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2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3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2" r:id="rId3"/>
    <p:sldId id="258" r:id="rId4"/>
    <p:sldId id="273" r:id="rId5"/>
    <p:sldId id="274" r:id="rId6"/>
    <p:sldId id="275" r:id="rId7"/>
    <p:sldId id="276" r:id="rId8"/>
    <p:sldId id="1744" r:id="rId9"/>
    <p:sldId id="280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90" r:id="rId18"/>
    <p:sldId id="291" r:id="rId19"/>
    <p:sldId id="292" r:id="rId20"/>
    <p:sldId id="293" r:id="rId21"/>
    <p:sldId id="294" r:id="rId22"/>
    <p:sldId id="296" r:id="rId23"/>
    <p:sldId id="297" r:id="rId24"/>
    <p:sldId id="298" r:id="rId25"/>
    <p:sldId id="300" r:id="rId26"/>
    <p:sldId id="261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A40000"/>
    <a:srgbClr val="9E0000"/>
    <a:srgbClr val="C7450B"/>
    <a:srgbClr val="E24E0C"/>
    <a:srgbClr val="DC6140"/>
    <a:srgbClr val="E60000"/>
    <a:srgbClr val="C9670D"/>
    <a:srgbClr val="66B5C9"/>
    <a:srgbClr val="EDB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FB5BA1-A78B-41A9-88BB-A6A7B984CDC4}" v="543" dt="2022-09-29T08:19:14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4" autoAdjust="0"/>
    <p:restoredTop sz="96182" autoAdjust="0"/>
  </p:normalViewPr>
  <p:slideViewPr>
    <p:cSldViewPr snapToGrid="0">
      <p:cViewPr>
        <p:scale>
          <a:sx n="75" d="100"/>
          <a:sy n="75" d="100"/>
        </p:scale>
        <p:origin x="192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128"/>
    </p:cViewPr>
  </p:sorterViewPr>
  <p:notesViewPr>
    <p:cSldViewPr snapToGrid="0" showGuides="1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 yi Zhang (Chinasoft Shanghai)" userId="889434de-a257-482e-b37a-310609d597e0" providerId="ADAL" clId="{FEFB5BA1-A78B-41A9-88BB-A6A7B984CDC4}"/>
    <pc:docChg chg="custSel delSld modSld modMainMaster">
      <pc:chgData name="Zi yi Zhang (Chinasoft Shanghai)" userId="889434de-a257-482e-b37a-310609d597e0" providerId="ADAL" clId="{FEFB5BA1-A78B-41A9-88BB-A6A7B984CDC4}" dt="2022-09-29T08:19:16.160" v="7590" actId="947"/>
      <pc:docMkLst>
        <pc:docMk/>
      </pc:docMkLst>
      <pc:sldChg chg="modSp mod">
        <pc:chgData name="Zi yi Zhang (Chinasoft Shanghai)" userId="889434de-a257-482e-b37a-310609d597e0" providerId="ADAL" clId="{FEFB5BA1-A78B-41A9-88BB-A6A7B984CDC4}" dt="2022-09-29T08:18:48.877" v="62" actId="947"/>
        <pc:sldMkLst>
          <pc:docMk/>
          <pc:sldMk cId="2271741893" sldId="256"/>
        </pc:sldMkLst>
        <pc:spChg chg="mod">
          <ac:chgData name="Zi yi Zhang (Chinasoft Shanghai)" userId="889434de-a257-482e-b37a-310609d597e0" providerId="ADAL" clId="{FEFB5BA1-A78B-41A9-88BB-A6A7B984CDC4}" dt="2022-09-29T08:18:48.828" v="42" actId="947"/>
          <ac:spMkLst>
            <pc:docMk/>
            <pc:sldMk cId="2271741893" sldId="256"/>
            <ac:spMk id="2" creationId="{EC933494-1B63-4A32-964F-D05236799BAA}"/>
          </ac:spMkLst>
        </pc:spChg>
        <pc:spChg chg="mod">
          <ac:chgData name="Zi yi Zhang (Chinasoft Shanghai)" userId="889434de-a257-482e-b37a-310609d597e0" providerId="ADAL" clId="{FEFB5BA1-A78B-41A9-88BB-A6A7B984CDC4}" dt="2022-09-29T08:18:48.875" v="60" actId="947"/>
          <ac:spMkLst>
            <pc:docMk/>
            <pc:sldMk cId="2271741893" sldId="256"/>
            <ac:spMk id="4" creationId="{00000000-0000-0000-0000-000000000000}"/>
          </ac:spMkLst>
        </pc:spChg>
        <pc:spChg chg="mod">
          <ac:chgData name="Zi yi Zhang (Chinasoft Shanghai)" userId="889434de-a257-482e-b37a-310609d597e0" providerId="ADAL" clId="{FEFB5BA1-A78B-41A9-88BB-A6A7B984CDC4}" dt="2022-09-29T08:18:48.874" v="58" actId="947"/>
          <ac:spMkLst>
            <pc:docMk/>
            <pc:sldMk cId="2271741893" sldId="256"/>
            <ac:spMk id="5" creationId="{00000000-0000-0000-0000-000000000000}"/>
          </ac:spMkLst>
        </pc:spChg>
        <pc:spChg chg="mod">
          <ac:chgData name="Zi yi Zhang (Chinasoft Shanghai)" userId="889434de-a257-482e-b37a-310609d597e0" providerId="ADAL" clId="{FEFB5BA1-A78B-41A9-88BB-A6A7B984CDC4}" dt="2022-09-29T08:18:48.877" v="62" actId="947"/>
          <ac:spMkLst>
            <pc:docMk/>
            <pc:sldMk cId="2271741893" sldId="256"/>
            <ac:spMk id="6" creationId="{00000000-0000-0000-0000-000000000000}"/>
          </ac:spMkLst>
        </pc:spChg>
        <pc:spChg chg="mod">
          <ac:chgData name="Zi yi Zhang (Chinasoft Shanghai)" userId="889434de-a257-482e-b37a-310609d597e0" providerId="ADAL" clId="{FEFB5BA1-A78B-41A9-88BB-A6A7B984CDC4}" dt="2022-09-29T08:18:48.876" v="61" actId="947"/>
          <ac:spMkLst>
            <pc:docMk/>
            <pc:sldMk cId="2271741893" sldId="256"/>
            <ac:spMk id="7" creationId="{00000000-0000-0000-0000-000000000000}"/>
          </ac:spMkLst>
        </pc:spChg>
        <pc:spChg chg="mod">
          <ac:chgData name="Zi yi Zhang (Chinasoft Shanghai)" userId="889434de-a257-482e-b37a-310609d597e0" providerId="ADAL" clId="{FEFB5BA1-A78B-41A9-88BB-A6A7B984CDC4}" dt="2022-09-29T08:18:48.874" v="59" actId="947"/>
          <ac:spMkLst>
            <pc:docMk/>
            <pc:sldMk cId="2271741893" sldId="256"/>
            <ac:spMk id="130" creationId="{98BC9707-3FCF-41B9-B707-F33AB4BA3D93}"/>
          </ac:spMkLst>
        </pc:spChg>
      </pc:sldChg>
      <pc:sldChg chg="modSp mod">
        <pc:chgData name="Zi yi Zhang (Chinasoft Shanghai)" userId="889434de-a257-482e-b37a-310609d597e0" providerId="ADAL" clId="{FEFB5BA1-A78B-41A9-88BB-A6A7B984CDC4}" dt="2022-09-29T08:19:08.745" v="4882" actId="947"/>
        <pc:sldMkLst>
          <pc:docMk/>
          <pc:sldMk cId="2371597387" sldId="258"/>
        </pc:sldMkLst>
        <pc:spChg chg="mod">
          <ac:chgData name="Zi yi Zhang (Chinasoft Shanghai)" userId="889434de-a257-482e-b37a-310609d597e0" providerId="ADAL" clId="{FEFB5BA1-A78B-41A9-88BB-A6A7B984CDC4}" dt="2022-09-29T08:19:06.710" v="4414" actId="947"/>
          <ac:spMkLst>
            <pc:docMk/>
            <pc:sldMk cId="2371597387" sldId="258"/>
            <ac:spMk id="5" creationId="{00000000-0000-0000-0000-000000000000}"/>
          </ac:spMkLst>
        </pc:spChg>
        <pc:spChg chg="mod">
          <ac:chgData name="Zi yi Zhang (Chinasoft Shanghai)" userId="889434de-a257-482e-b37a-310609d597e0" providerId="ADAL" clId="{FEFB5BA1-A78B-41A9-88BB-A6A7B984CDC4}" dt="2022-09-29T08:19:06.763" v="4432" actId="947"/>
          <ac:spMkLst>
            <pc:docMk/>
            <pc:sldMk cId="2371597387" sldId="258"/>
            <ac:spMk id="6" creationId="{00000000-0000-0000-0000-000000000000}"/>
          </ac:spMkLst>
        </pc:spChg>
        <pc:spChg chg="mod">
          <ac:chgData name="Zi yi Zhang (Chinasoft Shanghai)" userId="889434de-a257-482e-b37a-310609d597e0" providerId="ADAL" clId="{FEFB5BA1-A78B-41A9-88BB-A6A7B984CDC4}" dt="2022-09-29T08:19:06.762" v="4431" actId="947"/>
          <ac:spMkLst>
            <pc:docMk/>
            <pc:sldMk cId="2371597387" sldId="258"/>
            <ac:spMk id="9" creationId="{04F69230-F3A6-4586-9371-A858F4763E9F}"/>
          </ac:spMkLst>
        </pc:spChg>
        <pc:spChg chg="mod">
          <ac:chgData name="Zi yi Zhang (Chinasoft Shanghai)" userId="889434de-a257-482e-b37a-310609d597e0" providerId="ADAL" clId="{FEFB5BA1-A78B-41A9-88BB-A6A7B984CDC4}" dt="2022-09-29T08:19:06.765" v="4433" actId="947"/>
          <ac:spMkLst>
            <pc:docMk/>
            <pc:sldMk cId="2371597387" sldId="258"/>
            <ac:spMk id="242" creationId="{D7D5F627-435F-420C-BC11-4F95E89E895A}"/>
          </ac:spMkLst>
        </pc:spChg>
        <pc:spChg chg="mod">
          <ac:chgData name="Zi yi Zhang (Chinasoft Shanghai)" userId="889434de-a257-482e-b37a-310609d597e0" providerId="ADAL" clId="{FEFB5BA1-A78B-41A9-88BB-A6A7B984CDC4}" dt="2022-09-29T08:19:06.767" v="4434" actId="947"/>
          <ac:spMkLst>
            <pc:docMk/>
            <pc:sldMk cId="2371597387" sldId="258"/>
            <ac:spMk id="246" creationId="{0C8535DC-9822-4681-BB8C-FE7483364526}"/>
          </ac:spMkLst>
        </pc:spChg>
        <pc:spChg chg="mod">
          <ac:chgData name="Zi yi Zhang (Chinasoft Shanghai)" userId="889434de-a257-482e-b37a-310609d597e0" providerId="ADAL" clId="{FEFB5BA1-A78B-41A9-88BB-A6A7B984CDC4}" dt="2022-09-29T08:19:06.841" v="4454" actId="947"/>
          <ac:spMkLst>
            <pc:docMk/>
            <pc:sldMk cId="2371597387" sldId="258"/>
            <ac:spMk id="251" creationId="{82F30372-CDAB-4B6A-BBD1-088E22B0CD93}"/>
          </ac:spMkLst>
        </pc:spChg>
        <pc:spChg chg="mod">
          <ac:chgData name="Zi yi Zhang (Chinasoft Shanghai)" userId="889434de-a257-482e-b37a-310609d597e0" providerId="ADAL" clId="{FEFB5BA1-A78B-41A9-88BB-A6A7B984CDC4}" dt="2022-09-29T08:19:06.857" v="4458" actId="947"/>
          <ac:spMkLst>
            <pc:docMk/>
            <pc:sldMk cId="2371597387" sldId="258"/>
            <ac:spMk id="252" creationId="{2222A442-FDE4-426F-9C00-CBD67E1FDD5B}"/>
          </ac:spMkLst>
        </pc:spChg>
        <pc:spChg chg="mod">
          <ac:chgData name="Zi yi Zhang (Chinasoft Shanghai)" userId="889434de-a257-482e-b37a-310609d597e0" providerId="ADAL" clId="{FEFB5BA1-A78B-41A9-88BB-A6A7B984CDC4}" dt="2022-09-29T08:19:06.873" v="4462" actId="947"/>
          <ac:spMkLst>
            <pc:docMk/>
            <pc:sldMk cId="2371597387" sldId="258"/>
            <ac:spMk id="253" creationId="{6A01DB19-09AA-4FB8-A913-A40BEE17AEA5}"/>
          </ac:spMkLst>
        </pc:spChg>
        <pc:spChg chg="mod">
          <ac:chgData name="Zi yi Zhang (Chinasoft Shanghai)" userId="889434de-a257-482e-b37a-310609d597e0" providerId="ADAL" clId="{FEFB5BA1-A78B-41A9-88BB-A6A7B984CDC4}" dt="2022-09-29T08:19:06.890" v="4466" actId="947"/>
          <ac:spMkLst>
            <pc:docMk/>
            <pc:sldMk cId="2371597387" sldId="258"/>
            <ac:spMk id="254" creationId="{3FEFC91D-C637-45C7-9661-0CF2543278FE}"/>
          </ac:spMkLst>
        </pc:spChg>
        <pc:spChg chg="mod">
          <ac:chgData name="Zi yi Zhang (Chinasoft Shanghai)" userId="889434de-a257-482e-b37a-310609d597e0" providerId="ADAL" clId="{FEFB5BA1-A78B-41A9-88BB-A6A7B984CDC4}" dt="2022-09-29T08:19:06.905" v="4470" actId="947"/>
          <ac:spMkLst>
            <pc:docMk/>
            <pc:sldMk cId="2371597387" sldId="258"/>
            <ac:spMk id="255" creationId="{79AA8A48-DA8B-469A-A627-AF69AE20799A}"/>
          </ac:spMkLst>
        </pc:spChg>
        <pc:spChg chg="mod">
          <ac:chgData name="Zi yi Zhang (Chinasoft Shanghai)" userId="889434de-a257-482e-b37a-310609d597e0" providerId="ADAL" clId="{FEFB5BA1-A78B-41A9-88BB-A6A7B984CDC4}" dt="2022-09-29T08:19:06.921" v="4474" actId="947"/>
          <ac:spMkLst>
            <pc:docMk/>
            <pc:sldMk cId="2371597387" sldId="258"/>
            <ac:spMk id="256" creationId="{8E2342C0-DF5C-481E-85C5-370B28E7B66E}"/>
          </ac:spMkLst>
        </pc:spChg>
        <pc:spChg chg="mod">
          <ac:chgData name="Zi yi Zhang (Chinasoft Shanghai)" userId="889434de-a257-482e-b37a-310609d597e0" providerId="ADAL" clId="{FEFB5BA1-A78B-41A9-88BB-A6A7B984CDC4}" dt="2022-09-29T08:19:06.935" v="4478" actId="947"/>
          <ac:spMkLst>
            <pc:docMk/>
            <pc:sldMk cId="2371597387" sldId="258"/>
            <ac:spMk id="257" creationId="{E488C09A-D87C-41B6-B650-16EF22330C8D}"/>
          </ac:spMkLst>
        </pc:spChg>
        <pc:spChg chg="mod">
          <ac:chgData name="Zi yi Zhang (Chinasoft Shanghai)" userId="889434de-a257-482e-b37a-310609d597e0" providerId="ADAL" clId="{FEFB5BA1-A78B-41A9-88BB-A6A7B984CDC4}" dt="2022-09-29T08:19:06.949" v="4482" actId="947"/>
          <ac:spMkLst>
            <pc:docMk/>
            <pc:sldMk cId="2371597387" sldId="258"/>
            <ac:spMk id="258" creationId="{E7A83F3D-4B3F-45FB-9BF9-D2F15E4A81E0}"/>
          </ac:spMkLst>
        </pc:spChg>
        <pc:spChg chg="mod">
          <ac:chgData name="Zi yi Zhang (Chinasoft Shanghai)" userId="889434de-a257-482e-b37a-310609d597e0" providerId="ADAL" clId="{FEFB5BA1-A78B-41A9-88BB-A6A7B984CDC4}" dt="2022-09-29T08:19:06.974" v="4486" actId="947"/>
          <ac:spMkLst>
            <pc:docMk/>
            <pc:sldMk cId="2371597387" sldId="258"/>
            <ac:spMk id="259" creationId="{0E108B04-24B6-484B-8115-3516EEC71DD2}"/>
          </ac:spMkLst>
        </pc:spChg>
        <pc:spChg chg="mod">
          <ac:chgData name="Zi yi Zhang (Chinasoft Shanghai)" userId="889434de-a257-482e-b37a-310609d597e0" providerId="ADAL" clId="{FEFB5BA1-A78B-41A9-88BB-A6A7B984CDC4}" dt="2022-09-29T08:19:07.007" v="4490" actId="947"/>
          <ac:spMkLst>
            <pc:docMk/>
            <pc:sldMk cId="2371597387" sldId="258"/>
            <ac:spMk id="260" creationId="{8677EE91-F573-4125-94BC-C9E94B46D52E}"/>
          </ac:spMkLst>
        </pc:spChg>
        <pc:spChg chg="mod">
          <ac:chgData name="Zi yi Zhang (Chinasoft Shanghai)" userId="889434de-a257-482e-b37a-310609d597e0" providerId="ADAL" clId="{FEFB5BA1-A78B-41A9-88BB-A6A7B984CDC4}" dt="2022-09-29T08:19:07.027" v="4494" actId="947"/>
          <ac:spMkLst>
            <pc:docMk/>
            <pc:sldMk cId="2371597387" sldId="258"/>
            <ac:spMk id="261" creationId="{C4654184-6C74-4BAE-A066-818EF2794D9D}"/>
          </ac:spMkLst>
        </pc:spChg>
        <pc:spChg chg="mod">
          <ac:chgData name="Zi yi Zhang (Chinasoft Shanghai)" userId="889434de-a257-482e-b37a-310609d597e0" providerId="ADAL" clId="{FEFB5BA1-A78B-41A9-88BB-A6A7B984CDC4}" dt="2022-09-29T08:19:07.043" v="4498" actId="947"/>
          <ac:spMkLst>
            <pc:docMk/>
            <pc:sldMk cId="2371597387" sldId="258"/>
            <ac:spMk id="262" creationId="{B35E8AA8-ECE1-4B8C-8121-D3BF07B10A41}"/>
          </ac:spMkLst>
        </pc:spChg>
        <pc:spChg chg="mod">
          <ac:chgData name="Zi yi Zhang (Chinasoft Shanghai)" userId="889434de-a257-482e-b37a-310609d597e0" providerId="ADAL" clId="{FEFB5BA1-A78B-41A9-88BB-A6A7B984CDC4}" dt="2022-09-29T08:19:07.058" v="4502" actId="947"/>
          <ac:spMkLst>
            <pc:docMk/>
            <pc:sldMk cId="2371597387" sldId="258"/>
            <ac:spMk id="263" creationId="{CFD99CE1-7AB6-443B-B8CD-91A8B68136C7}"/>
          </ac:spMkLst>
        </pc:spChg>
        <pc:spChg chg="mod">
          <ac:chgData name="Zi yi Zhang (Chinasoft Shanghai)" userId="889434de-a257-482e-b37a-310609d597e0" providerId="ADAL" clId="{FEFB5BA1-A78B-41A9-88BB-A6A7B984CDC4}" dt="2022-09-29T08:19:07.076" v="4506" actId="947"/>
          <ac:spMkLst>
            <pc:docMk/>
            <pc:sldMk cId="2371597387" sldId="258"/>
            <ac:spMk id="264" creationId="{FD0178F0-B756-424C-A51E-93266AD6B3C0}"/>
          </ac:spMkLst>
        </pc:spChg>
        <pc:spChg chg="mod">
          <ac:chgData name="Zi yi Zhang (Chinasoft Shanghai)" userId="889434de-a257-482e-b37a-310609d597e0" providerId="ADAL" clId="{FEFB5BA1-A78B-41A9-88BB-A6A7B984CDC4}" dt="2022-09-29T08:19:07.092" v="4510" actId="947"/>
          <ac:spMkLst>
            <pc:docMk/>
            <pc:sldMk cId="2371597387" sldId="258"/>
            <ac:spMk id="265" creationId="{1BECBA5F-3A0F-4A13-800A-7ED18AEE4586}"/>
          </ac:spMkLst>
        </pc:spChg>
        <pc:spChg chg="mod">
          <ac:chgData name="Zi yi Zhang (Chinasoft Shanghai)" userId="889434de-a257-482e-b37a-310609d597e0" providerId="ADAL" clId="{FEFB5BA1-A78B-41A9-88BB-A6A7B984CDC4}" dt="2022-09-29T08:19:07.109" v="4514" actId="947"/>
          <ac:spMkLst>
            <pc:docMk/>
            <pc:sldMk cId="2371597387" sldId="258"/>
            <ac:spMk id="266" creationId="{9FB87A63-7FBF-4473-AA53-A0A70A79AB0F}"/>
          </ac:spMkLst>
        </pc:spChg>
        <pc:spChg chg="mod">
          <ac:chgData name="Zi yi Zhang (Chinasoft Shanghai)" userId="889434de-a257-482e-b37a-310609d597e0" providerId="ADAL" clId="{FEFB5BA1-A78B-41A9-88BB-A6A7B984CDC4}" dt="2022-09-29T08:19:07.124" v="4518" actId="947"/>
          <ac:spMkLst>
            <pc:docMk/>
            <pc:sldMk cId="2371597387" sldId="258"/>
            <ac:spMk id="267" creationId="{4065CBEC-A357-4D03-9A03-5A88FFE969A2}"/>
          </ac:spMkLst>
        </pc:spChg>
        <pc:spChg chg="mod">
          <ac:chgData name="Zi yi Zhang (Chinasoft Shanghai)" userId="889434de-a257-482e-b37a-310609d597e0" providerId="ADAL" clId="{FEFB5BA1-A78B-41A9-88BB-A6A7B984CDC4}" dt="2022-09-29T08:19:07.140" v="4522" actId="947"/>
          <ac:spMkLst>
            <pc:docMk/>
            <pc:sldMk cId="2371597387" sldId="258"/>
            <ac:spMk id="268" creationId="{10C610DC-214A-4DB2-9A56-0A5EB24C02C4}"/>
          </ac:spMkLst>
        </pc:spChg>
        <pc:spChg chg="mod">
          <ac:chgData name="Zi yi Zhang (Chinasoft Shanghai)" userId="889434de-a257-482e-b37a-310609d597e0" providerId="ADAL" clId="{FEFB5BA1-A78B-41A9-88BB-A6A7B984CDC4}" dt="2022-09-29T08:19:07.154" v="4526" actId="947"/>
          <ac:spMkLst>
            <pc:docMk/>
            <pc:sldMk cId="2371597387" sldId="258"/>
            <ac:spMk id="269" creationId="{01AC847E-5790-4B13-8D75-E55F7D623C46}"/>
          </ac:spMkLst>
        </pc:spChg>
        <pc:spChg chg="mod">
          <ac:chgData name="Zi yi Zhang (Chinasoft Shanghai)" userId="889434de-a257-482e-b37a-310609d597e0" providerId="ADAL" clId="{FEFB5BA1-A78B-41A9-88BB-A6A7B984CDC4}" dt="2022-09-29T08:19:07.170" v="4530" actId="947"/>
          <ac:spMkLst>
            <pc:docMk/>
            <pc:sldMk cId="2371597387" sldId="258"/>
            <ac:spMk id="270" creationId="{30EB1D70-C70D-4B7C-97AF-7E995D02F78C}"/>
          </ac:spMkLst>
        </pc:spChg>
        <pc:spChg chg="mod">
          <ac:chgData name="Zi yi Zhang (Chinasoft Shanghai)" userId="889434de-a257-482e-b37a-310609d597e0" providerId="ADAL" clId="{FEFB5BA1-A78B-41A9-88BB-A6A7B984CDC4}" dt="2022-09-29T08:19:07.186" v="4534" actId="947"/>
          <ac:spMkLst>
            <pc:docMk/>
            <pc:sldMk cId="2371597387" sldId="258"/>
            <ac:spMk id="271" creationId="{034D08D5-0B6F-4318-B5EE-B78741ADD8FD}"/>
          </ac:spMkLst>
        </pc:spChg>
        <pc:spChg chg="mod">
          <ac:chgData name="Zi yi Zhang (Chinasoft Shanghai)" userId="889434de-a257-482e-b37a-310609d597e0" providerId="ADAL" clId="{FEFB5BA1-A78B-41A9-88BB-A6A7B984CDC4}" dt="2022-09-29T08:19:07.200" v="4538" actId="947"/>
          <ac:spMkLst>
            <pc:docMk/>
            <pc:sldMk cId="2371597387" sldId="258"/>
            <ac:spMk id="272" creationId="{5EC51F0C-0AC8-440C-9190-57CF7FA40C73}"/>
          </ac:spMkLst>
        </pc:spChg>
        <pc:spChg chg="mod">
          <ac:chgData name="Zi yi Zhang (Chinasoft Shanghai)" userId="889434de-a257-482e-b37a-310609d597e0" providerId="ADAL" clId="{FEFB5BA1-A78B-41A9-88BB-A6A7B984CDC4}" dt="2022-09-29T08:19:07.213" v="4542" actId="947"/>
          <ac:spMkLst>
            <pc:docMk/>
            <pc:sldMk cId="2371597387" sldId="258"/>
            <ac:spMk id="273" creationId="{BD62762F-F276-45CC-B241-9029A7BA7409}"/>
          </ac:spMkLst>
        </pc:spChg>
        <pc:spChg chg="mod">
          <ac:chgData name="Zi yi Zhang (Chinasoft Shanghai)" userId="889434de-a257-482e-b37a-310609d597e0" providerId="ADAL" clId="{FEFB5BA1-A78B-41A9-88BB-A6A7B984CDC4}" dt="2022-09-29T08:19:07.227" v="4546" actId="947"/>
          <ac:spMkLst>
            <pc:docMk/>
            <pc:sldMk cId="2371597387" sldId="258"/>
            <ac:spMk id="274" creationId="{C2B4978A-471F-4A46-B1E1-2399825A9AAF}"/>
          </ac:spMkLst>
        </pc:spChg>
        <pc:spChg chg="mod">
          <ac:chgData name="Zi yi Zhang (Chinasoft Shanghai)" userId="889434de-a257-482e-b37a-310609d597e0" providerId="ADAL" clId="{FEFB5BA1-A78B-41A9-88BB-A6A7B984CDC4}" dt="2022-09-29T08:19:07.240" v="4550" actId="947"/>
          <ac:spMkLst>
            <pc:docMk/>
            <pc:sldMk cId="2371597387" sldId="258"/>
            <ac:spMk id="275" creationId="{FAB63094-4ADA-4259-B898-46C2F1F1532A}"/>
          </ac:spMkLst>
        </pc:spChg>
        <pc:spChg chg="mod">
          <ac:chgData name="Zi yi Zhang (Chinasoft Shanghai)" userId="889434de-a257-482e-b37a-310609d597e0" providerId="ADAL" clId="{FEFB5BA1-A78B-41A9-88BB-A6A7B984CDC4}" dt="2022-09-29T08:19:07.260" v="4554" actId="947"/>
          <ac:spMkLst>
            <pc:docMk/>
            <pc:sldMk cId="2371597387" sldId="258"/>
            <ac:spMk id="276" creationId="{6CCEE7E3-9C26-461B-A000-1B2091DCD464}"/>
          </ac:spMkLst>
        </pc:spChg>
        <pc:spChg chg="mod">
          <ac:chgData name="Zi yi Zhang (Chinasoft Shanghai)" userId="889434de-a257-482e-b37a-310609d597e0" providerId="ADAL" clId="{FEFB5BA1-A78B-41A9-88BB-A6A7B984CDC4}" dt="2022-09-29T08:19:07.275" v="4558" actId="947"/>
          <ac:spMkLst>
            <pc:docMk/>
            <pc:sldMk cId="2371597387" sldId="258"/>
            <ac:spMk id="277" creationId="{A14EDABE-B56B-4BEC-BEFD-548D4574F28C}"/>
          </ac:spMkLst>
        </pc:spChg>
        <pc:spChg chg="mod">
          <ac:chgData name="Zi yi Zhang (Chinasoft Shanghai)" userId="889434de-a257-482e-b37a-310609d597e0" providerId="ADAL" clId="{FEFB5BA1-A78B-41A9-88BB-A6A7B984CDC4}" dt="2022-09-29T08:19:07.292" v="4562" actId="947"/>
          <ac:spMkLst>
            <pc:docMk/>
            <pc:sldMk cId="2371597387" sldId="258"/>
            <ac:spMk id="278" creationId="{EF506957-0163-4F06-B076-CED8B4ED3B6E}"/>
          </ac:spMkLst>
        </pc:spChg>
        <pc:spChg chg="mod">
          <ac:chgData name="Zi yi Zhang (Chinasoft Shanghai)" userId="889434de-a257-482e-b37a-310609d597e0" providerId="ADAL" clId="{FEFB5BA1-A78B-41A9-88BB-A6A7B984CDC4}" dt="2022-09-29T08:19:07.308" v="4566" actId="947"/>
          <ac:spMkLst>
            <pc:docMk/>
            <pc:sldMk cId="2371597387" sldId="258"/>
            <ac:spMk id="279" creationId="{2CBAA280-CE19-43F5-9D62-45E7EF09C053}"/>
          </ac:spMkLst>
        </pc:spChg>
        <pc:spChg chg="mod">
          <ac:chgData name="Zi yi Zhang (Chinasoft Shanghai)" userId="889434de-a257-482e-b37a-310609d597e0" providerId="ADAL" clId="{FEFB5BA1-A78B-41A9-88BB-A6A7B984CDC4}" dt="2022-09-29T08:19:07.323" v="4570" actId="947"/>
          <ac:spMkLst>
            <pc:docMk/>
            <pc:sldMk cId="2371597387" sldId="258"/>
            <ac:spMk id="280" creationId="{467BA01E-9FB9-4104-BC06-BDB039F489BF}"/>
          </ac:spMkLst>
        </pc:spChg>
        <pc:spChg chg="mod">
          <ac:chgData name="Zi yi Zhang (Chinasoft Shanghai)" userId="889434de-a257-482e-b37a-310609d597e0" providerId="ADAL" clId="{FEFB5BA1-A78B-41A9-88BB-A6A7B984CDC4}" dt="2022-09-29T08:19:07.340" v="4574" actId="947"/>
          <ac:spMkLst>
            <pc:docMk/>
            <pc:sldMk cId="2371597387" sldId="258"/>
            <ac:spMk id="281" creationId="{0B56312E-2E29-4E85-AA91-C37D46F1DBA2}"/>
          </ac:spMkLst>
        </pc:spChg>
        <pc:spChg chg="mod">
          <ac:chgData name="Zi yi Zhang (Chinasoft Shanghai)" userId="889434de-a257-482e-b37a-310609d597e0" providerId="ADAL" clId="{FEFB5BA1-A78B-41A9-88BB-A6A7B984CDC4}" dt="2022-09-29T08:19:07.356" v="4578" actId="947"/>
          <ac:spMkLst>
            <pc:docMk/>
            <pc:sldMk cId="2371597387" sldId="258"/>
            <ac:spMk id="282" creationId="{F752987A-2F42-4E7A-9D73-FDB355DAA83E}"/>
          </ac:spMkLst>
        </pc:spChg>
        <pc:spChg chg="mod">
          <ac:chgData name="Zi yi Zhang (Chinasoft Shanghai)" userId="889434de-a257-482e-b37a-310609d597e0" providerId="ADAL" clId="{FEFB5BA1-A78B-41A9-88BB-A6A7B984CDC4}" dt="2022-09-29T08:19:07.370" v="4582" actId="947"/>
          <ac:spMkLst>
            <pc:docMk/>
            <pc:sldMk cId="2371597387" sldId="258"/>
            <ac:spMk id="283" creationId="{10364455-F073-4ADF-B99A-A40592C87C4E}"/>
          </ac:spMkLst>
        </pc:spChg>
        <pc:spChg chg="mod">
          <ac:chgData name="Zi yi Zhang (Chinasoft Shanghai)" userId="889434de-a257-482e-b37a-310609d597e0" providerId="ADAL" clId="{FEFB5BA1-A78B-41A9-88BB-A6A7B984CDC4}" dt="2022-09-29T08:19:07.391" v="4586" actId="947"/>
          <ac:spMkLst>
            <pc:docMk/>
            <pc:sldMk cId="2371597387" sldId="258"/>
            <ac:spMk id="284" creationId="{41D129D6-DB45-4F24-90A5-86B774FB80C1}"/>
          </ac:spMkLst>
        </pc:spChg>
        <pc:spChg chg="mod">
          <ac:chgData name="Zi yi Zhang (Chinasoft Shanghai)" userId="889434de-a257-482e-b37a-310609d597e0" providerId="ADAL" clId="{FEFB5BA1-A78B-41A9-88BB-A6A7B984CDC4}" dt="2022-09-29T08:19:07.408" v="4590" actId="947"/>
          <ac:spMkLst>
            <pc:docMk/>
            <pc:sldMk cId="2371597387" sldId="258"/>
            <ac:spMk id="285" creationId="{4C482D5B-41F7-4480-BD57-C47EA93DBEFE}"/>
          </ac:spMkLst>
        </pc:spChg>
        <pc:spChg chg="mod">
          <ac:chgData name="Zi yi Zhang (Chinasoft Shanghai)" userId="889434de-a257-482e-b37a-310609d597e0" providerId="ADAL" clId="{FEFB5BA1-A78B-41A9-88BB-A6A7B984CDC4}" dt="2022-09-29T08:19:07.424" v="4594" actId="947"/>
          <ac:spMkLst>
            <pc:docMk/>
            <pc:sldMk cId="2371597387" sldId="258"/>
            <ac:spMk id="286" creationId="{B0ED89EB-C953-4470-A24F-013351F3A816}"/>
          </ac:spMkLst>
        </pc:spChg>
        <pc:spChg chg="mod">
          <ac:chgData name="Zi yi Zhang (Chinasoft Shanghai)" userId="889434de-a257-482e-b37a-310609d597e0" providerId="ADAL" clId="{FEFB5BA1-A78B-41A9-88BB-A6A7B984CDC4}" dt="2022-09-29T08:19:07.441" v="4598" actId="947"/>
          <ac:spMkLst>
            <pc:docMk/>
            <pc:sldMk cId="2371597387" sldId="258"/>
            <ac:spMk id="287" creationId="{573E4CFF-5903-44A6-A44E-F49525BCF4C6}"/>
          </ac:spMkLst>
        </pc:spChg>
        <pc:spChg chg="mod">
          <ac:chgData name="Zi yi Zhang (Chinasoft Shanghai)" userId="889434de-a257-482e-b37a-310609d597e0" providerId="ADAL" clId="{FEFB5BA1-A78B-41A9-88BB-A6A7B984CDC4}" dt="2022-09-29T08:19:07.458" v="4602" actId="947"/>
          <ac:spMkLst>
            <pc:docMk/>
            <pc:sldMk cId="2371597387" sldId="258"/>
            <ac:spMk id="288" creationId="{87F2D848-50D9-44DF-A761-6FBD2EB34DC1}"/>
          </ac:spMkLst>
        </pc:spChg>
        <pc:spChg chg="mod">
          <ac:chgData name="Zi yi Zhang (Chinasoft Shanghai)" userId="889434de-a257-482e-b37a-310609d597e0" providerId="ADAL" clId="{FEFB5BA1-A78B-41A9-88BB-A6A7B984CDC4}" dt="2022-09-29T08:19:07.473" v="4606" actId="947"/>
          <ac:spMkLst>
            <pc:docMk/>
            <pc:sldMk cId="2371597387" sldId="258"/>
            <ac:spMk id="289" creationId="{EF69F62C-DC15-4A22-82A5-5271FE3BC6A4}"/>
          </ac:spMkLst>
        </pc:spChg>
        <pc:spChg chg="mod">
          <ac:chgData name="Zi yi Zhang (Chinasoft Shanghai)" userId="889434de-a257-482e-b37a-310609d597e0" providerId="ADAL" clId="{FEFB5BA1-A78B-41A9-88BB-A6A7B984CDC4}" dt="2022-09-29T08:19:07.489" v="4610" actId="947"/>
          <ac:spMkLst>
            <pc:docMk/>
            <pc:sldMk cId="2371597387" sldId="258"/>
            <ac:spMk id="290" creationId="{F320438D-A13D-4851-989E-844751CCDCDC}"/>
          </ac:spMkLst>
        </pc:spChg>
        <pc:spChg chg="mod">
          <ac:chgData name="Zi yi Zhang (Chinasoft Shanghai)" userId="889434de-a257-482e-b37a-310609d597e0" providerId="ADAL" clId="{FEFB5BA1-A78B-41A9-88BB-A6A7B984CDC4}" dt="2022-09-29T08:19:07.505" v="4614" actId="947"/>
          <ac:spMkLst>
            <pc:docMk/>
            <pc:sldMk cId="2371597387" sldId="258"/>
            <ac:spMk id="291" creationId="{D281184D-D827-4B3C-90C0-C56336A5BD6E}"/>
          </ac:spMkLst>
        </pc:spChg>
        <pc:spChg chg="mod">
          <ac:chgData name="Zi yi Zhang (Chinasoft Shanghai)" userId="889434de-a257-482e-b37a-310609d597e0" providerId="ADAL" clId="{FEFB5BA1-A78B-41A9-88BB-A6A7B984CDC4}" dt="2022-09-29T08:19:07.522" v="4618" actId="947"/>
          <ac:spMkLst>
            <pc:docMk/>
            <pc:sldMk cId="2371597387" sldId="258"/>
            <ac:spMk id="292" creationId="{37A5D306-F15E-448D-9B6B-E08084B6DB98}"/>
          </ac:spMkLst>
        </pc:spChg>
        <pc:spChg chg="mod">
          <ac:chgData name="Zi yi Zhang (Chinasoft Shanghai)" userId="889434de-a257-482e-b37a-310609d597e0" providerId="ADAL" clId="{FEFB5BA1-A78B-41A9-88BB-A6A7B984CDC4}" dt="2022-09-29T08:19:07.539" v="4622" actId="947"/>
          <ac:spMkLst>
            <pc:docMk/>
            <pc:sldMk cId="2371597387" sldId="258"/>
            <ac:spMk id="293" creationId="{EAC0F1FC-CE0D-41EF-80B6-1C16C8090E44}"/>
          </ac:spMkLst>
        </pc:spChg>
        <pc:spChg chg="mod">
          <ac:chgData name="Zi yi Zhang (Chinasoft Shanghai)" userId="889434de-a257-482e-b37a-310609d597e0" providerId="ADAL" clId="{FEFB5BA1-A78B-41A9-88BB-A6A7B984CDC4}" dt="2022-09-29T08:19:07.555" v="4626" actId="947"/>
          <ac:spMkLst>
            <pc:docMk/>
            <pc:sldMk cId="2371597387" sldId="258"/>
            <ac:spMk id="294" creationId="{73D8933F-87AB-4C8D-91B7-E821320E5CEA}"/>
          </ac:spMkLst>
        </pc:spChg>
        <pc:spChg chg="mod">
          <ac:chgData name="Zi yi Zhang (Chinasoft Shanghai)" userId="889434de-a257-482e-b37a-310609d597e0" providerId="ADAL" clId="{FEFB5BA1-A78B-41A9-88BB-A6A7B984CDC4}" dt="2022-09-29T08:19:07.572" v="4630" actId="947"/>
          <ac:spMkLst>
            <pc:docMk/>
            <pc:sldMk cId="2371597387" sldId="258"/>
            <ac:spMk id="295" creationId="{24CD7C21-5E99-4CE9-A169-F963C68F9EB6}"/>
          </ac:spMkLst>
        </pc:spChg>
        <pc:spChg chg="mod">
          <ac:chgData name="Zi yi Zhang (Chinasoft Shanghai)" userId="889434de-a257-482e-b37a-310609d597e0" providerId="ADAL" clId="{FEFB5BA1-A78B-41A9-88BB-A6A7B984CDC4}" dt="2022-09-29T08:19:07.589" v="4634" actId="947"/>
          <ac:spMkLst>
            <pc:docMk/>
            <pc:sldMk cId="2371597387" sldId="258"/>
            <ac:spMk id="296" creationId="{C923A1EA-D50A-4898-A89C-176F3A61196A}"/>
          </ac:spMkLst>
        </pc:spChg>
        <pc:spChg chg="mod">
          <ac:chgData name="Zi yi Zhang (Chinasoft Shanghai)" userId="889434de-a257-482e-b37a-310609d597e0" providerId="ADAL" clId="{FEFB5BA1-A78B-41A9-88BB-A6A7B984CDC4}" dt="2022-09-29T08:19:07.606" v="4638" actId="947"/>
          <ac:spMkLst>
            <pc:docMk/>
            <pc:sldMk cId="2371597387" sldId="258"/>
            <ac:spMk id="297" creationId="{8C91BEC9-B174-4BD4-84FA-FBEF843A6180}"/>
          </ac:spMkLst>
        </pc:spChg>
        <pc:spChg chg="mod">
          <ac:chgData name="Zi yi Zhang (Chinasoft Shanghai)" userId="889434de-a257-482e-b37a-310609d597e0" providerId="ADAL" clId="{FEFB5BA1-A78B-41A9-88BB-A6A7B984CDC4}" dt="2022-09-29T08:19:07.620" v="4642" actId="947"/>
          <ac:spMkLst>
            <pc:docMk/>
            <pc:sldMk cId="2371597387" sldId="258"/>
            <ac:spMk id="298" creationId="{08161BE7-42BA-4D7A-8121-367BBEC5C28B}"/>
          </ac:spMkLst>
        </pc:spChg>
        <pc:spChg chg="mod">
          <ac:chgData name="Zi yi Zhang (Chinasoft Shanghai)" userId="889434de-a257-482e-b37a-310609d597e0" providerId="ADAL" clId="{FEFB5BA1-A78B-41A9-88BB-A6A7B984CDC4}" dt="2022-09-29T08:19:07.635" v="4646" actId="947"/>
          <ac:spMkLst>
            <pc:docMk/>
            <pc:sldMk cId="2371597387" sldId="258"/>
            <ac:spMk id="299" creationId="{B367C539-CEFE-4B91-9934-1E7892CA0575}"/>
          </ac:spMkLst>
        </pc:spChg>
        <pc:spChg chg="mod">
          <ac:chgData name="Zi yi Zhang (Chinasoft Shanghai)" userId="889434de-a257-482e-b37a-310609d597e0" providerId="ADAL" clId="{FEFB5BA1-A78B-41A9-88BB-A6A7B984CDC4}" dt="2022-09-29T08:19:07.651" v="4650" actId="947"/>
          <ac:spMkLst>
            <pc:docMk/>
            <pc:sldMk cId="2371597387" sldId="258"/>
            <ac:spMk id="300" creationId="{0A6DE0BF-5E60-4AB9-919A-0FA2AF3FE333}"/>
          </ac:spMkLst>
        </pc:spChg>
        <pc:spChg chg="mod">
          <ac:chgData name="Zi yi Zhang (Chinasoft Shanghai)" userId="889434de-a257-482e-b37a-310609d597e0" providerId="ADAL" clId="{FEFB5BA1-A78B-41A9-88BB-A6A7B984CDC4}" dt="2022-09-29T08:19:07.667" v="4654" actId="947"/>
          <ac:spMkLst>
            <pc:docMk/>
            <pc:sldMk cId="2371597387" sldId="258"/>
            <ac:spMk id="301" creationId="{63BD7F3A-45C7-49E3-B665-90F912118B36}"/>
          </ac:spMkLst>
        </pc:spChg>
        <pc:spChg chg="mod">
          <ac:chgData name="Zi yi Zhang (Chinasoft Shanghai)" userId="889434de-a257-482e-b37a-310609d597e0" providerId="ADAL" clId="{FEFB5BA1-A78B-41A9-88BB-A6A7B984CDC4}" dt="2022-09-29T08:19:07.686" v="4658" actId="947"/>
          <ac:spMkLst>
            <pc:docMk/>
            <pc:sldMk cId="2371597387" sldId="258"/>
            <ac:spMk id="302" creationId="{0190DD10-D5C5-4D4A-89AF-C143C3BC49F5}"/>
          </ac:spMkLst>
        </pc:spChg>
        <pc:spChg chg="mod">
          <ac:chgData name="Zi yi Zhang (Chinasoft Shanghai)" userId="889434de-a257-482e-b37a-310609d597e0" providerId="ADAL" clId="{FEFB5BA1-A78B-41A9-88BB-A6A7B984CDC4}" dt="2022-09-29T08:19:07.714" v="4662" actId="947"/>
          <ac:spMkLst>
            <pc:docMk/>
            <pc:sldMk cId="2371597387" sldId="258"/>
            <ac:spMk id="303" creationId="{629FFC61-8B21-4ED8-A4DF-D8C6E85B185F}"/>
          </ac:spMkLst>
        </pc:spChg>
        <pc:spChg chg="mod">
          <ac:chgData name="Zi yi Zhang (Chinasoft Shanghai)" userId="889434de-a257-482e-b37a-310609d597e0" providerId="ADAL" clId="{FEFB5BA1-A78B-41A9-88BB-A6A7B984CDC4}" dt="2022-09-29T08:19:07.734" v="4666" actId="947"/>
          <ac:spMkLst>
            <pc:docMk/>
            <pc:sldMk cId="2371597387" sldId="258"/>
            <ac:spMk id="304" creationId="{5BDABDFA-4F89-4782-84C1-4F1D1707086C}"/>
          </ac:spMkLst>
        </pc:spChg>
        <pc:spChg chg="mod">
          <ac:chgData name="Zi yi Zhang (Chinasoft Shanghai)" userId="889434de-a257-482e-b37a-310609d597e0" providerId="ADAL" clId="{FEFB5BA1-A78B-41A9-88BB-A6A7B984CDC4}" dt="2022-09-29T08:19:07.752" v="4670" actId="947"/>
          <ac:spMkLst>
            <pc:docMk/>
            <pc:sldMk cId="2371597387" sldId="258"/>
            <ac:spMk id="305" creationId="{D855664F-A636-4BC9-91ED-48849C0E277C}"/>
          </ac:spMkLst>
        </pc:spChg>
        <pc:spChg chg="mod">
          <ac:chgData name="Zi yi Zhang (Chinasoft Shanghai)" userId="889434de-a257-482e-b37a-310609d597e0" providerId="ADAL" clId="{FEFB5BA1-A78B-41A9-88BB-A6A7B984CDC4}" dt="2022-09-29T08:19:07.768" v="4674" actId="947"/>
          <ac:spMkLst>
            <pc:docMk/>
            <pc:sldMk cId="2371597387" sldId="258"/>
            <ac:spMk id="306" creationId="{79BF8480-8B6E-4D83-ADFC-A182342AB6C0}"/>
          </ac:spMkLst>
        </pc:spChg>
        <pc:spChg chg="mod">
          <ac:chgData name="Zi yi Zhang (Chinasoft Shanghai)" userId="889434de-a257-482e-b37a-310609d597e0" providerId="ADAL" clId="{FEFB5BA1-A78B-41A9-88BB-A6A7B984CDC4}" dt="2022-09-29T08:19:07.785" v="4678" actId="947"/>
          <ac:spMkLst>
            <pc:docMk/>
            <pc:sldMk cId="2371597387" sldId="258"/>
            <ac:spMk id="307" creationId="{C8E8BBEC-F167-4E13-80F9-200445486CA0}"/>
          </ac:spMkLst>
        </pc:spChg>
        <pc:spChg chg="mod">
          <ac:chgData name="Zi yi Zhang (Chinasoft Shanghai)" userId="889434de-a257-482e-b37a-310609d597e0" providerId="ADAL" clId="{FEFB5BA1-A78B-41A9-88BB-A6A7B984CDC4}" dt="2022-09-29T08:19:07.802" v="4682" actId="947"/>
          <ac:spMkLst>
            <pc:docMk/>
            <pc:sldMk cId="2371597387" sldId="258"/>
            <ac:spMk id="308" creationId="{A5D57A77-400D-41C1-8019-EFBAC10DEDD6}"/>
          </ac:spMkLst>
        </pc:spChg>
        <pc:spChg chg="mod">
          <ac:chgData name="Zi yi Zhang (Chinasoft Shanghai)" userId="889434de-a257-482e-b37a-310609d597e0" providerId="ADAL" clId="{FEFB5BA1-A78B-41A9-88BB-A6A7B984CDC4}" dt="2022-09-29T08:19:07.817" v="4686" actId="947"/>
          <ac:spMkLst>
            <pc:docMk/>
            <pc:sldMk cId="2371597387" sldId="258"/>
            <ac:spMk id="309" creationId="{FB63C43B-82A3-4195-B36C-B4EC7606A049}"/>
          </ac:spMkLst>
        </pc:spChg>
        <pc:spChg chg="mod">
          <ac:chgData name="Zi yi Zhang (Chinasoft Shanghai)" userId="889434de-a257-482e-b37a-310609d597e0" providerId="ADAL" clId="{FEFB5BA1-A78B-41A9-88BB-A6A7B984CDC4}" dt="2022-09-29T08:19:07.833" v="4690" actId="947"/>
          <ac:spMkLst>
            <pc:docMk/>
            <pc:sldMk cId="2371597387" sldId="258"/>
            <ac:spMk id="310" creationId="{9B549D91-B8E5-406C-9B0A-0D5D7F6A475E}"/>
          </ac:spMkLst>
        </pc:spChg>
        <pc:spChg chg="mod">
          <ac:chgData name="Zi yi Zhang (Chinasoft Shanghai)" userId="889434de-a257-482e-b37a-310609d597e0" providerId="ADAL" clId="{FEFB5BA1-A78B-41A9-88BB-A6A7B984CDC4}" dt="2022-09-29T08:19:07.849" v="4694" actId="947"/>
          <ac:spMkLst>
            <pc:docMk/>
            <pc:sldMk cId="2371597387" sldId="258"/>
            <ac:spMk id="311" creationId="{B4F71FA5-4788-4AAE-896F-E2E9E481F092}"/>
          </ac:spMkLst>
        </pc:spChg>
        <pc:spChg chg="mod">
          <ac:chgData name="Zi yi Zhang (Chinasoft Shanghai)" userId="889434de-a257-482e-b37a-310609d597e0" providerId="ADAL" clId="{FEFB5BA1-A78B-41A9-88BB-A6A7B984CDC4}" dt="2022-09-29T08:19:07.866" v="4698" actId="947"/>
          <ac:spMkLst>
            <pc:docMk/>
            <pc:sldMk cId="2371597387" sldId="258"/>
            <ac:spMk id="312" creationId="{5BB37846-CDBA-45A4-9585-D0E154CBFA57}"/>
          </ac:spMkLst>
        </pc:spChg>
        <pc:spChg chg="mod">
          <ac:chgData name="Zi yi Zhang (Chinasoft Shanghai)" userId="889434de-a257-482e-b37a-310609d597e0" providerId="ADAL" clId="{FEFB5BA1-A78B-41A9-88BB-A6A7B984CDC4}" dt="2022-09-29T08:19:07.884" v="4702" actId="947"/>
          <ac:spMkLst>
            <pc:docMk/>
            <pc:sldMk cId="2371597387" sldId="258"/>
            <ac:spMk id="313" creationId="{4EF6C7E3-4E28-4036-AB2A-2C945188D09A}"/>
          </ac:spMkLst>
        </pc:spChg>
        <pc:spChg chg="mod">
          <ac:chgData name="Zi yi Zhang (Chinasoft Shanghai)" userId="889434de-a257-482e-b37a-310609d597e0" providerId="ADAL" clId="{FEFB5BA1-A78B-41A9-88BB-A6A7B984CDC4}" dt="2022-09-29T08:19:07.899" v="4706" actId="947"/>
          <ac:spMkLst>
            <pc:docMk/>
            <pc:sldMk cId="2371597387" sldId="258"/>
            <ac:spMk id="314" creationId="{8245A096-EC51-4C78-B04A-FABDD6012729}"/>
          </ac:spMkLst>
        </pc:spChg>
        <pc:spChg chg="mod">
          <ac:chgData name="Zi yi Zhang (Chinasoft Shanghai)" userId="889434de-a257-482e-b37a-310609d597e0" providerId="ADAL" clId="{FEFB5BA1-A78B-41A9-88BB-A6A7B984CDC4}" dt="2022-09-29T08:19:07.915" v="4710" actId="947"/>
          <ac:spMkLst>
            <pc:docMk/>
            <pc:sldMk cId="2371597387" sldId="258"/>
            <ac:spMk id="315" creationId="{453AA56A-5F96-470E-816D-794615C525E2}"/>
          </ac:spMkLst>
        </pc:spChg>
        <pc:spChg chg="mod">
          <ac:chgData name="Zi yi Zhang (Chinasoft Shanghai)" userId="889434de-a257-482e-b37a-310609d597e0" providerId="ADAL" clId="{FEFB5BA1-A78B-41A9-88BB-A6A7B984CDC4}" dt="2022-09-29T08:19:07.931" v="4714" actId="947"/>
          <ac:spMkLst>
            <pc:docMk/>
            <pc:sldMk cId="2371597387" sldId="258"/>
            <ac:spMk id="316" creationId="{08C83501-69C1-428E-8F5C-8EA3304A5FC0}"/>
          </ac:spMkLst>
        </pc:spChg>
        <pc:spChg chg="mod">
          <ac:chgData name="Zi yi Zhang (Chinasoft Shanghai)" userId="889434de-a257-482e-b37a-310609d597e0" providerId="ADAL" clId="{FEFB5BA1-A78B-41A9-88BB-A6A7B984CDC4}" dt="2022-09-29T08:19:07.948" v="4718" actId="947"/>
          <ac:spMkLst>
            <pc:docMk/>
            <pc:sldMk cId="2371597387" sldId="258"/>
            <ac:spMk id="317" creationId="{2E32DDEF-B6DB-4B4F-A92C-AF1CA7281981}"/>
          </ac:spMkLst>
        </pc:spChg>
        <pc:spChg chg="mod">
          <ac:chgData name="Zi yi Zhang (Chinasoft Shanghai)" userId="889434de-a257-482e-b37a-310609d597e0" providerId="ADAL" clId="{FEFB5BA1-A78B-41A9-88BB-A6A7B984CDC4}" dt="2022-09-29T08:19:07.964" v="4722" actId="947"/>
          <ac:spMkLst>
            <pc:docMk/>
            <pc:sldMk cId="2371597387" sldId="258"/>
            <ac:spMk id="318" creationId="{9D18B43A-9028-405C-B780-53FC196B9645}"/>
          </ac:spMkLst>
        </pc:spChg>
        <pc:spChg chg="mod">
          <ac:chgData name="Zi yi Zhang (Chinasoft Shanghai)" userId="889434de-a257-482e-b37a-310609d597e0" providerId="ADAL" clId="{FEFB5BA1-A78B-41A9-88BB-A6A7B984CDC4}" dt="2022-09-29T08:19:07.980" v="4726" actId="947"/>
          <ac:spMkLst>
            <pc:docMk/>
            <pc:sldMk cId="2371597387" sldId="258"/>
            <ac:spMk id="319" creationId="{33CA3181-599F-4B27-BEE7-5BA65ECFC13F}"/>
          </ac:spMkLst>
        </pc:spChg>
        <pc:spChg chg="mod">
          <ac:chgData name="Zi yi Zhang (Chinasoft Shanghai)" userId="889434de-a257-482e-b37a-310609d597e0" providerId="ADAL" clId="{FEFB5BA1-A78B-41A9-88BB-A6A7B984CDC4}" dt="2022-09-29T08:19:07.995" v="4730" actId="947"/>
          <ac:spMkLst>
            <pc:docMk/>
            <pc:sldMk cId="2371597387" sldId="258"/>
            <ac:spMk id="320" creationId="{2D66B952-00BB-4668-B856-4850394EDBBA}"/>
          </ac:spMkLst>
        </pc:spChg>
        <pc:spChg chg="mod">
          <ac:chgData name="Zi yi Zhang (Chinasoft Shanghai)" userId="889434de-a257-482e-b37a-310609d597e0" providerId="ADAL" clId="{FEFB5BA1-A78B-41A9-88BB-A6A7B984CDC4}" dt="2022-09-29T08:19:08.009" v="4734" actId="947"/>
          <ac:spMkLst>
            <pc:docMk/>
            <pc:sldMk cId="2371597387" sldId="258"/>
            <ac:spMk id="321" creationId="{73F1612B-8A30-45A7-BD0A-895150324101}"/>
          </ac:spMkLst>
        </pc:spChg>
        <pc:spChg chg="mod">
          <ac:chgData name="Zi yi Zhang (Chinasoft Shanghai)" userId="889434de-a257-482e-b37a-310609d597e0" providerId="ADAL" clId="{FEFB5BA1-A78B-41A9-88BB-A6A7B984CDC4}" dt="2022-09-29T08:19:08.023" v="4738" actId="947"/>
          <ac:spMkLst>
            <pc:docMk/>
            <pc:sldMk cId="2371597387" sldId="258"/>
            <ac:spMk id="322" creationId="{F4CA97B4-22D2-4755-A1D2-2FE264AC9BB1}"/>
          </ac:spMkLst>
        </pc:spChg>
        <pc:spChg chg="mod">
          <ac:chgData name="Zi yi Zhang (Chinasoft Shanghai)" userId="889434de-a257-482e-b37a-310609d597e0" providerId="ADAL" clId="{FEFB5BA1-A78B-41A9-88BB-A6A7B984CDC4}" dt="2022-09-29T08:19:08.038" v="4742" actId="947"/>
          <ac:spMkLst>
            <pc:docMk/>
            <pc:sldMk cId="2371597387" sldId="258"/>
            <ac:spMk id="323" creationId="{15409EF0-7800-4E55-8A0B-C98127819959}"/>
          </ac:spMkLst>
        </pc:spChg>
        <pc:spChg chg="mod">
          <ac:chgData name="Zi yi Zhang (Chinasoft Shanghai)" userId="889434de-a257-482e-b37a-310609d597e0" providerId="ADAL" clId="{FEFB5BA1-A78B-41A9-88BB-A6A7B984CDC4}" dt="2022-09-29T08:19:08.052" v="4746" actId="947"/>
          <ac:spMkLst>
            <pc:docMk/>
            <pc:sldMk cId="2371597387" sldId="258"/>
            <ac:spMk id="324" creationId="{EA2A472E-B5C9-46CB-BCE3-FCC2C295DF49}"/>
          </ac:spMkLst>
        </pc:spChg>
        <pc:spChg chg="mod">
          <ac:chgData name="Zi yi Zhang (Chinasoft Shanghai)" userId="889434de-a257-482e-b37a-310609d597e0" providerId="ADAL" clId="{FEFB5BA1-A78B-41A9-88BB-A6A7B984CDC4}" dt="2022-09-29T08:19:08.067" v="4750" actId="947"/>
          <ac:spMkLst>
            <pc:docMk/>
            <pc:sldMk cId="2371597387" sldId="258"/>
            <ac:spMk id="325" creationId="{CA2FF461-EA3B-4F05-B57D-DD3D7A679FD6}"/>
          </ac:spMkLst>
        </pc:spChg>
        <pc:spChg chg="mod">
          <ac:chgData name="Zi yi Zhang (Chinasoft Shanghai)" userId="889434de-a257-482e-b37a-310609d597e0" providerId="ADAL" clId="{FEFB5BA1-A78B-41A9-88BB-A6A7B984CDC4}" dt="2022-09-29T08:19:08.082" v="4754" actId="947"/>
          <ac:spMkLst>
            <pc:docMk/>
            <pc:sldMk cId="2371597387" sldId="258"/>
            <ac:spMk id="326" creationId="{69876E39-E9B1-435C-906D-E29E08911E6B}"/>
          </ac:spMkLst>
        </pc:spChg>
        <pc:spChg chg="mod">
          <ac:chgData name="Zi yi Zhang (Chinasoft Shanghai)" userId="889434de-a257-482e-b37a-310609d597e0" providerId="ADAL" clId="{FEFB5BA1-A78B-41A9-88BB-A6A7B984CDC4}" dt="2022-09-29T08:19:08.098" v="4758" actId="947"/>
          <ac:spMkLst>
            <pc:docMk/>
            <pc:sldMk cId="2371597387" sldId="258"/>
            <ac:spMk id="327" creationId="{5E1F3269-F0FD-42F5-A48A-EF2D14BD7FF0}"/>
          </ac:spMkLst>
        </pc:spChg>
        <pc:spChg chg="mod">
          <ac:chgData name="Zi yi Zhang (Chinasoft Shanghai)" userId="889434de-a257-482e-b37a-310609d597e0" providerId="ADAL" clId="{FEFB5BA1-A78B-41A9-88BB-A6A7B984CDC4}" dt="2022-09-29T08:19:08.113" v="4762" actId="947"/>
          <ac:spMkLst>
            <pc:docMk/>
            <pc:sldMk cId="2371597387" sldId="258"/>
            <ac:spMk id="328" creationId="{C100E2BC-7439-4EB1-8EE2-7FC328F07F6A}"/>
          </ac:spMkLst>
        </pc:spChg>
        <pc:spChg chg="mod">
          <ac:chgData name="Zi yi Zhang (Chinasoft Shanghai)" userId="889434de-a257-482e-b37a-310609d597e0" providerId="ADAL" clId="{FEFB5BA1-A78B-41A9-88BB-A6A7B984CDC4}" dt="2022-09-29T08:19:08.127" v="4766" actId="947"/>
          <ac:spMkLst>
            <pc:docMk/>
            <pc:sldMk cId="2371597387" sldId="258"/>
            <ac:spMk id="329" creationId="{28ADE51C-355E-4EF4-BB0D-7C75F6BC41A3}"/>
          </ac:spMkLst>
        </pc:spChg>
        <pc:spChg chg="mod">
          <ac:chgData name="Zi yi Zhang (Chinasoft Shanghai)" userId="889434de-a257-482e-b37a-310609d597e0" providerId="ADAL" clId="{FEFB5BA1-A78B-41A9-88BB-A6A7B984CDC4}" dt="2022-09-29T08:19:08.144" v="4770" actId="947"/>
          <ac:spMkLst>
            <pc:docMk/>
            <pc:sldMk cId="2371597387" sldId="258"/>
            <ac:spMk id="330" creationId="{6D09EE00-C8C6-465A-A057-647B4DC99306}"/>
          </ac:spMkLst>
        </pc:spChg>
        <pc:spChg chg="mod">
          <ac:chgData name="Zi yi Zhang (Chinasoft Shanghai)" userId="889434de-a257-482e-b37a-310609d597e0" providerId="ADAL" clId="{FEFB5BA1-A78B-41A9-88BB-A6A7B984CDC4}" dt="2022-09-29T08:19:08.169" v="4774" actId="947"/>
          <ac:spMkLst>
            <pc:docMk/>
            <pc:sldMk cId="2371597387" sldId="258"/>
            <ac:spMk id="331" creationId="{AFF4D7E9-EB74-4456-AFDE-E3E5D70643DF}"/>
          </ac:spMkLst>
        </pc:spChg>
        <pc:spChg chg="mod">
          <ac:chgData name="Zi yi Zhang (Chinasoft Shanghai)" userId="889434de-a257-482e-b37a-310609d597e0" providerId="ADAL" clId="{FEFB5BA1-A78B-41A9-88BB-A6A7B984CDC4}" dt="2022-09-29T08:19:08.206" v="4778" actId="947"/>
          <ac:spMkLst>
            <pc:docMk/>
            <pc:sldMk cId="2371597387" sldId="258"/>
            <ac:spMk id="332" creationId="{6ED4C06D-0F21-497B-ADE8-48F95986486B}"/>
          </ac:spMkLst>
        </pc:spChg>
        <pc:spChg chg="mod">
          <ac:chgData name="Zi yi Zhang (Chinasoft Shanghai)" userId="889434de-a257-482e-b37a-310609d597e0" providerId="ADAL" clId="{FEFB5BA1-A78B-41A9-88BB-A6A7B984CDC4}" dt="2022-09-29T08:19:08.232" v="4782" actId="947"/>
          <ac:spMkLst>
            <pc:docMk/>
            <pc:sldMk cId="2371597387" sldId="258"/>
            <ac:spMk id="333" creationId="{5EF168C2-C70B-4089-ABBC-A2D99BD39C0D}"/>
          </ac:spMkLst>
        </pc:spChg>
        <pc:spChg chg="mod">
          <ac:chgData name="Zi yi Zhang (Chinasoft Shanghai)" userId="889434de-a257-482e-b37a-310609d597e0" providerId="ADAL" clId="{FEFB5BA1-A78B-41A9-88BB-A6A7B984CDC4}" dt="2022-09-29T08:19:08.261" v="4786" actId="947"/>
          <ac:spMkLst>
            <pc:docMk/>
            <pc:sldMk cId="2371597387" sldId="258"/>
            <ac:spMk id="334" creationId="{229E6910-188B-436F-87A5-6A2A33EA5A6E}"/>
          </ac:spMkLst>
        </pc:spChg>
        <pc:spChg chg="mod">
          <ac:chgData name="Zi yi Zhang (Chinasoft Shanghai)" userId="889434de-a257-482e-b37a-310609d597e0" providerId="ADAL" clId="{FEFB5BA1-A78B-41A9-88BB-A6A7B984CDC4}" dt="2022-09-29T08:19:08.290" v="4790" actId="947"/>
          <ac:spMkLst>
            <pc:docMk/>
            <pc:sldMk cId="2371597387" sldId="258"/>
            <ac:spMk id="335" creationId="{9511DB0D-D673-4BF7-8612-B3D943DE4935}"/>
          </ac:spMkLst>
        </pc:spChg>
        <pc:spChg chg="mod">
          <ac:chgData name="Zi yi Zhang (Chinasoft Shanghai)" userId="889434de-a257-482e-b37a-310609d597e0" providerId="ADAL" clId="{FEFB5BA1-A78B-41A9-88BB-A6A7B984CDC4}" dt="2022-09-29T08:19:08.318" v="4794" actId="947"/>
          <ac:spMkLst>
            <pc:docMk/>
            <pc:sldMk cId="2371597387" sldId="258"/>
            <ac:spMk id="336" creationId="{A49E41A2-F1D8-4994-B99C-4912535C52E0}"/>
          </ac:spMkLst>
        </pc:spChg>
        <pc:spChg chg="mod">
          <ac:chgData name="Zi yi Zhang (Chinasoft Shanghai)" userId="889434de-a257-482e-b37a-310609d597e0" providerId="ADAL" clId="{FEFB5BA1-A78B-41A9-88BB-A6A7B984CDC4}" dt="2022-09-29T08:19:08.350" v="4798" actId="947"/>
          <ac:spMkLst>
            <pc:docMk/>
            <pc:sldMk cId="2371597387" sldId="258"/>
            <ac:spMk id="337" creationId="{48193B64-B386-47D5-8B3F-3F954AF52427}"/>
          </ac:spMkLst>
        </pc:spChg>
        <pc:spChg chg="mod">
          <ac:chgData name="Zi yi Zhang (Chinasoft Shanghai)" userId="889434de-a257-482e-b37a-310609d597e0" providerId="ADAL" clId="{FEFB5BA1-A78B-41A9-88BB-A6A7B984CDC4}" dt="2022-09-29T08:19:08.378" v="4802" actId="947"/>
          <ac:spMkLst>
            <pc:docMk/>
            <pc:sldMk cId="2371597387" sldId="258"/>
            <ac:spMk id="338" creationId="{5243C45F-80A6-4C13-8D9F-FFE598E4153C}"/>
          </ac:spMkLst>
        </pc:spChg>
        <pc:spChg chg="mod">
          <ac:chgData name="Zi yi Zhang (Chinasoft Shanghai)" userId="889434de-a257-482e-b37a-310609d597e0" providerId="ADAL" clId="{FEFB5BA1-A78B-41A9-88BB-A6A7B984CDC4}" dt="2022-09-29T08:19:08.406" v="4806" actId="947"/>
          <ac:spMkLst>
            <pc:docMk/>
            <pc:sldMk cId="2371597387" sldId="258"/>
            <ac:spMk id="339" creationId="{97D734F4-587C-4A71-8E17-86BEF8D6E628}"/>
          </ac:spMkLst>
        </pc:spChg>
        <pc:spChg chg="mod">
          <ac:chgData name="Zi yi Zhang (Chinasoft Shanghai)" userId="889434de-a257-482e-b37a-310609d597e0" providerId="ADAL" clId="{FEFB5BA1-A78B-41A9-88BB-A6A7B984CDC4}" dt="2022-09-29T08:19:08.434" v="4810" actId="947"/>
          <ac:spMkLst>
            <pc:docMk/>
            <pc:sldMk cId="2371597387" sldId="258"/>
            <ac:spMk id="340" creationId="{0741BAB5-0EE0-4980-B143-469457931833}"/>
          </ac:spMkLst>
        </pc:spChg>
        <pc:spChg chg="mod">
          <ac:chgData name="Zi yi Zhang (Chinasoft Shanghai)" userId="889434de-a257-482e-b37a-310609d597e0" providerId="ADAL" clId="{FEFB5BA1-A78B-41A9-88BB-A6A7B984CDC4}" dt="2022-09-29T08:19:08.456" v="4814" actId="947"/>
          <ac:spMkLst>
            <pc:docMk/>
            <pc:sldMk cId="2371597387" sldId="258"/>
            <ac:spMk id="341" creationId="{BE65947B-0723-41CD-BEF2-903288D92081}"/>
          </ac:spMkLst>
        </pc:spChg>
        <pc:spChg chg="mod">
          <ac:chgData name="Zi yi Zhang (Chinasoft Shanghai)" userId="889434de-a257-482e-b37a-310609d597e0" providerId="ADAL" clId="{FEFB5BA1-A78B-41A9-88BB-A6A7B984CDC4}" dt="2022-09-29T08:19:08.475" v="4818" actId="947"/>
          <ac:spMkLst>
            <pc:docMk/>
            <pc:sldMk cId="2371597387" sldId="258"/>
            <ac:spMk id="342" creationId="{D68BE416-E289-4893-990C-C84DC3A298A3}"/>
          </ac:spMkLst>
        </pc:spChg>
        <pc:spChg chg="mod">
          <ac:chgData name="Zi yi Zhang (Chinasoft Shanghai)" userId="889434de-a257-482e-b37a-310609d597e0" providerId="ADAL" clId="{FEFB5BA1-A78B-41A9-88BB-A6A7B984CDC4}" dt="2022-09-29T08:19:08.494" v="4822" actId="947"/>
          <ac:spMkLst>
            <pc:docMk/>
            <pc:sldMk cId="2371597387" sldId="258"/>
            <ac:spMk id="343" creationId="{448564E8-A325-4702-89B0-80F495FA1187}"/>
          </ac:spMkLst>
        </pc:spChg>
        <pc:spChg chg="mod">
          <ac:chgData name="Zi yi Zhang (Chinasoft Shanghai)" userId="889434de-a257-482e-b37a-310609d597e0" providerId="ADAL" clId="{FEFB5BA1-A78B-41A9-88BB-A6A7B984CDC4}" dt="2022-09-29T08:19:08.510" v="4826" actId="947"/>
          <ac:spMkLst>
            <pc:docMk/>
            <pc:sldMk cId="2371597387" sldId="258"/>
            <ac:spMk id="344" creationId="{900EDF78-3760-4417-BFAE-9DC7D60B188D}"/>
          </ac:spMkLst>
        </pc:spChg>
        <pc:spChg chg="mod">
          <ac:chgData name="Zi yi Zhang (Chinasoft Shanghai)" userId="889434de-a257-482e-b37a-310609d597e0" providerId="ADAL" clId="{FEFB5BA1-A78B-41A9-88BB-A6A7B984CDC4}" dt="2022-09-29T08:19:08.527" v="4830" actId="947"/>
          <ac:spMkLst>
            <pc:docMk/>
            <pc:sldMk cId="2371597387" sldId="258"/>
            <ac:spMk id="345" creationId="{FF8962FD-875B-4962-B7A5-8E1BD6E19A45}"/>
          </ac:spMkLst>
        </pc:spChg>
        <pc:spChg chg="mod">
          <ac:chgData name="Zi yi Zhang (Chinasoft Shanghai)" userId="889434de-a257-482e-b37a-310609d597e0" providerId="ADAL" clId="{FEFB5BA1-A78B-41A9-88BB-A6A7B984CDC4}" dt="2022-09-29T08:19:08.544" v="4834" actId="947"/>
          <ac:spMkLst>
            <pc:docMk/>
            <pc:sldMk cId="2371597387" sldId="258"/>
            <ac:spMk id="346" creationId="{DDA3F183-CC11-4F3F-A245-BD3FD972FE20}"/>
          </ac:spMkLst>
        </pc:spChg>
        <pc:spChg chg="mod">
          <ac:chgData name="Zi yi Zhang (Chinasoft Shanghai)" userId="889434de-a257-482e-b37a-310609d597e0" providerId="ADAL" clId="{FEFB5BA1-A78B-41A9-88BB-A6A7B984CDC4}" dt="2022-09-29T08:19:08.562" v="4838" actId="947"/>
          <ac:spMkLst>
            <pc:docMk/>
            <pc:sldMk cId="2371597387" sldId="258"/>
            <ac:spMk id="347" creationId="{192AF0E8-90B6-45EF-B862-941CA69E70B0}"/>
          </ac:spMkLst>
        </pc:spChg>
        <pc:spChg chg="mod">
          <ac:chgData name="Zi yi Zhang (Chinasoft Shanghai)" userId="889434de-a257-482e-b37a-310609d597e0" providerId="ADAL" clId="{FEFB5BA1-A78B-41A9-88BB-A6A7B984CDC4}" dt="2022-09-29T08:19:08.577" v="4842" actId="947"/>
          <ac:spMkLst>
            <pc:docMk/>
            <pc:sldMk cId="2371597387" sldId="258"/>
            <ac:spMk id="348" creationId="{9710BC85-4AAA-483A-947B-C491E15E5F11}"/>
          </ac:spMkLst>
        </pc:spChg>
        <pc:spChg chg="mod">
          <ac:chgData name="Zi yi Zhang (Chinasoft Shanghai)" userId="889434de-a257-482e-b37a-310609d597e0" providerId="ADAL" clId="{FEFB5BA1-A78B-41A9-88BB-A6A7B984CDC4}" dt="2022-09-29T08:19:08.593" v="4846" actId="947"/>
          <ac:spMkLst>
            <pc:docMk/>
            <pc:sldMk cId="2371597387" sldId="258"/>
            <ac:spMk id="349" creationId="{A1CCD094-BF80-47E2-A84C-7C4921182A5A}"/>
          </ac:spMkLst>
        </pc:spChg>
        <pc:spChg chg="mod">
          <ac:chgData name="Zi yi Zhang (Chinasoft Shanghai)" userId="889434de-a257-482e-b37a-310609d597e0" providerId="ADAL" clId="{FEFB5BA1-A78B-41A9-88BB-A6A7B984CDC4}" dt="2022-09-29T08:19:08.610" v="4850" actId="947"/>
          <ac:spMkLst>
            <pc:docMk/>
            <pc:sldMk cId="2371597387" sldId="258"/>
            <ac:spMk id="350" creationId="{6D0FDF36-250B-4978-94A6-CC4965387C42}"/>
          </ac:spMkLst>
        </pc:spChg>
        <pc:spChg chg="mod">
          <ac:chgData name="Zi yi Zhang (Chinasoft Shanghai)" userId="889434de-a257-482e-b37a-310609d597e0" providerId="ADAL" clId="{FEFB5BA1-A78B-41A9-88BB-A6A7B984CDC4}" dt="2022-09-29T08:19:08.625" v="4854" actId="947"/>
          <ac:spMkLst>
            <pc:docMk/>
            <pc:sldMk cId="2371597387" sldId="258"/>
            <ac:spMk id="351" creationId="{3C880FE3-F590-4A57-B254-A3AB08DBE2E3}"/>
          </ac:spMkLst>
        </pc:spChg>
        <pc:spChg chg="mod">
          <ac:chgData name="Zi yi Zhang (Chinasoft Shanghai)" userId="889434de-a257-482e-b37a-310609d597e0" providerId="ADAL" clId="{FEFB5BA1-A78B-41A9-88BB-A6A7B984CDC4}" dt="2022-09-29T08:19:08.641" v="4858" actId="947"/>
          <ac:spMkLst>
            <pc:docMk/>
            <pc:sldMk cId="2371597387" sldId="258"/>
            <ac:spMk id="352" creationId="{756EC4AF-0EC3-4246-AE03-63E9C70E19FC}"/>
          </ac:spMkLst>
        </pc:spChg>
        <pc:spChg chg="mod">
          <ac:chgData name="Zi yi Zhang (Chinasoft Shanghai)" userId="889434de-a257-482e-b37a-310609d597e0" providerId="ADAL" clId="{FEFB5BA1-A78B-41A9-88BB-A6A7B984CDC4}" dt="2022-09-29T08:19:08.658" v="4862" actId="947"/>
          <ac:spMkLst>
            <pc:docMk/>
            <pc:sldMk cId="2371597387" sldId="258"/>
            <ac:spMk id="353" creationId="{0EFCC14E-A249-48D4-BFA9-959A398E348B}"/>
          </ac:spMkLst>
        </pc:spChg>
        <pc:spChg chg="mod">
          <ac:chgData name="Zi yi Zhang (Chinasoft Shanghai)" userId="889434de-a257-482e-b37a-310609d597e0" providerId="ADAL" clId="{FEFB5BA1-A78B-41A9-88BB-A6A7B984CDC4}" dt="2022-09-29T08:19:08.673" v="4866" actId="947"/>
          <ac:spMkLst>
            <pc:docMk/>
            <pc:sldMk cId="2371597387" sldId="258"/>
            <ac:spMk id="354" creationId="{CAA4A24D-0648-4085-AE7C-DDFC12059AC6}"/>
          </ac:spMkLst>
        </pc:spChg>
        <pc:spChg chg="mod">
          <ac:chgData name="Zi yi Zhang (Chinasoft Shanghai)" userId="889434de-a257-482e-b37a-310609d597e0" providerId="ADAL" clId="{FEFB5BA1-A78B-41A9-88BB-A6A7B984CDC4}" dt="2022-09-29T08:19:08.692" v="4870" actId="947"/>
          <ac:spMkLst>
            <pc:docMk/>
            <pc:sldMk cId="2371597387" sldId="258"/>
            <ac:spMk id="355" creationId="{EF730C74-3BD6-4008-87EC-710861F6CC06}"/>
          </ac:spMkLst>
        </pc:spChg>
        <pc:spChg chg="mod">
          <ac:chgData name="Zi yi Zhang (Chinasoft Shanghai)" userId="889434de-a257-482e-b37a-310609d597e0" providerId="ADAL" clId="{FEFB5BA1-A78B-41A9-88BB-A6A7B984CDC4}" dt="2022-09-29T08:19:08.711" v="4874" actId="947"/>
          <ac:spMkLst>
            <pc:docMk/>
            <pc:sldMk cId="2371597387" sldId="258"/>
            <ac:spMk id="356" creationId="{E0D21A50-FAFC-4133-98E2-D00A80C62CE6}"/>
          </ac:spMkLst>
        </pc:spChg>
        <pc:spChg chg="mod">
          <ac:chgData name="Zi yi Zhang (Chinasoft Shanghai)" userId="889434de-a257-482e-b37a-310609d597e0" providerId="ADAL" clId="{FEFB5BA1-A78B-41A9-88BB-A6A7B984CDC4}" dt="2022-09-29T08:19:08.726" v="4878" actId="947"/>
          <ac:spMkLst>
            <pc:docMk/>
            <pc:sldMk cId="2371597387" sldId="258"/>
            <ac:spMk id="357" creationId="{DABA687F-FE7F-4D41-B9E2-DCC074ADDEB8}"/>
          </ac:spMkLst>
        </pc:spChg>
        <pc:spChg chg="mod">
          <ac:chgData name="Zi yi Zhang (Chinasoft Shanghai)" userId="889434de-a257-482e-b37a-310609d597e0" providerId="ADAL" clId="{FEFB5BA1-A78B-41A9-88BB-A6A7B984CDC4}" dt="2022-09-29T08:19:08.745" v="4882" actId="947"/>
          <ac:spMkLst>
            <pc:docMk/>
            <pc:sldMk cId="2371597387" sldId="258"/>
            <ac:spMk id="358" creationId="{EAA1E623-6002-40A5-9E53-19E1B66E5561}"/>
          </ac:spMkLst>
        </pc:spChg>
        <pc:spChg chg="mod">
          <ac:chgData name="Zi yi Zhang (Chinasoft Shanghai)" userId="889434de-a257-482e-b37a-310609d597e0" providerId="ADAL" clId="{FEFB5BA1-A78B-41A9-88BB-A6A7B984CDC4}" dt="2022-09-29T08:19:06.814" v="4446"/>
          <ac:spMkLst>
            <pc:docMk/>
            <pc:sldMk cId="2371597387" sldId="258"/>
            <ac:spMk id="359" creationId="{13FBF081-DFAF-40E4-8D9D-1C40883C034C}"/>
          </ac:spMkLst>
        </pc:spChg>
        <pc:spChg chg="mod">
          <ac:chgData name="Zi yi Zhang (Chinasoft Shanghai)" userId="889434de-a257-482e-b37a-310609d597e0" providerId="ADAL" clId="{FEFB5BA1-A78B-41A9-88BB-A6A7B984CDC4}" dt="2022-09-29T08:19:06.828" v="4450"/>
          <ac:spMkLst>
            <pc:docMk/>
            <pc:sldMk cId="2371597387" sldId="258"/>
            <ac:spMk id="360" creationId="{3C26B103-899C-40DE-A2AB-0C14C49D2201}"/>
          </ac:spMkLst>
        </pc:spChg>
        <pc:spChg chg="mod">
          <ac:chgData name="Zi yi Zhang (Chinasoft Shanghai)" userId="889434de-a257-482e-b37a-310609d597e0" providerId="ADAL" clId="{FEFB5BA1-A78B-41A9-88BB-A6A7B984CDC4}" dt="2022-09-29T08:19:06.761" v="4430"/>
          <ac:spMkLst>
            <pc:docMk/>
            <pc:sldMk cId="2371597387" sldId="258"/>
            <ac:spMk id="361" creationId="{735C62EA-E460-4F92-9C98-061083BF8A96}"/>
          </ac:spMkLst>
        </pc:spChg>
        <pc:spChg chg="mod">
          <ac:chgData name="Zi yi Zhang (Chinasoft Shanghai)" userId="889434de-a257-482e-b37a-310609d597e0" providerId="ADAL" clId="{FEFB5BA1-A78B-41A9-88BB-A6A7B984CDC4}" dt="2022-09-29T08:19:06.782" v="4438"/>
          <ac:spMkLst>
            <pc:docMk/>
            <pc:sldMk cId="2371597387" sldId="258"/>
            <ac:spMk id="362" creationId="{D223C3B2-FDED-48B0-BE08-8E32F63FF411}"/>
          </ac:spMkLst>
        </pc:spChg>
        <pc:spChg chg="mod">
          <ac:chgData name="Zi yi Zhang (Chinasoft Shanghai)" userId="889434de-a257-482e-b37a-310609d597e0" providerId="ADAL" clId="{FEFB5BA1-A78B-41A9-88BB-A6A7B984CDC4}" dt="2022-09-29T08:19:06.798" v="4442"/>
          <ac:spMkLst>
            <pc:docMk/>
            <pc:sldMk cId="2371597387" sldId="258"/>
            <ac:spMk id="363" creationId="{6A53FB82-4F9B-4361-ACB1-2A30A326C03F}"/>
          </ac:spMkLst>
        </pc:spChg>
      </pc:sldChg>
      <pc:sldChg chg="modSp mod">
        <pc:chgData name="Zi yi Zhang (Chinasoft Shanghai)" userId="889434de-a257-482e-b37a-310609d597e0" providerId="ADAL" clId="{FEFB5BA1-A78B-41A9-88BB-A6A7B984CDC4}" dt="2022-09-29T08:19:16.160" v="7590" actId="947"/>
        <pc:sldMkLst>
          <pc:docMk/>
          <pc:sldMk cId="1259043032" sldId="261"/>
        </pc:sldMkLst>
        <pc:spChg chg="mod">
          <ac:chgData name="Zi yi Zhang (Chinasoft Shanghai)" userId="889434de-a257-482e-b37a-310609d597e0" providerId="ADAL" clId="{FEFB5BA1-A78B-41A9-88BB-A6A7B984CDC4}" dt="2022-09-29T08:19:14.237" v="7126" actId="947"/>
          <ac:spMkLst>
            <pc:docMk/>
            <pc:sldMk cId="1259043032" sldId="261"/>
            <ac:spMk id="2" creationId="{FF51F16D-1BAD-46EE-A6F4-B8B94C9DF628}"/>
          </ac:spMkLst>
        </pc:spChg>
        <pc:spChg chg="mod">
          <ac:chgData name="Zi yi Zhang (Chinasoft Shanghai)" userId="889434de-a257-482e-b37a-310609d597e0" providerId="ADAL" clId="{FEFB5BA1-A78B-41A9-88BB-A6A7B984CDC4}" dt="2022-09-29T08:19:14.288" v="7142" actId="947"/>
          <ac:spMkLst>
            <pc:docMk/>
            <pc:sldMk cId="1259043032" sldId="261"/>
            <ac:spMk id="5" creationId="{00000000-0000-0000-0000-000000000000}"/>
          </ac:spMkLst>
        </pc:spChg>
        <pc:spChg chg="mod">
          <ac:chgData name="Zi yi Zhang (Chinasoft Shanghai)" userId="889434de-a257-482e-b37a-310609d597e0" providerId="ADAL" clId="{FEFB5BA1-A78B-41A9-88BB-A6A7B984CDC4}" dt="2022-09-29T08:19:14.287" v="7141" actId="947"/>
          <ac:spMkLst>
            <pc:docMk/>
            <pc:sldMk cId="1259043032" sldId="261"/>
            <ac:spMk id="6" creationId="{00000000-0000-0000-0000-000000000000}"/>
          </ac:spMkLst>
        </pc:spChg>
        <pc:spChg chg="mod">
          <ac:chgData name="Zi yi Zhang (Chinasoft Shanghai)" userId="889434de-a257-482e-b37a-310609d597e0" providerId="ADAL" clId="{FEFB5BA1-A78B-41A9-88BB-A6A7B984CDC4}" dt="2022-09-29T08:19:14.285" v="7140" actId="947"/>
          <ac:spMkLst>
            <pc:docMk/>
            <pc:sldMk cId="1259043032" sldId="261"/>
            <ac:spMk id="7" creationId="{00000000-0000-0000-0000-000000000000}"/>
          </ac:spMkLst>
        </pc:spChg>
        <pc:spChg chg="mod">
          <ac:chgData name="Zi yi Zhang (Chinasoft Shanghai)" userId="889434de-a257-482e-b37a-310609d597e0" providerId="ADAL" clId="{FEFB5BA1-A78B-41A9-88BB-A6A7B984CDC4}" dt="2022-09-29T08:19:14.366" v="7162" actId="947"/>
          <ac:spMkLst>
            <pc:docMk/>
            <pc:sldMk cId="1259043032" sldId="261"/>
            <ac:spMk id="11" creationId="{9A7352FD-B19B-42B5-9580-E25912D0152A}"/>
          </ac:spMkLst>
        </pc:spChg>
        <pc:spChg chg="mod">
          <ac:chgData name="Zi yi Zhang (Chinasoft Shanghai)" userId="889434de-a257-482e-b37a-310609d597e0" providerId="ADAL" clId="{FEFB5BA1-A78B-41A9-88BB-A6A7B984CDC4}" dt="2022-09-29T08:19:14.384" v="7166" actId="947"/>
          <ac:spMkLst>
            <pc:docMk/>
            <pc:sldMk cId="1259043032" sldId="261"/>
            <ac:spMk id="12" creationId="{B76EF389-3910-467A-B353-31BA2A88CB86}"/>
          </ac:spMkLst>
        </pc:spChg>
        <pc:spChg chg="mod">
          <ac:chgData name="Zi yi Zhang (Chinasoft Shanghai)" userId="889434de-a257-482e-b37a-310609d597e0" providerId="ADAL" clId="{FEFB5BA1-A78B-41A9-88BB-A6A7B984CDC4}" dt="2022-09-29T08:19:14.405" v="7170" actId="947"/>
          <ac:spMkLst>
            <pc:docMk/>
            <pc:sldMk cId="1259043032" sldId="261"/>
            <ac:spMk id="13" creationId="{9E680C8D-3DE0-4E56-BA2E-0ED57D1B2714}"/>
          </ac:spMkLst>
        </pc:spChg>
        <pc:spChg chg="mod">
          <ac:chgData name="Zi yi Zhang (Chinasoft Shanghai)" userId="889434de-a257-482e-b37a-310609d597e0" providerId="ADAL" clId="{FEFB5BA1-A78B-41A9-88BB-A6A7B984CDC4}" dt="2022-09-29T08:19:14.426" v="7174" actId="947"/>
          <ac:spMkLst>
            <pc:docMk/>
            <pc:sldMk cId="1259043032" sldId="261"/>
            <ac:spMk id="14" creationId="{61FC6D19-E844-47CF-A7FC-E6F4BBFB6EA1}"/>
          </ac:spMkLst>
        </pc:spChg>
        <pc:spChg chg="mod">
          <ac:chgData name="Zi yi Zhang (Chinasoft Shanghai)" userId="889434de-a257-482e-b37a-310609d597e0" providerId="ADAL" clId="{FEFB5BA1-A78B-41A9-88BB-A6A7B984CDC4}" dt="2022-09-29T08:19:14.446" v="7178" actId="947"/>
          <ac:spMkLst>
            <pc:docMk/>
            <pc:sldMk cId="1259043032" sldId="261"/>
            <ac:spMk id="15" creationId="{4FEC9A7A-4BD8-4162-BD2F-640008B18004}"/>
          </ac:spMkLst>
        </pc:spChg>
        <pc:spChg chg="mod">
          <ac:chgData name="Zi yi Zhang (Chinasoft Shanghai)" userId="889434de-a257-482e-b37a-310609d597e0" providerId="ADAL" clId="{FEFB5BA1-A78B-41A9-88BB-A6A7B984CDC4}" dt="2022-09-29T08:19:14.466" v="7182" actId="947"/>
          <ac:spMkLst>
            <pc:docMk/>
            <pc:sldMk cId="1259043032" sldId="261"/>
            <ac:spMk id="16" creationId="{CDF0B989-79BE-4F07-B9D3-0204AA4E69FD}"/>
          </ac:spMkLst>
        </pc:spChg>
        <pc:spChg chg="mod">
          <ac:chgData name="Zi yi Zhang (Chinasoft Shanghai)" userId="889434de-a257-482e-b37a-310609d597e0" providerId="ADAL" clId="{FEFB5BA1-A78B-41A9-88BB-A6A7B984CDC4}" dt="2022-09-29T08:19:14.486" v="7186" actId="947"/>
          <ac:spMkLst>
            <pc:docMk/>
            <pc:sldMk cId="1259043032" sldId="261"/>
            <ac:spMk id="17" creationId="{4FE570E6-A18C-45DF-BB83-F124AEF4034C}"/>
          </ac:spMkLst>
        </pc:spChg>
        <pc:spChg chg="mod">
          <ac:chgData name="Zi yi Zhang (Chinasoft Shanghai)" userId="889434de-a257-482e-b37a-310609d597e0" providerId="ADAL" clId="{FEFB5BA1-A78B-41A9-88BB-A6A7B984CDC4}" dt="2022-09-29T08:19:14.507" v="7190" actId="947"/>
          <ac:spMkLst>
            <pc:docMk/>
            <pc:sldMk cId="1259043032" sldId="261"/>
            <ac:spMk id="18" creationId="{6DE5EB8F-1BAB-4C7E-A12D-19C9C078A1C0}"/>
          </ac:spMkLst>
        </pc:spChg>
        <pc:spChg chg="mod">
          <ac:chgData name="Zi yi Zhang (Chinasoft Shanghai)" userId="889434de-a257-482e-b37a-310609d597e0" providerId="ADAL" clId="{FEFB5BA1-A78B-41A9-88BB-A6A7B984CDC4}" dt="2022-09-29T08:19:14.528" v="7194" actId="947"/>
          <ac:spMkLst>
            <pc:docMk/>
            <pc:sldMk cId="1259043032" sldId="261"/>
            <ac:spMk id="19" creationId="{0B54E66F-8D0B-41F7-A0F4-00CF60655D37}"/>
          </ac:spMkLst>
        </pc:spChg>
        <pc:spChg chg="mod">
          <ac:chgData name="Zi yi Zhang (Chinasoft Shanghai)" userId="889434de-a257-482e-b37a-310609d597e0" providerId="ADAL" clId="{FEFB5BA1-A78B-41A9-88BB-A6A7B984CDC4}" dt="2022-09-29T08:19:14.548" v="7198" actId="947"/>
          <ac:spMkLst>
            <pc:docMk/>
            <pc:sldMk cId="1259043032" sldId="261"/>
            <ac:spMk id="20" creationId="{C52D87A5-BC08-4C5E-B27C-32BFFF22523D}"/>
          </ac:spMkLst>
        </pc:spChg>
        <pc:spChg chg="mod">
          <ac:chgData name="Zi yi Zhang (Chinasoft Shanghai)" userId="889434de-a257-482e-b37a-310609d597e0" providerId="ADAL" clId="{FEFB5BA1-A78B-41A9-88BB-A6A7B984CDC4}" dt="2022-09-29T08:19:14.572" v="7202" actId="947"/>
          <ac:spMkLst>
            <pc:docMk/>
            <pc:sldMk cId="1259043032" sldId="261"/>
            <ac:spMk id="21" creationId="{8BFEC1E1-194B-4765-AB17-48E82C947EC6}"/>
          </ac:spMkLst>
        </pc:spChg>
        <pc:spChg chg="mod">
          <ac:chgData name="Zi yi Zhang (Chinasoft Shanghai)" userId="889434de-a257-482e-b37a-310609d597e0" providerId="ADAL" clId="{FEFB5BA1-A78B-41A9-88BB-A6A7B984CDC4}" dt="2022-09-29T08:19:14.596" v="7206" actId="947"/>
          <ac:spMkLst>
            <pc:docMk/>
            <pc:sldMk cId="1259043032" sldId="261"/>
            <ac:spMk id="22" creationId="{24695937-1D28-44BD-9627-1A40F733FD98}"/>
          </ac:spMkLst>
        </pc:spChg>
        <pc:spChg chg="mod">
          <ac:chgData name="Zi yi Zhang (Chinasoft Shanghai)" userId="889434de-a257-482e-b37a-310609d597e0" providerId="ADAL" clId="{FEFB5BA1-A78B-41A9-88BB-A6A7B984CDC4}" dt="2022-09-29T08:19:14.618" v="7210" actId="947"/>
          <ac:spMkLst>
            <pc:docMk/>
            <pc:sldMk cId="1259043032" sldId="261"/>
            <ac:spMk id="23" creationId="{A7EFB2CE-1012-43A9-B17F-4E7746D9BFD2}"/>
          </ac:spMkLst>
        </pc:spChg>
        <pc:spChg chg="mod">
          <ac:chgData name="Zi yi Zhang (Chinasoft Shanghai)" userId="889434de-a257-482e-b37a-310609d597e0" providerId="ADAL" clId="{FEFB5BA1-A78B-41A9-88BB-A6A7B984CDC4}" dt="2022-09-29T08:19:14.636" v="7214" actId="947"/>
          <ac:spMkLst>
            <pc:docMk/>
            <pc:sldMk cId="1259043032" sldId="261"/>
            <ac:spMk id="24" creationId="{F676D358-D3B5-4E78-9E6E-60F35371DFA0}"/>
          </ac:spMkLst>
        </pc:spChg>
        <pc:spChg chg="mod">
          <ac:chgData name="Zi yi Zhang (Chinasoft Shanghai)" userId="889434de-a257-482e-b37a-310609d597e0" providerId="ADAL" clId="{FEFB5BA1-A78B-41A9-88BB-A6A7B984CDC4}" dt="2022-09-29T08:19:14.655" v="7218" actId="947"/>
          <ac:spMkLst>
            <pc:docMk/>
            <pc:sldMk cId="1259043032" sldId="261"/>
            <ac:spMk id="25" creationId="{7C935757-DE62-4A5C-BC27-F0B5E0E21F51}"/>
          </ac:spMkLst>
        </pc:spChg>
        <pc:spChg chg="mod">
          <ac:chgData name="Zi yi Zhang (Chinasoft Shanghai)" userId="889434de-a257-482e-b37a-310609d597e0" providerId="ADAL" clId="{FEFB5BA1-A78B-41A9-88BB-A6A7B984CDC4}" dt="2022-09-29T08:19:14.675" v="7222" actId="947"/>
          <ac:spMkLst>
            <pc:docMk/>
            <pc:sldMk cId="1259043032" sldId="261"/>
            <ac:spMk id="26" creationId="{1321CC3C-B115-43B7-828F-9089CC5794D1}"/>
          </ac:spMkLst>
        </pc:spChg>
        <pc:spChg chg="mod">
          <ac:chgData name="Zi yi Zhang (Chinasoft Shanghai)" userId="889434de-a257-482e-b37a-310609d597e0" providerId="ADAL" clId="{FEFB5BA1-A78B-41A9-88BB-A6A7B984CDC4}" dt="2022-09-29T08:19:14.695" v="7226" actId="947"/>
          <ac:spMkLst>
            <pc:docMk/>
            <pc:sldMk cId="1259043032" sldId="261"/>
            <ac:spMk id="27" creationId="{9C6EFAD7-6C36-4364-AE88-B4F31679FFF9}"/>
          </ac:spMkLst>
        </pc:spChg>
        <pc:spChg chg="mod">
          <ac:chgData name="Zi yi Zhang (Chinasoft Shanghai)" userId="889434de-a257-482e-b37a-310609d597e0" providerId="ADAL" clId="{FEFB5BA1-A78B-41A9-88BB-A6A7B984CDC4}" dt="2022-09-29T08:19:14.717" v="7230" actId="947"/>
          <ac:spMkLst>
            <pc:docMk/>
            <pc:sldMk cId="1259043032" sldId="261"/>
            <ac:spMk id="28" creationId="{8C7DA4C7-8AC9-421D-BEB0-5AF1D9CB8A1D}"/>
          </ac:spMkLst>
        </pc:spChg>
        <pc:spChg chg="mod">
          <ac:chgData name="Zi yi Zhang (Chinasoft Shanghai)" userId="889434de-a257-482e-b37a-310609d597e0" providerId="ADAL" clId="{FEFB5BA1-A78B-41A9-88BB-A6A7B984CDC4}" dt="2022-09-29T08:19:14.741" v="7234" actId="947"/>
          <ac:spMkLst>
            <pc:docMk/>
            <pc:sldMk cId="1259043032" sldId="261"/>
            <ac:spMk id="29" creationId="{1F5487A7-7FC7-4147-BE81-202C1AAC4F51}"/>
          </ac:spMkLst>
        </pc:spChg>
        <pc:spChg chg="mod">
          <ac:chgData name="Zi yi Zhang (Chinasoft Shanghai)" userId="889434de-a257-482e-b37a-310609d597e0" providerId="ADAL" clId="{FEFB5BA1-A78B-41A9-88BB-A6A7B984CDC4}" dt="2022-09-29T08:19:14.766" v="7238" actId="947"/>
          <ac:spMkLst>
            <pc:docMk/>
            <pc:sldMk cId="1259043032" sldId="261"/>
            <ac:spMk id="30" creationId="{900E4DC6-77C3-4653-ACDB-F77478EA938A}"/>
          </ac:spMkLst>
        </pc:spChg>
        <pc:spChg chg="mod">
          <ac:chgData name="Zi yi Zhang (Chinasoft Shanghai)" userId="889434de-a257-482e-b37a-310609d597e0" providerId="ADAL" clId="{FEFB5BA1-A78B-41A9-88BB-A6A7B984CDC4}" dt="2022-09-29T08:19:14.791" v="7242" actId="947"/>
          <ac:spMkLst>
            <pc:docMk/>
            <pc:sldMk cId="1259043032" sldId="261"/>
            <ac:spMk id="31" creationId="{B0DE31FA-AF10-4777-BAA1-2C8553297938}"/>
          </ac:spMkLst>
        </pc:spChg>
        <pc:spChg chg="mod">
          <ac:chgData name="Zi yi Zhang (Chinasoft Shanghai)" userId="889434de-a257-482e-b37a-310609d597e0" providerId="ADAL" clId="{FEFB5BA1-A78B-41A9-88BB-A6A7B984CDC4}" dt="2022-09-29T08:19:14.812" v="7246" actId="947"/>
          <ac:spMkLst>
            <pc:docMk/>
            <pc:sldMk cId="1259043032" sldId="261"/>
            <ac:spMk id="32" creationId="{25AC2F29-CEB0-4730-8BAF-8B8101C316A5}"/>
          </ac:spMkLst>
        </pc:spChg>
        <pc:spChg chg="mod">
          <ac:chgData name="Zi yi Zhang (Chinasoft Shanghai)" userId="889434de-a257-482e-b37a-310609d597e0" providerId="ADAL" clId="{FEFB5BA1-A78B-41A9-88BB-A6A7B984CDC4}" dt="2022-09-29T08:19:14.832" v="7250" actId="947"/>
          <ac:spMkLst>
            <pc:docMk/>
            <pc:sldMk cId="1259043032" sldId="261"/>
            <ac:spMk id="33" creationId="{44EFFFF4-DF07-4245-91A0-795FA29A41A2}"/>
          </ac:spMkLst>
        </pc:spChg>
        <pc:spChg chg="mod">
          <ac:chgData name="Zi yi Zhang (Chinasoft Shanghai)" userId="889434de-a257-482e-b37a-310609d597e0" providerId="ADAL" clId="{FEFB5BA1-A78B-41A9-88BB-A6A7B984CDC4}" dt="2022-09-29T08:19:14.851" v="7254" actId="947"/>
          <ac:spMkLst>
            <pc:docMk/>
            <pc:sldMk cId="1259043032" sldId="261"/>
            <ac:spMk id="34" creationId="{604DCF85-DE64-4983-8741-95DACDA6367F}"/>
          </ac:spMkLst>
        </pc:spChg>
        <pc:spChg chg="mod">
          <ac:chgData name="Zi yi Zhang (Chinasoft Shanghai)" userId="889434de-a257-482e-b37a-310609d597e0" providerId="ADAL" clId="{FEFB5BA1-A78B-41A9-88BB-A6A7B984CDC4}" dt="2022-09-29T08:19:14.870" v="7258" actId="947"/>
          <ac:spMkLst>
            <pc:docMk/>
            <pc:sldMk cId="1259043032" sldId="261"/>
            <ac:spMk id="35" creationId="{31F667C2-B525-467D-B96B-14627DEBB60B}"/>
          </ac:spMkLst>
        </pc:spChg>
        <pc:spChg chg="mod">
          <ac:chgData name="Zi yi Zhang (Chinasoft Shanghai)" userId="889434de-a257-482e-b37a-310609d597e0" providerId="ADAL" clId="{FEFB5BA1-A78B-41A9-88BB-A6A7B984CDC4}" dt="2022-09-29T08:19:14.890" v="7262" actId="947"/>
          <ac:spMkLst>
            <pc:docMk/>
            <pc:sldMk cId="1259043032" sldId="261"/>
            <ac:spMk id="36" creationId="{052E36A6-A7B1-4E78-B9A0-F22131112CC0}"/>
          </ac:spMkLst>
        </pc:spChg>
        <pc:spChg chg="mod">
          <ac:chgData name="Zi yi Zhang (Chinasoft Shanghai)" userId="889434de-a257-482e-b37a-310609d597e0" providerId="ADAL" clId="{FEFB5BA1-A78B-41A9-88BB-A6A7B984CDC4}" dt="2022-09-29T08:19:14.909" v="7266" actId="947"/>
          <ac:spMkLst>
            <pc:docMk/>
            <pc:sldMk cId="1259043032" sldId="261"/>
            <ac:spMk id="37" creationId="{8A03259E-90CD-477B-A352-F7AC930F3C3F}"/>
          </ac:spMkLst>
        </pc:spChg>
        <pc:spChg chg="mod">
          <ac:chgData name="Zi yi Zhang (Chinasoft Shanghai)" userId="889434de-a257-482e-b37a-310609d597e0" providerId="ADAL" clId="{FEFB5BA1-A78B-41A9-88BB-A6A7B984CDC4}" dt="2022-09-29T08:19:14.927" v="7270" actId="947"/>
          <ac:spMkLst>
            <pc:docMk/>
            <pc:sldMk cId="1259043032" sldId="261"/>
            <ac:spMk id="38" creationId="{731AF1ED-7C05-4EA3-827E-428014D5157B}"/>
          </ac:spMkLst>
        </pc:spChg>
        <pc:spChg chg="mod">
          <ac:chgData name="Zi yi Zhang (Chinasoft Shanghai)" userId="889434de-a257-482e-b37a-310609d597e0" providerId="ADAL" clId="{FEFB5BA1-A78B-41A9-88BB-A6A7B984CDC4}" dt="2022-09-29T08:19:14.941" v="7274" actId="947"/>
          <ac:spMkLst>
            <pc:docMk/>
            <pc:sldMk cId="1259043032" sldId="261"/>
            <ac:spMk id="39" creationId="{048469E9-C04C-4550-AA16-8E813102DC35}"/>
          </ac:spMkLst>
        </pc:spChg>
        <pc:spChg chg="mod">
          <ac:chgData name="Zi yi Zhang (Chinasoft Shanghai)" userId="889434de-a257-482e-b37a-310609d597e0" providerId="ADAL" clId="{FEFB5BA1-A78B-41A9-88BB-A6A7B984CDC4}" dt="2022-09-29T08:19:14.956" v="7278" actId="947"/>
          <ac:spMkLst>
            <pc:docMk/>
            <pc:sldMk cId="1259043032" sldId="261"/>
            <ac:spMk id="40" creationId="{438EAC99-B606-4D14-A9BC-935E067938D5}"/>
          </ac:spMkLst>
        </pc:spChg>
        <pc:spChg chg="mod">
          <ac:chgData name="Zi yi Zhang (Chinasoft Shanghai)" userId="889434de-a257-482e-b37a-310609d597e0" providerId="ADAL" clId="{FEFB5BA1-A78B-41A9-88BB-A6A7B984CDC4}" dt="2022-09-29T08:19:14.969" v="7282" actId="947"/>
          <ac:spMkLst>
            <pc:docMk/>
            <pc:sldMk cId="1259043032" sldId="261"/>
            <ac:spMk id="41" creationId="{2B075F57-DC6D-4D76-AA74-31B9E1129B51}"/>
          </ac:spMkLst>
        </pc:spChg>
        <pc:spChg chg="mod">
          <ac:chgData name="Zi yi Zhang (Chinasoft Shanghai)" userId="889434de-a257-482e-b37a-310609d597e0" providerId="ADAL" clId="{FEFB5BA1-A78B-41A9-88BB-A6A7B984CDC4}" dt="2022-09-29T08:19:14.983" v="7286" actId="947"/>
          <ac:spMkLst>
            <pc:docMk/>
            <pc:sldMk cId="1259043032" sldId="261"/>
            <ac:spMk id="42" creationId="{9B299528-3B2B-406D-B1F5-CB0E2CFF39A6}"/>
          </ac:spMkLst>
        </pc:spChg>
        <pc:spChg chg="mod">
          <ac:chgData name="Zi yi Zhang (Chinasoft Shanghai)" userId="889434de-a257-482e-b37a-310609d597e0" providerId="ADAL" clId="{FEFB5BA1-A78B-41A9-88BB-A6A7B984CDC4}" dt="2022-09-29T08:19:14.998" v="7290" actId="947"/>
          <ac:spMkLst>
            <pc:docMk/>
            <pc:sldMk cId="1259043032" sldId="261"/>
            <ac:spMk id="43" creationId="{C661D263-B949-4F80-AE9B-DAFCEEE599B9}"/>
          </ac:spMkLst>
        </pc:spChg>
        <pc:spChg chg="mod">
          <ac:chgData name="Zi yi Zhang (Chinasoft Shanghai)" userId="889434de-a257-482e-b37a-310609d597e0" providerId="ADAL" clId="{FEFB5BA1-A78B-41A9-88BB-A6A7B984CDC4}" dt="2022-09-29T08:19:15.014" v="7294" actId="947"/>
          <ac:spMkLst>
            <pc:docMk/>
            <pc:sldMk cId="1259043032" sldId="261"/>
            <ac:spMk id="44" creationId="{881FCDA5-CD9B-41F8-9966-3BA2BFE53F46}"/>
          </ac:spMkLst>
        </pc:spChg>
        <pc:spChg chg="mod">
          <ac:chgData name="Zi yi Zhang (Chinasoft Shanghai)" userId="889434de-a257-482e-b37a-310609d597e0" providerId="ADAL" clId="{FEFB5BA1-A78B-41A9-88BB-A6A7B984CDC4}" dt="2022-09-29T08:19:15.029" v="7298" actId="947"/>
          <ac:spMkLst>
            <pc:docMk/>
            <pc:sldMk cId="1259043032" sldId="261"/>
            <ac:spMk id="45" creationId="{B3D8F400-B162-4ACA-8EB6-4C30E189E4A8}"/>
          </ac:spMkLst>
        </pc:spChg>
        <pc:spChg chg="mod">
          <ac:chgData name="Zi yi Zhang (Chinasoft Shanghai)" userId="889434de-a257-482e-b37a-310609d597e0" providerId="ADAL" clId="{FEFB5BA1-A78B-41A9-88BB-A6A7B984CDC4}" dt="2022-09-29T08:19:15.047" v="7302" actId="947"/>
          <ac:spMkLst>
            <pc:docMk/>
            <pc:sldMk cId="1259043032" sldId="261"/>
            <ac:spMk id="46" creationId="{A028D2A7-63BE-4453-9863-6B826E041939}"/>
          </ac:spMkLst>
        </pc:spChg>
        <pc:spChg chg="mod">
          <ac:chgData name="Zi yi Zhang (Chinasoft Shanghai)" userId="889434de-a257-482e-b37a-310609d597e0" providerId="ADAL" clId="{FEFB5BA1-A78B-41A9-88BB-A6A7B984CDC4}" dt="2022-09-29T08:19:15.065" v="7306" actId="947"/>
          <ac:spMkLst>
            <pc:docMk/>
            <pc:sldMk cId="1259043032" sldId="261"/>
            <ac:spMk id="47" creationId="{FC6A5E1E-357E-4D1D-AA8F-36404789CFD9}"/>
          </ac:spMkLst>
        </pc:spChg>
        <pc:spChg chg="mod">
          <ac:chgData name="Zi yi Zhang (Chinasoft Shanghai)" userId="889434de-a257-482e-b37a-310609d597e0" providerId="ADAL" clId="{FEFB5BA1-A78B-41A9-88BB-A6A7B984CDC4}" dt="2022-09-29T08:19:15.081" v="7310" actId="947"/>
          <ac:spMkLst>
            <pc:docMk/>
            <pc:sldMk cId="1259043032" sldId="261"/>
            <ac:spMk id="48" creationId="{EE878BE4-C37E-4921-8BD4-EDE46D75CB2C}"/>
          </ac:spMkLst>
        </pc:spChg>
        <pc:spChg chg="mod">
          <ac:chgData name="Zi yi Zhang (Chinasoft Shanghai)" userId="889434de-a257-482e-b37a-310609d597e0" providerId="ADAL" clId="{FEFB5BA1-A78B-41A9-88BB-A6A7B984CDC4}" dt="2022-09-29T08:19:15.101" v="7314" actId="947"/>
          <ac:spMkLst>
            <pc:docMk/>
            <pc:sldMk cId="1259043032" sldId="261"/>
            <ac:spMk id="49" creationId="{F0DE8FED-8E06-42B7-9D2A-DFB4B3133504}"/>
          </ac:spMkLst>
        </pc:spChg>
        <pc:spChg chg="mod">
          <ac:chgData name="Zi yi Zhang (Chinasoft Shanghai)" userId="889434de-a257-482e-b37a-310609d597e0" providerId="ADAL" clId="{FEFB5BA1-A78B-41A9-88BB-A6A7B984CDC4}" dt="2022-09-29T08:19:15.118" v="7318" actId="947"/>
          <ac:spMkLst>
            <pc:docMk/>
            <pc:sldMk cId="1259043032" sldId="261"/>
            <ac:spMk id="50" creationId="{82C4757E-ACAC-421F-9D7E-E132D564B51A}"/>
          </ac:spMkLst>
        </pc:spChg>
        <pc:spChg chg="mod">
          <ac:chgData name="Zi yi Zhang (Chinasoft Shanghai)" userId="889434de-a257-482e-b37a-310609d597e0" providerId="ADAL" clId="{FEFB5BA1-A78B-41A9-88BB-A6A7B984CDC4}" dt="2022-09-29T08:19:15.134" v="7322" actId="947"/>
          <ac:spMkLst>
            <pc:docMk/>
            <pc:sldMk cId="1259043032" sldId="261"/>
            <ac:spMk id="51" creationId="{FB69B88B-72F0-4186-839B-4A9E10202B11}"/>
          </ac:spMkLst>
        </pc:spChg>
        <pc:spChg chg="mod">
          <ac:chgData name="Zi yi Zhang (Chinasoft Shanghai)" userId="889434de-a257-482e-b37a-310609d597e0" providerId="ADAL" clId="{FEFB5BA1-A78B-41A9-88BB-A6A7B984CDC4}" dt="2022-09-29T08:19:15.152" v="7326" actId="947"/>
          <ac:spMkLst>
            <pc:docMk/>
            <pc:sldMk cId="1259043032" sldId="261"/>
            <ac:spMk id="52" creationId="{53183A1C-3004-4537-92CD-B017C9AA68A4}"/>
          </ac:spMkLst>
        </pc:spChg>
        <pc:spChg chg="mod">
          <ac:chgData name="Zi yi Zhang (Chinasoft Shanghai)" userId="889434de-a257-482e-b37a-310609d597e0" providerId="ADAL" clId="{FEFB5BA1-A78B-41A9-88BB-A6A7B984CDC4}" dt="2022-09-29T08:19:15.171" v="7330" actId="947"/>
          <ac:spMkLst>
            <pc:docMk/>
            <pc:sldMk cId="1259043032" sldId="261"/>
            <ac:spMk id="53" creationId="{521536DA-9CCD-4F46-B0C5-69F25F5F28B7}"/>
          </ac:spMkLst>
        </pc:spChg>
        <pc:spChg chg="mod">
          <ac:chgData name="Zi yi Zhang (Chinasoft Shanghai)" userId="889434de-a257-482e-b37a-310609d597e0" providerId="ADAL" clId="{FEFB5BA1-A78B-41A9-88BB-A6A7B984CDC4}" dt="2022-09-29T08:19:15.189" v="7334" actId="947"/>
          <ac:spMkLst>
            <pc:docMk/>
            <pc:sldMk cId="1259043032" sldId="261"/>
            <ac:spMk id="54" creationId="{7873CB7C-534A-473C-838F-47B4F7C72D11}"/>
          </ac:spMkLst>
        </pc:spChg>
        <pc:spChg chg="mod">
          <ac:chgData name="Zi yi Zhang (Chinasoft Shanghai)" userId="889434de-a257-482e-b37a-310609d597e0" providerId="ADAL" clId="{FEFB5BA1-A78B-41A9-88BB-A6A7B984CDC4}" dt="2022-09-29T08:19:15.206" v="7338" actId="947"/>
          <ac:spMkLst>
            <pc:docMk/>
            <pc:sldMk cId="1259043032" sldId="261"/>
            <ac:spMk id="55" creationId="{54530BC2-37EA-4260-8C53-8A0CA4135945}"/>
          </ac:spMkLst>
        </pc:spChg>
        <pc:spChg chg="mod">
          <ac:chgData name="Zi yi Zhang (Chinasoft Shanghai)" userId="889434de-a257-482e-b37a-310609d597e0" providerId="ADAL" clId="{FEFB5BA1-A78B-41A9-88BB-A6A7B984CDC4}" dt="2022-09-29T08:19:15.224" v="7342" actId="947"/>
          <ac:spMkLst>
            <pc:docMk/>
            <pc:sldMk cId="1259043032" sldId="261"/>
            <ac:spMk id="56" creationId="{50BDB355-0685-45A7-BC5E-AF14340996D2}"/>
          </ac:spMkLst>
        </pc:spChg>
        <pc:spChg chg="mod">
          <ac:chgData name="Zi yi Zhang (Chinasoft Shanghai)" userId="889434de-a257-482e-b37a-310609d597e0" providerId="ADAL" clId="{FEFB5BA1-A78B-41A9-88BB-A6A7B984CDC4}" dt="2022-09-29T08:19:15.239" v="7346" actId="947"/>
          <ac:spMkLst>
            <pc:docMk/>
            <pc:sldMk cId="1259043032" sldId="261"/>
            <ac:spMk id="57" creationId="{E53761A5-2A86-4D29-B2D6-353E928D90D0}"/>
          </ac:spMkLst>
        </pc:spChg>
        <pc:spChg chg="mod">
          <ac:chgData name="Zi yi Zhang (Chinasoft Shanghai)" userId="889434de-a257-482e-b37a-310609d597e0" providerId="ADAL" clId="{FEFB5BA1-A78B-41A9-88BB-A6A7B984CDC4}" dt="2022-09-29T08:19:15.255" v="7350" actId="947"/>
          <ac:spMkLst>
            <pc:docMk/>
            <pc:sldMk cId="1259043032" sldId="261"/>
            <ac:spMk id="58" creationId="{A947D036-67A7-43A5-ACC9-861BCEFB7248}"/>
          </ac:spMkLst>
        </pc:spChg>
        <pc:spChg chg="mod">
          <ac:chgData name="Zi yi Zhang (Chinasoft Shanghai)" userId="889434de-a257-482e-b37a-310609d597e0" providerId="ADAL" clId="{FEFB5BA1-A78B-41A9-88BB-A6A7B984CDC4}" dt="2022-09-29T08:19:15.270" v="7354" actId="947"/>
          <ac:spMkLst>
            <pc:docMk/>
            <pc:sldMk cId="1259043032" sldId="261"/>
            <ac:spMk id="59" creationId="{317ACD4F-A03C-4B3E-8FB3-1BBD4974C9D3}"/>
          </ac:spMkLst>
        </pc:spChg>
        <pc:spChg chg="mod">
          <ac:chgData name="Zi yi Zhang (Chinasoft Shanghai)" userId="889434de-a257-482e-b37a-310609d597e0" providerId="ADAL" clId="{FEFB5BA1-A78B-41A9-88BB-A6A7B984CDC4}" dt="2022-09-29T08:19:15.286" v="7358" actId="947"/>
          <ac:spMkLst>
            <pc:docMk/>
            <pc:sldMk cId="1259043032" sldId="261"/>
            <ac:spMk id="60" creationId="{13B66667-ABF1-46AA-A18B-CB4F00A3104A}"/>
          </ac:spMkLst>
        </pc:spChg>
        <pc:spChg chg="mod">
          <ac:chgData name="Zi yi Zhang (Chinasoft Shanghai)" userId="889434de-a257-482e-b37a-310609d597e0" providerId="ADAL" clId="{FEFB5BA1-A78B-41A9-88BB-A6A7B984CDC4}" dt="2022-09-29T08:19:15.302" v="7362" actId="947"/>
          <ac:spMkLst>
            <pc:docMk/>
            <pc:sldMk cId="1259043032" sldId="261"/>
            <ac:spMk id="61" creationId="{46D815F8-0E79-433F-BFB4-5AD41D021F34}"/>
          </ac:spMkLst>
        </pc:spChg>
        <pc:spChg chg="mod">
          <ac:chgData name="Zi yi Zhang (Chinasoft Shanghai)" userId="889434de-a257-482e-b37a-310609d597e0" providerId="ADAL" clId="{FEFB5BA1-A78B-41A9-88BB-A6A7B984CDC4}" dt="2022-09-29T08:19:15.318" v="7366" actId="947"/>
          <ac:spMkLst>
            <pc:docMk/>
            <pc:sldMk cId="1259043032" sldId="261"/>
            <ac:spMk id="62" creationId="{8B60BAE9-D599-4D43-992D-6F9F240DA589}"/>
          </ac:spMkLst>
        </pc:spChg>
        <pc:spChg chg="mod">
          <ac:chgData name="Zi yi Zhang (Chinasoft Shanghai)" userId="889434de-a257-482e-b37a-310609d597e0" providerId="ADAL" clId="{FEFB5BA1-A78B-41A9-88BB-A6A7B984CDC4}" dt="2022-09-29T08:19:15.335" v="7370" actId="947"/>
          <ac:spMkLst>
            <pc:docMk/>
            <pc:sldMk cId="1259043032" sldId="261"/>
            <ac:spMk id="63" creationId="{D5E718DF-6E36-4B1E-A5D3-12220ABC751F}"/>
          </ac:spMkLst>
        </pc:spChg>
        <pc:spChg chg="mod">
          <ac:chgData name="Zi yi Zhang (Chinasoft Shanghai)" userId="889434de-a257-482e-b37a-310609d597e0" providerId="ADAL" clId="{FEFB5BA1-A78B-41A9-88BB-A6A7B984CDC4}" dt="2022-09-29T08:19:15.351" v="7374" actId="947"/>
          <ac:spMkLst>
            <pc:docMk/>
            <pc:sldMk cId="1259043032" sldId="261"/>
            <ac:spMk id="64" creationId="{3E87FF1D-9B59-422A-8590-CD9C09BA5EDB}"/>
          </ac:spMkLst>
        </pc:spChg>
        <pc:spChg chg="mod">
          <ac:chgData name="Zi yi Zhang (Chinasoft Shanghai)" userId="889434de-a257-482e-b37a-310609d597e0" providerId="ADAL" clId="{FEFB5BA1-A78B-41A9-88BB-A6A7B984CDC4}" dt="2022-09-29T08:19:15.365" v="7378" actId="947"/>
          <ac:spMkLst>
            <pc:docMk/>
            <pc:sldMk cId="1259043032" sldId="261"/>
            <ac:spMk id="65" creationId="{67AB8F03-86CB-43A8-8715-5DA9644234AF}"/>
          </ac:spMkLst>
        </pc:spChg>
        <pc:spChg chg="mod">
          <ac:chgData name="Zi yi Zhang (Chinasoft Shanghai)" userId="889434de-a257-482e-b37a-310609d597e0" providerId="ADAL" clId="{FEFB5BA1-A78B-41A9-88BB-A6A7B984CDC4}" dt="2022-09-29T08:19:15.381" v="7382" actId="947"/>
          <ac:spMkLst>
            <pc:docMk/>
            <pc:sldMk cId="1259043032" sldId="261"/>
            <ac:spMk id="66" creationId="{46B15364-BF6C-4578-8E7B-8D52C4CB620D}"/>
          </ac:spMkLst>
        </pc:spChg>
        <pc:spChg chg="mod">
          <ac:chgData name="Zi yi Zhang (Chinasoft Shanghai)" userId="889434de-a257-482e-b37a-310609d597e0" providerId="ADAL" clId="{FEFB5BA1-A78B-41A9-88BB-A6A7B984CDC4}" dt="2022-09-29T08:19:15.397" v="7386" actId="947"/>
          <ac:spMkLst>
            <pc:docMk/>
            <pc:sldMk cId="1259043032" sldId="261"/>
            <ac:spMk id="67" creationId="{6C63690E-606B-4DF2-AE72-E20E53CEFDC0}"/>
          </ac:spMkLst>
        </pc:spChg>
        <pc:spChg chg="mod">
          <ac:chgData name="Zi yi Zhang (Chinasoft Shanghai)" userId="889434de-a257-482e-b37a-310609d597e0" providerId="ADAL" clId="{FEFB5BA1-A78B-41A9-88BB-A6A7B984CDC4}" dt="2022-09-29T08:19:15.412" v="7390" actId="947"/>
          <ac:spMkLst>
            <pc:docMk/>
            <pc:sldMk cId="1259043032" sldId="261"/>
            <ac:spMk id="68" creationId="{68623A29-8793-4CC2-B549-7DE5F945E103}"/>
          </ac:spMkLst>
        </pc:spChg>
        <pc:spChg chg="mod">
          <ac:chgData name="Zi yi Zhang (Chinasoft Shanghai)" userId="889434de-a257-482e-b37a-310609d597e0" providerId="ADAL" clId="{FEFB5BA1-A78B-41A9-88BB-A6A7B984CDC4}" dt="2022-09-29T08:19:15.426" v="7394" actId="947"/>
          <ac:spMkLst>
            <pc:docMk/>
            <pc:sldMk cId="1259043032" sldId="261"/>
            <ac:spMk id="69" creationId="{0B539ED9-11B0-4F1D-A297-F907C7DA2C96}"/>
          </ac:spMkLst>
        </pc:spChg>
        <pc:spChg chg="mod">
          <ac:chgData name="Zi yi Zhang (Chinasoft Shanghai)" userId="889434de-a257-482e-b37a-310609d597e0" providerId="ADAL" clId="{FEFB5BA1-A78B-41A9-88BB-A6A7B984CDC4}" dt="2022-09-29T08:19:15.441" v="7398" actId="947"/>
          <ac:spMkLst>
            <pc:docMk/>
            <pc:sldMk cId="1259043032" sldId="261"/>
            <ac:spMk id="70" creationId="{99E5211C-C662-4A4E-8315-4A8CB4EBB937}"/>
          </ac:spMkLst>
        </pc:spChg>
        <pc:spChg chg="mod">
          <ac:chgData name="Zi yi Zhang (Chinasoft Shanghai)" userId="889434de-a257-482e-b37a-310609d597e0" providerId="ADAL" clId="{FEFB5BA1-A78B-41A9-88BB-A6A7B984CDC4}" dt="2022-09-29T08:19:15.460" v="7402" actId="947"/>
          <ac:spMkLst>
            <pc:docMk/>
            <pc:sldMk cId="1259043032" sldId="261"/>
            <ac:spMk id="71" creationId="{51EC69EF-3041-4E26-A702-8DFAA29C9711}"/>
          </ac:spMkLst>
        </pc:spChg>
        <pc:spChg chg="mod">
          <ac:chgData name="Zi yi Zhang (Chinasoft Shanghai)" userId="889434de-a257-482e-b37a-310609d597e0" providerId="ADAL" clId="{FEFB5BA1-A78B-41A9-88BB-A6A7B984CDC4}" dt="2022-09-29T08:19:15.475" v="7406" actId="947"/>
          <ac:spMkLst>
            <pc:docMk/>
            <pc:sldMk cId="1259043032" sldId="261"/>
            <ac:spMk id="72" creationId="{0B3C5FE1-DA88-499F-AC20-05F85DCFFFAD}"/>
          </ac:spMkLst>
        </pc:spChg>
        <pc:spChg chg="mod">
          <ac:chgData name="Zi yi Zhang (Chinasoft Shanghai)" userId="889434de-a257-482e-b37a-310609d597e0" providerId="ADAL" clId="{FEFB5BA1-A78B-41A9-88BB-A6A7B984CDC4}" dt="2022-09-29T08:19:15.490" v="7410" actId="947"/>
          <ac:spMkLst>
            <pc:docMk/>
            <pc:sldMk cId="1259043032" sldId="261"/>
            <ac:spMk id="73" creationId="{472632AE-6557-44B5-95CF-845027A619D0}"/>
          </ac:spMkLst>
        </pc:spChg>
        <pc:spChg chg="mod">
          <ac:chgData name="Zi yi Zhang (Chinasoft Shanghai)" userId="889434de-a257-482e-b37a-310609d597e0" providerId="ADAL" clId="{FEFB5BA1-A78B-41A9-88BB-A6A7B984CDC4}" dt="2022-09-29T08:19:15.504" v="7414" actId="947"/>
          <ac:spMkLst>
            <pc:docMk/>
            <pc:sldMk cId="1259043032" sldId="261"/>
            <ac:spMk id="74" creationId="{B11BCE06-4017-4243-8299-DE25631DF657}"/>
          </ac:spMkLst>
        </pc:spChg>
        <pc:spChg chg="mod">
          <ac:chgData name="Zi yi Zhang (Chinasoft Shanghai)" userId="889434de-a257-482e-b37a-310609d597e0" providerId="ADAL" clId="{FEFB5BA1-A78B-41A9-88BB-A6A7B984CDC4}" dt="2022-09-29T08:19:15.527" v="7418" actId="947"/>
          <ac:spMkLst>
            <pc:docMk/>
            <pc:sldMk cId="1259043032" sldId="261"/>
            <ac:spMk id="75" creationId="{E431AE8D-41EB-49B5-8D4F-7103CCC1A506}"/>
          </ac:spMkLst>
        </pc:spChg>
        <pc:spChg chg="mod">
          <ac:chgData name="Zi yi Zhang (Chinasoft Shanghai)" userId="889434de-a257-482e-b37a-310609d597e0" providerId="ADAL" clId="{FEFB5BA1-A78B-41A9-88BB-A6A7B984CDC4}" dt="2022-09-29T08:19:15.546" v="7422" actId="947"/>
          <ac:spMkLst>
            <pc:docMk/>
            <pc:sldMk cId="1259043032" sldId="261"/>
            <ac:spMk id="76" creationId="{59445F2C-9CFB-442D-9CD8-07ACA4EC0084}"/>
          </ac:spMkLst>
        </pc:spChg>
        <pc:spChg chg="mod">
          <ac:chgData name="Zi yi Zhang (Chinasoft Shanghai)" userId="889434de-a257-482e-b37a-310609d597e0" providerId="ADAL" clId="{FEFB5BA1-A78B-41A9-88BB-A6A7B984CDC4}" dt="2022-09-29T08:19:15.564" v="7426" actId="947"/>
          <ac:spMkLst>
            <pc:docMk/>
            <pc:sldMk cId="1259043032" sldId="261"/>
            <ac:spMk id="77" creationId="{644EB8C2-8833-43E3-BDD6-72692A98481E}"/>
          </ac:spMkLst>
        </pc:spChg>
        <pc:spChg chg="mod">
          <ac:chgData name="Zi yi Zhang (Chinasoft Shanghai)" userId="889434de-a257-482e-b37a-310609d597e0" providerId="ADAL" clId="{FEFB5BA1-A78B-41A9-88BB-A6A7B984CDC4}" dt="2022-09-29T08:19:15.580" v="7430" actId="947"/>
          <ac:spMkLst>
            <pc:docMk/>
            <pc:sldMk cId="1259043032" sldId="261"/>
            <ac:spMk id="78" creationId="{B70BDDD2-E1C0-4868-A763-26D57B7C174C}"/>
          </ac:spMkLst>
        </pc:spChg>
        <pc:spChg chg="mod">
          <ac:chgData name="Zi yi Zhang (Chinasoft Shanghai)" userId="889434de-a257-482e-b37a-310609d597e0" providerId="ADAL" clId="{FEFB5BA1-A78B-41A9-88BB-A6A7B984CDC4}" dt="2022-09-29T08:19:15.596" v="7434" actId="947"/>
          <ac:spMkLst>
            <pc:docMk/>
            <pc:sldMk cId="1259043032" sldId="261"/>
            <ac:spMk id="79" creationId="{779A62C3-8AEB-4369-85C4-C0873E6C5CAF}"/>
          </ac:spMkLst>
        </pc:spChg>
        <pc:spChg chg="mod">
          <ac:chgData name="Zi yi Zhang (Chinasoft Shanghai)" userId="889434de-a257-482e-b37a-310609d597e0" providerId="ADAL" clId="{FEFB5BA1-A78B-41A9-88BB-A6A7B984CDC4}" dt="2022-09-29T08:19:15.611" v="7438" actId="947"/>
          <ac:spMkLst>
            <pc:docMk/>
            <pc:sldMk cId="1259043032" sldId="261"/>
            <ac:spMk id="80" creationId="{A766FC20-1A09-4CA3-85CE-54D580A6F2C6}"/>
          </ac:spMkLst>
        </pc:spChg>
        <pc:spChg chg="mod">
          <ac:chgData name="Zi yi Zhang (Chinasoft Shanghai)" userId="889434de-a257-482e-b37a-310609d597e0" providerId="ADAL" clId="{FEFB5BA1-A78B-41A9-88BB-A6A7B984CDC4}" dt="2022-09-29T08:19:15.625" v="7442" actId="947"/>
          <ac:spMkLst>
            <pc:docMk/>
            <pc:sldMk cId="1259043032" sldId="261"/>
            <ac:spMk id="81" creationId="{9DE593B4-6BE8-4715-988A-FD064D700CE5}"/>
          </ac:spMkLst>
        </pc:spChg>
        <pc:spChg chg="mod">
          <ac:chgData name="Zi yi Zhang (Chinasoft Shanghai)" userId="889434de-a257-482e-b37a-310609d597e0" providerId="ADAL" clId="{FEFB5BA1-A78B-41A9-88BB-A6A7B984CDC4}" dt="2022-09-29T08:19:15.640" v="7446" actId="947"/>
          <ac:spMkLst>
            <pc:docMk/>
            <pc:sldMk cId="1259043032" sldId="261"/>
            <ac:spMk id="82" creationId="{AB467CC8-839B-4316-9650-D2357DC71EF6}"/>
          </ac:spMkLst>
        </pc:spChg>
        <pc:spChg chg="mod">
          <ac:chgData name="Zi yi Zhang (Chinasoft Shanghai)" userId="889434de-a257-482e-b37a-310609d597e0" providerId="ADAL" clId="{FEFB5BA1-A78B-41A9-88BB-A6A7B984CDC4}" dt="2022-09-29T08:19:15.654" v="7450" actId="947"/>
          <ac:spMkLst>
            <pc:docMk/>
            <pc:sldMk cId="1259043032" sldId="261"/>
            <ac:spMk id="83" creationId="{1D0C0EC1-CC46-4BCF-83F7-225EB97562CA}"/>
          </ac:spMkLst>
        </pc:spChg>
        <pc:spChg chg="mod">
          <ac:chgData name="Zi yi Zhang (Chinasoft Shanghai)" userId="889434de-a257-482e-b37a-310609d597e0" providerId="ADAL" clId="{FEFB5BA1-A78B-41A9-88BB-A6A7B984CDC4}" dt="2022-09-29T08:19:15.668" v="7454" actId="947"/>
          <ac:spMkLst>
            <pc:docMk/>
            <pc:sldMk cId="1259043032" sldId="261"/>
            <ac:spMk id="84" creationId="{31C4A8C2-2CDB-474B-9726-6298DCDA3440}"/>
          </ac:spMkLst>
        </pc:spChg>
        <pc:spChg chg="mod">
          <ac:chgData name="Zi yi Zhang (Chinasoft Shanghai)" userId="889434de-a257-482e-b37a-310609d597e0" providerId="ADAL" clId="{FEFB5BA1-A78B-41A9-88BB-A6A7B984CDC4}" dt="2022-09-29T08:19:15.684" v="7458" actId="947"/>
          <ac:spMkLst>
            <pc:docMk/>
            <pc:sldMk cId="1259043032" sldId="261"/>
            <ac:spMk id="85" creationId="{55CCA6FA-6A3C-4F3A-A266-CC062AA53B10}"/>
          </ac:spMkLst>
        </pc:spChg>
        <pc:spChg chg="mod">
          <ac:chgData name="Zi yi Zhang (Chinasoft Shanghai)" userId="889434de-a257-482e-b37a-310609d597e0" providerId="ADAL" clId="{FEFB5BA1-A78B-41A9-88BB-A6A7B984CDC4}" dt="2022-09-29T08:19:15.698" v="7462" actId="947"/>
          <ac:spMkLst>
            <pc:docMk/>
            <pc:sldMk cId="1259043032" sldId="261"/>
            <ac:spMk id="86" creationId="{8C5A3AA2-7B16-4709-9061-ED8BA54EEBBE}"/>
          </ac:spMkLst>
        </pc:spChg>
        <pc:spChg chg="mod">
          <ac:chgData name="Zi yi Zhang (Chinasoft Shanghai)" userId="889434de-a257-482e-b37a-310609d597e0" providerId="ADAL" clId="{FEFB5BA1-A78B-41A9-88BB-A6A7B984CDC4}" dt="2022-09-29T08:19:15.713" v="7466" actId="947"/>
          <ac:spMkLst>
            <pc:docMk/>
            <pc:sldMk cId="1259043032" sldId="261"/>
            <ac:spMk id="87" creationId="{F9DF6EAD-A207-4D50-A973-4772992E9449}"/>
          </ac:spMkLst>
        </pc:spChg>
        <pc:spChg chg="mod">
          <ac:chgData name="Zi yi Zhang (Chinasoft Shanghai)" userId="889434de-a257-482e-b37a-310609d597e0" providerId="ADAL" clId="{FEFB5BA1-A78B-41A9-88BB-A6A7B984CDC4}" dt="2022-09-29T08:19:15.729" v="7470" actId="947"/>
          <ac:spMkLst>
            <pc:docMk/>
            <pc:sldMk cId="1259043032" sldId="261"/>
            <ac:spMk id="88" creationId="{C2D6DC17-AFB7-4CA7-9A1A-A11AD82E3BF4}"/>
          </ac:spMkLst>
        </pc:spChg>
        <pc:spChg chg="mod">
          <ac:chgData name="Zi yi Zhang (Chinasoft Shanghai)" userId="889434de-a257-482e-b37a-310609d597e0" providerId="ADAL" clId="{FEFB5BA1-A78B-41A9-88BB-A6A7B984CDC4}" dt="2022-09-29T08:19:15.747" v="7474" actId="947"/>
          <ac:spMkLst>
            <pc:docMk/>
            <pc:sldMk cId="1259043032" sldId="261"/>
            <ac:spMk id="89" creationId="{05C51930-AFB0-480B-845A-67EBBD6E5560}"/>
          </ac:spMkLst>
        </pc:spChg>
        <pc:spChg chg="mod">
          <ac:chgData name="Zi yi Zhang (Chinasoft Shanghai)" userId="889434de-a257-482e-b37a-310609d597e0" providerId="ADAL" clId="{FEFB5BA1-A78B-41A9-88BB-A6A7B984CDC4}" dt="2022-09-29T08:19:15.767" v="7478" actId="947"/>
          <ac:spMkLst>
            <pc:docMk/>
            <pc:sldMk cId="1259043032" sldId="261"/>
            <ac:spMk id="90" creationId="{2689F1E5-CB70-4E34-8F32-63903ADB5438}"/>
          </ac:spMkLst>
        </pc:spChg>
        <pc:spChg chg="mod">
          <ac:chgData name="Zi yi Zhang (Chinasoft Shanghai)" userId="889434de-a257-482e-b37a-310609d597e0" providerId="ADAL" clId="{FEFB5BA1-A78B-41A9-88BB-A6A7B984CDC4}" dt="2022-09-29T08:19:15.787" v="7482" actId="947"/>
          <ac:spMkLst>
            <pc:docMk/>
            <pc:sldMk cId="1259043032" sldId="261"/>
            <ac:spMk id="91" creationId="{F0B0BE5D-D645-41BA-A34B-D52583C44DED}"/>
          </ac:spMkLst>
        </pc:spChg>
        <pc:spChg chg="mod">
          <ac:chgData name="Zi yi Zhang (Chinasoft Shanghai)" userId="889434de-a257-482e-b37a-310609d597e0" providerId="ADAL" clId="{FEFB5BA1-A78B-41A9-88BB-A6A7B984CDC4}" dt="2022-09-29T08:19:15.803" v="7486" actId="947"/>
          <ac:spMkLst>
            <pc:docMk/>
            <pc:sldMk cId="1259043032" sldId="261"/>
            <ac:spMk id="92" creationId="{53EE350C-1AF1-4DD6-8D5D-88E032F984A8}"/>
          </ac:spMkLst>
        </pc:spChg>
        <pc:spChg chg="mod">
          <ac:chgData name="Zi yi Zhang (Chinasoft Shanghai)" userId="889434de-a257-482e-b37a-310609d597e0" providerId="ADAL" clId="{FEFB5BA1-A78B-41A9-88BB-A6A7B984CDC4}" dt="2022-09-29T08:19:15.816" v="7490" actId="947"/>
          <ac:spMkLst>
            <pc:docMk/>
            <pc:sldMk cId="1259043032" sldId="261"/>
            <ac:spMk id="93" creationId="{60080353-C105-4CB2-85BB-E6E9A28D9332}"/>
          </ac:spMkLst>
        </pc:spChg>
        <pc:spChg chg="mod">
          <ac:chgData name="Zi yi Zhang (Chinasoft Shanghai)" userId="889434de-a257-482e-b37a-310609d597e0" providerId="ADAL" clId="{FEFB5BA1-A78B-41A9-88BB-A6A7B984CDC4}" dt="2022-09-29T08:19:15.831" v="7494" actId="947"/>
          <ac:spMkLst>
            <pc:docMk/>
            <pc:sldMk cId="1259043032" sldId="261"/>
            <ac:spMk id="94" creationId="{39E19C2F-9058-43AE-B6E3-06872B9C1807}"/>
          </ac:spMkLst>
        </pc:spChg>
        <pc:spChg chg="mod">
          <ac:chgData name="Zi yi Zhang (Chinasoft Shanghai)" userId="889434de-a257-482e-b37a-310609d597e0" providerId="ADAL" clId="{FEFB5BA1-A78B-41A9-88BB-A6A7B984CDC4}" dt="2022-09-29T08:19:15.845" v="7498" actId="947"/>
          <ac:spMkLst>
            <pc:docMk/>
            <pc:sldMk cId="1259043032" sldId="261"/>
            <ac:spMk id="95" creationId="{95B1B36C-66A3-4AA1-98E5-C769ACF95501}"/>
          </ac:spMkLst>
        </pc:spChg>
        <pc:spChg chg="mod">
          <ac:chgData name="Zi yi Zhang (Chinasoft Shanghai)" userId="889434de-a257-482e-b37a-310609d597e0" providerId="ADAL" clId="{FEFB5BA1-A78B-41A9-88BB-A6A7B984CDC4}" dt="2022-09-29T08:19:15.859" v="7502" actId="947"/>
          <ac:spMkLst>
            <pc:docMk/>
            <pc:sldMk cId="1259043032" sldId="261"/>
            <ac:spMk id="96" creationId="{EBF7AC84-1B8D-41A3-8AD5-6FCBC2DD7ADF}"/>
          </ac:spMkLst>
        </pc:spChg>
        <pc:spChg chg="mod">
          <ac:chgData name="Zi yi Zhang (Chinasoft Shanghai)" userId="889434de-a257-482e-b37a-310609d597e0" providerId="ADAL" clId="{FEFB5BA1-A78B-41A9-88BB-A6A7B984CDC4}" dt="2022-09-29T08:19:15.873" v="7506" actId="947"/>
          <ac:spMkLst>
            <pc:docMk/>
            <pc:sldMk cId="1259043032" sldId="261"/>
            <ac:spMk id="97" creationId="{E89BF6D7-1D12-4A98-BAD9-21E64835E03A}"/>
          </ac:spMkLst>
        </pc:spChg>
        <pc:spChg chg="mod">
          <ac:chgData name="Zi yi Zhang (Chinasoft Shanghai)" userId="889434de-a257-482e-b37a-310609d597e0" providerId="ADAL" clId="{FEFB5BA1-A78B-41A9-88BB-A6A7B984CDC4}" dt="2022-09-29T08:19:15.887" v="7510" actId="947"/>
          <ac:spMkLst>
            <pc:docMk/>
            <pc:sldMk cId="1259043032" sldId="261"/>
            <ac:spMk id="98" creationId="{E34512C7-CBCE-41E0-9FE8-305596E32BA5}"/>
          </ac:spMkLst>
        </pc:spChg>
        <pc:spChg chg="mod">
          <ac:chgData name="Zi yi Zhang (Chinasoft Shanghai)" userId="889434de-a257-482e-b37a-310609d597e0" providerId="ADAL" clId="{FEFB5BA1-A78B-41A9-88BB-A6A7B984CDC4}" dt="2022-09-29T08:19:15.900" v="7514" actId="947"/>
          <ac:spMkLst>
            <pc:docMk/>
            <pc:sldMk cId="1259043032" sldId="261"/>
            <ac:spMk id="99" creationId="{E62559DC-9400-43CA-85DA-F5A17D25F919}"/>
          </ac:spMkLst>
        </pc:spChg>
        <pc:spChg chg="mod">
          <ac:chgData name="Zi yi Zhang (Chinasoft Shanghai)" userId="889434de-a257-482e-b37a-310609d597e0" providerId="ADAL" clId="{FEFB5BA1-A78B-41A9-88BB-A6A7B984CDC4}" dt="2022-09-29T08:19:15.913" v="7518" actId="947"/>
          <ac:spMkLst>
            <pc:docMk/>
            <pc:sldMk cId="1259043032" sldId="261"/>
            <ac:spMk id="100" creationId="{77E15959-4082-4AB3-866E-974564ABE47A}"/>
          </ac:spMkLst>
        </pc:spChg>
        <pc:spChg chg="mod">
          <ac:chgData name="Zi yi Zhang (Chinasoft Shanghai)" userId="889434de-a257-482e-b37a-310609d597e0" providerId="ADAL" clId="{FEFB5BA1-A78B-41A9-88BB-A6A7B984CDC4}" dt="2022-09-29T08:19:15.927" v="7522" actId="947"/>
          <ac:spMkLst>
            <pc:docMk/>
            <pc:sldMk cId="1259043032" sldId="261"/>
            <ac:spMk id="101" creationId="{011623F0-4450-45C2-8997-4D1C75A78DC3}"/>
          </ac:spMkLst>
        </pc:spChg>
        <pc:spChg chg="mod">
          <ac:chgData name="Zi yi Zhang (Chinasoft Shanghai)" userId="889434de-a257-482e-b37a-310609d597e0" providerId="ADAL" clId="{FEFB5BA1-A78B-41A9-88BB-A6A7B984CDC4}" dt="2022-09-29T08:19:15.941" v="7526" actId="947"/>
          <ac:spMkLst>
            <pc:docMk/>
            <pc:sldMk cId="1259043032" sldId="261"/>
            <ac:spMk id="102" creationId="{AF424255-08A2-4AFB-9815-C4DBB68D3989}"/>
          </ac:spMkLst>
        </pc:spChg>
        <pc:spChg chg="mod">
          <ac:chgData name="Zi yi Zhang (Chinasoft Shanghai)" userId="889434de-a257-482e-b37a-310609d597e0" providerId="ADAL" clId="{FEFB5BA1-A78B-41A9-88BB-A6A7B984CDC4}" dt="2022-09-29T08:19:15.956" v="7530" actId="947"/>
          <ac:spMkLst>
            <pc:docMk/>
            <pc:sldMk cId="1259043032" sldId="261"/>
            <ac:spMk id="103" creationId="{10754236-76DA-4445-AF35-E5324D9123CA}"/>
          </ac:spMkLst>
        </pc:spChg>
        <pc:spChg chg="mod">
          <ac:chgData name="Zi yi Zhang (Chinasoft Shanghai)" userId="889434de-a257-482e-b37a-310609d597e0" providerId="ADAL" clId="{FEFB5BA1-A78B-41A9-88BB-A6A7B984CDC4}" dt="2022-09-29T08:19:15.970" v="7534" actId="947"/>
          <ac:spMkLst>
            <pc:docMk/>
            <pc:sldMk cId="1259043032" sldId="261"/>
            <ac:spMk id="104" creationId="{5FBE94B8-9B36-4600-9BF2-97F17FACF840}"/>
          </ac:spMkLst>
        </pc:spChg>
        <pc:spChg chg="mod">
          <ac:chgData name="Zi yi Zhang (Chinasoft Shanghai)" userId="889434de-a257-482e-b37a-310609d597e0" providerId="ADAL" clId="{FEFB5BA1-A78B-41A9-88BB-A6A7B984CDC4}" dt="2022-09-29T08:19:15.983" v="7538" actId="947"/>
          <ac:spMkLst>
            <pc:docMk/>
            <pc:sldMk cId="1259043032" sldId="261"/>
            <ac:spMk id="105" creationId="{55DF101D-00C5-40A9-BE2C-2618AFF720AD}"/>
          </ac:spMkLst>
        </pc:spChg>
        <pc:spChg chg="mod">
          <ac:chgData name="Zi yi Zhang (Chinasoft Shanghai)" userId="889434de-a257-482e-b37a-310609d597e0" providerId="ADAL" clId="{FEFB5BA1-A78B-41A9-88BB-A6A7B984CDC4}" dt="2022-09-29T08:19:15.997" v="7542" actId="947"/>
          <ac:spMkLst>
            <pc:docMk/>
            <pc:sldMk cId="1259043032" sldId="261"/>
            <ac:spMk id="106" creationId="{9F2D5248-6BF6-4E8E-9F27-5F9E05B5B1EC}"/>
          </ac:spMkLst>
        </pc:spChg>
        <pc:spChg chg="mod">
          <ac:chgData name="Zi yi Zhang (Chinasoft Shanghai)" userId="889434de-a257-482e-b37a-310609d597e0" providerId="ADAL" clId="{FEFB5BA1-A78B-41A9-88BB-A6A7B984CDC4}" dt="2022-09-29T08:19:16.011" v="7546" actId="947"/>
          <ac:spMkLst>
            <pc:docMk/>
            <pc:sldMk cId="1259043032" sldId="261"/>
            <ac:spMk id="107" creationId="{84A55F47-9458-4C4D-BCD0-636E28AE6ED5}"/>
          </ac:spMkLst>
        </pc:spChg>
        <pc:spChg chg="mod">
          <ac:chgData name="Zi yi Zhang (Chinasoft Shanghai)" userId="889434de-a257-482e-b37a-310609d597e0" providerId="ADAL" clId="{FEFB5BA1-A78B-41A9-88BB-A6A7B984CDC4}" dt="2022-09-29T08:19:16.024" v="7550" actId="947"/>
          <ac:spMkLst>
            <pc:docMk/>
            <pc:sldMk cId="1259043032" sldId="261"/>
            <ac:spMk id="108" creationId="{8113707E-A2DE-43F7-A153-DD2A605782EF}"/>
          </ac:spMkLst>
        </pc:spChg>
        <pc:spChg chg="mod">
          <ac:chgData name="Zi yi Zhang (Chinasoft Shanghai)" userId="889434de-a257-482e-b37a-310609d597e0" providerId="ADAL" clId="{FEFB5BA1-A78B-41A9-88BB-A6A7B984CDC4}" dt="2022-09-29T08:19:16.038" v="7554" actId="947"/>
          <ac:spMkLst>
            <pc:docMk/>
            <pc:sldMk cId="1259043032" sldId="261"/>
            <ac:spMk id="109" creationId="{94BEB465-6060-423D-A73D-E348342B7936}"/>
          </ac:spMkLst>
        </pc:spChg>
        <pc:spChg chg="mod">
          <ac:chgData name="Zi yi Zhang (Chinasoft Shanghai)" userId="889434de-a257-482e-b37a-310609d597e0" providerId="ADAL" clId="{FEFB5BA1-A78B-41A9-88BB-A6A7B984CDC4}" dt="2022-09-29T08:19:16.051" v="7558" actId="947"/>
          <ac:spMkLst>
            <pc:docMk/>
            <pc:sldMk cId="1259043032" sldId="261"/>
            <ac:spMk id="110" creationId="{7F614C7E-074A-49DE-A885-7F1BED879FF5}"/>
          </ac:spMkLst>
        </pc:spChg>
        <pc:spChg chg="mod">
          <ac:chgData name="Zi yi Zhang (Chinasoft Shanghai)" userId="889434de-a257-482e-b37a-310609d597e0" providerId="ADAL" clId="{FEFB5BA1-A78B-41A9-88BB-A6A7B984CDC4}" dt="2022-09-29T08:19:16.065" v="7562" actId="947"/>
          <ac:spMkLst>
            <pc:docMk/>
            <pc:sldMk cId="1259043032" sldId="261"/>
            <ac:spMk id="111" creationId="{20E5A82D-DD60-4600-9186-140EDD52D6BC}"/>
          </ac:spMkLst>
        </pc:spChg>
        <pc:spChg chg="mod">
          <ac:chgData name="Zi yi Zhang (Chinasoft Shanghai)" userId="889434de-a257-482e-b37a-310609d597e0" providerId="ADAL" clId="{FEFB5BA1-A78B-41A9-88BB-A6A7B984CDC4}" dt="2022-09-29T08:19:16.079" v="7566" actId="947"/>
          <ac:spMkLst>
            <pc:docMk/>
            <pc:sldMk cId="1259043032" sldId="261"/>
            <ac:spMk id="112" creationId="{06B3F944-92C5-4934-B656-DB42E6233A77}"/>
          </ac:spMkLst>
        </pc:spChg>
        <pc:spChg chg="mod">
          <ac:chgData name="Zi yi Zhang (Chinasoft Shanghai)" userId="889434de-a257-482e-b37a-310609d597e0" providerId="ADAL" clId="{FEFB5BA1-A78B-41A9-88BB-A6A7B984CDC4}" dt="2022-09-29T08:19:16.092" v="7570" actId="947"/>
          <ac:spMkLst>
            <pc:docMk/>
            <pc:sldMk cId="1259043032" sldId="261"/>
            <ac:spMk id="113" creationId="{7DEBFD95-CA43-42E9-A233-5DC4DE431DA0}"/>
          </ac:spMkLst>
        </pc:spChg>
        <pc:spChg chg="mod">
          <ac:chgData name="Zi yi Zhang (Chinasoft Shanghai)" userId="889434de-a257-482e-b37a-310609d597e0" providerId="ADAL" clId="{FEFB5BA1-A78B-41A9-88BB-A6A7B984CDC4}" dt="2022-09-29T08:19:16.106" v="7574" actId="947"/>
          <ac:spMkLst>
            <pc:docMk/>
            <pc:sldMk cId="1259043032" sldId="261"/>
            <ac:spMk id="114" creationId="{3ED54EE6-6D33-4A6C-ABAD-4F2F6CE194A8}"/>
          </ac:spMkLst>
        </pc:spChg>
        <pc:spChg chg="mod">
          <ac:chgData name="Zi yi Zhang (Chinasoft Shanghai)" userId="889434de-a257-482e-b37a-310609d597e0" providerId="ADAL" clId="{FEFB5BA1-A78B-41A9-88BB-A6A7B984CDC4}" dt="2022-09-29T08:19:16.119" v="7578" actId="947"/>
          <ac:spMkLst>
            <pc:docMk/>
            <pc:sldMk cId="1259043032" sldId="261"/>
            <ac:spMk id="115" creationId="{79AD86BC-6122-42DE-8436-4699CF412521}"/>
          </ac:spMkLst>
        </pc:spChg>
        <pc:spChg chg="mod">
          <ac:chgData name="Zi yi Zhang (Chinasoft Shanghai)" userId="889434de-a257-482e-b37a-310609d597e0" providerId="ADAL" clId="{FEFB5BA1-A78B-41A9-88BB-A6A7B984CDC4}" dt="2022-09-29T08:19:16.133" v="7582" actId="947"/>
          <ac:spMkLst>
            <pc:docMk/>
            <pc:sldMk cId="1259043032" sldId="261"/>
            <ac:spMk id="116" creationId="{24BE05E0-A70D-4228-8FC9-5D9C6AE1A865}"/>
          </ac:spMkLst>
        </pc:spChg>
        <pc:spChg chg="mod">
          <ac:chgData name="Zi yi Zhang (Chinasoft Shanghai)" userId="889434de-a257-482e-b37a-310609d597e0" providerId="ADAL" clId="{FEFB5BA1-A78B-41A9-88BB-A6A7B984CDC4}" dt="2022-09-29T08:19:16.147" v="7586" actId="947"/>
          <ac:spMkLst>
            <pc:docMk/>
            <pc:sldMk cId="1259043032" sldId="261"/>
            <ac:spMk id="117" creationId="{233BA76F-162C-4598-88F4-6DC40ADCFD20}"/>
          </ac:spMkLst>
        </pc:spChg>
        <pc:spChg chg="mod">
          <ac:chgData name="Zi yi Zhang (Chinasoft Shanghai)" userId="889434de-a257-482e-b37a-310609d597e0" providerId="ADAL" clId="{FEFB5BA1-A78B-41A9-88BB-A6A7B984CDC4}" dt="2022-09-29T08:19:16.160" v="7590" actId="947"/>
          <ac:spMkLst>
            <pc:docMk/>
            <pc:sldMk cId="1259043032" sldId="261"/>
            <ac:spMk id="118" creationId="{12BAD232-990C-4038-A4EF-8778D1FCB30D}"/>
          </ac:spMkLst>
        </pc:spChg>
        <pc:spChg chg="mod">
          <ac:chgData name="Zi yi Zhang (Chinasoft Shanghai)" userId="889434de-a257-482e-b37a-310609d597e0" providerId="ADAL" clId="{FEFB5BA1-A78B-41A9-88BB-A6A7B984CDC4}" dt="2022-09-29T08:19:14.324" v="7154"/>
          <ac:spMkLst>
            <pc:docMk/>
            <pc:sldMk cId="1259043032" sldId="261"/>
            <ac:spMk id="119" creationId="{C455DEC6-39DD-424E-B19D-99138782B6AC}"/>
          </ac:spMkLst>
        </pc:spChg>
        <pc:spChg chg="mod">
          <ac:chgData name="Zi yi Zhang (Chinasoft Shanghai)" userId="889434de-a257-482e-b37a-310609d597e0" providerId="ADAL" clId="{FEFB5BA1-A78B-41A9-88BB-A6A7B984CDC4}" dt="2022-09-29T08:19:14.346" v="7158"/>
          <ac:spMkLst>
            <pc:docMk/>
            <pc:sldMk cId="1259043032" sldId="261"/>
            <ac:spMk id="120" creationId="{4E3F631F-CEB0-491E-948C-9E98E4C8EB13}"/>
          </ac:spMkLst>
        </pc:spChg>
        <pc:spChg chg="mod">
          <ac:chgData name="Zi yi Zhang (Chinasoft Shanghai)" userId="889434de-a257-482e-b37a-310609d597e0" providerId="ADAL" clId="{FEFB5BA1-A78B-41A9-88BB-A6A7B984CDC4}" dt="2022-09-29T08:19:14.277" v="7136"/>
          <ac:spMkLst>
            <pc:docMk/>
            <pc:sldMk cId="1259043032" sldId="261"/>
            <ac:spMk id="121" creationId="{AF74DAC2-4C43-4BB7-97B5-2BBE3E40124C}"/>
          </ac:spMkLst>
        </pc:spChg>
        <pc:spChg chg="mod">
          <ac:chgData name="Zi yi Zhang (Chinasoft Shanghai)" userId="889434de-a257-482e-b37a-310609d597e0" providerId="ADAL" clId="{FEFB5BA1-A78B-41A9-88BB-A6A7B984CDC4}" dt="2022-09-29T08:19:14.298" v="7146"/>
          <ac:spMkLst>
            <pc:docMk/>
            <pc:sldMk cId="1259043032" sldId="261"/>
            <ac:spMk id="122" creationId="{011455E9-2393-4ED0-B1B5-477C32434403}"/>
          </ac:spMkLst>
        </pc:spChg>
        <pc:spChg chg="mod">
          <ac:chgData name="Zi yi Zhang (Chinasoft Shanghai)" userId="889434de-a257-482e-b37a-310609d597e0" providerId="ADAL" clId="{FEFB5BA1-A78B-41A9-88BB-A6A7B984CDC4}" dt="2022-09-29T08:19:14.312" v="7150"/>
          <ac:spMkLst>
            <pc:docMk/>
            <pc:sldMk cId="1259043032" sldId="261"/>
            <ac:spMk id="123" creationId="{4F690043-EDC0-4E57-A7D8-B7E1AEB5AF42}"/>
          </ac:spMkLst>
        </pc:spChg>
      </pc:sldChg>
      <pc:sldChg chg="modSp mod">
        <pc:chgData name="Zi yi Zhang (Chinasoft Shanghai)" userId="889434de-a257-482e-b37a-310609d597e0" providerId="ADAL" clId="{FEFB5BA1-A78B-41A9-88BB-A6A7B984CDC4}" dt="2022-09-29T08:19:06.619" v="4410" actId="947"/>
        <pc:sldMkLst>
          <pc:docMk/>
          <pc:sldMk cId="2052407247" sldId="272"/>
        </pc:sldMkLst>
        <pc:spChg chg="mod">
          <ac:chgData name="Zi yi Zhang (Chinasoft Shanghai)" userId="889434de-a257-482e-b37a-310609d597e0" providerId="ADAL" clId="{FEFB5BA1-A78B-41A9-88BB-A6A7B984CDC4}" dt="2022-09-29T08:18:48.955" v="85" actId="947"/>
          <ac:spMkLst>
            <pc:docMk/>
            <pc:sldMk cId="2052407247" sldId="272"/>
            <ac:spMk id="3" creationId="{CCFE3101-D513-4F3B-9F11-137EE36EDD19}"/>
          </ac:spMkLst>
        </pc:spChg>
        <pc:spChg chg="mod">
          <ac:chgData name="Zi yi Zhang (Chinasoft Shanghai)" userId="889434de-a257-482e-b37a-310609d597e0" providerId="ADAL" clId="{FEFB5BA1-A78B-41A9-88BB-A6A7B984CDC4}" dt="2022-09-29T08:18:48.953" v="84" actId="947"/>
          <ac:spMkLst>
            <pc:docMk/>
            <pc:sldMk cId="2052407247" sldId="272"/>
            <ac:spMk id="4" creationId="{BCE32498-3E4D-47F3-89D6-9E6C61418F48}"/>
          </ac:spMkLst>
        </pc:spChg>
        <pc:spChg chg="mod">
          <ac:chgData name="Zi yi Zhang (Chinasoft Shanghai)" userId="889434de-a257-482e-b37a-310609d597e0" providerId="ADAL" clId="{FEFB5BA1-A78B-41A9-88BB-A6A7B984CDC4}" dt="2022-09-29T08:18:48.889" v="66" actId="947"/>
          <ac:spMkLst>
            <pc:docMk/>
            <pc:sldMk cId="2052407247" sldId="272"/>
            <ac:spMk id="5" creationId="{00852B01-6E08-437A-9B55-6D084EBB9892}"/>
          </ac:spMkLst>
        </pc:spChg>
        <pc:spChg chg="mod">
          <ac:chgData name="Zi yi Zhang (Chinasoft Shanghai)" userId="889434de-a257-482e-b37a-310609d597e0" providerId="ADAL" clId="{FEFB5BA1-A78B-41A9-88BB-A6A7B984CDC4}" dt="2022-09-29T08:18:48.958" v="86" actId="947"/>
          <ac:spMkLst>
            <pc:docMk/>
            <pc:sldMk cId="2052407247" sldId="272"/>
            <ac:spMk id="7" creationId="{6627F593-EA59-446F-8A08-A66A876EE3A5}"/>
          </ac:spMkLst>
        </pc:spChg>
        <pc:spChg chg="mod">
          <ac:chgData name="Zi yi Zhang (Chinasoft Shanghai)" userId="889434de-a257-482e-b37a-310609d597e0" providerId="ADAL" clId="{FEFB5BA1-A78B-41A9-88BB-A6A7B984CDC4}" dt="2022-09-29T08:18:48.940" v="79" actId="947"/>
          <ac:spMkLst>
            <pc:docMk/>
            <pc:sldMk cId="2052407247" sldId="272"/>
            <ac:spMk id="10" creationId="{9BFE4E13-7B64-4E47-86E7-C8EF8F6E31F1}"/>
          </ac:spMkLst>
        </pc:spChg>
        <pc:spChg chg="mod">
          <ac:chgData name="Zi yi Zhang (Chinasoft Shanghai)" userId="889434de-a257-482e-b37a-310609d597e0" providerId="ADAL" clId="{FEFB5BA1-A78B-41A9-88BB-A6A7B984CDC4}" dt="2022-09-29T08:18:48.970" v="93" actId="947"/>
          <ac:spMkLst>
            <pc:docMk/>
            <pc:sldMk cId="2052407247" sldId="272"/>
            <ac:spMk id="11" creationId="{56838EC2-82C6-4445-9181-D0B86E608A71}"/>
          </ac:spMkLst>
        </pc:spChg>
        <pc:spChg chg="mod">
          <ac:chgData name="Zi yi Zhang (Chinasoft Shanghai)" userId="889434de-a257-482e-b37a-310609d597e0" providerId="ADAL" clId="{FEFB5BA1-A78B-41A9-88BB-A6A7B984CDC4}" dt="2022-09-29T08:18:48.988" v="99" actId="947"/>
          <ac:spMkLst>
            <pc:docMk/>
            <pc:sldMk cId="2052407247" sldId="272"/>
            <ac:spMk id="12" creationId="{1F828399-ABC9-4E37-B749-E7FA91E922C5}"/>
          </ac:spMkLst>
        </pc:spChg>
        <pc:spChg chg="mod">
          <ac:chgData name="Zi yi Zhang (Chinasoft Shanghai)" userId="889434de-a257-482e-b37a-310609d597e0" providerId="ADAL" clId="{FEFB5BA1-A78B-41A9-88BB-A6A7B984CDC4}" dt="2022-09-29T08:18:49.007" v="106" actId="947"/>
          <ac:spMkLst>
            <pc:docMk/>
            <pc:sldMk cId="2052407247" sldId="272"/>
            <ac:spMk id="13" creationId="{2CA79D64-9488-4663-9573-AFC8AC7BB64D}"/>
          </ac:spMkLst>
        </pc:spChg>
        <pc:spChg chg="mod">
          <ac:chgData name="Zi yi Zhang (Chinasoft Shanghai)" userId="889434de-a257-482e-b37a-310609d597e0" providerId="ADAL" clId="{FEFB5BA1-A78B-41A9-88BB-A6A7B984CDC4}" dt="2022-09-29T08:18:49.027" v="114" actId="947"/>
          <ac:spMkLst>
            <pc:docMk/>
            <pc:sldMk cId="2052407247" sldId="272"/>
            <ac:spMk id="14" creationId="{7C781158-EAC5-4894-8DC6-CBE4C7E42A93}"/>
          </ac:spMkLst>
        </pc:spChg>
        <pc:spChg chg="mod">
          <ac:chgData name="Zi yi Zhang (Chinasoft Shanghai)" userId="889434de-a257-482e-b37a-310609d597e0" providerId="ADAL" clId="{FEFB5BA1-A78B-41A9-88BB-A6A7B984CDC4}" dt="2022-09-29T08:18:49.045" v="122" actId="947"/>
          <ac:spMkLst>
            <pc:docMk/>
            <pc:sldMk cId="2052407247" sldId="272"/>
            <ac:spMk id="15" creationId="{16476B03-FE72-424D-B0D1-56A2DBF80EFD}"/>
          </ac:spMkLst>
        </pc:spChg>
        <pc:spChg chg="mod">
          <ac:chgData name="Zi yi Zhang (Chinasoft Shanghai)" userId="889434de-a257-482e-b37a-310609d597e0" providerId="ADAL" clId="{FEFB5BA1-A78B-41A9-88BB-A6A7B984CDC4}" dt="2022-09-29T08:18:49.062" v="130" actId="947"/>
          <ac:spMkLst>
            <pc:docMk/>
            <pc:sldMk cId="2052407247" sldId="272"/>
            <ac:spMk id="16" creationId="{93984DBD-8387-4BFE-AA1B-4CCDBC83F50A}"/>
          </ac:spMkLst>
        </pc:spChg>
        <pc:spChg chg="mod">
          <ac:chgData name="Zi yi Zhang (Chinasoft Shanghai)" userId="889434de-a257-482e-b37a-310609d597e0" providerId="ADAL" clId="{FEFB5BA1-A78B-41A9-88BB-A6A7B984CDC4}" dt="2022-09-29T08:18:49.080" v="137" actId="947"/>
          <ac:spMkLst>
            <pc:docMk/>
            <pc:sldMk cId="2052407247" sldId="272"/>
            <ac:spMk id="17" creationId="{7E6EE2A4-D7A0-4B91-9780-DA68AD37C195}"/>
          </ac:spMkLst>
        </pc:spChg>
        <pc:spChg chg="mod">
          <ac:chgData name="Zi yi Zhang (Chinasoft Shanghai)" userId="889434de-a257-482e-b37a-310609d597e0" providerId="ADAL" clId="{FEFB5BA1-A78B-41A9-88BB-A6A7B984CDC4}" dt="2022-09-29T08:18:49.098" v="144" actId="947"/>
          <ac:spMkLst>
            <pc:docMk/>
            <pc:sldMk cId="2052407247" sldId="272"/>
            <ac:spMk id="18" creationId="{7A148438-5809-4B8B-A2A0-AD0882F92A6A}"/>
          </ac:spMkLst>
        </pc:spChg>
        <pc:spChg chg="mod">
          <ac:chgData name="Zi yi Zhang (Chinasoft Shanghai)" userId="889434de-a257-482e-b37a-310609d597e0" providerId="ADAL" clId="{FEFB5BA1-A78B-41A9-88BB-A6A7B984CDC4}" dt="2022-09-29T08:18:49.119" v="153" actId="947"/>
          <ac:spMkLst>
            <pc:docMk/>
            <pc:sldMk cId="2052407247" sldId="272"/>
            <ac:spMk id="19" creationId="{1900750C-6B16-4B18-91E7-7FAC9C592D59}"/>
          </ac:spMkLst>
        </pc:spChg>
        <pc:spChg chg="mod">
          <ac:chgData name="Zi yi Zhang (Chinasoft Shanghai)" userId="889434de-a257-482e-b37a-310609d597e0" providerId="ADAL" clId="{FEFB5BA1-A78B-41A9-88BB-A6A7B984CDC4}" dt="2022-09-29T08:18:49.137" v="160" actId="947"/>
          <ac:spMkLst>
            <pc:docMk/>
            <pc:sldMk cId="2052407247" sldId="272"/>
            <ac:spMk id="20" creationId="{DEA5974B-9912-429F-81FD-3FC48C21F8F3}"/>
          </ac:spMkLst>
        </pc:spChg>
        <pc:spChg chg="mod">
          <ac:chgData name="Zi yi Zhang (Chinasoft Shanghai)" userId="889434de-a257-482e-b37a-310609d597e0" providerId="ADAL" clId="{FEFB5BA1-A78B-41A9-88BB-A6A7B984CDC4}" dt="2022-09-29T08:18:49.156" v="167" actId="947"/>
          <ac:spMkLst>
            <pc:docMk/>
            <pc:sldMk cId="2052407247" sldId="272"/>
            <ac:spMk id="21" creationId="{F5C71A3A-FB74-47A0-BE40-5B76C282A9BC}"/>
          </ac:spMkLst>
        </pc:spChg>
        <pc:spChg chg="mod">
          <ac:chgData name="Zi yi Zhang (Chinasoft Shanghai)" userId="889434de-a257-482e-b37a-310609d597e0" providerId="ADAL" clId="{FEFB5BA1-A78B-41A9-88BB-A6A7B984CDC4}" dt="2022-09-29T08:18:49.178" v="177" actId="947"/>
          <ac:spMkLst>
            <pc:docMk/>
            <pc:sldMk cId="2052407247" sldId="272"/>
            <ac:spMk id="22" creationId="{91047D17-B9E9-4EA6-99F3-5BAB090957F2}"/>
          </ac:spMkLst>
        </pc:spChg>
        <pc:spChg chg="mod">
          <ac:chgData name="Zi yi Zhang (Chinasoft Shanghai)" userId="889434de-a257-482e-b37a-310609d597e0" providerId="ADAL" clId="{FEFB5BA1-A78B-41A9-88BB-A6A7B984CDC4}" dt="2022-09-29T08:18:49.196" v="183" actId="947"/>
          <ac:spMkLst>
            <pc:docMk/>
            <pc:sldMk cId="2052407247" sldId="272"/>
            <ac:spMk id="23" creationId="{10439C9B-5D9C-49E1-BA27-575DAF71C59D}"/>
          </ac:spMkLst>
        </pc:spChg>
        <pc:spChg chg="mod">
          <ac:chgData name="Zi yi Zhang (Chinasoft Shanghai)" userId="889434de-a257-482e-b37a-310609d597e0" providerId="ADAL" clId="{FEFB5BA1-A78B-41A9-88BB-A6A7B984CDC4}" dt="2022-09-29T08:18:49.231" v="191" actId="947"/>
          <ac:spMkLst>
            <pc:docMk/>
            <pc:sldMk cId="2052407247" sldId="272"/>
            <ac:spMk id="24" creationId="{44CAA2E5-6D65-428C-A153-88928BD74ECC}"/>
          </ac:spMkLst>
        </pc:spChg>
        <pc:spChg chg="mod">
          <ac:chgData name="Zi yi Zhang (Chinasoft Shanghai)" userId="889434de-a257-482e-b37a-310609d597e0" providerId="ADAL" clId="{FEFB5BA1-A78B-41A9-88BB-A6A7B984CDC4}" dt="2022-09-29T08:18:49.253" v="200" actId="947"/>
          <ac:spMkLst>
            <pc:docMk/>
            <pc:sldMk cId="2052407247" sldId="272"/>
            <ac:spMk id="25" creationId="{5793B991-227F-4200-9D61-DF310FA5FF2B}"/>
          </ac:spMkLst>
        </pc:spChg>
        <pc:spChg chg="mod">
          <ac:chgData name="Zi yi Zhang (Chinasoft Shanghai)" userId="889434de-a257-482e-b37a-310609d597e0" providerId="ADAL" clId="{FEFB5BA1-A78B-41A9-88BB-A6A7B984CDC4}" dt="2022-09-29T08:18:49.274" v="208" actId="947"/>
          <ac:spMkLst>
            <pc:docMk/>
            <pc:sldMk cId="2052407247" sldId="272"/>
            <ac:spMk id="26" creationId="{265B2A2D-2B70-4959-A9F7-D742A8E17C81}"/>
          </ac:spMkLst>
        </pc:spChg>
        <pc:spChg chg="mod">
          <ac:chgData name="Zi yi Zhang (Chinasoft Shanghai)" userId="889434de-a257-482e-b37a-310609d597e0" providerId="ADAL" clId="{FEFB5BA1-A78B-41A9-88BB-A6A7B984CDC4}" dt="2022-09-29T08:18:49.293" v="216" actId="947"/>
          <ac:spMkLst>
            <pc:docMk/>
            <pc:sldMk cId="2052407247" sldId="272"/>
            <ac:spMk id="27" creationId="{9B1C1E18-33E3-44C0-9CC9-B83AF11A8D1C}"/>
          </ac:spMkLst>
        </pc:spChg>
        <pc:spChg chg="mod">
          <ac:chgData name="Zi yi Zhang (Chinasoft Shanghai)" userId="889434de-a257-482e-b37a-310609d597e0" providerId="ADAL" clId="{FEFB5BA1-A78B-41A9-88BB-A6A7B984CDC4}" dt="2022-09-29T08:18:49.314" v="226" actId="947"/>
          <ac:spMkLst>
            <pc:docMk/>
            <pc:sldMk cId="2052407247" sldId="272"/>
            <ac:spMk id="28" creationId="{D5D8C0FB-AF64-4D5D-89F8-BAF87D42F087}"/>
          </ac:spMkLst>
        </pc:spChg>
        <pc:spChg chg="mod">
          <ac:chgData name="Zi yi Zhang (Chinasoft Shanghai)" userId="889434de-a257-482e-b37a-310609d597e0" providerId="ADAL" clId="{FEFB5BA1-A78B-41A9-88BB-A6A7B984CDC4}" dt="2022-09-29T08:18:49.332" v="233" actId="947"/>
          <ac:spMkLst>
            <pc:docMk/>
            <pc:sldMk cId="2052407247" sldId="272"/>
            <ac:spMk id="29" creationId="{503F5A66-EBE4-4A0F-A031-78B88EE0D01C}"/>
          </ac:spMkLst>
        </pc:spChg>
        <pc:spChg chg="mod">
          <ac:chgData name="Zi yi Zhang (Chinasoft Shanghai)" userId="889434de-a257-482e-b37a-310609d597e0" providerId="ADAL" clId="{FEFB5BA1-A78B-41A9-88BB-A6A7B984CDC4}" dt="2022-09-29T08:18:49.350" v="240" actId="947"/>
          <ac:spMkLst>
            <pc:docMk/>
            <pc:sldMk cId="2052407247" sldId="272"/>
            <ac:spMk id="30" creationId="{A3842F57-7F7A-4EC8-8914-A7812896F954}"/>
          </ac:spMkLst>
        </pc:spChg>
        <pc:spChg chg="mod">
          <ac:chgData name="Zi yi Zhang (Chinasoft Shanghai)" userId="889434de-a257-482e-b37a-310609d597e0" providerId="ADAL" clId="{FEFB5BA1-A78B-41A9-88BB-A6A7B984CDC4}" dt="2022-09-29T08:18:49.375" v="248" actId="947"/>
          <ac:spMkLst>
            <pc:docMk/>
            <pc:sldMk cId="2052407247" sldId="272"/>
            <ac:spMk id="31" creationId="{1802AD00-40F7-4457-8D67-F03BBDC9213E}"/>
          </ac:spMkLst>
        </pc:spChg>
        <pc:spChg chg="mod">
          <ac:chgData name="Zi yi Zhang (Chinasoft Shanghai)" userId="889434de-a257-482e-b37a-310609d597e0" providerId="ADAL" clId="{FEFB5BA1-A78B-41A9-88BB-A6A7B984CDC4}" dt="2022-09-29T08:18:49.400" v="256" actId="947"/>
          <ac:spMkLst>
            <pc:docMk/>
            <pc:sldMk cId="2052407247" sldId="272"/>
            <ac:spMk id="32" creationId="{0B2D1CF3-6DFF-43F9-B533-FB065D677290}"/>
          </ac:spMkLst>
        </pc:spChg>
        <pc:spChg chg="mod">
          <ac:chgData name="Zi yi Zhang (Chinasoft Shanghai)" userId="889434de-a257-482e-b37a-310609d597e0" providerId="ADAL" clId="{FEFB5BA1-A78B-41A9-88BB-A6A7B984CDC4}" dt="2022-09-29T08:18:49.424" v="265" actId="947"/>
          <ac:spMkLst>
            <pc:docMk/>
            <pc:sldMk cId="2052407247" sldId="272"/>
            <ac:spMk id="33" creationId="{F25F8787-11A7-4C1A-98BA-32CC4CB320D2}"/>
          </ac:spMkLst>
        </pc:spChg>
        <pc:spChg chg="mod">
          <ac:chgData name="Zi yi Zhang (Chinasoft Shanghai)" userId="889434de-a257-482e-b37a-310609d597e0" providerId="ADAL" clId="{FEFB5BA1-A78B-41A9-88BB-A6A7B984CDC4}" dt="2022-09-29T08:18:49.447" v="273" actId="947"/>
          <ac:spMkLst>
            <pc:docMk/>
            <pc:sldMk cId="2052407247" sldId="272"/>
            <ac:spMk id="34" creationId="{63141CAC-7A0C-4F63-8831-3618FADE1DFE}"/>
          </ac:spMkLst>
        </pc:spChg>
        <pc:spChg chg="mod">
          <ac:chgData name="Zi yi Zhang (Chinasoft Shanghai)" userId="889434de-a257-482e-b37a-310609d597e0" providerId="ADAL" clId="{FEFB5BA1-A78B-41A9-88BB-A6A7B984CDC4}" dt="2022-09-29T08:18:49.467" v="281" actId="947"/>
          <ac:spMkLst>
            <pc:docMk/>
            <pc:sldMk cId="2052407247" sldId="272"/>
            <ac:spMk id="35" creationId="{73674C26-B01B-4647-A018-913F66759E13}"/>
          </ac:spMkLst>
        </pc:spChg>
        <pc:spChg chg="mod">
          <ac:chgData name="Zi yi Zhang (Chinasoft Shanghai)" userId="889434de-a257-482e-b37a-310609d597e0" providerId="ADAL" clId="{FEFB5BA1-A78B-41A9-88BB-A6A7B984CDC4}" dt="2022-09-29T08:18:49.486" v="287" actId="947"/>
          <ac:spMkLst>
            <pc:docMk/>
            <pc:sldMk cId="2052407247" sldId="272"/>
            <ac:spMk id="36" creationId="{4A398487-431B-4AFF-956C-EE76E88B659C}"/>
          </ac:spMkLst>
        </pc:spChg>
        <pc:spChg chg="mod">
          <ac:chgData name="Zi yi Zhang (Chinasoft Shanghai)" userId="889434de-a257-482e-b37a-310609d597e0" providerId="ADAL" clId="{FEFB5BA1-A78B-41A9-88BB-A6A7B984CDC4}" dt="2022-09-29T08:18:49.508" v="296" actId="947"/>
          <ac:spMkLst>
            <pc:docMk/>
            <pc:sldMk cId="2052407247" sldId="272"/>
            <ac:spMk id="37" creationId="{1F611F37-FAC6-42AF-BA3E-3F9F2373A08A}"/>
          </ac:spMkLst>
        </pc:spChg>
        <pc:spChg chg="mod">
          <ac:chgData name="Zi yi Zhang (Chinasoft Shanghai)" userId="889434de-a257-482e-b37a-310609d597e0" providerId="ADAL" clId="{FEFB5BA1-A78B-41A9-88BB-A6A7B984CDC4}" dt="2022-09-29T08:18:49.530" v="303" actId="947"/>
          <ac:spMkLst>
            <pc:docMk/>
            <pc:sldMk cId="2052407247" sldId="272"/>
            <ac:spMk id="38" creationId="{EE24ED33-675B-42DE-BD53-16DC94B46DB6}"/>
          </ac:spMkLst>
        </pc:spChg>
        <pc:spChg chg="mod">
          <ac:chgData name="Zi yi Zhang (Chinasoft Shanghai)" userId="889434de-a257-482e-b37a-310609d597e0" providerId="ADAL" clId="{FEFB5BA1-A78B-41A9-88BB-A6A7B984CDC4}" dt="2022-09-29T08:18:49.553" v="311" actId="947"/>
          <ac:spMkLst>
            <pc:docMk/>
            <pc:sldMk cId="2052407247" sldId="272"/>
            <ac:spMk id="39" creationId="{C240FB52-2BE7-406E-8930-4F5C306C11A7}"/>
          </ac:spMkLst>
        </pc:spChg>
        <pc:spChg chg="mod">
          <ac:chgData name="Zi yi Zhang (Chinasoft Shanghai)" userId="889434de-a257-482e-b37a-310609d597e0" providerId="ADAL" clId="{FEFB5BA1-A78B-41A9-88BB-A6A7B984CDC4}" dt="2022-09-29T08:18:49.575" v="320" actId="947"/>
          <ac:spMkLst>
            <pc:docMk/>
            <pc:sldMk cId="2052407247" sldId="272"/>
            <ac:spMk id="40" creationId="{F92676B6-9947-42FB-8A4D-EB6537C5CE1F}"/>
          </ac:spMkLst>
        </pc:spChg>
        <pc:spChg chg="mod">
          <ac:chgData name="Zi yi Zhang (Chinasoft Shanghai)" userId="889434de-a257-482e-b37a-310609d597e0" providerId="ADAL" clId="{FEFB5BA1-A78B-41A9-88BB-A6A7B984CDC4}" dt="2022-09-29T08:18:49.594" v="328" actId="947"/>
          <ac:spMkLst>
            <pc:docMk/>
            <pc:sldMk cId="2052407247" sldId="272"/>
            <ac:spMk id="41" creationId="{811E9D5C-0B2C-4082-B651-E7181A0F9209}"/>
          </ac:spMkLst>
        </pc:spChg>
        <pc:spChg chg="mod">
          <ac:chgData name="Zi yi Zhang (Chinasoft Shanghai)" userId="889434de-a257-482e-b37a-310609d597e0" providerId="ADAL" clId="{FEFB5BA1-A78B-41A9-88BB-A6A7B984CDC4}" dt="2022-09-29T08:18:49.616" v="336" actId="947"/>
          <ac:spMkLst>
            <pc:docMk/>
            <pc:sldMk cId="2052407247" sldId="272"/>
            <ac:spMk id="42" creationId="{5BAD846D-1912-424E-A1D2-5FB2ADDC743B}"/>
          </ac:spMkLst>
        </pc:spChg>
        <pc:spChg chg="mod">
          <ac:chgData name="Zi yi Zhang (Chinasoft Shanghai)" userId="889434de-a257-482e-b37a-310609d597e0" providerId="ADAL" clId="{FEFB5BA1-A78B-41A9-88BB-A6A7B984CDC4}" dt="2022-09-29T08:18:49.638" v="344" actId="947"/>
          <ac:spMkLst>
            <pc:docMk/>
            <pc:sldMk cId="2052407247" sldId="272"/>
            <ac:spMk id="43" creationId="{9796C86C-A887-4359-9BDF-C3F8DAEE8530}"/>
          </ac:spMkLst>
        </pc:spChg>
        <pc:spChg chg="mod">
          <ac:chgData name="Zi yi Zhang (Chinasoft Shanghai)" userId="889434de-a257-482e-b37a-310609d597e0" providerId="ADAL" clId="{FEFB5BA1-A78B-41A9-88BB-A6A7B984CDC4}" dt="2022-09-29T08:18:49.659" v="352" actId="947"/>
          <ac:spMkLst>
            <pc:docMk/>
            <pc:sldMk cId="2052407247" sldId="272"/>
            <ac:spMk id="44" creationId="{94E2974A-830D-429B-B251-E7D5B9AB2F94}"/>
          </ac:spMkLst>
        </pc:spChg>
        <pc:spChg chg="mod">
          <ac:chgData name="Zi yi Zhang (Chinasoft Shanghai)" userId="889434de-a257-482e-b37a-310609d597e0" providerId="ADAL" clId="{FEFB5BA1-A78B-41A9-88BB-A6A7B984CDC4}" dt="2022-09-29T08:18:49.682" v="360" actId="947"/>
          <ac:spMkLst>
            <pc:docMk/>
            <pc:sldMk cId="2052407247" sldId="272"/>
            <ac:spMk id="45" creationId="{1B7C2FC5-63A6-4C87-A046-169B33E7BD19}"/>
          </ac:spMkLst>
        </pc:spChg>
        <pc:spChg chg="mod">
          <ac:chgData name="Zi yi Zhang (Chinasoft Shanghai)" userId="889434de-a257-482e-b37a-310609d597e0" providerId="ADAL" clId="{FEFB5BA1-A78B-41A9-88BB-A6A7B984CDC4}" dt="2022-09-29T08:18:49.705" v="368" actId="947"/>
          <ac:spMkLst>
            <pc:docMk/>
            <pc:sldMk cId="2052407247" sldId="272"/>
            <ac:spMk id="46" creationId="{1316C38C-2B29-448E-A1BF-BE30B61308F1}"/>
          </ac:spMkLst>
        </pc:spChg>
        <pc:spChg chg="mod">
          <ac:chgData name="Zi yi Zhang (Chinasoft Shanghai)" userId="889434de-a257-482e-b37a-310609d597e0" providerId="ADAL" clId="{FEFB5BA1-A78B-41A9-88BB-A6A7B984CDC4}" dt="2022-09-29T08:18:49.727" v="375" actId="947"/>
          <ac:spMkLst>
            <pc:docMk/>
            <pc:sldMk cId="2052407247" sldId="272"/>
            <ac:spMk id="47" creationId="{F7923B95-2EDF-4CE1-8249-D094F960F7C7}"/>
          </ac:spMkLst>
        </pc:spChg>
        <pc:spChg chg="mod">
          <ac:chgData name="Zi yi Zhang (Chinasoft Shanghai)" userId="889434de-a257-482e-b37a-310609d597e0" providerId="ADAL" clId="{FEFB5BA1-A78B-41A9-88BB-A6A7B984CDC4}" dt="2022-09-29T08:18:49.748" v="383" actId="947"/>
          <ac:spMkLst>
            <pc:docMk/>
            <pc:sldMk cId="2052407247" sldId="272"/>
            <ac:spMk id="48" creationId="{99D50DEF-DE5F-483E-9032-6DBF7511A52D}"/>
          </ac:spMkLst>
        </pc:spChg>
        <pc:spChg chg="mod">
          <ac:chgData name="Zi yi Zhang (Chinasoft Shanghai)" userId="889434de-a257-482e-b37a-310609d597e0" providerId="ADAL" clId="{FEFB5BA1-A78B-41A9-88BB-A6A7B984CDC4}" dt="2022-09-29T08:18:49.774" v="391" actId="947"/>
          <ac:spMkLst>
            <pc:docMk/>
            <pc:sldMk cId="2052407247" sldId="272"/>
            <ac:spMk id="49" creationId="{AC9173D5-D440-4553-9CD7-174A79796FCE}"/>
          </ac:spMkLst>
        </pc:spChg>
        <pc:spChg chg="mod">
          <ac:chgData name="Zi yi Zhang (Chinasoft Shanghai)" userId="889434de-a257-482e-b37a-310609d597e0" providerId="ADAL" clId="{FEFB5BA1-A78B-41A9-88BB-A6A7B984CDC4}" dt="2022-09-29T08:18:49.799" v="399" actId="947"/>
          <ac:spMkLst>
            <pc:docMk/>
            <pc:sldMk cId="2052407247" sldId="272"/>
            <ac:spMk id="50" creationId="{E887B2DA-C43F-483A-A5A0-ACB2E49E1356}"/>
          </ac:spMkLst>
        </pc:spChg>
        <pc:spChg chg="mod">
          <ac:chgData name="Zi yi Zhang (Chinasoft Shanghai)" userId="889434de-a257-482e-b37a-310609d597e0" providerId="ADAL" clId="{FEFB5BA1-A78B-41A9-88BB-A6A7B984CDC4}" dt="2022-09-29T08:18:49.818" v="406" actId="947"/>
          <ac:spMkLst>
            <pc:docMk/>
            <pc:sldMk cId="2052407247" sldId="272"/>
            <ac:spMk id="51" creationId="{7B8818B9-488F-408C-9B73-364AB81B9199}"/>
          </ac:spMkLst>
        </pc:spChg>
        <pc:spChg chg="mod">
          <ac:chgData name="Zi yi Zhang (Chinasoft Shanghai)" userId="889434de-a257-482e-b37a-310609d597e0" providerId="ADAL" clId="{FEFB5BA1-A78B-41A9-88BB-A6A7B984CDC4}" dt="2022-09-29T08:18:49.840" v="414" actId="947"/>
          <ac:spMkLst>
            <pc:docMk/>
            <pc:sldMk cId="2052407247" sldId="272"/>
            <ac:spMk id="52" creationId="{01AD86E8-9DFC-48C6-B0D1-7C7097B09A1C}"/>
          </ac:spMkLst>
        </pc:spChg>
        <pc:spChg chg="mod">
          <ac:chgData name="Zi yi Zhang (Chinasoft Shanghai)" userId="889434de-a257-482e-b37a-310609d597e0" providerId="ADAL" clId="{FEFB5BA1-A78B-41A9-88BB-A6A7B984CDC4}" dt="2022-09-29T08:18:49.864" v="422" actId="947"/>
          <ac:spMkLst>
            <pc:docMk/>
            <pc:sldMk cId="2052407247" sldId="272"/>
            <ac:spMk id="53" creationId="{CA172497-6303-47B0-B5E2-1C51C2D85A52}"/>
          </ac:spMkLst>
        </pc:spChg>
        <pc:spChg chg="mod">
          <ac:chgData name="Zi yi Zhang (Chinasoft Shanghai)" userId="889434de-a257-482e-b37a-310609d597e0" providerId="ADAL" clId="{FEFB5BA1-A78B-41A9-88BB-A6A7B984CDC4}" dt="2022-09-29T08:18:49.886" v="430" actId="947"/>
          <ac:spMkLst>
            <pc:docMk/>
            <pc:sldMk cId="2052407247" sldId="272"/>
            <ac:spMk id="54" creationId="{6F9293F4-D1C0-426C-BAF5-C4765D1F82C7}"/>
          </ac:spMkLst>
        </pc:spChg>
        <pc:spChg chg="mod">
          <ac:chgData name="Zi yi Zhang (Chinasoft Shanghai)" userId="889434de-a257-482e-b37a-310609d597e0" providerId="ADAL" clId="{FEFB5BA1-A78B-41A9-88BB-A6A7B984CDC4}" dt="2022-09-29T08:18:49.905" v="438" actId="947"/>
          <ac:spMkLst>
            <pc:docMk/>
            <pc:sldMk cId="2052407247" sldId="272"/>
            <ac:spMk id="55" creationId="{9299AE1A-C7DC-4BDE-A271-3285A766DD71}"/>
          </ac:spMkLst>
        </pc:spChg>
        <pc:spChg chg="mod">
          <ac:chgData name="Zi yi Zhang (Chinasoft Shanghai)" userId="889434de-a257-482e-b37a-310609d597e0" providerId="ADAL" clId="{FEFB5BA1-A78B-41A9-88BB-A6A7B984CDC4}" dt="2022-09-29T08:18:49.924" v="446" actId="947"/>
          <ac:spMkLst>
            <pc:docMk/>
            <pc:sldMk cId="2052407247" sldId="272"/>
            <ac:spMk id="56" creationId="{92EF1F61-5739-4813-AC44-8F9FD1BC0D85}"/>
          </ac:spMkLst>
        </pc:spChg>
        <pc:spChg chg="mod">
          <ac:chgData name="Zi yi Zhang (Chinasoft Shanghai)" userId="889434de-a257-482e-b37a-310609d597e0" providerId="ADAL" clId="{FEFB5BA1-A78B-41A9-88BB-A6A7B984CDC4}" dt="2022-09-29T08:18:49.944" v="454" actId="947"/>
          <ac:spMkLst>
            <pc:docMk/>
            <pc:sldMk cId="2052407247" sldId="272"/>
            <ac:spMk id="57" creationId="{29A94823-2C90-4840-B46F-2323174EA16F}"/>
          </ac:spMkLst>
        </pc:spChg>
        <pc:spChg chg="mod">
          <ac:chgData name="Zi yi Zhang (Chinasoft Shanghai)" userId="889434de-a257-482e-b37a-310609d597e0" providerId="ADAL" clId="{FEFB5BA1-A78B-41A9-88BB-A6A7B984CDC4}" dt="2022-09-29T08:18:49.964" v="462" actId="947"/>
          <ac:spMkLst>
            <pc:docMk/>
            <pc:sldMk cId="2052407247" sldId="272"/>
            <ac:spMk id="58" creationId="{72160B78-57E8-4738-B47F-0454FEF6CD12}"/>
          </ac:spMkLst>
        </pc:spChg>
        <pc:spChg chg="mod">
          <ac:chgData name="Zi yi Zhang (Chinasoft Shanghai)" userId="889434de-a257-482e-b37a-310609d597e0" providerId="ADAL" clId="{FEFB5BA1-A78B-41A9-88BB-A6A7B984CDC4}" dt="2022-09-29T08:18:49.983" v="470" actId="947"/>
          <ac:spMkLst>
            <pc:docMk/>
            <pc:sldMk cId="2052407247" sldId="272"/>
            <ac:spMk id="59" creationId="{C48EFCF8-D89A-4D1A-A45E-9CA9E2B896BF}"/>
          </ac:spMkLst>
        </pc:spChg>
        <pc:spChg chg="mod">
          <ac:chgData name="Zi yi Zhang (Chinasoft Shanghai)" userId="889434de-a257-482e-b37a-310609d597e0" providerId="ADAL" clId="{FEFB5BA1-A78B-41A9-88BB-A6A7B984CDC4}" dt="2022-09-29T08:18:50.002" v="478" actId="947"/>
          <ac:spMkLst>
            <pc:docMk/>
            <pc:sldMk cId="2052407247" sldId="272"/>
            <ac:spMk id="60" creationId="{9D123414-74F6-480B-9CB8-F03D9CC6F186}"/>
          </ac:spMkLst>
        </pc:spChg>
        <pc:spChg chg="mod">
          <ac:chgData name="Zi yi Zhang (Chinasoft Shanghai)" userId="889434de-a257-482e-b37a-310609d597e0" providerId="ADAL" clId="{FEFB5BA1-A78B-41A9-88BB-A6A7B984CDC4}" dt="2022-09-29T08:18:50.021" v="486" actId="947"/>
          <ac:spMkLst>
            <pc:docMk/>
            <pc:sldMk cId="2052407247" sldId="272"/>
            <ac:spMk id="61" creationId="{F3520898-5E63-4ACE-A855-ED5B9E0D0D70}"/>
          </ac:spMkLst>
        </pc:spChg>
        <pc:spChg chg="mod">
          <ac:chgData name="Zi yi Zhang (Chinasoft Shanghai)" userId="889434de-a257-482e-b37a-310609d597e0" providerId="ADAL" clId="{FEFB5BA1-A78B-41A9-88BB-A6A7B984CDC4}" dt="2022-09-29T08:18:50.042" v="494" actId="947"/>
          <ac:spMkLst>
            <pc:docMk/>
            <pc:sldMk cId="2052407247" sldId="272"/>
            <ac:spMk id="62" creationId="{C35A58CF-27A9-4DE5-884D-17233EA16830}"/>
          </ac:spMkLst>
        </pc:spChg>
        <pc:spChg chg="mod">
          <ac:chgData name="Zi yi Zhang (Chinasoft Shanghai)" userId="889434de-a257-482e-b37a-310609d597e0" providerId="ADAL" clId="{FEFB5BA1-A78B-41A9-88BB-A6A7B984CDC4}" dt="2022-09-29T08:18:50.065" v="502" actId="947"/>
          <ac:spMkLst>
            <pc:docMk/>
            <pc:sldMk cId="2052407247" sldId="272"/>
            <ac:spMk id="63" creationId="{749DDD57-FEBA-439B-A6AA-D602EB0D3E6B}"/>
          </ac:spMkLst>
        </pc:spChg>
        <pc:spChg chg="mod">
          <ac:chgData name="Zi yi Zhang (Chinasoft Shanghai)" userId="889434de-a257-482e-b37a-310609d597e0" providerId="ADAL" clId="{FEFB5BA1-A78B-41A9-88BB-A6A7B984CDC4}" dt="2022-09-29T08:18:50.082" v="507" actId="947"/>
          <ac:spMkLst>
            <pc:docMk/>
            <pc:sldMk cId="2052407247" sldId="272"/>
            <ac:spMk id="64" creationId="{62E50926-A384-46C2-82BB-D80799856B54}"/>
          </ac:spMkLst>
        </pc:spChg>
        <pc:spChg chg="mod">
          <ac:chgData name="Zi yi Zhang (Chinasoft Shanghai)" userId="889434de-a257-482e-b37a-310609d597e0" providerId="ADAL" clId="{FEFB5BA1-A78B-41A9-88BB-A6A7B984CDC4}" dt="2022-09-29T08:18:50.100" v="514" actId="947"/>
          <ac:spMkLst>
            <pc:docMk/>
            <pc:sldMk cId="2052407247" sldId="272"/>
            <ac:spMk id="65" creationId="{9711BAEF-30BD-42B7-BF85-55B9F64546E0}"/>
          </ac:spMkLst>
        </pc:spChg>
        <pc:spChg chg="mod">
          <ac:chgData name="Zi yi Zhang (Chinasoft Shanghai)" userId="889434de-a257-482e-b37a-310609d597e0" providerId="ADAL" clId="{FEFB5BA1-A78B-41A9-88BB-A6A7B984CDC4}" dt="2022-09-29T08:18:50.118" v="522" actId="947"/>
          <ac:spMkLst>
            <pc:docMk/>
            <pc:sldMk cId="2052407247" sldId="272"/>
            <ac:spMk id="66" creationId="{0021F00E-86C5-4664-87DD-9DC19168758F}"/>
          </ac:spMkLst>
        </pc:spChg>
        <pc:spChg chg="mod">
          <ac:chgData name="Zi yi Zhang (Chinasoft Shanghai)" userId="889434de-a257-482e-b37a-310609d597e0" providerId="ADAL" clId="{FEFB5BA1-A78B-41A9-88BB-A6A7B984CDC4}" dt="2022-09-29T08:18:50.137" v="530" actId="947"/>
          <ac:spMkLst>
            <pc:docMk/>
            <pc:sldMk cId="2052407247" sldId="272"/>
            <ac:spMk id="67" creationId="{ACD18BBE-AA3D-416C-82F0-9EB6B3D5CDD6}"/>
          </ac:spMkLst>
        </pc:spChg>
        <pc:spChg chg="mod">
          <ac:chgData name="Zi yi Zhang (Chinasoft Shanghai)" userId="889434de-a257-482e-b37a-310609d597e0" providerId="ADAL" clId="{FEFB5BA1-A78B-41A9-88BB-A6A7B984CDC4}" dt="2022-09-29T08:18:50.156" v="538" actId="947"/>
          <ac:spMkLst>
            <pc:docMk/>
            <pc:sldMk cId="2052407247" sldId="272"/>
            <ac:spMk id="68" creationId="{0C38D5E6-E08E-440C-9A68-8FC3996614FA}"/>
          </ac:spMkLst>
        </pc:spChg>
        <pc:spChg chg="mod">
          <ac:chgData name="Zi yi Zhang (Chinasoft Shanghai)" userId="889434de-a257-482e-b37a-310609d597e0" providerId="ADAL" clId="{FEFB5BA1-A78B-41A9-88BB-A6A7B984CDC4}" dt="2022-09-29T08:18:50.176" v="546" actId="947"/>
          <ac:spMkLst>
            <pc:docMk/>
            <pc:sldMk cId="2052407247" sldId="272"/>
            <ac:spMk id="69" creationId="{45D75616-09A8-40BC-ACC6-8E3522BAE960}"/>
          </ac:spMkLst>
        </pc:spChg>
        <pc:spChg chg="mod">
          <ac:chgData name="Zi yi Zhang (Chinasoft Shanghai)" userId="889434de-a257-482e-b37a-310609d597e0" providerId="ADAL" clId="{FEFB5BA1-A78B-41A9-88BB-A6A7B984CDC4}" dt="2022-09-29T08:18:50.195" v="554" actId="947"/>
          <ac:spMkLst>
            <pc:docMk/>
            <pc:sldMk cId="2052407247" sldId="272"/>
            <ac:spMk id="70" creationId="{7E7B8AE5-90BE-4C12-9836-9EB5742F543E}"/>
          </ac:spMkLst>
        </pc:spChg>
        <pc:spChg chg="mod">
          <ac:chgData name="Zi yi Zhang (Chinasoft Shanghai)" userId="889434de-a257-482e-b37a-310609d597e0" providerId="ADAL" clId="{FEFB5BA1-A78B-41A9-88BB-A6A7B984CDC4}" dt="2022-09-29T08:18:50.215" v="562" actId="947"/>
          <ac:spMkLst>
            <pc:docMk/>
            <pc:sldMk cId="2052407247" sldId="272"/>
            <ac:spMk id="71" creationId="{B6C66536-A401-43DA-8E1C-1F4C79C31016}"/>
          </ac:spMkLst>
        </pc:spChg>
        <pc:spChg chg="mod">
          <ac:chgData name="Zi yi Zhang (Chinasoft Shanghai)" userId="889434de-a257-482e-b37a-310609d597e0" providerId="ADAL" clId="{FEFB5BA1-A78B-41A9-88BB-A6A7B984CDC4}" dt="2022-09-29T08:18:50.235" v="570" actId="947"/>
          <ac:spMkLst>
            <pc:docMk/>
            <pc:sldMk cId="2052407247" sldId="272"/>
            <ac:spMk id="72" creationId="{3319FECC-0562-4A5A-8C9A-2C9B17C09175}"/>
          </ac:spMkLst>
        </pc:spChg>
        <pc:spChg chg="mod">
          <ac:chgData name="Zi yi Zhang (Chinasoft Shanghai)" userId="889434de-a257-482e-b37a-310609d597e0" providerId="ADAL" clId="{FEFB5BA1-A78B-41A9-88BB-A6A7B984CDC4}" dt="2022-09-29T08:18:50.254" v="578" actId="947"/>
          <ac:spMkLst>
            <pc:docMk/>
            <pc:sldMk cId="2052407247" sldId="272"/>
            <ac:spMk id="73" creationId="{9BC3AE33-9E00-466D-A6C4-0D421D48AD2C}"/>
          </ac:spMkLst>
        </pc:spChg>
        <pc:spChg chg="mod">
          <ac:chgData name="Zi yi Zhang (Chinasoft Shanghai)" userId="889434de-a257-482e-b37a-310609d597e0" providerId="ADAL" clId="{FEFB5BA1-A78B-41A9-88BB-A6A7B984CDC4}" dt="2022-09-29T08:18:50.275" v="587" actId="947"/>
          <ac:spMkLst>
            <pc:docMk/>
            <pc:sldMk cId="2052407247" sldId="272"/>
            <ac:spMk id="74" creationId="{14D10975-0610-4AE0-BC68-63322CAC9168}"/>
          </ac:spMkLst>
        </pc:spChg>
        <pc:spChg chg="mod">
          <ac:chgData name="Zi yi Zhang (Chinasoft Shanghai)" userId="889434de-a257-482e-b37a-310609d597e0" providerId="ADAL" clId="{FEFB5BA1-A78B-41A9-88BB-A6A7B984CDC4}" dt="2022-09-29T08:18:50.294" v="595" actId="947"/>
          <ac:spMkLst>
            <pc:docMk/>
            <pc:sldMk cId="2052407247" sldId="272"/>
            <ac:spMk id="75" creationId="{737AC6DA-BD19-414D-BD94-3E30CFC42216}"/>
          </ac:spMkLst>
        </pc:spChg>
        <pc:spChg chg="mod">
          <ac:chgData name="Zi yi Zhang (Chinasoft Shanghai)" userId="889434de-a257-482e-b37a-310609d597e0" providerId="ADAL" clId="{FEFB5BA1-A78B-41A9-88BB-A6A7B984CDC4}" dt="2022-09-29T08:18:50.314" v="603" actId="947"/>
          <ac:spMkLst>
            <pc:docMk/>
            <pc:sldMk cId="2052407247" sldId="272"/>
            <ac:spMk id="76" creationId="{70B1BD0E-DA89-4A5A-8AAF-3D2D6B44746A}"/>
          </ac:spMkLst>
        </pc:spChg>
        <pc:spChg chg="mod">
          <ac:chgData name="Zi yi Zhang (Chinasoft Shanghai)" userId="889434de-a257-482e-b37a-310609d597e0" providerId="ADAL" clId="{FEFB5BA1-A78B-41A9-88BB-A6A7B984CDC4}" dt="2022-09-29T08:18:50.334" v="611" actId="947"/>
          <ac:spMkLst>
            <pc:docMk/>
            <pc:sldMk cId="2052407247" sldId="272"/>
            <ac:spMk id="77" creationId="{65CA1E90-0798-458D-A72D-BF626EC77497}"/>
          </ac:spMkLst>
        </pc:spChg>
        <pc:spChg chg="mod">
          <ac:chgData name="Zi yi Zhang (Chinasoft Shanghai)" userId="889434de-a257-482e-b37a-310609d597e0" providerId="ADAL" clId="{FEFB5BA1-A78B-41A9-88BB-A6A7B984CDC4}" dt="2022-09-29T08:18:50.354" v="619" actId="947"/>
          <ac:spMkLst>
            <pc:docMk/>
            <pc:sldMk cId="2052407247" sldId="272"/>
            <ac:spMk id="78" creationId="{8B0E6E4A-E070-496A-ABCE-66E659046FCD}"/>
          </ac:spMkLst>
        </pc:spChg>
        <pc:spChg chg="mod">
          <ac:chgData name="Zi yi Zhang (Chinasoft Shanghai)" userId="889434de-a257-482e-b37a-310609d597e0" providerId="ADAL" clId="{FEFB5BA1-A78B-41A9-88BB-A6A7B984CDC4}" dt="2022-09-29T08:18:50.373" v="627" actId="947"/>
          <ac:spMkLst>
            <pc:docMk/>
            <pc:sldMk cId="2052407247" sldId="272"/>
            <ac:spMk id="79" creationId="{F72A7AA2-36D7-482C-93E0-C840CE61BB3D}"/>
          </ac:spMkLst>
        </pc:spChg>
        <pc:spChg chg="mod">
          <ac:chgData name="Zi yi Zhang (Chinasoft Shanghai)" userId="889434de-a257-482e-b37a-310609d597e0" providerId="ADAL" clId="{FEFB5BA1-A78B-41A9-88BB-A6A7B984CDC4}" dt="2022-09-29T08:18:50.395" v="634" actId="947"/>
          <ac:spMkLst>
            <pc:docMk/>
            <pc:sldMk cId="2052407247" sldId="272"/>
            <ac:spMk id="80" creationId="{CEC088C6-F8E1-4BAD-B169-D7403785CFB9}"/>
          </ac:spMkLst>
        </pc:spChg>
        <pc:spChg chg="mod">
          <ac:chgData name="Zi yi Zhang (Chinasoft Shanghai)" userId="889434de-a257-482e-b37a-310609d597e0" providerId="ADAL" clId="{FEFB5BA1-A78B-41A9-88BB-A6A7B984CDC4}" dt="2022-09-29T08:18:50.418" v="642" actId="947"/>
          <ac:spMkLst>
            <pc:docMk/>
            <pc:sldMk cId="2052407247" sldId="272"/>
            <ac:spMk id="81" creationId="{5102E738-162C-49EB-9B6B-3626BB0771C0}"/>
          </ac:spMkLst>
        </pc:spChg>
        <pc:spChg chg="mod">
          <ac:chgData name="Zi yi Zhang (Chinasoft Shanghai)" userId="889434de-a257-482e-b37a-310609d597e0" providerId="ADAL" clId="{FEFB5BA1-A78B-41A9-88BB-A6A7B984CDC4}" dt="2022-09-29T08:18:50.438" v="651" actId="947"/>
          <ac:spMkLst>
            <pc:docMk/>
            <pc:sldMk cId="2052407247" sldId="272"/>
            <ac:spMk id="82" creationId="{754D869F-C642-4132-B425-5BE3C3BF6E54}"/>
          </ac:spMkLst>
        </pc:spChg>
        <pc:spChg chg="mod">
          <ac:chgData name="Zi yi Zhang (Chinasoft Shanghai)" userId="889434de-a257-482e-b37a-310609d597e0" providerId="ADAL" clId="{FEFB5BA1-A78B-41A9-88BB-A6A7B984CDC4}" dt="2022-09-29T08:18:50.459" v="660" actId="947"/>
          <ac:spMkLst>
            <pc:docMk/>
            <pc:sldMk cId="2052407247" sldId="272"/>
            <ac:spMk id="83" creationId="{DAE4870A-6F4E-4BB5-AA13-7C59A6D5EACB}"/>
          </ac:spMkLst>
        </pc:spChg>
        <pc:spChg chg="mod">
          <ac:chgData name="Zi yi Zhang (Chinasoft Shanghai)" userId="889434de-a257-482e-b37a-310609d597e0" providerId="ADAL" clId="{FEFB5BA1-A78B-41A9-88BB-A6A7B984CDC4}" dt="2022-09-29T08:18:50.484" v="668" actId="947"/>
          <ac:spMkLst>
            <pc:docMk/>
            <pc:sldMk cId="2052407247" sldId="272"/>
            <ac:spMk id="84" creationId="{2FABF77E-7200-4DF8-A1F1-45809F5C5329}"/>
          </ac:spMkLst>
        </pc:spChg>
        <pc:spChg chg="mod">
          <ac:chgData name="Zi yi Zhang (Chinasoft Shanghai)" userId="889434de-a257-482e-b37a-310609d597e0" providerId="ADAL" clId="{FEFB5BA1-A78B-41A9-88BB-A6A7B984CDC4}" dt="2022-09-29T08:18:50.508" v="678" actId="947"/>
          <ac:spMkLst>
            <pc:docMk/>
            <pc:sldMk cId="2052407247" sldId="272"/>
            <ac:spMk id="85" creationId="{53EE53A3-06AE-40AE-809C-DAA7BA03408C}"/>
          </ac:spMkLst>
        </pc:spChg>
        <pc:spChg chg="mod">
          <ac:chgData name="Zi yi Zhang (Chinasoft Shanghai)" userId="889434de-a257-482e-b37a-310609d597e0" providerId="ADAL" clId="{FEFB5BA1-A78B-41A9-88BB-A6A7B984CDC4}" dt="2022-09-29T08:18:50.531" v="686" actId="947"/>
          <ac:spMkLst>
            <pc:docMk/>
            <pc:sldMk cId="2052407247" sldId="272"/>
            <ac:spMk id="86" creationId="{8633B27B-5CB9-4131-8367-0C4C7E12CA3A}"/>
          </ac:spMkLst>
        </pc:spChg>
        <pc:spChg chg="mod">
          <ac:chgData name="Zi yi Zhang (Chinasoft Shanghai)" userId="889434de-a257-482e-b37a-310609d597e0" providerId="ADAL" clId="{FEFB5BA1-A78B-41A9-88BB-A6A7B984CDC4}" dt="2022-09-29T08:18:50.551" v="694" actId="947"/>
          <ac:spMkLst>
            <pc:docMk/>
            <pc:sldMk cId="2052407247" sldId="272"/>
            <ac:spMk id="87" creationId="{52094A84-657F-4CF2-8DE8-5DAFF3A4C95B}"/>
          </ac:spMkLst>
        </pc:spChg>
        <pc:spChg chg="mod">
          <ac:chgData name="Zi yi Zhang (Chinasoft Shanghai)" userId="889434de-a257-482e-b37a-310609d597e0" providerId="ADAL" clId="{FEFB5BA1-A78B-41A9-88BB-A6A7B984CDC4}" dt="2022-09-29T08:18:50.574" v="702" actId="947"/>
          <ac:spMkLst>
            <pc:docMk/>
            <pc:sldMk cId="2052407247" sldId="272"/>
            <ac:spMk id="88" creationId="{2BB7945A-01E6-4B01-8C28-94CEBD270635}"/>
          </ac:spMkLst>
        </pc:spChg>
        <pc:spChg chg="mod">
          <ac:chgData name="Zi yi Zhang (Chinasoft Shanghai)" userId="889434de-a257-482e-b37a-310609d597e0" providerId="ADAL" clId="{FEFB5BA1-A78B-41A9-88BB-A6A7B984CDC4}" dt="2022-09-29T08:18:50.595" v="710" actId="947"/>
          <ac:spMkLst>
            <pc:docMk/>
            <pc:sldMk cId="2052407247" sldId="272"/>
            <ac:spMk id="89" creationId="{D13CD7E4-18DD-4187-AF03-4916CE28FC3B}"/>
          </ac:spMkLst>
        </pc:spChg>
        <pc:spChg chg="mod">
          <ac:chgData name="Zi yi Zhang (Chinasoft Shanghai)" userId="889434de-a257-482e-b37a-310609d597e0" providerId="ADAL" clId="{FEFB5BA1-A78B-41A9-88BB-A6A7B984CDC4}" dt="2022-09-29T08:18:50.618" v="718" actId="947"/>
          <ac:spMkLst>
            <pc:docMk/>
            <pc:sldMk cId="2052407247" sldId="272"/>
            <ac:spMk id="90" creationId="{70606A29-CF8E-46B3-BBF1-E30A28AB259D}"/>
          </ac:spMkLst>
        </pc:spChg>
        <pc:spChg chg="mod">
          <ac:chgData name="Zi yi Zhang (Chinasoft Shanghai)" userId="889434de-a257-482e-b37a-310609d597e0" providerId="ADAL" clId="{FEFB5BA1-A78B-41A9-88BB-A6A7B984CDC4}" dt="2022-09-29T08:18:50.643" v="726" actId="947"/>
          <ac:spMkLst>
            <pc:docMk/>
            <pc:sldMk cId="2052407247" sldId="272"/>
            <ac:spMk id="91" creationId="{61D83E4D-D0D5-47E5-A002-693B3A25D87B}"/>
          </ac:spMkLst>
        </pc:spChg>
        <pc:spChg chg="mod">
          <ac:chgData name="Zi yi Zhang (Chinasoft Shanghai)" userId="889434de-a257-482e-b37a-310609d597e0" providerId="ADAL" clId="{FEFB5BA1-A78B-41A9-88BB-A6A7B984CDC4}" dt="2022-09-29T08:18:50.663" v="734" actId="947"/>
          <ac:spMkLst>
            <pc:docMk/>
            <pc:sldMk cId="2052407247" sldId="272"/>
            <ac:spMk id="92" creationId="{5D10E038-8AB3-4D05-A222-B4AB5900F7B3}"/>
          </ac:spMkLst>
        </pc:spChg>
        <pc:spChg chg="mod">
          <ac:chgData name="Zi yi Zhang (Chinasoft Shanghai)" userId="889434de-a257-482e-b37a-310609d597e0" providerId="ADAL" clId="{FEFB5BA1-A78B-41A9-88BB-A6A7B984CDC4}" dt="2022-09-29T08:18:50.682" v="742" actId="947"/>
          <ac:spMkLst>
            <pc:docMk/>
            <pc:sldMk cId="2052407247" sldId="272"/>
            <ac:spMk id="93" creationId="{AD95FBC1-150B-4738-B7F4-A652DC3F2F18}"/>
          </ac:spMkLst>
        </pc:spChg>
        <pc:spChg chg="mod">
          <ac:chgData name="Zi yi Zhang (Chinasoft Shanghai)" userId="889434de-a257-482e-b37a-310609d597e0" providerId="ADAL" clId="{FEFB5BA1-A78B-41A9-88BB-A6A7B984CDC4}" dt="2022-09-29T08:18:50.701" v="750" actId="947"/>
          <ac:spMkLst>
            <pc:docMk/>
            <pc:sldMk cId="2052407247" sldId="272"/>
            <ac:spMk id="94" creationId="{4707563D-7017-4589-A9B1-722410EAF23D}"/>
          </ac:spMkLst>
        </pc:spChg>
        <pc:spChg chg="mod">
          <ac:chgData name="Zi yi Zhang (Chinasoft Shanghai)" userId="889434de-a257-482e-b37a-310609d597e0" providerId="ADAL" clId="{FEFB5BA1-A78B-41A9-88BB-A6A7B984CDC4}" dt="2022-09-29T08:18:50.721" v="758" actId="947"/>
          <ac:spMkLst>
            <pc:docMk/>
            <pc:sldMk cId="2052407247" sldId="272"/>
            <ac:spMk id="95" creationId="{6012B703-8A27-441C-8658-653E4AFDB968}"/>
          </ac:spMkLst>
        </pc:spChg>
        <pc:spChg chg="mod">
          <ac:chgData name="Zi yi Zhang (Chinasoft Shanghai)" userId="889434de-a257-482e-b37a-310609d597e0" providerId="ADAL" clId="{FEFB5BA1-A78B-41A9-88BB-A6A7B984CDC4}" dt="2022-09-29T08:18:50.742" v="766" actId="947"/>
          <ac:spMkLst>
            <pc:docMk/>
            <pc:sldMk cId="2052407247" sldId="272"/>
            <ac:spMk id="96" creationId="{39F9D3D5-0B24-4691-BE27-C456033CEE81}"/>
          </ac:spMkLst>
        </pc:spChg>
        <pc:spChg chg="mod">
          <ac:chgData name="Zi yi Zhang (Chinasoft Shanghai)" userId="889434de-a257-482e-b37a-310609d597e0" providerId="ADAL" clId="{FEFB5BA1-A78B-41A9-88BB-A6A7B984CDC4}" dt="2022-09-29T08:18:50.762" v="774" actId="947"/>
          <ac:spMkLst>
            <pc:docMk/>
            <pc:sldMk cId="2052407247" sldId="272"/>
            <ac:spMk id="97" creationId="{552D084C-65EC-447E-AFAE-9BDA4AEE1E22}"/>
          </ac:spMkLst>
        </pc:spChg>
        <pc:spChg chg="mod">
          <ac:chgData name="Zi yi Zhang (Chinasoft Shanghai)" userId="889434de-a257-482e-b37a-310609d597e0" providerId="ADAL" clId="{FEFB5BA1-A78B-41A9-88BB-A6A7B984CDC4}" dt="2022-09-29T08:18:50.782" v="782" actId="947"/>
          <ac:spMkLst>
            <pc:docMk/>
            <pc:sldMk cId="2052407247" sldId="272"/>
            <ac:spMk id="98" creationId="{425871FA-0AAC-4E81-B318-D8399CDF55B2}"/>
          </ac:spMkLst>
        </pc:spChg>
        <pc:spChg chg="mod">
          <ac:chgData name="Zi yi Zhang (Chinasoft Shanghai)" userId="889434de-a257-482e-b37a-310609d597e0" providerId="ADAL" clId="{FEFB5BA1-A78B-41A9-88BB-A6A7B984CDC4}" dt="2022-09-29T08:18:50.804" v="790" actId="947"/>
          <ac:spMkLst>
            <pc:docMk/>
            <pc:sldMk cId="2052407247" sldId="272"/>
            <ac:spMk id="99" creationId="{79C45A6F-15BD-47E0-8CAE-39BB8D314FC8}"/>
          </ac:spMkLst>
        </pc:spChg>
        <pc:spChg chg="mod">
          <ac:chgData name="Zi yi Zhang (Chinasoft Shanghai)" userId="889434de-a257-482e-b37a-310609d597e0" providerId="ADAL" clId="{FEFB5BA1-A78B-41A9-88BB-A6A7B984CDC4}" dt="2022-09-29T08:18:50.823" v="798" actId="947"/>
          <ac:spMkLst>
            <pc:docMk/>
            <pc:sldMk cId="2052407247" sldId="272"/>
            <ac:spMk id="100" creationId="{EA643A36-21FC-4026-903A-BAE9E80C7403}"/>
          </ac:spMkLst>
        </pc:spChg>
        <pc:spChg chg="mod">
          <ac:chgData name="Zi yi Zhang (Chinasoft Shanghai)" userId="889434de-a257-482e-b37a-310609d597e0" providerId="ADAL" clId="{FEFB5BA1-A78B-41A9-88BB-A6A7B984CDC4}" dt="2022-09-29T08:18:50.842" v="806" actId="947"/>
          <ac:spMkLst>
            <pc:docMk/>
            <pc:sldMk cId="2052407247" sldId="272"/>
            <ac:spMk id="101" creationId="{939F4A0D-3C65-4862-BB00-B55AA48C40D1}"/>
          </ac:spMkLst>
        </pc:spChg>
        <pc:spChg chg="mod">
          <ac:chgData name="Zi yi Zhang (Chinasoft Shanghai)" userId="889434de-a257-482e-b37a-310609d597e0" providerId="ADAL" clId="{FEFB5BA1-A78B-41A9-88BB-A6A7B984CDC4}" dt="2022-09-29T08:18:50.861" v="814" actId="947"/>
          <ac:spMkLst>
            <pc:docMk/>
            <pc:sldMk cId="2052407247" sldId="272"/>
            <ac:spMk id="102" creationId="{C32A60C1-5C2F-4610-B49C-E4AB05BB99DA}"/>
          </ac:spMkLst>
        </pc:spChg>
        <pc:spChg chg="mod">
          <ac:chgData name="Zi yi Zhang (Chinasoft Shanghai)" userId="889434de-a257-482e-b37a-310609d597e0" providerId="ADAL" clId="{FEFB5BA1-A78B-41A9-88BB-A6A7B984CDC4}" dt="2022-09-29T08:18:50.881" v="822" actId="947"/>
          <ac:spMkLst>
            <pc:docMk/>
            <pc:sldMk cId="2052407247" sldId="272"/>
            <ac:spMk id="103" creationId="{5CFDD572-63CE-45F3-B351-549D117CE3D2}"/>
          </ac:spMkLst>
        </pc:spChg>
        <pc:spChg chg="mod">
          <ac:chgData name="Zi yi Zhang (Chinasoft Shanghai)" userId="889434de-a257-482e-b37a-310609d597e0" providerId="ADAL" clId="{FEFB5BA1-A78B-41A9-88BB-A6A7B984CDC4}" dt="2022-09-29T08:18:50.900" v="830" actId="947"/>
          <ac:spMkLst>
            <pc:docMk/>
            <pc:sldMk cId="2052407247" sldId="272"/>
            <ac:spMk id="104" creationId="{559B69C0-DE98-452E-B66F-726A28994D2C}"/>
          </ac:spMkLst>
        </pc:spChg>
        <pc:spChg chg="mod">
          <ac:chgData name="Zi yi Zhang (Chinasoft Shanghai)" userId="889434de-a257-482e-b37a-310609d597e0" providerId="ADAL" clId="{FEFB5BA1-A78B-41A9-88BB-A6A7B984CDC4}" dt="2022-09-29T08:18:50.920" v="838" actId="947"/>
          <ac:spMkLst>
            <pc:docMk/>
            <pc:sldMk cId="2052407247" sldId="272"/>
            <ac:spMk id="105" creationId="{740490F4-D256-4E9A-9C77-D86A2EBF3BD1}"/>
          </ac:spMkLst>
        </pc:spChg>
        <pc:spChg chg="mod">
          <ac:chgData name="Zi yi Zhang (Chinasoft Shanghai)" userId="889434de-a257-482e-b37a-310609d597e0" providerId="ADAL" clId="{FEFB5BA1-A78B-41A9-88BB-A6A7B984CDC4}" dt="2022-09-29T08:18:50.940" v="846" actId="947"/>
          <ac:spMkLst>
            <pc:docMk/>
            <pc:sldMk cId="2052407247" sldId="272"/>
            <ac:spMk id="106" creationId="{59855CEF-8EAB-46F1-B10B-70395A4A3EB2}"/>
          </ac:spMkLst>
        </pc:spChg>
        <pc:spChg chg="mod">
          <ac:chgData name="Zi yi Zhang (Chinasoft Shanghai)" userId="889434de-a257-482e-b37a-310609d597e0" providerId="ADAL" clId="{FEFB5BA1-A78B-41A9-88BB-A6A7B984CDC4}" dt="2022-09-29T08:18:50.960" v="854" actId="947"/>
          <ac:spMkLst>
            <pc:docMk/>
            <pc:sldMk cId="2052407247" sldId="272"/>
            <ac:spMk id="107" creationId="{1B474141-E129-46D6-87AC-098C7770C4E2}"/>
          </ac:spMkLst>
        </pc:spChg>
        <pc:spChg chg="mod">
          <ac:chgData name="Zi yi Zhang (Chinasoft Shanghai)" userId="889434de-a257-482e-b37a-310609d597e0" providerId="ADAL" clId="{FEFB5BA1-A78B-41A9-88BB-A6A7B984CDC4}" dt="2022-09-29T08:18:50.980" v="862" actId="947"/>
          <ac:spMkLst>
            <pc:docMk/>
            <pc:sldMk cId="2052407247" sldId="272"/>
            <ac:spMk id="108" creationId="{547C0D63-597B-41E1-8885-0A5AEB2E31F2}"/>
          </ac:spMkLst>
        </pc:spChg>
        <pc:spChg chg="mod">
          <ac:chgData name="Zi yi Zhang (Chinasoft Shanghai)" userId="889434de-a257-482e-b37a-310609d597e0" providerId="ADAL" clId="{FEFB5BA1-A78B-41A9-88BB-A6A7B984CDC4}" dt="2022-09-29T08:18:50.999" v="870" actId="947"/>
          <ac:spMkLst>
            <pc:docMk/>
            <pc:sldMk cId="2052407247" sldId="272"/>
            <ac:spMk id="109" creationId="{1A6D7A14-4CF9-4911-B766-5C5761CE4B53}"/>
          </ac:spMkLst>
        </pc:spChg>
        <pc:spChg chg="mod">
          <ac:chgData name="Zi yi Zhang (Chinasoft Shanghai)" userId="889434de-a257-482e-b37a-310609d597e0" providerId="ADAL" clId="{FEFB5BA1-A78B-41A9-88BB-A6A7B984CDC4}" dt="2022-09-29T08:18:51.018" v="878" actId="947"/>
          <ac:spMkLst>
            <pc:docMk/>
            <pc:sldMk cId="2052407247" sldId="272"/>
            <ac:spMk id="110" creationId="{52D07A03-641D-4124-B202-B37FF4EDD9AD}"/>
          </ac:spMkLst>
        </pc:spChg>
        <pc:spChg chg="mod">
          <ac:chgData name="Zi yi Zhang (Chinasoft Shanghai)" userId="889434de-a257-482e-b37a-310609d597e0" providerId="ADAL" clId="{FEFB5BA1-A78B-41A9-88BB-A6A7B984CDC4}" dt="2022-09-29T08:18:51.038" v="886" actId="947"/>
          <ac:spMkLst>
            <pc:docMk/>
            <pc:sldMk cId="2052407247" sldId="272"/>
            <ac:spMk id="111" creationId="{6A334E6C-821C-4739-BC19-2A57C52DE71B}"/>
          </ac:spMkLst>
        </pc:spChg>
        <pc:spChg chg="mod">
          <ac:chgData name="Zi yi Zhang (Chinasoft Shanghai)" userId="889434de-a257-482e-b37a-310609d597e0" providerId="ADAL" clId="{FEFB5BA1-A78B-41A9-88BB-A6A7B984CDC4}" dt="2022-09-29T08:18:51.058" v="894" actId="947"/>
          <ac:spMkLst>
            <pc:docMk/>
            <pc:sldMk cId="2052407247" sldId="272"/>
            <ac:spMk id="112" creationId="{BBD758E1-0F90-40A8-8A9F-136027AC6D2D}"/>
          </ac:spMkLst>
        </pc:spChg>
        <pc:spChg chg="mod">
          <ac:chgData name="Zi yi Zhang (Chinasoft Shanghai)" userId="889434de-a257-482e-b37a-310609d597e0" providerId="ADAL" clId="{FEFB5BA1-A78B-41A9-88BB-A6A7B984CDC4}" dt="2022-09-29T08:18:51.079" v="902" actId="947"/>
          <ac:spMkLst>
            <pc:docMk/>
            <pc:sldMk cId="2052407247" sldId="272"/>
            <ac:spMk id="113" creationId="{2CFB7E9B-2E54-459E-B589-39DB5EFE7201}"/>
          </ac:spMkLst>
        </pc:spChg>
        <pc:spChg chg="mod">
          <ac:chgData name="Zi yi Zhang (Chinasoft Shanghai)" userId="889434de-a257-482e-b37a-310609d597e0" providerId="ADAL" clId="{FEFB5BA1-A78B-41A9-88BB-A6A7B984CDC4}" dt="2022-09-29T08:18:51.099" v="910" actId="947"/>
          <ac:spMkLst>
            <pc:docMk/>
            <pc:sldMk cId="2052407247" sldId="272"/>
            <ac:spMk id="114" creationId="{8C458D5D-67D7-41F4-86B2-6EA298E83EF5}"/>
          </ac:spMkLst>
        </pc:spChg>
        <pc:spChg chg="mod">
          <ac:chgData name="Zi yi Zhang (Chinasoft Shanghai)" userId="889434de-a257-482e-b37a-310609d597e0" providerId="ADAL" clId="{FEFB5BA1-A78B-41A9-88BB-A6A7B984CDC4}" dt="2022-09-29T08:18:51.118" v="918" actId="947"/>
          <ac:spMkLst>
            <pc:docMk/>
            <pc:sldMk cId="2052407247" sldId="272"/>
            <ac:spMk id="115" creationId="{E196EEB4-C98A-43AC-AE47-B9EFA5022576}"/>
          </ac:spMkLst>
        </pc:spChg>
        <pc:spChg chg="mod">
          <ac:chgData name="Zi yi Zhang (Chinasoft Shanghai)" userId="889434de-a257-482e-b37a-310609d597e0" providerId="ADAL" clId="{FEFB5BA1-A78B-41A9-88BB-A6A7B984CDC4}" dt="2022-09-29T08:18:51.138" v="926" actId="947"/>
          <ac:spMkLst>
            <pc:docMk/>
            <pc:sldMk cId="2052407247" sldId="272"/>
            <ac:spMk id="116" creationId="{E19D7D75-3808-4431-83A0-B8F73F74AE22}"/>
          </ac:spMkLst>
        </pc:spChg>
        <pc:spChg chg="mod">
          <ac:chgData name="Zi yi Zhang (Chinasoft Shanghai)" userId="889434de-a257-482e-b37a-310609d597e0" providerId="ADAL" clId="{FEFB5BA1-A78B-41A9-88BB-A6A7B984CDC4}" dt="2022-09-29T08:18:51.161" v="934" actId="947"/>
          <ac:spMkLst>
            <pc:docMk/>
            <pc:sldMk cId="2052407247" sldId="272"/>
            <ac:spMk id="117" creationId="{909CE65A-26C3-44F1-A50E-05F84F7B4757}"/>
          </ac:spMkLst>
        </pc:spChg>
        <pc:spChg chg="mod">
          <ac:chgData name="Zi yi Zhang (Chinasoft Shanghai)" userId="889434de-a257-482e-b37a-310609d597e0" providerId="ADAL" clId="{FEFB5BA1-A78B-41A9-88BB-A6A7B984CDC4}" dt="2022-09-29T08:18:51.181" v="942" actId="947"/>
          <ac:spMkLst>
            <pc:docMk/>
            <pc:sldMk cId="2052407247" sldId="272"/>
            <ac:spMk id="118" creationId="{E3F77508-8909-4AF3-A773-62634A119136}"/>
          </ac:spMkLst>
        </pc:spChg>
        <pc:spChg chg="mod">
          <ac:chgData name="Zi yi Zhang (Chinasoft Shanghai)" userId="889434de-a257-482e-b37a-310609d597e0" providerId="ADAL" clId="{FEFB5BA1-A78B-41A9-88BB-A6A7B984CDC4}" dt="2022-09-29T08:18:51.200" v="950" actId="947"/>
          <ac:spMkLst>
            <pc:docMk/>
            <pc:sldMk cId="2052407247" sldId="272"/>
            <ac:spMk id="119" creationId="{7C82CCCA-3564-4DCE-BCF5-EBCBE4483A89}"/>
          </ac:spMkLst>
        </pc:spChg>
        <pc:spChg chg="mod">
          <ac:chgData name="Zi yi Zhang (Chinasoft Shanghai)" userId="889434de-a257-482e-b37a-310609d597e0" providerId="ADAL" clId="{FEFB5BA1-A78B-41A9-88BB-A6A7B984CDC4}" dt="2022-09-29T08:18:51.219" v="958" actId="947"/>
          <ac:spMkLst>
            <pc:docMk/>
            <pc:sldMk cId="2052407247" sldId="272"/>
            <ac:spMk id="120" creationId="{2911D156-15CD-403F-AEE5-0E760AD25F55}"/>
          </ac:spMkLst>
        </pc:spChg>
        <pc:spChg chg="mod">
          <ac:chgData name="Zi yi Zhang (Chinasoft Shanghai)" userId="889434de-a257-482e-b37a-310609d597e0" providerId="ADAL" clId="{FEFB5BA1-A78B-41A9-88BB-A6A7B984CDC4}" dt="2022-09-29T08:18:51.240" v="966" actId="947"/>
          <ac:spMkLst>
            <pc:docMk/>
            <pc:sldMk cId="2052407247" sldId="272"/>
            <ac:spMk id="121" creationId="{FE0C4A72-EF30-48E4-A0F6-6D9CE86E5BF7}"/>
          </ac:spMkLst>
        </pc:spChg>
        <pc:spChg chg="mod">
          <ac:chgData name="Zi yi Zhang (Chinasoft Shanghai)" userId="889434de-a257-482e-b37a-310609d597e0" providerId="ADAL" clId="{FEFB5BA1-A78B-41A9-88BB-A6A7B984CDC4}" dt="2022-09-29T08:18:51.259" v="974" actId="947"/>
          <ac:spMkLst>
            <pc:docMk/>
            <pc:sldMk cId="2052407247" sldId="272"/>
            <ac:spMk id="122" creationId="{E6D82048-04DD-4B40-A040-73AF744AF81D}"/>
          </ac:spMkLst>
        </pc:spChg>
        <pc:spChg chg="mod">
          <ac:chgData name="Zi yi Zhang (Chinasoft Shanghai)" userId="889434de-a257-482e-b37a-310609d597e0" providerId="ADAL" clId="{FEFB5BA1-A78B-41A9-88BB-A6A7B984CDC4}" dt="2022-09-29T08:18:51.280" v="983" actId="947"/>
          <ac:spMkLst>
            <pc:docMk/>
            <pc:sldMk cId="2052407247" sldId="272"/>
            <ac:spMk id="123" creationId="{7173D43C-5BF7-44F9-9D16-A535ECB25A9E}"/>
          </ac:spMkLst>
        </pc:spChg>
        <pc:spChg chg="mod">
          <ac:chgData name="Zi yi Zhang (Chinasoft Shanghai)" userId="889434de-a257-482e-b37a-310609d597e0" providerId="ADAL" clId="{FEFB5BA1-A78B-41A9-88BB-A6A7B984CDC4}" dt="2022-09-29T08:18:51.297" v="990" actId="947"/>
          <ac:spMkLst>
            <pc:docMk/>
            <pc:sldMk cId="2052407247" sldId="272"/>
            <ac:spMk id="124" creationId="{19D2C859-F930-4242-9A45-6F1B6E0097C7}"/>
          </ac:spMkLst>
        </pc:spChg>
        <pc:spChg chg="mod">
          <ac:chgData name="Zi yi Zhang (Chinasoft Shanghai)" userId="889434de-a257-482e-b37a-310609d597e0" providerId="ADAL" clId="{FEFB5BA1-A78B-41A9-88BB-A6A7B984CDC4}" dt="2022-09-29T08:18:51.313" v="994" actId="947"/>
          <ac:spMkLst>
            <pc:docMk/>
            <pc:sldMk cId="2052407247" sldId="272"/>
            <ac:spMk id="125" creationId="{90794202-3EB6-4232-AA07-C57987E53CC8}"/>
          </ac:spMkLst>
        </pc:spChg>
        <pc:spChg chg="mod">
          <ac:chgData name="Zi yi Zhang (Chinasoft Shanghai)" userId="889434de-a257-482e-b37a-310609d597e0" providerId="ADAL" clId="{FEFB5BA1-A78B-41A9-88BB-A6A7B984CDC4}" dt="2022-09-29T08:18:51.329" v="998" actId="947"/>
          <ac:spMkLst>
            <pc:docMk/>
            <pc:sldMk cId="2052407247" sldId="272"/>
            <ac:spMk id="126" creationId="{EF50F6C3-9699-41FA-8444-7AB2D3484AB2}"/>
          </ac:spMkLst>
        </pc:spChg>
        <pc:spChg chg="mod">
          <ac:chgData name="Zi yi Zhang (Chinasoft Shanghai)" userId="889434de-a257-482e-b37a-310609d597e0" providerId="ADAL" clId="{FEFB5BA1-A78B-41A9-88BB-A6A7B984CDC4}" dt="2022-09-29T08:18:51.346" v="1002" actId="947"/>
          <ac:spMkLst>
            <pc:docMk/>
            <pc:sldMk cId="2052407247" sldId="272"/>
            <ac:spMk id="127" creationId="{7671AA9F-86C7-4387-B113-1E784079F790}"/>
          </ac:spMkLst>
        </pc:spChg>
        <pc:spChg chg="mod">
          <ac:chgData name="Zi yi Zhang (Chinasoft Shanghai)" userId="889434de-a257-482e-b37a-310609d597e0" providerId="ADAL" clId="{FEFB5BA1-A78B-41A9-88BB-A6A7B984CDC4}" dt="2022-09-29T08:18:51.362" v="1006" actId="947"/>
          <ac:spMkLst>
            <pc:docMk/>
            <pc:sldMk cId="2052407247" sldId="272"/>
            <ac:spMk id="128" creationId="{49C3FCAC-A2B2-4CA2-86E3-8816E8DECA41}"/>
          </ac:spMkLst>
        </pc:spChg>
        <pc:spChg chg="mod">
          <ac:chgData name="Zi yi Zhang (Chinasoft Shanghai)" userId="889434de-a257-482e-b37a-310609d597e0" providerId="ADAL" clId="{FEFB5BA1-A78B-41A9-88BB-A6A7B984CDC4}" dt="2022-09-29T08:18:51.379" v="1010" actId="947"/>
          <ac:spMkLst>
            <pc:docMk/>
            <pc:sldMk cId="2052407247" sldId="272"/>
            <ac:spMk id="129" creationId="{E4172643-2560-4F10-BD0E-413C84288B72}"/>
          </ac:spMkLst>
        </pc:spChg>
        <pc:spChg chg="mod">
          <ac:chgData name="Zi yi Zhang (Chinasoft Shanghai)" userId="889434de-a257-482e-b37a-310609d597e0" providerId="ADAL" clId="{FEFB5BA1-A78B-41A9-88BB-A6A7B984CDC4}" dt="2022-09-29T08:18:51.396" v="1014" actId="947"/>
          <ac:spMkLst>
            <pc:docMk/>
            <pc:sldMk cId="2052407247" sldId="272"/>
            <ac:spMk id="130" creationId="{2CF0576A-7D83-4D40-A93C-3D570D83F366}"/>
          </ac:spMkLst>
        </pc:spChg>
        <pc:spChg chg="mod">
          <ac:chgData name="Zi yi Zhang (Chinasoft Shanghai)" userId="889434de-a257-482e-b37a-310609d597e0" providerId="ADAL" clId="{FEFB5BA1-A78B-41A9-88BB-A6A7B984CDC4}" dt="2022-09-29T08:18:51.412" v="1018" actId="947"/>
          <ac:spMkLst>
            <pc:docMk/>
            <pc:sldMk cId="2052407247" sldId="272"/>
            <ac:spMk id="131" creationId="{4855E55D-BBB8-42FC-8E38-D8A4018B2C50}"/>
          </ac:spMkLst>
        </pc:spChg>
        <pc:spChg chg="mod">
          <ac:chgData name="Zi yi Zhang (Chinasoft Shanghai)" userId="889434de-a257-482e-b37a-310609d597e0" providerId="ADAL" clId="{FEFB5BA1-A78B-41A9-88BB-A6A7B984CDC4}" dt="2022-09-29T08:18:51.429" v="1022" actId="947"/>
          <ac:spMkLst>
            <pc:docMk/>
            <pc:sldMk cId="2052407247" sldId="272"/>
            <ac:spMk id="132" creationId="{8EE1E97E-D067-44BE-B7A1-8DF1A6145941}"/>
          </ac:spMkLst>
        </pc:spChg>
        <pc:spChg chg="mod">
          <ac:chgData name="Zi yi Zhang (Chinasoft Shanghai)" userId="889434de-a257-482e-b37a-310609d597e0" providerId="ADAL" clId="{FEFB5BA1-A78B-41A9-88BB-A6A7B984CDC4}" dt="2022-09-29T08:18:51.446" v="1026" actId="947"/>
          <ac:spMkLst>
            <pc:docMk/>
            <pc:sldMk cId="2052407247" sldId="272"/>
            <ac:spMk id="133" creationId="{49A1AB03-27DD-431F-AB2D-556BD7D1C43F}"/>
          </ac:spMkLst>
        </pc:spChg>
        <pc:spChg chg="mod">
          <ac:chgData name="Zi yi Zhang (Chinasoft Shanghai)" userId="889434de-a257-482e-b37a-310609d597e0" providerId="ADAL" clId="{FEFB5BA1-A78B-41A9-88BB-A6A7B984CDC4}" dt="2022-09-29T08:18:51.462" v="1030" actId="947"/>
          <ac:spMkLst>
            <pc:docMk/>
            <pc:sldMk cId="2052407247" sldId="272"/>
            <ac:spMk id="134" creationId="{D89E6D23-884F-4C62-9DE8-BD7B058FC29B}"/>
          </ac:spMkLst>
        </pc:spChg>
        <pc:spChg chg="mod">
          <ac:chgData name="Zi yi Zhang (Chinasoft Shanghai)" userId="889434de-a257-482e-b37a-310609d597e0" providerId="ADAL" clId="{FEFB5BA1-A78B-41A9-88BB-A6A7B984CDC4}" dt="2022-09-29T08:18:51.478" v="1034" actId="947"/>
          <ac:spMkLst>
            <pc:docMk/>
            <pc:sldMk cId="2052407247" sldId="272"/>
            <ac:spMk id="135" creationId="{AA8AF450-9F88-45B9-ABC2-A267F744D06E}"/>
          </ac:spMkLst>
        </pc:spChg>
        <pc:spChg chg="mod">
          <ac:chgData name="Zi yi Zhang (Chinasoft Shanghai)" userId="889434de-a257-482e-b37a-310609d597e0" providerId="ADAL" clId="{FEFB5BA1-A78B-41A9-88BB-A6A7B984CDC4}" dt="2022-09-29T08:18:51.495" v="1038" actId="947"/>
          <ac:spMkLst>
            <pc:docMk/>
            <pc:sldMk cId="2052407247" sldId="272"/>
            <ac:spMk id="136" creationId="{84450FA2-D1D8-4059-AF07-4F072889D858}"/>
          </ac:spMkLst>
        </pc:spChg>
        <pc:spChg chg="mod">
          <ac:chgData name="Zi yi Zhang (Chinasoft Shanghai)" userId="889434de-a257-482e-b37a-310609d597e0" providerId="ADAL" clId="{FEFB5BA1-A78B-41A9-88BB-A6A7B984CDC4}" dt="2022-09-29T08:18:51.511" v="1042" actId="947"/>
          <ac:spMkLst>
            <pc:docMk/>
            <pc:sldMk cId="2052407247" sldId="272"/>
            <ac:spMk id="137" creationId="{EE0D999A-200C-4DC5-8246-19CA7D7C35A0}"/>
          </ac:spMkLst>
        </pc:spChg>
        <pc:spChg chg="mod">
          <ac:chgData name="Zi yi Zhang (Chinasoft Shanghai)" userId="889434de-a257-482e-b37a-310609d597e0" providerId="ADAL" clId="{FEFB5BA1-A78B-41A9-88BB-A6A7B984CDC4}" dt="2022-09-29T08:18:51.529" v="1046" actId="947"/>
          <ac:spMkLst>
            <pc:docMk/>
            <pc:sldMk cId="2052407247" sldId="272"/>
            <ac:spMk id="138" creationId="{0A6841DE-530C-4078-9A7E-1BBF7242FC8D}"/>
          </ac:spMkLst>
        </pc:spChg>
        <pc:spChg chg="mod">
          <ac:chgData name="Zi yi Zhang (Chinasoft Shanghai)" userId="889434de-a257-482e-b37a-310609d597e0" providerId="ADAL" clId="{FEFB5BA1-A78B-41A9-88BB-A6A7B984CDC4}" dt="2022-09-29T08:18:51.547" v="1050" actId="947"/>
          <ac:spMkLst>
            <pc:docMk/>
            <pc:sldMk cId="2052407247" sldId="272"/>
            <ac:spMk id="139" creationId="{0C9387F7-175D-40C6-BB66-8A6EC701B3B2}"/>
          </ac:spMkLst>
        </pc:spChg>
        <pc:spChg chg="mod">
          <ac:chgData name="Zi yi Zhang (Chinasoft Shanghai)" userId="889434de-a257-482e-b37a-310609d597e0" providerId="ADAL" clId="{FEFB5BA1-A78B-41A9-88BB-A6A7B984CDC4}" dt="2022-09-29T08:18:51.567" v="1054" actId="947"/>
          <ac:spMkLst>
            <pc:docMk/>
            <pc:sldMk cId="2052407247" sldId="272"/>
            <ac:spMk id="140" creationId="{7CC4025D-ADB6-4266-AB9D-43D566221028}"/>
          </ac:spMkLst>
        </pc:spChg>
        <pc:spChg chg="mod">
          <ac:chgData name="Zi yi Zhang (Chinasoft Shanghai)" userId="889434de-a257-482e-b37a-310609d597e0" providerId="ADAL" clId="{FEFB5BA1-A78B-41A9-88BB-A6A7B984CDC4}" dt="2022-09-29T08:18:51.585" v="1058" actId="947"/>
          <ac:spMkLst>
            <pc:docMk/>
            <pc:sldMk cId="2052407247" sldId="272"/>
            <ac:spMk id="141" creationId="{23618826-4EF6-4F08-9BA6-B2C320B44B51}"/>
          </ac:spMkLst>
        </pc:spChg>
        <pc:spChg chg="mod">
          <ac:chgData name="Zi yi Zhang (Chinasoft Shanghai)" userId="889434de-a257-482e-b37a-310609d597e0" providerId="ADAL" clId="{FEFB5BA1-A78B-41A9-88BB-A6A7B984CDC4}" dt="2022-09-29T08:18:51.604" v="1062" actId="947"/>
          <ac:spMkLst>
            <pc:docMk/>
            <pc:sldMk cId="2052407247" sldId="272"/>
            <ac:spMk id="142" creationId="{E604B7B9-B425-4D9C-BD37-C54CA919AE2A}"/>
          </ac:spMkLst>
        </pc:spChg>
        <pc:spChg chg="mod">
          <ac:chgData name="Zi yi Zhang (Chinasoft Shanghai)" userId="889434de-a257-482e-b37a-310609d597e0" providerId="ADAL" clId="{FEFB5BA1-A78B-41A9-88BB-A6A7B984CDC4}" dt="2022-09-29T08:18:51.624" v="1066" actId="947"/>
          <ac:spMkLst>
            <pc:docMk/>
            <pc:sldMk cId="2052407247" sldId="272"/>
            <ac:spMk id="143" creationId="{AA99B7A9-1C42-406B-9788-CE6B0AAF0444}"/>
          </ac:spMkLst>
        </pc:spChg>
        <pc:spChg chg="mod">
          <ac:chgData name="Zi yi Zhang (Chinasoft Shanghai)" userId="889434de-a257-482e-b37a-310609d597e0" providerId="ADAL" clId="{FEFB5BA1-A78B-41A9-88BB-A6A7B984CDC4}" dt="2022-09-29T08:18:51.643" v="1070" actId="947"/>
          <ac:spMkLst>
            <pc:docMk/>
            <pc:sldMk cId="2052407247" sldId="272"/>
            <ac:spMk id="144" creationId="{FD824D59-CEF9-4824-B6F7-6923C217076E}"/>
          </ac:spMkLst>
        </pc:spChg>
        <pc:spChg chg="mod">
          <ac:chgData name="Zi yi Zhang (Chinasoft Shanghai)" userId="889434de-a257-482e-b37a-310609d597e0" providerId="ADAL" clId="{FEFB5BA1-A78B-41A9-88BB-A6A7B984CDC4}" dt="2022-09-29T08:18:51.660" v="1074" actId="947"/>
          <ac:spMkLst>
            <pc:docMk/>
            <pc:sldMk cId="2052407247" sldId="272"/>
            <ac:spMk id="145" creationId="{52F5C702-7B5F-41AD-8005-8350C9E7CCFA}"/>
          </ac:spMkLst>
        </pc:spChg>
        <pc:spChg chg="mod">
          <ac:chgData name="Zi yi Zhang (Chinasoft Shanghai)" userId="889434de-a257-482e-b37a-310609d597e0" providerId="ADAL" clId="{FEFB5BA1-A78B-41A9-88BB-A6A7B984CDC4}" dt="2022-09-29T08:18:51.681" v="1078" actId="947"/>
          <ac:spMkLst>
            <pc:docMk/>
            <pc:sldMk cId="2052407247" sldId="272"/>
            <ac:spMk id="146" creationId="{5CDEBB60-544F-4EB3-8636-8AD57D7149D6}"/>
          </ac:spMkLst>
        </pc:spChg>
        <pc:spChg chg="mod">
          <ac:chgData name="Zi yi Zhang (Chinasoft Shanghai)" userId="889434de-a257-482e-b37a-310609d597e0" providerId="ADAL" clId="{FEFB5BA1-A78B-41A9-88BB-A6A7B984CDC4}" dt="2022-09-29T08:18:51.700" v="1082" actId="947"/>
          <ac:spMkLst>
            <pc:docMk/>
            <pc:sldMk cId="2052407247" sldId="272"/>
            <ac:spMk id="147" creationId="{ADC4A66A-8BFE-4797-89FC-9A877747B8F8}"/>
          </ac:spMkLst>
        </pc:spChg>
        <pc:spChg chg="mod">
          <ac:chgData name="Zi yi Zhang (Chinasoft Shanghai)" userId="889434de-a257-482e-b37a-310609d597e0" providerId="ADAL" clId="{FEFB5BA1-A78B-41A9-88BB-A6A7B984CDC4}" dt="2022-09-29T08:18:51.720" v="1086" actId="947"/>
          <ac:spMkLst>
            <pc:docMk/>
            <pc:sldMk cId="2052407247" sldId="272"/>
            <ac:spMk id="148" creationId="{3477C81E-6040-46FF-A3F9-0E2187EF085B}"/>
          </ac:spMkLst>
        </pc:spChg>
        <pc:spChg chg="mod">
          <ac:chgData name="Zi yi Zhang (Chinasoft Shanghai)" userId="889434de-a257-482e-b37a-310609d597e0" providerId="ADAL" clId="{FEFB5BA1-A78B-41A9-88BB-A6A7B984CDC4}" dt="2022-09-29T08:18:51.739" v="1090" actId="947"/>
          <ac:spMkLst>
            <pc:docMk/>
            <pc:sldMk cId="2052407247" sldId="272"/>
            <ac:spMk id="149" creationId="{8051728B-FE25-4118-A572-EC08F05E65EC}"/>
          </ac:spMkLst>
        </pc:spChg>
        <pc:spChg chg="mod">
          <ac:chgData name="Zi yi Zhang (Chinasoft Shanghai)" userId="889434de-a257-482e-b37a-310609d597e0" providerId="ADAL" clId="{FEFB5BA1-A78B-41A9-88BB-A6A7B984CDC4}" dt="2022-09-29T08:18:51.758" v="1094" actId="947"/>
          <ac:spMkLst>
            <pc:docMk/>
            <pc:sldMk cId="2052407247" sldId="272"/>
            <ac:spMk id="150" creationId="{D2992929-09E9-4BA8-B052-E7B818E98AB3}"/>
          </ac:spMkLst>
        </pc:spChg>
        <pc:spChg chg="mod">
          <ac:chgData name="Zi yi Zhang (Chinasoft Shanghai)" userId="889434de-a257-482e-b37a-310609d597e0" providerId="ADAL" clId="{FEFB5BA1-A78B-41A9-88BB-A6A7B984CDC4}" dt="2022-09-29T08:18:51.778" v="1098" actId="947"/>
          <ac:spMkLst>
            <pc:docMk/>
            <pc:sldMk cId="2052407247" sldId="272"/>
            <ac:spMk id="151" creationId="{D44B6A2B-75FD-4F25-BB5D-2E0955215992}"/>
          </ac:spMkLst>
        </pc:spChg>
        <pc:spChg chg="mod">
          <ac:chgData name="Zi yi Zhang (Chinasoft Shanghai)" userId="889434de-a257-482e-b37a-310609d597e0" providerId="ADAL" clId="{FEFB5BA1-A78B-41A9-88BB-A6A7B984CDC4}" dt="2022-09-29T08:18:51.797" v="1102" actId="947"/>
          <ac:spMkLst>
            <pc:docMk/>
            <pc:sldMk cId="2052407247" sldId="272"/>
            <ac:spMk id="152" creationId="{25EBC355-57D6-4018-9B9D-AA1B46D1E38A}"/>
          </ac:spMkLst>
        </pc:spChg>
        <pc:spChg chg="mod">
          <ac:chgData name="Zi yi Zhang (Chinasoft Shanghai)" userId="889434de-a257-482e-b37a-310609d597e0" providerId="ADAL" clId="{FEFB5BA1-A78B-41A9-88BB-A6A7B984CDC4}" dt="2022-09-29T08:18:51.815" v="1106" actId="947"/>
          <ac:spMkLst>
            <pc:docMk/>
            <pc:sldMk cId="2052407247" sldId="272"/>
            <ac:spMk id="153" creationId="{A29B073E-8FAD-4978-BD71-9717E3818C54}"/>
          </ac:spMkLst>
        </pc:spChg>
        <pc:spChg chg="mod">
          <ac:chgData name="Zi yi Zhang (Chinasoft Shanghai)" userId="889434de-a257-482e-b37a-310609d597e0" providerId="ADAL" clId="{FEFB5BA1-A78B-41A9-88BB-A6A7B984CDC4}" dt="2022-09-29T08:18:51.835" v="1110" actId="947"/>
          <ac:spMkLst>
            <pc:docMk/>
            <pc:sldMk cId="2052407247" sldId="272"/>
            <ac:spMk id="154" creationId="{E8643B29-EE25-417C-AA9F-30CA344D74B0}"/>
          </ac:spMkLst>
        </pc:spChg>
        <pc:spChg chg="mod">
          <ac:chgData name="Zi yi Zhang (Chinasoft Shanghai)" userId="889434de-a257-482e-b37a-310609d597e0" providerId="ADAL" clId="{FEFB5BA1-A78B-41A9-88BB-A6A7B984CDC4}" dt="2022-09-29T08:18:51.854" v="1114" actId="947"/>
          <ac:spMkLst>
            <pc:docMk/>
            <pc:sldMk cId="2052407247" sldId="272"/>
            <ac:spMk id="155" creationId="{1BC12275-5A03-485F-9737-DC78F1FC106A}"/>
          </ac:spMkLst>
        </pc:spChg>
        <pc:spChg chg="mod">
          <ac:chgData name="Zi yi Zhang (Chinasoft Shanghai)" userId="889434de-a257-482e-b37a-310609d597e0" providerId="ADAL" clId="{FEFB5BA1-A78B-41A9-88BB-A6A7B984CDC4}" dt="2022-09-29T08:18:51.874" v="1118" actId="947"/>
          <ac:spMkLst>
            <pc:docMk/>
            <pc:sldMk cId="2052407247" sldId="272"/>
            <ac:spMk id="156" creationId="{60D5918B-85C2-478B-A1D3-FB50794928ED}"/>
          </ac:spMkLst>
        </pc:spChg>
        <pc:spChg chg="mod">
          <ac:chgData name="Zi yi Zhang (Chinasoft Shanghai)" userId="889434de-a257-482e-b37a-310609d597e0" providerId="ADAL" clId="{FEFB5BA1-A78B-41A9-88BB-A6A7B984CDC4}" dt="2022-09-29T08:18:51.894" v="1122" actId="947"/>
          <ac:spMkLst>
            <pc:docMk/>
            <pc:sldMk cId="2052407247" sldId="272"/>
            <ac:spMk id="157" creationId="{EEFAEFFE-718F-468C-A561-F6E291602765}"/>
          </ac:spMkLst>
        </pc:spChg>
        <pc:spChg chg="mod">
          <ac:chgData name="Zi yi Zhang (Chinasoft Shanghai)" userId="889434de-a257-482e-b37a-310609d597e0" providerId="ADAL" clId="{FEFB5BA1-A78B-41A9-88BB-A6A7B984CDC4}" dt="2022-09-29T08:18:51.913" v="1126" actId="947"/>
          <ac:spMkLst>
            <pc:docMk/>
            <pc:sldMk cId="2052407247" sldId="272"/>
            <ac:spMk id="158" creationId="{324CF07C-C6AB-4068-A493-EDBE5F8D67CE}"/>
          </ac:spMkLst>
        </pc:spChg>
        <pc:spChg chg="mod">
          <ac:chgData name="Zi yi Zhang (Chinasoft Shanghai)" userId="889434de-a257-482e-b37a-310609d597e0" providerId="ADAL" clId="{FEFB5BA1-A78B-41A9-88BB-A6A7B984CDC4}" dt="2022-09-29T08:18:51.931" v="1130" actId="947"/>
          <ac:spMkLst>
            <pc:docMk/>
            <pc:sldMk cId="2052407247" sldId="272"/>
            <ac:spMk id="159" creationId="{8F62CD4C-593F-453B-ABF9-E0A85FD92907}"/>
          </ac:spMkLst>
        </pc:spChg>
        <pc:spChg chg="mod">
          <ac:chgData name="Zi yi Zhang (Chinasoft Shanghai)" userId="889434de-a257-482e-b37a-310609d597e0" providerId="ADAL" clId="{FEFB5BA1-A78B-41A9-88BB-A6A7B984CDC4}" dt="2022-09-29T08:18:51.951" v="1134" actId="947"/>
          <ac:spMkLst>
            <pc:docMk/>
            <pc:sldMk cId="2052407247" sldId="272"/>
            <ac:spMk id="160" creationId="{D9E3768E-00F7-4323-9612-6A5465937E4A}"/>
          </ac:spMkLst>
        </pc:spChg>
        <pc:spChg chg="mod">
          <ac:chgData name="Zi yi Zhang (Chinasoft Shanghai)" userId="889434de-a257-482e-b37a-310609d597e0" providerId="ADAL" clId="{FEFB5BA1-A78B-41A9-88BB-A6A7B984CDC4}" dt="2022-09-29T08:18:51.972" v="1138" actId="947"/>
          <ac:spMkLst>
            <pc:docMk/>
            <pc:sldMk cId="2052407247" sldId="272"/>
            <ac:spMk id="161" creationId="{B56B7EF1-D056-4267-BE6A-FFA2F7D5617B}"/>
          </ac:spMkLst>
        </pc:spChg>
        <pc:spChg chg="mod">
          <ac:chgData name="Zi yi Zhang (Chinasoft Shanghai)" userId="889434de-a257-482e-b37a-310609d597e0" providerId="ADAL" clId="{FEFB5BA1-A78B-41A9-88BB-A6A7B984CDC4}" dt="2022-09-29T08:18:51.992" v="1142" actId="947"/>
          <ac:spMkLst>
            <pc:docMk/>
            <pc:sldMk cId="2052407247" sldId="272"/>
            <ac:spMk id="162" creationId="{F144EB23-40C7-426A-93A5-3F488B1D9EAD}"/>
          </ac:spMkLst>
        </pc:spChg>
        <pc:spChg chg="mod">
          <ac:chgData name="Zi yi Zhang (Chinasoft Shanghai)" userId="889434de-a257-482e-b37a-310609d597e0" providerId="ADAL" clId="{FEFB5BA1-A78B-41A9-88BB-A6A7B984CDC4}" dt="2022-09-29T08:18:52.018" v="1146" actId="947"/>
          <ac:spMkLst>
            <pc:docMk/>
            <pc:sldMk cId="2052407247" sldId="272"/>
            <ac:spMk id="163" creationId="{C53D03F0-CABB-4A07-AF49-40C1F9F44E34}"/>
          </ac:spMkLst>
        </pc:spChg>
        <pc:spChg chg="mod">
          <ac:chgData name="Zi yi Zhang (Chinasoft Shanghai)" userId="889434de-a257-482e-b37a-310609d597e0" providerId="ADAL" clId="{FEFB5BA1-A78B-41A9-88BB-A6A7B984CDC4}" dt="2022-09-29T08:18:52.036" v="1150" actId="947"/>
          <ac:spMkLst>
            <pc:docMk/>
            <pc:sldMk cId="2052407247" sldId="272"/>
            <ac:spMk id="164" creationId="{C5A39B58-33D2-443E-B993-D3075473BE98}"/>
          </ac:spMkLst>
        </pc:spChg>
        <pc:spChg chg="mod">
          <ac:chgData name="Zi yi Zhang (Chinasoft Shanghai)" userId="889434de-a257-482e-b37a-310609d597e0" providerId="ADAL" clId="{FEFB5BA1-A78B-41A9-88BB-A6A7B984CDC4}" dt="2022-09-29T08:18:52.057" v="1154" actId="947"/>
          <ac:spMkLst>
            <pc:docMk/>
            <pc:sldMk cId="2052407247" sldId="272"/>
            <ac:spMk id="165" creationId="{8914AEA0-71AB-4E38-891E-A3AB08A5CEA1}"/>
          </ac:spMkLst>
        </pc:spChg>
        <pc:spChg chg="mod">
          <ac:chgData name="Zi yi Zhang (Chinasoft Shanghai)" userId="889434de-a257-482e-b37a-310609d597e0" providerId="ADAL" clId="{FEFB5BA1-A78B-41A9-88BB-A6A7B984CDC4}" dt="2022-09-29T08:18:52.078" v="1158" actId="947"/>
          <ac:spMkLst>
            <pc:docMk/>
            <pc:sldMk cId="2052407247" sldId="272"/>
            <ac:spMk id="166" creationId="{DDCC2EC3-A401-4E67-8DE7-03FEA8889FF7}"/>
          </ac:spMkLst>
        </pc:spChg>
        <pc:spChg chg="mod">
          <ac:chgData name="Zi yi Zhang (Chinasoft Shanghai)" userId="889434de-a257-482e-b37a-310609d597e0" providerId="ADAL" clId="{FEFB5BA1-A78B-41A9-88BB-A6A7B984CDC4}" dt="2022-09-29T08:18:52.097" v="1162" actId="947"/>
          <ac:spMkLst>
            <pc:docMk/>
            <pc:sldMk cId="2052407247" sldId="272"/>
            <ac:spMk id="167" creationId="{B138EE1A-4975-4F1F-86B6-842DCBA8C900}"/>
          </ac:spMkLst>
        </pc:spChg>
        <pc:spChg chg="mod">
          <ac:chgData name="Zi yi Zhang (Chinasoft Shanghai)" userId="889434de-a257-482e-b37a-310609d597e0" providerId="ADAL" clId="{FEFB5BA1-A78B-41A9-88BB-A6A7B984CDC4}" dt="2022-09-29T08:18:52.114" v="1166" actId="947"/>
          <ac:spMkLst>
            <pc:docMk/>
            <pc:sldMk cId="2052407247" sldId="272"/>
            <ac:spMk id="168" creationId="{8BDD23E3-3B64-49E8-BF6C-3DA60AF723D2}"/>
          </ac:spMkLst>
        </pc:spChg>
        <pc:spChg chg="mod">
          <ac:chgData name="Zi yi Zhang (Chinasoft Shanghai)" userId="889434de-a257-482e-b37a-310609d597e0" providerId="ADAL" clId="{FEFB5BA1-A78B-41A9-88BB-A6A7B984CDC4}" dt="2022-09-29T08:18:52.132" v="1170" actId="947"/>
          <ac:spMkLst>
            <pc:docMk/>
            <pc:sldMk cId="2052407247" sldId="272"/>
            <ac:spMk id="169" creationId="{D00F549E-3EA6-486D-9BB7-1659DF75B1CB}"/>
          </ac:spMkLst>
        </pc:spChg>
        <pc:spChg chg="mod">
          <ac:chgData name="Zi yi Zhang (Chinasoft Shanghai)" userId="889434de-a257-482e-b37a-310609d597e0" providerId="ADAL" clId="{FEFB5BA1-A78B-41A9-88BB-A6A7B984CDC4}" dt="2022-09-29T08:18:52.148" v="1174" actId="947"/>
          <ac:spMkLst>
            <pc:docMk/>
            <pc:sldMk cId="2052407247" sldId="272"/>
            <ac:spMk id="170" creationId="{01E31F68-5205-4E34-90BA-00B6AEBB64F6}"/>
          </ac:spMkLst>
        </pc:spChg>
        <pc:spChg chg="mod">
          <ac:chgData name="Zi yi Zhang (Chinasoft Shanghai)" userId="889434de-a257-482e-b37a-310609d597e0" providerId="ADAL" clId="{FEFB5BA1-A78B-41A9-88BB-A6A7B984CDC4}" dt="2022-09-29T08:18:52.166" v="1178" actId="947"/>
          <ac:spMkLst>
            <pc:docMk/>
            <pc:sldMk cId="2052407247" sldId="272"/>
            <ac:spMk id="171" creationId="{6F34E31C-48A6-40D0-AA40-F70642EBDAE9}"/>
          </ac:spMkLst>
        </pc:spChg>
        <pc:spChg chg="mod">
          <ac:chgData name="Zi yi Zhang (Chinasoft Shanghai)" userId="889434de-a257-482e-b37a-310609d597e0" providerId="ADAL" clId="{FEFB5BA1-A78B-41A9-88BB-A6A7B984CDC4}" dt="2022-09-29T08:18:52.182" v="1182" actId="947"/>
          <ac:spMkLst>
            <pc:docMk/>
            <pc:sldMk cId="2052407247" sldId="272"/>
            <ac:spMk id="172" creationId="{A532BBD1-512D-4EE6-B8AF-0C40784FEBB5}"/>
          </ac:spMkLst>
        </pc:spChg>
        <pc:spChg chg="mod">
          <ac:chgData name="Zi yi Zhang (Chinasoft Shanghai)" userId="889434de-a257-482e-b37a-310609d597e0" providerId="ADAL" clId="{FEFB5BA1-A78B-41A9-88BB-A6A7B984CDC4}" dt="2022-09-29T08:18:52.199" v="1186" actId="947"/>
          <ac:spMkLst>
            <pc:docMk/>
            <pc:sldMk cId="2052407247" sldId="272"/>
            <ac:spMk id="173" creationId="{A4C50789-DA13-4722-A80E-A680900339CF}"/>
          </ac:spMkLst>
        </pc:spChg>
        <pc:spChg chg="mod">
          <ac:chgData name="Zi yi Zhang (Chinasoft Shanghai)" userId="889434de-a257-482e-b37a-310609d597e0" providerId="ADAL" clId="{FEFB5BA1-A78B-41A9-88BB-A6A7B984CDC4}" dt="2022-09-29T08:18:52.216" v="1190" actId="947"/>
          <ac:spMkLst>
            <pc:docMk/>
            <pc:sldMk cId="2052407247" sldId="272"/>
            <ac:spMk id="174" creationId="{1CB63B6F-AF54-48AB-A497-E5D360475635}"/>
          </ac:spMkLst>
        </pc:spChg>
        <pc:spChg chg="mod">
          <ac:chgData name="Zi yi Zhang (Chinasoft Shanghai)" userId="889434de-a257-482e-b37a-310609d597e0" providerId="ADAL" clId="{FEFB5BA1-A78B-41A9-88BB-A6A7B984CDC4}" dt="2022-09-29T08:18:52.231" v="1194" actId="947"/>
          <ac:spMkLst>
            <pc:docMk/>
            <pc:sldMk cId="2052407247" sldId="272"/>
            <ac:spMk id="175" creationId="{36AD56C3-2597-40FD-8146-1855C9E6F879}"/>
          </ac:spMkLst>
        </pc:spChg>
        <pc:spChg chg="mod">
          <ac:chgData name="Zi yi Zhang (Chinasoft Shanghai)" userId="889434de-a257-482e-b37a-310609d597e0" providerId="ADAL" clId="{FEFB5BA1-A78B-41A9-88BB-A6A7B984CDC4}" dt="2022-09-29T08:18:52.248" v="1198" actId="947"/>
          <ac:spMkLst>
            <pc:docMk/>
            <pc:sldMk cId="2052407247" sldId="272"/>
            <ac:spMk id="176" creationId="{19AF6516-794B-4025-A954-4D0964A5B475}"/>
          </ac:spMkLst>
        </pc:spChg>
        <pc:spChg chg="mod">
          <ac:chgData name="Zi yi Zhang (Chinasoft Shanghai)" userId="889434de-a257-482e-b37a-310609d597e0" providerId="ADAL" clId="{FEFB5BA1-A78B-41A9-88BB-A6A7B984CDC4}" dt="2022-09-29T08:18:52.264" v="1202" actId="947"/>
          <ac:spMkLst>
            <pc:docMk/>
            <pc:sldMk cId="2052407247" sldId="272"/>
            <ac:spMk id="177" creationId="{03276770-729F-4026-A52A-5538CFA118B8}"/>
          </ac:spMkLst>
        </pc:spChg>
        <pc:spChg chg="mod">
          <ac:chgData name="Zi yi Zhang (Chinasoft Shanghai)" userId="889434de-a257-482e-b37a-310609d597e0" providerId="ADAL" clId="{FEFB5BA1-A78B-41A9-88BB-A6A7B984CDC4}" dt="2022-09-29T08:18:52.281" v="1206" actId="947"/>
          <ac:spMkLst>
            <pc:docMk/>
            <pc:sldMk cId="2052407247" sldId="272"/>
            <ac:spMk id="178" creationId="{7D624DE4-4800-4923-89D4-E9CF9A7D712D}"/>
          </ac:spMkLst>
        </pc:spChg>
        <pc:spChg chg="mod">
          <ac:chgData name="Zi yi Zhang (Chinasoft Shanghai)" userId="889434de-a257-482e-b37a-310609d597e0" providerId="ADAL" clId="{FEFB5BA1-A78B-41A9-88BB-A6A7B984CDC4}" dt="2022-09-29T08:18:52.298" v="1210" actId="947"/>
          <ac:spMkLst>
            <pc:docMk/>
            <pc:sldMk cId="2052407247" sldId="272"/>
            <ac:spMk id="179" creationId="{808139A5-D9FB-48BE-B875-9EB8AC35F6C7}"/>
          </ac:spMkLst>
        </pc:spChg>
        <pc:spChg chg="mod">
          <ac:chgData name="Zi yi Zhang (Chinasoft Shanghai)" userId="889434de-a257-482e-b37a-310609d597e0" providerId="ADAL" clId="{FEFB5BA1-A78B-41A9-88BB-A6A7B984CDC4}" dt="2022-09-29T08:18:52.313" v="1214" actId="947"/>
          <ac:spMkLst>
            <pc:docMk/>
            <pc:sldMk cId="2052407247" sldId="272"/>
            <ac:spMk id="180" creationId="{560160E5-1966-45D5-A051-5F2A13B5C97F}"/>
          </ac:spMkLst>
        </pc:spChg>
        <pc:spChg chg="mod">
          <ac:chgData name="Zi yi Zhang (Chinasoft Shanghai)" userId="889434de-a257-482e-b37a-310609d597e0" providerId="ADAL" clId="{FEFB5BA1-A78B-41A9-88BB-A6A7B984CDC4}" dt="2022-09-29T08:18:52.330" v="1218" actId="947"/>
          <ac:spMkLst>
            <pc:docMk/>
            <pc:sldMk cId="2052407247" sldId="272"/>
            <ac:spMk id="181" creationId="{30FDF169-6E8D-4D85-9808-1A76EB43C2AD}"/>
          </ac:spMkLst>
        </pc:spChg>
        <pc:spChg chg="mod">
          <ac:chgData name="Zi yi Zhang (Chinasoft Shanghai)" userId="889434de-a257-482e-b37a-310609d597e0" providerId="ADAL" clId="{FEFB5BA1-A78B-41A9-88BB-A6A7B984CDC4}" dt="2022-09-29T08:18:52.347" v="1222" actId="947"/>
          <ac:spMkLst>
            <pc:docMk/>
            <pc:sldMk cId="2052407247" sldId="272"/>
            <ac:spMk id="182" creationId="{154CE522-F86F-40CE-B6E9-2AB82B717907}"/>
          </ac:spMkLst>
        </pc:spChg>
        <pc:spChg chg="mod">
          <ac:chgData name="Zi yi Zhang (Chinasoft Shanghai)" userId="889434de-a257-482e-b37a-310609d597e0" providerId="ADAL" clId="{FEFB5BA1-A78B-41A9-88BB-A6A7B984CDC4}" dt="2022-09-29T08:18:52.363" v="1226" actId="947"/>
          <ac:spMkLst>
            <pc:docMk/>
            <pc:sldMk cId="2052407247" sldId="272"/>
            <ac:spMk id="183" creationId="{3FCB780F-120E-4810-820D-6432CD921459}"/>
          </ac:spMkLst>
        </pc:spChg>
        <pc:spChg chg="mod">
          <ac:chgData name="Zi yi Zhang (Chinasoft Shanghai)" userId="889434de-a257-482e-b37a-310609d597e0" providerId="ADAL" clId="{FEFB5BA1-A78B-41A9-88BB-A6A7B984CDC4}" dt="2022-09-29T08:18:52.379" v="1230" actId="947"/>
          <ac:spMkLst>
            <pc:docMk/>
            <pc:sldMk cId="2052407247" sldId="272"/>
            <ac:spMk id="184" creationId="{1F8A3A39-06DC-42C7-B53A-EBC5CBE54A75}"/>
          </ac:spMkLst>
        </pc:spChg>
        <pc:spChg chg="mod">
          <ac:chgData name="Zi yi Zhang (Chinasoft Shanghai)" userId="889434de-a257-482e-b37a-310609d597e0" providerId="ADAL" clId="{FEFB5BA1-A78B-41A9-88BB-A6A7B984CDC4}" dt="2022-09-29T08:18:52.395" v="1234" actId="947"/>
          <ac:spMkLst>
            <pc:docMk/>
            <pc:sldMk cId="2052407247" sldId="272"/>
            <ac:spMk id="185" creationId="{7757E616-FD2D-426E-88DF-5FA00E79F77B}"/>
          </ac:spMkLst>
        </pc:spChg>
        <pc:spChg chg="mod">
          <ac:chgData name="Zi yi Zhang (Chinasoft Shanghai)" userId="889434de-a257-482e-b37a-310609d597e0" providerId="ADAL" clId="{FEFB5BA1-A78B-41A9-88BB-A6A7B984CDC4}" dt="2022-09-29T08:18:52.413" v="1238" actId="947"/>
          <ac:spMkLst>
            <pc:docMk/>
            <pc:sldMk cId="2052407247" sldId="272"/>
            <ac:spMk id="186" creationId="{CF153270-BF7D-4598-8744-7587CEE6DA11}"/>
          </ac:spMkLst>
        </pc:spChg>
        <pc:spChg chg="mod">
          <ac:chgData name="Zi yi Zhang (Chinasoft Shanghai)" userId="889434de-a257-482e-b37a-310609d597e0" providerId="ADAL" clId="{FEFB5BA1-A78B-41A9-88BB-A6A7B984CDC4}" dt="2022-09-29T08:18:52.430" v="1242" actId="947"/>
          <ac:spMkLst>
            <pc:docMk/>
            <pc:sldMk cId="2052407247" sldId="272"/>
            <ac:spMk id="187" creationId="{4869A158-13E8-486A-9504-08A4E2E7F810}"/>
          </ac:spMkLst>
        </pc:spChg>
        <pc:spChg chg="mod">
          <ac:chgData name="Zi yi Zhang (Chinasoft Shanghai)" userId="889434de-a257-482e-b37a-310609d597e0" providerId="ADAL" clId="{FEFB5BA1-A78B-41A9-88BB-A6A7B984CDC4}" dt="2022-09-29T08:18:52.446" v="1246" actId="947"/>
          <ac:spMkLst>
            <pc:docMk/>
            <pc:sldMk cId="2052407247" sldId="272"/>
            <ac:spMk id="188" creationId="{5AAB4C9F-7CD9-4DFC-B4F0-9FABF626D92B}"/>
          </ac:spMkLst>
        </pc:spChg>
        <pc:spChg chg="mod">
          <ac:chgData name="Zi yi Zhang (Chinasoft Shanghai)" userId="889434de-a257-482e-b37a-310609d597e0" providerId="ADAL" clId="{FEFB5BA1-A78B-41A9-88BB-A6A7B984CDC4}" dt="2022-09-29T08:18:52.462" v="1250" actId="947"/>
          <ac:spMkLst>
            <pc:docMk/>
            <pc:sldMk cId="2052407247" sldId="272"/>
            <ac:spMk id="189" creationId="{0B054C24-E392-44A2-A6B2-FE74EDEE96E8}"/>
          </ac:spMkLst>
        </pc:spChg>
        <pc:spChg chg="mod">
          <ac:chgData name="Zi yi Zhang (Chinasoft Shanghai)" userId="889434de-a257-482e-b37a-310609d597e0" providerId="ADAL" clId="{FEFB5BA1-A78B-41A9-88BB-A6A7B984CDC4}" dt="2022-09-29T08:18:52.478" v="1254" actId="947"/>
          <ac:spMkLst>
            <pc:docMk/>
            <pc:sldMk cId="2052407247" sldId="272"/>
            <ac:spMk id="190" creationId="{3609FAC5-D6AF-45A2-95F1-215535A2F378}"/>
          </ac:spMkLst>
        </pc:spChg>
        <pc:spChg chg="mod">
          <ac:chgData name="Zi yi Zhang (Chinasoft Shanghai)" userId="889434de-a257-482e-b37a-310609d597e0" providerId="ADAL" clId="{FEFB5BA1-A78B-41A9-88BB-A6A7B984CDC4}" dt="2022-09-29T08:18:52.495" v="1258" actId="947"/>
          <ac:spMkLst>
            <pc:docMk/>
            <pc:sldMk cId="2052407247" sldId="272"/>
            <ac:spMk id="191" creationId="{585E261C-7110-4BA5-B780-C60343867BA7}"/>
          </ac:spMkLst>
        </pc:spChg>
        <pc:spChg chg="mod">
          <ac:chgData name="Zi yi Zhang (Chinasoft Shanghai)" userId="889434de-a257-482e-b37a-310609d597e0" providerId="ADAL" clId="{FEFB5BA1-A78B-41A9-88BB-A6A7B984CDC4}" dt="2022-09-29T08:18:52.511" v="1262" actId="947"/>
          <ac:spMkLst>
            <pc:docMk/>
            <pc:sldMk cId="2052407247" sldId="272"/>
            <ac:spMk id="192" creationId="{C70AD55E-64B8-4953-9C27-49EFBD760ABE}"/>
          </ac:spMkLst>
        </pc:spChg>
        <pc:spChg chg="mod">
          <ac:chgData name="Zi yi Zhang (Chinasoft Shanghai)" userId="889434de-a257-482e-b37a-310609d597e0" providerId="ADAL" clId="{FEFB5BA1-A78B-41A9-88BB-A6A7B984CDC4}" dt="2022-09-29T08:18:52.528" v="1266" actId="947"/>
          <ac:spMkLst>
            <pc:docMk/>
            <pc:sldMk cId="2052407247" sldId="272"/>
            <ac:spMk id="193" creationId="{BCCE9181-37CF-48F4-8E34-B0F1EF3E319E}"/>
          </ac:spMkLst>
        </pc:spChg>
        <pc:spChg chg="mod">
          <ac:chgData name="Zi yi Zhang (Chinasoft Shanghai)" userId="889434de-a257-482e-b37a-310609d597e0" providerId="ADAL" clId="{FEFB5BA1-A78B-41A9-88BB-A6A7B984CDC4}" dt="2022-09-29T08:18:52.544" v="1270" actId="947"/>
          <ac:spMkLst>
            <pc:docMk/>
            <pc:sldMk cId="2052407247" sldId="272"/>
            <ac:spMk id="194" creationId="{086206B8-E79D-4C19-90F9-D5378059DD50}"/>
          </ac:spMkLst>
        </pc:spChg>
        <pc:spChg chg="mod">
          <ac:chgData name="Zi yi Zhang (Chinasoft Shanghai)" userId="889434de-a257-482e-b37a-310609d597e0" providerId="ADAL" clId="{FEFB5BA1-A78B-41A9-88BB-A6A7B984CDC4}" dt="2022-09-29T08:18:52.559" v="1274" actId="947"/>
          <ac:spMkLst>
            <pc:docMk/>
            <pc:sldMk cId="2052407247" sldId="272"/>
            <ac:spMk id="195" creationId="{0F99C56B-604D-42FC-A98B-4FFBA4E48D43}"/>
          </ac:spMkLst>
        </pc:spChg>
        <pc:spChg chg="mod">
          <ac:chgData name="Zi yi Zhang (Chinasoft Shanghai)" userId="889434de-a257-482e-b37a-310609d597e0" providerId="ADAL" clId="{FEFB5BA1-A78B-41A9-88BB-A6A7B984CDC4}" dt="2022-09-29T08:18:52.576" v="1278" actId="947"/>
          <ac:spMkLst>
            <pc:docMk/>
            <pc:sldMk cId="2052407247" sldId="272"/>
            <ac:spMk id="196" creationId="{5A0FC467-B08C-4B21-A95D-32C8B0936844}"/>
          </ac:spMkLst>
        </pc:spChg>
        <pc:spChg chg="mod">
          <ac:chgData name="Zi yi Zhang (Chinasoft Shanghai)" userId="889434de-a257-482e-b37a-310609d597e0" providerId="ADAL" clId="{FEFB5BA1-A78B-41A9-88BB-A6A7B984CDC4}" dt="2022-09-29T08:18:52.591" v="1282" actId="947"/>
          <ac:spMkLst>
            <pc:docMk/>
            <pc:sldMk cId="2052407247" sldId="272"/>
            <ac:spMk id="197" creationId="{90966EA1-EFF2-474F-B9A5-8E0B7F80EAC1}"/>
          </ac:spMkLst>
        </pc:spChg>
        <pc:spChg chg="mod">
          <ac:chgData name="Zi yi Zhang (Chinasoft Shanghai)" userId="889434de-a257-482e-b37a-310609d597e0" providerId="ADAL" clId="{FEFB5BA1-A78B-41A9-88BB-A6A7B984CDC4}" dt="2022-09-29T08:18:52.608" v="1286" actId="947"/>
          <ac:spMkLst>
            <pc:docMk/>
            <pc:sldMk cId="2052407247" sldId="272"/>
            <ac:spMk id="198" creationId="{274CB14A-2951-462F-86AF-F88D6042433A}"/>
          </ac:spMkLst>
        </pc:spChg>
        <pc:spChg chg="mod">
          <ac:chgData name="Zi yi Zhang (Chinasoft Shanghai)" userId="889434de-a257-482e-b37a-310609d597e0" providerId="ADAL" clId="{FEFB5BA1-A78B-41A9-88BB-A6A7B984CDC4}" dt="2022-09-29T08:18:52.625" v="1290" actId="947"/>
          <ac:spMkLst>
            <pc:docMk/>
            <pc:sldMk cId="2052407247" sldId="272"/>
            <ac:spMk id="199" creationId="{54BA023C-9565-4DC1-8EF9-BBB550CA1E24}"/>
          </ac:spMkLst>
        </pc:spChg>
        <pc:spChg chg="mod">
          <ac:chgData name="Zi yi Zhang (Chinasoft Shanghai)" userId="889434de-a257-482e-b37a-310609d597e0" providerId="ADAL" clId="{FEFB5BA1-A78B-41A9-88BB-A6A7B984CDC4}" dt="2022-09-29T08:18:52.642" v="1294" actId="947"/>
          <ac:spMkLst>
            <pc:docMk/>
            <pc:sldMk cId="2052407247" sldId="272"/>
            <ac:spMk id="200" creationId="{F97E9F70-4EC3-42A9-BFEF-D072199BC35C}"/>
          </ac:spMkLst>
        </pc:spChg>
        <pc:spChg chg="mod">
          <ac:chgData name="Zi yi Zhang (Chinasoft Shanghai)" userId="889434de-a257-482e-b37a-310609d597e0" providerId="ADAL" clId="{FEFB5BA1-A78B-41A9-88BB-A6A7B984CDC4}" dt="2022-09-29T08:18:52.659" v="1298" actId="947"/>
          <ac:spMkLst>
            <pc:docMk/>
            <pc:sldMk cId="2052407247" sldId="272"/>
            <ac:spMk id="201" creationId="{9BCA34AF-4110-4E02-AB2C-A8A59740D5C2}"/>
          </ac:spMkLst>
        </pc:spChg>
        <pc:spChg chg="mod">
          <ac:chgData name="Zi yi Zhang (Chinasoft Shanghai)" userId="889434de-a257-482e-b37a-310609d597e0" providerId="ADAL" clId="{FEFB5BA1-A78B-41A9-88BB-A6A7B984CDC4}" dt="2022-09-29T08:18:52.678" v="1302" actId="947"/>
          <ac:spMkLst>
            <pc:docMk/>
            <pc:sldMk cId="2052407247" sldId="272"/>
            <ac:spMk id="202" creationId="{CF59205D-5635-4FDF-96D0-7DBC28FB9A71}"/>
          </ac:spMkLst>
        </pc:spChg>
        <pc:spChg chg="mod">
          <ac:chgData name="Zi yi Zhang (Chinasoft Shanghai)" userId="889434de-a257-482e-b37a-310609d597e0" providerId="ADAL" clId="{FEFB5BA1-A78B-41A9-88BB-A6A7B984CDC4}" dt="2022-09-29T08:18:52.697" v="1306" actId="947"/>
          <ac:spMkLst>
            <pc:docMk/>
            <pc:sldMk cId="2052407247" sldId="272"/>
            <ac:spMk id="203" creationId="{1514F768-8AB6-48AD-9BCF-52AC3E62723B}"/>
          </ac:spMkLst>
        </pc:spChg>
        <pc:spChg chg="mod">
          <ac:chgData name="Zi yi Zhang (Chinasoft Shanghai)" userId="889434de-a257-482e-b37a-310609d597e0" providerId="ADAL" clId="{FEFB5BA1-A78B-41A9-88BB-A6A7B984CDC4}" dt="2022-09-29T08:18:52.714" v="1310" actId="947"/>
          <ac:spMkLst>
            <pc:docMk/>
            <pc:sldMk cId="2052407247" sldId="272"/>
            <ac:spMk id="204" creationId="{469D95CE-DDF0-4980-B446-C121999D131C}"/>
          </ac:spMkLst>
        </pc:spChg>
        <pc:spChg chg="mod">
          <ac:chgData name="Zi yi Zhang (Chinasoft Shanghai)" userId="889434de-a257-482e-b37a-310609d597e0" providerId="ADAL" clId="{FEFB5BA1-A78B-41A9-88BB-A6A7B984CDC4}" dt="2022-09-29T08:18:52.730" v="1314" actId="947"/>
          <ac:spMkLst>
            <pc:docMk/>
            <pc:sldMk cId="2052407247" sldId="272"/>
            <ac:spMk id="205" creationId="{55C22519-20EB-43C2-BA34-96970155854C}"/>
          </ac:spMkLst>
        </pc:spChg>
        <pc:spChg chg="mod">
          <ac:chgData name="Zi yi Zhang (Chinasoft Shanghai)" userId="889434de-a257-482e-b37a-310609d597e0" providerId="ADAL" clId="{FEFB5BA1-A78B-41A9-88BB-A6A7B984CDC4}" dt="2022-09-29T08:18:52.747" v="1318" actId="947"/>
          <ac:spMkLst>
            <pc:docMk/>
            <pc:sldMk cId="2052407247" sldId="272"/>
            <ac:spMk id="206" creationId="{2386D23B-1A7E-43AB-B120-4C4D835C95DC}"/>
          </ac:spMkLst>
        </pc:spChg>
        <pc:spChg chg="mod">
          <ac:chgData name="Zi yi Zhang (Chinasoft Shanghai)" userId="889434de-a257-482e-b37a-310609d597e0" providerId="ADAL" clId="{FEFB5BA1-A78B-41A9-88BB-A6A7B984CDC4}" dt="2022-09-29T08:18:52.763" v="1322" actId="947"/>
          <ac:spMkLst>
            <pc:docMk/>
            <pc:sldMk cId="2052407247" sldId="272"/>
            <ac:spMk id="207" creationId="{D1D25471-045B-47A5-A452-3305A4D93C42}"/>
          </ac:spMkLst>
        </pc:spChg>
        <pc:spChg chg="mod">
          <ac:chgData name="Zi yi Zhang (Chinasoft Shanghai)" userId="889434de-a257-482e-b37a-310609d597e0" providerId="ADAL" clId="{FEFB5BA1-A78B-41A9-88BB-A6A7B984CDC4}" dt="2022-09-29T08:18:52.780" v="1326" actId="947"/>
          <ac:spMkLst>
            <pc:docMk/>
            <pc:sldMk cId="2052407247" sldId="272"/>
            <ac:spMk id="208" creationId="{E9748401-D0B3-4890-BB81-52A97725BB02}"/>
          </ac:spMkLst>
        </pc:spChg>
        <pc:spChg chg="mod">
          <ac:chgData name="Zi yi Zhang (Chinasoft Shanghai)" userId="889434de-a257-482e-b37a-310609d597e0" providerId="ADAL" clId="{FEFB5BA1-A78B-41A9-88BB-A6A7B984CDC4}" dt="2022-09-29T08:18:52.796" v="1330" actId="947"/>
          <ac:spMkLst>
            <pc:docMk/>
            <pc:sldMk cId="2052407247" sldId="272"/>
            <ac:spMk id="209" creationId="{5AD7FCF3-B953-4F3F-AC46-D6BE8933BC2B}"/>
          </ac:spMkLst>
        </pc:spChg>
        <pc:spChg chg="mod">
          <ac:chgData name="Zi yi Zhang (Chinasoft Shanghai)" userId="889434de-a257-482e-b37a-310609d597e0" providerId="ADAL" clId="{FEFB5BA1-A78B-41A9-88BB-A6A7B984CDC4}" dt="2022-09-29T08:18:52.813" v="1334" actId="947"/>
          <ac:spMkLst>
            <pc:docMk/>
            <pc:sldMk cId="2052407247" sldId="272"/>
            <ac:spMk id="210" creationId="{A0084757-F326-455A-BAE0-5833EBBFDD16}"/>
          </ac:spMkLst>
        </pc:spChg>
        <pc:spChg chg="mod">
          <ac:chgData name="Zi yi Zhang (Chinasoft Shanghai)" userId="889434de-a257-482e-b37a-310609d597e0" providerId="ADAL" clId="{FEFB5BA1-A78B-41A9-88BB-A6A7B984CDC4}" dt="2022-09-29T08:18:52.832" v="1338" actId="947"/>
          <ac:spMkLst>
            <pc:docMk/>
            <pc:sldMk cId="2052407247" sldId="272"/>
            <ac:spMk id="211" creationId="{81407F02-3091-47A2-94A4-A744E5BE50AD}"/>
          </ac:spMkLst>
        </pc:spChg>
        <pc:spChg chg="mod">
          <ac:chgData name="Zi yi Zhang (Chinasoft Shanghai)" userId="889434de-a257-482e-b37a-310609d597e0" providerId="ADAL" clId="{FEFB5BA1-A78B-41A9-88BB-A6A7B984CDC4}" dt="2022-09-29T08:18:52.851" v="1342" actId="947"/>
          <ac:spMkLst>
            <pc:docMk/>
            <pc:sldMk cId="2052407247" sldId="272"/>
            <ac:spMk id="212" creationId="{B3FD4D03-DD48-4689-9FF9-4EACCB930041}"/>
          </ac:spMkLst>
        </pc:spChg>
        <pc:spChg chg="mod">
          <ac:chgData name="Zi yi Zhang (Chinasoft Shanghai)" userId="889434de-a257-482e-b37a-310609d597e0" providerId="ADAL" clId="{FEFB5BA1-A78B-41A9-88BB-A6A7B984CDC4}" dt="2022-09-29T08:18:52.871" v="1346" actId="947"/>
          <ac:spMkLst>
            <pc:docMk/>
            <pc:sldMk cId="2052407247" sldId="272"/>
            <ac:spMk id="213" creationId="{39F6BCA8-3CE0-44D8-A038-95344B752958}"/>
          </ac:spMkLst>
        </pc:spChg>
        <pc:spChg chg="mod">
          <ac:chgData name="Zi yi Zhang (Chinasoft Shanghai)" userId="889434de-a257-482e-b37a-310609d597e0" providerId="ADAL" clId="{FEFB5BA1-A78B-41A9-88BB-A6A7B984CDC4}" dt="2022-09-29T08:18:52.889" v="1350" actId="947"/>
          <ac:spMkLst>
            <pc:docMk/>
            <pc:sldMk cId="2052407247" sldId="272"/>
            <ac:spMk id="214" creationId="{A0FF668A-870C-47C4-8AA9-FFF8A30DF62B}"/>
          </ac:spMkLst>
        </pc:spChg>
        <pc:spChg chg="mod">
          <ac:chgData name="Zi yi Zhang (Chinasoft Shanghai)" userId="889434de-a257-482e-b37a-310609d597e0" providerId="ADAL" clId="{FEFB5BA1-A78B-41A9-88BB-A6A7B984CDC4}" dt="2022-09-29T08:18:52.909" v="1354" actId="947"/>
          <ac:spMkLst>
            <pc:docMk/>
            <pc:sldMk cId="2052407247" sldId="272"/>
            <ac:spMk id="215" creationId="{C33D185B-79E9-40D8-8F74-9AEC6A62293E}"/>
          </ac:spMkLst>
        </pc:spChg>
        <pc:spChg chg="mod">
          <ac:chgData name="Zi yi Zhang (Chinasoft Shanghai)" userId="889434de-a257-482e-b37a-310609d597e0" providerId="ADAL" clId="{FEFB5BA1-A78B-41A9-88BB-A6A7B984CDC4}" dt="2022-09-29T08:18:52.928" v="1358" actId="947"/>
          <ac:spMkLst>
            <pc:docMk/>
            <pc:sldMk cId="2052407247" sldId="272"/>
            <ac:spMk id="216" creationId="{03B92F61-529A-4AFC-A2D6-41B60F8B43C7}"/>
          </ac:spMkLst>
        </pc:spChg>
        <pc:spChg chg="mod">
          <ac:chgData name="Zi yi Zhang (Chinasoft Shanghai)" userId="889434de-a257-482e-b37a-310609d597e0" providerId="ADAL" clId="{FEFB5BA1-A78B-41A9-88BB-A6A7B984CDC4}" dt="2022-09-29T08:18:52.947" v="1362" actId="947"/>
          <ac:spMkLst>
            <pc:docMk/>
            <pc:sldMk cId="2052407247" sldId="272"/>
            <ac:spMk id="217" creationId="{41DF54CE-4078-41A7-AACC-E9C3D12512A9}"/>
          </ac:spMkLst>
        </pc:spChg>
        <pc:spChg chg="mod">
          <ac:chgData name="Zi yi Zhang (Chinasoft Shanghai)" userId="889434de-a257-482e-b37a-310609d597e0" providerId="ADAL" clId="{FEFB5BA1-A78B-41A9-88BB-A6A7B984CDC4}" dt="2022-09-29T08:18:52.965" v="1366" actId="947"/>
          <ac:spMkLst>
            <pc:docMk/>
            <pc:sldMk cId="2052407247" sldId="272"/>
            <ac:spMk id="218" creationId="{D5AB9078-3885-4029-BE8D-14D9F4D6A90B}"/>
          </ac:spMkLst>
        </pc:spChg>
        <pc:spChg chg="mod">
          <ac:chgData name="Zi yi Zhang (Chinasoft Shanghai)" userId="889434de-a257-482e-b37a-310609d597e0" providerId="ADAL" clId="{FEFB5BA1-A78B-41A9-88BB-A6A7B984CDC4}" dt="2022-09-29T08:18:52.982" v="1370" actId="947"/>
          <ac:spMkLst>
            <pc:docMk/>
            <pc:sldMk cId="2052407247" sldId="272"/>
            <ac:spMk id="219" creationId="{28E8DD2D-0F1E-4A08-AE19-96C9041A83FD}"/>
          </ac:spMkLst>
        </pc:spChg>
        <pc:spChg chg="mod">
          <ac:chgData name="Zi yi Zhang (Chinasoft Shanghai)" userId="889434de-a257-482e-b37a-310609d597e0" providerId="ADAL" clId="{FEFB5BA1-A78B-41A9-88BB-A6A7B984CDC4}" dt="2022-09-29T08:18:53.001" v="1374" actId="947"/>
          <ac:spMkLst>
            <pc:docMk/>
            <pc:sldMk cId="2052407247" sldId="272"/>
            <ac:spMk id="220" creationId="{E1A8A12C-B2C8-4B85-A11D-B1B839A76650}"/>
          </ac:spMkLst>
        </pc:spChg>
        <pc:spChg chg="mod">
          <ac:chgData name="Zi yi Zhang (Chinasoft Shanghai)" userId="889434de-a257-482e-b37a-310609d597e0" providerId="ADAL" clId="{FEFB5BA1-A78B-41A9-88BB-A6A7B984CDC4}" dt="2022-09-29T08:18:53.021" v="1378" actId="947"/>
          <ac:spMkLst>
            <pc:docMk/>
            <pc:sldMk cId="2052407247" sldId="272"/>
            <ac:spMk id="221" creationId="{44CCB1DB-7A19-4F78-A6DF-D72325D1B5F7}"/>
          </ac:spMkLst>
        </pc:spChg>
        <pc:spChg chg="mod">
          <ac:chgData name="Zi yi Zhang (Chinasoft Shanghai)" userId="889434de-a257-482e-b37a-310609d597e0" providerId="ADAL" clId="{FEFB5BA1-A78B-41A9-88BB-A6A7B984CDC4}" dt="2022-09-29T08:18:53.040" v="1382" actId="947"/>
          <ac:spMkLst>
            <pc:docMk/>
            <pc:sldMk cId="2052407247" sldId="272"/>
            <ac:spMk id="222" creationId="{892B7C40-F23B-49E2-8D6A-6C9C14B8E2C5}"/>
          </ac:spMkLst>
        </pc:spChg>
        <pc:spChg chg="mod">
          <ac:chgData name="Zi yi Zhang (Chinasoft Shanghai)" userId="889434de-a257-482e-b37a-310609d597e0" providerId="ADAL" clId="{FEFB5BA1-A78B-41A9-88BB-A6A7B984CDC4}" dt="2022-09-29T08:18:53.062" v="1386" actId="947"/>
          <ac:spMkLst>
            <pc:docMk/>
            <pc:sldMk cId="2052407247" sldId="272"/>
            <ac:spMk id="223" creationId="{D0479E1D-6BB6-427C-96EA-00962939E233}"/>
          </ac:spMkLst>
        </pc:spChg>
        <pc:spChg chg="mod">
          <ac:chgData name="Zi yi Zhang (Chinasoft Shanghai)" userId="889434de-a257-482e-b37a-310609d597e0" providerId="ADAL" clId="{FEFB5BA1-A78B-41A9-88BB-A6A7B984CDC4}" dt="2022-09-29T08:18:53.082" v="1390" actId="947"/>
          <ac:spMkLst>
            <pc:docMk/>
            <pc:sldMk cId="2052407247" sldId="272"/>
            <ac:spMk id="224" creationId="{DF641040-AC06-46E3-9B9D-30B8757C26FE}"/>
          </ac:spMkLst>
        </pc:spChg>
        <pc:spChg chg="mod">
          <ac:chgData name="Zi yi Zhang (Chinasoft Shanghai)" userId="889434de-a257-482e-b37a-310609d597e0" providerId="ADAL" clId="{FEFB5BA1-A78B-41A9-88BB-A6A7B984CDC4}" dt="2022-09-29T08:18:53.100" v="1394" actId="947"/>
          <ac:spMkLst>
            <pc:docMk/>
            <pc:sldMk cId="2052407247" sldId="272"/>
            <ac:spMk id="225" creationId="{C2B8D976-FE17-43B6-91B4-D4984C5BDEBD}"/>
          </ac:spMkLst>
        </pc:spChg>
        <pc:spChg chg="mod">
          <ac:chgData name="Zi yi Zhang (Chinasoft Shanghai)" userId="889434de-a257-482e-b37a-310609d597e0" providerId="ADAL" clId="{FEFB5BA1-A78B-41A9-88BB-A6A7B984CDC4}" dt="2022-09-29T08:18:53.118" v="1398" actId="947"/>
          <ac:spMkLst>
            <pc:docMk/>
            <pc:sldMk cId="2052407247" sldId="272"/>
            <ac:spMk id="226" creationId="{F5DD3107-3884-4B19-A22C-0F9125DF285D}"/>
          </ac:spMkLst>
        </pc:spChg>
        <pc:spChg chg="mod">
          <ac:chgData name="Zi yi Zhang (Chinasoft Shanghai)" userId="889434de-a257-482e-b37a-310609d597e0" providerId="ADAL" clId="{FEFB5BA1-A78B-41A9-88BB-A6A7B984CDC4}" dt="2022-09-29T08:18:53.134" v="1402" actId="947"/>
          <ac:spMkLst>
            <pc:docMk/>
            <pc:sldMk cId="2052407247" sldId="272"/>
            <ac:spMk id="227" creationId="{EB78FDA4-0208-4521-AE94-6C3026A57B8B}"/>
          </ac:spMkLst>
        </pc:spChg>
        <pc:spChg chg="mod">
          <ac:chgData name="Zi yi Zhang (Chinasoft Shanghai)" userId="889434de-a257-482e-b37a-310609d597e0" providerId="ADAL" clId="{FEFB5BA1-A78B-41A9-88BB-A6A7B984CDC4}" dt="2022-09-29T08:18:53.151" v="1406" actId="947"/>
          <ac:spMkLst>
            <pc:docMk/>
            <pc:sldMk cId="2052407247" sldId="272"/>
            <ac:spMk id="228" creationId="{7E106F62-9637-422A-99EE-CE718EDF902F}"/>
          </ac:spMkLst>
        </pc:spChg>
        <pc:spChg chg="mod">
          <ac:chgData name="Zi yi Zhang (Chinasoft Shanghai)" userId="889434de-a257-482e-b37a-310609d597e0" providerId="ADAL" clId="{FEFB5BA1-A78B-41A9-88BB-A6A7B984CDC4}" dt="2022-09-29T08:18:53.167" v="1410" actId="947"/>
          <ac:spMkLst>
            <pc:docMk/>
            <pc:sldMk cId="2052407247" sldId="272"/>
            <ac:spMk id="229" creationId="{C7F2B6F7-124B-40D9-93BF-C23BAEE4C8E7}"/>
          </ac:spMkLst>
        </pc:spChg>
        <pc:spChg chg="mod">
          <ac:chgData name="Zi yi Zhang (Chinasoft Shanghai)" userId="889434de-a257-482e-b37a-310609d597e0" providerId="ADAL" clId="{FEFB5BA1-A78B-41A9-88BB-A6A7B984CDC4}" dt="2022-09-29T08:18:53.183" v="1414" actId="947"/>
          <ac:spMkLst>
            <pc:docMk/>
            <pc:sldMk cId="2052407247" sldId="272"/>
            <ac:spMk id="230" creationId="{F7CBA350-685F-4D5A-A80C-FE1FFE9FBEB0}"/>
          </ac:spMkLst>
        </pc:spChg>
        <pc:spChg chg="mod">
          <ac:chgData name="Zi yi Zhang (Chinasoft Shanghai)" userId="889434de-a257-482e-b37a-310609d597e0" providerId="ADAL" clId="{FEFB5BA1-A78B-41A9-88BB-A6A7B984CDC4}" dt="2022-09-29T08:18:53.200" v="1418" actId="947"/>
          <ac:spMkLst>
            <pc:docMk/>
            <pc:sldMk cId="2052407247" sldId="272"/>
            <ac:spMk id="231" creationId="{EA883279-667C-48F4-8C3C-BA7CAB1E7C6B}"/>
          </ac:spMkLst>
        </pc:spChg>
        <pc:spChg chg="mod">
          <ac:chgData name="Zi yi Zhang (Chinasoft Shanghai)" userId="889434de-a257-482e-b37a-310609d597e0" providerId="ADAL" clId="{FEFB5BA1-A78B-41A9-88BB-A6A7B984CDC4}" dt="2022-09-29T08:18:53.217" v="1422" actId="947"/>
          <ac:spMkLst>
            <pc:docMk/>
            <pc:sldMk cId="2052407247" sldId="272"/>
            <ac:spMk id="232" creationId="{6EC3D91A-A11E-4443-843C-CDDFA671C193}"/>
          </ac:spMkLst>
        </pc:spChg>
        <pc:spChg chg="mod">
          <ac:chgData name="Zi yi Zhang (Chinasoft Shanghai)" userId="889434de-a257-482e-b37a-310609d597e0" providerId="ADAL" clId="{FEFB5BA1-A78B-41A9-88BB-A6A7B984CDC4}" dt="2022-09-29T08:18:53.233" v="1426" actId="947"/>
          <ac:spMkLst>
            <pc:docMk/>
            <pc:sldMk cId="2052407247" sldId="272"/>
            <ac:spMk id="233" creationId="{09203215-9340-4CC5-BC09-CBFD5DEA4C41}"/>
          </ac:spMkLst>
        </pc:spChg>
        <pc:spChg chg="mod">
          <ac:chgData name="Zi yi Zhang (Chinasoft Shanghai)" userId="889434de-a257-482e-b37a-310609d597e0" providerId="ADAL" clId="{FEFB5BA1-A78B-41A9-88BB-A6A7B984CDC4}" dt="2022-09-29T08:18:53.249" v="1430" actId="947"/>
          <ac:spMkLst>
            <pc:docMk/>
            <pc:sldMk cId="2052407247" sldId="272"/>
            <ac:spMk id="234" creationId="{56A3FEAC-6F25-487B-8EFB-DCC7D6E50337}"/>
          </ac:spMkLst>
        </pc:spChg>
        <pc:spChg chg="mod">
          <ac:chgData name="Zi yi Zhang (Chinasoft Shanghai)" userId="889434de-a257-482e-b37a-310609d597e0" providerId="ADAL" clId="{FEFB5BA1-A78B-41A9-88BB-A6A7B984CDC4}" dt="2022-09-29T08:18:53.266" v="1434" actId="947"/>
          <ac:spMkLst>
            <pc:docMk/>
            <pc:sldMk cId="2052407247" sldId="272"/>
            <ac:spMk id="235" creationId="{F4727B37-AE04-4B82-AFDD-4B77F535CD1A}"/>
          </ac:spMkLst>
        </pc:spChg>
        <pc:spChg chg="mod">
          <ac:chgData name="Zi yi Zhang (Chinasoft Shanghai)" userId="889434de-a257-482e-b37a-310609d597e0" providerId="ADAL" clId="{FEFB5BA1-A78B-41A9-88BB-A6A7B984CDC4}" dt="2022-09-29T08:18:53.282" v="1438" actId="947"/>
          <ac:spMkLst>
            <pc:docMk/>
            <pc:sldMk cId="2052407247" sldId="272"/>
            <ac:spMk id="236" creationId="{FF1B1F50-8420-4DF7-80B2-DCB8AC3AF362}"/>
          </ac:spMkLst>
        </pc:spChg>
        <pc:spChg chg="mod">
          <ac:chgData name="Zi yi Zhang (Chinasoft Shanghai)" userId="889434de-a257-482e-b37a-310609d597e0" providerId="ADAL" clId="{FEFB5BA1-A78B-41A9-88BB-A6A7B984CDC4}" dt="2022-09-29T08:18:53.299" v="1442" actId="947"/>
          <ac:spMkLst>
            <pc:docMk/>
            <pc:sldMk cId="2052407247" sldId="272"/>
            <ac:spMk id="237" creationId="{35E73B21-A8EC-4C70-935F-DA32BC61E1FD}"/>
          </ac:spMkLst>
        </pc:spChg>
        <pc:spChg chg="mod">
          <ac:chgData name="Zi yi Zhang (Chinasoft Shanghai)" userId="889434de-a257-482e-b37a-310609d597e0" providerId="ADAL" clId="{FEFB5BA1-A78B-41A9-88BB-A6A7B984CDC4}" dt="2022-09-29T08:18:53.316" v="1446" actId="947"/>
          <ac:spMkLst>
            <pc:docMk/>
            <pc:sldMk cId="2052407247" sldId="272"/>
            <ac:spMk id="238" creationId="{349590D9-774D-470F-917E-51A8DEB6ED4A}"/>
          </ac:spMkLst>
        </pc:spChg>
        <pc:spChg chg="mod">
          <ac:chgData name="Zi yi Zhang (Chinasoft Shanghai)" userId="889434de-a257-482e-b37a-310609d597e0" providerId="ADAL" clId="{FEFB5BA1-A78B-41A9-88BB-A6A7B984CDC4}" dt="2022-09-29T08:18:53.331" v="1450" actId="947"/>
          <ac:spMkLst>
            <pc:docMk/>
            <pc:sldMk cId="2052407247" sldId="272"/>
            <ac:spMk id="239" creationId="{D504B675-80A7-497B-B423-0FCFF0CA0B07}"/>
          </ac:spMkLst>
        </pc:spChg>
        <pc:spChg chg="mod">
          <ac:chgData name="Zi yi Zhang (Chinasoft Shanghai)" userId="889434de-a257-482e-b37a-310609d597e0" providerId="ADAL" clId="{FEFB5BA1-A78B-41A9-88BB-A6A7B984CDC4}" dt="2022-09-29T08:18:53.347" v="1454" actId="947"/>
          <ac:spMkLst>
            <pc:docMk/>
            <pc:sldMk cId="2052407247" sldId="272"/>
            <ac:spMk id="240" creationId="{E6450B17-9E17-4FA6-9CED-A137DEB66D6A}"/>
          </ac:spMkLst>
        </pc:spChg>
        <pc:spChg chg="mod">
          <ac:chgData name="Zi yi Zhang (Chinasoft Shanghai)" userId="889434de-a257-482e-b37a-310609d597e0" providerId="ADAL" clId="{FEFB5BA1-A78B-41A9-88BB-A6A7B984CDC4}" dt="2022-09-29T08:18:53.365" v="1458" actId="947"/>
          <ac:spMkLst>
            <pc:docMk/>
            <pc:sldMk cId="2052407247" sldId="272"/>
            <ac:spMk id="241" creationId="{C52BB588-17D1-4DD6-AB3D-4190195830FB}"/>
          </ac:spMkLst>
        </pc:spChg>
        <pc:spChg chg="mod">
          <ac:chgData name="Zi yi Zhang (Chinasoft Shanghai)" userId="889434de-a257-482e-b37a-310609d597e0" providerId="ADAL" clId="{FEFB5BA1-A78B-41A9-88BB-A6A7B984CDC4}" dt="2022-09-29T08:18:53.381" v="1462" actId="947"/>
          <ac:spMkLst>
            <pc:docMk/>
            <pc:sldMk cId="2052407247" sldId="272"/>
            <ac:spMk id="242" creationId="{ACC8AC7D-EFCA-4094-8876-5D7C1FF592DF}"/>
          </ac:spMkLst>
        </pc:spChg>
        <pc:spChg chg="mod">
          <ac:chgData name="Zi yi Zhang (Chinasoft Shanghai)" userId="889434de-a257-482e-b37a-310609d597e0" providerId="ADAL" clId="{FEFB5BA1-A78B-41A9-88BB-A6A7B984CDC4}" dt="2022-09-29T08:18:53.398" v="1466" actId="947"/>
          <ac:spMkLst>
            <pc:docMk/>
            <pc:sldMk cId="2052407247" sldId="272"/>
            <ac:spMk id="243" creationId="{4A199074-C9FC-4E56-923F-E04F5EE4280F}"/>
          </ac:spMkLst>
        </pc:spChg>
        <pc:spChg chg="mod">
          <ac:chgData name="Zi yi Zhang (Chinasoft Shanghai)" userId="889434de-a257-482e-b37a-310609d597e0" providerId="ADAL" clId="{FEFB5BA1-A78B-41A9-88BB-A6A7B984CDC4}" dt="2022-09-29T08:18:53.414" v="1470" actId="947"/>
          <ac:spMkLst>
            <pc:docMk/>
            <pc:sldMk cId="2052407247" sldId="272"/>
            <ac:spMk id="244" creationId="{14D55275-E234-4964-ADF0-2F0F83B46DD0}"/>
          </ac:spMkLst>
        </pc:spChg>
        <pc:spChg chg="mod">
          <ac:chgData name="Zi yi Zhang (Chinasoft Shanghai)" userId="889434de-a257-482e-b37a-310609d597e0" providerId="ADAL" clId="{FEFB5BA1-A78B-41A9-88BB-A6A7B984CDC4}" dt="2022-09-29T08:18:53.431" v="1474" actId="947"/>
          <ac:spMkLst>
            <pc:docMk/>
            <pc:sldMk cId="2052407247" sldId="272"/>
            <ac:spMk id="245" creationId="{239B521B-D492-4022-86BB-A941BB00BC8C}"/>
          </ac:spMkLst>
        </pc:spChg>
        <pc:spChg chg="mod">
          <ac:chgData name="Zi yi Zhang (Chinasoft Shanghai)" userId="889434de-a257-482e-b37a-310609d597e0" providerId="ADAL" clId="{FEFB5BA1-A78B-41A9-88BB-A6A7B984CDC4}" dt="2022-09-29T08:18:53.448" v="1478" actId="947"/>
          <ac:spMkLst>
            <pc:docMk/>
            <pc:sldMk cId="2052407247" sldId="272"/>
            <ac:spMk id="246" creationId="{5D2C0756-19F5-4C73-9AC0-4F22B66BBE2E}"/>
          </ac:spMkLst>
        </pc:spChg>
        <pc:spChg chg="mod">
          <ac:chgData name="Zi yi Zhang (Chinasoft Shanghai)" userId="889434de-a257-482e-b37a-310609d597e0" providerId="ADAL" clId="{FEFB5BA1-A78B-41A9-88BB-A6A7B984CDC4}" dt="2022-09-29T08:18:53.465" v="1482" actId="947"/>
          <ac:spMkLst>
            <pc:docMk/>
            <pc:sldMk cId="2052407247" sldId="272"/>
            <ac:spMk id="247" creationId="{111FA340-D4EB-4BDE-B92F-5DE1DE91DC80}"/>
          </ac:spMkLst>
        </pc:spChg>
        <pc:spChg chg="mod">
          <ac:chgData name="Zi yi Zhang (Chinasoft Shanghai)" userId="889434de-a257-482e-b37a-310609d597e0" providerId="ADAL" clId="{FEFB5BA1-A78B-41A9-88BB-A6A7B984CDC4}" dt="2022-09-29T08:18:53.482" v="1486" actId="947"/>
          <ac:spMkLst>
            <pc:docMk/>
            <pc:sldMk cId="2052407247" sldId="272"/>
            <ac:spMk id="248" creationId="{7F6D5D6C-A2DB-4EC9-9520-CD76A550394A}"/>
          </ac:spMkLst>
        </pc:spChg>
        <pc:spChg chg="mod">
          <ac:chgData name="Zi yi Zhang (Chinasoft Shanghai)" userId="889434de-a257-482e-b37a-310609d597e0" providerId="ADAL" clId="{FEFB5BA1-A78B-41A9-88BB-A6A7B984CDC4}" dt="2022-09-29T08:18:53.501" v="1490" actId="947"/>
          <ac:spMkLst>
            <pc:docMk/>
            <pc:sldMk cId="2052407247" sldId="272"/>
            <ac:spMk id="249" creationId="{E8F13F13-1393-4D9A-890F-464E7993F4DF}"/>
          </ac:spMkLst>
        </pc:spChg>
        <pc:spChg chg="mod">
          <ac:chgData name="Zi yi Zhang (Chinasoft Shanghai)" userId="889434de-a257-482e-b37a-310609d597e0" providerId="ADAL" clId="{FEFB5BA1-A78B-41A9-88BB-A6A7B984CDC4}" dt="2022-09-29T08:18:53.521" v="1494" actId="947"/>
          <ac:spMkLst>
            <pc:docMk/>
            <pc:sldMk cId="2052407247" sldId="272"/>
            <ac:spMk id="250" creationId="{015BBC77-6EB0-4408-B504-9F8AA3329D73}"/>
          </ac:spMkLst>
        </pc:spChg>
        <pc:spChg chg="mod">
          <ac:chgData name="Zi yi Zhang (Chinasoft Shanghai)" userId="889434de-a257-482e-b37a-310609d597e0" providerId="ADAL" clId="{FEFB5BA1-A78B-41A9-88BB-A6A7B984CDC4}" dt="2022-09-29T08:18:53.537" v="1498" actId="947"/>
          <ac:spMkLst>
            <pc:docMk/>
            <pc:sldMk cId="2052407247" sldId="272"/>
            <ac:spMk id="251" creationId="{12622BE3-23C7-4BA8-9985-5C396A15521F}"/>
          </ac:spMkLst>
        </pc:spChg>
        <pc:spChg chg="mod">
          <ac:chgData name="Zi yi Zhang (Chinasoft Shanghai)" userId="889434de-a257-482e-b37a-310609d597e0" providerId="ADAL" clId="{FEFB5BA1-A78B-41A9-88BB-A6A7B984CDC4}" dt="2022-09-29T08:18:53.553" v="1502" actId="947"/>
          <ac:spMkLst>
            <pc:docMk/>
            <pc:sldMk cId="2052407247" sldId="272"/>
            <ac:spMk id="252" creationId="{172E37ED-6906-4637-B967-7A8B4E8C842E}"/>
          </ac:spMkLst>
        </pc:spChg>
        <pc:spChg chg="mod">
          <ac:chgData name="Zi yi Zhang (Chinasoft Shanghai)" userId="889434de-a257-482e-b37a-310609d597e0" providerId="ADAL" clId="{FEFB5BA1-A78B-41A9-88BB-A6A7B984CDC4}" dt="2022-09-29T08:18:53.570" v="1506" actId="947"/>
          <ac:spMkLst>
            <pc:docMk/>
            <pc:sldMk cId="2052407247" sldId="272"/>
            <ac:spMk id="253" creationId="{37C3F0C2-0CCB-45DA-B00C-5144F4B0DB7A}"/>
          </ac:spMkLst>
        </pc:spChg>
        <pc:spChg chg="mod">
          <ac:chgData name="Zi yi Zhang (Chinasoft Shanghai)" userId="889434de-a257-482e-b37a-310609d597e0" providerId="ADAL" clId="{FEFB5BA1-A78B-41A9-88BB-A6A7B984CDC4}" dt="2022-09-29T08:18:53.586" v="1510" actId="947"/>
          <ac:spMkLst>
            <pc:docMk/>
            <pc:sldMk cId="2052407247" sldId="272"/>
            <ac:spMk id="254" creationId="{EAEE42B6-C1A0-4179-BCC8-D58E879F3A2F}"/>
          </ac:spMkLst>
        </pc:spChg>
        <pc:spChg chg="mod">
          <ac:chgData name="Zi yi Zhang (Chinasoft Shanghai)" userId="889434de-a257-482e-b37a-310609d597e0" providerId="ADAL" clId="{FEFB5BA1-A78B-41A9-88BB-A6A7B984CDC4}" dt="2022-09-29T08:18:53.602" v="1514" actId="947"/>
          <ac:spMkLst>
            <pc:docMk/>
            <pc:sldMk cId="2052407247" sldId="272"/>
            <ac:spMk id="255" creationId="{6FFC297D-AA0B-4CAB-AB07-54BC1985D710}"/>
          </ac:spMkLst>
        </pc:spChg>
        <pc:spChg chg="mod">
          <ac:chgData name="Zi yi Zhang (Chinasoft Shanghai)" userId="889434de-a257-482e-b37a-310609d597e0" providerId="ADAL" clId="{FEFB5BA1-A78B-41A9-88BB-A6A7B984CDC4}" dt="2022-09-29T08:18:53.619" v="1518" actId="947"/>
          <ac:spMkLst>
            <pc:docMk/>
            <pc:sldMk cId="2052407247" sldId="272"/>
            <ac:spMk id="256" creationId="{6AAB5DDB-8262-4DB2-BFF5-637420F0B4E4}"/>
          </ac:spMkLst>
        </pc:spChg>
        <pc:spChg chg="mod">
          <ac:chgData name="Zi yi Zhang (Chinasoft Shanghai)" userId="889434de-a257-482e-b37a-310609d597e0" providerId="ADAL" clId="{FEFB5BA1-A78B-41A9-88BB-A6A7B984CDC4}" dt="2022-09-29T08:18:53.636" v="1522" actId="947"/>
          <ac:spMkLst>
            <pc:docMk/>
            <pc:sldMk cId="2052407247" sldId="272"/>
            <ac:spMk id="257" creationId="{07875D4D-B189-4131-B929-9DDDC1D42E10}"/>
          </ac:spMkLst>
        </pc:spChg>
        <pc:spChg chg="mod">
          <ac:chgData name="Zi yi Zhang (Chinasoft Shanghai)" userId="889434de-a257-482e-b37a-310609d597e0" providerId="ADAL" clId="{FEFB5BA1-A78B-41A9-88BB-A6A7B984CDC4}" dt="2022-09-29T08:18:53.653" v="1526" actId="947"/>
          <ac:spMkLst>
            <pc:docMk/>
            <pc:sldMk cId="2052407247" sldId="272"/>
            <ac:spMk id="258" creationId="{C99B7AD6-2847-4A0C-A73D-B64CD18576E6}"/>
          </ac:spMkLst>
        </pc:spChg>
        <pc:spChg chg="mod">
          <ac:chgData name="Zi yi Zhang (Chinasoft Shanghai)" userId="889434de-a257-482e-b37a-310609d597e0" providerId="ADAL" clId="{FEFB5BA1-A78B-41A9-88BB-A6A7B984CDC4}" dt="2022-09-29T08:18:53.669" v="1530" actId="947"/>
          <ac:spMkLst>
            <pc:docMk/>
            <pc:sldMk cId="2052407247" sldId="272"/>
            <ac:spMk id="259" creationId="{4DB1D69F-2147-4F64-B1FF-A214A291D460}"/>
          </ac:spMkLst>
        </pc:spChg>
        <pc:spChg chg="mod">
          <ac:chgData name="Zi yi Zhang (Chinasoft Shanghai)" userId="889434de-a257-482e-b37a-310609d597e0" providerId="ADAL" clId="{FEFB5BA1-A78B-41A9-88BB-A6A7B984CDC4}" dt="2022-09-29T08:18:53.685" v="1534" actId="947"/>
          <ac:spMkLst>
            <pc:docMk/>
            <pc:sldMk cId="2052407247" sldId="272"/>
            <ac:spMk id="260" creationId="{64E7CBF1-D35D-4EA0-9373-B8B207C94143}"/>
          </ac:spMkLst>
        </pc:spChg>
        <pc:spChg chg="mod">
          <ac:chgData name="Zi yi Zhang (Chinasoft Shanghai)" userId="889434de-a257-482e-b37a-310609d597e0" providerId="ADAL" clId="{FEFB5BA1-A78B-41A9-88BB-A6A7B984CDC4}" dt="2022-09-29T08:18:53.702" v="1538" actId="947"/>
          <ac:spMkLst>
            <pc:docMk/>
            <pc:sldMk cId="2052407247" sldId="272"/>
            <ac:spMk id="261" creationId="{1F6E6BAE-FBFB-4BF7-9794-E51B267374C3}"/>
          </ac:spMkLst>
        </pc:spChg>
        <pc:spChg chg="mod">
          <ac:chgData name="Zi yi Zhang (Chinasoft Shanghai)" userId="889434de-a257-482e-b37a-310609d597e0" providerId="ADAL" clId="{FEFB5BA1-A78B-41A9-88BB-A6A7B984CDC4}" dt="2022-09-29T08:18:53.718" v="1542" actId="947"/>
          <ac:spMkLst>
            <pc:docMk/>
            <pc:sldMk cId="2052407247" sldId="272"/>
            <ac:spMk id="262" creationId="{8AAF780A-169A-41A6-A8DE-75A3993C72CE}"/>
          </ac:spMkLst>
        </pc:spChg>
        <pc:spChg chg="mod">
          <ac:chgData name="Zi yi Zhang (Chinasoft Shanghai)" userId="889434de-a257-482e-b37a-310609d597e0" providerId="ADAL" clId="{FEFB5BA1-A78B-41A9-88BB-A6A7B984CDC4}" dt="2022-09-29T08:18:53.735" v="1546" actId="947"/>
          <ac:spMkLst>
            <pc:docMk/>
            <pc:sldMk cId="2052407247" sldId="272"/>
            <ac:spMk id="263" creationId="{FA2CDA39-6DC5-49D7-A73D-B12AA45D3A49}"/>
          </ac:spMkLst>
        </pc:spChg>
        <pc:spChg chg="mod">
          <ac:chgData name="Zi yi Zhang (Chinasoft Shanghai)" userId="889434de-a257-482e-b37a-310609d597e0" providerId="ADAL" clId="{FEFB5BA1-A78B-41A9-88BB-A6A7B984CDC4}" dt="2022-09-29T08:18:53.751" v="1550" actId="947"/>
          <ac:spMkLst>
            <pc:docMk/>
            <pc:sldMk cId="2052407247" sldId="272"/>
            <ac:spMk id="264" creationId="{CA29F541-ED69-46E9-9DC9-B6E8F7444700}"/>
          </ac:spMkLst>
        </pc:spChg>
        <pc:spChg chg="mod">
          <ac:chgData name="Zi yi Zhang (Chinasoft Shanghai)" userId="889434de-a257-482e-b37a-310609d597e0" providerId="ADAL" clId="{FEFB5BA1-A78B-41A9-88BB-A6A7B984CDC4}" dt="2022-09-29T08:18:53.768" v="1554" actId="947"/>
          <ac:spMkLst>
            <pc:docMk/>
            <pc:sldMk cId="2052407247" sldId="272"/>
            <ac:spMk id="265" creationId="{96975D3E-CA8B-446D-ACE0-19F3DED95A1F}"/>
          </ac:spMkLst>
        </pc:spChg>
        <pc:spChg chg="mod">
          <ac:chgData name="Zi yi Zhang (Chinasoft Shanghai)" userId="889434de-a257-482e-b37a-310609d597e0" providerId="ADAL" clId="{FEFB5BA1-A78B-41A9-88BB-A6A7B984CDC4}" dt="2022-09-29T08:18:53.787" v="1558" actId="947"/>
          <ac:spMkLst>
            <pc:docMk/>
            <pc:sldMk cId="2052407247" sldId="272"/>
            <ac:spMk id="266" creationId="{434136BA-8CC2-43AF-A098-022C3FC16569}"/>
          </ac:spMkLst>
        </pc:spChg>
        <pc:spChg chg="mod">
          <ac:chgData name="Zi yi Zhang (Chinasoft Shanghai)" userId="889434de-a257-482e-b37a-310609d597e0" providerId="ADAL" clId="{FEFB5BA1-A78B-41A9-88BB-A6A7B984CDC4}" dt="2022-09-29T08:18:53.807" v="1562" actId="947"/>
          <ac:spMkLst>
            <pc:docMk/>
            <pc:sldMk cId="2052407247" sldId="272"/>
            <ac:spMk id="267" creationId="{0B2B7360-3B89-43AB-B733-E62772E47DA6}"/>
          </ac:spMkLst>
        </pc:spChg>
        <pc:spChg chg="mod">
          <ac:chgData name="Zi yi Zhang (Chinasoft Shanghai)" userId="889434de-a257-482e-b37a-310609d597e0" providerId="ADAL" clId="{FEFB5BA1-A78B-41A9-88BB-A6A7B984CDC4}" dt="2022-09-29T08:18:53.824" v="1566" actId="947"/>
          <ac:spMkLst>
            <pc:docMk/>
            <pc:sldMk cId="2052407247" sldId="272"/>
            <ac:spMk id="268" creationId="{2832DAAE-5F46-4A74-83EE-9B454631A3A5}"/>
          </ac:spMkLst>
        </pc:spChg>
        <pc:spChg chg="mod">
          <ac:chgData name="Zi yi Zhang (Chinasoft Shanghai)" userId="889434de-a257-482e-b37a-310609d597e0" providerId="ADAL" clId="{FEFB5BA1-A78B-41A9-88BB-A6A7B984CDC4}" dt="2022-09-29T08:18:53.842" v="1570" actId="947"/>
          <ac:spMkLst>
            <pc:docMk/>
            <pc:sldMk cId="2052407247" sldId="272"/>
            <ac:spMk id="269" creationId="{102CF2D3-E2C9-4080-BF5E-D5AA53C1AC1D}"/>
          </ac:spMkLst>
        </pc:spChg>
        <pc:spChg chg="mod">
          <ac:chgData name="Zi yi Zhang (Chinasoft Shanghai)" userId="889434de-a257-482e-b37a-310609d597e0" providerId="ADAL" clId="{FEFB5BA1-A78B-41A9-88BB-A6A7B984CDC4}" dt="2022-09-29T08:18:53.858" v="1574" actId="947"/>
          <ac:spMkLst>
            <pc:docMk/>
            <pc:sldMk cId="2052407247" sldId="272"/>
            <ac:spMk id="270" creationId="{42D1C913-A24E-4BBE-9807-3A0E1CDC4CE9}"/>
          </ac:spMkLst>
        </pc:spChg>
        <pc:spChg chg="mod">
          <ac:chgData name="Zi yi Zhang (Chinasoft Shanghai)" userId="889434de-a257-482e-b37a-310609d597e0" providerId="ADAL" clId="{FEFB5BA1-A78B-41A9-88BB-A6A7B984CDC4}" dt="2022-09-29T08:18:53.874" v="1578" actId="947"/>
          <ac:spMkLst>
            <pc:docMk/>
            <pc:sldMk cId="2052407247" sldId="272"/>
            <ac:spMk id="271" creationId="{0C9E3A41-18ED-49D5-B01C-5B374BB7F7D5}"/>
          </ac:spMkLst>
        </pc:spChg>
        <pc:spChg chg="mod">
          <ac:chgData name="Zi yi Zhang (Chinasoft Shanghai)" userId="889434de-a257-482e-b37a-310609d597e0" providerId="ADAL" clId="{FEFB5BA1-A78B-41A9-88BB-A6A7B984CDC4}" dt="2022-09-29T08:18:53.891" v="1582" actId="947"/>
          <ac:spMkLst>
            <pc:docMk/>
            <pc:sldMk cId="2052407247" sldId="272"/>
            <ac:spMk id="272" creationId="{1D8EEA51-C1F4-427F-A17E-710EC4143689}"/>
          </ac:spMkLst>
        </pc:spChg>
        <pc:spChg chg="mod">
          <ac:chgData name="Zi yi Zhang (Chinasoft Shanghai)" userId="889434de-a257-482e-b37a-310609d597e0" providerId="ADAL" clId="{FEFB5BA1-A78B-41A9-88BB-A6A7B984CDC4}" dt="2022-09-29T08:18:53.908" v="1586" actId="947"/>
          <ac:spMkLst>
            <pc:docMk/>
            <pc:sldMk cId="2052407247" sldId="272"/>
            <ac:spMk id="273" creationId="{309B1C8D-7C35-4BE7-AFA5-3641A68F37D1}"/>
          </ac:spMkLst>
        </pc:spChg>
        <pc:spChg chg="mod">
          <ac:chgData name="Zi yi Zhang (Chinasoft Shanghai)" userId="889434de-a257-482e-b37a-310609d597e0" providerId="ADAL" clId="{FEFB5BA1-A78B-41A9-88BB-A6A7B984CDC4}" dt="2022-09-29T08:18:53.924" v="1590" actId="947"/>
          <ac:spMkLst>
            <pc:docMk/>
            <pc:sldMk cId="2052407247" sldId="272"/>
            <ac:spMk id="274" creationId="{590D6DAA-F524-4EFB-963A-024D0798A96F}"/>
          </ac:spMkLst>
        </pc:spChg>
        <pc:spChg chg="mod">
          <ac:chgData name="Zi yi Zhang (Chinasoft Shanghai)" userId="889434de-a257-482e-b37a-310609d597e0" providerId="ADAL" clId="{FEFB5BA1-A78B-41A9-88BB-A6A7B984CDC4}" dt="2022-09-29T08:18:53.942" v="1594" actId="947"/>
          <ac:spMkLst>
            <pc:docMk/>
            <pc:sldMk cId="2052407247" sldId="272"/>
            <ac:spMk id="275" creationId="{B4D43616-7564-44D6-AE70-1D9A3223F120}"/>
          </ac:spMkLst>
        </pc:spChg>
        <pc:spChg chg="mod">
          <ac:chgData name="Zi yi Zhang (Chinasoft Shanghai)" userId="889434de-a257-482e-b37a-310609d597e0" providerId="ADAL" clId="{FEFB5BA1-A78B-41A9-88BB-A6A7B984CDC4}" dt="2022-09-29T08:18:53.959" v="1598" actId="947"/>
          <ac:spMkLst>
            <pc:docMk/>
            <pc:sldMk cId="2052407247" sldId="272"/>
            <ac:spMk id="276" creationId="{91EE1418-2E8E-4A88-92F1-05E22C0357FE}"/>
          </ac:spMkLst>
        </pc:spChg>
        <pc:spChg chg="mod">
          <ac:chgData name="Zi yi Zhang (Chinasoft Shanghai)" userId="889434de-a257-482e-b37a-310609d597e0" providerId="ADAL" clId="{FEFB5BA1-A78B-41A9-88BB-A6A7B984CDC4}" dt="2022-09-29T08:18:53.975" v="1602" actId="947"/>
          <ac:spMkLst>
            <pc:docMk/>
            <pc:sldMk cId="2052407247" sldId="272"/>
            <ac:spMk id="277" creationId="{6659D9F8-5704-4125-990F-781EBFAD1AC2}"/>
          </ac:spMkLst>
        </pc:spChg>
        <pc:spChg chg="mod">
          <ac:chgData name="Zi yi Zhang (Chinasoft Shanghai)" userId="889434de-a257-482e-b37a-310609d597e0" providerId="ADAL" clId="{FEFB5BA1-A78B-41A9-88BB-A6A7B984CDC4}" dt="2022-09-29T08:18:53.991" v="1606" actId="947"/>
          <ac:spMkLst>
            <pc:docMk/>
            <pc:sldMk cId="2052407247" sldId="272"/>
            <ac:spMk id="278" creationId="{CF6B5232-EE38-4B36-AC17-EB4E95A27684}"/>
          </ac:spMkLst>
        </pc:spChg>
        <pc:spChg chg="mod">
          <ac:chgData name="Zi yi Zhang (Chinasoft Shanghai)" userId="889434de-a257-482e-b37a-310609d597e0" providerId="ADAL" clId="{FEFB5BA1-A78B-41A9-88BB-A6A7B984CDC4}" dt="2022-09-29T08:18:54.008" v="1610" actId="947"/>
          <ac:spMkLst>
            <pc:docMk/>
            <pc:sldMk cId="2052407247" sldId="272"/>
            <ac:spMk id="279" creationId="{4B885DBE-71DB-40B4-A072-C4F04E91623C}"/>
          </ac:spMkLst>
        </pc:spChg>
        <pc:spChg chg="mod">
          <ac:chgData name="Zi yi Zhang (Chinasoft Shanghai)" userId="889434de-a257-482e-b37a-310609d597e0" providerId="ADAL" clId="{FEFB5BA1-A78B-41A9-88BB-A6A7B984CDC4}" dt="2022-09-29T08:18:54.025" v="1614" actId="947"/>
          <ac:spMkLst>
            <pc:docMk/>
            <pc:sldMk cId="2052407247" sldId="272"/>
            <ac:spMk id="280" creationId="{D0D2B943-5217-4ABF-9D1E-DE33E9A70094}"/>
          </ac:spMkLst>
        </pc:spChg>
        <pc:spChg chg="mod">
          <ac:chgData name="Zi yi Zhang (Chinasoft Shanghai)" userId="889434de-a257-482e-b37a-310609d597e0" providerId="ADAL" clId="{FEFB5BA1-A78B-41A9-88BB-A6A7B984CDC4}" dt="2022-09-29T08:18:54.041" v="1618" actId="947"/>
          <ac:spMkLst>
            <pc:docMk/>
            <pc:sldMk cId="2052407247" sldId="272"/>
            <ac:spMk id="281" creationId="{0DA44B2E-037D-4F83-9DA1-BC9361B7E0F8}"/>
          </ac:spMkLst>
        </pc:spChg>
        <pc:spChg chg="mod">
          <ac:chgData name="Zi yi Zhang (Chinasoft Shanghai)" userId="889434de-a257-482e-b37a-310609d597e0" providerId="ADAL" clId="{FEFB5BA1-A78B-41A9-88BB-A6A7B984CDC4}" dt="2022-09-29T08:18:54.058" v="1622" actId="947"/>
          <ac:spMkLst>
            <pc:docMk/>
            <pc:sldMk cId="2052407247" sldId="272"/>
            <ac:spMk id="282" creationId="{C87CCF7F-B78C-4B59-91DF-5DBA22E91D2B}"/>
          </ac:spMkLst>
        </pc:spChg>
        <pc:spChg chg="mod">
          <ac:chgData name="Zi yi Zhang (Chinasoft Shanghai)" userId="889434de-a257-482e-b37a-310609d597e0" providerId="ADAL" clId="{FEFB5BA1-A78B-41A9-88BB-A6A7B984CDC4}" dt="2022-09-29T08:18:54.073" v="1626" actId="947"/>
          <ac:spMkLst>
            <pc:docMk/>
            <pc:sldMk cId="2052407247" sldId="272"/>
            <ac:spMk id="283" creationId="{E3ECC1EB-1C5E-4185-B410-7BA8EBE777A6}"/>
          </ac:spMkLst>
        </pc:spChg>
        <pc:spChg chg="mod">
          <ac:chgData name="Zi yi Zhang (Chinasoft Shanghai)" userId="889434de-a257-482e-b37a-310609d597e0" providerId="ADAL" clId="{FEFB5BA1-A78B-41A9-88BB-A6A7B984CDC4}" dt="2022-09-29T08:18:54.090" v="1630" actId="947"/>
          <ac:spMkLst>
            <pc:docMk/>
            <pc:sldMk cId="2052407247" sldId="272"/>
            <ac:spMk id="284" creationId="{9A716D2A-1558-4FB6-A4C6-BEC31C1F496F}"/>
          </ac:spMkLst>
        </pc:spChg>
        <pc:spChg chg="mod">
          <ac:chgData name="Zi yi Zhang (Chinasoft Shanghai)" userId="889434de-a257-482e-b37a-310609d597e0" providerId="ADAL" clId="{FEFB5BA1-A78B-41A9-88BB-A6A7B984CDC4}" dt="2022-09-29T08:18:54.107" v="1634" actId="947"/>
          <ac:spMkLst>
            <pc:docMk/>
            <pc:sldMk cId="2052407247" sldId="272"/>
            <ac:spMk id="285" creationId="{C4ABE3C2-1615-4B75-8F8D-8160D32F1336}"/>
          </ac:spMkLst>
        </pc:spChg>
        <pc:spChg chg="mod">
          <ac:chgData name="Zi yi Zhang (Chinasoft Shanghai)" userId="889434de-a257-482e-b37a-310609d597e0" providerId="ADAL" clId="{FEFB5BA1-A78B-41A9-88BB-A6A7B984CDC4}" dt="2022-09-29T08:18:54.123" v="1638" actId="947"/>
          <ac:spMkLst>
            <pc:docMk/>
            <pc:sldMk cId="2052407247" sldId="272"/>
            <ac:spMk id="286" creationId="{286DD1F9-4AE0-47A1-9F18-2A9BC1660155}"/>
          </ac:spMkLst>
        </pc:spChg>
        <pc:spChg chg="mod">
          <ac:chgData name="Zi yi Zhang (Chinasoft Shanghai)" userId="889434de-a257-482e-b37a-310609d597e0" providerId="ADAL" clId="{FEFB5BA1-A78B-41A9-88BB-A6A7B984CDC4}" dt="2022-09-29T08:18:54.140" v="1642" actId="947"/>
          <ac:spMkLst>
            <pc:docMk/>
            <pc:sldMk cId="2052407247" sldId="272"/>
            <ac:spMk id="287" creationId="{89671A1A-C159-47F8-B737-FB8E1130A684}"/>
          </ac:spMkLst>
        </pc:spChg>
        <pc:spChg chg="mod">
          <ac:chgData name="Zi yi Zhang (Chinasoft Shanghai)" userId="889434de-a257-482e-b37a-310609d597e0" providerId="ADAL" clId="{FEFB5BA1-A78B-41A9-88BB-A6A7B984CDC4}" dt="2022-09-29T08:18:54.157" v="1646" actId="947"/>
          <ac:spMkLst>
            <pc:docMk/>
            <pc:sldMk cId="2052407247" sldId="272"/>
            <ac:spMk id="288" creationId="{1D0C5D20-1858-4FCD-B57D-02F498D58B15}"/>
          </ac:spMkLst>
        </pc:spChg>
        <pc:spChg chg="mod">
          <ac:chgData name="Zi yi Zhang (Chinasoft Shanghai)" userId="889434de-a257-482e-b37a-310609d597e0" providerId="ADAL" clId="{FEFB5BA1-A78B-41A9-88BB-A6A7B984CDC4}" dt="2022-09-29T08:18:54.173" v="1650" actId="947"/>
          <ac:spMkLst>
            <pc:docMk/>
            <pc:sldMk cId="2052407247" sldId="272"/>
            <ac:spMk id="289" creationId="{41C640B5-394E-4E16-91CC-D85FF0F6F01E}"/>
          </ac:spMkLst>
        </pc:spChg>
        <pc:spChg chg="mod">
          <ac:chgData name="Zi yi Zhang (Chinasoft Shanghai)" userId="889434de-a257-482e-b37a-310609d597e0" providerId="ADAL" clId="{FEFB5BA1-A78B-41A9-88BB-A6A7B984CDC4}" dt="2022-09-29T08:18:54.191" v="1654" actId="947"/>
          <ac:spMkLst>
            <pc:docMk/>
            <pc:sldMk cId="2052407247" sldId="272"/>
            <ac:spMk id="290" creationId="{AE1EC3A5-1A16-42CC-997D-30B16AFD117C}"/>
          </ac:spMkLst>
        </pc:spChg>
        <pc:spChg chg="mod">
          <ac:chgData name="Zi yi Zhang (Chinasoft Shanghai)" userId="889434de-a257-482e-b37a-310609d597e0" providerId="ADAL" clId="{FEFB5BA1-A78B-41A9-88BB-A6A7B984CDC4}" dt="2022-09-29T08:18:54.210" v="1658" actId="947"/>
          <ac:spMkLst>
            <pc:docMk/>
            <pc:sldMk cId="2052407247" sldId="272"/>
            <ac:spMk id="291" creationId="{837CF9EF-8D29-49E3-8B73-B554FF9C2777}"/>
          </ac:spMkLst>
        </pc:spChg>
        <pc:spChg chg="mod">
          <ac:chgData name="Zi yi Zhang (Chinasoft Shanghai)" userId="889434de-a257-482e-b37a-310609d597e0" providerId="ADAL" clId="{FEFB5BA1-A78B-41A9-88BB-A6A7B984CDC4}" dt="2022-09-29T08:18:54.231" v="1662" actId="947"/>
          <ac:spMkLst>
            <pc:docMk/>
            <pc:sldMk cId="2052407247" sldId="272"/>
            <ac:spMk id="292" creationId="{04E0C31A-B884-40C3-9FB0-A421D3FCC34B}"/>
          </ac:spMkLst>
        </pc:spChg>
        <pc:spChg chg="mod">
          <ac:chgData name="Zi yi Zhang (Chinasoft Shanghai)" userId="889434de-a257-482e-b37a-310609d597e0" providerId="ADAL" clId="{FEFB5BA1-A78B-41A9-88BB-A6A7B984CDC4}" dt="2022-09-29T08:18:54.247" v="1666" actId="947"/>
          <ac:spMkLst>
            <pc:docMk/>
            <pc:sldMk cId="2052407247" sldId="272"/>
            <ac:spMk id="293" creationId="{8CDBD872-CF83-42C2-865D-1EDF07BE0E7C}"/>
          </ac:spMkLst>
        </pc:spChg>
        <pc:spChg chg="mod">
          <ac:chgData name="Zi yi Zhang (Chinasoft Shanghai)" userId="889434de-a257-482e-b37a-310609d597e0" providerId="ADAL" clId="{FEFB5BA1-A78B-41A9-88BB-A6A7B984CDC4}" dt="2022-09-29T08:18:54.264" v="1670" actId="947"/>
          <ac:spMkLst>
            <pc:docMk/>
            <pc:sldMk cId="2052407247" sldId="272"/>
            <ac:spMk id="294" creationId="{DB66F40F-147D-4800-84B7-5AFA7020E4D8}"/>
          </ac:spMkLst>
        </pc:spChg>
        <pc:spChg chg="mod">
          <ac:chgData name="Zi yi Zhang (Chinasoft Shanghai)" userId="889434de-a257-482e-b37a-310609d597e0" providerId="ADAL" clId="{FEFB5BA1-A78B-41A9-88BB-A6A7B984CDC4}" dt="2022-09-29T08:18:54.281" v="1674" actId="947"/>
          <ac:spMkLst>
            <pc:docMk/>
            <pc:sldMk cId="2052407247" sldId="272"/>
            <ac:spMk id="295" creationId="{A053219D-3EB6-4593-89E3-00E581ADEFD7}"/>
          </ac:spMkLst>
        </pc:spChg>
        <pc:spChg chg="mod">
          <ac:chgData name="Zi yi Zhang (Chinasoft Shanghai)" userId="889434de-a257-482e-b37a-310609d597e0" providerId="ADAL" clId="{FEFB5BA1-A78B-41A9-88BB-A6A7B984CDC4}" dt="2022-09-29T08:18:54.297" v="1678" actId="947"/>
          <ac:spMkLst>
            <pc:docMk/>
            <pc:sldMk cId="2052407247" sldId="272"/>
            <ac:spMk id="296" creationId="{D1BD3872-0F0A-44EE-BADD-CFFF0802116C}"/>
          </ac:spMkLst>
        </pc:spChg>
        <pc:spChg chg="mod">
          <ac:chgData name="Zi yi Zhang (Chinasoft Shanghai)" userId="889434de-a257-482e-b37a-310609d597e0" providerId="ADAL" clId="{FEFB5BA1-A78B-41A9-88BB-A6A7B984CDC4}" dt="2022-09-29T08:18:54.314" v="1682" actId="947"/>
          <ac:spMkLst>
            <pc:docMk/>
            <pc:sldMk cId="2052407247" sldId="272"/>
            <ac:spMk id="297" creationId="{C10ED929-D610-4BAD-9095-90E3B61D6696}"/>
          </ac:spMkLst>
        </pc:spChg>
        <pc:spChg chg="mod">
          <ac:chgData name="Zi yi Zhang (Chinasoft Shanghai)" userId="889434de-a257-482e-b37a-310609d597e0" providerId="ADAL" clId="{FEFB5BA1-A78B-41A9-88BB-A6A7B984CDC4}" dt="2022-09-29T08:18:54.331" v="1686" actId="947"/>
          <ac:spMkLst>
            <pc:docMk/>
            <pc:sldMk cId="2052407247" sldId="272"/>
            <ac:spMk id="298" creationId="{B5BBCAD9-0964-4C86-9B7D-B8E45391968F}"/>
          </ac:spMkLst>
        </pc:spChg>
        <pc:spChg chg="mod">
          <ac:chgData name="Zi yi Zhang (Chinasoft Shanghai)" userId="889434de-a257-482e-b37a-310609d597e0" providerId="ADAL" clId="{FEFB5BA1-A78B-41A9-88BB-A6A7B984CDC4}" dt="2022-09-29T08:18:54.347" v="1690" actId="947"/>
          <ac:spMkLst>
            <pc:docMk/>
            <pc:sldMk cId="2052407247" sldId="272"/>
            <ac:spMk id="299" creationId="{DB5464D5-1717-4CE1-B5DF-5271E04CB20A}"/>
          </ac:spMkLst>
        </pc:spChg>
        <pc:spChg chg="mod">
          <ac:chgData name="Zi yi Zhang (Chinasoft Shanghai)" userId="889434de-a257-482e-b37a-310609d597e0" providerId="ADAL" clId="{FEFB5BA1-A78B-41A9-88BB-A6A7B984CDC4}" dt="2022-09-29T08:18:54.364" v="1694" actId="947"/>
          <ac:spMkLst>
            <pc:docMk/>
            <pc:sldMk cId="2052407247" sldId="272"/>
            <ac:spMk id="300" creationId="{673BAB65-F434-4E8E-A312-C9DCB081D1AB}"/>
          </ac:spMkLst>
        </pc:spChg>
        <pc:spChg chg="mod">
          <ac:chgData name="Zi yi Zhang (Chinasoft Shanghai)" userId="889434de-a257-482e-b37a-310609d597e0" providerId="ADAL" clId="{FEFB5BA1-A78B-41A9-88BB-A6A7B984CDC4}" dt="2022-09-29T08:18:54.380" v="1698" actId="947"/>
          <ac:spMkLst>
            <pc:docMk/>
            <pc:sldMk cId="2052407247" sldId="272"/>
            <ac:spMk id="301" creationId="{C3ED92B4-819C-4A5A-8527-3BB0BA78942F}"/>
          </ac:spMkLst>
        </pc:spChg>
        <pc:spChg chg="mod">
          <ac:chgData name="Zi yi Zhang (Chinasoft Shanghai)" userId="889434de-a257-482e-b37a-310609d597e0" providerId="ADAL" clId="{FEFB5BA1-A78B-41A9-88BB-A6A7B984CDC4}" dt="2022-09-29T08:18:54.397" v="1702" actId="947"/>
          <ac:spMkLst>
            <pc:docMk/>
            <pc:sldMk cId="2052407247" sldId="272"/>
            <ac:spMk id="302" creationId="{E550EC93-8522-4A05-B241-E631177AF75D}"/>
          </ac:spMkLst>
        </pc:spChg>
        <pc:spChg chg="mod">
          <ac:chgData name="Zi yi Zhang (Chinasoft Shanghai)" userId="889434de-a257-482e-b37a-310609d597e0" providerId="ADAL" clId="{FEFB5BA1-A78B-41A9-88BB-A6A7B984CDC4}" dt="2022-09-29T08:18:54.414" v="1706" actId="947"/>
          <ac:spMkLst>
            <pc:docMk/>
            <pc:sldMk cId="2052407247" sldId="272"/>
            <ac:spMk id="303" creationId="{C836F99A-2CE2-4D86-BD2F-2077445BDB7C}"/>
          </ac:spMkLst>
        </pc:spChg>
        <pc:spChg chg="mod">
          <ac:chgData name="Zi yi Zhang (Chinasoft Shanghai)" userId="889434de-a257-482e-b37a-310609d597e0" providerId="ADAL" clId="{FEFB5BA1-A78B-41A9-88BB-A6A7B984CDC4}" dt="2022-09-29T08:18:54.431" v="1710" actId="947"/>
          <ac:spMkLst>
            <pc:docMk/>
            <pc:sldMk cId="2052407247" sldId="272"/>
            <ac:spMk id="304" creationId="{3CEB3C0B-80E3-4A26-B036-F123310CE494}"/>
          </ac:spMkLst>
        </pc:spChg>
        <pc:spChg chg="mod">
          <ac:chgData name="Zi yi Zhang (Chinasoft Shanghai)" userId="889434de-a257-482e-b37a-310609d597e0" providerId="ADAL" clId="{FEFB5BA1-A78B-41A9-88BB-A6A7B984CDC4}" dt="2022-09-29T08:18:54.447" v="1714" actId="947"/>
          <ac:spMkLst>
            <pc:docMk/>
            <pc:sldMk cId="2052407247" sldId="272"/>
            <ac:spMk id="305" creationId="{DDB71A88-95BD-4FF5-9138-39768369A340}"/>
          </ac:spMkLst>
        </pc:spChg>
        <pc:spChg chg="mod">
          <ac:chgData name="Zi yi Zhang (Chinasoft Shanghai)" userId="889434de-a257-482e-b37a-310609d597e0" providerId="ADAL" clId="{FEFB5BA1-A78B-41A9-88BB-A6A7B984CDC4}" dt="2022-09-29T08:18:54.464" v="1718" actId="947"/>
          <ac:spMkLst>
            <pc:docMk/>
            <pc:sldMk cId="2052407247" sldId="272"/>
            <ac:spMk id="306" creationId="{D056C085-8963-4E47-AD94-C5F0B5DFED63}"/>
          </ac:spMkLst>
        </pc:spChg>
        <pc:spChg chg="mod">
          <ac:chgData name="Zi yi Zhang (Chinasoft Shanghai)" userId="889434de-a257-482e-b37a-310609d597e0" providerId="ADAL" clId="{FEFB5BA1-A78B-41A9-88BB-A6A7B984CDC4}" dt="2022-09-29T08:18:54.480" v="1722" actId="947"/>
          <ac:spMkLst>
            <pc:docMk/>
            <pc:sldMk cId="2052407247" sldId="272"/>
            <ac:spMk id="307" creationId="{12D8D7BD-ACCD-4AE4-9C25-CAEF7F93B728}"/>
          </ac:spMkLst>
        </pc:spChg>
        <pc:spChg chg="mod">
          <ac:chgData name="Zi yi Zhang (Chinasoft Shanghai)" userId="889434de-a257-482e-b37a-310609d597e0" providerId="ADAL" clId="{FEFB5BA1-A78B-41A9-88BB-A6A7B984CDC4}" dt="2022-09-29T08:18:54.498" v="1726" actId="947"/>
          <ac:spMkLst>
            <pc:docMk/>
            <pc:sldMk cId="2052407247" sldId="272"/>
            <ac:spMk id="308" creationId="{C4BEA3FF-88DC-437D-89CA-BF7213E49579}"/>
          </ac:spMkLst>
        </pc:spChg>
        <pc:spChg chg="mod">
          <ac:chgData name="Zi yi Zhang (Chinasoft Shanghai)" userId="889434de-a257-482e-b37a-310609d597e0" providerId="ADAL" clId="{FEFB5BA1-A78B-41A9-88BB-A6A7B984CDC4}" dt="2022-09-29T08:18:54.514" v="1730" actId="947"/>
          <ac:spMkLst>
            <pc:docMk/>
            <pc:sldMk cId="2052407247" sldId="272"/>
            <ac:spMk id="309" creationId="{17B427AE-8777-4C76-B22D-C5E808BEC5BD}"/>
          </ac:spMkLst>
        </pc:spChg>
        <pc:spChg chg="mod">
          <ac:chgData name="Zi yi Zhang (Chinasoft Shanghai)" userId="889434de-a257-482e-b37a-310609d597e0" providerId="ADAL" clId="{FEFB5BA1-A78B-41A9-88BB-A6A7B984CDC4}" dt="2022-09-29T08:18:54.532" v="1734" actId="947"/>
          <ac:spMkLst>
            <pc:docMk/>
            <pc:sldMk cId="2052407247" sldId="272"/>
            <ac:spMk id="310" creationId="{0E5A9775-B770-4E0D-B60C-AE017F90382D}"/>
          </ac:spMkLst>
        </pc:spChg>
        <pc:spChg chg="mod">
          <ac:chgData name="Zi yi Zhang (Chinasoft Shanghai)" userId="889434de-a257-482e-b37a-310609d597e0" providerId="ADAL" clId="{FEFB5BA1-A78B-41A9-88BB-A6A7B984CDC4}" dt="2022-09-29T08:18:54.548" v="1738" actId="947"/>
          <ac:spMkLst>
            <pc:docMk/>
            <pc:sldMk cId="2052407247" sldId="272"/>
            <ac:spMk id="311" creationId="{762E3CCF-D10F-44C9-A911-784180F3507F}"/>
          </ac:spMkLst>
        </pc:spChg>
        <pc:spChg chg="mod">
          <ac:chgData name="Zi yi Zhang (Chinasoft Shanghai)" userId="889434de-a257-482e-b37a-310609d597e0" providerId="ADAL" clId="{FEFB5BA1-A78B-41A9-88BB-A6A7B984CDC4}" dt="2022-09-29T08:18:54.565" v="1742" actId="947"/>
          <ac:spMkLst>
            <pc:docMk/>
            <pc:sldMk cId="2052407247" sldId="272"/>
            <ac:spMk id="312" creationId="{0963CAD8-D390-4EE2-A05D-4D6741087723}"/>
          </ac:spMkLst>
        </pc:spChg>
        <pc:spChg chg="mod">
          <ac:chgData name="Zi yi Zhang (Chinasoft Shanghai)" userId="889434de-a257-482e-b37a-310609d597e0" providerId="ADAL" clId="{FEFB5BA1-A78B-41A9-88BB-A6A7B984CDC4}" dt="2022-09-29T08:18:54.581" v="1746" actId="947"/>
          <ac:spMkLst>
            <pc:docMk/>
            <pc:sldMk cId="2052407247" sldId="272"/>
            <ac:spMk id="313" creationId="{F30044CB-AE82-46EB-B255-B3A013F7C321}"/>
          </ac:spMkLst>
        </pc:spChg>
        <pc:spChg chg="mod">
          <ac:chgData name="Zi yi Zhang (Chinasoft Shanghai)" userId="889434de-a257-482e-b37a-310609d597e0" providerId="ADAL" clId="{FEFB5BA1-A78B-41A9-88BB-A6A7B984CDC4}" dt="2022-09-29T08:18:54.597" v="1750" actId="947"/>
          <ac:spMkLst>
            <pc:docMk/>
            <pc:sldMk cId="2052407247" sldId="272"/>
            <ac:spMk id="314" creationId="{A0772D6B-9A00-4DC0-AD94-C1C2622F26AD}"/>
          </ac:spMkLst>
        </pc:spChg>
        <pc:spChg chg="mod">
          <ac:chgData name="Zi yi Zhang (Chinasoft Shanghai)" userId="889434de-a257-482e-b37a-310609d597e0" providerId="ADAL" clId="{FEFB5BA1-A78B-41A9-88BB-A6A7B984CDC4}" dt="2022-09-29T08:18:54.614" v="1754" actId="947"/>
          <ac:spMkLst>
            <pc:docMk/>
            <pc:sldMk cId="2052407247" sldId="272"/>
            <ac:spMk id="315" creationId="{35A85C3C-2599-4F5B-8302-2A31E5362991}"/>
          </ac:spMkLst>
        </pc:spChg>
        <pc:spChg chg="mod">
          <ac:chgData name="Zi yi Zhang (Chinasoft Shanghai)" userId="889434de-a257-482e-b37a-310609d597e0" providerId="ADAL" clId="{FEFB5BA1-A78B-41A9-88BB-A6A7B984CDC4}" dt="2022-09-29T08:18:54.630" v="1758" actId="947"/>
          <ac:spMkLst>
            <pc:docMk/>
            <pc:sldMk cId="2052407247" sldId="272"/>
            <ac:spMk id="316" creationId="{0F5AA71D-FA2F-420E-9AC7-73EAA2AE3945}"/>
          </ac:spMkLst>
        </pc:spChg>
        <pc:spChg chg="mod">
          <ac:chgData name="Zi yi Zhang (Chinasoft Shanghai)" userId="889434de-a257-482e-b37a-310609d597e0" providerId="ADAL" clId="{FEFB5BA1-A78B-41A9-88BB-A6A7B984CDC4}" dt="2022-09-29T08:18:54.647" v="1762" actId="947"/>
          <ac:spMkLst>
            <pc:docMk/>
            <pc:sldMk cId="2052407247" sldId="272"/>
            <ac:spMk id="317" creationId="{B8074FF1-60DA-4E41-819A-C9826CDF9B63}"/>
          </ac:spMkLst>
        </pc:spChg>
        <pc:spChg chg="mod">
          <ac:chgData name="Zi yi Zhang (Chinasoft Shanghai)" userId="889434de-a257-482e-b37a-310609d597e0" providerId="ADAL" clId="{FEFB5BA1-A78B-41A9-88BB-A6A7B984CDC4}" dt="2022-09-29T08:18:54.664" v="1766" actId="947"/>
          <ac:spMkLst>
            <pc:docMk/>
            <pc:sldMk cId="2052407247" sldId="272"/>
            <ac:spMk id="318" creationId="{E1D1DE76-073E-4741-BEF2-FCA6D5759922}"/>
          </ac:spMkLst>
        </pc:spChg>
        <pc:spChg chg="mod">
          <ac:chgData name="Zi yi Zhang (Chinasoft Shanghai)" userId="889434de-a257-482e-b37a-310609d597e0" providerId="ADAL" clId="{FEFB5BA1-A78B-41A9-88BB-A6A7B984CDC4}" dt="2022-09-29T08:18:54.681" v="1770" actId="947"/>
          <ac:spMkLst>
            <pc:docMk/>
            <pc:sldMk cId="2052407247" sldId="272"/>
            <ac:spMk id="319" creationId="{9BEF20F2-4E80-4572-B797-1EDFC189280E}"/>
          </ac:spMkLst>
        </pc:spChg>
        <pc:spChg chg="mod">
          <ac:chgData name="Zi yi Zhang (Chinasoft Shanghai)" userId="889434de-a257-482e-b37a-310609d597e0" providerId="ADAL" clId="{FEFB5BA1-A78B-41A9-88BB-A6A7B984CDC4}" dt="2022-09-29T08:18:54.698" v="1774" actId="947"/>
          <ac:spMkLst>
            <pc:docMk/>
            <pc:sldMk cId="2052407247" sldId="272"/>
            <ac:spMk id="320" creationId="{0E1E905E-950D-46C0-8D28-0B12B9DAD381}"/>
          </ac:spMkLst>
        </pc:spChg>
        <pc:spChg chg="mod">
          <ac:chgData name="Zi yi Zhang (Chinasoft Shanghai)" userId="889434de-a257-482e-b37a-310609d597e0" providerId="ADAL" clId="{FEFB5BA1-A78B-41A9-88BB-A6A7B984CDC4}" dt="2022-09-29T08:18:54.714" v="1778" actId="947"/>
          <ac:spMkLst>
            <pc:docMk/>
            <pc:sldMk cId="2052407247" sldId="272"/>
            <ac:spMk id="321" creationId="{A2135E8D-7F07-4CE0-B491-5F921D394B15}"/>
          </ac:spMkLst>
        </pc:spChg>
        <pc:spChg chg="mod">
          <ac:chgData name="Zi yi Zhang (Chinasoft Shanghai)" userId="889434de-a257-482e-b37a-310609d597e0" providerId="ADAL" clId="{FEFB5BA1-A78B-41A9-88BB-A6A7B984CDC4}" dt="2022-09-29T08:18:54.731" v="1782" actId="947"/>
          <ac:spMkLst>
            <pc:docMk/>
            <pc:sldMk cId="2052407247" sldId="272"/>
            <ac:spMk id="322" creationId="{7E7821FE-4398-4C24-B708-6FA62B783A90}"/>
          </ac:spMkLst>
        </pc:spChg>
        <pc:spChg chg="mod">
          <ac:chgData name="Zi yi Zhang (Chinasoft Shanghai)" userId="889434de-a257-482e-b37a-310609d597e0" providerId="ADAL" clId="{FEFB5BA1-A78B-41A9-88BB-A6A7B984CDC4}" dt="2022-09-29T08:18:54.747" v="1786" actId="947"/>
          <ac:spMkLst>
            <pc:docMk/>
            <pc:sldMk cId="2052407247" sldId="272"/>
            <ac:spMk id="323" creationId="{79618F34-4EFF-4973-8BC1-5205B19F9658}"/>
          </ac:spMkLst>
        </pc:spChg>
        <pc:spChg chg="mod">
          <ac:chgData name="Zi yi Zhang (Chinasoft Shanghai)" userId="889434de-a257-482e-b37a-310609d597e0" providerId="ADAL" clId="{FEFB5BA1-A78B-41A9-88BB-A6A7B984CDC4}" dt="2022-09-29T08:18:54.769" v="1790" actId="947"/>
          <ac:spMkLst>
            <pc:docMk/>
            <pc:sldMk cId="2052407247" sldId="272"/>
            <ac:spMk id="324" creationId="{56611466-856A-481A-8042-662875A61AE8}"/>
          </ac:spMkLst>
        </pc:spChg>
        <pc:spChg chg="mod">
          <ac:chgData name="Zi yi Zhang (Chinasoft Shanghai)" userId="889434de-a257-482e-b37a-310609d597e0" providerId="ADAL" clId="{FEFB5BA1-A78B-41A9-88BB-A6A7B984CDC4}" dt="2022-09-29T08:18:54.788" v="1794" actId="947"/>
          <ac:spMkLst>
            <pc:docMk/>
            <pc:sldMk cId="2052407247" sldId="272"/>
            <ac:spMk id="325" creationId="{FB7E53B3-A3AB-4EFE-91DD-48851E59E90F}"/>
          </ac:spMkLst>
        </pc:spChg>
        <pc:spChg chg="mod">
          <ac:chgData name="Zi yi Zhang (Chinasoft Shanghai)" userId="889434de-a257-482e-b37a-310609d597e0" providerId="ADAL" clId="{FEFB5BA1-A78B-41A9-88BB-A6A7B984CDC4}" dt="2022-09-29T08:18:54.809" v="1798" actId="947"/>
          <ac:spMkLst>
            <pc:docMk/>
            <pc:sldMk cId="2052407247" sldId="272"/>
            <ac:spMk id="326" creationId="{B36FE9DB-B7F3-43E1-813F-43714A9B4DDF}"/>
          </ac:spMkLst>
        </pc:spChg>
        <pc:spChg chg="mod">
          <ac:chgData name="Zi yi Zhang (Chinasoft Shanghai)" userId="889434de-a257-482e-b37a-310609d597e0" providerId="ADAL" clId="{FEFB5BA1-A78B-41A9-88BB-A6A7B984CDC4}" dt="2022-09-29T08:18:54.828" v="1802" actId="947"/>
          <ac:spMkLst>
            <pc:docMk/>
            <pc:sldMk cId="2052407247" sldId="272"/>
            <ac:spMk id="327" creationId="{508E2AA2-19C3-4323-A8F1-54676E7925D7}"/>
          </ac:spMkLst>
        </pc:spChg>
        <pc:spChg chg="mod">
          <ac:chgData name="Zi yi Zhang (Chinasoft Shanghai)" userId="889434de-a257-482e-b37a-310609d597e0" providerId="ADAL" clId="{FEFB5BA1-A78B-41A9-88BB-A6A7B984CDC4}" dt="2022-09-29T08:18:54.847" v="1806" actId="947"/>
          <ac:spMkLst>
            <pc:docMk/>
            <pc:sldMk cId="2052407247" sldId="272"/>
            <ac:spMk id="328" creationId="{51FEB9BC-9C60-46C6-A971-50E1041143B3}"/>
          </ac:spMkLst>
        </pc:spChg>
        <pc:spChg chg="mod">
          <ac:chgData name="Zi yi Zhang (Chinasoft Shanghai)" userId="889434de-a257-482e-b37a-310609d597e0" providerId="ADAL" clId="{FEFB5BA1-A78B-41A9-88BB-A6A7B984CDC4}" dt="2022-09-29T08:18:54.867" v="1810" actId="947"/>
          <ac:spMkLst>
            <pc:docMk/>
            <pc:sldMk cId="2052407247" sldId="272"/>
            <ac:spMk id="329" creationId="{4E5C35A6-A1AB-480A-96CD-A54DD3F6726A}"/>
          </ac:spMkLst>
        </pc:spChg>
        <pc:spChg chg="mod">
          <ac:chgData name="Zi yi Zhang (Chinasoft Shanghai)" userId="889434de-a257-482e-b37a-310609d597e0" providerId="ADAL" clId="{FEFB5BA1-A78B-41A9-88BB-A6A7B984CDC4}" dt="2022-09-29T08:18:54.886" v="1814" actId="947"/>
          <ac:spMkLst>
            <pc:docMk/>
            <pc:sldMk cId="2052407247" sldId="272"/>
            <ac:spMk id="330" creationId="{39DC55CC-487B-489D-BF87-58108B32DE38}"/>
          </ac:spMkLst>
        </pc:spChg>
        <pc:spChg chg="mod">
          <ac:chgData name="Zi yi Zhang (Chinasoft Shanghai)" userId="889434de-a257-482e-b37a-310609d597e0" providerId="ADAL" clId="{FEFB5BA1-A78B-41A9-88BB-A6A7B984CDC4}" dt="2022-09-29T08:18:54.907" v="1818" actId="947"/>
          <ac:spMkLst>
            <pc:docMk/>
            <pc:sldMk cId="2052407247" sldId="272"/>
            <ac:spMk id="331" creationId="{AD0ADD21-CC99-4534-B481-BF3673FB05EA}"/>
          </ac:spMkLst>
        </pc:spChg>
        <pc:spChg chg="mod">
          <ac:chgData name="Zi yi Zhang (Chinasoft Shanghai)" userId="889434de-a257-482e-b37a-310609d597e0" providerId="ADAL" clId="{FEFB5BA1-A78B-41A9-88BB-A6A7B984CDC4}" dt="2022-09-29T08:18:54.926" v="1822" actId="947"/>
          <ac:spMkLst>
            <pc:docMk/>
            <pc:sldMk cId="2052407247" sldId="272"/>
            <ac:spMk id="332" creationId="{B6E00FD6-572D-43CA-A83A-2DCF5D409359}"/>
          </ac:spMkLst>
        </pc:spChg>
        <pc:spChg chg="mod">
          <ac:chgData name="Zi yi Zhang (Chinasoft Shanghai)" userId="889434de-a257-482e-b37a-310609d597e0" providerId="ADAL" clId="{FEFB5BA1-A78B-41A9-88BB-A6A7B984CDC4}" dt="2022-09-29T08:18:54.945" v="1826" actId="947"/>
          <ac:spMkLst>
            <pc:docMk/>
            <pc:sldMk cId="2052407247" sldId="272"/>
            <ac:spMk id="333" creationId="{3355EBF2-CDCF-4D5F-8730-C7B347243B1D}"/>
          </ac:spMkLst>
        </pc:spChg>
        <pc:spChg chg="mod">
          <ac:chgData name="Zi yi Zhang (Chinasoft Shanghai)" userId="889434de-a257-482e-b37a-310609d597e0" providerId="ADAL" clId="{FEFB5BA1-A78B-41A9-88BB-A6A7B984CDC4}" dt="2022-09-29T08:18:54.965" v="1830" actId="947"/>
          <ac:spMkLst>
            <pc:docMk/>
            <pc:sldMk cId="2052407247" sldId="272"/>
            <ac:spMk id="334" creationId="{44AF2602-8F80-4288-A478-CD26A5CBCDDA}"/>
          </ac:spMkLst>
        </pc:spChg>
        <pc:spChg chg="mod">
          <ac:chgData name="Zi yi Zhang (Chinasoft Shanghai)" userId="889434de-a257-482e-b37a-310609d597e0" providerId="ADAL" clId="{FEFB5BA1-A78B-41A9-88BB-A6A7B984CDC4}" dt="2022-09-29T08:18:54.984" v="1834" actId="947"/>
          <ac:spMkLst>
            <pc:docMk/>
            <pc:sldMk cId="2052407247" sldId="272"/>
            <ac:spMk id="335" creationId="{E1525117-0CB8-4F84-AE51-9562B55DC1CE}"/>
          </ac:spMkLst>
        </pc:spChg>
        <pc:spChg chg="mod">
          <ac:chgData name="Zi yi Zhang (Chinasoft Shanghai)" userId="889434de-a257-482e-b37a-310609d597e0" providerId="ADAL" clId="{FEFB5BA1-A78B-41A9-88BB-A6A7B984CDC4}" dt="2022-09-29T08:18:55.003" v="1838" actId="947"/>
          <ac:spMkLst>
            <pc:docMk/>
            <pc:sldMk cId="2052407247" sldId="272"/>
            <ac:spMk id="336" creationId="{590E0FA2-1461-41A8-9A6D-BBAB1E23246F}"/>
          </ac:spMkLst>
        </pc:spChg>
        <pc:spChg chg="mod">
          <ac:chgData name="Zi yi Zhang (Chinasoft Shanghai)" userId="889434de-a257-482e-b37a-310609d597e0" providerId="ADAL" clId="{FEFB5BA1-A78B-41A9-88BB-A6A7B984CDC4}" dt="2022-09-29T08:18:55.022" v="1842" actId="947"/>
          <ac:spMkLst>
            <pc:docMk/>
            <pc:sldMk cId="2052407247" sldId="272"/>
            <ac:spMk id="337" creationId="{2ACC177E-FC3A-42CC-A1F3-36200581B91A}"/>
          </ac:spMkLst>
        </pc:spChg>
        <pc:spChg chg="mod">
          <ac:chgData name="Zi yi Zhang (Chinasoft Shanghai)" userId="889434de-a257-482e-b37a-310609d597e0" providerId="ADAL" clId="{FEFB5BA1-A78B-41A9-88BB-A6A7B984CDC4}" dt="2022-09-29T08:18:55.041" v="1846" actId="947"/>
          <ac:spMkLst>
            <pc:docMk/>
            <pc:sldMk cId="2052407247" sldId="272"/>
            <ac:spMk id="338" creationId="{B0ED38B6-286A-4E0C-9A79-017350EC9A58}"/>
          </ac:spMkLst>
        </pc:spChg>
        <pc:spChg chg="mod">
          <ac:chgData name="Zi yi Zhang (Chinasoft Shanghai)" userId="889434de-a257-482e-b37a-310609d597e0" providerId="ADAL" clId="{FEFB5BA1-A78B-41A9-88BB-A6A7B984CDC4}" dt="2022-09-29T08:18:55.060" v="1850" actId="947"/>
          <ac:spMkLst>
            <pc:docMk/>
            <pc:sldMk cId="2052407247" sldId="272"/>
            <ac:spMk id="339" creationId="{E5B81355-D85B-4BEB-B7E4-1ABFD69F4B43}"/>
          </ac:spMkLst>
        </pc:spChg>
        <pc:spChg chg="mod">
          <ac:chgData name="Zi yi Zhang (Chinasoft Shanghai)" userId="889434de-a257-482e-b37a-310609d597e0" providerId="ADAL" clId="{FEFB5BA1-A78B-41A9-88BB-A6A7B984CDC4}" dt="2022-09-29T08:18:55.080" v="1854" actId="947"/>
          <ac:spMkLst>
            <pc:docMk/>
            <pc:sldMk cId="2052407247" sldId="272"/>
            <ac:spMk id="340" creationId="{E9BD800F-C634-4D11-B85B-0209009F6989}"/>
          </ac:spMkLst>
        </pc:spChg>
        <pc:spChg chg="mod">
          <ac:chgData name="Zi yi Zhang (Chinasoft Shanghai)" userId="889434de-a257-482e-b37a-310609d597e0" providerId="ADAL" clId="{FEFB5BA1-A78B-41A9-88BB-A6A7B984CDC4}" dt="2022-09-29T08:18:55.099" v="1858" actId="947"/>
          <ac:spMkLst>
            <pc:docMk/>
            <pc:sldMk cId="2052407247" sldId="272"/>
            <ac:spMk id="341" creationId="{B69FF3C4-BB97-4F59-95F2-7B95D03A42BB}"/>
          </ac:spMkLst>
        </pc:spChg>
        <pc:spChg chg="mod">
          <ac:chgData name="Zi yi Zhang (Chinasoft Shanghai)" userId="889434de-a257-482e-b37a-310609d597e0" providerId="ADAL" clId="{FEFB5BA1-A78B-41A9-88BB-A6A7B984CDC4}" dt="2022-09-29T08:18:55.122" v="1862" actId="947"/>
          <ac:spMkLst>
            <pc:docMk/>
            <pc:sldMk cId="2052407247" sldId="272"/>
            <ac:spMk id="342" creationId="{CEA03FB9-B716-4A74-A800-2953E1D785AD}"/>
          </ac:spMkLst>
        </pc:spChg>
        <pc:spChg chg="mod">
          <ac:chgData name="Zi yi Zhang (Chinasoft Shanghai)" userId="889434de-a257-482e-b37a-310609d597e0" providerId="ADAL" clId="{FEFB5BA1-A78B-41A9-88BB-A6A7B984CDC4}" dt="2022-09-29T08:18:55.141" v="1866" actId="947"/>
          <ac:spMkLst>
            <pc:docMk/>
            <pc:sldMk cId="2052407247" sldId="272"/>
            <ac:spMk id="343" creationId="{215F95F1-EB1E-460F-B9A3-92F4B5FB477A}"/>
          </ac:spMkLst>
        </pc:spChg>
        <pc:spChg chg="mod">
          <ac:chgData name="Zi yi Zhang (Chinasoft Shanghai)" userId="889434de-a257-482e-b37a-310609d597e0" providerId="ADAL" clId="{FEFB5BA1-A78B-41A9-88BB-A6A7B984CDC4}" dt="2022-09-29T08:18:55.160" v="1870" actId="947"/>
          <ac:spMkLst>
            <pc:docMk/>
            <pc:sldMk cId="2052407247" sldId="272"/>
            <ac:spMk id="344" creationId="{C3471874-F90E-47E9-9AD7-B965769AB646}"/>
          </ac:spMkLst>
        </pc:spChg>
        <pc:spChg chg="mod">
          <ac:chgData name="Zi yi Zhang (Chinasoft Shanghai)" userId="889434de-a257-482e-b37a-310609d597e0" providerId="ADAL" clId="{FEFB5BA1-A78B-41A9-88BB-A6A7B984CDC4}" dt="2022-09-29T08:18:55.178" v="1874" actId="947"/>
          <ac:spMkLst>
            <pc:docMk/>
            <pc:sldMk cId="2052407247" sldId="272"/>
            <ac:spMk id="345" creationId="{F4B06CBE-1650-4FF2-ADCE-7217B62527A0}"/>
          </ac:spMkLst>
        </pc:spChg>
        <pc:spChg chg="mod">
          <ac:chgData name="Zi yi Zhang (Chinasoft Shanghai)" userId="889434de-a257-482e-b37a-310609d597e0" providerId="ADAL" clId="{FEFB5BA1-A78B-41A9-88BB-A6A7B984CDC4}" dt="2022-09-29T08:18:55.195" v="1878" actId="947"/>
          <ac:spMkLst>
            <pc:docMk/>
            <pc:sldMk cId="2052407247" sldId="272"/>
            <ac:spMk id="346" creationId="{97CEE288-C847-4533-992B-7E7F5AA96F52}"/>
          </ac:spMkLst>
        </pc:spChg>
        <pc:spChg chg="mod">
          <ac:chgData name="Zi yi Zhang (Chinasoft Shanghai)" userId="889434de-a257-482e-b37a-310609d597e0" providerId="ADAL" clId="{FEFB5BA1-A78B-41A9-88BB-A6A7B984CDC4}" dt="2022-09-29T08:18:55.213" v="1882" actId="947"/>
          <ac:spMkLst>
            <pc:docMk/>
            <pc:sldMk cId="2052407247" sldId="272"/>
            <ac:spMk id="347" creationId="{30C3C47B-9CF2-414F-9DB4-F8BC964E1854}"/>
          </ac:spMkLst>
        </pc:spChg>
        <pc:spChg chg="mod">
          <ac:chgData name="Zi yi Zhang (Chinasoft Shanghai)" userId="889434de-a257-482e-b37a-310609d597e0" providerId="ADAL" clId="{FEFB5BA1-A78B-41A9-88BB-A6A7B984CDC4}" dt="2022-09-29T08:18:55.231" v="1886" actId="947"/>
          <ac:spMkLst>
            <pc:docMk/>
            <pc:sldMk cId="2052407247" sldId="272"/>
            <ac:spMk id="348" creationId="{1BD52276-CBD2-44EA-8C5F-28E2F75B3247}"/>
          </ac:spMkLst>
        </pc:spChg>
        <pc:spChg chg="mod">
          <ac:chgData name="Zi yi Zhang (Chinasoft Shanghai)" userId="889434de-a257-482e-b37a-310609d597e0" providerId="ADAL" clId="{FEFB5BA1-A78B-41A9-88BB-A6A7B984CDC4}" dt="2022-09-29T08:18:55.247" v="1890" actId="947"/>
          <ac:spMkLst>
            <pc:docMk/>
            <pc:sldMk cId="2052407247" sldId="272"/>
            <ac:spMk id="349" creationId="{59369A7E-143E-4CF0-8F67-94CBA0981C0E}"/>
          </ac:spMkLst>
        </pc:spChg>
        <pc:spChg chg="mod">
          <ac:chgData name="Zi yi Zhang (Chinasoft Shanghai)" userId="889434de-a257-482e-b37a-310609d597e0" providerId="ADAL" clId="{FEFB5BA1-A78B-41A9-88BB-A6A7B984CDC4}" dt="2022-09-29T08:18:55.263" v="1894" actId="947"/>
          <ac:spMkLst>
            <pc:docMk/>
            <pc:sldMk cId="2052407247" sldId="272"/>
            <ac:spMk id="350" creationId="{5AC2D903-D689-4B53-84FD-A466E4224A18}"/>
          </ac:spMkLst>
        </pc:spChg>
        <pc:spChg chg="mod">
          <ac:chgData name="Zi yi Zhang (Chinasoft Shanghai)" userId="889434de-a257-482e-b37a-310609d597e0" providerId="ADAL" clId="{FEFB5BA1-A78B-41A9-88BB-A6A7B984CDC4}" dt="2022-09-29T08:18:55.279" v="1898" actId="947"/>
          <ac:spMkLst>
            <pc:docMk/>
            <pc:sldMk cId="2052407247" sldId="272"/>
            <ac:spMk id="351" creationId="{BAC28B4B-A19D-473A-B882-5A0BCB05D395}"/>
          </ac:spMkLst>
        </pc:spChg>
        <pc:spChg chg="mod">
          <ac:chgData name="Zi yi Zhang (Chinasoft Shanghai)" userId="889434de-a257-482e-b37a-310609d597e0" providerId="ADAL" clId="{FEFB5BA1-A78B-41A9-88BB-A6A7B984CDC4}" dt="2022-09-29T08:18:55.296" v="1902" actId="947"/>
          <ac:spMkLst>
            <pc:docMk/>
            <pc:sldMk cId="2052407247" sldId="272"/>
            <ac:spMk id="352" creationId="{6DF5DDF9-69A3-417A-9123-962DC27C7F36}"/>
          </ac:spMkLst>
        </pc:spChg>
        <pc:spChg chg="mod">
          <ac:chgData name="Zi yi Zhang (Chinasoft Shanghai)" userId="889434de-a257-482e-b37a-310609d597e0" providerId="ADAL" clId="{FEFB5BA1-A78B-41A9-88BB-A6A7B984CDC4}" dt="2022-09-29T08:18:55.313" v="1906" actId="947"/>
          <ac:spMkLst>
            <pc:docMk/>
            <pc:sldMk cId="2052407247" sldId="272"/>
            <ac:spMk id="353" creationId="{D94535B5-7B67-4311-9FE3-2143D607CEB5}"/>
          </ac:spMkLst>
        </pc:spChg>
        <pc:spChg chg="mod">
          <ac:chgData name="Zi yi Zhang (Chinasoft Shanghai)" userId="889434de-a257-482e-b37a-310609d597e0" providerId="ADAL" clId="{FEFB5BA1-A78B-41A9-88BB-A6A7B984CDC4}" dt="2022-09-29T08:18:55.330" v="1910" actId="947"/>
          <ac:spMkLst>
            <pc:docMk/>
            <pc:sldMk cId="2052407247" sldId="272"/>
            <ac:spMk id="354" creationId="{59623670-4008-4944-8D20-ED175004B60A}"/>
          </ac:spMkLst>
        </pc:spChg>
        <pc:spChg chg="mod">
          <ac:chgData name="Zi yi Zhang (Chinasoft Shanghai)" userId="889434de-a257-482e-b37a-310609d597e0" providerId="ADAL" clId="{FEFB5BA1-A78B-41A9-88BB-A6A7B984CDC4}" dt="2022-09-29T08:18:55.346" v="1914" actId="947"/>
          <ac:spMkLst>
            <pc:docMk/>
            <pc:sldMk cId="2052407247" sldId="272"/>
            <ac:spMk id="355" creationId="{29979E27-A206-409A-86CA-2141B302DBA2}"/>
          </ac:spMkLst>
        </pc:spChg>
        <pc:spChg chg="mod">
          <ac:chgData name="Zi yi Zhang (Chinasoft Shanghai)" userId="889434de-a257-482e-b37a-310609d597e0" providerId="ADAL" clId="{FEFB5BA1-A78B-41A9-88BB-A6A7B984CDC4}" dt="2022-09-29T08:18:55.363" v="1918" actId="947"/>
          <ac:spMkLst>
            <pc:docMk/>
            <pc:sldMk cId="2052407247" sldId="272"/>
            <ac:spMk id="356" creationId="{BE2E70F8-28DC-4F89-89E7-3700329A5CFA}"/>
          </ac:spMkLst>
        </pc:spChg>
        <pc:spChg chg="mod">
          <ac:chgData name="Zi yi Zhang (Chinasoft Shanghai)" userId="889434de-a257-482e-b37a-310609d597e0" providerId="ADAL" clId="{FEFB5BA1-A78B-41A9-88BB-A6A7B984CDC4}" dt="2022-09-29T08:18:55.378" v="1922" actId="947"/>
          <ac:spMkLst>
            <pc:docMk/>
            <pc:sldMk cId="2052407247" sldId="272"/>
            <ac:spMk id="357" creationId="{E7B4F858-3B4C-471F-8914-5BE6B48EAD98}"/>
          </ac:spMkLst>
        </pc:spChg>
        <pc:spChg chg="mod">
          <ac:chgData name="Zi yi Zhang (Chinasoft Shanghai)" userId="889434de-a257-482e-b37a-310609d597e0" providerId="ADAL" clId="{FEFB5BA1-A78B-41A9-88BB-A6A7B984CDC4}" dt="2022-09-29T08:18:55.395" v="1926" actId="947"/>
          <ac:spMkLst>
            <pc:docMk/>
            <pc:sldMk cId="2052407247" sldId="272"/>
            <ac:spMk id="358" creationId="{ECE6AE28-C732-4D0E-A28E-DA723343BFE3}"/>
          </ac:spMkLst>
        </pc:spChg>
        <pc:spChg chg="mod">
          <ac:chgData name="Zi yi Zhang (Chinasoft Shanghai)" userId="889434de-a257-482e-b37a-310609d597e0" providerId="ADAL" clId="{FEFB5BA1-A78B-41A9-88BB-A6A7B984CDC4}" dt="2022-09-29T08:18:55.412" v="1930" actId="947"/>
          <ac:spMkLst>
            <pc:docMk/>
            <pc:sldMk cId="2052407247" sldId="272"/>
            <ac:spMk id="359" creationId="{675FCA2F-97B1-4145-91A5-0E7717E5E83B}"/>
          </ac:spMkLst>
        </pc:spChg>
        <pc:spChg chg="mod">
          <ac:chgData name="Zi yi Zhang (Chinasoft Shanghai)" userId="889434de-a257-482e-b37a-310609d597e0" providerId="ADAL" clId="{FEFB5BA1-A78B-41A9-88BB-A6A7B984CDC4}" dt="2022-09-29T08:18:55.430" v="1934" actId="947"/>
          <ac:spMkLst>
            <pc:docMk/>
            <pc:sldMk cId="2052407247" sldId="272"/>
            <ac:spMk id="360" creationId="{445B96FA-62C4-4C65-A4C3-4691910D442C}"/>
          </ac:spMkLst>
        </pc:spChg>
        <pc:spChg chg="mod">
          <ac:chgData name="Zi yi Zhang (Chinasoft Shanghai)" userId="889434de-a257-482e-b37a-310609d597e0" providerId="ADAL" clId="{FEFB5BA1-A78B-41A9-88BB-A6A7B984CDC4}" dt="2022-09-29T08:18:55.446" v="1938" actId="947"/>
          <ac:spMkLst>
            <pc:docMk/>
            <pc:sldMk cId="2052407247" sldId="272"/>
            <ac:spMk id="361" creationId="{A9ABB1DA-7409-4B3B-BEE3-98E155DB3487}"/>
          </ac:spMkLst>
        </pc:spChg>
        <pc:spChg chg="mod">
          <ac:chgData name="Zi yi Zhang (Chinasoft Shanghai)" userId="889434de-a257-482e-b37a-310609d597e0" providerId="ADAL" clId="{FEFB5BA1-A78B-41A9-88BB-A6A7B984CDC4}" dt="2022-09-29T08:18:55.463" v="1942" actId="947"/>
          <ac:spMkLst>
            <pc:docMk/>
            <pc:sldMk cId="2052407247" sldId="272"/>
            <ac:spMk id="362" creationId="{2783F8A1-B442-47F4-B8C3-53C958C35850}"/>
          </ac:spMkLst>
        </pc:spChg>
        <pc:spChg chg="mod">
          <ac:chgData name="Zi yi Zhang (Chinasoft Shanghai)" userId="889434de-a257-482e-b37a-310609d597e0" providerId="ADAL" clId="{FEFB5BA1-A78B-41A9-88BB-A6A7B984CDC4}" dt="2022-09-29T08:18:55.479" v="1946" actId="947"/>
          <ac:spMkLst>
            <pc:docMk/>
            <pc:sldMk cId="2052407247" sldId="272"/>
            <ac:spMk id="363" creationId="{48D96BAD-FDB7-4533-B132-332606D0413E}"/>
          </ac:spMkLst>
        </pc:spChg>
        <pc:spChg chg="mod">
          <ac:chgData name="Zi yi Zhang (Chinasoft Shanghai)" userId="889434de-a257-482e-b37a-310609d597e0" providerId="ADAL" clId="{FEFB5BA1-A78B-41A9-88BB-A6A7B984CDC4}" dt="2022-09-29T08:18:55.496" v="1950" actId="947"/>
          <ac:spMkLst>
            <pc:docMk/>
            <pc:sldMk cId="2052407247" sldId="272"/>
            <ac:spMk id="364" creationId="{8184C980-71D9-417F-9977-1838DD2BE878}"/>
          </ac:spMkLst>
        </pc:spChg>
        <pc:spChg chg="mod">
          <ac:chgData name="Zi yi Zhang (Chinasoft Shanghai)" userId="889434de-a257-482e-b37a-310609d597e0" providerId="ADAL" clId="{FEFB5BA1-A78B-41A9-88BB-A6A7B984CDC4}" dt="2022-09-29T08:18:55.512" v="1954" actId="947"/>
          <ac:spMkLst>
            <pc:docMk/>
            <pc:sldMk cId="2052407247" sldId="272"/>
            <ac:spMk id="365" creationId="{7AC8C8B3-92E3-4234-90E9-AE9AF0135D2F}"/>
          </ac:spMkLst>
        </pc:spChg>
        <pc:spChg chg="mod">
          <ac:chgData name="Zi yi Zhang (Chinasoft Shanghai)" userId="889434de-a257-482e-b37a-310609d597e0" providerId="ADAL" clId="{FEFB5BA1-A78B-41A9-88BB-A6A7B984CDC4}" dt="2022-09-29T08:18:55.529" v="1958" actId="947"/>
          <ac:spMkLst>
            <pc:docMk/>
            <pc:sldMk cId="2052407247" sldId="272"/>
            <ac:spMk id="366" creationId="{688A1591-C3E1-4ECD-8AE3-5F91D15B81F7}"/>
          </ac:spMkLst>
        </pc:spChg>
        <pc:spChg chg="mod">
          <ac:chgData name="Zi yi Zhang (Chinasoft Shanghai)" userId="889434de-a257-482e-b37a-310609d597e0" providerId="ADAL" clId="{FEFB5BA1-A78B-41A9-88BB-A6A7B984CDC4}" dt="2022-09-29T08:18:55.545" v="1962" actId="947"/>
          <ac:spMkLst>
            <pc:docMk/>
            <pc:sldMk cId="2052407247" sldId="272"/>
            <ac:spMk id="367" creationId="{3048E49E-CD10-4BA3-A8DA-B2C65CA8060F}"/>
          </ac:spMkLst>
        </pc:spChg>
        <pc:spChg chg="mod">
          <ac:chgData name="Zi yi Zhang (Chinasoft Shanghai)" userId="889434de-a257-482e-b37a-310609d597e0" providerId="ADAL" clId="{FEFB5BA1-A78B-41A9-88BB-A6A7B984CDC4}" dt="2022-09-29T08:18:55.561" v="1966" actId="947"/>
          <ac:spMkLst>
            <pc:docMk/>
            <pc:sldMk cId="2052407247" sldId="272"/>
            <ac:spMk id="368" creationId="{1D0A1A04-18B0-4734-B507-9A32830E0024}"/>
          </ac:spMkLst>
        </pc:spChg>
        <pc:spChg chg="mod">
          <ac:chgData name="Zi yi Zhang (Chinasoft Shanghai)" userId="889434de-a257-482e-b37a-310609d597e0" providerId="ADAL" clId="{FEFB5BA1-A78B-41A9-88BB-A6A7B984CDC4}" dt="2022-09-29T08:18:55.578" v="1970" actId="947"/>
          <ac:spMkLst>
            <pc:docMk/>
            <pc:sldMk cId="2052407247" sldId="272"/>
            <ac:spMk id="369" creationId="{59FCEE69-996F-484E-96D6-424AA28A8535}"/>
          </ac:spMkLst>
        </pc:spChg>
        <pc:spChg chg="mod">
          <ac:chgData name="Zi yi Zhang (Chinasoft Shanghai)" userId="889434de-a257-482e-b37a-310609d597e0" providerId="ADAL" clId="{FEFB5BA1-A78B-41A9-88BB-A6A7B984CDC4}" dt="2022-09-29T08:18:55.594" v="1974" actId="947"/>
          <ac:spMkLst>
            <pc:docMk/>
            <pc:sldMk cId="2052407247" sldId="272"/>
            <ac:spMk id="370" creationId="{D6FCA6D3-E803-467B-A9BB-D3E80D575383}"/>
          </ac:spMkLst>
        </pc:spChg>
        <pc:spChg chg="mod">
          <ac:chgData name="Zi yi Zhang (Chinasoft Shanghai)" userId="889434de-a257-482e-b37a-310609d597e0" providerId="ADAL" clId="{FEFB5BA1-A78B-41A9-88BB-A6A7B984CDC4}" dt="2022-09-29T08:18:55.611" v="1978" actId="947"/>
          <ac:spMkLst>
            <pc:docMk/>
            <pc:sldMk cId="2052407247" sldId="272"/>
            <ac:spMk id="371" creationId="{BDF37D35-3FD4-4E6A-8E9A-DE346A859B40}"/>
          </ac:spMkLst>
        </pc:spChg>
        <pc:spChg chg="mod">
          <ac:chgData name="Zi yi Zhang (Chinasoft Shanghai)" userId="889434de-a257-482e-b37a-310609d597e0" providerId="ADAL" clId="{FEFB5BA1-A78B-41A9-88BB-A6A7B984CDC4}" dt="2022-09-29T08:18:55.628" v="1982" actId="947"/>
          <ac:spMkLst>
            <pc:docMk/>
            <pc:sldMk cId="2052407247" sldId="272"/>
            <ac:spMk id="372" creationId="{8DE318B0-FCC5-4DB8-A7BC-41A738E2B211}"/>
          </ac:spMkLst>
        </pc:spChg>
        <pc:spChg chg="mod">
          <ac:chgData name="Zi yi Zhang (Chinasoft Shanghai)" userId="889434de-a257-482e-b37a-310609d597e0" providerId="ADAL" clId="{FEFB5BA1-A78B-41A9-88BB-A6A7B984CDC4}" dt="2022-09-29T08:18:55.644" v="1986" actId="947"/>
          <ac:spMkLst>
            <pc:docMk/>
            <pc:sldMk cId="2052407247" sldId="272"/>
            <ac:spMk id="373" creationId="{67848988-2097-48E3-BE53-40D6806F5E75}"/>
          </ac:spMkLst>
        </pc:spChg>
        <pc:spChg chg="mod">
          <ac:chgData name="Zi yi Zhang (Chinasoft Shanghai)" userId="889434de-a257-482e-b37a-310609d597e0" providerId="ADAL" clId="{FEFB5BA1-A78B-41A9-88BB-A6A7B984CDC4}" dt="2022-09-29T08:18:55.661" v="1990" actId="947"/>
          <ac:spMkLst>
            <pc:docMk/>
            <pc:sldMk cId="2052407247" sldId="272"/>
            <ac:spMk id="374" creationId="{25E54F6B-0B0B-466D-BABE-39F8D2610633}"/>
          </ac:spMkLst>
        </pc:spChg>
        <pc:spChg chg="mod">
          <ac:chgData name="Zi yi Zhang (Chinasoft Shanghai)" userId="889434de-a257-482e-b37a-310609d597e0" providerId="ADAL" clId="{FEFB5BA1-A78B-41A9-88BB-A6A7B984CDC4}" dt="2022-09-29T08:18:55.677" v="1994" actId="947"/>
          <ac:spMkLst>
            <pc:docMk/>
            <pc:sldMk cId="2052407247" sldId="272"/>
            <ac:spMk id="375" creationId="{4160F597-A343-421C-AF84-21647F121D7B}"/>
          </ac:spMkLst>
        </pc:spChg>
        <pc:spChg chg="mod">
          <ac:chgData name="Zi yi Zhang (Chinasoft Shanghai)" userId="889434de-a257-482e-b37a-310609d597e0" providerId="ADAL" clId="{FEFB5BA1-A78B-41A9-88BB-A6A7B984CDC4}" dt="2022-09-29T08:18:55.693" v="1998" actId="947"/>
          <ac:spMkLst>
            <pc:docMk/>
            <pc:sldMk cId="2052407247" sldId="272"/>
            <ac:spMk id="376" creationId="{709F3E26-1FAA-4E82-BA85-9A9E6C55C8B7}"/>
          </ac:spMkLst>
        </pc:spChg>
        <pc:spChg chg="mod">
          <ac:chgData name="Zi yi Zhang (Chinasoft Shanghai)" userId="889434de-a257-482e-b37a-310609d597e0" providerId="ADAL" clId="{FEFB5BA1-A78B-41A9-88BB-A6A7B984CDC4}" dt="2022-09-29T08:18:55.711" v="2002" actId="947"/>
          <ac:spMkLst>
            <pc:docMk/>
            <pc:sldMk cId="2052407247" sldId="272"/>
            <ac:spMk id="377" creationId="{FA119168-EFFB-4F7C-8D6C-9D7EF26CA043}"/>
          </ac:spMkLst>
        </pc:spChg>
        <pc:spChg chg="mod">
          <ac:chgData name="Zi yi Zhang (Chinasoft Shanghai)" userId="889434de-a257-482e-b37a-310609d597e0" providerId="ADAL" clId="{FEFB5BA1-A78B-41A9-88BB-A6A7B984CDC4}" dt="2022-09-29T08:18:55.727" v="2006" actId="947"/>
          <ac:spMkLst>
            <pc:docMk/>
            <pc:sldMk cId="2052407247" sldId="272"/>
            <ac:spMk id="378" creationId="{CF8403B3-5A03-4567-B6D9-408AE2D79708}"/>
          </ac:spMkLst>
        </pc:spChg>
        <pc:spChg chg="mod">
          <ac:chgData name="Zi yi Zhang (Chinasoft Shanghai)" userId="889434de-a257-482e-b37a-310609d597e0" providerId="ADAL" clId="{FEFB5BA1-A78B-41A9-88BB-A6A7B984CDC4}" dt="2022-09-29T08:18:55.743" v="2010" actId="947"/>
          <ac:spMkLst>
            <pc:docMk/>
            <pc:sldMk cId="2052407247" sldId="272"/>
            <ac:spMk id="379" creationId="{2F6A75DC-DB66-4D09-9529-9834093B79F0}"/>
          </ac:spMkLst>
        </pc:spChg>
        <pc:spChg chg="mod">
          <ac:chgData name="Zi yi Zhang (Chinasoft Shanghai)" userId="889434de-a257-482e-b37a-310609d597e0" providerId="ADAL" clId="{FEFB5BA1-A78B-41A9-88BB-A6A7B984CDC4}" dt="2022-09-29T08:18:55.761" v="2014" actId="947"/>
          <ac:spMkLst>
            <pc:docMk/>
            <pc:sldMk cId="2052407247" sldId="272"/>
            <ac:spMk id="380" creationId="{85B312EE-F514-421E-AA06-690C40E3ACFF}"/>
          </ac:spMkLst>
        </pc:spChg>
        <pc:spChg chg="mod">
          <ac:chgData name="Zi yi Zhang (Chinasoft Shanghai)" userId="889434de-a257-482e-b37a-310609d597e0" providerId="ADAL" clId="{FEFB5BA1-A78B-41A9-88BB-A6A7B984CDC4}" dt="2022-09-29T08:18:55.778" v="2018" actId="947"/>
          <ac:spMkLst>
            <pc:docMk/>
            <pc:sldMk cId="2052407247" sldId="272"/>
            <ac:spMk id="381" creationId="{D7CE5227-5EF9-46E9-99AC-6F0AE2FBCFF2}"/>
          </ac:spMkLst>
        </pc:spChg>
        <pc:spChg chg="mod">
          <ac:chgData name="Zi yi Zhang (Chinasoft Shanghai)" userId="889434de-a257-482e-b37a-310609d597e0" providerId="ADAL" clId="{FEFB5BA1-A78B-41A9-88BB-A6A7B984CDC4}" dt="2022-09-29T08:18:55.795" v="2022" actId="947"/>
          <ac:spMkLst>
            <pc:docMk/>
            <pc:sldMk cId="2052407247" sldId="272"/>
            <ac:spMk id="382" creationId="{6D784028-1273-4AE3-AF45-62FD30E3ADB8}"/>
          </ac:spMkLst>
        </pc:spChg>
        <pc:spChg chg="mod">
          <ac:chgData name="Zi yi Zhang (Chinasoft Shanghai)" userId="889434de-a257-482e-b37a-310609d597e0" providerId="ADAL" clId="{FEFB5BA1-A78B-41A9-88BB-A6A7B984CDC4}" dt="2022-09-29T08:18:55.812" v="2026" actId="947"/>
          <ac:spMkLst>
            <pc:docMk/>
            <pc:sldMk cId="2052407247" sldId="272"/>
            <ac:spMk id="383" creationId="{0A1B2D11-ADD6-4623-9D8F-56385DCA6D24}"/>
          </ac:spMkLst>
        </pc:spChg>
        <pc:spChg chg="mod">
          <ac:chgData name="Zi yi Zhang (Chinasoft Shanghai)" userId="889434de-a257-482e-b37a-310609d597e0" providerId="ADAL" clId="{FEFB5BA1-A78B-41A9-88BB-A6A7B984CDC4}" dt="2022-09-29T08:18:55.828" v="2030" actId="947"/>
          <ac:spMkLst>
            <pc:docMk/>
            <pc:sldMk cId="2052407247" sldId="272"/>
            <ac:spMk id="384" creationId="{2E12AE8C-5CD4-40AF-836C-7544601A8090}"/>
          </ac:spMkLst>
        </pc:spChg>
        <pc:spChg chg="mod">
          <ac:chgData name="Zi yi Zhang (Chinasoft Shanghai)" userId="889434de-a257-482e-b37a-310609d597e0" providerId="ADAL" clId="{FEFB5BA1-A78B-41A9-88BB-A6A7B984CDC4}" dt="2022-09-29T08:18:55.845" v="2034" actId="947"/>
          <ac:spMkLst>
            <pc:docMk/>
            <pc:sldMk cId="2052407247" sldId="272"/>
            <ac:spMk id="385" creationId="{E6EE9ED6-7D8E-4F07-B0B1-5C20FDA9B820}"/>
          </ac:spMkLst>
        </pc:spChg>
        <pc:spChg chg="mod">
          <ac:chgData name="Zi yi Zhang (Chinasoft Shanghai)" userId="889434de-a257-482e-b37a-310609d597e0" providerId="ADAL" clId="{FEFB5BA1-A78B-41A9-88BB-A6A7B984CDC4}" dt="2022-09-29T08:18:55.862" v="2038" actId="947"/>
          <ac:spMkLst>
            <pc:docMk/>
            <pc:sldMk cId="2052407247" sldId="272"/>
            <ac:spMk id="386" creationId="{72D7EC77-B73B-4D24-B9A4-1863D4D0EC7A}"/>
          </ac:spMkLst>
        </pc:spChg>
        <pc:spChg chg="mod">
          <ac:chgData name="Zi yi Zhang (Chinasoft Shanghai)" userId="889434de-a257-482e-b37a-310609d597e0" providerId="ADAL" clId="{FEFB5BA1-A78B-41A9-88BB-A6A7B984CDC4}" dt="2022-09-29T08:18:55.878" v="2042" actId="947"/>
          <ac:spMkLst>
            <pc:docMk/>
            <pc:sldMk cId="2052407247" sldId="272"/>
            <ac:spMk id="387" creationId="{27E2B6C2-80A2-4886-B2D5-EBF9A4DB96E3}"/>
          </ac:spMkLst>
        </pc:spChg>
        <pc:spChg chg="mod">
          <ac:chgData name="Zi yi Zhang (Chinasoft Shanghai)" userId="889434de-a257-482e-b37a-310609d597e0" providerId="ADAL" clId="{FEFB5BA1-A78B-41A9-88BB-A6A7B984CDC4}" dt="2022-09-29T08:18:55.895" v="2046" actId="947"/>
          <ac:spMkLst>
            <pc:docMk/>
            <pc:sldMk cId="2052407247" sldId="272"/>
            <ac:spMk id="388" creationId="{D3ACE1B5-B173-41DC-991B-21E7C871875B}"/>
          </ac:spMkLst>
        </pc:spChg>
        <pc:spChg chg="mod">
          <ac:chgData name="Zi yi Zhang (Chinasoft Shanghai)" userId="889434de-a257-482e-b37a-310609d597e0" providerId="ADAL" clId="{FEFB5BA1-A78B-41A9-88BB-A6A7B984CDC4}" dt="2022-09-29T08:18:55.911" v="2050" actId="947"/>
          <ac:spMkLst>
            <pc:docMk/>
            <pc:sldMk cId="2052407247" sldId="272"/>
            <ac:spMk id="389" creationId="{A202D46B-602A-4BE2-BACC-6D9757A23B35}"/>
          </ac:spMkLst>
        </pc:spChg>
        <pc:spChg chg="mod">
          <ac:chgData name="Zi yi Zhang (Chinasoft Shanghai)" userId="889434de-a257-482e-b37a-310609d597e0" providerId="ADAL" clId="{FEFB5BA1-A78B-41A9-88BB-A6A7B984CDC4}" dt="2022-09-29T08:18:55.927" v="2054" actId="947"/>
          <ac:spMkLst>
            <pc:docMk/>
            <pc:sldMk cId="2052407247" sldId="272"/>
            <ac:spMk id="390" creationId="{41C9F105-B631-49D9-9976-4715A93C70F5}"/>
          </ac:spMkLst>
        </pc:spChg>
        <pc:spChg chg="mod">
          <ac:chgData name="Zi yi Zhang (Chinasoft Shanghai)" userId="889434de-a257-482e-b37a-310609d597e0" providerId="ADAL" clId="{FEFB5BA1-A78B-41A9-88BB-A6A7B984CDC4}" dt="2022-09-29T08:18:55.944" v="2058" actId="947"/>
          <ac:spMkLst>
            <pc:docMk/>
            <pc:sldMk cId="2052407247" sldId="272"/>
            <ac:spMk id="391" creationId="{75FD523B-5D83-4E9B-9A82-EDCC40640B6B}"/>
          </ac:spMkLst>
        </pc:spChg>
        <pc:spChg chg="mod">
          <ac:chgData name="Zi yi Zhang (Chinasoft Shanghai)" userId="889434de-a257-482e-b37a-310609d597e0" providerId="ADAL" clId="{FEFB5BA1-A78B-41A9-88BB-A6A7B984CDC4}" dt="2022-09-29T08:18:55.961" v="2062" actId="947"/>
          <ac:spMkLst>
            <pc:docMk/>
            <pc:sldMk cId="2052407247" sldId="272"/>
            <ac:spMk id="392" creationId="{52F60EEA-131E-47CF-87F9-E285E97C9652}"/>
          </ac:spMkLst>
        </pc:spChg>
        <pc:spChg chg="mod">
          <ac:chgData name="Zi yi Zhang (Chinasoft Shanghai)" userId="889434de-a257-482e-b37a-310609d597e0" providerId="ADAL" clId="{FEFB5BA1-A78B-41A9-88BB-A6A7B984CDC4}" dt="2022-09-29T08:18:55.976" v="2066" actId="947"/>
          <ac:spMkLst>
            <pc:docMk/>
            <pc:sldMk cId="2052407247" sldId="272"/>
            <ac:spMk id="393" creationId="{9627E1C0-5961-490A-B1C1-D4F9B58C0A68}"/>
          </ac:spMkLst>
        </pc:spChg>
        <pc:spChg chg="mod">
          <ac:chgData name="Zi yi Zhang (Chinasoft Shanghai)" userId="889434de-a257-482e-b37a-310609d597e0" providerId="ADAL" clId="{FEFB5BA1-A78B-41A9-88BB-A6A7B984CDC4}" dt="2022-09-29T08:18:55.993" v="2070" actId="947"/>
          <ac:spMkLst>
            <pc:docMk/>
            <pc:sldMk cId="2052407247" sldId="272"/>
            <ac:spMk id="394" creationId="{524484BB-0889-4AC6-9ADB-A1C22735AAFC}"/>
          </ac:spMkLst>
        </pc:spChg>
        <pc:spChg chg="mod">
          <ac:chgData name="Zi yi Zhang (Chinasoft Shanghai)" userId="889434de-a257-482e-b37a-310609d597e0" providerId="ADAL" clId="{FEFB5BA1-A78B-41A9-88BB-A6A7B984CDC4}" dt="2022-09-29T08:18:56.010" v="2074" actId="947"/>
          <ac:spMkLst>
            <pc:docMk/>
            <pc:sldMk cId="2052407247" sldId="272"/>
            <ac:spMk id="395" creationId="{D5D98FA1-009F-48B8-80DB-24019D482AF4}"/>
          </ac:spMkLst>
        </pc:spChg>
        <pc:spChg chg="mod">
          <ac:chgData name="Zi yi Zhang (Chinasoft Shanghai)" userId="889434de-a257-482e-b37a-310609d597e0" providerId="ADAL" clId="{FEFB5BA1-A78B-41A9-88BB-A6A7B984CDC4}" dt="2022-09-29T08:18:56.027" v="2078" actId="947"/>
          <ac:spMkLst>
            <pc:docMk/>
            <pc:sldMk cId="2052407247" sldId="272"/>
            <ac:spMk id="396" creationId="{8DE5F72D-CA3D-45FF-B62F-893B0AB8B22D}"/>
          </ac:spMkLst>
        </pc:spChg>
        <pc:spChg chg="mod">
          <ac:chgData name="Zi yi Zhang (Chinasoft Shanghai)" userId="889434de-a257-482e-b37a-310609d597e0" providerId="ADAL" clId="{FEFB5BA1-A78B-41A9-88BB-A6A7B984CDC4}" dt="2022-09-29T08:18:56.046" v="2082" actId="947"/>
          <ac:spMkLst>
            <pc:docMk/>
            <pc:sldMk cId="2052407247" sldId="272"/>
            <ac:spMk id="397" creationId="{B932CB0F-4D57-489B-904A-427715B17B06}"/>
          </ac:spMkLst>
        </pc:spChg>
        <pc:spChg chg="mod">
          <ac:chgData name="Zi yi Zhang (Chinasoft Shanghai)" userId="889434de-a257-482e-b37a-310609d597e0" providerId="ADAL" clId="{FEFB5BA1-A78B-41A9-88BB-A6A7B984CDC4}" dt="2022-09-29T08:18:56.065" v="2086" actId="947"/>
          <ac:spMkLst>
            <pc:docMk/>
            <pc:sldMk cId="2052407247" sldId="272"/>
            <ac:spMk id="398" creationId="{BE289D14-13B5-434E-AD54-F47AABDB0AAC}"/>
          </ac:spMkLst>
        </pc:spChg>
        <pc:spChg chg="mod">
          <ac:chgData name="Zi yi Zhang (Chinasoft Shanghai)" userId="889434de-a257-482e-b37a-310609d597e0" providerId="ADAL" clId="{FEFB5BA1-A78B-41A9-88BB-A6A7B984CDC4}" dt="2022-09-29T08:18:56.086" v="2090" actId="947"/>
          <ac:spMkLst>
            <pc:docMk/>
            <pc:sldMk cId="2052407247" sldId="272"/>
            <ac:spMk id="399" creationId="{BDDFADCA-1258-4E42-A42D-E75DE9D40A87}"/>
          </ac:spMkLst>
        </pc:spChg>
        <pc:spChg chg="mod">
          <ac:chgData name="Zi yi Zhang (Chinasoft Shanghai)" userId="889434de-a257-482e-b37a-310609d597e0" providerId="ADAL" clId="{FEFB5BA1-A78B-41A9-88BB-A6A7B984CDC4}" dt="2022-09-29T08:18:56.104" v="2094" actId="947"/>
          <ac:spMkLst>
            <pc:docMk/>
            <pc:sldMk cId="2052407247" sldId="272"/>
            <ac:spMk id="400" creationId="{82B00BC0-01BD-4C42-A165-C2DFE932D842}"/>
          </ac:spMkLst>
        </pc:spChg>
        <pc:spChg chg="mod">
          <ac:chgData name="Zi yi Zhang (Chinasoft Shanghai)" userId="889434de-a257-482e-b37a-310609d597e0" providerId="ADAL" clId="{FEFB5BA1-A78B-41A9-88BB-A6A7B984CDC4}" dt="2022-09-29T08:18:56.123" v="2098" actId="947"/>
          <ac:spMkLst>
            <pc:docMk/>
            <pc:sldMk cId="2052407247" sldId="272"/>
            <ac:spMk id="401" creationId="{057E45A3-B427-4A8C-9029-ECA6048194CF}"/>
          </ac:spMkLst>
        </pc:spChg>
        <pc:spChg chg="mod">
          <ac:chgData name="Zi yi Zhang (Chinasoft Shanghai)" userId="889434de-a257-482e-b37a-310609d597e0" providerId="ADAL" clId="{FEFB5BA1-A78B-41A9-88BB-A6A7B984CDC4}" dt="2022-09-29T08:18:56.146" v="2102" actId="947"/>
          <ac:spMkLst>
            <pc:docMk/>
            <pc:sldMk cId="2052407247" sldId="272"/>
            <ac:spMk id="402" creationId="{9FBBC17C-408E-46A7-BF98-9521241C7CA3}"/>
          </ac:spMkLst>
        </pc:spChg>
        <pc:spChg chg="mod">
          <ac:chgData name="Zi yi Zhang (Chinasoft Shanghai)" userId="889434de-a257-482e-b37a-310609d597e0" providerId="ADAL" clId="{FEFB5BA1-A78B-41A9-88BB-A6A7B984CDC4}" dt="2022-09-29T08:18:56.165" v="2106" actId="947"/>
          <ac:spMkLst>
            <pc:docMk/>
            <pc:sldMk cId="2052407247" sldId="272"/>
            <ac:spMk id="403" creationId="{7C1BCC32-FA8C-4C35-BCC8-5FB017A59539}"/>
          </ac:spMkLst>
        </pc:spChg>
        <pc:spChg chg="mod">
          <ac:chgData name="Zi yi Zhang (Chinasoft Shanghai)" userId="889434de-a257-482e-b37a-310609d597e0" providerId="ADAL" clId="{FEFB5BA1-A78B-41A9-88BB-A6A7B984CDC4}" dt="2022-09-29T08:18:56.183" v="2110" actId="947"/>
          <ac:spMkLst>
            <pc:docMk/>
            <pc:sldMk cId="2052407247" sldId="272"/>
            <ac:spMk id="404" creationId="{037AD3ED-8259-4744-B549-87EFA10B44E1}"/>
          </ac:spMkLst>
        </pc:spChg>
        <pc:spChg chg="mod">
          <ac:chgData name="Zi yi Zhang (Chinasoft Shanghai)" userId="889434de-a257-482e-b37a-310609d597e0" providerId="ADAL" clId="{FEFB5BA1-A78B-41A9-88BB-A6A7B984CDC4}" dt="2022-09-29T08:18:56.200" v="2114" actId="947"/>
          <ac:spMkLst>
            <pc:docMk/>
            <pc:sldMk cId="2052407247" sldId="272"/>
            <ac:spMk id="405" creationId="{E10D7A7A-1940-4597-8D83-372B5C2B0DB2}"/>
          </ac:spMkLst>
        </pc:spChg>
        <pc:spChg chg="mod">
          <ac:chgData name="Zi yi Zhang (Chinasoft Shanghai)" userId="889434de-a257-482e-b37a-310609d597e0" providerId="ADAL" clId="{FEFB5BA1-A78B-41A9-88BB-A6A7B984CDC4}" dt="2022-09-29T08:18:56.218" v="2118" actId="947"/>
          <ac:spMkLst>
            <pc:docMk/>
            <pc:sldMk cId="2052407247" sldId="272"/>
            <ac:spMk id="406" creationId="{FA245A1C-B52B-40AB-837B-67F6A2ED36BC}"/>
          </ac:spMkLst>
        </pc:spChg>
        <pc:spChg chg="mod">
          <ac:chgData name="Zi yi Zhang (Chinasoft Shanghai)" userId="889434de-a257-482e-b37a-310609d597e0" providerId="ADAL" clId="{FEFB5BA1-A78B-41A9-88BB-A6A7B984CDC4}" dt="2022-09-29T08:18:56.238" v="2122" actId="947"/>
          <ac:spMkLst>
            <pc:docMk/>
            <pc:sldMk cId="2052407247" sldId="272"/>
            <ac:spMk id="407" creationId="{16A8EAF3-204D-43C4-8268-7CC9B2A96F0D}"/>
          </ac:spMkLst>
        </pc:spChg>
        <pc:spChg chg="mod">
          <ac:chgData name="Zi yi Zhang (Chinasoft Shanghai)" userId="889434de-a257-482e-b37a-310609d597e0" providerId="ADAL" clId="{FEFB5BA1-A78B-41A9-88BB-A6A7B984CDC4}" dt="2022-09-29T08:18:56.257" v="2126" actId="947"/>
          <ac:spMkLst>
            <pc:docMk/>
            <pc:sldMk cId="2052407247" sldId="272"/>
            <ac:spMk id="408" creationId="{E92E6B7A-85E0-41CD-9C6D-0432AAA9E824}"/>
          </ac:spMkLst>
        </pc:spChg>
        <pc:spChg chg="mod">
          <ac:chgData name="Zi yi Zhang (Chinasoft Shanghai)" userId="889434de-a257-482e-b37a-310609d597e0" providerId="ADAL" clId="{FEFB5BA1-A78B-41A9-88BB-A6A7B984CDC4}" dt="2022-09-29T08:18:56.276" v="2130" actId="947"/>
          <ac:spMkLst>
            <pc:docMk/>
            <pc:sldMk cId="2052407247" sldId="272"/>
            <ac:spMk id="409" creationId="{1BE223A5-4EF7-4291-A1DD-D39FE03C72C5}"/>
          </ac:spMkLst>
        </pc:spChg>
        <pc:spChg chg="mod">
          <ac:chgData name="Zi yi Zhang (Chinasoft Shanghai)" userId="889434de-a257-482e-b37a-310609d597e0" providerId="ADAL" clId="{FEFB5BA1-A78B-41A9-88BB-A6A7B984CDC4}" dt="2022-09-29T08:18:56.296" v="2134" actId="947"/>
          <ac:spMkLst>
            <pc:docMk/>
            <pc:sldMk cId="2052407247" sldId="272"/>
            <ac:spMk id="410" creationId="{5623FD5D-4518-4D46-965E-6C9918535A95}"/>
          </ac:spMkLst>
        </pc:spChg>
        <pc:spChg chg="mod">
          <ac:chgData name="Zi yi Zhang (Chinasoft Shanghai)" userId="889434de-a257-482e-b37a-310609d597e0" providerId="ADAL" clId="{FEFB5BA1-A78B-41A9-88BB-A6A7B984CDC4}" dt="2022-09-29T08:18:56.315" v="2138" actId="947"/>
          <ac:spMkLst>
            <pc:docMk/>
            <pc:sldMk cId="2052407247" sldId="272"/>
            <ac:spMk id="411" creationId="{1CA188EC-EBD7-42F2-84F6-B5D262387D1D}"/>
          </ac:spMkLst>
        </pc:spChg>
        <pc:spChg chg="mod">
          <ac:chgData name="Zi yi Zhang (Chinasoft Shanghai)" userId="889434de-a257-482e-b37a-310609d597e0" providerId="ADAL" clId="{FEFB5BA1-A78B-41A9-88BB-A6A7B984CDC4}" dt="2022-09-29T08:18:56.333" v="2142" actId="947"/>
          <ac:spMkLst>
            <pc:docMk/>
            <pc:sldMk cId="2052407247" sldId="272"/>
            <ac:spMk id="412" creationId="{9F58664B-C169-48FC-B409-181324034531}"/>
          </ac:spMkLst>
        </pc:spChg>
        <pc:spChg chg="mod">
          <ac:chgData name="Zi yi Zhang (Chinasoft Shanghai)" userId="889434de-a257-482e-b37a-310609d597e0" providerId="ADAL" clId="{FEFB5BA1-A78B-41A9-88BB-A6A7B984CDC4}" dt="2022-09-29T08:18:56.353" v="2146" actId="947"/>
          <ac:spMkLst>
            <pc:docMk/>
            <pc:sldMk cId="2052407247" sldId="272"/>
            <ac:spMk id="413" creationId="{68E467F5-5820-49BC-A9F8-B9229FFE6C23}"/>
          </ac:spMkLst>
        </pc:spChg>
        <pc:spChg chg="mod">
          <ac:chgData name="Zi yi Zhang (Chinasoft Shanghai)" userId="889434de-a257-482e-b37a-310609d597e0" providerId="ADAL" clId="{FEFB5BA1-A78B-41A9-88BB-A6A7B984CDC4}" dt="2022-09-29T08:18:56.372" v="2150" actId="947"/>
          <ac:spMkLst>
            <pc:docMk/>
            <pc:sldMk cId="2052407247" sldId="272"/>
            <ac:spMk id="414" creationId="{73625019-EBFD-4291-AE59-F98D420644C9}"/>
          </ac:spMkLst>
        </pc:spChg>
        <pc:spChg chg="mod">
          <ac:chgData name="Zi yi Zhang (Chinasoft Shanghai)" userId="889434de-a257-482e-b37a-310609d597e0" providerId="ADAL" clId="{FEFB5BA1-A78B-41A9-88BB-A6A7B984CDC4}" dt="2022-09-29T08:18:56.390" v="2154" actId="947"/>
          <ac:spMkLst>
            <pc:docMk/>
            <pc:sldMk cId="2052407247" sldId="272"/>
            <ac:spMk id="415" creationId="{BFE767B7-FF94-4CA6-8263-2E924EFCBD34}"/>
          </ac:spMkLst>
        </pc:spChg>
        <pc:spChg chg="mod">
          <ac:chgData name="Zi yi Zhang (Chinasoft Shanghai)" userId="889434de-a257-482e-b37a-310609d597e0" providerId="ADAL" clId="{FEFB5BA1-A78B-41A9-88BB-A6A7B984CDC4}" dt="2022-09-29T08:18:56.410" v="2158" actId="947"/>
          <ac:spMkLst>
            <pc:docMk/>
            <pc:sldMk cId="2052407247" sldId="272"/>
            <ac:spMk id="416" creationId="{402D4F17-AFF0-4F47-8F96-178CE06E89EC}"/>
          </ac:spMkLst>
        </pc:spChg>
        <pc:spChg chg="mod">
          <ac:chgData name="Zi yi Zhang (Chinasoft Shanghai)" userId="889434de-a257-482e-b37a-310609d597e0" providerId="ADAL" clId="{FEFB5BA1-A78B-41A9-88BB-A6A7B984CDC4}" dt="2022-09-29T08:18:56.429" v="2162" actId="947"/>
          <ac:spMkLst>
            <pc:docMk/>
            <pc:sldMk cId="2052407247" sldId="272"/>
            <ac:spMk id="417" creationId="{44722C18-9C52-4F1C-9ACE-37F62C0B7BD4}"/>
          </ac:spMkLst>
        </pc:spChg>
        <pc:spChg chg="mod">
          <ac:chgData name="Zi yi Zhang (Chinasoft Shanghai)" userId="889434de-a257-482e-b37a-310609d597e0" providerId="ADAL" clId="{FEFB5BA1-A78B-41A9-88BB-A6A7B984CDC4}" dt="2022-09-29T08:18:56.448" v="2166" actId="947"/>
          <ac:spMkLst>
            <pc:docMk/>
            <pc:sldMk cId="2052407247" sldId="272"/>
            <ac:spMk id="418" creationId="{BC839767-84E2-477B-879B-54EB9111E541}"/>
          </ac:spMkLst>
        </pc:spChg>
        <pc:spChg chg="mod">
          <ac:chgData name="Zi yi Zhang (Chinasoft Shanghai)" userId="889434de-a257-482e-b37a-310609d597e0" providerId="ADAL" clId="{FEFB5BA1-A78B-41A9-88BB-A6A7B984CDC4}" dt="2022-09-29T08:18:56.467" v="2170" actId="947"/>
          <ac:spMkLst>
            <pc:docMk/>
            <pc:sldMk cId="2052407247" sldId="272"/>
            <ac:spMk id="419" creationId="{1709CDB8-E72A-46DF-A653-00FBD7F54F56}"/>
          </ac:spMkLst>
        </pc:spChg>
        <pc:spChg chg="mod">
          <ac:chgData name="Zi yi Zhang (Chinasoft Shanghai)" userId="889434de-a257-482e-b37a-310609d597e0" providerId="ADAL" clId="{FEFB5BA1-A78B-41A9-88BB-A6A7B984CDC4}" dt="2022-09-29T08:18:56.486" v="2174" actId="947"/>
          <ac:spMkLst>
            <pc:docMk/>
            <pc:sldMk cId="2052407247" sldId="272"/>
            <ac:spMk id="420" creationId="{E181A09B-D0FE-4910-9F05-AE9D1A731A1D}"/>
          </ac:spMkLst>
        </pc:spChg>
        <pc:spChg chg="mod">
          <ac:chgData name="Zi yi Zhang (Chinasoft Shanghai)" userId="889434de-a257-482e-b37a-310609d597e0" providerId="ADAL" clId="{FEFB5BA1-A78B-41A9-88BB-A6A7B984CDC4}" dt="2022-09-29T08:18:56.504" v="2178" actId="947"/>
          <ac:spMkLst>
            <pc:docMk/>
            <pc:sldMk cId="2052407247" sldId="272"/>
            <ac:spMk id="421" creationId="{BE279C52-E462-413F-9721-6998F40DDC56}"/>
          </ac:spMkLst>
        </pc:spChg>
        <pc:spChg chg="mod">
          <ac:chgData name="Zi yi Zhang (Chinasoft Shanghai)" userId="889434de-a257-482e-b37a-310609d597e0" providerId="ADAL" clId="{FEFB5BA1-A78B-41A9-88BB-A6A7B984CDC4}" dt="2022-09-29T08:18:56.523" v="2182" actId="947"/>
          <ac:spMkLst>
            <pc:docMk/>
            <pc:sldMk cId="2052407247" sldId="272"/>
            <ac:spMk id="422" creationId="{466DD48E-1F28-4F9E-BE54-F4BBB582EACF}"/>
          </ac:spMkLst>
        </pc:spChg>
        <pc:spChg chg="mod">
          <ac:chgData name="Zi yi Zhang (Chinasoft Shanghai)" userId="889434de-a257-482e-b37a-310609d597e0" providerId="ADAL" clId="{FEFB5BA1-A78B-41A9-88BB-A6A7B984CDC4}" dt="2022-09-29T08:18:56.543" v="2186" actId="947"/>
          <ac:spMkLst>
            <pc:docMk/>
            <pc:sldMk cId="2052407247" sldId="272"/>
            <ac:spMk id="423" creationId="{6316F897-C2C5-441B-96AC-141D744DBCE7}"/>
          </ac:spMkLst>
        </pc:spChg>
        <pc:spChg chg="mod">
          <ac:chgData name="Zi yi Zhang (Chinasoft Shanghai)" userId="889434de-a257-482e-b37a-310609d597e0" providerId="ADAL" clId="{FEFB5BA1-A78B-41A9-88BB-A6A7B984CDC4}" dt="2022-09-29T08:18:56.560" v="2190" actId="947"/>
          <ac:spMkLst>
            <pc:docMk/>
            <pc:sldMk cId="2052407247" sldId="272"/>
            <ac:spMk id="424" creationId="{E2185F87-428C-4B29-9DB4-BFA87971AF3B}"/>
          </ac:spMkLst>
        </pc:spChg>
        <pc:spChg chg="mod">
          <ac:chgData name="Zi yi Zhang (Chinasoft Shanghai)" userId="889434de-a257-482e-b37a-310609d597e0" providerId="ADAL" clId="{FEFB5BA1-A78B-41A9-88BB-A6A7B984CDC4}" dt="2022-09-29T08:18:56.580" v="2194" actId="947"/>
          <ac:spMkLst>
            <pc:docMk/>
            <pc:sldMk cId="2052407247" sldId="272"/>
            <ac:spMk id="425" creationId="{33F41C2D-FE8B-4951-80B5-7DB3531D07BD}"/>
          </ac:spMkLst>
        </pc:spChg>
        <pc:spChg chg="mod">
          <ac:chgData name="Zi yi Zhang (Chinasoft Shanghai)" userId="889434de-a257-482e-b37a-310609d597e0" providerId="ADAL" clId="{FEFB5BA1-A78B-41A9-88BB-A6A7B984CDC4}" dt="2022-09-29T08:18:56.600" v="2198" actId="947"/>
          <ac:spMkLst>
            <pc:docMk/>
            <pc:sldMk cId="2052407247" sldId="272"/>
            <ac:spMk id="426" creationId="{9503F386-2836-4114-9297-2FE53B3F840F}"/>
          </ac:spMkLst>
        </pc:spChg>
        <pc:spChg chg="mod">
          <ac:chgData name="Zi yi Zhang (Chinasoft Shanghai)" userId="889434de-a257-482e-b37a-310609d597e0" providerId="ADAL" clId="{FEFB5BA1-A78B-41A9-88BB-A6A7B984CDC4}" dt="2022-09-29T08:18:56.616" v="2202" actId="947"/>
          <ac:spMkLst>
            <pc:docMk/>
            <pc:sldMk cId="2052407247" sldId="272"/>
            <ac:spMk id="427" creationId="{F50439F7-A74A-4051-8F99-EA6CF1CAE733}"/>
          </ac:spMkLst>
        </pc:spChg>
        <pc:spChg chg="mod">
          <ac:chgData name="Zi yi Zhang (Chinasoft Shanghai)" userId="889434de-a257-482e-b37a-310609d597e0" providerId="ADAL" clId="{FEFB5BA1-A78B-41A9-88BB-A6A7B984CDC4}" dt="2022-09-29T08:18:56.633" v="2206" actId="947"/>
          <ac:spMkLst>
            <pc:docMk/>
            <pc:sldMk cId="2052407247" sldId="272"/>
            <ac:spMk id="428" creationId="{794EE248-81C6-455C-9678-9D1FDAA10128}"/>
          </ac:spMkLst>
        </pc:spChg>
        <pc:spChg chg="mod">
          <ac:chgData name="Zi yi Zhang (Chinasoft Shanghai)" userId="889434de-a257-482e-b37a-310609d597e0" providerId="ADAL" clId="{FEFB5BA1-A78B-41A9-88BB-A6A7B984CDC4}" dt="2022-09-29T08:18:56.650" v="2210" actId="947"/>
          <ac:spMkLst>
            <pc:docMk/>
            <pc:sldMk cId="2052407247" sldId="272"/>
            <ac:spMk id="429" creationId="{146046DF-0829-4D8E-B86F-C106AC5D43F7}"/>
          </ac:spMkLst>
        </pc:spChg>
        <pc:spChg chg="mod">
          <ac:chgData name="Zi yi Zhang (Chinasoft Shanghai)" userId="889434de-a257-482e-b37a-310609d597e0" providerId="ADAL" clId="{FEFB5BA1-A78B-41A9-88BB-A6A7B984CDC4}" dt="2022-09-29T08:18:56.666" v="2214" actId="947"/>
          <ac:spMkLst>
            <pc:docMk/>
            <pc:sldMk cId="2052407247" sldId="272"/>
            <ac:spMk id="430" creationId="{6BFDB373-C01E-4A10-B438-2164A2B5720F}"/>
          </ac:spMkLst>
        </pc:spChg>
        <pc:spChg chg="mod">
          <ac:chgData name="Zi yi Zhang (Chinasoft Shanghai)" userId="889434de-a257-482e-b37a-310609d597e0" providerId="ADAL" clId="{FEFB5BA1-A78B-41A9-88BB-A6A7B984CDC4}" dt="2022-09-29T08:18:56.684" v="2218" actId="947"/>
          <ac:spMkLst>
            <pc:docMk/>
            <pc:sldMk cId="2052407247" sldId="272"/>
            <ac:spMk id="431" creationId="{94EE7746-FF0B-45C0-A2B3-739E8E084A9A}"/>
          </ac:spMkLst>
        </pc:spChg>
        <pc:spChg chg="mod">
          <ac:chgData name="Zi yi Zhang (Chinasoft Shanghai)" userId="889434de-a257-482e-b37a-310609d597e0" providerId="ADAL" clId="{FEFB5BA1-A78B-41A9-88BB-A6A7B984CDC4}" dt="2022-09-29T08:18:56.701" v="2222" actId="947"/>
          <ac:spMkLst>
            <pc:docMk/>
            <pc:sldMk cId="2052407247" sldId="272"/>
            <ac:spMk id="432" creationId="{F5E47C32-2B65-4D52-8F8F-71A46658F983}"/>
          </ac:spMkLst>
        </pc:spChg>
        <pc:spChg chg="mod">
          <ac:chgData name="Zi yi Zhang (Chinasoft Shanghai)" userId="889434de-a257-482e-b37a-310609d597e0" providerId="ADAL" clId="{FEFB5BA1-A78B-41A9-88BB-A6A7B984CDC4}" dt="2022-09-29T08:18:56.719" v="2226" actId="947"/>
          <ac:spMkLst>
            <pc:docMk/>
            <pc:sldMk cId="2052407247" sldId="272"/>
            <ac:spMk id="433" creationId="{85D1C008-CDA4-4A8C-AADA-3B7874EA7CA1}"/>
          </ac:spMkLst>
        </pc:spChg>
        <pc:spChg chg="mod">
          <ac:chgData name="Zi yi Zhang (Chinasoft Shanghai)" userId="889434de-a257-482e-b37a-310609d597e0" providerId="ADAL" clId="{FEFB5BA1-A78B-41A9-88BB-A6A7B984CDC4}" dt="2022-09-29T08:18:56.736" v="2230" actId="947"/>
          <ac:spMkLst>
            <pc:docMk/>
            <pc:sldMk cId="2052407247" sldId="272"/>
            <ac:spMk id="434" creationId="{E7F262E5-D549-4FF5-AC94-55891FC39977}"/>
          </ac:spMkLst>
        </pc:spChg>
        <pc:spChg chg="mod">
          <ac:chgData name="Zi yi Zhang (Chinasoft Shanghai)" userId="889434de-a257-482e-b37a-310609d597e0" providerId="ADAL" clId="{FEFB5BA1-A78B-41A9-88BB-A6A7B984CDC4}" dt="2022-09-29T08:18:56.753" v="2234" actId="947"/>
          <ac:spMkLst>
            <pc:docMk/>
            <pc:sldMk cId="2052407247" sldId="272"/>
            <ac:spMk id="435" creationId="{87E5D125-AC39-4F2D-8E28-A2A1970C568C}"/>
          </ac:spMkLst>
        </pc:spChg>
        <pc:spChg chg="mod">
          <ac:chgData name="Zi yi Zhang (Chinasoft Shanghai)" userId="889434de-a257-482e-b37a-310609d597e0" providerId="ADAL" clId="{FEFB5BA1-A78B-41A9-88BB-A6A7B984CDC4}" dt="2022-09-29T08:18:56.770" v="2238" actId="947"/>
          <ac:spMkLst>
            <pc:docMk/>
            <pc:sldMk cId="2052407247" sldId="272"/>
            <ac:spMk id="436" creationId="{CAB34D86-0DB6-42A0-B114-B4DE98B2C04C}"/>
          </ac:spMkLst>
        </pc:spChg>
        <pc:spChg chg="mod">
          <ac:chgData name="Zi yi Zhang (Chinasoft Shanghai)" userId="889434de-a257-482e-b37a-310609d597e0" providerId="ADAL" clId="{FEFB5BA1-A78B-41A9-88BB-A6A7B984CDC4}" dt="2022-09-29T08:18:56.787" v="2242" actId="947"/>
          <ac:spMkLst>
            <pc:docMk/>
            <pc:sldMk cId="2052407247" sldId="272"/>
            <ac:spMk id="437" creationId="{BA881621-B491-427E-9F6D-F9CEABC5C028}"/>
          </ac:spMkLst>
        </pc:spChg>
        <pc:spChg chg="mod">
          <ac:chgData name="Zi yi Zhang (Chinasoft Shanghai)" userId="889434de-a257-482e-b37a-310609d597e0" providerId="ADAL" clId="{FEFB5BA1-A78B-41A9-88BB-A6A7B984CDC4}" dt="2022-09-29T08:18:56.803" v="2246" actId="947"/>
          <ac:spMkLst>
            <pc:docMk/>
            <pc:sldMk cId="2052407247" sldId="272"/>
            <ac:spMk id="438" creationId="{A4B4686A-751C-40C4-8D58-03E6102017B5}"/>
          </ac:spMkLst>
        </pc:spChg>
        <pc:spChg chg="mod">
          <ac:chgData name="Zi yi Zhang (Chinasoft Shanghai)" userId="889434de-a257-482e-b37a-310609d597e0" providerId="ADAL" clId="{FEFB5BA1-A78B-41A9-88BB-A6A7B984CDC4}" dt="2022-09-29T08:18:56.819" v="2250" actId="947"/>
          <ac:spMkLst>
            <pc:docMk/>
            <pc:sldMk cId="2052407247" sldId="272"/>
            <ac:spMk id="439" creationId="{75A81A4D-2C80-435A-A279-4C4044E7F801}"/>
          </ac:spMkLst>
        </pc:spChg>
        <pc:spChg chg="mod">
          <ac:chgData name="Zi yi Zhang (Chinasoft Shanghai)" userId="889434de-a257-482e-b37a-310609d597e0" providerId="ADAL" clId="{FEFB5BA1-A78B-41A9-88BB-A6A7B984CDC4}" dt="2022-09-29T08:18:56.837" v="2254" actId="947"/>
          <ac:spMkLst>
            <pc:docMk/>
            <pc:sldMk cId="2052407247" sldId="272"/>
            <ac:spMk id="440" creationId="{81A0F9B4-B22A-4AE7-86C6-273E37294BC6}"/>
          </ac:spMkLst>
        </pc:spChg>
        <pc:spChg chg="mod">
          <ac:chgData name="Zi yi Zhang (Chinasoft Shanghai)" userId="889434de-a257-482e-b37a-310609d597e0" providerId="ADAL" clId="{FEFB5BA1-A78B-41A9-88BB-A6A7B984CDC4}" dt="2022-09-29T08:18:56.852" v="2258" actId="947"/>
          <ac:spMkLst>
            <pc:docMk/>
            <pc:sldMk cId="2052407247" sldId="272"/>
            <ac:spMk id="441" creationId="{1C6E8C73-47E4-44E1-9438-3279BB4810D1}"/>
          </ac:spMkLst>
        </pc:spChg>
        <pc:spChg chg="mod">
          <ac:chgData name="Zi yi Zhang (Chinasoft Shanghai)" userId="889434de-a257-482e-b37a-310609d597e0" providerId="ADAL" clId="{FEFB5BA1-A78B-41A9-88BB-A6A7B984CDC4}" dt="2022-09-29T08:18:56.870" v="2262" actId="947"/>
          <ac:spMkLst>
            <pc:docMk/>
            <pc:sldMk cId="2052407247" sldId="272"/>
            <ac:spMk id="442" creationId="{1461A6B3-2051-49D9-9A77-C23B4D1BA342}"/>
          </ac:spMkLst>
        </pc:spChg>
        <pc:spChg chg="mod">
          <ac:chgData name="Zi yi Zhang (Chinasoft Shanghai)" userId="889434de-a257-482e-b37a-310609d597e0" providerId="ADAL" clId="{FEFB5BA1-A78B-41A9-88BB-A6A7B984CDC4}" dt="2022-09-29T08:18:56.886" v="2266" actId="947"/>
          <ac:spMkLst>
            <pc:docMk/>
            <pc:sldMk cId="2052407247" sldId="272"/>
            <ac:spMk id="443" creationId="{BAD09931-80BD-40A4-94BF-D6EDB5E22EC8}"/>
          </ac:spMkLst>
        </pc:spChg>
        <pc:spChg chg="mod">
          <ac:chgData name="Zi yi Zhang (Chinasoft Shanghai)" userId="889434de-a257-482e-b37a-310609d597e0" providerId="ADAL" clId="{FEFB5BA1-A78B-41A9-88BB-A6A7B984CDC4}" dt="2022-09-29T08:18:56.903" v="2270" actId="947"/>
          <ac:spMkLst>
            <pc:docMk/>
            <pc:sldMk cId="2052407247" sldId="272"/>
            <ac:spMk id="444" creationId="{3A9A377E-BADF-4E7E-9E6D-B2E6ED24E44D}"/>
          </ac:spMkLst>
        </pc:spChg>
        <pc:spChg chg="mod">
          <ac:chgData name="Zi yi Zhang (Chinasoft Shanghai)" userId="889434de-a257-482e-b37a-310609d597e0" providerId="ADAL" clId="{FEFB5BA1-A78B-41A9-88BB-A6A7B984CDC4}" dt="2022-09-29T08:18:56.919" v="2274" actId="947"/>
          <ac:spMkLst>
            <pc:docMk/>
            <pc:sldMk cId="2052407247" sldId="272"/>
            <ac:spMk id="445" creationId="{4FA65F4B-5C94-409B-8890-3AA1D7CF5AD1}"/>
          </ac:spMkLst>
        </pc:spChg>
        <pc:spChg chg="mod">
          <ac:chgData name="Zi yi Zhang (Chinasoft Shanghai)" userId="889434de-a257-482e-b37a-310609d597e0" providerId="ADAL" clId="{FEFB5BA1-A78B-41A9-88BB-A6A7B984CDC4}" dt="2022-09-29T08:18:56.936" v="2278" actId="947"/>
          <ac:spMkLst>
            <pc:docMk/>
            <pc:sldMk cId="2052407247" sldId="272"/>
            <ac:spMk id="446" creationId="{BD3D702F-8847-4FDE-9293-266EF3D94B9F}"/>
          </ac:spMkLst>
        </pc:spChg>
        <pc:spChg chg="mod">
          <ac:chgData name="Zi yi Zhang (Chinasoft Shanghai)" userId="889434de-a257-482e-b37a-310609d597e0" providerId="ADAL" clId="{FEFB5BA1-A78B-41A9-88BB-A6A7B984CDC4}" dt="2022-09-29T08:18:56.952" v="2282" actId="947"/>
          <ac:spMkLst>
            <pc:docMk/>
            <pc:sldMk cId="2052407247" sldId="272"/>
            <ac:spMk id="447" creationId="{A08F6655-35D3-4190-BCB8-FE7E17083344}"/>
          </ac:spMkLst>
        </pc:spChg>
        <pc:spChg chg="mod">
          <ac:chgData name="Zi yi Zhang (Chinasoft Shanghai)" userId="889434de-a257-482e-b37a-310609d597e0" providerId="ADAL" clId="{FEFB5BA1-A78B-41A9-88BB-A6A7B984CDC4}" dt="2022-09-29T08:18:56.969" v="2286" actId="947"/>
          <ac:spMkLst>
            <pc:docMk/>
            <pc:sldMk cId="2052407247" sldId="272"/>
            <ac:spMk id="448" creationId="{F1BD8B8B-0B52-4ACB-8F8C-6A7514A83495}"/>
          </ac:spMkLst>
        </pc:spChg>
        <pc:spChg chg="mod">
          <ac:chgData name="Zi yi Zhang (Chinasoft Shanghai)" userId="889434de-a257-482e-b37a-310609d597e0" providerId="ADAL" clId="{FEFB5BA1-A78B-41A9-88BB-A6A7B984CDC4}" dt="2022-09-29T08:18:56.985" v="2290" actId="947"/>
          <ac:spMkLst>
            <pc:docMk/>
            <pc:sldMk cId="2052407247" sldId="272"/>
            <ac:spMk id="449" creationId="{38CF12B0-0E0C-443D-82AC-F53D7F304ABC}"/>
          </ac:spMkLst>
        </pc:spChg>
        <pc:spChg chg="mod">
          <ac:chgData name="Zi yi Zhang (Chinasoft Shanghai)" userId="889434de-a257-482e-b37a-310609d597e0" providerId="ADAL" clId="{FEFB5BA1-A78B-41A9-88BB-A6A7B984CDC4}" dt="2022-09-29T08:18:57.002" v="2294" actId="947"/>
          <ac:spMkLst>
            <pc:docMk/>
            <pc:sldMk cId="2052407247" sldId="272"/>
            <ac:spMk id="450" creationId="{54D3087D-696A-4D0C-9AC8-0AE3F95FFC7F}"/>
          </ac:spMkLst>
        </pc:spChg>
        <pc:spChg chg="mod">
          <ac:chgData name="Zi yi Zhang (Chinasoft Shanghai)" userId="889434de-a257-482e-b37a-310609d597e0" providerId="ADAL" clId="{FEFB5BA1-A78B-41A9-88BB-A6A7B984CDC4}" dt="2022-09-29T08:18:57.019" v="2298" actId="947"/>
          <ac:spMkLst>
            <pc:docMk/>
            <pc:sldMk cId="2052407247" sldId="272"/>
            <ac:spMk id="451" creationId="{5396F63E-E4AA-4A9C-AA0D-2711A92EF1A3}"/>
          </ac:spMkLst>
        </pc:spChg>
        <pc:spChg chg="mod">
          <ac:chgData name="Zi yi Zhang (Chinasoft Shanghai)" userId="889434de-a257-482e-b37a-310609d597e0" providerId="ADAL" clId="{FEFB5BA1-A78B-41A9-88BB-A6A7B984CDC4}" dt="2022-09-29T08:18:57.036" v="2302" actId="947"/>
          <ac:spMkLst>
            <pc:docMk/>
            <pc:sldMk cId="2052407247" sldId="272"/>
            <ac:spMk id="452" creationId="{2C146499-FBA5-4766-AABE-C1B8034FFBA5}"/>
          </ac:spMkLst>
        </pc:spChg>
        <pc:spChg chg="mod">
          <ac:chgData name="Zi yi Zhang (Chinasoft Shanghai)" userId="889434de-a257-482e-b37a-310609d597e0" providerId="ADAL" clId="{FEFB5BA1-A78B-41A9-88BB-A6A7B984CDC4}" dt="2022-09-29T08:18:57.053" v="2306" actId="947"/>
          <ac:spMkLst>
            <pc:docMk/>
            <pc:sldMk cId="2052407247" sldId="272"/>
            <ac:spMk id="453" creationId="{4252B4F5-F0FB-4611-AFED-99A7CC4E99E0}"/>
          </ac:spMkLst>
        </pc:spChg>
        <pc:spChg chg="mod">
          <ac:chgData name="Zi yi Zhang (Chinasoft Shanghai)" userId="889434de-a257-482e-b37a-310609d597e0" providerId="ADAL" clId="{FEFB5BA1-A78B-41A9-88BB-A6A7B984CDC4}" dt="2022-09-29T08:18:57.069" v="2310" actId="947"/>
          <ac:spMkLst>
            <pc:docMk/>
            <pc:sldMk cId="2052407247" sldId="272"/>
            <ac:spMk id="454" creationId="{3C415EB7-1AAF-47D2-BD4D-85408B5B135D}"/>
          </ac:spMkLst>
        </pc:spChg>
        <pc:spChg chg="mod">
          <ac:chgData name="Zi yi Zhang (Chinasoft Shanghai)" userId="889434de-a257-482e-b37a-310609d597e0" providerId="ADAL" clId="{FEFB5BA1-A78B-41A9-88BB-A6A7B984CDC4}" dt="2022-09-29T08:18:57.085" v="2314" actId="947"/>
          <ac:spMkLst>
            <pc:docMk/>
            <pc:sldMk cId="2052407247" sldId="272"/>
            <ac:spMk id="455" creationId="{F270B545-8904-4C22-9969-4252FB7A3474}"/>
          </ac:spMkLst>
        </pc:spChg>
        <pc:spChg chg="mod">
          <ac:chgData name="Zi yi Zhang (Chinasoft Shanghai)" userId="889434de-a257-482e-b37a-310609d597e0" providerId="ADAL" clId="{FEFB5BA1-A78B-41A9-88BB-A6A7B984CDC4}" dt="2022-09-29T08:18:57.101" v="2318" actId="947"/>
          <ac:spMkLst>
            <pc:docMk/>
            <pc:sldMk cId="2052407247" sldId="272"/>
            <ac:spMk id="456" creationId="{24FD7C7C-6F2D-4965-9347-B81812B5CE17}"/>
          </ac:spMkLst>
        </pc:spChg>
        <pc:spChg chg="mod">
          <ac:chgData name="Zi yi Zhang (Chinasoft Shanghai)" userId="889434de-a257-482e-b37a-310609d597e0" providerId="ADAL" clId="{FEFB5BA1-A78B-41A9-88BB-A6A7B984CDC4}" dt="2022-09-29T08:18:57.119" v="2322" actId="947"/>
          <ac:spMkLst>
            <pc:docMk/>
            <pc:sldMk cId="2052407247" sldId="272"/>
            <ac:spMk id="457" creationId="{A00E6870-9DE5-4311-9DF6-69C2489C5E7F}"/>
          </ac:spMkLst>
        </pc:spChg>
        <pc:spChg chg="mod">
          <ac:chgData name="Zi yi Zhang (Chinasoft Shanghai)" userId="889434de-a257-482e-b37a-310609d597e0" providerId="ADAL" clId="{FEFB5BA1-A78B-41A9-88BB-A6A7B984CDC4}" dt="2022-09-29T08:18:57.135" v="2326" actId="947"/>
          <ac:spMkLst>
            <pc:docMk/>
            <pc:sldMk cId="2052407247" sldId="272"/>
            <ac:spMk id="458" creationId="{78D71A77-61C0-4450-A1BE-DF5BF0476AD9}"/>
          </ac:spMkLst>
        </pc:spChg>
        <pc:spChg chg="mod">
          <ac:chgData name="Zi yi Zhang (Chinasoft Shanghai)" userId="889434de-a257-482e-b37a-310609d597e0" providerId="ADAL" clId="{FEFB5BA1-A78B-41A9-88BB-A6A7B984CDC4}" dt="2022-09-29T08:18:57.151" v="2330" actId="947"/>
          <ac:spMkLst>
            <pc:docMk/>
            <pc:sldMk cId="2052407247" sldId="272"/>
            <ac:spMk id="459" creationId="{C255513D-ABAD-477E-8749-0252C4E90040}"/>
          </ac:spMkLst>
        </pc:spChg>
        <pc:spChg chg="mod">
          <ac:chgData name="Zi yi Zhang (Chinasoft Shanghai)" userId="889434de-a257-482e-b37a-310609d597e0" providerId="ADAL" clId="{FEFB5BA1-A78B-41A9-88BB-A6A7B984CDC4}" dt="2022-09-29T08:18:57.168" v="2334" actId="947"/>
          <ac:spMkLst>
            <pc:docMk/>
            <pc:sldMk cId="2052407247" sldId="272"/>
            <ac:spMk id="460" creationId="{EA8AEAF4-0D1E-4E30-B751-2B4B0933890E}"/>
          </ac:spMkLst>
        </pc:spChg>
        <pc:spChg chg="mod">
          <ac:chgData name="Zi yi Zhang (Chinasoft Shanghai)" userId="889434de-a257-482e-b37a-310609d597e0" providerId="ADAL" clId="{FEFB5BA1-A78B-41A9-88BB-A6A7B984CDC4}" dt="2022-09-29T08:18:57.185" v="2338" actId="947"/>
          <ac:spMkLst>
            <pc:docMk/>
            <pc:sldMk cId="2052407247" sldId="272"/>
            <ac:spMk id="461" creationId="{B6355DC4-87B4-4887-BC3C-B3AFFB4D7946}"/>
          </ac:spMkLst>
        </pc:spChg>
        <pc:spChg chg="mod">
          <ac:chgData name="Zi yi Zhang (Chinasoft Shanghai)" userId="889434de-a257-482e-b37a-310609d597e0" providerId="ADAL" clId="{FEFB5BA1-A78B-41A9-88BB-A6A7B984CDC4}" dt="2022-09-29T08:18:57.208" v="2342" actId="947"/>
          <ac:spMkLst>
            <pc:docMk/>
            <pc:sldMk cId="2052407247" sldId="272"/>
            <ac:spMk id="462" creationId="{549AD5B5-AA5F-4978-87F6-ACE852A4B755}"/>
          </ac:spMkLst>
        </pc:spChg>
        <pc:spChg chg="mod">
          <ac:chgData name="Zi yi Zhang (Chinasoft Shanghai)" userId="889434de-a257-482e-b37a-310609d597e0" providerId="ADAL" clId="{FEFB5BA1-A78B-41A9-88BB-A6A7B984CDC4}" dt="2022-09-29T08:18:57.226" v="2346" actId="947"/>
          <ac:spMkLst>
            <pc:docMk/>
            <pc:sldMk cId="2052407247" sldId="272"/>
            <ac:spMk id="463" creationId="{E7868FE0-B8B4-4F13-8173-E647A3BC5300}"/>
          </ac:spMkLst>
        </pc:spChg>
        <pc:spChg chg="mod">
          <ac:chgData name="Zi yi Zhang (Chinasoft Shanghai)" userId="889434de-a257-482e-b37a-310609d597e0" providerId="ADAL" clId="{FEFB5BA1-A78B-41A9-88BB-A6A7B984CDC4}" dt="2022-09-29T08:18:57.244" v="2350" actId="947"/>
          <ac:spMkLst>
            <pc:docMk/>
            <pc:sldMk cId="2052407247" sldId="272"/>
            <ac:spMk id="464" creationId="{AFA074CF-5EBF-40B6-902E-B3505BD3F38C}"/>
          </ac:spMkLst>
        </pc:spChg>
        <pc:spChg chg="mod">
          <ac:chgData name="Zi yi Zhang (Chinasoft Shanghai)" userId="889434de-a257-482e-b37a-310609d597e0" providerId="ADAL" clId="{FEFB5BA1-A78B-41A9-88BB-A6A7B984CDC4}" dt="2022-09-29T08:18:57.262" v="2354" actId="947"/>
          <ac:spMkLst>
            <pc:docMk/>
            <pc:sldMk cId="2052407247" sldId="272"/>
            <ac:spMk id="465" creationId="{8390AE85-B6CE-4A43-9AAA-0F374F884B23}"/>
          </ac:spMkLst>
        </pc:spChg>
        <pc:spChg chg="mod">
          <ac:chgData name="Zi yi Zhang (Chinasoft Shanghai)" userId="889434de-a257-482e-b37a-310609d597e0" providerId="ADAL" clId="{FEFB5BA1-A78B-41A9-88BB-A6A7B984CDC4}" dt="2022-09-29T08:18:57.279" v="2358" actId="947"/>
          <ac:spMkLst>
            <pc:docMk/>
            <pc:sldMk cId="2052407247" sldId="272"/>
            <ac:spMk id="466" creationId="{E05AF234-41BD-4DCF-BCA5-4219113AACE0}"/>
          </ac:spMkLst>
        </pc:spChg>
        <pc:spChg chg="mod">
          <ac:chgData name="Zi yi Zhang (Chinasoft Shanghai)" userId="889434de-a257-482e-b37a-310609d597e0" providerId="ADAL" clId="{FEFB5BA1-A78B-41A9-88BB-A6A7B984CDC4}" dt="2022-09-29T08:18:57.296" v="2362" actId="947"/>
          <ac:spMkLst>
            <pc:docMk/>
            <pc:sldMk cId="2052407247" sldId="272"/>
            <ac:spMk id="467" creationId="{344FCF31-8932-444A-A891-1C5056183109}"/>
          </ac:spMkLst>
        </pc:spChg>
        <pc:spChg chg="mod">
          <ac:chgData name="Zi yi Zhang (Chinasoft Shanghai)" userId="889434de-a257-482e-b37a-310609d597e0" providerId="ADAL" clId="{FEFB5BA1-A78B-41A9-88BB-A6A7B984CDC4}" dt="2022-09-29T08:18:57.312" v="2366" actId="947"/>
          <ac:spMkLst>
            <pc:docMk/>
            <pc:sldMk cId="2052407247" sldId="272"/>
            <ac:spMk id="468" creationId="{12812350-A9D3-4A09-9844-CE78C9EF9CAD}"/>
          </ac:spMkLst>
        </pc:spChg>
        <pc:spChg chg="mod">
          <ac:chgData name="Zi yi Zhang (Chinasoft Shanghai)" userId="889434de-a257-482e-b37a-310609d597e0" providerId="ADAL" clId="{FEFB5BA1-A78B-41A9-88BB-A6A7B984CDC4}" dt="2022-09-29T08:18:57.328" v="2370" actId="947"/>
          <ac:spMkLst>
            <pc:docMk/>
            <pc:sldMk cId="2052407247" sldId="272"/>
            <ac:spMk id="469" creationId="{E9935FE3-6F92-4500-B977-7D7D43AB9E63}"/>
          </ac:spMkLst>
        </pc:spChg>
        <pc:spChg chg="mod">
          <ac:chgData name="Zi yi Zhang (Chinasoft Shanghai)" userId="889434de-a257-482e-b37a-310609d597e0" providerId="ADAL" clId="{FEFB5BA1-A78B-41A9-88BB-A6A7B984CDC4}" dt="2022-09-29T08:18:57.345" v="2374" actId="947"/>
          <ac:spMkLst>
            <pc:docMk/>
            <pc:sldMk cId="2052407247" sldId="272"/>
            <ac:spMk id="470" creationId="{B034792A-DA80-4A31-91D5-5A013A48D425}"/>
          </ac:spMkLst>
        </pc:spChg>
        <pc:spChg chg="mod">
          <ac:chgData name="Zi yi Zhang (Chinasoft Shanghai)" userId="889434de-a257-482e-b37a-310609d597e0" providerId="ADAL" clId="{FEFB5BA1-A78B-41A9-88BB-A6A7B984CDC4}" dt="2022-09-29T08:18:57.361" v="2378" actId="947"/>
          <ac:spMkLst>
            <pc:docMk/>
            <pc:sldMk cId="2052407247" sldId="272"/>
            <ac:spMk id="471" creationId="{B41A6423-D5B7-4D26-AC2D-1E7F06618E30}"/>
          </ac:spMkLst>
        </pc:spChg>
        <pc:spChg chg="mod">
          <ac:chgData name="Zi yi Zhang (Chinasoft Shanghai)" userId="889434de-a257-482e-b37a-310609d597e0" providerId="ADAL" clId="{FEFB5BA1-A78B-41A9-88BB-A6A7B984CDC4}" dt="2022-09-29T08:18:57.378" v="2382" actId="947"/>
          <ac:spMkLst>
            <pc:docMk/>
            <pc:sldMk cId="2052407247" sldId="272"/>
            <ac:spMk id="472" creationId="{E6D3864E-176F-4AB4-B40F-38C40CAA146B}"/>
          </ac:spMkLst>
        </pc:spChg>
        <pc:spChg chg="mod">
          <ac:chgData name="Zi yi Zhang (Chinasoft Shanghai)" userId="889434de-a257-482e-b37a-310609d597e0" providerId="ADAL" clId="{FEFB5BA1-A78B-41A9-88BB-A6A7B984CDC4}" dt="2022-09-29T08:18:57.394" v="2386" actId="947"/>
          <ac:spMkLst>
            <pc:docMk/>
            <pc:sldMk cId="2052407247" sldId="272"/>
            <ac:spMk id="473" creationId="{22063A87-D793-403E-BE06-935087AB83D7}"/>
          </ac:spMkLst>
        </pc:spChg>
        <pc:spChg chg="mod">
          <ac:chgData name="Zi yi Zhang (Chinasoft Shanghai)" userId="889434de-a257-482e-b37a-310609d597e0" providerId="ADAL" clId="{FEFB5BA1-A78B-41A9-88BB-A6A7B984CDC4}" dt="2022-09-29T08:18:57.411" v="2390" actId="947"/>
          <ac:spMkLst>
            <pc:docMk/>
            <pc:sldMk cId="2052407247" sldId="272"/>
            <ac:spMk id="474" creationId="{5834F117-E561-4F9F-B123-737B637688FD}"/>
          </ac:spMkLst>
        </pc:spChg>
        <pc:spChg chg="mod">
          <ac:chgData name="Zi yi Zhang (Chinasoft Shanghai)" userId="889434de-a257-482e-b37a-310609d597e0" providerId="ADAL" clId="{FEFB5BA1-A78B-41A9-88BB-A6A7B984CDC4}" dt="2022-09-29T08:18:57.426" v="2394" actId="947"/>
          <ac:spMkLst>
            <pc:docMk/>
            <pc:sldMk cId="2052407247" sldId="272"/>
            <ac:spMk id="475" creationId="{2DAECDAC-3538-4BC0-9F04-E99DF98FAAC1}"/>
          </ac:spMkLst>
        </pc:spChg>
        <pc:spChg chg="mod">
          <ac:chgData name="Zi yi Zhang (Chinasoft Shanghai)" userId="889434de-a257-482e-b37a-310609d597e0" providerId="ADAL" clId="{FEFB5BA1-A78B-41A9-88BB-A6A7B984CDC4}" dt="2022-09-29T08:18:57.445" v="2398" actId="947"/>
          <ac:spMkLst>
            <pc:docMk/>
            <pc:sldMk cId="2052407247" sldId="272"/>
            <ac:spMk id="476" creationId="{22E74831-B079-4706-845E-9607D02FC4E8}"/>
          </ac:spMkLst>
        </pc:spChg>
        <pc:spChg chg="mod">
          <ac:chgData name="Zi yi Zhang (Chinasoft Shanghai)" userId="889434de-a257-482e-b37a-310609d597e0" providerId="ADAL" clId="{FEFB5BA1-A78B-41A9-88BB-A6A7B984CDC4}" dt="2022-09-29T08:18:57.465" v="2402" actId="947"/>
          <ac:spMkLst>
            <pc:docMk/>
            <pc:sldMk cId="2052407247" sldId="272"/>
            <ac:spMk id="477" creationId="{B5B013E1-0BE9-4455-A49B-A7FA9EF693E6}"/>
          </ac:spMkLst>
        </pc:spChg>
        <pc:spChg chg="mod">
          <ac:chgData name="Zi yi Zhang (Chinasoft Shanghai)" userId="889434de-a257-482e-b37a-310609d597e0" providerId="ADAL" clId="{FEFB5BA1-A78B-41A9-88BB-A6A7B984CDC4}" dt="2022-09-29T08:18:57.483" v="2406" actId="947"/>
          <ac:spMkLst>
            <pc:docMk/>
            <pc:sldMk cId="2052407247" sldId="272"/>
            <ac:spMk id="478" creationId="{1A281F1F-3375-406C-A8BC-8BE4123F3AA3}"/>
          </ac:spMkLst>
        </pc:spChg>
        <pc:spChg chg="mod">
          <ac:chgData name="Zi yi Zhang (Chinasoft Shanghai)" userId="889434de-a257-482e-b37a-310609d597e0" providerId="ADAL" clId="{FEFB5BA1-A78B-41A9-88BB-A6A7B984CDC4}" dt="2022-09-29T08:18:57.503" v="2410" actId="947"/>
          <ac:spMkLst>
            <pc:docMk/>
            <pc:sldMk cId="2052407247" sldId="272"/>
            <ac:spMk id="479" creationId="{284237DF-FD28-4F15-9159-5640B25B1B0A}"/>
          </ac:spMkLst>
        </pc:spChg>
        <pc:spChg chg="mod">
          <ac:chgData name="Zi yi Zhang (Chinasoft Shanghai)" userId="889434de-a257-482e-b37a-310609d597e0" providerId="ADAL" clId="{FEFB5BA1-A78B-41A9-88BB-A6A7B984CDC4}" dt="2022-09-29T08:18:57.522" v="2414" actId="947"/>
          <ac:spMkLst>
            <pc:docMk/>
            <pc:sldMk cId="2052407247" sldId="272"/>
            <ac:spMk id="480" creationId="{797C5A0C-45EC-440A-BBE0-76EEEE6C9D6A}"/>
          </ac:spMkLst>
        </pc:spChg>
        <pc:spChg chg="mod">
          <ac:chgData name="Zi yi Zhang (Chinasoft Shanghai)" userId="889434de-a257-482e-b37a-310609d597e0" providerId="ADAL" clId="{FEFB5BA1-A78B-41A9-88BB-A6A7B984CDC4}" dt="2022-09-29T08:18:57.541" v="2418" actId="947"/>
          <ac:spMkLst>
            <pc:docMk/>
            <pc:sldMk cId="2052407247" sldId="272"/>
            <ac:spMk id="481" creationId="{623A6139-1E12-4997-9A9B-65D99CB00F41}"/>
          </ac:spMkLst>
        </pc:spChg>
        <pc:spChg chg="mod">
          <ac:chgData name="Zi yi Zhang (Chinasoft Shanghai)" userId="889434de-a257-482e-b37a-310609d597e0" providerId="ADAL" clId="{FEFB5BA1-A78B-41A9-88BB-A6A7B984CDC4}" dt="2022-09-29T08:18:57.560" v="2422" actId="947"/>
          <ac:spMkLst>
            <pc:docMk/>
            <pc:sldMk cId="2052407247" sldId="272"/>
            <ac:spMk id="482" creationId="{66028463-809D-4240-8D56-FBE173D157F3}"/>
          </ac:spMkLst>
        </pc:spChg>
        <pc:spChg chg="mod">
          <ac:chgData name="Zi yi Zhang (Chinasoft Shanghai)" userId="889434de-a257-482e-b37a-310609d597e0" providerId="ADAL" clId="{FEFB5BA1-A78B-41A9-88BB-A6A7B984CDC4}" dt="2022-09-29T08:18:57.578" v="2426" actId="947"/>
          <ac:spMkLst>
            <pc:docMk/>
            <pc:sldMk cId="2052407247" sldId="272"/>
            <ac:spMk id="483" creationId="{4033C5C9-B39F-4431-90D5-29A52EC4F3E8}"/>
          </ac:spMkLst>
        </pc:spChg>
        <pc:spChg chg="mod">
          <ac:chgData name="Zi yi Zhang (Chinasoft Shanghai)" userId="889434de-a257-482e-b37a-310609d597e0" providerId="ADAL" clId="{FEFB5BA1-A78B-41A9-88BB-A6A7B984CDC4}" dt="2022-09-29T08:18:57.598" v="2430" actId="947"/>
          <ac:spMkLst>
            <pc:docMk/>
            <pc:sldMk cId="2052407247" sldId="272"/>
            <ac:spMk id="484" creationId="{A0808F58-6EFE-4F02-97F2-B484CD1C9749}"/>
          </ac:spMkLst>
        </pc:spChg>
        <pc:spChg chg="mod">
          <ac:chgData name="Zi yi Zhang (Chinasoft Shanghai)" userId="889434de-a257-482e-b37a-310609d597e0" providerId="ADAL" clId="{FEFB5BA1-A78B-41A9-88BB-A6A7B984CDC4}" dt="2022-09-29T08:18:57.617" v="2434" actId="947"/>
          <ac:spMkLst>
            <pc:docMk/>
            <pc:sldMk cId="2052407247" sldId="272"/>
            <ac:spMk id="485" creationId="{314DD03C-BBE8-48CD-B93B-EF81142B0AFD}"/>
          </ac:spMkLst>
        </pc:spChg>
        <pc:spChg chg="mod">
          <ac:chgData name="Zi yi Zhang (Chinasoft Shanghai)" userId="889434de-a257-482e-b37a-310609d597e0" providerId="ADAL" clId="{FEFB5BA1-A78B-41A9-88BB-A6A7B984CDC4}" dt="2022-09-29T08:18:57.637" v="2438" actId="947"/>
          <ac:spMkLst>
            <pc:docMk/>
            <pc:sldMk cId="2052407247" sldId="272"/>
            <ac:spMk id="486" creationId="{67A7FFD5-23D0-45B4-9103-81D7FE797D41}"/>
          </ac:spMkLst>
        </pc:spChg>
        <pc:spChg chg="mod">
          <ac:chgData name="Zi yi Zhang (Chinasoft Shanghai)" userId="889434de-a257-482e-b37a-310609d597e0" providerId="ADAL" clId="{FEFB5BA1-A78B-41A9-88BB-A6A7B984CDC4}" dt="2022-09-29T08:18:57.653" v="2442" actId="947"/>
          <ac:spMkLst>
            <pc:docMk/>
            <pc:sldMk cId="2052407247" sldId="272"/>
            <ac:spMk id="487" creationId="{9BEA9FC4-8367-4F9C-BA6C-E625E7FBE7CF}"/>
          </ac:spMkLst>
        </pc:spChg>
        <pc:spChg chg="mod">
          <ac:chgData name="Zi yi Zhang (Chinasoft Shanghai)" userId="889434de-a257-482e-b37a-310609d597e0" providerId="ADAL" clId="{FEFB5BA1-A78B-41A9-88BB-A6A7B984CDC4}" dt="2022-09-29T08:18:57.669" v="2446" actId="947"/>
          <ac:spMkLst>
            <pc:docMk/>
            <pc:sldMk cId="2052407247" sldId="272"/>
            <ac:spMk id="488" creationId="{49502740-8D31-4814-8A4A-F60A281022D4}"/>
          </ac:spMkLst>
        </pc:spChg>
        <pc:spChg chg="mod">
          <ac:chgData name="Zi yi Zhang (Chinasoft Shanghai)" userId="889434de-a257-482e-b37a-310609d597e0" providerId="ADAL" clId="{FEFB5BA1-A78B-41A9-88BB-A6A7B984CDC4}" dt="2022-09-29T08:18:57.685" v="2450" actId="947"/>
          <ac:spMkLst>
            <pc:docMk/>
            <pc:sldMk cId="2052407247" sldId="272"/>
            <ac:spMk id="489" creationId="{8F28D229-20A7-4233-B0D3-51572A7D294A}"/>
          </ac:spMkLst>
        </pc:spChg>
        <pc:spChg chg="mod">
          <ac:chgData name="Zi yi Zhang (Chinasoft Shanghai)" userId="889434de-a257-482e-b37a-310609d597e0" providerId="ADAL" clId="{FEFB5BA1-A78B-41A9-88BB-A6A7B984CDC4}" dt="2022-09-29T08:18:57.702" v="2454" actId="947"/>
          <ac:spMkLst>
            <pc:docMk/>
            <pc:sldMk cId="2052407247" sldId="272"/>
            <ac:spMk id="490" creationId="{BC8B1462-EEE8-4097-926E-9CB723FC6C66}"/>
          </ac:spMkLst>
        </pc:spChg>
        <pc:spChg chg="mod">
          <ac:chgData name="Zi yi Zhang (Chinasoft Shanghai)" userId="889434de-a257-482e-b37a-310609d597e0" providerId="ADAL" clId="{FEFB5BA1-A78B-41A9-88BB-A6A7B984CDC4}" dt="2022-09-29T08:18:57.718" v="2458" actId="947"/>
          <ac:spMkLst>
            <pc:docMk/>
            <pc:sldMk cId="2052407247" sldId="272"/>
            <ac:spMk id="491" creationId="{FC576843-C5AC-4A5A-BBA4-C6D1AB76DF71}"/>
          </ac:spMkLst>
        </pc:spChg>
        <pc:spChg chg="mod">
          <ac:chgData name="Zi yi Zhang (Chinasoft Shanghai)" userId="889434de-a257-482e-b37a-310609d597e0" providerId="ADAL" clId="{FEFB5BA1-A78B-41A9-88BB-A6A7B984CDC4}" dt="2022-09-29T08:18:57.735" v="2462" actId="947"/>
          <ac:spMkLst>
            <pc:docMk/>
            <pc:sldMk cId="2052407247" sldId="272"/>
            <ac:spMk id="492" creationId="{9C574215-CE22-4240-92FC-18F1705F84A2}"/>
          </ac:spMkLst>
        </pc:spChg>
        <pc:spChg chg="mod">
          <ac:chgData name="Zi yi Zhang (Chinasoft Shanghai)" userId="889434de-a257-482e-b37a-310609d597e0" providerId="ADAL" clId="{FEFB5BA1-A78B-41A9-88BB-A6A7B984CDC4}" dt="2022-09-29T08:18:57.752" v="2466" actId="947"/>
          <ac:spMkLst>
            <pc:docMk/>
            <pc:sldMk cId="2052407247" sldId="272"/>
            <ac:spMk id="493" creationId="{BD188D85-8D53-4E56-A63A-E74526E3F071}"/>
          </ac:spMkLst>
        </pc:spChg>
        <pc:spChg chg="mod">
          <ac:chgData name="Zi yi Zhang (Chinasoft Shanghai)" userId="889434de-a257-482e-b37a-310609d597e0" providerId="ADAL" clId="{FEFB5BA1-A78B-41A9-88BB-A6A7B984CDC4}" dt="2022-09-29T08:18:57.768" v="2470" actId="947"/>
          <ac:spMkLst>
            <pc:docMk/>
            <pc:sldMk cId="2052407247" sldId="272"/>
            <ac:spMk id="494" creationId="{D626B4FC-1A94-4A8F-B738-8F8ADFC7499E}"/>
          </ac:spMkLst>
        </pc:spChg>
        <pc:spChg chg="mod">
          <ac:chgData name="Zi yi Zhang (Chinasoft Shanghai)" userId="889434de-a257-482e-b37a-310609d597e0" providerId="ADAL" clId="{FEFB5BA1-A78B-41A9-88BB-A6A7B984CDC4}" dt="2022-09-29T08:18:57.784" v="2474" actId="947"/>
          <ac:spMkLst>
            <pc:docMk/>
            <pc:sldMk cId="2052407247" sldId="272"/>
            <ac:spMk id="495" creationId="{0463B484-FE6D-486F-84FA-E78B39783845}"/>
          </ac:spMkLst>
        </pc:spChg>
        <pc:spChg chg="mod">
          <ac:chgData name="Zi yi Zhang (Chinasoft Shanghai)" userId="889434de-a257-482e-b37a-310609d597e0" providerId="ADAL" clId="{FEFB5BA1-A78B-41A9-88BB-A6A7B984CDC4}" dt="2022-09-29T08:18:57.801" v="2478" actId="947"/>
          <ac:spMkLst>
            <pc:docMk/>
            <pc:sldMk cId="2052407247" sldId="272"/>
            <ac:spMk id="496" creationId="{1A7FE9DC-7617-4725-86C9-97CDE17B8DF7}"/>
          </ac:spMkLst>
        </pc:spChg>
        <pc:spChg chg="mod">
          <ac:chgData name="Zi yi Zhang (Chinasoft Shanghai)" userId="889434de-a257-482e-b37a-310609d597e0" providerId="ADAL" clId="{FEFB5BA1-A78B-41A9-88BB-A6A7B984CDC4}" dt="2022-09-29T08:18:57.817" v="2482" actId="947"/>
          <ac:spMkLst>
            <pc:docMk/>
            <pc:sldMk cId="2052407247" sldId="272"/>
            <ac:spMk id="497" creationId="{9745E3B3-4D31-4070-BDEC-888DF613EF02}"/>
          </ac:spMkLst>
        </pc:spChg>
        <pc:spChg chg="mod">
          <ac:chgData name="Zi yi Zhang (Chinasoft Shanghai)" userId="889434de-a257-482e-b37a-310609d597e0" providerId="ADAL" clId="{FEFB5BA1-A78B-41A9-88BB-A6A7B984CDC4}" dt="2022-09-29T08:18:57.834" v="2486" actId="947"/>
          <ac:spMkLst>
            <pc:docMk/>
            <pc:sldMk cId="2052407247" sldId="272"/>
            <ac:spMk id="498" creationId="{710C1D4F-F7B2-45EC-A6F9-75AD49561595}"/>
          </ac:spMkLst>
        </pc:spChg>
        <pc:spChg chg="mod">
          <ac:chgData name="Zi yi Zhang (Chinasoft Shanghai)" userId="889434de-a257-482e-b37a-310609d597e0" providerId="ADAL" clId="{FEFB5BA1-A78B-41A9-88BB-A6A7B984CDC4}" dt="2022-09-29T08:18:57.850" v="2490" actId="947"/>
          <ac:spMkLst>
            <pc:docMk/>
            <pc:sldMk cId="2052407247" sldId="272"/>
            <ac:spMk id="499" creationId="{E55CF171-5AAD-4C36-8765-1C6B36880B9E}"/>
          </ac:spMkLst>
        </pc:spChg>
        <pc:spChg chg="mod">
          <ac:chgData name="Zi yi Zhang (Chinasoft Shanghai)" userId="889434de-a257-482e-b37a-310609d597e0" providerId="ADAL" clId="{FEFB5BA1-A78B-41A9-88BB-A6A7B984CDC4}" dt="2022-09-29T08:18:57.867" v="2494" actId="947"/>
          <ac:spMkLst>
            <pc:docMk/>
            <pc:sldMk cId="2052407247" sldId="272"/>
            <ac:spMk id="500" creationId="{CDF1A12F-325E-4BA2-A1D0-10BB0BFCF526}"/>
          </ac:spMkLst>
        </pc:spChg>
        <pc:spChg chg="mod">
          <ac:chgData name="Zi yi Zhang (Chinasoft Shanghai)" userId="889434de-a257-482e-b37a-310609d597e0" providerId="ADAL" clId="{FEFB5BA1-A78B-41A9-88BB-A6A7B984CDC4}" dt="2022-09-29T08:18:57.884" v="2498" actId="947"/>
          <ac:spMkLst>
            <pc:docMk/>
            <pc:sldMk cId="2052407247" sldId="272"/>
            <ac:spMk id="501" creationId="{D2A81275-2BFE-4633-87BE-E1C21CB7E6C9}"/>
          </ac:spMkLst>
        </pc:spChg>
        <pc:spChg chg="mod">
          <ac:chgData name="Zi yi Zhang (Chinasoft Shanghai)" userId="889434de-a257-482e-b37a-310609d597e0" providerId="ADAL" clId="{FEFB5BA1-A78B-41A9-88BB-A6A7B984CDC4}" dt="2022-09-29T08:18:57.901" v="2502" actId="947"/>
          <ac:spMkLst>
            <pc:docMk/>
            <pc:sldMk cId="2052407247" sldId="272"/>
            <ac:spMk id="502" creationId="{13893939-4DE5-40E8-9C77-2F6D61CA5B25}"/>
          </ac:spMkLst>
        </pc:spChg>
        <pc:spChg chg="mod">
          <ac:chgData name="Zi yi Zhang (Chinasoft Shanghai)" userId="889434de-a257-482e-b37a-310609d597e0" providerId="ADAL" clId="{FEFB5BA1-A78B-41A9-88BB-A6A7B984CDC4}" dt="2022-09-29T08:18:57.917" v="2506" actId="947"/>
          <ac:spMkLst>
            <pc:docMk/>
            <pc:sldMk cId="2052407247" sldId="272"/>
            <ac:spMk id="503" creationId="{98B34657-39C8-4576-8198-E510A94B731E}"/>
          </ac:spMkLst>
        </pc:spChg>
        <pc:spChg chg="mod">
          <ac:chgData name="Zi yi Zhang (Chinasoft Shanghai)" userId="889434de-a257-482e-b37a-310609d597e0" providerId="ADAL" clId="{FEFB5BA1-A78B-41A9-88BB-A6A7B984CDC4}" dt="2022-09-29T08:18:57.933" v="2510" actId="947"/>
          <ac:spMkLst>
            <pc:docMk/>
            <pc:sldMk cId="2052407247" sldId="272"/>
            <ac:spMk id="504" creationId="{129EC511-AF90-4EC0-9545-D1A53FD3FCE9}"/>
          </ac:spMkLst>
        </pc:spChg>
        <pc:spChg chg="mod">
          <ac:chgData name="Zi yi Zhang (Chinasoft Shanghai)" userId="889434de-a257-482e-b37a-310609d597e0" providerId="ADAL" clId="{FEFB5BA1-A78B-41A9-88BB-A6A7B984CDC4}" dt="2022-09-29T08:18:57.949" v="2514" actId="947"/>
          <ac:spMkLst>
            <pc:docMk/>
            <pc:sldMk cId="2052407247" sldId="272"/>
            <ac:spMk id="505" creationId="{E8149373-EF82-4442-82F9-EE7A9C55B7C9}"/>
          </ac:spMkLst>
        </pc:spChg>
        <pc:spChg chg="mod">
          <ac:chgData name="Zi yi Zhang (Chinasoft Shanghai)" userId="889434de-a257-482e-b37a-310609d597e0" providerId="ADAL" clId="{FEFB5BA1-A78B-41A9-88BB-A6A7B984CDC4}" dt="2022-09-29T08:18:57.966" v="2518" actId="947"/>
          <ac:spMkLst>
            <pc:docMk/>
            <pc:sldMk cId="2052407247" sldId="272"/>
            <ac:spMk id="506" creationId="{C746BF88-C59A-4F0D-8220-686DC7FDD38C}"/>
          </ac:spMkLst>
        </pc:spChg>
        <pc:spChg chg="mod">
          <ac:chgData name="Zi yi Zhang (Chinasoft Shanghai)" userId="889434de-a257-482e-b37a-310609d597e0" providerId="ADAL" clId="{FEFB5BA1-A78B-41A9-88BB-A6A7B984CDC4}" dt="2022-09-29T08:18:57.982" v="2522" actId="947"/>
          <ac:spMkLst>
            <pc:docMk/>
            <pc:sldMk cId="2052407247" sldId="272"/>
            <ac:spMk id="507" creationId="{FD9306A1-4D45-4ED1-ADB2-95ECCA4A2FAF}"/>
          </ac:spMkLst>
        </pc:spChg>
        <pc:spChg chg="mod">
          <ac:chgData name="Zi yi Zhang (Chinasoft Shanghai)" userId="889434de-a257-482e-b37a-310609d597e0" providerId="ADAL" clId="{FEFB5BA1-A78B-41A9-88BB-A6A7B984CDC4}" dt="2022-09-29T08:18:57.999" v="2526" actId="947"/>
          <ac:spMkLst>
            <pc:docMk/>
            <pc:sldMk cId="2052407247" sldId="272"/>
            <ac:spMk id="508" creationId="{65F01B4F-66E6-41D7-8760-9227AC8BE939}"/>
          </ac:spMkLst>
        </pc:spChg>
        <pc:spChg chg="mod">
          <ac:chgData name="Zi yi Zhang (Chinasoft Shanghai)" userId="889434de-a257-482e-b37a-310609d597e0" providerId="ADAL" clId="{FEFB5BA1-A78B-41A9-88BB-A6A7B984CDC4}" dt="2022-09-29T08:18:58.019" v="2530" actId="947"/>
          <ac:spMkLst>
            <pc:docMk/>
            <pc:sldMk cId="2052407247" sldId="272"/>
            <ac:spMk id="509" creationId="{80C254A1-2FC4-412A-9F1E-AE41A138E179}"/>
          </ac:spMkLst>
        </pc:spChg>
        <pc:spChg chg="mod">
          <ac:chgData name="Zi yi Zhang (Chinasoft Shanghai)" userId="889434de-a257-482e-b37a-310609d597e0" providerId="ADAL" clId="{FEFB5BA1-A78B-41A9-88BB-A6A7B984CDC4}" dt="2022-09-29T08:18:58.039" v="2534" actId="947"/>
          <ac:spMkLst>
            <pc:docMk/>
            <pc:sldMk cId="2052407247" sldId="272"/>
            <ac:spMk id="510" creationId="{01B7E8A3-BD32-49D4-B088-0903BE019794}"/>
          </ac:spMkLst>
        </pc:spChg>
        <pc:spChg chg="mod">
          <ac:chgData name="Zi yi Zhang (Chinasoft Shanghai)" userId="889434de-a257-482e-b37a-310609d597e0" providerId="ADAL" clId="{FEFB5BA1-A78B-41A9-88BB-A6A7B984CDC4}" dt="2022-09-29T08:18:58.057" v="2538" actId="947"/>
          <ac:spMkLst>
            <pc:docMk/>
            <pc:sldMk cId="2052407247" sldId="272"/>
            <ac:spMk id="511" creationId="{3B402978-5D6D-4B0E-866D-0FB41321F8D6}"/>
          </ac:spMkLst>
        </pc:spChg>
        <pc:spChg chg="mod">
          <ac:chgData name="Zi yi Zhang (Chinasoft Shanghai)" userId="889434de-a257-482e-b37a-310609d597e0" providerId="ADAL" clId="{FEFB5BA1-A78B-41A9-88BB-A6A7B984CDC4}" dt="2022-09-29T08:18:58.077" v="2542" actId="947"/>
          <ac:spMkLst>
            <pc:docMk/>
            <pc:sldMk cId="2052407247" sldId="272"/>
            <ac:spMk id="512" creationId="{581015A6-6FF5-4DAD-BB61-0B69245A0378}"/>
          </ac:spMkLst>
        </pc:spChg>
        <pc:spChg chg="mod">
          <ac:chgData name="Zi yi Zhang (Chinasoft Shanghai)" userId="889434de-a257-482e-b37a-310609d597e0" providerId="ADAL" clId="{FEFB5BA1-A78B-41A9-88BB-A6A7B984CDC4}" dt="2022-09-29T08:18:58.097" v="2546" actId="947"/>
          <ac:spMkLst>
            <pc:docMk/>
            <pc:sldMk cId="2052407247" sldId="272"/>
            <ac:spMk id="513" creationId="{CB7C04EE-0AC4-4D2A-AEB2-E74CDE15A33B}"/>
          </ac:spMkLst>
        </pc:spChg>
        <pc:spChg chg="mod">
          <ac:chgData name="Zi yi Zhang (Chinasoft Shanghai)" userId="889434de-a257-482e-b37a-310609d597e0" providerId="ADAL" clId="{FEFB5BA1-A78B-41A9-88BB-A6A7B984CDC4}" dt="2022-09-29T08:18:58.115" v="2550" actId="947"/>
          <ac:spMkLst>
            <pc:docMk/>
            <pc:sldMk cId="2052407247" sldId="272"/>
            <ac:spMk id="514" creationId="{BAEA99A2-BC24-4FD3-ACC8-F25A96BD58A6}"/>
          </ac:spMkLst>
        </pc:spChg>
        <pc:spChg chg="mod">
          <ac:chgData name="Zi yi Zhang (Chinasoft Shanghai)" userId="889434de-a257-482e-b37a-310609d597e0" providerId="ADAL" clId="{FEFB5BA1-A78B-41A9-88BB-A6A7B984CDC4}" dt="2022-09-29T08:18:58.134" v="2554" actId="947"/>
          <ac:spMkLst>
            <pc:docMk/>
            <pc:sldMk cId="2052407247" sldId="272"/>
            <ac:spMk id="515" creationId="{7DACFA26-66B7-4BBA-B744-87133B615ABE}"/>
          </ac:spMkLst>
        </pc:spChg>
        <pc:spChg chg="mod">
          <ac:chgData name="Zi yi Zhang (Chinasoft Shanghai)" userId="889434de-a257-482e-b37a-310609d597e0" providerId="ADAL" clId="{FEFB5BA1-A78B-41A9-88BB-A6A7B984CDC4}" dt="2022-09-29T08:18:58.152" v="2558" actId="947"/>
          <ac:spMkLst>
            <pc:docMk/>
            <pc:sldMk cId="2052407247" sldId="272"/>
            <ac:spMk id="516" creationId="{77936C20-81F8-4CF3-B6BC-79111D842FF7}"/>
          </ac:spMkLst>
        </pc:spChg>
        <pc:spChg chg="mod">
          <ac:chgData name="Zi yi Zhang (Chinasoft Shanghai)" userId="889434de-a257-482e-b37a-310609d597e0" providerId="ADAL" clId="{FEFB5BA1-A78B-41A9-88BB-A6A7B984CDC4}" dt="2022-09-29T08:18:58.172" v="2562" actId="947"/>
          <ac:spMkLst>
            <pc:docMk/>
            <pc:sldMk cId="2052407247" sldId="272"/>
            <ac:spMk id="517" creationId="{ADBD7137-4F1A-42C2-BDFD-195363729108}"/>
          </ac:spMkLst>
        </pc:spChg>
        <pc:spChg chg="mod">
          <ac:chgData name="Zi yi Zhang (Chinasoft Shanghai)" userId="889434de-a257-482e-b37a-310609d597e0" providerId="ADAL" clId="{FEFB5BA1-A78B-41A9-88BB-A6A7B984CDC4}" dt="2022-09-29T08:18:58.191" v="2566" actId="947"/>
          <ac:spMkLst>
            <pc:docMk/>
            <pc:sldMk cId="2052407247" sldId="272"/>
            <ac:spMk id="518" creationId="{B9A66433-0078-446E-A167-9ED83BD4EE89}"/>
          </ac:spMkLst>
        </pc:spChg>
        <pc:spChg chg="mod">
          <ac:chgData name="Zi yi Zhang (Chinasoft Shanghai)" userId="889434de-a257-482e-b37a-310609d597e0" providerId="ADAL" clId="{FEFB5BA1-A78B-41A9-88BB-A6A7B984CDC4}" dt="2022-09-29T08:18:58.210" v="2570" actId="947"/>
          <ac:spMkLst>
            <pc:docMk/>
            <pc:sldMk cId="2052407247" sldId="272"/>
            <ac:spMk id="519" creationId="{BBEEB5FB-2272-4B94-BEEA-9F046106E0A4}"/>
          </ac:spMkLst>
        </pc:spChg>
        <pc:spChg chg="mod">
          <ac:chgData name="Zi yi Zhang (Chinasoft Shanghai)" userId="889434de-a257-482e-b37a-310609d597e0" providerId="ADAL" clId="{FEFB5BA1-A78B-41A9-88BB-A6A7B984CDC4}" dt="2022-09-29T08:18:58.230" v="2574" actId="947"/>
          <ac:spMkLst>
            <pc:docMk/>
            <pc:sldMk cId="2052407247" sldId="272"/>
            <ac:spMk id="520" creationId="{BC588F73-4542-4F41-8F0F-82C202727BF6}"/>
          </ac:spMkLst>
        </pc:spChg>
        <pc:spChg chg="mod">
          <ac:chgData name="Zi yi Zhang (Chinasoft Shanghai)" userId="889434de-a257-482e-b37a-310609d597e0" providerId="ADAL" clId="{FEFB5BA1-A78B-41A9-88BB-A6A7B984CDC4}" dt="2022-09-29T08:18:58.249" v="2578" actId="947"/>
          <ac:spMkLst>
            <pc:docMk/>
            <pc:sldMk cId="2052407247" sldId="272"/>
            <ac:spMk id="521" creationId="{5FD33912-C125-4E82-86BB-9F909B0EB7AA}"/>
          </ac:spMkLst>
        </pc:spChg>
        <pc:spChg chg="mod">
          <ac:chgData name="Zi yi Zhang (Chinasoft Shanghai)" userId="889434de-a257-482e-b37a-310609d597e0" providerId="ADAL" clId="{FEFB5BA1-A78B-41A9-88BB-A6A7B984CDC4}" dt="2022-09-29T08:18:58.271" v="2582" actId="947"/>
          <ac:spMkLst>
            <pc:docMk/>
            <pc:sldMk cId="2052407247" sldId="272"/>
            <ac:spMk id="522" creationId="{E94C941E-317B-4FB1-9A32-15D88B3BB002}"/>
          </ac:spMkLst>
        </pc:spChg>
        <pc:spChg chg="mod">
          <ac:chgData name="Zi yi Zhang (Chinasoft Shanghai)" userId="889434de-a257-482e-b37a-310609d597e0" providerId="ADAL" clId="{FEFB5BA1-A78B-41A9-88BB-A6A7B984CDC4}" dt="2022-09-29T08:18:58.289" v="2586" actId="947"/>
          <ac:spMkLst>
            <pc:docMk/>
            <pc:sldMk cId="2052407247" sldId="272"/>
            <ac:spMk id="523" creationId="{939DB4B1-9A80-43BB-840D-45E790FE00D4}"/>
          </ac:spMkLst>
        </pc:spChg>
        <pc:spChg chg="mod">
          <ac:chgData name="Zi yi Zhang (Chinasoft Shanghai)" userId="889434de-a257-482e-b37a-310609d597e0" providerId="ADAL" clId="{FEFB5BA1-A78B-41A9-88BB-A6A7B984CDC4}" dt="2022-09-29T08:18:58.309" v="2590" actId="947"/>
          <ac:spMkLst>
            <pc:docMk/>
            <pc:sldMk cId="2052407247" sldId="272"/>
            <ac:spMk id="524" creationId="{9C752CB3-3E5E-443F-8400-BE7BAB45A90F}"/>
          </ac:spMkLst>
        </pc:spChg>
        <pc:spChg chg="mod">
          <ac:chgData name="Zi yi Zhang (Chinasoft Shanghai)" userId="889434de-a257-482e-b37a-310609d597e0" providerId="ADAL" clId="{FEFB5BA1-A78B-41A9-88BB-A6A7B984CDC4}" dt="2022-09-29T08:18:58.327" v="2594" actId="947"/>
          <ac:spMkLst>
            <pc:docMk/>
            <pc:sldMk cId="2052407247" sldId="272"/>
            <ac:spMk id="525" creationId="{3B31AE28-BA84-461C-AB58-E954CB1E4C1E}"/>
          </ac:spMkLst>
        </pc:spChg>
        <pc:spChg chg="mod">
          <ac:chgData name="Zi yi Zhang (Chinasoft Shanghai)" userId="889434de-a257-482e-b37a-310609d597e0" providerId="ADAL" clId="{FEFB5BA1-A78B-41A9-88BB-A6A7B984CDC4}" dt="2022-09-29T08:18:58.346" v="2598" actId="947"/>
          <ac:spMkLst>
            <pc:docMk/>
            <pc:sldMk cId="2052407247" sldId="272"/>
            <ac:spMk id="526" creationId="{4A34833B-74AC-4FB5-9810-F1ADC67C6812}"/>
          </ac:spMkLst>
        </pc:spChg>
        <pc:spChg chg="mod">
          <ac:chgData name="Zi yi Zhang (Chinasoft Shanghai)" userId="889434de-a257-482e-b37a-310609d597e0" providerId="ADAL" clId="{FEFB5BA1-A78B-41A9-88BB-A6A7B984CDC4}" dt="2022-09-29T08:18:58.364" v="2602" actId="947"/>
          <ac:spMkLst>
            <pc:docMk/>
            <pc:sldMk cId="2052407247" sldId="272"/>
            <ac:spMk id="527" creationId="{CE98064A-B4FC-4D50-94F0-333387953984}"/>
          </ac:spMkLst>
        </pc:spChg>
        <pc:spChg chg="mod">
          <ac:chgData name="Zi yi Zhang (Chinasoft Shanghai)" userId="889434de-a257-482e-b37a-310609d597e0" providerId="ADAL" clId="{FEFB5BA1-A78B-41A9-88BB-A6A7B984CDC4}" dt="2022-09-29T08:18:58.380" v="2606" actId="947"/>
          <ac:spMkLst>
            <pc:docMk/>
            <pc:sldMk cId="2052407247" sldId="272"/>
            <ac:spMk id="528" creationId="{4D59372D-C80D-479F-8BDE-2BDB45CCF07E}"/>
          </ac:spMkLst>
        </pc:spChg>
        <pc:spChg chg="mod">
          <ac:chgData name="Zi yi Zhang (Chinasoft Shanghai)" userId="889434de-a257-482e-b37a-310609d597e0" providerId="ADAL" clId="{FEFB5BA1-A78B-41A9-88BB-A6A7B984CDC4}" dt="2022-09-29T08:18:58.397" v="2610" actId="947"/>
          <ac:spMkLst>
            <pc:docMk/>
            <pc:sldMk cId="2052407247" sldId="272"/>
            <ac:spMk id="529" creationId="{83A44583-AFFB-4DA7-AE30-17A211FA559F}"/>
          </ac:spMkLst>
        </pc:spChg>
        <pc:spChg chg="mod">
          <ac:chgData name="Zi yi Zhang (Chinasoft Shanghai)" userId="889434de-a257-482e-b37a-310609d597e0" providerId="ADAL" clId="{FEFB5BA1-A78B-41A9-88BB-A6A7B984CDC4}" dt="2022-09-29T08:18:58.414" v="2614" actId="947"/>
          <ac:spMkLst>
            <pc:docMk/>
            <pc:sldMk cId="2052407247" sldId="272"/>
            <ac:spMk id="530" creationId="{FF20740B-F458-4CD1-81D3-410AE4F19A9C}"/>
          </ac:spMkLst>
        </pc:spChg>
        <pc:spChg chg="mod">
          <ac:chgData name="Zi yi Zhang (Chinasoft Shanghai)" userId="889434de-a257-482e-b37a-310609d597e0" providerId="ADAL" clId="{FEFB5BA1-A78B-41A9-88BB-A6A7B984CDC4}" dt="2022-09-29T08:18:58.430" v="2618" actId="947"/>
          <ac:spMkLst>
            <pc:docMk/>
            <pc:sldMk cId="2052407247" sldId="272"/>
            <ac:spMk id="531" creationId="{FA5277B7-29EA-4961-A460-A46E4621A9D7}"/>
          </ac:spMkLst>
        </pc:spChg>
        <pc:spChg chg="mod">
          <ac:chgData name="Zi yi Zhang (Chinasoft Shanghai)" userId="889434de-a257-482e-b37a-310609d597e0" providerId="ADAL" clId="{FEFB5BA1-A78B-41A9-88BB-A6A7B984CDC4}" dt="2022-09-29T08:18:58.447" v="2622" actId="947"/>
          <ac:spMkLst>
            <pc:docMk/>
            <pc:sldMk cId="2052407247" sldId="272"/>
            <ac:spMk id="532" creationId="{20E8D885-A282-482E-8E9E-6C523181C152}"/>
          </ac:spMkLst>
        </pc:spChg>
        <pc:spChg chg="mod">
          <ac:chgData name="Zi yi Zhang (Chinasoft Shanghai)" userId="889434de-a257-482e-b37a-310609d597e0" providerId="ADAL" clId="{FEFB5BA1-A78B-41A9-88BB-A6A7B984CDC4}" dt="2022-09-29T08:18:58.463" v="2626" actId="947"/>
          <ac:spMkLst>
            <pc:docMk/>
            <pc:sldMk cId="2052407247" sldId="272"/>
            <ac:spMk id="533" creationId="{87315B88-5E94-40CE-A686-644AFAA49A5B}"/>
          </ac:spMkLst>
        </pc:spChg>
        <pc:spChg chg="mod">
          <ac:chgData name="Zi yi Zhang (Chinasoft Shanghai)" userId="889434de-a257-482e-b37a-310609d597e0" providerId="ADAL" clId="{FEFB5BA1-A78B-41A9-88BB-A6A7B984CDC4}" dt="2022-09-29T08:18:58.480" v="2630" actId="947"/>
          <ac:spMkLst>
            <pc:docMk/>
            <pc:sldMk cId="2052407247" sldId="272"/>
            <ac:spMk id="534" creationId="{7D961CD8-E3E1-4F4F-913E-ACF36FC6E512}"/>
          </ac:spMkLst>
        </pc:spChg>
        <pc:spChg chg="mod">
          <ac:chgData name="Zi yi Zhang (Chinasoft Shanghai)" userId="889434de-a257-482e-b37a-310609d597e0" providerId="ADAL" clId="{FEFB5BA1-A78B-41A9-88BB-A6A7B984CDC4}" dt="2022-09-29T08:18:58.497" v="2634" actId="947"/>
          <ac:spMkLst>
            <pc:docMk/>
            <pc:sldMk cId="2052407247" sldId="272"/>
            <ac:spMk id="535" creationId="{77EDF265-7C09-4302-B4C6-6272916DA45B}"/>
          </ac:spMkLst>
        </pc:spChg>
        <pc:spChg chg="mod">
          <ac:chgData name="Zi yi Zhang (Chinasoft Shanghai)" userId="889434de-a257-482e-b37a-310609d597e0" providerId="ADAL" clId="{FEFB5BA1-A78B-41A9-88BB-A6A7B984CDC4}" dt="2022-09-29T08:18:58.513" v="2638" actId="947"/>
          <ac:spMkLst>
            <pc:docMk/>
            <pc:sldMk cId="2052407247" sldId="272"/>
            <ac:spMk id="536" creationId="{68DB94F3-47BD-4ECC-9C22-D3FE0D6B6EEA}"/>
          </ac:spMkLst>
        </pc:spChg>
        <pc:spChg chg="mod">
          <ac:chgData name="Zi yi Zhang (Chinasoft Shanghai)" userId="889434de-a257-482e-b37a-310609d597e0" providerId="ADAL" clId="{FEFB5BA1-A78B-41A9-88BB-A6A7B984CDC4}" dt="2022-09-29T08:18:58.530" v="2642" actId="947"/>
          <ac:spMkLst>
            <pc:docMk/>
            <pc:sldMk cId="2052407247" sldId="272"/>
            <ac:spMk id="537" creationId="{C2D41754-7F2C-439E-9B5A-75B8FECDA3B2}"/>
          </ac:spMkLst>
        </pc:spChg>
        <pc:spChg chg="mod">
          <ac:chgData name="Zi yi Zhang (Chinasoft Shanghai)" userId="889434de-a257-482e-b37a-310609d597e0" providerId="ADAL" clId="{FEFB5BA1-A78B-41A9-88BB-A6A7B984CDC4}" dt="2022-09-29T08:18:58.546" v="2646" actId="947"/>
          <ac:spMkLst>
            <pc:docMk/>
            <pc:sldMk cId="2052407247" sldId="272"/>
            <ac:spMk id="538" creationId="{C88B3F15-5957-48DC-BB01-E8A5850A2955}"/>
          </ac:spMkLst>
        </pc:spChg>
        <pc:spChg chg="mod">
          <ac:chgData name="Zi yi Zhang (Chinasoft Shanghai)" userId="889434de-a257-482e-b37a-310609d597e0" providerId="ADAL" clId="{FEFB5BA1-A78B-41A9-88BB-A6A7B984CDC4}" dt="2022-09-29T08:18:58.563" v="2650" actId="947"/>
          <ac:spMkLst>
            <pc:docMk/>
            <pc:sldMk cId="2052407247" sldId="272"/>
            <ac:spMk id="539" creationId="{E30A436F-75D1-4D26-8147-6307DA963153}"/>
          </ac:spMkLst>
        </pc:spChg>
        <pc:spChg chg="mod">
          <ac:chgData name="Zi yi Zhang (Chinasoft Shanghai)" userId="889434de-a257-482e-b37a-310609d597e0" providerId="ADAL" clId="{FEFB5BA1-A78B-41A9-88BB-A6A7B984CDC4}" dt="2022-09-29T08:18:58.579" v="2654" actId="947"/>
          <ac:spMkLst>
            <pc:docMk/>
            <pc:sldMk cId="2052407247" sldId="272"/>
            <ac:spMk id="540" creationId="{7E39ED55-19AD-40D1-A6AB-9C1C253BFA78}"/>
          </ac:spMkLst>
        </pc:spChg>
        <pc:spChg chg="mod">
          <ac:chgData name="Zi yi Zhang (Chinasoft Shanghai)" userId="889434de-a257-482e-b37a-310609d597e0" providerId="ADAL" clId="{FEFB5BA1-A78B-41A9-88BB-A6A7B984CDC4}" dt="2022-09-29T08:18:58.596" v="2658" actId="947"/>
          <ac:spMkLst>
            <pc:docMk/>
            <pc:sldMk cId="2052407247" sldId="272"/>
            <ac:spMk id="541" creationId="{045EBB45-656F-4DF1-9AB0-281A2316A0FF}"/>
          </ac:spMkLst>
        </pc:spChg>
        <pc:spChg chg="mod">
          <ac:chgData name="Zi yi Zhang (Chinasoft Shanghai)" userId="889434de-a257-482e-b37a-310609d597e0" providerId="ADAL" clId="{FEFB5BA1-A78B-41A9-88BB-A6A7B984CDC4}" dt="2022-09-29T08:18:58.612" v="2662" actId="947"/>
          <ac:spMkLst>
            <pc:docMk/>
            <pc:sldMk cId="2052407247" sldId="272"/>
            <ac:spMk id="542" creationId="{0C7B4FD3-5167-46E1-93E9-11A85489365F}"/>
          </ac:spMkLst>
        </pc:spChg>
        <pc:spChg chg="mod">
          <ac:chgData name="Zi yi Zhang (Chinasoft Shanghai)" userId="889434de-a257-482e-b37a-310609d597e0" providerId="ADAL" clId="{FEFB5BA1-A78B-41A9-88BB-A6A7B984CDC4}" dt="2022-09-29T08:18:58.631" v="2666" actId="947"/>
          <ac:spMkLst>
            <pc:docMk/>
            <pc:sldMk cId="2052407247" sldId="272"/>
            <ac:spMk id="543" creationId="{307481BD-EFEA-4DC5-A8A3-1B2AD7330F51}"/>
          </ac:spMkLst>
        </pc:spChg>
        <pc:spChg chg="mod">
          <ac:chgData name="Zi yi Zhang (Chinasoft Shanghai)" userId="889434de-a257-482e-b37a-310609d597e0" providerId="ADAL" clId="{FEFB5BA1-A78B-41A9-88BB-A6A7B984CDC4}" dt="2022-09-29T08:18:58.648" v="2670" actId="947"/>
          <ac:spMkLst>
            <pc:docMk/>
            <pc:sldMk cId="2052407247" sldId="272"/>
            <ac:spMk id="544" creationId="{1E6761AE-09BA-4827-A7CC-01AB8386BD16}"/>
          </ac:spMkLst>
        </pc:spChg>
        <pc:spChg chg="mod">
          <ac:chgData name="Zi yi Zhang (Chinasoft Shanghai)" userId="889434de-a257-482e-b37a-310609d597e0" providerId="ADAL" clId="{FEFB5BA1-A78B-41A9-88BB-A6A7B984CDC4}" dt="2022-09-29T08:18:58.664" v="2674" actId="947"/>
          <ac:spMkLst>
            <pc:docMk/>
            <pc:sldMk cId="2052407247" sldId="272"/>
            <ac:spMk id="545" creationId="{15AE2092-EC9D-488E-A41D-3B63FDA506EF}"/>
          </ac:spMkLst>
        </pc:spChg>
        <pc:spChg chg="mod">
          <ac:chgData name="Zi yi Zhang (Chinasoft Shanghai)" userId="889434de-a257-482e-b37a-310609d597e0" providerId="ADAL" clId="{FEFB5BA1-A78B-41A9-88BB-A6A7B984CDC4}" dt="2022-09-29T08:18:58.681" v="2678" actId="947"/>
          <ac:spMkLst>
            <pc:docMk/>
            <pc:sldMk cId="2052407247" sldId="272"/>
            <ac:spMk id="546" creationId="{8CC24299-82AE-419C-8D2C-8758A7B077C4}"/>
          </ac:spMkLst>
        </pc:spChg>
        <pc:spChg chg="mod">
          <ac:chgData name="Zi yi Zhang (Chinasoft Shanghai)" userId="889434de-a257-482e-b37a-310609d597e0" providerId="ADAL" clId="{FEFB5BA1-A78B-41A9-88BB-A6A7B984CDC4}" dt="2022-09-29T08:18:58.698" v="2682" actId="947"/>
          <ac:spMkLst>
            <pc:docMk/>
            <pc:sldMk cId="2052407247" sldId="272"/>
            <ac:spMk id="547" creationId="{15D24C07-1576-4EF3-B01E-11A31C00F939}"/>
          </ac:spMkLst>
        </pc:spChg>
        <pc:spChg chg="mod">
          <ac:chgData name="Zi yi Zhang (Chinasoft Shanghai)" userId="889434de-a257-482e-b37a-310609d597e0" providerId="ADAL" clId="{FEFB5BA1-A78B-41A9-88BB-A6A7B984CDC4}" dt="2022-09-29T08:18:58.713" v="2686" actId="947"/>
          <ac:spMkLst>
            <pc:docMk/>
            <pc:sldMk cId="2052407247" sldId="272"/>
            <ac:spMk id="548" creationId="{5C151E92-7F66-45D8-8229-CFAF5857C467}"/>
          </ac:spMkLst>
        </pc:spChg>
        <pc:spChg chg="mod">
          <ac:chgData name="Zi yi Zhang (Chinasoft Shanghai)" userId="889434de-a257-482e-b37a-310609d597e0" providerId="ADAL" clId="{FEFB5BA1-A78B-41A9-88BB-A6A7B984CDC4}" dt="2022-09-29T08:18:58.731" v="2690" actId="947"/>
          <ac:spMkLst>
            <pc:docMk/>
            <pc:sldMk cId="2052407247" sldId="272"/>
            <ac:spMk id="549" creationId="{7A2C44C0-B99F-451F-8A0C-CEA6C062B7A4}"/>
          </ac:spMkLst>
        </pc:spChg>
        <pc:spChg chg="mod">
          <ac:chgData name="Zi yi Zhang (Chinasoft Shanghai)" userId="889434de-a257-482e-b37a-310609d597e0" providerId="ADAL" clId="{FEFB5BA1-A78B-41A9-88BB-A6A7B984CDC4}" dt="2022-09-29T08:18:58.747" v="2694" actId="947"/>
          <ac:spMkLst>
            <pc:docMk/>
            <pc:sldMk cId="2052407247" sldId="272"/>
            <ac:spMk id="550" creationId="{331724E7-9D16-4C91-B276-C519B840AFAC}"/>
          </ac:spMkLst>
        </pc:spChg>
        <pc:spChg chg="mod">
          <ac:chgData name="Zi yi Zhang (Chinasoft Shanghai)" userId="889434de-a257-482e-b37a-310609d597e0" providerId="ADAL" clId="{FEFB5BA1-A78B-41A9-88BB-A6A7B984CDC4}" dt="2022-09-29T08:18:58.764" v="2698" actId="947"/>
          <ac:spMkLst>
            <pc:docMk/>
            <pc:sldMk cId="2052407247" sldId="272"/>
            <ac:spMk id="551" creationId="{FF2D24A8-7DD1-48B3-BAEA-C088B3D09DFB}"/>
          </ac:spMkLst>
        </pc:spChg>
        <pc:spChg chg="mod">
          <ac:chgData name="Zi yi Zhang (Chinasoft Shanghai)" userId="889434de-a257-482e-b37a-310609d597e0" providerId="ADAL" clId="{FEFB5BA1-A78B-41A9-88BB-A6A7B984CDC4}" dt="2022-09-29T08:18:58.780" v="2702" actId="947"/>
          <ac:spMkLst>
            <pc:docMk/>
            <pc:sldMk cId="2052407247" sldId="272"/>
            <ac:spMk id="552" creationId="{F0B6E00F-5069-44A1-88D8-5836893A988F}"/>
          </ac:spMkLst>
        </pc:spChg>
        <pc:spChg chg="mod">
          <ac:chgData name="Zi yi Zhang (Chinasoft Shanghai)" userId="889434de-a257-482e-b37a-310609d597e0" providerId="ADAL" clId="{FEFB5BA1-A78B-41A9-88BB-A6A7B984CDC4}" dt="2022-09-29T08:18:58.797" v="2706" actId="947"/>
          <ac:spMkLst>
            <pc:docMk/>
            <pc:sldMk cId="2052407247" sldId="272"/>
            <ac:spMk id="553" creationId="{1A0A8C88-6C10-43E5-9F18-7918DB1BBE29}"/>
          </ac:spMkLst>
        </pc:spChg>
        <pc:spChg chg="mod">
          <ac:chgData name="Zi yi Zhang (Chinasoft Shanghai)" userId="889434de-a257-482e-b37a-310609d597e0" providerId="ADAL" clId="{FEFB5BA1-A78B-41A9-88BB-A6A7B984CDC4}" dt="2022-09-29T08:18:58.813" v="2710" actId="947"/>
          <ac:spMkLst>
            <pc:docMk/>
            <pc:sldMk cId="2052407247" sldId="272"/>
            <ac:spMk id="554" creationId="{B4D67C18-CBB8-440B-9DB4-4819FB68C0D8}"/>
          </ac:spMkLst>
        </pc:spChg>
        <pc:spChg chg="mod">
          <ac:chgData name="Zi yi Zhang (Chinasoft Shanghai)" userId="889434de-a257-482e-b37a-310609d597e0" providerId="ADAL" clId="{FEFB5BA1-A78B-41A9-88BB-A6A7B984CDC4}" dt="2022-09-29T08:18:58.830" v="2714" actId="947"/>
          <ac:spMkLst>
            <pc:docMk/>
            <pc:sldMk cId="2052407247" sldId="272"/>
            <ac:spMk id="555" creationId="{31C9DCBC-F9BA-49CA-BE22-437A86E5A1B3}"/>
          </ac:spMkLst>
        </pc:spChg>
        <pc:spChg chg="mod">
          <ac:chgData name="Zi yi Zhang (Chinasoft Shanghai)" userId="889434de-a257-482e-b37a-310609d597e0" providerId="ADAL" clId="{FEFB5BA1-A78B-41A9-88BB-A6A7B984CDC4}" dt="2022-09-29T08:18:58.847" v="2718" actId="947"/>
          <ac:spMkLst>
            <pc:docMk/>
            <pc:sldMk cId="2052407247" sldId="272"/>
            <ac:spMk id="556" creationId="{2A614698-6C9B-4FD6-9E26-763B91D2D140}"/>
          </ac:spMkLst>
        </pc:spChg>
        <pc:spChg chg="mod">
          <ac:chgData name="Zi yi Zhang (Chinasoft Shanghai)" userId="889434de-a257-482e-b37a-310609d597e0" providerId="ADAL" clId="{FEFB5BA1-A78B-41A9-88BB-A6A7B984CDC4}" dt="2022-09-29T08:18:58.864" v="2722" actId="947"/>
          <ac:spMkLst>
            <pc:docMk/>
            <pc:sldMk cId="2052407247" sldId="272"/>
            <ac:spMk id="557" creationId="{BE8E5133-A99C-41E0-B54A-B5769B54B741}"/>
          </ac:spMkLst>
        </pc:spChg>
        <pc:spChg chg="mod">
          <ac:chgData name="Zi yi Zhang (Chinasoft Shanghai)" userId="889434de-a257-482e-b37a-310609d597e0" providerId="ADAL" clId="{FEFB5BA1-A78B-41A9-88BB-A6A7B984CDC4}" dt="2022-09-29T08:18:58.881" v="2726" actId="947"/>
          <ac:spMkLst>
            <pc:docMk/>
            <pc:sldMk cId="2052407247" sldId="272"/>
            <ac:spMk id="558" creationId="{6B05BFC8-0F34-4F27-8A92-1E0F78554032}"/>
          </ac:spMkLst>
        </pc:spChg>
        <pc:spChg chg="mod">
          <ac:chgData name="Zi yi Zhang (Chinasoft Shanghai)" userId="889434de-a257-482e-b37a-310609d597e0" providerId="ADAL" clId="{FEFB5BA1-A78B-41A9-88BB-A6A7B984CDC4}" dt="2022-09-29T08:18:58.898" v="2730" actId="947"/>
          <ac:spMkLst>
            <pc:docMk/>
            <pc:sldMk cId="2052407247" sldId="272"/>
            <ac:spMk id="559" creationId="{FCC622E9-C3B7-4A92-9624-46E7EE3E11D3}"/>
          </ac:spMkLst>
        </pc:spChg>
        <pc:spChg chg="mod">
          <ac:chgData name="Zi yi Zhang (Chinasoft Shanghai)" userId="889434de-a257-482e-b37a-310609d597e0" providerId="ADAL" clId="{FEFB5BA1-A78B-41A9-88BB-A6A7B984CDC4}" dt="2022-09-29T08:18:58.915" v="2734" actId="947"/>
          <ac:spMkLst>
            <pc:docMk/>
            <pc:sldMk cId="2052407247" sldId="272"/>
            <ac:spMk id="560" creationId="{8C7F9A6D-AF49-4DF0-A7F6-7C75DC638A43}"/>
          </ac:spMkLst>
        </pc:spChg>
        <pc:spChg chg="mod">
          <ac:chgData name="Zi yi Zhang (Chinasoft Shanghai)" userId="889434de-a257-482e-b37a-310609d597e0" providerId="ADAL" clId="{FEFB5BA1-A78B-41A9-88BB-A6A7B984CDC4}" dt="2022-09-29T08:18:58.932" v="2738" actId="947"/>
          <ac:spMkLst>
            <pc:docMk/>
            <pc:sldMk cId="2052407247" sldId="272"/>
            <ac:spMk id="561" creationId="{797C5841-E66F-4E74-89B0-8155D9BE94F3}"/>
          </ac:spMkLst>
        </pc:spChg>
        <pc:spChg chg="mod">
          <ac:chgData name="Zi yi Zhang (Chinasoft Shanghai)" userId="889434de-a257-482e-b37a-310609d597e0" providerId="ADAL" clId="{FEFB5BA1-A78B-41A9-88BB-A6A7B984CDC4}" dt="2022-09-29T08:18:58.949" v="2742" actId="947"/>
          <ac:spMkLst>
            <pc:docMk/>
            <pc:sldMk cId="2052407247" sldId="272"/>
            <ac:spMk id="562" creationId="{EEC8C02B-CBB1-476D-AD0F-CD3382B98A3B}"/>
          </ac:spMkLst>
        </pc:spChg>
        <pc:spChg chg="mod">
          <ac:chgData name="Zi yi Zhang (Chinasoft Shanghai)" userId="889434de-a257-482e-b37a-310609d597e0" providerId="ADAL" clId="{FEFB5BA1-A78B-41A9-88BB-A6A7B984CDC4}" dt="2022-09-29T08:18:58.966" v="2746" actId="947"/>
          <ac:spMkLst>
            <pc:docMk/>
            <pc:sldMk cId="2052407247" sldId="272"/>
            <ac:spMk id="563" creationId="{7244ACD8-9D43-4C7D-AEB7-E1F617EB0AFD}"/>
          </ac:spMkLst>
        </pc:spChg>
        <pc:spChg chg="mod">
          <ac:chgData name="Zi yi Zhang (Chinasoft Shanghai)" userId="889434de-a257-482e-b37a-310609d597e0" providerId="ADAL" clId="{FEFB5BA1-A78B-41A9-88BB-A6A7B984CDC4}" dt="2022-09-29T08:18:58.984" v="2750" actId="947"/>
          <ac:spMkLst>
            <pc:docMk/>
            <pc:sldMk cId="2052407247" sldId="272"/>
            <ac:spMk id="564" creationId="{E437633C-3DB0-43BB-9878-25A8B70418DF}"/>
          </ac:spMkLst>
        </pc:spChg>
        <pc:spChg chg="mod">
          <ac:chgData name="Zi yi Zhang (Chinasoft Shanghai)" userId="889434de-a257-482e-b37a-310609d597e0" providerId="ADAL" clId="{FEFB5BA1-A78B-41A9-88BB-A6A7B984CDC4}" dt="2022-09-29T08:18:59.003" v="2754" actId="947"/>
          <ac:spMkLst>
            <pc:docMk/>
            <pc:sldMk cId="2052407247" sldId="272"/>
            <ac:spMk id="565" creationId="{68A01790-1582-49CA-A3AB-04D23EA80BFC}"/>
          </ac:spMkLst>
        </pc:spChg>
        <pc:spChg chg="mod">
          <ac:chgData name="Zi yi Zhang (Chinasoft Shanghai)" userId="889434de-a257-482e-b37a-310609d597e0" providerId="ADAL" clId="{FEFB5BA1-A78B-41A9-88BB-A6A7B984CDC4}" dt="2022-09-29T08:18:59.022" v="2758" actId="947"/>
          <ac:spMkLst>
            <pc:docMk/>
            <pc:sldMk cId="2052407247" sldId="272"/>
            <ac:spMk id="566" creationId="{2DD76A14-7AB2-4BA7-81DD-3A97BCDD419D}"/>
          </ac:spMkLst>
        </pc:spChg>
        <pc:spChg chg="mod">
          <ac:chgData name="Zi yi Zhang (Chinasoft Shanghai)" userId="889434de-a257-482e-b37a-310609d597e0" providerId="ADAL" clId="{FEFB5BA1-A78B-41A9-88BB-A6A7B984CDC4}" dt="2022-09-29T08:18:59.040" v="2762" actId="947"/>
          <ac:spMkLst>
            <pc:docMk/>
            <pc:sldMk cId="2052407247" sldId="272"/>
            <ac:spMk id="567" creationId="{BB21824D-5C51-45D9-B533-9D4F0DCC2F66}"/>
          </ac:spMkLst>
        </pc:spChg>
        <pc:spChg chg="mod">
          <ac:chgData name="Zi yi Zhang (Chinasoft Shanghai)" userId="889434de-a257-482e-b37a-310609d597e0" providerId="ADAL" clId="{FEFB5BA1-A78B-41A9-88BB-A6A7B984CDC4}" dt="2022-09-29T08:18:59.057" v="2766" actId="947"/>
          <ac:spMkLst>
            <pc:docMk/>
            <pc:sldMk cId="2052407247" sldId="272"/>
            <ac:spMk id="568" creationId="{31863DA2-BECB-44C5-BED8-50EF62422C45}"/>
          </ac:spMkLst>
        </pc:spChg>
        <pc:spChg chg="mod">
          <ac:chgData name="Zi yi Zhang (Chinasoft Shanghai)" userId="889434de-a257-482e-b37a-310609d597e0" providerId="ADAL" clId="{FEFB5BA1-A78B-41A9-88BB-A6A7B984CDC4}" dt="2022-09-29T08:18:59.073" v="2770" actId="947"/>
          <ac:spMkLst>
            <pc:docMk/>
            <pc:sldMk cId="2052407247" sldId="272"/>
            <ac:spMk id="569" creationId="{38C759BD-1920-48B8-843B-98A739DDD234}"/>
          </ac:spMkLst>
        </pc:spChg>
        <pc:spChg chg="mod">
          <ac:chgData name="Zi yi Zhang (Chinasoft Shanghai)" userId="889434de-a257-482e-b37a-310609d597e0" providerId="ADAL" clId="{FEFB5BA1-A78B-41A9-88BB-A6A7B984CDC4}" dt="2022-09-29T08:18:59.090" v="2774" actId="947"/>
          <ac:spMkLst>
            <pc:docMk/>
            <pc:sldMk cId="2052407247" sldId="272"/>
            <ac:spMk id="570" creationId="{C659DC08-3573-4BF0-B017-DAB3FE4E509F}"/>
          </ac:spMkLst>
        </pc:spChg>
        <pc:spChg chg="mod">
          <ac:chgData name="Zi yi Zhang (Chinasoft Shanghai)" userId="889434de-a257-482e-b37a-310609d597e0" providerId="ADAL" clId="{FEFB5BA1-A78B-41A9-88BB-A6A7B984CDC4}" dt="2022-09-29T08:18:59.107" v="2778" actId="947"/>
          <ac:spMkLst>
            <pc:docMk/>
            <pc:sldMk cId="2052407247" sldId="272"/>
            <ac:spMk id="571" creationId="{FAAA6106-7DFD-4D27-A972-923C1ADDC43C}"/>
          </ac:spMkLst>
        </pc:spChg>
        <pc:spChg chg="mod">
          <ac:chgData name="Zi yi Zhang (Chinasoft Shanghai)" userId="889434de-a257-482e-b37a-310609d597e0" providerId="ADAL" clId="{FEFB5BA1-A78B-41A9-88BB-A6A7B984CDC4}" dt="2022-09-29T08:18:59.126" v="2782" actId="947"/>
          <ac:spMkLst>
            <pc:docMk/>
            <pc:sldMk cId="2052407247" sldId="272"/>
            <ac:spMk id="572" creationId="{684D67F6-554B-40CD-AC6F-A18BAFA07305}"/>
          </ac:spMkLst>
        </pc:spChg>
        <pc:spChg chg="mod">
          <ac:chgData name="Zi yi Zhang (Chinasoft Shanghai)" userId="889434de-a257-482e-b37a-310609d597e0" providerId="ADAL" clId="{FEFB5BA1-A78B-41A9-88BB-A6A7B984CDC4}" dt="2022-09-29T08:18:59.145" v="2786" actId="947"/>
          <ac:spMkLst>
            <pc:docMk/>
            <pc:sldMk cId="2052407247" sldId="272"/>
            <ac:spMk id="573" creationId="{1AB194BB-C255-49AE-9303-21B58078E385}"/>
          </ac:spMkLst>
        </pc:spChg>
        <pc:spChg chg="mod">
          <ac:chgData name="Zi yi Zhang (Chinasoft Shanghai)" userId="889434de-a257-482e-b37a-310609d597e0" providerId="ADAL" clId="{FEFB5BA1-A78B-41A9-88BB-A6A7B984CDC4}" dt="2022-09-29T08:18:59.165" v="2790" actId="947"/>
          <ac:spMkLst>
            <pc:docMk/>
            <pc:sldMk cId="2052407247" sldId="272"/>
            <ac:spMk id="574" creationId="{3224C3DC-6620-4C55-85FE-2610FA090C39}"/>
          </ac:spMkLst>
        </pc:spChg>
        <pc:spChg chg="mod">
          <ac:chgData name="Zi yi Zhang (Chinasoft Shanghai)" userId="889434de-a257-482e-b37a-310609d597e0" providerId="ADAL" clId="{FEFB5BA1-A78B-41A9-88BB-A6A7B984CDC4}" dt="2022-09-29T08:18:59.184" v="2794" actId="947"/>
          <ac:spMkLst>
            <pc:docMk/>
            <pc:sldMk cId="2052407247" sldId="272"/>
            <ac:spMk id="575" creationId="{891616C8-6116-4AFE-AD37-0F127BA85ADB}"/>
          </ac:spMkLst>
        </pc:spChg>
        <pc:spChg chg="mod">
          <ac:chgData name="Zi yi Zhang (Chinasoft Shanghai)" userId="889434de-a257-482e-b37a-310609d597e0" providerId="ADAL" clId="{FEFB5BA1-A78B-41A9-88BB-A6A7B984CDC4}" dt="2022-09-29T08:18:59.202" v="2798" actId="947"/>
          <ac:spMkLst>
            <pc:docMk/>
            <pc:sldMk cId="2052407247" sldId="272"/>
            <ac:spMk id="576" creationId="{1931DA88-9580-4375-B853-C28A70A5AA22}"/>
          </ac:spMkLst>
        </pc:spChg>
        <pc:spChg chg="mod">
          <ac:chgData name="Zi yi Zhang (Chinasoft Shanghai)" userId="889434de-a257-482e-b37a-310609d597e0" providerId="ADAL" clId="{FEFB5BA1-A78B-41A9-88BB-A6A7B984CDC4}" dt="2022-09-29T08:18:59.222" v="2802" actId="947"/>
          <ac:spMkLst>
            <pc:docMk/>
            <pc:sldMk cId="2052407247" sldId="272"/>
            <ac:spMk id="577" creationId="{9FA1EE8E-967D-4B5D-9FE7-63DE37E9F0EF}"/>
          </ac:spMkLst>
        </pc:spChg>
        <pc:spChg chg="mod">
          <ac:chgData name="Zi yi Zhang (Chinasoft Shanghai)" userId="889434de-a257-482e-b37a-310609d597e0" providerId="ADAL" clId="{FEFB5BA1-A78B-41A9-88BB-A6A7B984CDC4}" dt="2022-09-29T08:18:59.243" v="2806" actId="947"/>
          <ac:spMkLst>
            <pc:docMk/>
            <pc:sldMk cId="2052407247" sldId="272"/>
            <ac:spMk id="578" creationId="{CEFB68C5-140E-46CD-B6B3-1193339E59D6}"/>
          </ac:spMkLst>
        </pc:spChg>
        <pc:spChg chg="mod">
          <ac:chgData name="Zi yi Zhang (Chinasoft Shanghai)" userId="889434de-a257-482e-b37a-310609d597e0" providerId="ADAL" clId="{FEFB5BA1-A78B-41A9-88BB-A6A7B984CDC4}" dt="2022-09-29T08:18:59.262" v="2810" actId="947"/>
          <ac:spMkLst>
            <pc:docMk/>
            <pc:sldMk cId="2052407247" sldId="272"/>
            <ac:spMk id="579" creationId="{A8CEABEF-20F5-4F8C-8773-CB1DFAD08E79}"/>
          </ac:spMkLst>
        </pc:spChg>
        <pc:spChg chg="mod">
          <ac:chgData name="Zi yi Zhang (Chinasoft Shanghai)" userId="889434de-a257-482e-b37a-310609d597e0" providerId="ADAL" clId="{FEFB5BA1-A78B-41A9-88BB-A6A7B984CDC4}" dt="2022-09-29T08:18:59.281" v="2814" actId="947"/>
          <ac:spMkLst>
            <pc:docMk/>
            <pc:sldMk cId="2052407247" sldId="272"/>
            <ac:spMk id="580" creationId="{F1C802C1-9A1E-4304-A9BA-891790D38635}"/>
          </ac:spMkLst>
        </pc:spChg>
        <pc:spChg chg="mod">
          <ac:chgData name="Zi yi Zhang (Chinasoft Shanghai)" userId="889434de-a257-482e-b37a-310609d597e0" providerId="ADAL" clId="{FEFB5BA1-A78B-41A9-88BB-A6A7B984CDC4}" dt="2022-09-29T08:18:59.303" v="2818" actId="947"/>
          <ac:spMkLst>
            <pc:docMk/>
            <pc:sldMk cId="2052407247" sldId="272"/>
            <ac:spMk id="581" creationId="{9FE3FE6F-9829-49A0-B5F5-0A6380CA1D67}"/>
          </ac:spMkLst>
        </pc:spChg>
        <pc:spChg chg="mod">
          <ac:chgData name="Zi yi Zhang (Chinasoft Shanghai)" userId="889434de-a257-482e-b37a-310609d597e0" providerId="ADAL" clId="{FEFB5BA1-A78B-41A9-88BB-A6A7B984CDC4}" dt="2022-09-29T08:18:59.322" v="2822" actId="947"/>
          <ac:spMkLst>
            <pc:docMk/>
            <pc:sldMk cId="2052407247" sldId="272"/>
            <ac:spMk id="582" creationId="{08D65AFE-F180-4154-B7A2-C71F3AA36E82}"/>
          </ac:spMkLst>
        </pc:spChg>
        <pc:spChg chg="mod">
          <ac:chgData name="Zi yi Zhang (Chinasoft Shanghai)" userId="889434de-a257-482e-b37a-310609d597e0" providerId="ADAL" clId="{FEFB5BA1-A78B-41A9-88BB-A6A7B984CDC4}" dt="2022-09-29T08:18:59.342" v="2826" actId="947"/>
          <ac:spMkLst>
            <pc:docMk/>
            <pc:sldMk cId="2052407247" sldId="272"/>
            <ac:spMk id="583" creationId="{49ACE826-CDF1-4B60-866E-179EB990F8B0}"/>
          </ac:spMkLst>
        </pc:spChg>
        <pc:spChg chg="mod">
          <ac:chgData name="Zi yi Zhang (Chinasoft Shanghai)" userId="889434de-a257-482e-b37a-310609d597e0" providerId="ADAL" clId="{FEFB5BA1-A78B-41A9-88BB-A6A7B984CDC4}" dt="2022-09-29T08:18:59.361" v="2830" actId="947"/>
          <ac:spMkLst>
            <pc:docMk/>
            <pc:sldMk cId="2052407247" sldId="272"/>
            <ac:spMk id="584" creationId="{F4F07832-ED8E-4F9B-A8A1-78B4FB7DF88C}"/>
          </ac:spMkLst>
        </pc:spChg>
        <pc:spChg chg="mod">
          <ac:chgData name="Zi yi Zhang (Chinasoft Shanghai)" userId="889434de-a257-482e-b37a-310609d597e0" providerId="ADAL" clId="{FEFB5BA1-A78B-41A9-88BB-A6A7B984CDC4}" dt="2022-09-29T08:18:59.377" v="2834" actId="947"/>
          <ac:spMkLst>
            <pc:docMk/>
            <pc:sldMk cId="2052407247" sldId="272"/>
            <ac:spMk id="585" creationId="{B7F1FBF0-6E96-4014-9BA8-A6A93CEAF64D}"/>
          </ac:spMkLst>
        </pc:spChg>
        <pc:spChg chg="mod">
          <ac:chgData name="Zi yi Zhang (Chinasoft Shanghai)" userId="889434de-a257-482e-b37a-310609d597e0" providerId="ADAL" clId="{FEFB5BA1-A78B-41A9-88BB-A6A7B984CDC4}" dt="2022-09-29T08:18:59.394" v="2838" actId="947"/>
          <ac:spMkLst>
            <pc:docMk/>
            <pc:sldMk cId="2052407247" sldId="272"/>
            <ac:spMk id="586" creationId="{C70CA051-F016-42A0-A80B-FD54F71D8754}"/>
          </ac:spMkLst>
        </pc:spChg>
        <pc:spChg chg="mod">
          <ac:chgData name="Zi yi Zhang (Chinasoft Shanghai)" userId="889434de-a257-482e-b37a-310609d597e0" providerId="ADAL" clId="{FEFB5BA1-A78B-41A9-88BB-A6A7B984CDC4}" dt="2022-09-29T08:18:59.411" v="2842" actId="947"/>
          <ac:spMkLst>
            <pc:docMk/>
            <pc:sldMk cId="2052407247" sldId="272"/>
            <ac:spMk id="587" creationId="{61BE69D5-C7B2-413E-861D-FB7E338AC393}"/>
          </ac:spMkLst>
        </pc:spChg>
        <pc:spChg chg="mod">
          <ac:chgData name="Zi yi Zhang (Chinasoft Shanghai)" userId="889434de-a257-482e-b37a-310609d597e0" providerId="ADAL" clId="{FEFB5BA1-A78B-41A9-88BB-A6A7B984CDC4}" dt="2022-09-29T08:18:59.430" v="2846" actId="947"/>
          <ac:spMkLst>
            <pc:docMk/>
            <pc:sldMk cId="2052407247" sldId="272"/>
            <ac:spMk id="588" creationId="{61BBDD83-27A1-4E9C-8CF7-81D3B6FC8AC3}"/>
          </ac:spMkLst>
        </pc:spChg>
        <pc:spChg chg="mod">
          <ac:chgData name="Zi yi Zhang (Chinasoft Shanghai)" userId="889434de-a257-482e-b37a-310609d597e0" providerId="ADAL" clId="{FEFB5BA1-A78B-41A9-88BB-A6A7B984CDC4}" dt="2022-09-29T08:18:59.448" v="2850" actId="947"/>
          <ac:spMkLst>
            <pc:docMk/>
            <pc:sldMk cId="2052407247" sldId="272"/>
            <ac:spMk id="589" creationId="{E4C1B386-4448-4F34-B578-B10F653FEB10}"/>
          </ac:spMkLst>
        </pc:spChg>
        <pc:spChg chg="mod">
          <ac:chgData name="Zi yi Zhang (Chinasoft Shanghai)" userId="889434de-a257-482e-b37a-310609d597e0" providerId="ADAL" clId="{FEFB5BA1-A78B-41A9-88BB-A6A7B984CDC4}" dt="2022-09-29T08:18:59.467" v="2854" actId="947"/>
          <ac:spMkLst>
            <pc:docMk/>
            <pc:sldMk cId="2052407247" sldId="272"/>
            <ac:spMk id="590" creationId="{84E3A184-78CF-4ED8-B2D9-CB2B092A3F2F}"/>
          </ac:spMkLst>
        </pc:spChg>
        <pc:spChg chg="mod">
          <ac:chgData name="Zi yi Zhang (Chinasoft Shanghai)" userId="889434de-a257-482e-b37a-310609d597e0" providerId="ADAL" clId="{FEFB5BA1-A78B-41A9-88BB-A6A7B984CDC4}" dt="2022-09-29T08:18:59.487" v="2858" actId="947"/>
          <ac:spMkLst>
            <pc:docMk/>
            <pc:sldMk cId="2052407247" sldId="272"/>
            <ac:spMk id="591" creationId="{6B7340CA-85D0-466E-AD27-C976F5DD828F}"/>
          </ac:spMkLst>
        </pc:spChg>
        <pc:spChg chg="mod">
          <ac:chgData name="Zi yi Zhang (Chinasoft Shanghai)" userId="889434de-a257-482e-b37a-310609d597e0" providerId="ADAL" clId="{FEFB5BA1-A78B-41A9-88BB-A6A7B984CDC4}" dt="2022-09-29T08:18:59.506" v="2862" actId="947"/>
          <ac:spMkLst>
            <pc:docMk/>
            <pc:sldMk cId="2052407247" sldId="272"/>
            <ac:spMk id="592" creationId="{7001F525-3046-4697-9F6F-83C3C458EFFD}"/>
          </ac:spMkLst>
        </pc:spChg>
        <pc:spChg chg="mod">
          <ac:chgData name="Zi yi Zhang (Chinasoft Shanghai)" userId="889434de-a257-482e-b37a-310609d597e0" providerId="ADAL" clId="{FEFB5BA1-A78B-41A9-88BB-A6A7B984CDC4}" dt="2022-09-29T08:18:59.525" v="2866" actId="947"/>
          <ac:spMkLst>
            <pc:docMk/>
            <pc:sldMk cId="2052407247" sldId="272"/>
            <ac:spMk id="593" creationId="{51901555-EB8C-4F21-AE6B-C1012198C439}"/>
          </ac:spMkLst>
        </pc:spChg>
        <pc:spChg chg="mod">
          <ac:chgData name="Zi yi Zhang (Chinasoft Shanghai)" userId="889434de-a257-482e-b37a-310609d597e0" providerId="ADAL" clId="{FEFB5BA1-A78B-41A9-88BB-A6A7B984CDC4}" dt="2022-09-29T08:18:59.544" v="2870" actId="947"/>
          <ac:spMkLst>
            <pc:docMk/>
            <pc:sldMk cId="2052407247" sldId="272"/>
            <ac:spMk id="594" creationId="{BEEB9D28-678A-4ED2-98E1-62FE1CC2F982}"/>
          </ac:spMkLst>
        </pc:spChg>
        <pc:spChg chg="mod">
          <ac:chgData name="Zi yi Zhang (Chinasoft Shanghai)" userId="889434de-a257-482e-b37a-310609d597e0" providerId="ADAL" clId="{FEFB5BA1-A78B-41A9-88BB-A6A7B984CDC4}" dt="2022-09-29T08:18:59.563" v="2874" actId="947"/>
          <ac:spMkLst>
            <pc:docMk/>
            <pc:sldMk cId="2052407247" sldId="272"/>
            <ac:spMk id="595" creationId="{DDF38F7A-71E9-4876-884E-65C0A04DA4B4}"/>
          </ac:spMkLst>
        </pc:spChg>
        <pc:spChg chg="mod">
          <ac:chgData name="Zi yi Zhang (Chinasoft Shanghai)" userId="889434de-a257-482e-b37a-310609d597e0" providerId="ADAL" clId="{FEFB5BA1-A78B-41A9-88BB-A6A7B984CDC4}" dt="2022-09-29T08:18:59.582" v="2878" actId="947"/>
          <ac:spMkLst>
            <pc:docMk/>
            <pc:sldMk cId="2052407247" sldId="272"/>
            <ac:spMk id="596" creationId="{AD1DE3CF-D10D-4BDB-BFDC-E5BE13205125}"/>
          </ac:spMkLst>
        </pc:spChg>
        <pc:spChg chg="mod">
          <ac:chgData name="Zi yi Zhang (Chinasoft Shanghai)" userId="889434de-a257-482e-b37a-310609d597e0" providerId="ADAL" clId="{FEFB5BA1-A78B-41A9-88BB-A6A7B984CDC4}" dt="2022-09-29T08:18:59.603" v="2882" actId="947"/>
          <ac:spMkLst>
            <pc:docMk/>
            <pc:sldMk cId="2052407247" sldId="272"/>
            <ac:spMk id="597" creationId="{27FF8989-ED8D-4C2A-BA51-8E3D076EF4A2}"/>
          </ac:spMkLst>
        </pc:spChg>
        <pc:spChg chg="mod">
          <ac:chgData name="Zi yi Zhang (Chinasoft Shanghai)" userId="889434de-a257-482e-b37a-310609d597e0" providerId="ADAL" clId="{FEFB5BA1-A78B-41A9-88BB-A6A7B984CDC4}" dt="2022-09-29T08:18:59.622" v="2886" actId="947"/>
          <ac:spMkLst>
            <pc:docMk/>
            <pc:sldMk cId="2052407247" sldId="272"/>
            <ac:spMk id="598" creationId="{335F2DFB-CFA7-4A92-90CE-3DBFBA478461}"/>
          </ac:spMkLst>
        </pc:spChg>
        <pc:spChg chg="mod">
          <ac:chgData name="Zi yi Zhang (Chinasoft Shanghai)" userId="889434de-a257-482e-b37a-310609d597e0" providerId="ADAL" clId="{FEFB5BA1-A78B-41A9-88BB-A6A7B984CDC4}" dt="2022-09-29T08:18:59.641" v="2890" actId="947"/>
          <ac:spMkLst>
            <pc:docMk/>
            <pc:sldMk cId="2052407247" sldId="272"/>
            <ac:spMk id="599" creationId="{C5D34EBA-1D19-4250-A47F-318E3D272BF8}"/>
          </ac:spMkLst>
        </pc:spChg>
        <pc:spChg chg="mod">
          <ac:chgData name="Zi yi Zhang (Chinasoft Shanghai)" userId="889434de-a257-482e-b37a-310609d597e0" providerId="ADAL" clId="{FEFB5BA1-A78B-41A9-88BB-A6A7B984CDC4}" dt="2022-09-29T08:18:59.662" v="2894" actId="947"/>
          <ac:spMkLst>
            <pc:docMk/>
            <pc:sldMk cId="2052407247" sldId="272"/>
            <ac:spMk id="600" creationId="{1E0893AA-2978-41DC-BC10-7F1D6E43BF9E}"/>
          </ac:spMkLst>
        </pc:spChg>
        <pc:spChg chg="mod">
          <ac:chgData name="Zi yi Zhang (Chinasoft Shanghai)" userId="889434de-a257-482e-b37a-310609d597e0" providerId="ADAL" clId="{FEFB5BA1-A78B-41A9-88BB-A6A7B984CDC4}" dt="2022-09-29T08:18:59.680" v="2898" actId="947"/>
          <ac:spMkLst>
            <pc:docMk/>
            <pc:sldMk cId="2052407247" sldId="272"/>
            <ac:spMk id="601" creationId="{B9F6C4AA-8EA3-448B-80F5-709DBBC13293}"/>
          </ac:spMkLst>
        </pc:spChg>
        <pc:spChg chg="mod">
          <ac:chgData name="Zi yi Zhang (Chinasoft Shanghai)" userId="889434de-a257-482e-b37a-310609d597e0" providerId="ADAL" clId="{FEFB5BA1-A78B-41A9-88BB-A6A7B984CDC4}" dt="2022-09-29T08:18:59.700" v="2902" actId="947"/>
          <ac:spMkLst>
            <pc:docMk/>
            <pc:sldMk cId="2052407247" sldId="272"/>
            <ac:spMk id="602" creationId="{6A520E1E-E71E-4E1E-89B9-EB59A4EFAEFA}"/>
          </ac:spMkLst>
        </pc:spChg>
        <pc:spChg chg="mod">
          <ac:chgData name="Zi yi Zhang (Chinasoft Shanghai)" userId="889434de-a257-482e-b37a-310609d597e0" providerId="ADAL" clId="{FEFB5BA1-A78B-41A9-88BB-A6A7B984CDC4}" dt="2022-09-29T08:18:59.719" v="2906" actId="947"/>
          <ac:spMkLst>
            <pc:docMk/>
            <pc:sldMk cId="2052407247" sldId="272"/>
            <ac:spMk id="603" creationId="{55E0BA4A-B427-4318-80F8-7BBC94F5BCC0}"/>
          </ac:spMkLst>
        </pc:spChg>
        <pc:spChg chg="mod">
          <ac:chgData name="Zi yi Zhang (Chinasoft Shanghai)" userId="889434de-a257-482e-b37a-310609d597e0" providerId="ADAL" clId="{FEFB5BA1-A78B-41A9-88BB-A6A7B984CDC4}" dt="2022-09-29T08:18:59.738" v="2910" actId="947"/>
          <ac:spMkLst>
            <pc:docMk/>
            <pc:sldMk cId="2052407247" sldId="272"/>
            <ac:spMk id="604" creationId="{9F8FC9D6-AD8A-4664-9FA6-8C7853F988C8}"/>
          </ac:spMkLst>
        </pc:spChg>
        <pc:spChg chg="mod">
          <ac:chgData name="Zi yi Zhang (Chinasoft Shanghai)" userId="889434de-a257-482e-b37a-310609d597e0" providerId="ADAL" clId="{FEFB5BA1-A78B-41A9-88BB-A6A7B984CDC4}" dt="2022-09-29T08:18:59.757" v="2914" actId="947"/>
          <ac:spMkLst>
            <pc:docMk/>
            <pc:sldMk cId="2052407247" sldId="272"/>
            <ac:spMk id="605" creationId="{A5C38420-DD70-4005-B9A4-B6406B75C2CB}"/>
          </ac:spMkLst>
        </pc:spChg>
        <pc:spChg chg="mod">
          <ac:chgData name="Zi yi Zhang (Chinasoft Shanghai)" userId="889434de-a257-482e-b37a-310609d597e0" providerId="ADAL" clId="{FEFB5BA1-A78B-41A9-88BB-A6A7B984CDC4}" dt="2022-09-29T08:18:59.777" v="2918" actId="947"/>
          <ac:spMkLst>
            <pc:docMk/>
            <pc:sldMk cId="2052407247" sldId="272"/>
            <ac:spMk id="606" creationId="{C4391248-96C8-4850-8F1E-DA106C017EF1}"/>
          </ac:spMkLst>
        </pc:spChg>
        <pc:spChg chg="mod">
          <ac:chgData name="Zi yi Zhang (Chinasoft Shanghai)" userId="889434de-a257-482e-b37a-310609d597e0" providerId="ADAL" clId="{FEFB5BA1-A78B-41A9-88BB-A6A7B984CDC4}" dt="2022-09-29T08:18:59.796" v="2922" actId="947"/>
          <ac:spMkLst>
            <pc:docMk/>
            <pc:sldMk cId="2052407247" sldId="272"/>
            <ac:spMk id="607" creationId="{7E260874-40AB-40E0-8DFA-861A791E4671}"/>
          </ac:spMkLst>
        </pc:spChg>
        <pc:spChg chg="mod">
          <ac:chgData name="Zi yi Zhang (Chinasoft Shanghai)" userId="889434de-a257-482e-b37a-310609d597e0" providerId="ADAL" clId="{FEFB5BA1-A78B-41A9-88BB-A6A7B984CDC4}" dt="2022-09-29T08:18:59.815" v="2926" actId="947"/>
          <ac:spMkLst>
            <pc:docMk/>
            <pc:sldMk cId="2052407247" sldId="272"/>
            <ac:spMk id="608" creationId="{B094EFED-9C98-41FD-BC29-093A5FB40DD8}"/>
          </ac:spMkLst>
        </pc:spChg>
        <pc:spChg chg="mod">
          <ac:chgData name="Zi yi Zhang (Chinasoft Shanghai)" userId="889434de-a257-482e-b37a-310609d597e0" providerId="ADAL" clId="{FEFB5BA1-A78B-41A9-88BB-A6A7B984CDC4}" dt="2022-09-29T08:18:59.834" v="2930" actId="947"/>
          <ac:spMkLst>
            <pc:docMk/>
            <pc:sldMk cId="2052407247" sldId="272"/>
            <ac:spMk id="609" creationId="{72240B60-85C6-455F-B6EF-80E4F3959E7D}"/>
          </ac:spMkLst>
        </pc:spChg>
        <pc:spChg chg="mod">
          <ac:chgData name="Zi yi Zhang (Chinasoft Shanghai)" userId="889434de-a257-482e-b37a-310609d597e0" providerId="ADAL" clId="{FEFB5BA1-A78B-41A9-88BB-A6A7B984CDC4}" dt="2022-09-29T08:18:59.853" v="2934" actId="947"/>
          <ac:spMkLst>
            <pc:docMk/>
            <pc:sldMk cId="2052407247" sldId="272"/>
            <ac:spMk id="610" creationId="{492A5A3B-7F5F-4341-8895-097C89168CD0}"/>
          </ac:spMkLst>
        </pc:spChg>
        <pc:spChg chg="mod">
          <ac:chgData name="Zi yi Zhang (Chinasoft Shanghai)" userId="889434de-a257-482e-b37a-310609d597e0" providerId="ADAL" clId="{FEFB5BA1-A78B-41A9-88BB-A6A7B984CDC4}" dt="2022-09-29T08:18:59.872" v="2938" actId="947"/>
          <ac:spMkLst>
            <pc:docMk/>
            <pc:sldMk cId="2052407247" sldId="272"/>
            <ac:spMk id="611" creationId="{646762EF-113E-47C2-ACA3-2468516BF996}"/>
          </ac:spMkLst>
        </pc:spChg>
        <pc:spChg chg="mod">
          <ac:chgData name="Zi yi Zhang (Chinasoft Shanghai)" userId="889434de-a257-482e-b37a-310609d597e0" providerId="ADAL" clId="{FEFB5BA1-A78B-41A9-88BB-A6A7B984CDC4}" dt="2022-09-29T08:18:59.892" v="2942" actId="947"/>
          <ac:spMkLst>
            <pc:docMk/>
            <pc:sldMk cId="2052407247" sldId="272"/>
            <ac:spMk id="612" creationId="{8DA501CE-4A54-4591-871E-6E6D2C520684}"/>
          </ac:spMkLst>
        </pc:spChg>
        <pc:spChg chg="mod">
          <ac:chgData name="Zi yi Zhang (Chinasoft Shanghai)" userId="889434de-a257-482e-b37a-310609d597e0" providerId="ADAL" clId="{FEFB5BA1-A78B-41A9-88BB-A6A7B984CDC4}" dt="2022-09-29T08:18:59.912" v="2946" actId="947"/>
          <ac:spMkLst>
            <pc:docMk/>
            <pc:sldMk cId="2052407247" sldId="272"/>
            <ac:spMk id="613" creationId="{E639AF7F-836D-4968-835D-9332B41192DD}"/>
          </ac:spMkLst>
        </pc:spChg>
        <pc:spChg chg="mod">
          <ac:chgData name="Zi yi Zhang (Chinasoft Shanghai)" userId="889434de-a257-482e-b37a-310609d597e0" providerId="ADAL" clId="{FEFB5BA1-A78B-41A9-88BB-A6A7B984CDC4}" dt="2022-09-29T08:18:59.931" v="2950" actId="947"/>
          <ac:spMkLst>
            <pc:docMk/>
            <pc:sldMk cId="2052407247" sldId="272"/>
            <ac:spMk id="614" creationId="{6B0C6457-42B5-4779-AC69-58B573EE847E}"/>
          </ac:spMkLst>
        </pc:spChg>
        <pc:spChg chg="mod">
          <ac:chgData name="Zi yi Zhang (Chinasoft Shanghai)" userId="889434de-a257-482e-b37a-310609d597e0" providerId="ADAL" clId="{FEFB5BA1-A78B-41A9-88BB-A6A7B984CDC4}" dt="2022-09-29T08:18:59.950" v="2954" actId="947"/>
          <ac:spMkLst>
            <pc:docMk/>
            <pc:sldMk cId="2052407247" sldId="272"/>
            <ac:spMk id="615" creationId="{78ADC812-0B76-456A-9404-8DF5C54C31D5}"/>
          </ac:spMkLst>
        </pc:spChg>
        <pc:spChg chg="mod">
          <ac:chgData name="Zi yi Zhang (Chinasoft Shanghai)" userId="889434de-a257-482e-b37a-310609d597e0" providerId="ADAL" clId="{FEFB5BA1-A78B-41A9-88BB-A6A7B984CDC4}" dt="2022-09-29T08:18:59.970" v="2958" actId="947"/>
          <ac:spMkLst>
            <pc:docMk/>
            <pc:sldMk cId="2052407247" sldId="272"/>
            <ac:spMk id="616" creationId="{5993E52C-A2A7-461A-AF54-8EFEC4239BEB}"/>
          </ac:spMkLst>
        </pc:spChg>
        <pc:spChg chg="mod">
          <ac:chgData name="Zi yi Zhang (Chinasoft Shanghai)" userId="889434de-a257-482e-b37a-310609d597e0" providerId="ADAL" clId="{FEFB5BA1-A78B-41A9-88BB-A6A7B984CDC4}" dt="2022-09-29T08:18:59.989" v="2962" actId="947"/>
          <ac:spMkLst>
            <pc:docMk/>
            <pc:sldMk cId="2052407247" sldId="272"/>
            <ac:spMk id="617" creationId="{09E100D7-2402-45D9-93DD-0DC759B56998}"/>
          </ac:spMkLst>
        </pc:spChg>
        <pc:spChg chg="mod">
          <ac:chgData name="Zi yi Zhang (Chinasoft Shanghai)" userId="889434de-a257-482e-b37a-310609d597e0" providerId="ADAL" clId="{FEFB5BA1-A78B-41A9-88BB-A6A7B984CDC4}" dt="2022-09-29T08:19:00.008" v="2966" actId="947"/>
          <ac:spMkLst>
            <pc:docMk/>
            <pc:sldMk cId="2052407247" sldId="272"/>
            <ac:spMk id="618" creationId="{FCB232EF-1671-432B-BE2F-C2DF9585DAA3}"/>
          </ac:spMkLst>
        </pc:spChg>
        <pc:spChg chg="mod">
          <ac:chgData name="Zi yi Zhang (Chinasoft Shanghai)" userId="889434de-a257-482e-b37a-310609d597e0" providerId="ADAL" clId="{FEFB5BA1-A78B-41A9-88BB-A6A7B984CDC4}" dt="2022-09-29T08:19:00.030" v="2970" actId="947"/>
          <ac:spMkLst>
            <pc:docMk/>
            <pc:sldMk cId="2052407247" sldId="272"/>
            <ac:spMk id="619" creationId="{A564CC58-8DA2-42BA-A8E9-78BEE72A33BB}"/>
          </ac:spMkLst>
        </pc:spChg>
        <pc:spChg chg="mod">
          <ac:chgData name="Zi yi Zhang (Chinasoft Shanghai)" userId="889434de-a257-482e-b37a-310609d597e0" providerId="ADAL" clId="{FEFB5BA1-A78B-41A9-88BB-A6A7B984CDC4}" dt="2022-09-29T08:19:00.051" v="2974" actId="947"/>
          <ac:spMkLst>
            <pc:docMk/>
            <pc:sldMk cId="2052407247" sldId="272"/>
            <ac:spMk id="620" creationId="{04D6B5FA-89E9-4793-99F7-43C88464E94F}"/>
          </ac:spMkLst>
        </pc:spChg>
        <pc:spChg chg="mod">
          <ac:chgData name="Zi yi Zhang (Chinasoft Shanghai)" userId="889434de-a257-482e-b37a-310609d597e0" providerId="ADAL" clId="{FEFB5BA1-A78B-41A9-88BB-A6A7B984CDC4}" dt="2022-09-29T08:19:00.072" v="2978" actId="947"/>
          <ac:spMkLst>
            <pc:docMk/>
            <pc:sldMk cId="2052407247" sldId="272"/>
            <ac:spMk id="621" creationId="{4882F5C6-53FB-45AE-8E24-E9D135CCCF2D}"/>
          </ac:spMkLst>
        </pc:spChg>
        <pc:spChg chg="mod">
          <ac:chgData name="Zi yi Zhang (Chinasoft Shanghai)" userId="889434de-a257-482e-b37a-310609d597e0" providerId="ADAL" clId="{FEFB5BA1-A78B-41A9-88BB-A6A7B984CDC4}" dt="2022-09-29T08:19:00.091" v="2982" actId="947"/>
          <ac:spMkLst>
            <pc:docMk/>
            <pc:sldMk cId="2052407247" sldId="272"/>
            <ac:spMk id="622" creationId="{88C3A2FB-2515-4E69-8551-D9474D29D72C}"/>
          </ac:spMkLst>
        </pc:spChg>
        <pc:spChg chg="mod">
          <ac:chgData name="Zi yi Zhang (Chinasoft Shanghai)" userId="889434de-a257-482e-b37a-310609d597e0" providerId="ADAL" clId="{FEFB5BA1-A78B-41A9-88BB-A6A7B984CDC4}" dt="2022-09-29T08:19:00.111" v="2986" actId="947"/>
          <ac:spMkLst>
            <pc:docMk/>
            <pc:sldMk cId="2052407247" sldId="272"/>
            <ac:spMk id="623" creationId="{A0C0FC8A-EB7D-4B81-A3AB-4FBD61BD4C7B}"/>
          </ac:spMkLst>
        </pc:spChg>
        <pc:spChg chg="mod">
          <ac:chgData name="Zi yi Zhang (Chinasoft Shanghai)" userId="889434de-a257-482e-b37a-310609d597e0" providerId="ADAL" clId="{FEFB5BA1-A78B-41A9-88BB-A6A7B984CDC4}" dt="2022-09-29T08:19:00.131" v="2990" actId="947"/>
          <ac:spMkLst>
            <pc:docMk/>
            <pc:sldMk cId="2052407247" sldId="272"/>
            <ac:spMk id="624" creationId="{95AA37E1-839D-4253-9A79-5BADE7FA7BFF}"/>
          </ac:spMkLst>
        </pc:spChg>
        <pc:spChg chg="mod">
          <ac:chgData name="Zi yi Zhang (Chinasoft Shanghai)" userId="889434de-a257-482e-b37a-310609d597e0" providerId="ADAL" clId="{FEFB5BA1-A78B-41A9-88BB-A6A7B984CDC4}" dt="2022-09-29T08:19:00.151" v="2994" actId="947"/>
          <ac:spMkLst>
            <pc:docMk/>
            <pc:sldMk cId="2052407247" sldId="272"/>
            <ac:spMk id="625" creationId="{B098DBF0-2618-4FC5-BB21-8C8A213DD58C}"/>
          </ac:spMkLst>
        </pc:spChg>
        <pc:spChg chg="mod">
          <ac:chgData name="Zi yi Zhang (Chinasoft Shanghai)" userId="889434de-a257-482e-b37a-310609d597e0" providerId="ADAL" clId="{FEFB5BA1-A78B-41A9-88BB-A6A7B984CDC4}" dt="2022-09-29T08:19:00.171" v="2998" actId="947"/>
          <ac:spMkLst>
            <pc:docMk/>
            <pc:sldMk cId="2052407247" sldId="272"/>
            <ac:spMk id="626" creationId="{158BC09D-A2FC-4AAC-8F32-9BE87B83AB1D}"/>
          </ac:spMkLst>
        </pc:spChg>
        <pc:spChg chg="mod">
          <ac:chgData name="Zi yi Zhang (Chinasoft Shanghai)" userId="889434de-a257-482e-b37a-310609d597e0" providerId="ADAL" clId="{FEFB5BA1-A78B-41A9-88BB-A6A7B984CDC4}" dt="2022-09-29T08:19:00.190" v="3002" actId="947"/>
          <ac:spMkLst>
            <pc:docMk/>
            <pc:sldMk cId="2052407247" sldId="272"/>
            <ac:spMk id="627" creationId="{6055BCA5-C505-4CA8-8798-12ACAE8766BA}"/>
          </ac:spMkLst>
        </pc:spChg>
        <pc:spChg chg="mod">
          <ac:chgData name="Zi yi Zhang (Chinasoft Shanghai)" userId="889434de-a257-482e-b37a-310609d597e0" providerId="ADAL" clId="{FEFB5BA1-A78B-41A9-88BB-A6A7B984CDC4}" dt="2022-09-29T08:19:00.209" v="3006" actId="947"/>
          <ac:spMkLst>
            <pc:docMk/>
            <pc:sldMk cId="2052407247" sldId="272"/>
            <ac:spMk id="628" creationId="{CF1597E9-89BA-4A76-A044-0CA6FFF5650A}"/>
          </ac:spMkLst>
        </pc:spChg>
        <pc:spChg chg="mod">
          <ac:chgData name="Zi yi Zhang (Chinasoft Shanghai)" userId="889434de-a257-482e-b37a-310609d597e0" providerId="ADAL" clId="{FEFB5BA1-A78B-41A9-88BB-A6A7B984CDC4}" dt="2022-09-29T08:19:00.228" v="3010" actId="947"/>
          <ac:spMkLst>
            <pc:docMk/>
            <pc:sldMk cId="2052407247" sldId="272"/>
            <ac:spMk id="629" creationId="{1C07BB11-2FA0-4B0D-8EA6-826F9225D4B8}"/>
          </ac:spMkLst>
        </pc:spChg>
        <pc:spChg chg="mod">
          <ac:chgData name="Zi yi Zhang (Chinasoft Shanghai)" userId="889434de-a257-482e-b37a-310609d597e0" providerId="ADAL" clId="{FEFB5BA1-A78B-41A9-88BB-A6A7B984CDC4}" dt="2022-09-29T08:19:00.248" v="3014" actId="947"/>
          <ac:spMkLst>
            <pc:docMk/>
            <pc:sldMk cId="2052407247" sldId="272"/>
            <ac:spMk id="630" creationId="{9683BB70-C8A2-4C07-9042-08F2E1AF880E}"/>
          </ac:spMkLst>
        </pc:spChg>
        <pc:spChg chg="mod">
          <ac:chgData name="Zi yi Zhang (Chinasoft Shanghai)" userId="889434de-a257-482e-b37a-310609d597e0" providerId="ADAL" clId="{FEFB5BA1-A78B-41A9-88BB-A6A7B984CDC4}" dt="2022-09-29T08:19:00.267" v="3018" actId="947"/>
          <ac:spMkLst>
            <pc:docMk/>
            <pc:sldMk cId="2052407247" sldId="272"/>
            <ac:spMk id="631" creationId="{CDAAA2C6-C2C9-4C03-8FBF-30D11F8961EC}"/>
          </ac:spMkLst>
        </pc:spChg>
        <pc:spChg chg="mod">
          <ac:chgData name="Zi yi Zhang (Chinasoft Shanghai)" userId="889434de-a257-482e-b37a-310609d597e0" providerId="ADAL" clId="{FEFB5BA1-A78B-41A9-88BB-A6A7B984CDC4}" dt="2022-09-29T08:19:00.288" v="3022" actId="947"/>
          <ac:spMkLst>
            <pc:docMk/>
            <pc:sldMk cId="2052407247" sldId="272"/>
            <ac:spMk id="632" creationId="{3AB9CFDE-CE3D-4B2A-8C08-F142E997A683}"/>
          </ac:spMkLst>
        </pc:spChg>
        <pc:spChg chg="mod">
          <ac:chgData name="Zi yi Zhang (Chinasoft Shanghai)" userId="889434de-a257-482e-b37a-310609d597e0" providerId="ADAL" clId="{FEFB5BA1-A78B-41A9-88BB-A6A7B984CDC4}" dt="2022-09-29T08:19:00.307" v="3026" actId="947"/>
          <ac:spMkLst>
            <pc:docMk/>
            <pc:sldMk cId="2052407247" sldId="272"/>
            <ac:spMk id="633" creationId="{542997FF-B1D0-4FEE-B9AC-855601C8B88D}"/>
          </ac:spMkLst>
        </pc:spChg>
        <pc:spChg chg="mod">
          <ac:chgData name="Zi yi Zhang (Chinasoft Shanghai)" userId="889434de-a257-482e-b37a-310609d597e0" providerId="ADAL" clId="{FEFB5BA1-A78B-41A9-88BB-A6A7B984CDC4}" dt="2022-09-29T08:19:00.328" v="3030" actId="947"/>
          <ac:spMkLst>
            <pc:docMk/>
            <pc:sldMk cId="2052407247" sldId="272"/>
            <ac:spMk id="634" creationId="{9B925BA7-300B-4560-B7A8-BFB280950B26}"/>
          </ac:spMkLst>
        </pc:spChg>
        <pc:spChg chg="mod">
          <ac:chgData name="Zi yi Zhang (Chinasoft Shanghai)" userId="889434de-a257-482e-b37a-310609d597e0" providerId="ADAL" clId="{FEFB5BA1-A78B-41A9-88BB-A6A7B984CDC4}" dt="2022-09-29T08:19:00.348" v="3034" actId="947"/>
          <ac:spMkLst>
            <pc:docMk/>
            <pc:sldMk cId="2052407247" sldId="272"/>
            <ac:spMk id="635" creationId="{D77A2DE7-00C8-41C1-833C-828380990924}"/>
          </ac:spMkLst>
        </pc:spChg>
        <pc:spChg chg="mod">
          <ac:chgData name="Zi yi Zhang (Chinasoft Shanghai)" userId="889434de-a257-482e-b37a-310609d597e0" providerId="ADAL" clId="{FEFB5BA1-A78B-41A9-88BB-A6A7B984CDC4}" dt="2022-09-29T08:19:00.367" v="3038" actId="947"/>
          <ac:spMkLst>
            <pc:docMk/>
            <pc:sldMk cId="2052407247" sldId="272"/>
            <ac:spMk id="636" creationId="{159C1097-57DA-4C89-8BD9-5552CCBCC3D2}"/>
          </ac:spMkLst>
        </pc:spChg>
        <pc:spChg chg="mod">
          <ac:chgData name="Zi yi Zhang (Chinasoft Shanghai)" userId="889434de-a257-482e-b37a-310609d597e0" providerId="ADAL" clId="{FEFB5BA1-A78B-41A9-88BB-A6A7B984CDC4}" dt="2022-09-29T08:19:00.385" v="3042" actId="947"/>
          <ac:spMkLst>
            <pc:docMk/>
            <pc:sldMk cId="2052407247" sldId="272"/>
            <ac:spMk id="637" creationId="{1CEC9A3F-BF3D-4179-9CC7-9A13DDDEC253}"/>
          </ac:spMkLst>
        </pc:spChg>
        <pc:spChg chg="mod">
          <ac:chgData name="Zi yi Zhang (Chinasoft Shanghai)" userId="889434de-a257-482e-b37a-310609d597e0" providerId="ADAL" clId="{FEFB5BA1-A78B-41A9-88BB-A6A7B984CDC4}" dt="2022-09-29T08:19:00.404" v="3046" actId="947"/>
          <ac:spMkLst>
            <pc:docMk/>
            <pc:sldMk cId="2052407247" sldId="272"/>
            <ac:spMk id="638" creationId="{CE852FDD-C09B-41BA-8B39-5DF884C6B7B4}"/>
          </ac:spMkLst>
        </pc:spChg>
        <pc:spChg chg="mod">
          <ac:chgData name="Zi yi Zhang (Chinasoft Shanghai)" userId="889434de-a257-482e-b37a-310609d597e0" providerId="ADAL" clId="{FEFB5BA1-A78B-41A9-88BB-A6A7B984CDC4}" dt="2022-09-29T08:19:00.424" v="3050" actId="947"/>
          <ac:spMkLst>
            <pc:docMk/>
            <pc:sldMk cId="2052407247" sldId="272"/>
            <ac:spMk id="639" creationId="{570DBD82-212A-452E-BB8B-75C693CCCA22}"/>
          </ac:spMkLst>
        </pc:spChg>
        <pc:spChg chg="mod">
          <ac:chgData name="Zi yi Zhang (Chinasoft Shanghai)" userId="889434de-a257-482e-b37a-310609d597e0" providerId="ADAL" clId="{FEFB5BA1-A78B-41A9-88BB-A6A7B984CDC4}" dt="2022-09-29T08:19:00.443" v="3054" actId="947"/>
          <ac:spMkLst>
            <pc:docMk/>
            <pc:sldMk cId="2052407247" sldId="272"/>
            <ac:spMk id="640" creationId="{6B1E4FE3-A1D3-41E5-87AC-F5B0A355B55A}"/>
          </ac:spMkLst>
        </pc:spChg>
        <pc:spChg chg="mod">
          <ac:chgData name="Zi yi Zhang (Chinasoft Shanghai)" userId="889434de-a257-482e-b37a-310609d597e0" providerId="ADAL" clId="{FEFB5BA1-A78B-41A9-88BB-A6A7B984CDC4}" dt="2022-09-29T08:19:00.464" v="3058" actId="947"/>
          <ac:spMkLst>
            <pc:docMk/>
            <pc:sldMk cId="2052407247" sldId="272"/>
            <ac:spMk id="641" creationId="{BED80F32-4B2F-46AF-B00A-B6299C7E4614}"/>
          </ac:spMkLst>
        </pc:spChg>
        <pc:spChg chg="mod">
          <ac:chgData name="Zi yi Zhang (Chinasoft Shanghai)" userId="889434de-a257-482e-b37a-310609d597e0" providerId="ADAL" clId="{FEFB5BA1-A78B-41A9-88BB-A6A7B984CDC4}" dt="2022-09-29T08:19:00.483" v="3062" actId="947"/>
          <ac:spMkLst>
            <pc:docMk/>
            <pc:sldMk cId="2052407247" sldId="272"/>
            <ac:spMk id="642" creationId="{6747597F-67E0-4E66-A782-75DDE4E6BD16}"/>
          </ac:spMkLst>
        </pc:spChg>
        <pc:spChg chg="mod">
          <ac:chgData name="Zi yi Zhang (Chinasoft Shanghai)" userId="889434de-a257-482e-b37a-310609d597e0" providerId="ADAL" clId="{FEFB5BA1-A78B-41A9-88BB-A6A7B984CDC4}" dt="2022-09-29T08:19:00.501" v="3066" actId="947"/>
          <ac:spMkLst>
            <pc:docMk/>
            <pc:sldMk cId="2052407247" sldId="272"/>
            <ac:spMk id="643" creationId="{F9944B12-1A33-4F98-838B-7BD1E5D32F3A}"/>
          </ac:spMkLst>
        </pc:spChg>
        <pc:spChg chg="mod">
          <ac:chgData name="Zi yi Zhang (Chinasoft Shanghai)" userId="889434de-a257-482e-b37a-310609d597e0" providerId="ADAL" clId="{FEFB5BA1-A78B-41A9-88BB-A6A7B984CDC4}" dt="2022-09-29T08:19:00.518" v="3070" actId="947"/>
          <ac:spMkLst>
            <pc:docMk/>
            <pc:sldMk cId="2052407247" sldId="272"/>
            <ac:spMk id="644" creationId="{ED2225E7-DA28-4540-BEB7-517CFC40AC1B}"/>
          </ac:spMkLst>
        </pc:spChg>
        <pc:spChg chg="mod">
          <ac:chgData name="Zi yi Zhang (Chinasoft Shanghai)" userId="889434de-a257-482e-b37a-310609d597e0" providerId="ADAL" clId="{FEFB5BA1-A78B-41A9-88BB-A6A7B984CDC4}" dt="2022-09-29T08:19:00.537" v="3074" actId="947"/>
          <ac:spMkLst>
            <pc:docMk/>
            <pc:sldMk cId="2052407247" sldId="272"/>
            <ac:spMk id="645" creationId="{A4474838-4220-4C96-AD99-473E1DADA115}"/>
          </ac:spMkLst>
        </pc:spChg>
        <pc:spChg chg="mod">
          <ac:chgData name="Zi yi Zhang (Chinasoft Shanghai)" userId="889434de-a257-482e-b37a-310609d597e0" providerId="ADAL" clId="{FEFB5BA1-A78B-41A9-88BB-A6A7B984CDC4}" dt="2022-09-29T08:19:00.554" v="3078" actId="947"/>
          <ac:spMkLst>
            <pc:docMk/>
            <pc:sldMk cId="2052407247" sldId="272"/>
            <ac:spMk id="646" creationId="{A51F55C7-B2C9-42E2-826D-505A4F4CB80C}"/>
          </ac:spMkLst>
        </pc:spChg>
        <pc:spChg chg="mod">
          <ac:chgData name="Zi yi Zhang (Chinasoft Shanghai)" userId="889434de-a257-482e-b37a-310609d597e0" providerId="ADAL" clId="{FEFB5BA1-A78B-41A9-88BB-A6A7B984CDC4}" dt="2022-09-29T08:19:00.570" v="3082" actId="947"/>
          <ac:spMkLst>
            <pc:docMk/>
            <pc:sldMk cId="2052407247" sldId="272"/>
            <ac:spMk id="647" creationId="{228A96DA-D327-413D-9E3A-691FBABD4D4C}"/>
          </ac:spMkLst>
        </pc:spChg>
        <pc:spChg chg="mod">
          <ac:chgData name="Zi yi Zhang (Chinasoft Shanghai)" userId="889434de-a257-482e-b37a-310609d597e0" providerId="ADAL" clId="{FEFB5BA1-A78B-41A9-88BB-A6A7B984CDC4}" dt="2022-09-29T08:19:00.586" v="3086" actId="947"/>
          <ac:spMkLst>
            <pc:docMk/>
            <pc:sldMk cId="2052407247" sldId="272"/>
            <ac:spMk id="648" creationId="{B9B86AF4-8C1E-433D-A49C-C090DD9DF0C3}"/>
          </ac:spMkLst>
        </pc:spChg>
        <pc:spChg chg="mod">
          <ac:chgData name="Zi yi Zhang (Chinasoft Shanghai)" userId="889434de-a257-482e-b37a-310609d597e0" providerId="ADAL" clId="{FEFB5BA1-A78B-41A9-88BB-A6A7B984CDC4}" dt="2022-09-29T08:19:00.603" v="3090" actId="947"/>
          <ac:spMkLst>
            <pc:docMk/>
            <pc:sldMk cId="2052407247" sldId="272"/>
            <ac:spMk id="649" creationId="{60BCA92A-DE34-493C-9A15-5CF364CAD5F1}"/>
          </ac:spMkLst>
        </pc:spChg>
        <pc:spChg chg="mod">
          <ac:chgData name="Zi yi Zhang (Chinasoft Shanghai)" userId="889434de-a257-482e-b37a-310609d597e0" providerId="ADAL" clId="{FEFB5BA1-A78B-41A9-88BB-A6A7B984CDC4}" dt="2022-09-29T08:19:00.620" v="3094" actId="947"/>
          <ac:spMkLst>
            <pc:docMk/>
            <pc:sldMk cId="2052407247" sldId="272"/>
            <ac:spMk id="650" creationId="{EDE0A928-3E0E-4901-9F9B-45C6E38335C1}"/>
          </ac:spMkLst>
        </pc:spChg>
        <pc:spChg chg="mod">
          <ac:chgData name="Zi yi Zhang (Chinasoft Shanghai)" userId="889434de-a257-482e-b37a-310609d597e0" providerId="ADAL" clId="{FEFB5BA1-A78B-41A9-88BB-A6A7B984CDC4}" dt="2022-09-29T08:19:00.637" v="3098" actId="947"/>
          <ac:spMkLst>
            <pc:docMk/>
            <pc:sldMk cId="2052407247" sldId="272"/>
            <ac:spMk id="651" creationId="{5B888114-E858-4355-BC40-7C75CB877535}"/>
          </ac:spMkLst>
        </pc:spChg>
        <pc:spChg chg="mod">
          <ac:chgData name="Zi yi Zhang (Chinasoft Shanghai)" userId="889434de-a257-482e-b37a-310609d597e0" providerId="ADAL" clId="{FEFB5BA1-A78B-41A9-88BB-A6A7B984CDC4}" dt="2022-09-29T08:19:00.654" v="3102" actId="947"/>
          <ac:spMkLst>
            <pc:docMk/>
            <pc:sldMk cId="2052407247" sldId="272"/>
            <ac:spMk id="652" creationId="{CBE0C7C8-2B4E-4F81-BAFB-355826670EF2}"/>
          </ac:spMkLst>
        </pc:spChg>
        <pc:spChg chg="mod">
          <ac:chgData name="Zi yi Zhang (Chinasoft Shanghai)" userId="889434de-a257-482e-b37a-310609d597e0" providerId="ADAL" clId="{FEFB5BA1-A78B-41A9-88BB-A6A7B984CDC4}" dt="2022-09-29T08:19:00.670" v="3106" actId="947"/>
          <ac:spMkLst>
            <pc:docMk/>
            <pc:sldMk cId="2052407247" sldId="272"/>
            <ac:spMk id="653" creationId="{AFA6B7E4-3493-40DC-8E55-46169FB75754}"/>
          </ac:spMkLst>
        </pc:spChg>
        <pc:spChg chg="mod">
          <ac:chgData name="Zi yi Zhang (Chinasoft Shanghai)" userId="889434de-a257-482e-b37a-310609d597e0" providerId="ADAL" clId="{FEFB5BA1-A78B-41A9-88BB-A6A7B984CDC4}" dt="2022-09-29T08:19:00.687" v="3110" actId="947"/>
          <ac:spMkLst>
            <pc:docMk/>
            <pc:sldMk cId="2052407247" sldId="272"/>
            <ac:spMk id="654" creationId="{407EE015-A138-4C27-8349-8ED5EAAF5CE4}"/>
          </ac:spMkLst>
        </pc:spChg>
        <pc:spChg chg="mod">
          <ac:chgData name="Zi yi Zhang (Chinasoft Shanghai)" userId="889434de-a257-482e-b37a-310609d597e0" providerId="ADAL" clId="{FEFB5BA1-A78B-41A9-88BB-A6A7B984CDC4}" dt="2022-09-29T08:19:00.703" v="3114" actId="947"/>
          <ac:spMkLst>
            <pc:docMk/>
            <pc:sldMk cId="2052407247" sldId="272"/>
            <ac:spMk id="655" creationId="{8963FF35-BDA7-4D1C-89AA-E05820888D83}"/>
          </ac:spMkLst>
        </pc:spChg>
        <pc:spChg chg="mod">
          <ac:chgData name="Zi yi Zhang (Chinasoft Shanghai)" userId="889434de-a257-482e-b37a-310609d597e0" providerId="ADAL" clId="{FEFB5BA1-A78B-41A9-88BB-A6A7B984CDC4}" dt="2022-09-29T08:19:00.720" v="3118" actId="947"/>
          <ac:spMkLst>
            <pc:docMk/>
            <pc:sldMk cId="2052407247" sldId="272"/>
            <ac:spMk id="656" creationId="{84D696B7-937C-4FA2-AC4C-6BC9763C7B78}"/>
          </ac:spMkLst>
        </pc:spChg>
        <pc:spChg chg="mod">
          <ac:chgData name="Zi yi Zhang (Chinasoft Shanghai)" userId="889434de-a257-482e-b37a-310609d597e0" providerId="ADAL" clId="{FEFB5BA1-A78B-41A9-88BB-A6A7B984CDC4}" dt="2022-09-29T08:19:00.736" v="3122" actId="947"/>
          <ac:spMkLst>
            <pc:docMk/>
            <pc:sldMk cId="2052407247" sldId="272"/>
            <ac:spMk id="657" creationId="{A995FE83-3988-4251-B4BE-B94B25CD8103}"/>
          </ac:spMkLst>
        </pc:spChg>
        <pc:spChg chg="mod">
          <ac:chgData name="Zi yi Zhang (Chinasoft Shanghai)" userId="889434de-a257-482e-b37a-310609d597e0" providerId="ADAL" clId="{FEFB5BA1-A78B-41A9-88BB-A6A7B984CDC4}" dt="2022-09-29T08:19:00.753" v="3126" actId="947"/>
          <ac:spMkLst>
            <pc:docMk/>
            <pc:sldMk cId="2052407247" sldId="272"/>
            <ac:spMk id="658" creationId="{9D20CDC7-2AA3-4E4B-8EE1-23ABF37AC042}"/>
          </ac:spMkLst>
        </pc:spChg>
        <pc:spChg chg="mod">
          <ac:chgData name="Zi yi Zhang (Chinasoft Shanghai)" userId="889434de-a257-482e-b37a-310609d597e0" providerId="ADAL" clId="{FEFB5BA1-A78B-41A9-88BB-A6A7B984CDC4}" dt="2022-09-29T08:19:00.769" v="3130" actId="947"/>
          <ac:spMkLst>
            <pc:docMk/>
            <pc:sldMk cId="2052407247" sldId="272"/>
            <ac:spMk id="659" creationId="{BC1FC6BA-098B-471F-8BFE-F18D49DB1252}"/>
          </ac:spMkLst>
        </pc:spChg>
        <pc:spChg chg="mod">
          <ac:chgData name="Zi yi Zhang (Chinasoft Shanghai)" userId="889434de-a257-482e-b37a-310609d597e0" providerId="ADAL" clId="{FEFB5BA1-A78B-41A9-88BB-A6A7B984CDC4}" dt="2022-09-29T08:19:00.786" v="3134" actId="947"/>
          <ac:spMkLst>
            <pc:docMk/>
            <pc:sldMk cId="2052407247" sldId="272"/>
            <ac:spMk id="660" creationId="{36B6AD48-E2D8-4ADB-B8C3-5F38F27AC47E}"/>
          </ac:spMkLst>
        </pc:spChg>
        <pc:spChg chg="mod">
          <ac:chgData name="Zi yi Zhang (Chinasoft Shanghai)" userId="889434de-a257-482e-b37a-310609d597e0" providerId="ADAL" clId="{FEFB5BA1-A78B-41A9-88BB-A6A7B984CDC4}" dt="2022-09-29T08:19:00.803" v="3138" actId="947"/>
          <ac:spMkLst>
            <pc:docMk/>
            <pc:sldMk cId="2052407247" sldId="272"/>
            <ac:spMk id="661" creationId="{FABA7920-120D-4C40-9DFE-C979B97103C1}"/>
          </ac:spMkLst>
        </pc:spChg>
        <pc:spChg chg="mod">
          <ac:chgData name="Zi yi Zhang (Chinasoft Shanghai)" userId="889434de-a257-482e-b37a-310609d597e0" providerId="ADAL" clId="{FEFB5BA1-A78B-41A9-88BB-A6A7B984CDC4}" dt="2022-09-29T08:19:00.819" v="3142" actId="947"/>
          <ac:spMkLst>
            <pc:docMk/>
            <pc:sldMk cId="2052407247" sldId="272"/>
            <ac:spMk id="662" creationId="{87ACBC5F-7A11-4E98-B158-5AA1198AA7E3}"/>
          </ac:spMkLst>
        </pc:spChg>
        <pc:spChg chg="mod">
          <ac:chgData name="Zi yi Zhang (Chinasoft Shanghai)" userId="889434de-a257-482e-b37a-310609d597e0" providerId="ADAL" clId="{FEFB5BA1-A78B-41A9-88BB-A6A7B984CDC4}" dt="2022-09-29T08:19:00.836" v="3146" actId="947"/>
          <ac:spMkLst>
            <pc:docMk/>
            <pc:sldMk cId="2052407247" sldId="272"/>
            <ac:spMk id="663" creationId="{9C9B5B16-7942-4626-867A-3D6E4C160D08}"/>
          </ac:spMkLst>
        </pc:spChg>
        <pc:spChg chg="mod">
          <ac:chgData name="Zi yi Zhang (Chinasoft Shanghai)" userId="889434de-a257-482e-b37a-310609d597e0" providerId="ADAL" clId="{FEFB5BA1-A78B-41A9-88BB-A6A7B984CDC4}" dt="2022-09-29T08:19:00.853" v="3150" actId="947"/>
          <ac:spMkLst>
            <pc:docMk/>
            <pc:sldMk cId="2052407247" sldId="272"/>
            <ac:spMk id="664" creationId="{2CB19FCC-0D20-4CCD-88D0-EB7B6B2FCB6D}"/>
          </ac:spMkLst>
        </pc:spChg>
        <pc:spChg chg="mod">
          <ac:chgData name="Zi yi Zhang (Chinasoft Shanghai)" userId="889434de-a257-482e-b37a-310609d597e0" providerId="ADAL" clId="{FEFB5BA1-A78B-41A9-88BB-A6A7B984CDC4}" dt="2022-09-29T08:19:00.870" v="3154" actId="947"/>
          <ac:spMkLst>
            <pc:docMk/>
            <pc:sldMk cId="2052407247" sldId="272"/>
            <ac:spMk id="665" creationId="{51E92D16-56AE-499F-BC7B-E0DA086AF1B0}"/>
          </ac:spMkLst>
        </pc:spChg>
        <pc:spChg chg="mod">
          <ac:chgData name="Zi yi Zhang (Chinasoft Shanghai)" userId="889434de-a257-482e-b37a-310609d597e0" providerId="ADAL" clId="{FEFB5BA1-A78B-41A9-88BB-A6A7B984CDC4}" dt="2022-09-29T08:19:00.887" v="3158" actId="947"/>
          <ac:spMkLst>
            <pc:docMk/>
            <pc:sldMk cId="2052407247" sldId="272"/>
            <ac:spMk id="666" creationId="{C5F5280C-19FF-4C0D-9162-3C04168E7C88}"/>
          </ac:spMkLst>
        </pc:spChg>
        <pc:spChg chg="mod">
          <ac:chgData name="Zi yi Zhang (Chinasoft Shanghai)" userId="889434de-a257-482e-b37a-310609d597e0" providerId="ADAL" clId="{FEFB5BA1-A78B-41A9-88BB-A6A7B984CDC4}" dt="2022-09-29T08:19:00.903" v="3162" actId="947"/>
          <ac:spMkLst>
            <pc:docMk/>
            <pc:sldMk cId="2052407247" sldId="272"/>
            <ac:spMk id="667" creationId="{94279CE5-B4DC-4DA6-9B04-220CA9AA93C4}"/>
          </ac:spMkLst>
        </pc:spChg>
        <pc:spChg chg="mod">
          <ac:chgData name="Zi yi Zhang (Chinasoft Shanghai)" userId="889434de-a257-482e-b37a-310609d597e0" providerId="ADAL" clId="{FEFB5BA1-A78B-41A9-88BB-A6A7B984CDC4}" dt="2022-09-29T08:19:00.920" v="3166" actId="947"/>
          <ac:spMkLst>
            <pc:docMk/>
            <pc:sldMk cId="2052407247" sldId="272"/>
            <ac:spMk id="668" creationId="{C27F8405-FFE1-49F0-9DCB-81E91F1639ED}"/>
          </ac:spMkLst>
        </pc:spChg>
        <pc:spChg chg="mod">
          <ac:chgData name="Zi yi Zhang (Chinasoft Shanghai)" userId="889434de-a257-482e-b37a-310609d597e0" providerId="ADAL" clId="{FEFB5BA1-A78B-41A9-88BB-A6A7B984CDC4}" dt="2022-09-29T08:19:00.936" v="3170" actId="947"/>
          <ac:spMkLst>
            <pc:docMk/>
            <pc:sldMk cId="2052407247" sldId="272"/>
            <ac:spMk id="669" creationId="{996D72DD-8C5C-448E-8A23-AED87B5A0025}"/>
          </ac:spMkLst>
        </pc:spChg>
        <pc:spChg chg="mod">
          <ac:chgData name="Zi yi Zhang (Chinasoft Shanghai)" userId="889434de-a257-482e-b37a-310609d597e0" providerId="ADAL" clId="{FEFB5BA1-A78B-41A9-88BB-A6A7B984CDC4}" dt="2022-09-29T08:19:00.953" v="3174" actId="947"/>
          <ac:spMkLst>
            <pc:docMk/>
            <pc:sldMk cId="2052407247" sldId="272"/>
            <ac:spMk id="670" creationId="{9D43AA4B-1EEC-47AB-823B-DFACCA5EE204}"/>
          </ac:spMkLst>
        </pc:spChg>
        <pc:spChg chg="mod">
          <ac:chgData name="Zi yi Zhang (Chinasoft Shanghai)" userId="889434de-a257-482e-b37a-310609d597e0" providerId="ADAL" clId="{FEFB5BA1-A78B-41A9-88BB-A6A7B984CDC4}" dt="2022-09-29T08:19:00.970" v="3178" actId="947"/>
          <ac:spMkLst>
            <pc:docMk/>
            <pc:sldMk cId="2052407247" sldId="272"/>
            <ac:spMk id="671" creationId="{D95D5F53-8A90-4FA7-B4B6-CBFA351D8893}"/>
          </ac:spMkLst>
        </pc:spChg>
        <pc:spChg chg="mod">
          <ac:chgData name="Zi yi Zhang (Chinasoft Shanghai)" userId="889434de-a257-482e-b37a-310609d597e0" providerId="ADAL" clId="{FEFB5BA1-A78B-41A9-88BB-A6A7B984CDC4}" dt="2022-09-29T08:19:00.986" v="3182" actId="947"/>
          <ac:spMkLst>
            <pc:docMk/>
            <pc:sldMk cId="2052407247" sldId="272"/>
            <ac:spMk id="672" creationId="{680C8B02-4110-4CEB-8BAD-BEC4BF53D22C}"/>
          </ac:spMkLst>
        </pc:spChg>
        <pc:spChg chg="mod">
          <ac:chgData name="Zi yi Zhang (Chinasoft Shanghai)" userId="889434de-a257-482e-b37a-310609d597e0" providerId="ADAL" clId="{FEFB5BA1-A78B-41A9-88BB-A6A7B984CDC4}" dt="2022-09-29T08:19:01.004" v="3186" actId="947"/>
          <ac:spMkLst>
            <pc:docMk/>
            <pc:sldMk cId="2052407247" sldId="272"/>
            <ac:spMk id="673" creationId="{96AD852A-AF79-4ED5-90E0-7F6EA12814C1}"/>
          </ac:spMkLst>
        </pc:spChg>
        <pc:spChg chg="mod">
          <ac:chgData name="Zi yi Zhang (Chinasoft Shanghai)" userId="889434de-a257-482e-b37a-310609d597e0" providerId="ADAL" clId="{FEFB5BA1-A78B-41A9-88BB-A6A7B984CDC4}" dt="2022-09-29T08:19:01.020" v="3190" actId="947"/>
          <ac:spMkLst>
            <pc:docMk/>
            <pc:sldMk cId="2052407247" sldId="272"/>
            <ac:spMk id="674" creationId="{0A1949E5-F0E1-4FC1-AB10-01D2C1D75210}"/>
          </ac:spMkLst>
        </pc:spChg>
        <pc:spChg chg="mod">
          <ac:chgData name="Zi yi Zhang (Chinasoft Shanghai)" userId="889434de-a257-482e-b37a-310609d597e0" providerId="ADAL" clId="{FEFB5BA1-A78B-41A9-88BB-A6A7B984CDC4}" dt="2022-09-29T08:19:01.036" v="3194" actId="947"/>
          <ac:spMkLst>
            <pc:docMk/>
            <pc:sldMk cId="2052407247" sldId="272"/>
            <ac:spMk id="675" creationId="{686027A0-FBC2-47D4-9614-1D4DBB6A10E5}"/>
          </ac:spMkLst>
        </pc:spChg>
        <pc:spChg chg="mod">
          <ac:chgData name="Zi yi Zhang (Chinasoft Shanghai)" userId="889434de-a257-482e-b37a-310609d597e0" providerId="ADAL" clId="{FEFB5BA1-A78B-41A9-88BB-A6A7B984CDC4}" dt="2022-09-29T08:19:01.054" v="3198" actId="947"/>
          <ac:spMkLst>
            <pc:docMk/>
            <pc:sldMk cId="2052407247" sldId="272"/>
            <ac:spMk id="676" creationId="{28E6CCF9-0CCE-406A-B963-590DA3258F62}"/>
          </ac:spMkLst>
        </pc:spChg>
        <pc:spChg chg="mod">
          <ac:chgData name="Zi yi Zhang (Chinasoft Shanghai)" userId="889434de-a257-482e-b37a-310609d597e0" providerId="ADAL" clId="{FEFB5BA1-A78B-41A9-88BB-A6A7B984CDC4}" dt="2022-09-29T08:19:01.070" v="3202" actId="947"/>
          <ac:spMkLst>
            <pc:docMk/>
            <pc:sldMk cId="2052407247" sldId="272"/>
            <ac:spMk id="677" creationId="{58157B7A-A7AA-45EF-8200-1801CD2B6D48}"/>
          </ac:spMkLst>
        </pc:spChg>
        <pc:spChg chg="mod">
          <ac:chgData name="Zi yi Zhang (Chinasoft Shanghai)" userId="889434de-a257-482e-b37a-310609d597e0" providerId="ADAL" clId="{FEFB5BA1-A78B-41A9-88BB-A6A7B984CDC4}" dt="2022-09-29T08:19:01.087" v="3206" actId="947"/>
          <ac:spMkLst>
            <pc:docMk/>
            <pc:sldMk cId="2052407247" sldId="272"/>
            <ac:spMk id="678" creationId="{DD546DE4-71A8-4D76-BCD3-309D7BD65E1A}"/>
          </ac:spMkLst>
        </pc:spChg>
        <pc:spChg chg="mod">
          <ac:chgData name="Zi yi Zhang (Chinasoft Shanghai)" userId="889434de-a257-482e-b37a-310609d597e0" providerId="ADAL" clId="{FEFB5BA1-A78B-41A9-88BB-A6A7B984CDC4}" dt="2022-09-29T08:19:01.104" v="3210" actId="947"/>
          <ac:spMkLst>
            <pc:docMk/>
            <pc:sldMk cId="2052407247" sldId="272"/>
            <ac:spMk id="679" creationId="{6066AF26-41E4-4E2C-B192-790CBF8C391A}"/>
          </ac:spMkLst>
        </pc:spChg>
        <pc:spChg chg="mod">
          <ac:chgData name="Zi yi Zhang (Chinasoft Shanghai)" userId="889434de-a257-482e-b37a-310609d597e0" providerId="ADAL" clId="{FEFB5BA1-A78B-41A9-88BB-A6A7B984CDC4}" dt="2022-09-29T08:19:01.121" v="3214" actId="947"/>
          <ac:spMkLst>
            <pc:docMk/>
            <pc:sldMk cId="2052407247" sldId="272"/>
            <ac:spMk id="680" creationId="{176BEF8E-518B-4D4F-A913-A20AEF477068}"/>
          </ac:spMkLst>
        </pc:spChg>
        <pc:spChg chg="mod">
          <ac:chgData name="Zi yi Zhang (Chinasoft Shanghai)" userId="889434de-a257-482e-b37a-310609d597e0" providerId="ADAL" clId="{FEFB5BA1-A78B-41A9-88BB-A6A7B984CDC4}" dt="2022-09-29T08:19:01.137" v="3218" actId="947"/>
          <ac:spMkLst>
            <pc:docMk/>
            <pc:sldMk cId="2052407247" sldId="272"/>
            <ac:spMk id="681" creationId="{8556CA35-CF05-4540-AD38-703DC0DF4C40}"/>
          </ac:spMkLst>
        </pc:spChg>
        <pc:spChg chg="mod">
          <ac:chgData name="Zi yi Zhang (Chinasoft Shanghai)" userId="889434de-a257-482e-b37a-310609d597e0" providerId="ADAL" clId="{FEFB5BA1-A78B-41A9-88BB-A6A7B984CDC4}" dt="2022-09-29T08:19:01.154" v="3222" actId="947"/>
          <ac:spMkLst>
            <pc:docMk/>
            <pc:sldMk cId="2052407247" sldId="272"/>
            <ac:spMk id="682" creationId="{C3EF3C40-A032-43DB-ABE2-211F6F7D5D39}"/>
          </ac:spMkLst>
        </pc:spChg>
        <pc:spChg chg="mod">
          <ac:chgData name="Zi yi Zhang (Chinasoft Shanghai)" userId="889434de-a257-482e-b37a-310609d597e0" providerId="ADAL" clId="{FEFB5BA1-A78B-41A9-88BB-A6A7B984CDC4}" dt="2022-09-29T08:19:01.171" v="3226" actId="947"/>
          <ac:spMkLst>
            <pc:docMk/>
            <pc:sldMk cId="2052407247" sldId="272"/>
            <ac:spMk id="683" creationId="{BC9EE534-1379-42B2-8F00-D9FE62F021A5}"/>
          </ac:spMkLst>
        </pc:spChg>
        <pc:spChg chg="mod">
          <ac:chgData name="Zi yi Zhang (Chinasoft Shanghai)" userId="889434de-a257-482e-b37a-310609d597e0" providerId="ADAL" clId="{FEFB5BA1-A78B-41A9-88BB-A6A7B984CDC4}" dt="2022-09-29T08:19:01.189" v="3230" actId="947"/>
          <ac:spMkLst>
            <pc:docMk/>
            <pc:sldMk cId="2052407247" sldId="272"/>
            <ac:spMk id="684" creationId="{23E324AA-FD32-46AE-BBBD-E8682BA30801}"/>
          </ac:spMkLst>
        </pc:spChg>
        <pc:spChg chg="mod">
          <ac:chgData name="Zi yi Zhang (Chinasoft Shanghai)" userId="889434de-a257-482e-b37a-310609d597e0" providerId="ADAL" clId="{FEFB5BA1-A78B-41A9-88BB-A6A7B984CDC4}" dt="2022-09-29T08:19:01.211" v="3234" actId="947"/>
          <ac:spMkLst>
            <pc:docMk/>
            <pc:sldMk cId="2052407247" sldId="272"/>
            <ac:spMk id="685" creationId="{C1535186-ADA6-41C7-B006-E101A189D1C7}"/>
          </ac:spMkLst>
        </pc:spChg>
        <pc:spChg chg="mod">
          <ac:chgData name="Zi yi Zhang (Chinasoft Shanghai)" userId="889434de-a257-482e-b37a-310609d597e0" providerId="ADAL" clId="{FEFB5BA1-A78B-41A9-88BB-A6A7B984CDC4}" dt="2022-09-29T08:19:01.231" v="3238" actId="947"/>
          <ac:spMkLst>
            <pc:docMk/>
            <pc:sldMk cId="2052407247" sldId="272"/>
            <ac:spMk id="686" creationId="{D28F1D52-E644-4CD8-8AE4-F0A095C6DFD4}"/>
          </ac:spMkLst>
        </pc:spChg>
        <pc:spChg chg="mod">
          <ac:chgData name="Zi yi Zhang (Chinasoft Shanghai)" userId="889434de-a257-482e-b37a-310609d597e0" providerId="ADAL" clId="{FEFB5BA1-A78B-41A9-88BB-A6A7B984CDC4}" dt="2022-09-29T08:19:01.250" v="3242" actId="947"/>
          <ac:spMkLst>
            <pc:docMk/>
            <pc:sldMk cId="2052407247" sldId="272"/>
            <ac:spMk id="687" creationId="{236897F1-9922-46A4-ACC4-73439D4DBDFB}"/>
          </ac:spMkLst>
        </pc:spChg>
        <pc:spChg chg="mod">
          <ac:chgData name="Zi yi Zhang (Chinasoft Shanghai)" userId="889434de-a257-482e-b37a-310609d597e0" providerId="ADAL" clId="{FEFB5BA1-A78B-41A9-88BB-A6A7B984CDC4}" dt="2022-09-29T08:19:01.269" v="3246" actId="947"/>
          <ac:spMkLst>
            <pc:docMk/>
            <pc:sldMk cId="2052407247" sldId="272"/>
            <ac:spMk id="688" creationId="{037B4370-280D-45BA-B0E8-AFD9D91B0CE8}"/>
          </ac:spMkLst>
        </pc:spChg>
        <pc:spChg chg="mod">
          <ac:chgData name="Zi yi Zhang (Chinasoft Shanghai)" userId="889434de-a257-482e-b37a-310609d597e0" providerId="ADAL" clId="{FEFB5BA1-A78B-41A9-88BB-A6A7B984CDC4}" dt="2022-09-29T08:19:01.288" v="3250" actId="947"/>
          <ac:spMkLst>
            <pc:docMk/>
            <pc:sldMk cId="2052407247" sldId="272"/>
            <ac:spMk id="689" creationId="{CF6C6905-5F91-4B77-9259-61080E9BEBC6}"/>
          </ac:spMkLst>
        </pc:spChg>
        <pc:spChg chg="mod">
          <ac:chgData name="Zi yi Zhang (Chinasoft Shanghai)" userId="889434de-a257-482e-b37a-310609d597e0" providerId="ADAL" clId="{FEFB5BA1-A78B-41A9-88BB-A6A7B984CDC4}" dt="2022-09-29T08:19:01.309" v="3254" actId="947"/>
          <ac:spMkLst>
            <pc:docMk/>
            <pc:sldMk cId="2052407247" sldId="272"/>
            <ac:spMk id="690" creationId="{9ACC3E3C-1015-453F-AEEA-B33B4710B77F}"/>
          </ac:spMkLst>
        </pc:spChg>
        <pc:spChg chg="mod">
          <ac:chgData name="Zi yi Zhang (Chinasoft Shanghai)" userId="889434de-a257-482e-b37a-310609d597e0" providerId="ADAL" clId="{FEFB5BA1-A78B-41A9-88BB-A6A7B984CDC4}" dt="2022-09-29T08:19:01.328" v="3258" actId="947"/>
          <ac:spMkLst>
            <pc:docMk/>
            <pc:sldMk cId="2052407247" sldId="272"/>
            <ac:spMk id="691" creationId="{74B1E4FD-879B-465D-A6CA-DEB048A222B9}"/>
          </ac:spMkLst>
        </pc:spChg>
        <pc:spChg chg="mod">
          <ac:chgData name="Zi yi Zhang (Chinasoft Shanghai)" userId="889434de-a257-482e-b37a-310609d597e0" providerId="ADAL" clId="{FEFB5BA1-A78B-41A9-88BB-A6A7B984CDC4}" dt="2022-09-29T08:19:01.347" v="3262" actId="947"/>
          <ac:spMkLst>
            <pc:docMk/>
            <pc:sldMk cId="2052407247" sldId="272"/>
            <ac:spMk id="692" creationId="{B7B6C490-B7A4-4D15-80C6-06BF4A063875}"/>
          </ac:spMkLst>
        </pc:spChg>
        <pc:spChg chg="mod">
          <ac:chgData name="Zi yi Zhang (Chinasoft Shanghai)" userId="889434de-a257-482e-b37a-310609d597e0" providerId="ADAL" clId="{FEFB5BA1-A78B-41A9-88BB-A6A7B984CDC4}" dt="2022-09-29T08:19:01.366" v="3266" actId="947"/>
          <ac:spMkLst>
            <pc:docMk/>
            <pc:sldMk cId="2052407247" sldId="272"/>
            <ac:spMk id="693" creationId="{CC1B4FA7-D525-43BC-85CA-99CF228B1D7B}"/>
          </ac:spMkLst>
        </pc:spChg>
        <pc:spChg chg="mod">
          <ac:chgData name="Zi yi Zhang (Chinasoft Shanghai)" userId="889434de-a257-482e-b37a-310609d597e0" providerId="ADAL" clId="{FEFB5BA1-A78B-41A9-88BB-A6A7B984CDC4}" dt="2022-09-29T08:19:01.386" v="3270" actId="947"/>
          <ac:spMkLst>
            <pc:docMk/>
            <pc:sldMk cId="2052407247" sldId="272"/>
            <ac:spMk id="694" creationId="{DB1CDC53-884F-4489-AA75-E3AE7664AC82}"/>
          </ac:spMkLst>
        </pc:spChg>
        <pc:spChg chg="mod">
          <ac:chgData name="Zi yi Zhang (Chinasoft Shanghai)" userId="889434de-a257-482e-b37a-310609d597e0" providerId="ADAL" clId="{FEFB5BA1-A78B-41A9-88BB-A6A7B984CDC4}" dt="2022-09-29T08:19:01.405" v="3274" actId="947"/>
          <ac:spMkLst>
            <pc:docMk/>
            <pc:sldMk cId="2052407247" sldId="272"/>
            <ac:spMk id="695" creationId="{E0D46746-FBA3-4DE7-ABEC-C1DE55C5C2D8}"/>
          </ac:spMkLst>
        </pc:spChg>
        <pc:spChg chg="mod">
          <ac:chgData name="Zi yi Zhang (Chinasoft Shanghai)" userId="889434de-a257-482e-b37a-310609d597e0" providerId="ADAL" clId="{FEFB5BA1-A78B-41A9-88BB-A6A7B984CDC4}" dt="2022-09-29T08:19:01.425" v="3278" actId="947"/>
          <ac:spMkLst>
            <pc:docMk/>
            <pc:sldMk cId="2052407247" sldId="272"/>
            <ac:spMk id="696" creationId="{BB2A4CC1-CBB7-418F-B9A0-8C687B604BD3}"/>
          </ac:spMkLst>
        </pc:spChg>
        <pc:spChg chg="mod">
          <ac:chgData name="Zi yi Zhang (Chinasoft Shanghai)" userId="889434de-a257-482e-b37a-310609d597e0" providerId="ADAL" clId="{FEFB5BA1-A78B-41A9-88BB-A6A7B984CDC4}" dt="2022-09-29T08:19:01.444" v="3282" actId="947"/>
          <ac:spMkLst>
            <pc:docMk/>
            <pc:sldMk cId="2052407247" sldId="272"/>
            <ac:spMk id="697" creationId="{49399BBC-9CD4-4EEC-B95D-E40D8B168997}"/>
          </ac:spMkLst>
        </pc:spChg>
        <pc:spChg chg="mod">
          <ac:chgData name="Zi yi Zhang (Chinasoft Shanghai)" userId="889434de-a257-482e-b37a-310609d597e0" providerId="ADAL" clId="{FEFB5BA1-A78B-41A9-88BB-A6A7B984CDC4}" dt="2022-09-29T08:19:01.463" v="3286" actId="947"/>
          <ac:spMkLst>
            <pc:docMk/>
            <pc:sldMk cId="2052407247" sldId="272"/>
            <ac:spMk id="698" creationId="{2B04CE8D-8063-486B-A3A0-F0D4E4CDE9D8}"/>
          </ac:spMkLst>
        </pc:spChg>
        <pc:spChg chg="mod">
          <ac:chgData name="Zi yi Zhang (Chinasoft Shanghai)" userId="889434de-a257-482e-b37a-310609d597e0" providerId="ADAL" clId="{FEFB5BA1-A78B-41A9-88BB-A6A7B984CDC4}" dt="2022-09-29T08:19:01.483" v="3290" actId="947"/>
          <ac:spMkLst>
            <pc:docMk/>
            <pc:sldMk cId="2052407247" sldId="272"/>
            <ac:spMk id="699" creationId="{570A2E3E-EB58-4714-B9E7-BAC29BE6E048}"/>
          </ac:spMkLst>
        </pc:spChg>
        <pc:spChg chg="mod">
          <ac:chgData name="Zi yi Zhang (Chinasoft Shanghai)" userId="889434de-a257-482e-b37a-310609d597e0" providerId="ADAL" clId="{FEFB5BA1-A78B-41A9-88BB-A6A7B984CDC4}" dt="2022-09-29T08:19:01.504" v="3294" actId="947"/>
          <ac:spMkLst>
            <pc:docMk/>
            <pc:sldMk cId="2052407247" sldId="272"/>
            <ac:spMk id="700" creationId="{A80F5E40-6031-4172-A7B6-77D5976C8187}"/>
          </ac:spMkLst>
        </pc:spChg>
        <pc:spChg chg="mod">
          <ac:chgData name="Zi yi Zhang (Chinasoft Shanghai)" userId="889434de-a257-482e-b37a-310609d597e0" providerId="ADAL" clId="{FEFB5BA1-A78B-41A9-88BB-A6A7B984CDC4}" dt="2022-09-29T08:19:01.533" v="3298" actId="947"/>
          <ac:spMkLst>
            <pc:docMk/>
            <pc:sldMk cId="2052407247" sldId="272"/>
            <ac:spMk id="701" creationId="{4E507C45-1A19-4E8D-A272-391587B9253C}"/>
          </ac:spMkLst>
        </pc:spChg>
        <pc:spChg chg="mod">
          <ac:chgData name="Zi yi Zhang (Chinasoft Shanghai)" userId="889434de-a257-482e-b37a-310609d597e0" providerId="ADAL" clId="{FEFB5BA1-A78B-41A9-88BB-A6A7B984CDC4}" dt="2022-09-29T08:19:01.552" v="3302" actId="947"/>
          <ac:spMkLst>
            <pc:docMk/>
            <pc:sldMk cId="2052407247" sldId="272"/>
            <ac:spMk id="702" creationId="{C1788F56-157B-4955-A5D1-D863372EB1A4}"/>
          </ac:spMkLst>
        </pc:spChg>
        <pc:spChg chg="mod">
          <ac:chgData name="Zi yi Zhang (Chinasoft Shanghai)" userId="889434de-a257-482e-b37a-310609d597e0" providerId="ADAL" clId="{FEFB5BA1-A78B-41A9-88BB-A6A7B984CDC4}" dt="2022-09-29T08:19:01.569" v="3306" actId="947"/>
          <ac:spMkLst>
            <pc:docMk/>
            <pc:sldMk cId="2052407247" sldId="272"/>
            <ac:spMk id="703" creationId="{0697F237-D427-4B38-B8EF-32AEDDEFBCEC}"/>
          </ac:spMkLst>
        </pc:spChg>
        <pc:spChg chg="mod">
          <ac:chgData name="Zi yi Zhang (Chinasoft Shanghai)" userId="889434de-a257-482e-b37a-310609d597e0" providerId="ADAL" clId="{FEFB5BA1-A78B-41A9-88BB-A6A7B984CDC4}" dt="2022-09-29T08:19:01.587" v="3310" actId="947"/>
          <ac:spMkLst>
            <pc:docMk/>
            <pc:sldMk cId="2052407247" sldId="272"/>
            <ac:spMk id="704" creationId="{2E740AD1-A7F5-4574-B520-4D7B7EEB1F05}"/>
          </ac:spMkLst>
        </pc:spChg>
        <pc:spChg chg="mod">
          <ac:chgData name="Zi yi Zhang (Chinasoft Shanghai)" userId="889434de-a257-482e-b37a-310609d597e0" providerId="ADAL" clId="{FEFB5BA1-A78B-41A9-88BB-A6A7B984CDC4}" dt="2022-09-29T08:19:01.604" v="3314" actId="947"/>
          <ac:spMkLst>
            <pc:docMk/>
            <pc:sldMk cId="2052407247" sldId="272"/>
            <ac:spMk id="705" creationId="{D3F11482-BCEA-4610-9A99-A6A7A79D6F87}"/>
          </ac:spMkLst>
        </pc:spChg>
        <pc:spChg chg="mod">
          <ac:chgData name="Zi yi Zhang (Chinasoft Shanghai)" userId="889434de-a257-482e-b37a-310609d597e0" providerId="ADAL" clId="{FEFB5BA1-A78B-41A9-88BB-A6A7B984CDC4}" dt="2022-09-29T08:19:01.623" v="3318" actId="947"/>
          <ac:spMkLst>
            <pc:docMk/>
            <pc:sldMk cId="2052407247" sldId="272"/>
            <ac:spMk id="706" creationId="{A7B3B9DC-B56A-4202-98BE-FE3E432BC831}"/>
          </ac:spMkLst>
        </pc:spChg>
        <pc:spChg chg="mod">
          <ac:chgData name="Zi yi Zhang (Chinasoft Shanghai)" userId="889434de-a257-482e-b37a-310609d597e0" providerId="ADAL" clId="{FEFB5BA1-A78B-41A9-88BB-A6A7B984CDC4}" dt="2022-09-29T08:19:01.643" v="3322" actId="947"/>
          <ac:spMkLst>
            <pc:docMk/>
            <pc:sldMk cId="2052407247" sldId="272"/>
            <ac:spMk id="707" creationId="{973E5268-CF24-41DA-AB34-4476E9A44888}"/>
          </ac:spMkLst>
        </pc:spChg>
        <pc:spChg chg="mod">
          <ac:chgData name="Zi yi Zhang (Chinasoft Shanghai)" userId="889434de-a257-482e-b37a-310609d597e0" providerId="ADAL" clId="{FEFB5BA1-A78B-41A9-88BB-A6A7B984CDC4}" dt="2022-09-29T08:19:01.662" v="3326" actId="947"/>
          <ac:spMkLst>
            <pc:docMk/>
            <pc:sldMk cId="2052407247" sldId="272"/>
            <ac:spMk id="708" creationId="{16488018-6B76-414C-93CA-4AA6196B22C5}"/>
          </ac:spMkLst>
        </pc:spChg>
        <pc:spChg chg="mod">
          <ac:chgData name="Zi yi Zhang (Chinasoft Shanghai)" userId="889434de-a257-482e-b37a-310609d597e0" providerId="ADAL" clId="{FEFB5BA1-A78B-41A9-88BB-A6A7B984CDC4}" dt="2022-09-29T08:19:01.682" v="3330" actId="947"/>
          <ac:spMkLst>
            <pc:docMk/>
            <pc:sldMk cId="2052407247" sldId="272"/>
            <ac:spMk id="709" creationId="{E7AB064D-55D3-4A64-9FBD-F0F095D15E50}"/>
          </ac:spMkLst>
        </pc:spChg>
        <pc:spChg chg="mod">
          <ac:chgData name="Zi yi Zhang (Chinasoft Shanghai)" userId="889434de-a257-482e-b37a-310609d597e0" providerId="ADAL" clId="{FEFB5BA1-A78B-41A9-88BB-A6A7B984CDC4}" dt="2022-09-29T08:19:01.701" v="3334" actId="947"/>
          <ac:spMkLst>
            <pc:docMk/>
            <pc:sldMk cId="2052407247" sldId="272"/>
            <ac:spMk id="710" creationId="{FD503AC9-B4CD-4DA9-8232-090C249B9B50}"/>
          </ac:spMkLst>
        </pc:spChg>
        <pc:spChg chg="mod">
          <ac:chgData name="Zi yi Zhang (Chinasoft Shanghai)" userId="889434de-a257-482e-b37a-310609d597e0" providerId="ADAL" clId="{FEFB5BA1-A78B-41A9-88BB-A6A7B984CDC4}" dt="2022-09-29T08:19:01.723" v="3338" actId="947"/>
          <ac:spMkLst>
            <pc:docMk/>
            <pc:sldMk cId="2052407247" sldId="272"/>
            <ac:spMk id="711" creationId="{BDC6E96B-E12F-4F1E-A51C-4526696CA239}"/>
          </ac:spMkLst>
        </pc:spChg>
        <pc:spChg chg="mod">
          <ac:chgData name="Zi yi Zhang (Chinasoft Shanghai)" userId="889434de-a257-482e-b37a-310609d597e0" providerId="ADAL" clId="{FEFB5BA1-A78B-41A9-88BB-A6A7B984CDC4}" dt="2022-09-29T08:19:01.743" v="3342" actId="947"/>
          <ac:spMkLst>
            <pc:docMk/>
            <pc:sldMk cId="2052407247" sldId="272"/>
            <ac:spMk id="712" creationId="{6BB10EC9-FD52-4CED-84FB-5E6685378FF8}"/>
          </ac:spMkLst>
        </pc:spChg>
        <pc:spChg chg="mod">
          <ac:chgData name="Zi yi Zhang (Chinasoft Shanghai)" userId="889434de-a257-482e-b37a-310609d597e0" providerId="ADAL" clId="{FEFB5BA1-A78B-41A9-88BB-A6A7B984CDC4}" dt="2022-09-29T08:19:01.766" v="3346" actId="947"/>
          <ac:spMkLst>
            <pc:docMk/>
            <pc:sldMk cId="2052407247" sldId="272"/>
            <ac:spMk id="713" creationId="{20F290F1-C9AF-4B8E-BBD1-AEEE36601846}"/>
          </ac:spMkLst>
        </pc:spChg>
        <pc:spChg chg="mod">
          <ac:chgData name="Zi yi Zhang (Chinasoft Shanghai)" userId="889434de-a257-482e-b37a-310609d597e0" providerId="ADAL" clId="{FEFB5BA1-A78B-41A9-88BB-A6A7B984CDC4}" dt="2022-09-29T08:19:01.790" v="3350" actId="947"/>
          <ac:spMkLst>
            <pc:docMk/>
            <pc:sldMk cId="2052407247" sldId="272"/>
            <ac:spMk id="714" creationId="{C6A6C3D3-49AC-4F6D-85B9-9A550235183B}"/>
          </ac:spMkLst>
        </pc:spChg>
        <pc:spChg chg="mod">
          <ac:chgData name="Zi yi Zhang (Chinasoft Shanghai)" userId="889434de-a257-482e-b37a-310609d597e0" providerId="ADAL" clId="{FEFB5BA1-A78B-41A9-88BB-A6A7B984CDC4}" dt="2022-09-29T08:19:01.812" v="3354" actId="947"/>
          <ac:spMkLst>
            <pc:docMk/>
            <pc:sldMk cId="2052407247" sldId="272"/>
            <ac:spMk id="715" creationId="{F5B80FD2-3991-4FFB-A6C9-CAB9E5AB9952}"/>
          </ac:spMkLst>
        </pc:spChg>
        <pc:spChg chg="mod">
          <ac:chgData name="Zi yi Zhang (Chinasoft Shanghai)" userId="889434de-a257-482e-b37a-310609d597e0" providerId="ADAL" clId="{FEFB5BA1-A78B-41A9-88BB-A6A7B984CDC4}" dt="2022-09-29T08:19:01.833" v="3358" actId="947"/>
          <ac:spMkLst>
            <pc:docMk/>
            <pc:sldMk cId="2052407247" sldId="272"/>
            <ac:spMk id="716" creationId="{A442288D-50D4-4A27-8DED-D1C4AF749B04}"/>
          </ac:spMkLst>
        </pc:spChg>
        <pc:spChg chg="mod">
          <ac:chgData name="Zi yi Zhang (Chinasoft Shanghai)" userId="889434de-a257-482e-b37a-310609d597e0" providerId="ADAL" clId="{FEFB5BA1-A78B-41A9-88BB-A6A7B984CDC4}" dt="2022-09-29T08:19:01.849" v="3362" actId="947"/>
          <ac:spMkLst>
            <pc:docMk/>
            <pc:sldMk cId="2052407247" sldId="272"/>
            <ac:spMk id="717" creationId="{746779FB-7EF2-4B43-B6AB-B2812BB8311B}"/>
          </ac:spMkLst>
        </pc:spChg>
        <pc:spChg chg="mod">
          <ac:chgData name="Zi yi Zhang (Chinasoft Shanghai)" userId="889434de-a257-482e-b37a-310609d597e0" providerId="ADAL" clId="{FEFB5BA1-A78B-41A9-88BB-A6A7B984CDC4}" dt="2022-09-29T08:19:01.864" v="3366" actId="947"/>
          <ac:spMkLst>
            <pc:docMk/>
            <pc:sldMk cId="2052407247" sldId="272"/>
            <ac:spMk id="718" creationId="{ADDDCA5A-1EDD-499D-A6CC-9E33CC5C2CA5}"/>
          </ac:spMkLst>
        </pc:spChg>
        <pc:spChg chg="mod">
          <ac:chgData name="Zi yi Zhang (Chinasoft Shanghai)" userId="889434de-a257-482e-b37a-310609d597e0" providerId="ADAL" clId="{FEFB5BA1-A78B-41A9-88BB-A6A7B984CDC4}" dt="2022-09-29T08:19:01.879" v="3370" actId="947"/>
          <ac:spMkLst>
            <pc:docMk/>
            <pc:sldMk cId="2052407247" sldId="272"/>
            <ac:spMk id="719" creationId="{816209BF-A9F5-4948-9D8B-EB5A5C8B86E0}"/>
          </ac:spMkLst>
        </pc:spChg>
        <pc:spChg chg="mod">
          <ac:chgData name="Zi yi Zhang (Chinasoft Shanghai)" userId="889434de-a257-482e-b37a-310609d597e0" providerId="ADAL" clId="{FEFB5BA1-A78B-41A9-88BB-A6A7B984CDC4}" dt="2022-09-29T08:19:01.896" v="3374" actId="947"/>
          <ac:spMkLst>
            <pc:docMk/>
            <pc:sldMk cId="2052407247" sldId="272"/>
            <ac:spMk id="720" creationId="{672C3E98-2B46-4341-BA65-0A944C5CBEED}"/>
          </ac:spMkLst>
        </pc:spChg>
        <pc:spChg chg="mod">
          <ac:chgData name="Zi yi Zhang (Chinasoft Shanghai)" userId="889434de-a257-482e-b37a-310609d597e0" providerId="ADAL" clId="{FEFB5BA1-A78B-41A9-88BB-A6A7B984CDC4}" dt="2022-09-29T08:19:01.916" v="3378" actId="947"/>
          <ac:spMkLst>
            <pc:docMk/>
            <pc:sldMk cId="2052407247" sldId="272"/>
            <ac:spMk id="721" creationId="{CE8425C6-C927-40A3-96B6-23B5D2C4B201}"/>
          </ac:spMkLst>
        </pc:spChg>
        <pc:spChg chg="mod">
          <ac:chgData name="Zi yi Zhang (Chinasoft Shanghai)" userId="889434de-a257-482e-b37a-310609d597e0" providerId="ADAL" clId="{FEFB5BA1-A78B-41A9-88BB-A6A7B984CDC4}" dt="2022-09-29T08:19:01.932" v="3382" actId="947"/>
          <ac:spMkLst>
            <pc:docMk/>
            <pc:sldMk cId="2052407247" sldId="272"/>
            <ac:spMk id="722" creationId="{FC437999-DC80-4AAF-8CE2-ECFD285E11AE}"/>
          </ac:spMkLst>
        </pc:spChg>
        <pc:spChg chg="mod">
          <ac:chgData name="Zi yi Zhang (Chinasoft Shanghai)" userId="889434de-a257-482e-b37a-310609d597e0" providerId="ADAL" clId="{FEFB5BA1-A78B-41A9-88BB-A6A7B984CDC4}" dt="2022-09-29T08:19:01.950" v="3386" actId="947"/>
          <ac:spMkLst>
            <pc:docMk/>
            <pc:sldMk cId="2052407247" sldId="272"/>
            <ac:spMk id="723" creationId="{FD1D011E-B449-453E-A07A-C943DC883301}"/>
          </ac:spMkLst>
        </pc:spChg>
        <pc:spChg chg="mod">
          <ac:chgData name="Zi yi Zhang (Chinasoft Shanghai)" userId="889434de-a257-482e-b37a-310609d597e0" providerId="ADAL" clId="{FEFB5BA1-A78B-41A9-88BB-A6A7B984CDC4}" dt="2022-09-29T08:19:01.967" v="3390" actId="947"/>
          <ac:spMkLst>
            <pc:docMk/>
            <pc:sldMk cId="2052407247" sldId="272"/>
            <ac:spMk id="724" creationId="{31539ECA-3359-4A40-A86A-A4DD45AAAD7F}"/>
          </ac:spMkLst>
        </pc:spChg>
        <pc:spChg chg="mod">
          <ac:chgData name="Zi yi Zhang (Chinasoft Shanghai)" userId="889434de-a257-482e-b37a-310609d597e0" providerId="ADAL" clId="{FEFB5BA1-A78B-41A9-88BB-A6A7B984CDC4}" dt="2022-09-29T08:19:01.985" v="3394" actId="947"/>
          <ac:spMkLst>
            <pc:docMk/>
            <pc:sldMk cId="2052407247" sldId="272"/>
            <ac:spMk id="725" creationId="{5B8089A2-A3F1-4467-9C71-D7C7612B8634}"/>
          </ac:spMkLst>
        </pc:spChg>
        <pc:spChg chg="mod">
          <ac:chgData name="Zi yi Zhang (Chinasoft Shanghai)" userId="889434de-a257-482e-b37a-310609d597e0" providerId="ADAL" clId="{FEFB5BA1-A78B-41A9-88BB-A6A7B984CDC4}" dt="2022-09-29T08:19:02.006" v="3398" actId="947"/>
          <ac:spMkLst>
            <pc:docMk/>
            <pc:sldMk cId="2052407247" sldId="272"/>
            <ac:spMk id="726" creationId="{D1F761FF-9FE1-4E27-A24C-F7AA85C57AE3}"/>
          </ac:spMkLst>
        </pc:spChg>
        <pc:spChg chg="mod">
          <ac:chgData name="Zi yi Zhang (Chinasoft Shanghai)" userId="889434de-a257-482e-b37a-310609d597e0" providerId="ADAL" clId="{FEFB5BA1-A78B-41A9-88BB-A6A7B984CDC4}" dt="2022-09-29T08:19:02.025" v="3402" actId="947"/>
          <ac:spMkLst>
            <pc:docMk/>
            <pc:sldMk cId="2052407247" sldId="272"/>
            <ac:spMk id="727" creationId="{620485C6-003A-48C9-AD83-111EBC8FC4E9}"/>
          </ac:spMkLst>
        </pc:spChg>
        <pc:spChg chg="mod">
          <ac:chgData name="Zi yi Zhang (Chinasoft Shanghai)" userId="889434de-a257-482e-b37a-310609d597e0" providerId="ADAL" clId="{FEFB5BA1-A78B-41A9-88BB-A6A7B984CDC4}" dt="2022-09-29T08:19:02.072" v="3406" actId="947"/>
          <ac:spMkLst>
            <pc:docMk/>
            <pc:sldMk cId="2052407247" sldId="272"/>
            <ac:spMk id="728" creationId="{696512DA-94BD-45A1-9519-F0481806E4CE}"/>
          </ac:spMkLst>
        </pc:spChg>
        <pc:spChg chg="mod">
          <ac:chgData name="Zi yi Zhang (Chinasoft Shanghai)" userId="889434de-a257-482e-b37a-310609d597e0" providerId="ADAL" clId="{FEFB5BA1-A78B-41A9-88BB-A6A7B984CDC4}" dt="2022-09-29T08:19:02.098" v="3410" actId="947"/>
          <ac:spMkLst>
            <pc:docMk/>
            <pc:sldMk cId="2052407247" sldId="272"/>
            <ac:spMk id="729" creationId="{5E5094D1-12CC-4FE9-9A7B-EAECD039D465}"/>
          </ac:spMkLst>
        </pc:spChg>
        <pc:spChg chg="mod">
          <ac:chgData name="Zi yi Zhang (Chinasoft Shanghai)" userId="889434de-a257-482e-b37a-310609d597e0" providerId="ADAL" clId="{FEFB5BA1-A78B-41A9-88BB-A6A7B984CDC4}" dt="2022-09-29T08:19:02.121" v="3414" actId="947"/>
          <ac:spMkLst>
            <pc:docMk/>
            <pc:sldMk cId="2052407247" sldId="272"/>
            <ac:spMk id="730" creationId="{5286BD93-3D2D-4ECE-8055-3E64BDA17AA9}"/>
          </ac:spMkLst>
        </pc:spChg>
        <pc:spChg chg="mod">
          <ac:chgData name="Zi yi Zhang (Chinasoft Shanghai)" userId="889434de-a257-482e-b37a-310609d597e0" providerId="ADAL" clId="{FEFB5BA1-A78B-41A9-88BB-A6A7B984CDC4}" dt="2022-09-29T08:19:02.145" v="3418" actId="947"/>
          <ac:spMkLst>
            <pc:docMk/>
            <pc:sldMk cId="2052407247" sldId="272"/>
            <ac:spMk id="731" creationId="{7E4137BD-BB2F-4BBA-B8F6-7BA17138FFF5}"/>
          </ac:spMkLst>
        </pc:spChg>
        <pc:spChg chg="mod">
          <ac:chgData name="Zi yi Zhang (Chinasoft Shanghai)" userId="889434de-a257-482e-b37a-310609d597e0" providerId="ADAL" clId="{FEFB5BA1-A78B-41A9-88BB-A6A7B984CDC4}" dt="2022-09-29T08:19:02.169" v="3422" actId="947"/>
          <ac:spMkLst>
            <pc:docMk/>
            <pc:sldMk cId="2052407247" sldId="272"/>
            <ac:spMk id="732" creationId="{C1EC3F2C-6CA1-40FB-9C1C-D85F6E58A27F}"/>
          </ac:spMkLst>
        </pc:spChg>
        <pc:spChg chg="mod">
          <ac:chgData name="Zi yi Zhang (Chinasoft Shanghai)" userId="889434de-a257-482e-b37a-310609d597e0" providerId="ADAL" clId="{FEFB5BA1-A78B-41A9-88BB-A6A7B984CDC4}" dt="2022-09-29T08:19:02.191" v="3426" actId="947"/>
          <ac:spMkLst>
            <pc:docMk/>
            <pc:sldMk cId="2052407247" sldId="272"/>
            <ac:spMk id="733" creationId="{3FAFCC7E-7D8C-4307-A7E3-015334A41F4E}"/>
          </ac:spMkLst>
        </pc:spChg>
        <pc:spChg chg="mod">
          <ac:chgData name="Zi yi Zhang (Chinasoft Shanghai)" userId="889434de-a257-482e-b37a-310609d597e0" providerId="ADAL" clId="{FEFB5BA1-A78B-41A9-88BB-A6A7B984CDC4}" dt="2022-09-29T08:19:02.215" v="3430" actId="947"/>
          <ac:spMkLst>
            <pc:docMk/>
            <pc:sldMk cId="2052407247" sldId="272"/>
            <ac:spMk id="734" creationId="{712393DD-8F79-4E31-8780-42944958DCFA}"/>
          </ac:spMkLst>
        </pc:spChg>
        <pc:spChg chg="mod">
          <ac:chgData name="Zi yi Zhang (Chinasoft Shanghai)" userId="889434de-a257-482e-b37a-310609d597e0" providerId="ADAL" clId="{FEFB5BA1-A78B-41A9-88BB-A6A7B984CDC4}" dt="2022-09-29T08:19:02.234" v="3434" actId="947"/>
          <ac:spMkLst>
            <pc:docMk/>
            <pc:sldMk cId="2052407247" sldId="272"/>
            <ac:spMk id="735" creationId="{42A345C8-9CA8-4396-9349-08AAF3AA2CC7}"/>
          </ac:spMkLst>
        </pc:spChg>
        <pc:spChg chg="mod">
          <ac:chgData name="Zi yi Zhang (Chinasoft Shanghai)" userId="889434de-a257-482e-b37a-310609d597e0" providerId="ADAL" clId="{FEFB5BA1-A78B-41A9-88BB-A6A7B984CDC4}" dt="2022-09-29T08:19:02.258" v="3438" actId="947"/>
          <ac:spMkLst>
            <pc:docMk/>
            <pc:sldMk cId="2052407247" sldId="272"/>
            <ac:spMk id="736" creationId="{6A7D7AC8-CE3D-4B00-9B37-F51E83D3AB7E}"/>
          </ac:spMkLst>
        </pc:spChg>
        <pc:spChg chg="mod">
          <ac:chgData name="Zi yi Zhang (Chinasoft Shanghai)" userId="889434de-a257-482e-b37a-310609d597e0" providerId="ADAL" clId="{FEFB5BA1-A78B-41A9-88BB-A6A7B984CDC4}" dt="2022-09-29T08:19:02.277" v="3442" actId="947"/>
          <ac:spMkLst>
            <pc:docMk/>
            <pc:sldMk cId="2052407247" sldId="272"/>
            <ac:spMk id="737" creationId="{C0B6A08A-61E4-4009-A0FA-F34FA5248D43}"/>
          </ac:spMkLst>
        </pc:spChg>
        <pc:spChg chg="mod">
          <ac:chgData name="Zi yi Zhang (Chinasoft Shanghai)" userId="889434de-a257-482e-b37a-310609d597e0" providerId="ADAL" clId="{FEFB5BA1-A78B-41A9-88BB-A6A7B984CDC4}" dt="2022-09-29T08:19:02.301" v="3446" actId="947"/>
          <ac:spMkLst>
            <pc:docMk/>
            <pc:sldMk cId="2052407247" sldId="272"/>
            <ac:spMk id="738" creationId="{E662108E-39F0-4DA2-BD89-6D255F913336}"/>
          </ac:spMkLst>
        </pc:spChg>
        <pc:spChg chg="mod">
          <ac:chgData name="Zi yi Zhang (Chinasoft Shanghai)" userId="889434de-a257-482e-b37a-310609d597e0" providerId="ADAL" clId="{FEFB5BA1-A78B-41A9-88BB-A6A7B984CDC4}" dt="2022-09-29T08:19:02.326" v="3450" actId="947"/>
          <ac:spMkLst>
            <pc:docMk/>
            <pc:sldMk cId="2052407247" sldId="272"/>
            <ac:spMk id="739" creationId="{F3E016F4-1212-4A74-A7D5-558321CD5765}"/>
          </ac:spMkLst>
        </pc:spChg>
        <pc:spChg chg="mod">
          <ac:chgData name="Zi yi Zhang (Chinasoft Shanghai)" userId="889434de-a257-482e-b37a-310609d597e0" providerId="ADAL" clId="{FEFB5BA1-A78B-41A9-88BB-A6A7B984CDC4}" dt="2022-09-29T08:19:02.346" v="3454" actId="947"/>
          <ac:spMkLst>
            <pc:docMk/>
            <pc:sldMk cId="2052407247" sldId="272"/>
            <ac:spMk id="740" creationId="{C6641FD1-AC1E-4DE1-8B02-47A7B0DB7E08}"/>
          </ac:spMkLst>
        </pc:spChg>
        <pc:spChg chg="mod">
          <ac:chgData name="Zi yi Zhang (Chinasoft Shanghai)" userId="889434de-a257-482e-b37a-310609d597e0" providerId="ADAL" clId="{FEFB5BA1-A78B-41A9-88BB-A6A7B984CDC4}" dt="2022-09-29T08:19:02.365" v="3458" actId="947"/>
          <ac:spMkLst>
            <pc:docMk/>
            <pc:sldMk cId="2052407247" sldId="272"/>
            <ac:spMk id="741" creationId="{A67D82F6-BCE5-45C5-A4DD-3E4ABCFC4059}"/>
          </ac:spMkLst>
        </pc:spChg>
        <pc:spChg chg="mod">
          <ac:chgData name="Zi yi Zhang (Chinasoft Shanghai)" userId="889434de-a257-482e-b37a-310609d597e0" providerId="ADAL" clId="{FEFB5BA1-A78B-41A9-88BB-A6A7B984CDC4}" dt="2022-09-29T08:19:02.382" v="3462" actId="947"/>
          <ac:spMkLst>
            <pc:docMk/>
            <pc:sldMk cId="2052407247" sldId="272"/>
            <ac:spMk id="742" creationId="{446707BE-5BFD-4AA3-A469-5356E6EC5998}"/>
          </ac:spMkLst>
        </pc:spChg>
        <pc:spChg chg="mod">
          <ac:chgData name="Zi yi Zhang (Chinasoft Shanghai)" userId="889434de-a257-482e-b37a-310609d597e0" providerId="ADAL" clId="{FEFB5BA1-A78B-41A9-88BB-A6A7B984CDC4}" dt="2022-09-29T08:19:02.402" v="3466" actId="947"/>
          <ac:spMkLst>
            <pc:docMk/>
            <pc:sldMk cId="2052407247" sldId="272"/>
            <ac:spMk id="743" creationId="{724FF31D-ACEB-436B-8C11-48DCB6C81CB4}"/>
          </ac:spMkLst>
        </pc:spChg>
        <pc:spChg chg="mod">
          <ac:chgData name="Zi yi Zhang (Chinasoft Shanghai)" userId="889434de-a257-482e-b37a-310609d597e0" providerId="ADAL" clId="{FEFB5BA1-A78B-41A9-88BB-A6A7B984CDC4}" dt="2022-09-29T08:19:02.418" v="3470" actId="947"/>
          <ac:spMkLst>
            <pc:docMk/>
            <pc:sldMk cId="2052407247" sldId="272"/>
            <ac:spMk id="744" creationId="{0987B375-3599-4934-9DED-6BB3AA4BC183}"/>
          </ac:spMkLst>
        </pc:spChg>
        <pc:spChg chg="mod">
          <ac:chgData name="Zi yi Zhang (Chinasoft Shanghai)" userId="889434de-a257-482e-b37a-310609d597e0" providerId="ADAL" clId="{FEFB5BA1-A78B-41A9-88BB-A6A7B984CDC4}" dt="2022-09-29T08:19:02.433" v="3474" actId="947"/>
          <ac:spMkLst>
            <pc:docMk/>
            <pc:sldMk cId="2052407247" sldId="272"/>
            <ac:spMk id="745" creationId="{D7C75DE4-E748-4C5D-BAB1-7B7D75BF3318}"/>
          </ac:spMkLst>
        </pc:spChg>
        <pc:spChg chg="mod">
          <ac:chgData name="Zi yi Zhang (Chinasoft Shanghai)" userId="889434de-a257-482e-b37a-310609d597e0" providerId="ADAL" clId="{FEFB5BA1-A78B-41A9-88BB-A6A7B984CDC4}" dt="2022-09-29T08:19:02.449" v="3478" actId="947"/>
          <ac:spMkLst>
            <pc:docMk/>
            <pc:sldMk cId="2052407247" sldId="272"/>
            <ac:spMk id="746" creationId="{2FECC2B3-FAE2-4D97-84D8-2E84348F40DD}"/>
          </ac:spMkLst>
        </pc:spChg>
        <pc:spChg chg="mod">
          <ac:chgData name="Zi yi Zhang (Chinasoft Shanghai)" userId="889434de-a257-482e-b37a-310609d597e0" providerId="ADAL" clId="{FEFB5BA1-A78B-41A9-88BB-A6A7B984CDC4}" dt="2022-09-29T08:19:02.465" v="3482" actId="947"/>
          <ac:spMkLst>
            <pc:docMk/>
            <pc:sldMk cId="2052407247" sldId="272"/>
            <ac:spMk id="747" creationId="{4C764C43-9F9E-4936-9B7A-4AF13AA29C07}"/>
          </ac:spMkLst>
        </pc:spChg>
        <pc:spChg chg="mod">
          <ac:chgData name="Zi yi Zhang (Chinasoft Shanghai)" userId="889434de-a257-482e-b37a-310609d597e0" providerId="ADAL" clId="{FEFB5BA1-A78B-41A9-88BB-A6A7B984CDC4}" dt="2022-09-29T08:19:02.483" v="3486" actId="947"/>
          <ac:spMkLst>
            <pc:docMk/>
            <pc:sldMk cId="2052407247" sldId="272"/>
            <ac:spMk id="748" creationId="{CF3B8346-3FA8-4220-833B-6D7726F84F8F}"/>
          </ac:spMkLst>
        </pc:spChg>
        <pc:spChg chg="mod">
          <ac:chgData name="Zi yi Zhang (Chinasoft Shanghai)" userId="889434de-a257-482e-b37a-310609d597e0" providerId="ADAL" clId="{FEFB5BA1-A78B-41A9-88BB-A6A7B984CDC4}" dt="2022-09-29T08:19:02.500" v="3490" actId="947"/>
          <ac:spMkLst>
            <pc:docMk/>
            <pc:sldMk cId="2052407247" sldId="272"/>
            <ac:spMk id="749" creationId="{58D1A714-F9D6-429C-BD51-8F60D0401461}"/>
          </ac:spMkLst>
        </pc:spChg>
        <pc:spChg chg="mod">
          <ac:chgData name="Zi yi Zhang (Chinasoft Shanghai)" userId="889434de-a257-482e-b37a-310609d597e0" providerId="ADAL" clId="{FEFB5BA1-A78B-41A9-88BB-A6A7B984CDC4}" dt="2022-09-29T08:19:02.515" v="3494" actId="947"/>
          <ac:spMkLst>
            <pc:docMk/>
            <pc:sldMk cId="2052407247" sldId="272"/>
            <ac:spMk id="750" creationId="{1D402F8D-D118-419E-A041-046C106D76C1}"/>
          </ac:spMkLst>
        </pc:spChg>
        <pc:spChg chg="mod">
          <ac:chgData name="Zi yi Zhang (Chinasoft Shanghai)" userId="889434de-a257-482e-b37a-310609d597e0" providerId="ADAL" clId="{FEFB5BA1-A78B-41A9-88BB-A6A7B984CDC4}" dt="2022-09-29T08:19:02.532" v="3498" actId="947"/>
          <ac:spMkLst>
            <pc:docMk/>
            <pc:sldMk cId="2052407247" sldId="272"/>
            <ac:spMk id="751" creationId="{FA5E02C6-4B7D-4668-B66F-359D906804B9}"/>
          </ac:spMkLst>
        </pc:spChg>
        <pc:spChg chg="mod">
          <ac:chgData name="Zi yi Zhang (Chinasoft Shanghai)" userId="889434de-a257-482e-b37a-310609d597e0" providerId="ADAL" clId="{FEFB5BA1-A78B-41A9-88BB-A6A7B984CDC4}" dt="2022-09-29T08:19:02.548" v="3502" actId="947"/>
          <ac:spMkLst>
            <pc:docMk/>
            <pc:sldMk cId="2052407247" sldId="272"/>
            <ac:spMk id="752" creationId="{9518DAE1-3418-42C6-ACF5-EC6AECB6D5F3}"/>
          </ac:spMkLst>
        </pc:spChg>
        <pc:spChg chg="mod">
          <ac:chgData name="Zi yi Zhang (Chinasoft Shanghai)" userId="889434de-a257-482e-b37a-310609d597e0" providerId="ADAL" clId="{FEFB5BA1-A78B-41A9-88BB-A6A7B984CDC4}" dt="2022-09-29T08:19:02.565" v="3506" actId="947"/>
          <ac:spMkLst>
            <pc:docMk/>
            <pc:sldMk cId="2052407247" sldId="272"/>
            <ac:spMk id="753" creationId="{DA47CF35-2353-41CB-A9EE-494F60A3AED6}"/>
          </ac:spMkLst>
        </pc:spChg>
        <pc:spChg chg="mod">
          <ac:chgData name="Zi yi Zhang (Chinasoft Shanghai)" userId="889434de-a257-482e-b37a-310609d597e0" providerId="ADAL" clId="{FEFB5BA1-A78B-41A9-88BB-A6A7B984CDC4}" dt="2022-09-29T08:19:02.580" v="3510" actId="947"/>
          <ac:spMkLst>
            <pc:docMk/>
            <pc:sldMk cId="2052407247" sldId="272"/>
            <ac:spMk id="754" creationId="{3DFA3624-44FD-417B-A34B-3E639BBE62DF}"/>
          </ac:spMkLst>
        </pc:spChg>
        <pc:spChg chg="mod">
          <ac:chgData name="Zi yi Zhang (Chinasoft Shanghai)" userId="889434de-a257-482e-b37a-310609d597e0" providerId="ADAL" clId="{FEFB5BA1-A78B-41A9-88BB-A6A7B984CDC4}" dt="2022-09-29T08:19:02.596" v="3514" actId="947"/>
          <ac:spMkLst>
            <pc:docMk/>
            <pc:sldMk cId="2052407247" sldId="272"/>
            <ac:spMk id="755" creationId="{A5CF3252-B5A6-469A-93E8-6BFA70710EE3}"/>
          </ac:spMkLst>
        </pc:spChg>
        <pc:spChg chg="mod">
          <ac:chgData name="Zi yi Zhang (Chinasoft Shanghai)" userId="889434de-a257-482e-b37a-310609d597e0" providerId="ADAL" clId="{FEFB5BA1-A78B-41A9-88BB-A6A7B984CDC4}" dt="2022-09-29T08:19:02.612" v="3518" actId="947"/>
          <ac:spMkLst>
            <pc:docMk/>
            <pc:sldMk cId="2052407247" sldId="272"/>
            <ac:spMk id="756" creationId="{F6A18D45-F55E-47BC-868A-490DD88FDED4}"/>
          </ac:spMkLst>
        </pc:spChg>
        <pc:spChg chg="mod">
          <ac:chgData name="Zi yi Zhang (Chinasoft Shanghai)" userId="889434de-a257-482e-b37a-310609d597e0" providerId="ADAL" clId="{FEFB5BA1-A78B-41A9-88BB-A6A7B984CDC4}" dt="2022-09-29T08:19:02.629" v="3522" actId="947"/>
          <ac:spMkLst>
            <pc:docMk/>
            <pc:sldMk cId="2052407247" sldId="272"/>
            <ac:spMk id="757" creationId="{8AC71A93-7D23-4B27-B86B-7E65E4ED29CE}"/>
          </ac:spMkLst>
        </pc:spChg>
        <pc:spChg chg="mod">
          <ac:chgData name="Zi yi Zhang (Chinasoft Shanghai)" userId="889434de-a257-482e-b37a-310609d597e0" providerId="ADAL" clId="{FEFB5BA1-A78B-41A9-88BB-A6A7B984CDC4}" dt="2022-09-29T08:19:02.645" v="3526" actId="947"/>
          <ac:spMkLst>
            <pc:docMk/>
            <pc:sldMk cId="2052407247" sldId="272"/>
            <ac:spMk id="758" creationId="{E424C4BF-21CF-49E4-B3FF-A13E5D769873}"/>
          </ac:spMkLst>
        </pc:spChg>
        <pc:spChg chg="mod">
          <ac:chgData name="Zi yi Zhang (Chinasoft Shanghai)" userId="889434de-a257-482e-b37a-310609d597e0" providerId="ADAL" clId="{FEFB5BA1-A78B-41A9-88BB-A6A7B984CDC4}" dt="2022-09-29T08:19:02.668" v="3530" actId="947"/>
          <ac:spMkLst>
            <pc:docMk/>
            <pc:sldMk cId="2052407247" sldId="272"/>
            <ac:spMk id="759" creationId="{AE98ADED-3235-4188-9739-6718BBF0A9E1}"/>
          </ac:spMkLst>
        </pc:spChg>
        <pc:spChg chg="mod">
          <ac:chgData name="Zi yi Zhang (Chinasoft Shanghai)" userId="889434de-a257-482e-b37a-310609d597e0" providerId="ADAL" clId="{FEFB5BA1-A78B-41A9-88BB-A6A7B984CDC4}" dt="2022-09-29T08:19:02.684" v="3534" actId="947"/>
          <ac:spMkLst>
            <pc:docMk/>
            <pc:sldMk cId="2052407247" sldId="272"/>
            <ac:spMk id="760" creationId="{820D85C4-F5A7-4AED-A612-3D254EAE3EC6}"/>
          </ac:spMkLst>
        </pc:spChg>
        <pc:spChg chg="mod">
          <ac:chgData name="Zi yi Zhang (Chinasoft Shanghai)" userId="889434de-a257-482e-b37a-310609d597e0" providerId="ADAL" clId="{FEFB5BA1-A78B-41A9-88BB-A6A7B984CDC4}" dt="2022-09-29T08:19:02.702" v="3538" actId="947"/>
          <ac:spMkLst>
            <pc:docMk/>
            <pc:sldMk cId="2052407247" sldId="272"/>
            <ac:spMk id="761" creationId="{FDD9A73B-C577-4806-AE74-B8E270C7DE27}"/>
          </ac:spMkLst>
        </pc:spChg>
        <pc:spChg chg="mod">
          <ac:chgData name="Zi yi Zhang (Chinasoft Shanghai)" userId="889434de-a257-482e-b37a-310609d597e0" providerId="ADAL" clId="{FEFB5BA1-A78B-41A9-88BB-A6A7B984CDC4}" dt="2022-09-29T08:19:02.718" v="3542" actId="947"/>
          <ac:spMkLst>
            <pc:docMk/>
            <pc:sldMk cId="2052407247" sldId="272"/>
            <ac:spMk id="762" creationId="{412DC15E-C8EE-48E1-A7E9-DB8A9F7CB5EE}"/>
          </ac:spMkLst>
        </pc:spChg>
        <pc:spChg chg="mod">
          <ac:chgData name="Zi yi Zhang (Chinasoft Shanghai)" userId="889434de-a257-482e-b37a-310609d597e0" providerId="ADAL" clId="{FEFB5BA1-A78B-41A9-88BB-A6A7B984CDC4}" dt="2022-09-29T08:19:02.734" v="3546" actId="947"/>
          <ac:spMkLst>
            <pc:docMk/>
            <pc:sldMk cId="2052407247" sldId="272"/>
            <ac:spMk id="763" creationId="{C678C6A2-9AA9-4C85-AA95-8FB245C4D39E}"/>
          </ac:spMkLst>
        </pc:spChg>
        <pc:spChg chg="mod">
          <ac:chgData name="Zi yi Zhang (Chinasoft Shanghai)" userId="889434de-a257-482e-b37a-310609d597e0" providerId="ADAL" clId="{FEFB5BA1-A78B-41A9-88BB-A6A7B984CDC4}" dt="2022-09-29T08:19:02.750" v="3550" actId="947"/>
          <ac:spMkLst>
            <pc:docMk/>
            <pc:sldMk cId="2052407247" sldId="272"/>
            <ac:spMk id="764" creationId="{50BE42A5-C577-41E7-9BAA-D40673CBC104}"/>
          </ac:spMkLst>
        </pc:spChg>
        <pc:spChg chg="mod">
          <ac:chgData name="Zi yi Zhang (Chinasoft Shanghai)" userId="889434de-a257-482e-b37a-310609d597e0" providerId="ADAL" clId="{FEFB5BA1-A78B-41A9-88BB-A6A7B984CDC4}" dt="2022-09-29T08:19:02.766" v="3554" actId="947"/>
          <ac:spMkLst>
            <pc:docMk/>
            <pc:sldMk cId="2052407247" sldId="272"/>
            <ac:spMk id="765" creationId="{3A8256F8-A8B6-4F5A-9463-03CF5B23272B}"/>
          </ac:spMkLst>
        </pc:spChg>
        <pc:spChg chg="mod">
          <ac:chgData name="Zi yi Zhang (Chinasoft Shanghai)" userId="889434de-a257-482e-b37a-310609d597e0" providerId="ADAL" clId="{FEFB5BA1-A78B-41A9-88BB-A6A7B984CDC4}" dt="2022-09-29T08:19:02.781" v="3558" actId="947"/>
          <ac:spMkLst>
            <pc:docMk/>
            <pc:sldMk cId="2052407247" sldId="272"/>
            <ac:spMk id="766" creationId="{6B07E411-3C71-422E-94FC-5E905976F808}"/>
          </ac:spMkLst>
        </pc:spChg>
        <pc:spChg chg="mod">
          <ac:chgData name="Zi yi Zhang (Chinasoft Shanghai)" userId="889434de-a257-482e-b37a-310609d597e0" providerId="ADAL" clId="{FEFB5BA1-A78B-41A9-88BB-A6A7B984CDC4}" dt="2022-09-29T08:19:02.797" v="3562" actId="947"/>
          <ac:spMkLst>
            <pc:docMk/>
            <pc:sldMk cId="2052407247" sldId="272"/>
            <ac:spMk id="767" creationId="{2A8B8408-CE69-4877-8C06-5F93B71D54BC}"/>
          </ac:spMkLst>
        </pc:spChg>
        <pc:spChg chg="mod">
          <ac:chgData name="Zi yi Zhang (Chinasoft Shanghai)" userId="889434de-a257-482e-b37a-310609d597e0" providerId="ADAL" clId="{FEFB5BA1-A78B-41A9-88BB-A6A7B984CDC4}" dt="2022-09-29T08:19:02.813" v="3566" actId="947"/>
          <ac:spMkLst>
            <pc:docMk/>
            <pc:sldMk cId="2052407247" sldId="272"/>
            <ac:spMk id="768" creationId="{95CE11BF-666B-4368-8810-5EB9BD748A2C}"/>
          </ac:spMkLst>
        </pc:spChg>
        <pc:spChg chg="mod">
          <ac:chgData name="Zi yi Zhang (Chinasoft Shanghai)" userId="889434de-a257-482e-b37a-310609d597e0" providerId="ADAL" clId="{FEFB5BA1-A78B-41A9-88BB-A6A7B984CDC4}" dt="2022-09-29T08:19:02.828" v="3570" actId="947"/>
          <ac:spMkLst>
            <pc:docMk/>
            <pc:sldMk cId="2052407247" sldId="272"/>
            <ac:spMk id="769" creationId="{866DBFC8-A1C0-46FA-A8B0-E0F67514EBA5}"/>
          </ac:spMkLst>
        </pc:spChg>
        <pc:spChg chg="mod">
          <ac:chgData name="Zi yi Zhang (Chinasoft Shanghai)" userId="889434de-a257-482e-b37a-310609d597e0" providerId="ADAL" clId="{FEFB5BA1-A78B-41A9-88BB-A6A7B984CDC4}" dt="2022-09-29T08:19:02.844" v="3574" actId="947"/>
          <ac:spMkLst>
            <pc:docMk/>
            <pc:sldMk cId="2052407247" sldId="272"/>
            <ac:spMk id="770" creationId="{AA1AEDEA-B695-4330-9EB8-0B50B46F5779}"/>
          </ac:spMkLst>
        </pc:spChg>
        <pc:spChg chg="mod">
          <ac:chgData name="Zi yi Zhang (Chinasoft Shanghai)" userId="889434de-a257-482e-b37a-310609d597e0" providerId="ADAL" clId="{FEFB5BA1-A78B-41A9-88BB-A6A7B984CDC4}" dt="2022-09-29T08:19:02.859" v="3578" actId="947"/>
          <ac:spMkLst>
            <pc:docMk/>
            <pc:sldMk cId="2052407247" sldId="272"/>
            <ac:spMk id="771" creationId="{3E672D63-A02F-4F45-B6E5-89EC407266BB}"/>
          </ac:spMkLst>
        </pc:spChg>
        <pc:spChg chg="mod">
          <ac:chgData name="Zi yi Zhang (Chinasoft Shanghai)" userId="889434de-a257-482e-b37a-310609d597e0" providerId="ADAL" clId="{FEFB5BA1-A78B-41A9-88BB-A6A7B984CDC4}" dt="2022-09-29T08:19:02.874" v="3582" actId="947"/>
          <ac:spMkLst>
            <pc:docMk/>
            <pc:sldMk cId="2052407247" sldId="272"/>
            <ac:spMk id="772" creationId="{E0640A5D-D9BC-4B1C-B602-59043D4DD3ED}"/>
          </ac:spMkLst>
        </pc:spChg>
        <pc:spChg chg="mod">
          <ac:chgData name="Zi yi Zhang (Chinasoft Shanghai)" userId="889434de-a257-482e-b37a-310609d597e0" providerId="ADAL" clId="{FEFB5BA1-A78B-41A9-88BB-A6A7B984CDC4}" dt="2022-09-29T08:19:02.890" v="3586" actId="947"/>
          <ac:spMkLst>
            <pc:docMk/>
            <pc:sldMk cId="2052407247" sldId="272"/>
            <ac:spMk id="773" creationId="{5D5A779B-DD56-49C3-9C70-0D4FF1F00C72}"/>
          </ac:spMkLst>
        </pc:spChg>
        <pc:spChg chg="mod">
          <ac:chgData name="Zi yi Zhang (Chinasoft Shanghai)" userId="889434de-a257-482e-b37a-310609d597e0" providerId="ADAL" clId="{FEFB5BA1-A78B-41A9-88BB-A6A7B984CDC4}" dt="2022-09-29T08:19:02.905" v="3590" actId="947"/>
          <ac:spMkLst>
            <pc:docMk/>
            <pc:sldMk cId="2052407247" sldId="272"/>
            <ac:spMk id="774" creationId="{97A4FAE6-6536-402F-9AEE-CB838AFDD418}"/>
          </ac:spMkLst>
        </pc:spChg>
        <pc:spChg chg="mod">
          <ac:chgData name="Zi yi Zhang (Chinasoft Shanghai)" userId="889434de-a257-482e-b37a-310609d597e0" providerId="ADAL" clId="{FEFB5BA1-A78B-41A9-88BB-A6A7B984CDC4}" dt="2022-09-29T08:19:02.920" v="3594" actId="947"/>
          <ac:spMkLst>
            <pc:docMk/>
            <pc:sldMk cId="2052407247" sldId="272"/>
            <ac:spMk id="775" creationId="{16A2C850-2307-4E05-924B-A7DA66296E00}"/>
          </ac:spMkLst>
        </pc:spChg>
        <pc:spChg chg="mod">
          <ac:chgData name="Zi yi Zhang (Chinasoft Shanghai)" userId="889434de-a257-482e-b37a-310609d597e0" providerId="ADAL" clId="{FEFB5BA1-A78B-41A9-88BB-A6A7B984CDC4}" dt="2022-09-29T08:19:02.937" v="3598" actId="947"/>
          <ac:spMkLst>
            <pc:docMk/>
            <pc:sldMk cId="2052407247" sldId="272"/>
            <ac:spMk id="776" creationId="{AB9E1D08-41BD-4236-A53D-2CEBBBBDFB38}"/>
          </ac:spMkLst>
        </pc:spChg>
        <pc:spChg chg="mod">
          <ac:chgData name="Zi yi Zhang (Chinasoft Shanghai)" userId="889434de-a257-482e-b37a-310609d597e0" providerId="ADAL" clId="{FEFB5BA1-A78B-41A9-88BB-A6A7B984CDC4}" dt="2022-09-29T08:19:02.951" v="3602" actId="947"/>
          <ac:spMkLst>
            <pc:docMk/>
            <pc:sldMk cId="2052407247" sldId="272"/>
            <ac:spMk id="777" creationId="{58D4B6CB-8789-4376-BEC0-72E2BFC99558}"/>
          </ac:spMkLst>
        </pc:spChg>
        <pc:spChg chg="mod">
          <ac:chgData name="Zi yi Zhang (Chinasoft Shanghai)" userId="889434de-a257-482e-b37a-310609d597e0" providerId="ADAL" clId="{FEFB5BA1-A78B-41A9-88BB-A6A7B984CDC4}" dt="2022-09-29T08:19:02.966" v="3606" actId="947"/>
          <ac:spMkLst>
            <pc:docMk/>
            <pc:sldMk cId="2052407247" sldId="272"/>
            <ac:spMk id="778" creationId="{B0E6FF2A-1104-4510-B9A1-3F430C436B59}"/>
          </ac:spMkLst>
        </pc:spChg>
        <pc:spChg chg="mod">
          <ac:chgData name="Zi yi Zhang (Chinasoft Shanghai)" userId="889434de-a257-482e-b37a-310609d597e0" providerId="ADAL" clId="{FEFB5BA1-A78B-41A9-88BB-A6A7B984CDC4}" dt="2022-09-29T08:19:02.983" v="3610" actId="947"/>
          <ac:spMkLst>
            <pc:docMk/>
            <pc:sldMk cId="2052407247" sldId="272"/>
            <ac:spMk id="779" creationId="{6F91E52B-44DD-4504-A527-EDE10BEBD3B7}"/>
          </ac:spMkLst>
        </pc:spChg>
        <pc:spChg chg="mod">
          <ac:chgData name="Zi yi Zhang (Chinasoft Shanghai)" userId="889434de-a257-482e-b37a-310609d597e0" providerId="ADAL" clId="{FEFB5BA1-A78B-41A9-88BB-A6A7B984CDC4}" dt="2022-09-29T08:19:02.999" v="3614" actId="947"/>
          <ac:spMkLst>
            <pc:docMk/>
            <pc:sldMk cId="2052407247" sldId="272"/>
            <ac:spMk id="780" creationId="{667D77EE-ED48-495D-9088-AE5D384C37CD}"/>
          </ac:spMkLst>
        </pc:spChg>
        <pc:spChg chg="mod">
          <ac:chgData name="Zi yi Zhang (Chinasoft Shanghai)" userId="889434de-a257-482e-b37a-310609d597e0" providerId="ADAL" clId="{FEFB5BA1-A78B-41A9-88BB-A6A7B984CDC4}" dt="2022-09-29T08:19:03.014" v="3618" actId="947"/>
          <ac:spMkLst>
            <pc:docMk/>
            <pc:sldMk cId="2052407247" sldId="272"/>
            <ac:spMk id="781" creationId="{EAFD86E4-4B2F-430A-BDB3-1836A3055855}"/>
          </ac:spMkLst>
        </pc:spChg>
        <pc:spChg chg="mod">
          <ac:chgData name="Zi yi Zhang (Chinasoft Shanghai)" userId="889434de-a257-482e-b37a-310609d597e0" providerId="ADAL" clId="{FEFB5BA1-A78B-41A9-88BB-A6A7B984CDC4}" dt="2022-09-29T08:19:03.030" v="3622" actId="947"/>
          <ac:spMkLst>
            <pc:docMk/>
            <pc:sldMk cId="2052407247" sldId="272"/>
            <ac:spMk id="782" creationId="{988AF5F5-61F5-456B-8788-36FCF617CE61}"/>
          </ac:spMkLst>
        </pc:spChg>
        <pc:spChg chg="mod">
          <ac:chgData name="Zi yi Zhang (Chinasoft Shanghai)" userId="889434de-a257-482e-b37a-310609d597e0" providerId="ADAL" clId="{FEFB5BA1-A78B-41A9-88BB-A6A7B984CDC4}" dt="2022-09-29T08:19:03.045" v="3626" actId="947"/>
          <ac:spMkLst>
            <pc:docMk/>
            <pc:sldMk cId="2052407247" sldId="272"/>
            <ac:spMk id="783" creationId="{7DC15010-3B3B-416E-928D-072EAFFFE968}"/>
          </ac:spMkLst>
        </pc:spChg>
        <pc:spChg chg="mod">
          <ac:chgData name="Zi yi Zhang (Chinasoft Shanghai)" userId="889434de-a257-482e-b37a-310609d597e0" providerId="ADAL" clId="{FEFB5BA1-A78B-41A9-88BB-A6A7B984CDC4}" dt="2022-09-29T08:19:03.061" v="3630" actId="947"/>
          <ac:spMkLst>
            <pc:docMk/>
            <pc:sldMk cId="2052407247" sldId="272"/>
            <ac:spMk id="784" creationId="{49E1563A-0D1E-4616-928F-AB076A6C25AA}"/>
          </ac:spMkLst>
        </pc:spChg>
        <pc:spChg chg="mod">
          <ac:chgData name="Zi yi Zhang (Chinasoft Shanghai)" userId="889434de-a257-482e-b37a-310609d597e0" providerId="ADAL" clId="{FEFB5BA1-A78B-41A9-88BB-A6A7B984CDC4}" dt="2022-09-29T08:19:03.077" v="3634" actId="947"/>
          <ac:spMkLst>
            <pc:docMk/>
            <pc:sldMk cId="2052407247" sldId="272"/>
            <ac:spMk id="785" creationId="{303A5CFC-579C-4B7A-A68F-62A9B4F0D706}"/>
          </ac:spMkLst>
        </pc:spChg>
        <pc:spChg chg="mod">
          <ac:chgData name="Zi yi Zhang (Chinasoft Shanghai)" userId="889434de-a257-482e-b37a-310609d597e0" providerId="ADAL" clId="{FEFB5BA1-A78B-41A9-88BB-A6A7B984CDC4}" dt="2022-09-29T08:19:03.092" v="3638" actId="947"/>
          <ac:spMkLst>
            <pc:docMk/>
            <pc:sldMk cId="2052407247" sldId="272"/>
            <ac:spMk id="786" creationId="{2DA206CF-A854-44BB-9B8F-B2E7742A9D47}"/>
          </ac:spMkLst>
        </pc:spChg>
        <pc:spChg chg="mod">
          <ac:chgData name="Zi yi Zhang (Chinasoft Shanghai)" userId="889434de-a257-482e-b37a-310609d597e0" providerId="ADAL" clId="{FEFB5BA1-A78B-41A9-88BB-A6A7B984CDC4}" dt="2022-09-29T08:19:03.107" v="3642" actId="947"/>
          <ac:spMkLst>
            <pc:docMk/>
            <pc:sldMk cId="2052407247" sldId="272"/>
            <ac:spMk id="787" creationId="{E27B35B8-C0D5-4138-B36B-2E0E7C98698B}"/>
          </ac:spMkLst>
        </pc:spChg>
        <pc:spChg chg="mod">
          <ac:chgData name="Zi yi Zhang (Chinasoft Shanghai)" userId="889434de-a257-482e-b37a-310609d597e0" providerId="ADAL" clId="{FEFB5BA1-A78B-41A9-88BB-A6A7B984CDC4}" dt="2022-09-29T08:19:03.122" v="3646" actId="947"/>
          <ac:spMkLst>
            <pc:docMk/>
            <pc:sldMk cId="2052407247" sldId="272"/>
            <ac:spMk id="788" creationId="{A0070B70-A388-44A9-A7BC-BA376872CD84}"/>
          </ac:spMkLst>
        </pc:spChg>
        <pc:spChg chg="mod">
          <ac:chgData name="Zi yi Zhang (Chinasoft Shanghai)" userId="889434de-a257-482e-b37a-310609d597e0" providerId="ADAL" clId="{FEFB5BA1-A78B-41A9-88BB-A6A7B984CDC4}" dt="2022-09-29T08:19:03.138" v="3650" actId="947"/>
          <ac:spMkLst>
            <pc:docMk/>
            <pc:sldMk cId="2052407247" sldId="272"/>
            <ac:spMk id="789" creationId="{BC22ED8F-B43A-4381-BE76-D01EB8BD68DE}"/>
          </ac:spMkLst>
        </pc:spChg>
        <pc:spChg chg="mod">
          <ac:chgData name="Zi yi Zhang (Chinasoft Shanghai)" userId="889434de-a257-482e-b37a-310609d597e0" providerId="ADAL" clId="{FEFB5BA1-A78B-41A9-88BB-A6A7B984CDC4}" dt="2022-09-29T08:19:03.153" v="3654" actId="947"/>
          <ac:spMkLst>
            <pc:docMk/>
            <pc:sldMk cId="2052407247" sldId="272"/>
            <ac:spMk id="790" creationId="{8D7EA2BC-1E9A-4AB0-B05D-9AE0B502CC75}"/>
          </ac:spMkLst>
        </pc:spChg>
        <pc:spChg chg="mod">
          <ac:chgData name="Zi yi Zhang (Chinasoft Shanghai)" userId="889434de-a257-482e-b37a-310609d597e0" providerId="ADAL" clId="{FEFB5BA1-A78B-41A9-88BB-A6A7B984CDC4}" dt="2022-09-29T08:19:03.168" v="3658" actId="947"/>
          <ac:spMkLst>
            <pc:docMk/>
            <pc:sldMk cId="2052407247" sldId="272"/>
            <ac:spMk id="791" creationId="{C395C5CD-82BB-4D2A-9B6D-45301E3CF850}"/>
          </ac:spMkLst>
        </pc:spChg>
        <pc:spChg chg="mod">
          <ac:chgData name="Zi yi Zhang (Chinasoft Shanghai)" userId="889434de-a257-482e-b37a-310609d597e0" providerId="ADAL" clId="{FEFB5BA1-A78B-41A9-88BB-A6A7B984CDC4}" dt="2022-09-29T08:19:03.183" v="3662" actId="947"/>
          <ac:spMkLst>
            <pc:docMk/>
            <pc:sldMk cId="2052407247" sldId="272"/>
            <ac:spMk id="792" creationId="{BD066A4A-1C33-4568-8BA3-59133B1314A3}"/>
          </ac:spMkLst>
        </pc:spChg>
        <pc:spChg chg="mod">
          <ac:chgData name="Zi yi Zhang (Chinasoft Shanghai)" userId="889434de-a257-482e-b37a-310609d597e0" providerId="ADAL" clId="{FEFB5BA1-A78B-41A9-88BB-A6A7B984CDC4}" dt="2022-09-29T08:19:03.199" v="3666" actId="947"/>
          <ac:spMkLst>
            <pc:docMk/>
            <pc:sldMk cId="2052407247" sldId="272"/>
            <ac:spMk id="793" creationId="{885004B2-CE48-4596-9146-4C129B271187}"/>
          </ac:spMkLst>
        </pc:spChg>
        <pc:spChg chg="mod">
          <ac:chgData name="Zi yi Zhang (Chinasoft Shanghai)" userId="889434de-a257-482e-b37a-310609d597e0" providerId="ADAL" clId="{FEFB5BA1-A78B-41A9-88BB-A6A7B984CDC4}" dt="2022-09-29T08:19:03.215" v="3670" actId="947"/>
          <ac:spMkLst>
            <pc:docMk/>
            <pc:sldMk cId="2052407247" sldId="272"/>
            <ac:spMk id="794" creationId="{0A21DCAE-9C78-44E9-8B5C-E6E919A2B867}"/>
          </ac:spMkLst>
        </pc:spChg>
        <pc:spChg chg="mod">
          <ac:chgData name="Zi yi Zhang (Chinasoft Shanghai)" userId="889434de-a257-482e-b37a-310609d597e0" providerId="ADAL" clId="{FEFB5BA1-A78B-41A9-88BB-A6A7B984CDC4}" dt="2022-09-29T08:19:03.233" v="3674" actId="947"/>
          <ac:spMkLst>
            <pc:docMk/>
            <pc:sldMk cId="2052407247" sldId="272"/>
            <ac:spMk id="795" creationId="{8C249B5F-4F11-4164-9137-FCE534FCFD6E}"/>
          </ac:spMkLst>
        </pc:spChg>
        <pc:spChg chg="mod">
          <ac:chgData name="Zi yi Zhang (Chinasoft Shanghai)" userId="889434de-a257-482e-b37a-310609d597e0" providerId="ADAL" clId="{FEFB5BA1-A78B-41A9-88BB-A6A7B984CDC4}" dt="2022-09-29T08:19:03.247" v="3678" actId="947"/>
          <ac:spMkLst>
            <pc:docMk/>
            <pc:sldMk cId="2052407247" sldId="272"/>
            <ac:spMk id="796" creationId="{D86D96C3-7207-44B7-BDEC-B50C9E6CBE04}"/>
          </ac:spMkLst>
        </pc:spChg>
        <pc:spChg chg="mod">
          <ac:chgData name="Zi yi Zhang (Chinasoft Shanghai)" userId="889434de-a257-482e-b37a-310609d597e0" providerId="ADAL" clId="{FEFB5BA1-A78B-41A9-88BB-A6A7B984CDC4}" dt="2022-09-29T08:19:03.263" v="3682" actId="947"/>
          <ac:spMkLst>
            <pc:docMk/>
            <pc:sldMk cId="2052407247" sldId="272"/>
            <ac:spMk id="797" creationId="{2DB2F553-4436-40FB-89EA-AEEB01D6058D}"/>
          </ac:spMkLst>
        </pc:spChg>
        <pc:spChg chg="mod">
          <ac:chgData name="Zi yi Zhang (Chinasoft Shanghai)" userId="889434de-a257-482e-b37a-310609d597e0" providerId="ADAL" clId="{FEFB5BA1-A78B-41A9-88BB-A6A7B984CDC4}" dt="2022-09-29T08:19:03.278" v="3686" actId="947"/>
          <ac:spMkLst>
            <pc:docMk/>
            <pc:sldMk cId="2052407247" sldId="272"/>
            <ac:spMk id="798" creationId="{AABCDC8B-EC24-4DBC-B62C-F308C0FF8A6B}"/>
          </ac:spMkLst>
        </pc:spChg>
        <pc:spChg chg="mod">
          <ac:chgData name="Zi yi Zhang (Chinasoft Shanghai)" userId="889434de-a257-482e-b37a-310609d597e0" providerId="ADAL" clId="{FEFB5BA1-A78B-41A9-88BB-A6A7B984CDC4}" dt="2022-09-29T08:19:03.294" v="3690" actId="947"/>
          <ac:spMkLst>
            <pc:docMk/>
            <pc:sldMk cId="2052407247" sldId="272"/>
            <ac:spMk id="799" creationId="{B018D3B1-54B3-44B3-8350-7929EF02F75C}"/>
          </ac:spMkLst>
        </pc:spChg>
        <pc:spChg chg="mod">
          <ac:chgData name="Zi yi Zhang (Chinasoft Shanghai)" userId="889434de-a257-482e-b37a-310609d597e0" providerId="ADAL" clId="{FEFB5BA1-A78B-41A9-88BB-A6A7B984CDC4}" dt="2022-09-29T08:19:03.309" v="3694" actId="947"/>
          <ac:spMkLst>
            <pc:docMk/>
            <pc:sldMk cId="2052407247" sldId="272"/>
            <ac:spMk id="800" creationId="{358D6162-A48D-453A-B5AE-910EF8ADBFE4}"/>
          </ac:spMkLst>
        </pc:spChg>
        <pc:spChg chg="mod">
          <ac:chgData name="Zi yi Zhang (Chinasoft Shanghai)" userId="889434de-a257-482e-b37a-310609d597e0" providerId="ADAL" clId="{FEFB5BA1-A78B-41A9-88BB-A6A7B984CDC4}" dt="2022-09-29T08:19:03.324" v="3698" actId="947"/>
          <ac:spMkLst>
            <pc:docMk/>
            <pc:sldMk cId="2052407247" sldId="272"/>
            <ac:spMk id="801" creationId="{CB90286F-59A7-4972-AA8D-68E81E8C274A}"/>
          </ac:spMkLst>
        </pc:spChg>
        <pc:spChg chg="mod">
          <ac:chgData name="Zi yi Zhang (Chinasoft Shanghai)" userId="889434de-a257-482e-b37a-310609d597e0" providerId="ADAL" clId="{FEFB5BA1-A78B-41A9-88BB-A6A7B984CDC4}" dt="2022-09-29T08:19:03.341" v="3702" actId="947"/>
          <ac:spMkLst>
            <pc:docMk/>
            <pc:sldMk cId="2052407247" sldId="272"/>
            <ac:spMk id="802" creationId="{71B6994C-D480-4353-9110-19DB311A0E57}"/>
          </ac:spMkLst>
        </pc:spChg>
        <pc:spChg chg="mod">
          <ac:chgData name="Zi yi Zhang (Chinasoft Shanghai)" userId="889434de-a257-482e-b37a-310609d597e0" providerId="ADAL" clId="{FEFB5BA1-A78B-41A9-88BB-A6A7B984CDC4}" dt="2022-09-29T08:19:03.358" v="3706" actId="947"/>
          <ac:spMkLst>
            <pc:docMk/>
            <pc:sldMk cId="2052407247" sldId="272"/>
            <ac:spMk id="803" creationId="{203531F1-30C8-4F8B-A9C0-871E25D0BAAA}"/>
          </ac:spMkLst>
        </pc:spChg>
        <pc:spChg chg="mod">
          <ac:chgData name="Zi yi Zhang (Chinasoft Shanghai)" userId="889434de-a257-482e-b37a-310609d597e0" providerId="ADAL" clId="{FEFB5BA1-A78B-41A9-88BB-A6A7B984CDC4}" dt="2022-09-29T08:19:03.373" v="3710" actId="947"/>
          <ac:spMkLst>
            <pc:docMk/>
            <pc:sldMk cId="2052407247" sldId="272"/>
            <ac:spMk id="804" creationId="{AB1BEBFB-0E13-479C-B3A1-6D9B63DF611F}"/>
          </ac:spMkLst>
        </pc:spChg>
        <pc:spChg chg="mod">
          <ac:chgData name="Zi yi Zhang (Chinasoft Shanghai)" userId="889434de-a257-482e-b37a-310609d597e0" providerId="ADAL" clId="{FEFB5BA1-A78B-41A9-88BB-A6A7B984CDC4}" dt="2022-09-29T08:19:03.388" v="3714" actId="947"/>
          <ac:spMkLst>
            <pc:docMk/>
            <pc:sldMk cId="2052407247" sldId="272"/>
            <ac:spMk id="805" creationId="{386DD577-B6BE-4A1B-A783-6770EF8D4653}"/>
          </ac:spMkLst>
        </pc:spChg>
        <pc:spChg chg="mod">
          <ac:chgData name="Zi yi Zhang (Chinasoft Shanghai)" userId="889434de-a257-482e-b37a-310609d597e0" providerId="ADAL" clId="{FEFB5BA1-A78B-41A9-88BB-A6A7B984CDC4}" dt="2022-09-29T08:19:03.404" v="3718" actId="947"/>
          <ac:spMkLst>
            <pc:docMk/>
            <pc:sldMk cId="2052407247" sldId="272"/>
            <ac:spMk id="806" creationId="{564F393D-2229-4490-BF11-E6C52356985D}"/>
          </ac:spMkLst>
        </pc:spChg>
        <pc:spChg chg="mod">
          <ac:chgData name="Zi yi Zhang (Chinasoft Shanghai)" userId="889434de-a257-482e-b37a-310609d597e0" providerId="ADAL" clId="{FEFB5BA1-A78B-41A9-88BB-A6A7B984CDC4}" dt="2022-09-29T08:19:03.422" v="3722" actId="947"/>
          <ac:spMkLst>
            <pc:docMk/>
            <pc:sldMk cId="2052407247" sldId="272"/>
            <ac:spMk id="807" creationId="{5BFF5840-FBDC-46E3-ACB6-6F2A2F9D1871}"/>
          </ac:spMkLst>
        </pc:spChg>
        <pc:spChg chg="mod">
          <ac:chgData name="Zi yi Zhang (Chinasoft Shanghai)" userId="889434de-a257-482e-b37a-310609d597e0" providerId="ADAL" clId="{FEFB5BA1-A78B-41A9-88BB-A6A7B984CDC4}" dt="2022-09-29T08:19:03.440" v="3726" actId="947"/>
          <ac:spMkLst>
            <pc:docMk/>
            <pc:sldMk cId="2052407247" sldId="272"/>
            <ac:spMk id="808" creationId="{2C620C4E-CD97-45D1-9EF7-E1EBCDFF60B3}"/>
          </ac:spMkLst>
        </pc:spChg>
        <pc:spChg chg="mod">
          <ac:chgData name="Zi yi Zhang (Chinasoft Shanghai)" userId="889434de-a257-482e-b37a-310609d597e0" providerId="ADAL" clId="{FEFB5BA1-A78B-41A9-88BB-A6A7B984CDC4}" dt="2022-09-29T08:19:03.458" v="3730" actId="947"/>
          <ac:spMkLst>
            <pc:docMk/>
            <pc:sldMk cId="2052407247" sldId="272"/>
            <ac:spMk id="809" creationId="{DA5EA630-5AA8-4482-A73E-AFB62BE66F07}"/>
          </ac:spMkLst>
        </pc:spChg>
        <pc:spChg chg="mod">
          <ac:chgData name="Zi yi Zhang (Chinasoft Shanghai)" userId="889434de-a257-482e-b37a-310609d597e0" providerId="ADAL" clId="{FEFB5BA1-A78B-41A9-88BB-A6A7B984CDC4}" dt="2022-09-29T08:19:03.476" v="3734" actId="947"/>
          <ac:spMkLst>
            <pc:docMk/>
            <pc:sldMk cId="2052407247" sldId="272"/>
            <ac:spMk id="810" creationId="{4DC02855-0C30-4FBD-8302-EBB1EBED8972}"/>
          </ac:spMkLst>
        </pc:spChg>
        <pc:spChg chg="mod">
          <ac:chgData name="Zi yi Zhang (Chinasoft Shanghai)" userId="889434de-a257-482e-b37a-310609d597e0" providerId="ADAL" clId="{FEFB5BA1-A78B-41A9-88BB-A6A7B984CDC4}" dt="2022-09-29T08:19:03.499" v="3738" actId="947"/>
          <ac:spMkLst>
            <pc:docMk/>
            <pc:sldMk cId="2052407247" sldId="272"/>
            <ac:spMk id="811" creationId="{49DE8294-76B9-4B51-AC7A-E358B04663DD}"/>
          </ac:spMkLst>
        </pc:spChg>
        <pc:spChg chg="mod">
          <ac:chgData name="Zi yi Zhang (Chinasoft Shanghai)" userId="889434de-a257-482e-b37a-310609d597e0" providerId="ADAL" clId="{FEFB5BA1-A78B-41A9-88BB-A6A7B984CDC4}" dt="2022-09-29T08:19:03.520" v="3742" actId="947"/>
          <ac:spMkLst>
            <pc:docMk/>
            <pc:sldMk cId="2052407247" sldId="272"/>
            <ac:spMk id="812" creationId="{AAA85F5A-D43E-44A4-8CD0-198926BE3C61}"/>
          </ac:spMkLst>
        </pc:spChg>
        <pc:spChg chg="mod">
          <ac:chgData name="Zi yi Zhang (Chinasoft Shanghai)" userId="889434de-a257-482e-b37a-310609d597e0" providerId="ADAL" clId="{FEFB5BA1-A78B-41A9-88BB-A6A7B984CDC4}" dt="2022-09-29T08:19:03.536" v="3746" actId="947"/>
          <ac:spMkLst>
            <pc:docMk/>
            <pc:sldMk cId="2052407247" sldId="272"/>
            <ac:spMk id="813" creationId="{2E21E664-80E8-44CA-B7A2-5DD8194BE5BF}"/>
          </ac:spMkLst>
        </pc:spChg>
        <pc:spChg chg="mod">
          <ac:chgData name="Zi yi Zhang (Chinasoft Shanghai)" userId="889434de-a257-482e-b37a-310609d597e0" providerId="ADAL" clId="{FEFB5BA1-A78B-41A9-88BB-A6A7B984CDC4}" dt="2022-09-29T08:19:03.551" v="3750" actId="947"/>
          <ac:spMkLst>
            <pc:docMk/>
            <pc:sldMk cId="2052407247" sldId="272"/>
            <ac:spMk id="814" creationId="{6515A1CF-8BB0-4CC9-8195-574E487E4514}"/>
          </ac:spMkLst>
        </pc:spChg>
        <pc:spChg chg="mod">
          <ac:chgData name="Zi yi Zhang (Chinasoft Shanghai)" userId="889434de-a257-482e-b37a-310609d597e0" providerId="ADAL" clId="{FEFB5BA1-A78B-41A9-88BB-A6A7B984CDC4}" dt="2022-09-29T08:19:03.570" v="3754" actId="947"/>
          <ac:spMkLst>
            <pc:docMk/>
            <pc:sldMk cId="2052407247" sldId="272"/>
            <ac:spMk id="815" creationId="{A064A2A7-6FCD-4482-8DE1-B2E0C0E44FEA}"/>
          </ac:spMkLst>
        </pc:spChg>
        <pc:spChg chg="mod">
          <ac:chgData name="Zi yi Zhang (Chinasoft Shanghai)" userId="889434de-a257-482e-b37a-310609d597e0" providerId="ADAL" clId="{FEFB5BA1-A78B-41A9-88BB-A6A7B984CDC4}" dt="2022-09-29T08:19:03.589" v="3758" actId="947"/>
          <ac:spMkLst>
            <pc:docMk/>
            <pc:sldMk cId="2052407247" sldId="272"/>
            <ac:spMk id="816" creationId="{1E7C6A7A-D403-476F-8B99-F4D87138A242}"/>
          </ac:spMkLst>
        </pc:spChg>
        <pc:spChg chg="mod">
          <ac:chgData name="Zi yi Zhang (Chinasoft Shanghai)" userId="889434de-a257-482e-b37a-310609d597e0" providerId="ADAL" clId="{FEFB5BA1-A78B-41A9-88BB-A6A7B984CDC4}" dt="2022-09-29T08:19:03.613" v="3762" actId="947"/>
          <ac:spMkLst>
            <pc:docMk/>
            <pc:sldMk cId="2052407247" sldId="272"/>
            <ac:spMk id="817" creationId="{79E0BB16-1973-45D3-9926-C1CA9B17B5D3}"/>
          </ac:spMkLst>
        </pc:spChg>
        <pc:spChg chg="mod">
          <ac:chgData name="Zi yi Zhang (Chinasoft Shanghai)" userId="889434de-a257-482e-b37a-310609d597e0" providerId="ADAL" clId="{FEFB5BA1-A78B-41A9-88BB-A6A7B984CDC4}" dt="2022-09-29T08:19:03.630" v="3766" actId="947"/>
          <ac:spMkLst>
            <pc:docMk/>
            <pc:sldMk cId="2052407247" sldId="272"/>
            <ac:spMk id="818" creationId="{FA450FB1-63F5-4EE0-93A5-C873658BA716}"/>
          </ac:spMkLst>
        </pc:spChg>
        <pc:spChg chg="mod">
          <ac:chgData name="Zi yi Zhang (Chinasoft Shanghai)" userId="889434de-a257-482e-b37a-310609d597e0" providerId="ADAL" clId="{FEFB5BA1-A78B-41A9-88BB-A6A7B984CDC4}" dt="2022-09-29T08:19:03.647" v="3770" actId="947"/>
          <ac:spMkLst>
            <pc:docMk/>
            <pc:sldMk cId="2052407247" sldId="272"/>
            <ac:spMk id="819" creationId="{276A0CE2-C67D-43B0-92FA-2CCC14D3CB33}"/>
          </ac:spMkLst>
        </pc:spChg>
        <pc:spChg chg="mod">
          <ac:chgData name="Zi yi Zhang (Chinasoft Shanghai)" userId="889434de-a257-482e-b37a-310609d597e0" providerId="ADAL" clId="{FEFB5BA1-A78B-41A9-88BB-A6A7B984CDC4}" dt="2022-09-29T08:19:03.667" v="3774" actId="947"/>
          <ac:spMkLst>
            <pc:docMk/>
            <pc:sldMk cId="2052407247" sldId="272"/>
            <ac:spMk id="820" creationId="{E6C72331-0A4F-4BDD-BF3F-A09658D96DB2}"/>
          </ac:spMkLst>
        </pc:spChg>
        <pc:spChg chg="mod">
          <ac:chgData name="Zi yi Zhang (Chinasoft Shanghai)" userId="889434de-a257-482e-b37a-310609d597e0" providerId="ADAL" clId="{FEFB5BA1-A78B-41A9-88BB-A6A7B984CDC4}" dt="2022-09-29T08:19:03.685" v="3778" actId="947"/>
          <ac:spMkLst>
            <pc:docMk/>
            <pc:sldMk cId="2052407247" sldId="272"/>
            <ac:spMk id="821" creationId="{91A76091-F10D-4502-9DDE-0594A55C280E}"/>
          </ac:spMkLst>
        </pc:spChg>
        <pc:spChg chg="mod">
          <ac:chgData name="Zi yi Zhang (Chinasoft Shanghai)" userId="889434de-a257-482e-b37a-310609d597e0" providerId="ADAL" clId="{FEFB5BA1-A78B-41A9-88BB-A6A7B984CDC4}" dt="2022-09-29T08:19:03.701" v="3782" actId="947"/>
          <ac:spMkLst>
            <pc:docMk/>
            <pc:sldMk cId="2052407247" sldId="272"/>
            <ac:spMk id="822" creationId="{00F8CE7E-F4FC-49B0-AB1C-402AE0666DA5}"/>
          </ac:spMkLst>
        </pc:spChg>
        <pc:spChg chg="mod">
          <ac:chgData name="Zi yi Zhang (Chinasoft Shanghai)" userId="889434de-a257-482e-b37a-310609d597e0" providerId="ADAL" clId="{FEFB5BA1-A78B-41A9-88BB-A6A7B984CDC4}" dt="2022-09-29T08:19:03.718" v="3786" actId="947"/>
          <ac:spMkLst>
            <pc:docMk/>
            <pc:sldMk cId="2052407247" sldId="272"/>
            <ac:spMk id="823" creationId="{A5E11FFC-6023-4C38-BA48-01DE23F0FE12}"/>
          </ac:spMkLst>
        </pc:spChg>
        <pc:spChg chg="mod">
          <ac:chgData name="Zi yi Zhang (Chinasoft Shanghai)" userId="889434de-a257-482e-b37a-310609d597e0" providerId="ADAL" clId="{FEFB5BA1-A78B-41A9-88BB-A6A7B984CDC4}" dt="2022-09-29T08:19:03.734" v="3790" actId="947"/>
          <ac:spMkLst>
            <pc:docMk/>
            <pc:sldMk cId="2052407247" sldId="272"/>
            <ac:spMk id="824" creationId="{3888AD4E-4BC2-4F53-952D-9AA302493DB8}"/>
          </ac:spMkLst>
        </pc:spChg>
        <pc:spChg chg="mod">
          <ac:chgData name="Zi yi Zhang (Chinasoft Shanghai)" userId="889434de-a257-482e-b37a-310609d597e0" providerId="ADAL" clId="{FEFB5BA1-A78B-41A9-88BB-A6A7B984CDC4}" dt="2022-09-29T08:19:03.750" v="3794" actId="947"/>
          <ac:spMkLst>
            <pc:docMk/>
            <pc:sldMk cId="2052407247" sldId="272"/>
            <ac:spMk id="825" creationId="{053D18B4-A3C8-4B90-A76C-80FEF103B437}"/>
          </ac:spMkLst>
        </pc:spChg>
        <pc:spChg chg="mod">
          <ac:chgData name="Zi yi Zhang (Chinasoft Shanghai)" userId="889434de-a257-482e-b37a-310609d597e0" providerId="ADAL" clId="{FEFB5BA1-A78B-41A9-88BB-A6A7B984CDC4}" dt="2022-09-29T08:19:03.765" v="3798" actId="947"/>
          <ac:spMkLst>
            <pc:docMk/>
            <pc:sldMk cId="2052407247" sldId="272"/>
            <ac:spMk id="826" creationId="{F96E8F5D-8096-4AD1-A8A6-A903C64DE762}"/>
          </ac:spMkLst>
        </pc:spChg>
        <pc:spChg chg="mod">
          <ac:chgData name="Zi yi Zhang (Chinasoft Shanghai)" userId="889434de-a257-482e-b37a-310609d597e0" providerId="ADAL" clId="{FEFB5BA1-A78B-41A9-88BB-A6A7B984CDC4}" dt="2022-09-29T08:19:03.781" v="3802" actId="947"/>
          <ac:spMkLst>
            <pc:docMk/>
            <pc:sldMk cId="2052407247" sldId="272"/>
            <ac:spMk id="827" creationId="{7AC50222-030C-4D23-8642-AD20E58AAD89}"/>
          </ac:spMkLst>
        </pc:spChg>
        <pc:spChg chg="mod">
          <ac:chgData name="Zi yi Zhang (Chinasoft Shanghai)" userId="889434de-a257-482e-b37a-310609d597e0" providerId="ADAL" clId="{FEFB5BA1-A78B-41A9-88BB-A6A7B984CDC4}" dt="2022-09-29T08:19:03.798" v="3806" actId="947"/>
          <ac:spMkLst>
            <pc:docMk/>
            <pc:sldMk cId="2052407247" sldId="272"/>
            <ac:spMk id="828" creationId="{E08776D5-B389-4D37-B9C7-52E8120BB3CC}"/>
          </ac:spMkLst>
        </pc:spChg>
        <pc:spChg chg="mod">
          <ac:chgData name="Zi yi Zhang (Chinasoft Shanghai)" userId="889434de-a257-482e-b37a-310609d597e0" providerId="ADAL" clId="{FEFB5BA1-A78B-41A9-88BB-A6A7B984CDC4}" dt="2022-09-29T08:19:03.816" v="3810" actId="947"/>
          <ac:spMkLst>
            <pc:docMk/>
            <pc:sldMk cId="2052407247" sldId="272"/>
            <ac:spMk id="829" creationId="{4CC3C952-C6D5-4925-A841-338629606356}"/>
          </ac:spMkLst>
        </pc:spChg>
        <pc:spChg chg="mod">
          <ac:chgData name="Zi yi Zhang (Chinasoft Shanghai)" userId="889434de-a257-482e-b37a-310609d597e0" providerId="ADAL" clId="{FEFB5BA1-A78B-41A9-88BB-A6A7B984CDC4}" dt="2022-09-29T08:19:03.833" v="3814" actId="947"/>
          <ac:spMkLst>
            <pc:docMk/>
            <pc:sldMk cId="2052407247" sldId="272"/>
            <ac:spMk id="830" creationId="{6F4A23CF-A41F-49EE-92C5-54D08D62EA24}"/>
          </ac:spMkLst>
        </pc:spChg>
        <pc:spChg chg="mod">
          <ac:chgData name="Zi yi Zhang (Chinasoft Shanghai)" userId="889434de-a257-482e-b37a-310609d597e0" providerId="ADAL" clId="{FEFB5BA1-A78B-41A9-88BB-A6A7B984CDC4}" dt="2022-09-29T08:19:03.849" v="3818" actId="947"/>
          <ac:spMkLst>
            <pc:docMk/>
            <pc:sldMk cId="2052407247" sldId="272"/>
            <ac:spMk id="831" creationId="{78C6B014-679C-45F6-B58D-F7DC96545507}"/>
          </ac:spMkLst>
        </pc:spChg>
        <pc:spChg chg="mod">
          <ac:chgData name="Zi yi Zhang (Chinasoft Shanghai)" userId="889434de-a257-482e-b37a-310609d597e0" providerId="ADAL" clId="{FEFB5BA1-A78B-41A9-88BB-A6A7B984CDC4}" dt="2022-09-29T08:19:03.869" v="3822" actId="947"/>
          <ac:spMkLst>
            <pc:docMk/>
            <pc:sldMk cId="2052407247" sldId="272"/>
            <ac:spMk id="832" creationId="{9AEE32AF-0AC9-4EB6-AE9C-C822E27DC1F1}"/>
          </ac:spMkLst>
        </pc:spChg>
        <pc:spChg chg="mod">
          <ac:chgData name="Zi yi Zhang (Chinasoft Shanghai)" userId="889434de-a257-482e-b37a-310609d597e0" providerId="ADAL" clId="{FEFB5BA1-A78B-41A9-88BB-A6A7B984CDC4}" dt="2022-09-29T08:19:03.889" v="3826" actId="947"/>
          <ac:spMkLst>
            <pc:docMk/>
            <pc:sldMk cId="2052407247" sldId="272"/>
            <ac:spMk id="833" creationId="{75B6AD28-7B15-41C5-AB3D-155FC6C24083}"/>
          </ac:spMkLst>
        </pc:spChg>
        <pc:spChg chg="mod">
          <ac:chgData name="Zi yi Zhang (Chinasoft Shanghai)" userId="889434de-a257-482e-b37a-310609d597e0" providerId="ADAL" clId="{FEFB5BA1-A78B-41A9-88BB-A6A7B984CDC4}" dt="2022-09-29T08:19:03.909" v="3830" actId="947"/>
          <ac:spMkLst>
            <pc:docMk/>
            <pc:sldMk cId="2052407247" sldId="272"/>
            <ac:spMk id="834" creationId="{10E0D510-88C7-4001-B121-322B90D51151}"/>
          </ac:spMkLst>
        </pc:spChg>
        <pc:spChg chg="mod">
          <ac:chgData name="Zi yi Zhang (Chinasoft Shanghai)" userId="889434de-a257-482e-b37a-310609d597e0" providerId="ADAL" clId="{FEFB5BA1-A78B-41A9-88BB-A6A7B984CDC4}" dt="2022-09-29T08:19:03.926" v="3834" actId="947"/>
          <ac:spMkLst>
            <pc:docMk/>
            <pc:sldMk cId="2052407247" sldId="272"/>
            <ac:spMk id="835" creationId="{4E0353A5-1FA0-465A-86F2-4B7A24A9D7CA}"/>
          </ac:spMkLst>
        </pc:spChg>
        <pc:spChg chg="mod">
          <ac:chgData name="Zi yi Zhang (Chinasoft Shanghai)" userId="889434de-a257-482e-b37a-310609d597e0" providerId="ADAL" clId="{FEFB5BA1-A78B-41A9-88BB-A6A7B984CDC4}" dt="2022-09-29T08:19:03.942" v="3838" actId="947"/>
          <ac:spMkLst>
            <pc:docMk/>
            <pc:sldMk cId="2052407247" sldId="272"/>
            <ac:spMk id="836" creationId="{3A95BF44-A5B7-4DB9-AE5E-D15D92DF2C47}"/>
          </ac:spMkLst>
        </pc:spChg>
        <pc:spChg chg="mod">
          <ac:chgData name="Zi yi Zhang (Chinasoft Shanghai)" userId="889434de-a257-482e-b37a-310609d597e0" providerId="ADAL" clId="{FEFB5BA1-A78B-41A9-88BB-A6A7B984CDC4}" dt="2022-09-29T08:19:03.959" v="3842" actId="947"/>
          <ac:spMkLst>
            <pc:docMk/>
            <pc:sldMk cId="2052407247" sldId="272"/>
            <ac:spMk id="837" creationId="{3DF00BAB-ACAC-445E-B67D-A56AE617562C}"/>
          </ac:spMkLst>
        </pc:spChg>
        <pc:spChg chg="mod">
          <ac:chgData name="Zi yi Zhang (Chinasoft Shanghai)" userId="889434de-a257-482e-b37a-310609d597e0" providerId="ADAL" clId="{FEFB5BA1-A78B-41A9-88BB-A6A7B984CDC4}" dt="2022-09-29T08:19:03.976" v="3846" actId="947"/>
          <ac:spMkLst>
            <pc:docMk/>
            <pc:sldMk cId="2052407247" sldId="272"/>
            <ac:spMk id="838" creationId="{63E6B92F-A783-4E0E-9283-180E3D0CC9F9}"/>
          </ac:spMkLst>
        </pc:spChg>
        <pc:spChg chg="mod">
          <ac:chgData name="Zi yi Zhang (Chinasoft Shanghai)" userId="889434de-a257-482e-b37a-310609d597e0" providerId="ADAL" clId="{FEFB5BA1-A78B-41A9-88BB-A6A7B984CDC4}" dt="2022-09-29T08:19:03.993" v="3850" actId="947"/>
          <ac:spMkLst>
            <pc:docMk/>
            <pc:sldMk cId="2052407247" sldId="272"/>
            <ac:spMk id="839" creationId="{C4188875-D9F2-4B2A-A455-4F6AFDF2DBE0}"/>
          </ac:spMkLst>
        </pc:spChg>
        <pc:spChg chg="mod">
          <ac:chgData name="Zi yi Zhang (Chinasoft Shanghai)" userId="889434de-a257-482e-b37a-310609d597e0" providerId="ADAL" clId="{FEFB5BA1-A78B-41A9-88BB-A6A7B984CDC4}" dt="2022-09-29T08:19:04.010" v="3854" actId="947"/>
          <ac:spMkLst>
            <pc:docMk/>
            <pc:sldMk cId="2052407247" sldId="272"/>
            <ac:spMk id="840" creationId="{03EC350E-5B40-4198-9232-46862D1BFC26}"/>
          </ac:spMkLst>
        </pc:spChg>
        <pc:spChg chg="mod">
          <ac:chgData name="Zi yi Zhang (Chinasoft Shanghai)" userId="889434de-a257-482e-b37a-310609d597e0" providerId="ADAL" clId="{FEFB5BA1-A78B-41A9-88BB-A6A7B984CDC4}" dt="2022-09-29T08:19:04.028" v="3858" actId="947"/>
          <ac:spMkLst>
            <pc:docMk/>
            <pc:sldMk cId="2052407247" sldId="272"/>
            <ac:spMk id="841" creationId="{E83E820A-DE45-4E50-8B30-83FD5BAFAC44}"/>
          </ac:spMkLst>
        </pc:spChg>
        <pc:spChg chg="mod">
          <ac:chgData name="Zi yi Zhang (Chinasoft Shanghai)" userId="889434de-a257-482e-b37a-310609d597e0" providerId="ADAL" clId="{FEFB5BA1-A78B-41A9-88BB-A6A7B984CDC4}" dt="2022-09-29T08:19:04.045" v="3862" actId="947"/>
          <ac:spMkLst>
            <pc:docMk/>
            <pc:sldMk cId="2052407247" sldId="272"/>
            <ac:spMk id="842" creationId="{0F4ABBC6-A67D-4351-9251-888B1BFD45A9}"/>
          </ac:spMkLst>
        </pc:spChg>
        <pc:spChg chg="mod">
          <ac:chgData name="Zi yi Zhang (Chinasoft Shanghai)" userId="889434de-a257-482e-b37a-310609d597e0" providerId="ADAL" clId="{FEFB5BA1-A78B-41A9-88BB-A6A7B984CDC4}" dt="2022-09-29T08:19:04.065" v="3866" actId="947"/>
          <ac:spMkLst>
            <pc:docMk/>
            <pc:sldMk cId="2052407247" sldId="272"/>
            <ac:spMk id="843" creationId="{7CC50CBF-E015-4ED4-A328-36B1F503D74B}"/>
          </ac:spMkLst>
        </pc:spChg>
        <pc:spChg chg="mod">
          <ac:chgData name="Zi yi Zhang (Chinasoft Shanghai)" userId="889434de-a257-482e-b37a-310609d597e0" providerId="ADAL" clId="{FEFB5BA1-A78B-41A9-88BB-A6A7B984CDC4}" dt="2022-09-29T08:19:04.082" v="3870" actId="947"/>
          <ac:spMkLst>
            <pc:docMk/>
            <pc:sldMk cId="2052407247" sldId="272"/>
            <ac:spMk id="844" creationId="{D83616A4-2AF2-47F2-AB45-81034D5C1993}"/>
          </ac:spMkLst>
        </pc:spChg>
        <pc:spChg chg="mod">
          <ac:chgData name="Zi yi Zhang (Chinasoft Shanghai)" userId="889434de-a257-482e-b37a-310609d597e0" providerId="ADAL" clId="{FEFB5BA1-A78B-41A9-88BB-A6A7B984CDC4}" dt="2022-09-29T08:19:04.101" v="3874" actId="947"/>
          <ac:spMkLst>
            <pc:docMk/>
            <pc:sldMk cId="2052407247" sldId="272"/>
            <ac:spMk id="845" creationId="{DA7C63AB-F850-4BC6-A389-325C011CC983}"/>
          </ac:spMkLst>
        </pc:spChg>
        <pc:spChg chg="mod">
          <ac:chgData name="Zi yi Zhang (Chinasoft Shanghai)" userId="889434de-a257-482e-b37a-310609d597e0" providerId="ADAL" clId="{FEFB5BA1-A78B-41A9-88BB-A6A7B984CDC4}" dt="2022-09-29T08:19:04.120" v="3878" actId="947"/>
          <ac:spMkLst>
            <pc:docMk/>
            <pc:sldMk cId="2052407247" sldId="272"/>
            <ac:spMk id="846" creationId="{BDBA6A85-51E7-47C0-AC2A-818C9CF90D3D}"/>
          </ac:spMkLst>
        </pc:spChg>
        <pc:spChg chg="mod">
          <ac:chgData name="Zi yi Zhang (Chinasoft Shanghai)" userId="889434de-a257-482e-b37a-310609d597e0" providerId="ADAL" clId="{FEFB5BA1-A78B-41A9-88BB-A6A7B984CDC4}" dt="2022-09-29T08:19:04.137" v="3882" actId="947"/>
          <ac:spMkLst>
            <pc:docMk/>
            <pc:sldMk cId="2052407247" sldId="272"/>
            <ac:spMk id="847" creationId="{0C4F47C1-252F-4FCB-AB44-796D3DC99774}"/>
          </ac:spMkLst>
        </pc:spChg>
        <pc:spChg chg="mod">
          <ac:chgData name="Zi yi Zhang (Chinasoft Shanghai)" userId="889434de-a257-482e-b37a-310609d597e0" providerId="ADAL" clId="{FEFB5BA1-A78B-41A9-88BB-A6A7B984CDC4}" dt="2022-09-29T08:19:04.157" v="3886" actId="947"/>
          <ac:spMkLst>
            <pc:docMk/>
            <pc:sldMk cId="2052407247" sldId="272"/>
            <ac:spMk id="848" creationId="{A7E30DA6-9F74-47B6-86C3-3DBDB1110A59}"/>
          </ac:spMkLst>
        </pc:spChg>
        <pc:spChg chg="mod">
          <ac:chgData name="Zi yi Zhang (Chinasoft Shanghai)" userId="889434de-a257-482e-b37a-310609d597e0" providerId="ADAL" clId="{FEFB5BA1-A78B-41A9-88BB-A6A7B984CDC4}" dt="2022-09-29T08:19:04.179" v="3890" actId="947"/>
          <ac:spMkLst>
            <pc:docMk/>
            <pc:sldMk cId="2052407247" sldId="272"/>
            <ac:spMk id="849" creationId="{BD2C0E33-9AB3-47EF-BA82-976B58E3FDCF}"/>
          </ac:spMkLst>
        </pc:spChg>
        <pc:spChg chg="mod">
          <ac:chgData name="Zi yi Zhang (Chinasoft Shanghai)" userId="889434de-a257-482e-b37a-310609d597e0" providerId="ADAL" clId="{FEFB5BA1-A78B-41A9-88BB-A6A7B984CDC4}" dt="2022-09-29T08:19:04.196" v="3894" actId="947"/>
          <ac:spMkLst>
            <pc:docMk/>
            <pc:sldMk cId="2052407247" sldId="272"/>
            <ac:spMk id="850" creationId="{B5CA67FB-46FB-4A82-A8CB-62C1EA88E3CA}"/>
          </ac:spMkLst>
        </pc:spChg>
        <pc:spChg chg="mod">
          <ac:chgData name="Zi yi Zhang (Chinasoft Shanghai)" userId="889434de-a257-482e-b37a-310609d597e0" providerId="ADAL" clId="{FEFB5BA1-A78B-41A9-88BB-A6A7B984CDC4}" dt="2022-09-29T08:19:04.217" v="3898" actId="947"/>
          <ac:spMkLst>
            <pc:docMk/>
            <pc:sldMk cId="2052407247" sldId="272"/>
            <ac:spMk id="851" creationId="{2DAD92A2-BA11-4F0C-BB59-A14014FA1D14}"/>
          </ac:spMkLst>
        </pc:spChg>
        <pc:spChg chg="mod">
          <ac:chgData name="Zi yi Zhang (Chinasoft Shanghai)" userId="889434de-a257-482e-b37a-310609d597e0" providerId="ADAL" clId="{FEFB5BA1-A78B-41A9-88BB-A6A7B984CDC4}" dt="2022-09-29T08:19:04.235" v="3902" actId="947"/>
          <ac:spMkLst>
            <pc:docMk/>
            <pc:sldMk cId="2052407247" sldId="272"/>
            <ac:spMk id="852" creationId="{095BD75D-C7EC-4678-AFF9-9344B81675F6}"/>
          </ac:spMkLst>
        </pc:spChg>
        <pc:spChg chg="mod">
          <ac:chgData name="Zi yi Zhang (Chinasoft Shanghai)" userId="889434de-a257-482e-b37a-310609d597e0" providerId="ADAL" clId="{FEFB5BA1-A78B-41A9-88BB-A6A7B984CDC4}" dt="2022-09-29T08:19:04.252" v="3906" actId="947"/>
          <ac:spMkLst>
            <pc:docMk/>
            <pc:sldMk cId="2052407247" sldId="272"/>
            <ac:spMk id="853" creationId="{A23F9D92-AF27-48D5-944E-6372D78A30DB}"/>
          </ac:spMkLst>
        </pc:spChg>
        <pc:spChg chg="mod">
          <ac:chgData name="Zi yi Zhang (Chinasoft Shanghai)" userId="889434de-a257-482e-b37a-310609d597e0" providerId="ADAL" clId="{FEFB5BA1-A78B-41A9-88BB-A6A7B984CDC4}" dt="2022-09-29T08:19:04.268" v="3910" actId="947"/>
          <ac:spMkLst>
            <pc:docMk/>
            <pc:sldMk cId="2052407247" sldId="272"/>
            <ac:spMk id="854" creationId="{9A1FC912-701A-409D-A2C3-F04AFA1CDF0F}"/>
          </ac:spMkLst>
        </pc:spChg>
        <pc:spChg chg="mod">
          <ac:chgData name="Zi yi Zhang (Chinasoft Shanghai)" userId="889434de-a257-482e-b37a-310609d597e0" providerId="ADAL" clId="{FEFB5BA1-A78B-41A9-88BB-A6A7B984CDC4}" dt="2022-09-29T08:19:04.286" v="3914" actId="947"/>
          <ac:spMkLst>
            <pc:docMk/>
            <pc:sldMk cId="2052407247" sldId="272"/>
            <ac:spMk id="855" creationId="{A9BBBEC4-F380-4187-8228-6B63C0A28DC2}"/>
          </ac:spMkLst>
        </pc:spChg>
        <pc:spChg chg="mod">
          <ac:chgData name="Zi yi Zhang (Chinasoft Shanghai)" userId="889434de-a257-482e-b37a-310609d597e0" providerId="ADAL" clId="{FEFB5BA1-A78B-41A9-88BB-A6A7B984CDC4}" dt="2022-09-29T08:19:04.303" v="3918" actId="947"/>
          <ac:spMkLst>
            <pc:docMk/>
            <pc:sldMk cId="2052407247" sldId="272"/>
            <ac:spMk id="856" creationId="{BB8B05C3-4112-4D93-981C-BC9296AE9826}"/>
          </ac:spMkLst>
        </pc:spChg>
        <pc:spChg chg="mod">
          <ac:chgData name="Zi yi Zhang (Chinasoft Shanghai)" userId="889434de-a257-482e-b37a-310609d597e0" providerId="ADAL" clId="{FEFB5BA1-A78B-41A9-88BB-A6A7B984CDC4}" dt="2022-09-29T08:19:04.320" v="3922" actId="947"/>
          <ac:spMkLst>
            <pc:docMk/>
            <pc:sldMk cId="2052407247" sldId="272"/>
            <ac:spMk id="857" creationId="{0F2D5696-EFE3-4521-82BE-A65717ABAF59}"/>
          </ac:spMkLst>
        </pc:spChg>
        <pc:spChg chg="mod">
          <ac:chgData name="Zi yi Zhang (Chinasoft Shanghai)" userId="889434de-a257-482e-b37a-310609d597e0" providerId="ADAL" clId="{FEFB5BA1-A78B-41A9-88BB-A6A7B984CDC4}" dt="2022-09-29T08:19:04.338" v="3926" actId="947"/>
          <ac:spMkLst>
            <pc:docMk/>
            <pc:sldMk cId="2052407247" sldId="272"/>
            <ac:spMk id="858" creationId="{580A2FB6-A3FC-4F9B-A92C-D35481B14D34}"/>
          </ac:spMkLst>
        </pc:spChg>
        <pc:spChg chg="mod">
          <ac:chgData name="Zi yi Zhang (Chinasoft Shanghai)" userId="889434de-a257-482e-b37a-310609d597e0" providerId="ADAL" clId="{FEFB5BA1-A78B-41A9-88BB-A6A7B984CDC4}" dt="2022-09-29T08:19:04.356" v="3930" actId="947"/>
          <ac:spMkLst>
            <pc:docMk/>
            <pc:sldMk cId="2052407247" sldId="272"/>
            <ac:spMk id="859" creationId="{0324613E-56E6-4642-BAEF-D9601178F6F1}"/>
          </ac:spMkLst>
        </pc:spChg>
        <pc:spChg chg="mod">
          <ac:chgData name="Zi yi Zhang (Chinasoft Shanghai)" userId="889434de-a257-482e-b37a-310609d597e0" providerId="ADAL" clId="{FEFB5BA1-A78B-41A9-88BB-A6A7B984CDC4}" dt="2022-09-29T08:19:04.374" v="3934" actId="947"/>
          <ac:spMkLst>
            <pc:docMk/>
            <pc:sldMk cId="2052407247" sldId="272"/>
            <ac:spMk id="860" creationId="{7862BD14-3ED4-4D94-BC70-7EEB29E99B87}"/>
          </ac:spMkLst>
        </pc:spChg>
        <pc:spChg chg="mod">
          <ac:chgData name="Zi yi Zhang (Chinasoft Shanghai)" userId="889434de-a257-482e-b37a-310609d597e0" providerId="ADAL" clId="{FEFB5BA1-A78B-41A9-88BB-A6A7B984CDC4}" dt="2022-09-29T08:19:04.391" v="3938" actId="947"/>
          <ac:spMkLst>
            <pc:docMk/>
            <pc:sldMk cId="2052407247" sldId="272"/>
            <ac:spMk id="861" creationId="{12FF4DBB-798B-4153-9C2C-89906355A405}"/>
          </ac:spMkLst>
        </pc:spChg>
        <pc:spChg chg="mod">
          <ac:chgData name="Zi yi Zhang (Chinasoft Shanghai)" userId="889434de-a257-482e-b37a-310609d597e0" providerId="ADAL" clId="{FEFB5BA1-A78B-41A9-88BB-A6A7B984CDC4}" dt="2022-09-29T08:19:04.408" v="3942" actId="947"/>
          <ac:spMkLst>
            <pc:docMk/>
            <pc:sldMk cId="2052407247" sldId="272"/>
            <ac:spMk id="862" creationId="{6C5DEC0E-3024-4483-A153-92229B5ACDC1}"/>
          </ac:spMkLst>
        </pc:spChg>
        <pc:spChg chg="mod">
          <ac:chgData name="Zi yi Zhang (Chinasoft Shanghai)" userId="889434de-a257-482e-b37a-310609d597e0" providerId="ADAL" clId="{FEFB5BA1-A78B-41A9-88BB-A6A7B984CDC4}" dt="2022-09-29T08:19:04.424" v="3946" actId="947"/>
          <ac:spMkLst>
            <pc:docMk/>
            <pc:sldMk cId="2052407247" sldId="272"/>
            <ac:spMk id="863" creationId="{76BEBF12-1DAA-4BCC-A19B-78033B65BB4D}"/>
          </ac:spMkLst>
        </pc:spChg>
        <pc:spChg chg="mod">
          <ac:chgData name="Zi yi Zhang (Chinasoft Shanghai)" userId="889434de-a257-482e-b37a-310609d597e0" providerId="ADAL" clId="{FEFB5BA1-A78B-41A9-88BB-A6A7B984CDC4}" dt="2022-09-29T08:19:04.442" v="3950" actId="947"/>
          <ac:spMkLst>
            <pc:docMk/>
            <pc:sldMk cId="2052407247" sldId="272"/>
            <ac:spMk id="864" creationId="{1C1CCFA8-91B6-492B-BD0D-38154E1E8074}"/>
          </ac:spMkLst>
        </pc:spChg>
        <pc:spChg chg="mod">
          <ac:chgData name="Zi yi Zhang (Chinasoft Shanghai)" userId="889434de-a257-482e-b37a-310609d597e0" providerId="ADAL" clId="{FEFB5BA1-A78B-41A9-88BB-A6A7B984CDC4}" dt="2022-09-29T08:19:04.458" v="3954" actId="947"/>
          <ac:spMkLst>
            <pc:docMk/>
            <pc:sldMk cId="2052407247" sldId="272"/>
            <ac:spMk id="865" creationId="{09132BBC-2830-445F-8000-C815F0D74726}"/>
          </ac:spMkLst>
        </pc:spChg>
        <pc:spChg chg="mod">
          <ac:chgData name="Zi yi Zhang (Chinasoft Shanghai)" userId="889434de-a257-482e-b37a-310609d597e0" providerId="ADAL" clId="{FEFB5BA1-A78B-41A9-88BB-A6A7B984CDC4}" dt="2022-09-29T08:19:04.475" v="3958" actId="947"/>
          <ac:spMkLst>
            <pc:docMk/>
            <pc:sldMk cId="2052407247" sldId="272"/>
            <ac:spMk id="866" creationId="{4C1ED9D9-237C-4259-9725-1D284F95D5D4}"/>
          </ac:spMkLst>
        </pc:spChg>
        <pc:spChg chg="mod">
          <ac:chgData name="Zi yi Zhang (Chinasoft Shanghai)" userId="889434de-a257-482e-b37a-310609d597e0" providerId="ADAL" clId="{FEFB5BA1-A78B-41A9-88BB-A6A7B984CDC4}" dt="2022-09-29T08:19:04.494" v="3962" actId="947"/>
          <ac:spMkLst>
            <pc:docMk/>
            <pc:sldMk cId="2052407247" sldId="272"/>
            <ac:spMk id="867" creationId="{2FE7667A-54B7-46D0-89AA-23CF428806F2}"/>
          </ac:spMkLst>
        </pc:spChg>
        <pc:spChg chg="mod">
          <ac:chgData name="Zi yi Zhang (Chinasoft Shanghai)" userId="889434de-a257-482e-b37a-310609d597e0" providerId="ADAL" clId="{FEFB5BA1-A78B-41A9-88BB-A6A7B984CDC4}" dt="2022-09-29T08:19:04.513" v="3966" actId="947"/>
          <ac:spMkLst>
            <pc:docMk/>
            <pc:sldMk cId="2052407247" sldId="272"/>
            <ac:spMk id="868" creationId="{F23B314C-9B09-426F-83DE-A474F2745F22}"/>
          </ac:spMkLst>
        </pc:spChg>
        <pc:spChg chg="mod">
          <ac:chgData name="Zi yi Zhang (Chinasoft Shanghai)" userId="889434de-a257-482e-b37a-310609d597e0" providerId="ADAL" clId="{FEFB5BA1-A78B-41A9-88BB-A6A7B984CDC4}" dt="2022-09-29T08:19:04.531" v="3970" actId="947"/>
          <ac:spMkLst>
            <pc:docMk/>
            <pc:sldMk cId="2052407247" sldId="272"/>
            <ac:spMk id="869" creationId="{05B5F98B-A562-4EB2-95C6-CB521FF6EF6F}"/>
          </ac:spMkLst>
        </pc:spChg>
        <pc:spChg chg="mod">
          <ac:chgData name="Zi yi Zhang (Chinasoft Shanghai)" userId="889434de-a257-482e-b37a-310609d597e0" providerId="ADAL" clId="{FEFB5BA1-A78B-41A9-88BB-A6A7B984CDC4}" dt="2022-09-29T08:19:04.548" v="3974" actId="947"/>
          <ac:spMkLst>
            <pc:docMk/>
            <pc:sldMk cId="2052407247" sldId="272"/>
            <ac:spMk id="870" creationId="{22F7279F-FFBD-4D12-9AA1-FC0BD5FA05E9}"/>
          </ac:spMkLst>
        </pc:spChg>
        <pc:spChg chg="mod">
          <ac:chgData name="Zi yi Zhang (Chinasoft Shanghai)" userId="889434de-a257-482e-b37a-310609d597e0" providerId="ADAL" clId="{FEFB5BA1-A78B-41A9-88BB-A6A7B984CDC4}" dt="2022-09-29T08:19:04.564" v="3978" actId="947"/>
          <ac:spMkLst>
            <pc:docMk/>
            <pc:sldMk cId="2052407247" sldId="272"/>
            <ac:spMk id="871" creationId="{F4CA09E7-4CE7-41CD-A687-24DC4936CC7B}"/>
          </ac:spMkLst>
        </pc:spChg>
        <pc:spChg chg="mod">
          <ac:chgData name="Zi yi Zhang (Chinasoft Shanghai)" userId="889434de-a257-482e-b37a-310609d597e0" providerId="ADAL" clId="{FEFB5BA1-A78B-41A9-88BB-A6A7B984CDC4}" dt="2022-09-29T08:19:04.582" v="3982" actId="947"/>
          <ac:spMkLst>
            <pc:docMk/>
            <pc:sldMk cId="2052407247" sldId="272"/>
            <ac:spMk id="872" creationId="{31E95FDD-B116-4B6E-B5B4-8B831BF49D26}"/>
          </ac:spMkLst>
        </pc:spChg>
        <pc:spChg chg="mod">
          <ac:chgData name="Zi yi Zhang (Chinasoft Shanghai)" userId="889434de-a257-482e-b37a-310609d597e0" providerId="ADAL" clId="{FEFB5BA1-A78B-41A9-88BB-A6A7B984CDC4}" dt="2022-09-29T08:19:04.598" v="3986" actId="947"/>
          <ac:spMkLst>
            <pc:docMk/>
            <pc:sldMk cId="2052407247" sldId="272"/>
            <ac:spMk id="873" creationId="{DBE98CDB-DADB-4963-8421-B5A33B3983BD}"/>
          </ac:spMkLst>
        </pc:spChg>
        <pc:spChg chg="mod">
          <ac:chgData name="Zi yi Zhang (Chinasoft Shanghai)" userId="889434de-a257-482e-b37a-310609d597e0" providerId="ADAL" clId="{FEFB5BA1-A78B-41A9-88BB-A6A7B984CDC4}" dt="2022-09-29T08:19:04.615" v="3990" actId="947"/>
          <ac:spMkLst>
            <pc:docMk/>
            <pc:sldMk cId="2052407247" sldId="272"/>
            <ac:spMk id="874" creationId="{DCE250D6-1ED4-4782-8D61-E86E7D2DA781}"/>
          </ac:spMkLst>
        </pc:spChg>
        <pc:spChg chg="mod">
          <ac:chgData name="Zi yi Zhang (Chinasoft Shanghai)" userId="889434de-a257-482e-b37a-310609d597e0" providerId="ADAL" clId="{FEFB5BA1-A78B-41A9-88BB-A6A7B984CDC4}" dt="2022-09-29T08:19:04.632" v="3994" actId="947"/>
          <ac:spMkLst>
            <pc:docMk/>
            <pc:sldMk cId="2052407247" sldId="272"/>
            <ac:spMk id="875" creationId="{709411CA-C057-416D-AA58-F0DCC46B01A4}"/>
          </ac:spMkLst>
        </pc:spChg>
        <pc:spChg chg="mod">
          <ac:chgData name="Zi yi Zhang (Chinasoft Shanghai)" userId="889434de-a257-482e-b37a-310609d597e0" providerId="ADAL" clId="{FEFB5BA1-A78B-41A9-88BB-A6A7B984CDC4}" dt="2022-09-29T08:19:04.648" v="3998" actId="947"/>
          <ac:spMkLst>
            <pc:docMk/>
            <pc:sldMk cId="2052407247" sldId="272"/>
            <ac:spMk id="876" creationId="{A8659B44-8CB3-4000-A4FD-32DB63C44346}"/>
          </ac:spMkLst>
        </pc:spChg>
        <pc:spChg chg="mod">
          <ac:chgData name="Zi yi Zhang (Chinasoft Shanghai)" userId="889434de-a257-482e-b37a-310609d597e0" providerId="ADAL" clId="{FEFB5BA1-A78B-41A9-88BB-A6A7B984CDC4}" dt="2022-09-29T08:19:04.666" v="4002" actId="947"/>
          <ac:spMkLst>
            <pc:docMk/>
            <pc:sldMk cId="2052407247" sldId="272"/>
            <ac:spMk id="877" creationId="{4055E304-6C93-4E93-B013-E7EE58B033C9}"/>
          </ac:spMkLst>
        </pc:spChg>
        <pc:spChg chg="mod">
          <ac:chgData name="Zi yi Zhang (Chinasoft Shanghai)" userId="889434de-a257-482e-b37a-310609d597e0" providerId="ADAL" clId="{FEFB5BA1-A78B-41A9-88BB-A6A7B984CDC4}" dt="2022-09-29T08:19:04.685" v="4006" actId="947"/>
          <ac:spMkLst>
            <pc:docMk/>
            <pc:sldMk cId="2052407247" sldId="272"/>
            <ac:spMk id="878" creationId="{AEC2CE3A-97BF-4353-9D94-D2158F0AA323}"/>
          </ac:spMkLst>
        </pc:spChg>
        <pc:spChg chg="mod">
          <ac:chgData name="Zi yi Zhang (Chinasoft Shanghai)" userId="889434de-a257-482e-b37a-310609d597e0" providerId="ADAL" clId="{FEFB5BA1-A78B-41A9-88BB-A6A7B984CDC4}" dt="2022-09-29T08:19:04.701" v="4010" actId="947"/>
          <ac:spMkLst>
            <pc:docMk/>
            <pc:sldMk cId="2052407247" sldId="272"/>
            <ac:spMk id="879" creationId="{FD45A991-936C-4C88-99C1-FF30B1388FB0}"/>
          </ac:spMkLst>
        </pc:spChg>
        <pc:spChg chg="mod">
          <ac:chgData name="Zi yi Zhang (Chinasoft Shanghai)" userId="889434de-a257-482e-b37a-310609d597e0" providerId="ADAL" clId="{FEFB5BA1-A78B-41A9-88BB-A6A7B984CDC4}" dt="2022-09-29T08:19:04.723" v="4014" actId="947"/>
          <ac:spMkLst>
            <pc:docMk/>
            <pc:sldMk cId="2052407247" sldId="272"/>
            <ac:spMk id="880" creationId="{CFD4D91A-F91E-4364-B2A8-95C8C5EFF400}"/>
          </ac:spMkLst>
        </pc:spChg>
        <pc:spChg chg="mod">
          <ac:chgData name="Zi yi Zhang (Chinasoft Shanghai)" userId="889434de-a257-482e-b37a-310609d597e0" providerId="ADAL" clId="{FEFB5BA1-A78B-41A9-88BB-A6A7B984CDC4}" dt="2022-09-29T08:19:04.741" v="4018" actId="947"/>
          <ac:spMkLst>
            <pc:docMk/>
            <pc:sldMk cId="2052407247" sldId="272"/>
            <ac:spMk id="881" creationId="{1DE0013E-EAF5-4C60-A0D9-E9CB88C83CF2}"/>
          </ac:spMkLst>
        </pc:spChg>
        <pc:spChg chg="mod">
          <ac:chgData name="Zi yi Zhang (Chinasoft Shanghai)" userId="889434de-a257-482e-b37a-310609d597e0" providerId="ADAL" clId="{FEFB5BA1-A78B-41A9-88BB-A6A7B984CDC4}" dt="2022-09-29T08:19:04.760" v="4022" actId="947"/>
          <ac:spMkLst>
            <pc:docMk/>
            <pc:sldMk cId="2052407247" sldId="272"/>
            <ac:spMk id="882" creationId="{D1A629C1-B75D-4DB3-A0CD-5FECDD9B55B1}"/>
          </ac:spMkLst>
        </pc:spChg>
        <pc:spChg chg="mod">
          <ac:chgData name="Zi yi Zhang (Chinasoft Shanghai)" userId="889434de-a257-482e-b37a-310609d597e0" providerId="ADAL" clId="{FEFB5BA1-A78B-41A9-88BB-A6A7B984CDC4}" dt="2022-09-29T08:19:04.778" v="4026" actId="947"/>
          <ac:spMkLst>
            <pc:docMk/>
            <pc:sldMk cId="2052407247" sldId="272"/>
            <ac:spMk id="883" creationId="{420B2F89-2B40-4FA8-AB6F-B023E6258B80}"/>
          </ac:spMkLst>
        </pc:spChg>
        <pc:spChg chg="mod">
          <ac:chgData name="Zi yi Zhang (Chinasoft Shanghai)" userId="889434de-a257-482e-b37a-310609d597e0" providerId="ADAL" clId="{FEFB5BA1-A78B-41A9-88BB-A6A7B984CDC4}" dt="2022-09-29T08:19:04.796" v="4030" actId="947"/>
          <ac:spMkLst>
            <pc:docMk/>
            <pc:sldMk cId="2052407247" sldId="272"/>
            <ac:spMk id="884" creationId="{67D83A1A-2ECE-4D51-9B93-DE21D871CDA9}"/>
          </ac:spMkLst>
        </pc:spChg>
        <pc:spChg chg="mod">
          <ac:chgData name="Zi yi Zhang (Chinasoft Shanghai)" userId="889434de-a257-482e-b37a-310609d597e0" providerId="ADAL" clId="{FEFB5BA1-A78B-41A9-88BB-A6A7B984CDC4}" dt="2022-09-29T08:19:04.814" v="4034" actId="947"/>
          <ac:spMkLst>
            <pc:docMk/>
            <pc:sldMk cId="2052407247" sldId="272"/>
            <ac:spMk id="885" creationId="{049F70FF-F874-4F2D-B4A3-DF5B6BF02A01}"/>
          </ac:spMkLst>
        </pc:spChg>
        <pc:spChg chg="mod">
          <ac:chgData name="Zi yi Zhang (Chinasoft Shanghai)" userId="889434de-a257-482e-b37a-310609d597e0" providerId="ADAL" clId="{FEFB5BA1-A78B-41A9-88BB-A6A7B984CDC4}" dt="2022-09-29T08:19:04.832" v="4038" actId="947"/>
          <ac:spMkLst>
            <pc:docMk/>
            <pc:sldMk cId="2052407247" sldId="272"/>
            <ac:spMk id="886" creationId="{FBAE9974-2EE0-4571-8D66-C86B8B61288F}"/>
          </ac:spMkLst>
        </pc:spChg>
        <pc:spChg chg="mod">
          <ac:chgData name="Zi yi Zhang (Chinasoft Shanghai)" userId="889434de-a257-482e-b37a-310609d597e0" providerId="ADAL" clId="{FEFB5BA1-A78B-41A9-88BB-A6A7B984CDC4}" dt="2022-09-29T08:19:04.848" v="4042" actId="947"/>
          <ac:spMkLst>
            <pc:docMk/>
            <pc:sldMk cId="2052407247" sldId="272"/>
            <ac:spMk id="887" creationId="{FC86E089-03B9-4F27-8855-5FF4BDE385A9}"/>
          </ac:spMkLst>
        </pc:spChg>
        <pc:spChg chg="mod">
          <ac:chgData name="Zi yi Zhang (Chinasoft Shanghai)" userId="889434de-a257-482e-b37a-310609d597e0" providerId="ADAL" clId="{FEFB5BA1-A78B-41A9-88BB-A6A7B984CDC4}" dt="2022-09-29T08:19:04.865" v="4046" actId="947"/>
          <ac:spMkLst>
            <pc:docMk/>
            <pc:sldMk cId="2052407247" sldId="272"/>
            <ac:spMk id="888" creationId="{20C39A15-EBCB-43D8-A5D6-E9084B721460}"/>
          </ac:spMkLst>
        </pc:spChg>
        <pc:spChg chg="mod">
          <ac:chgData name="Zi yi Zhang (Chinasoft Shanghai)" userId="889434de-a257-482e-b37a-310609d597e0" providerId="ADAL" clId="{FEFB5BA1-A78B-41A9-88BB-A6A7B984CDC4}" dt="2022-09-29T08:19:04.881" v="4050" actId="947"/>
          <ac:spMkLst>
            <pc:docMk/>
            <pc:sldMk cId="2052407247" sldId="272"/>
            <ac:spMk id="889" creationId="{40CFA46C-4EF2-4DCD-8A92-79CAA1FD9AB0}"/>
          </ac:spMkLst>
        </pc:spChg>
        <pc:spChg chg="mod">
          <ac:chgData name="Zi yi Zhang (Chinasoft Shanghai)" userId="889434de-a257-482e-b37a-310609d597e0" providerId="ADAL" clId="{FEFB5BA1-A78B-41A9-88BB-A6A7B984CDC4}" dt="2022-09-29T08:19:04.898" v="4054" actId="947"/>
          <ac:spMkLst>
            <pc:docMk/>
            <pc:sldMk cId="2052407247" sldId="272"/>
            <ac:spMk id="890" creationId="{8F856504-1179-4760-B2BB-5F7ACAEF51AC}"/>
          </ac:spMkLst>
        </pc:spChg>
        <pc:spChg chg="mod">
          <ac:chgData name="Zi yi Zhang (Chinasoft Shanghai)" userId="889434de-a257-482e-b37a-310609d597e0" providerId="ADAL" clId="{FEFB5BA1-A78B-41A9-88BB-A6A7B984CDC4}" dt="2022-09-29T08:19:04.914" v="4058" actId="947"/>
          <ac:spMkLst>
            <pc:docMk/>
            <pc:sldMk cId="2052407247" sldId="272"/>
            <ac:spMk id="891" creationId="{818DFBB6-394B-4DDC-A296-D119DDCFC87C}"/>
          </ac:spMkLst>
        </pc:spChg>
        <pc:spChg chg="mod">
          <ac:chgData name="Zi yi Zhang (Chinasoft Shanghai)" userId="889434de-a257-482e-b37a-310609d597e0" providerId="ADAL" clId="{FEFB5BA1-A78B-41A9-88BB-A6A7B984CDC4}" dt="2022-09-29T08:19:04.931" v="4062" actId="947"/>
          <ac:spMkLst>
            <pc:docMk/>
            <pc:sldMk cId="2052407247" sldId="272"/>
            <ac:spMk id="892" creationId="{0C94FF5B-FC83-4A2C-9B95-982088331CA7}"/>
          </ac:spMkLst>
        </pc:spChg>
        <pc:spChg chg="mod">
          <ac:chgData name="Zi yi Zhang (Chinasoft Shanghai)" userId="889434de-a257-482e-b37a-310609d597e0" providerId="ADAL" clId="{FEFB5BA1-A78B-41A9-88BB-A6A7B984CDC4}" dt="2022-09-29T08:19:04.948" v="4066" actId="947"/>
          <ac:spMkLst>
            <pc:docMk/>
            <pc:sldMk cId="2052407247" sldId="272"/>
            <ac:spMk id="893" creationId="{72585779-BAC8-4432-B00C-787686C9D9D2}"/>
          </ac:spMkLst>
        </pc:spChg>
        <pc:spChg chg="mod">
          <ac:chgData name="Zi yi Zhang (Chinasoft Shanghai)" userId="889434de-a257-482e-b37a-310609d597e0" providerId="ADAL" clId="{FEFB5BA1-A78B-41A9-88BB-A6A7B984CDC4}" dt="2022-09-29T08:19:04.965" v="4070" actId="947"/>
          <ac:spMkLst>
            <pc:docMk/>
            <pc:sldMk cId="2052407247" sldId="272"/>
            <ac:spMk id="894" creationId="{F798898D-4D15-4173-947F-3E584F7D8239}"/>
          </ac:spMkLst>
        </pc:spChg>
        <pc:spChg chg="mod">
          <ac:chgData name="Zi yi Zhang (Chinasoft Shanghai)" userId="889434de-a257-482e-b37a-310609d597e0" providerId="ADAL" clId="{FEFB5BA1-A78B-41A9-88BB-A6A7B984CDC4}" dt="2022-09-29T08:19:04.982" v="4074" actId="947"/>
          <ac:spMkLst>
            <pc:docMk/>
            <pc:sldMk cId="2052407247" sldId="272"/>
            <ac:spMk id="895" creationId="{95B0ABE1-B6EA-451C-B3AE-9D096FA81AA1}"/>
          </ac:spMkLst>
        </pc:spChg>
        <pc:spChg chg="mod">
          <ac:chgData name="Zi yi Zhang (Chinasoft Shanghai)" userId="889434de-a257-482e-b37a-310609d597e0" providerId="ADAL" clId="{FEFB5BA1-A78B-41A9-88BB-A6A7B984CDC4}" dt="2022-09-29T08:19:04.997" v="4078" actId="947"/>
          <ac:spMkLst>
            <pc:docMk/>
            <pc:sldMk cId="2052407247" sldId="272"/>
            <ac:spMk id="896" creationId="{9D6D84E6-8A6C-45FA-A772-A3F632A015F4}"/>
          </ac:spMkLst>
        </pc:spChg>
        <pc:spChg chg="mod">
          <ac:chgData name="Zi yi Zhang (Chinasoft Shanghai)" userId="889434de-a257-482e-b37a-310609d597e0" providerId="ADAL" clId="{FEFB5BA1-A78B-41A9-88BB-A6A7B984CDC4}" dt="2022-09-29T08:19:05.014" v="4082" actId="947"/>
          <ac:spMkLst>
            <pc:docMk/>
            <pc:sldMk cId="2052407247" sldId="272"/>
            <ac:spMk id="897" creationId="{84BD83EE-BA58-4213-98C1-086301007528}"/>
          </ac:spMkLst>
        </pc:spChg>
        <pc:spChg chg="mod">
          <ac:chgData name="Zi yi Zhang (Chinasoft Shanghai)" userId="889434de-a257-482e-b37a-310609d597e0" providerId="ADAL" clId="{FEFB5BA1-A78B-41A9-88BB-A6A7B984CDC4}" dt="2022-09-29T08:19:05.031" v="4086" actId="947"/>
          <ac:spMkLst>
            <pc:docMk/>
            <pc:sldMk cId="2052407247" sldId="272"/>
            <ac:spMk id="898" creationId="{140B9073-1D94-4B49-A4C3-6896CFBA8610}"/>
          </ac:spMkLst>
        </pc:spChg>
        <pc:spChg chg="mod">
          <ac:chgData name="Zi yi Zhang (Chinasoft Shanghai)" userId="889434de-a257-482e-b37a-310609d597e0" providerId="ADAL" clId="{FEFB5BA1-A78B-41A9-88BB-A6A7B984CDC4}" dt="2022-09-29T08:19:05.048" v="4090" actId="947"/>
          <ac:spMkLst>
            <pc:docMk/>
            <pc:sldMk cId="2052407247" sldId="272"/>
            <ac:spMk id="899" creationId="{8058DDE2-79D6-41C5-B667-826403622662}"/>
          </ac:spMkLst>
        </pc:spChg>
        <pc:spChg chg="mod">
          <ac:chgData name="Zi yi Zhang (Chinasoft Shanghai)" userId="889434de-a257-482e-b37a-310609d597e0" providerId="ADAL" clId="{FEFB5BA1-A78B-41A9-88BB-A6A7B984CDC4}" dt="2022-09-29T08:19:05.065" v="4094" actId="947"/>
          <ac:spMkLst>
            <pc:docMk/>
            <pc:sldMk cId="2052407247" sldId="272"/>
            <ac:spMk id="900" creationId="{9382911E-8CFD-4C36-80BC-A1E34AA666B6}"/>
          </ac:spMkLst>
        </pc:spChg>
        <pc:spChg chg="mod">
          <ac:chgData name="Zi yi Zhang (Chinasoft Shanghai)" userId="889434de-a257-482e-b37a-310609d597e0" providerId="ADAL" clId="{FEFB5BA1-A78B-41A9-88BB-A6A7B984CDC4}" dt="2022-09-29T08:19:05.082" v="4098" actId="947"/>
          <ac:spMkLst>
            <pc:docMk/>
            <pc:sldMk cId="2052407247" sldId="272"/>
            <ac:spMk id="901" creationId="{C5BF0E58-42DF-43C1-B69C-731A666F2C9B}"/>
          </ac:spMkLst>
        </pc:spChg>
        <pc:spChg chg="mod">
          <ac:chgData name="Zi yi Zhang (Chinasoft Shanghai)" userId="889434de-a257-482e-b37a-310609d597e0" providerId="ADAL" clId="{FEFB5BA1-A78B-41A9-88BB-A6A7B984CDC4}" dt="2022-09-29T08:19:05.098" v="4102" actId="947"/>
          <ac:spMkLst>
            <pc:docMk/>
            <pc:sldMk cId="2052407247" sldId="272"/>
            <ac:spMk id="902" creationId="{18657B54-EBB1-467B-8DD0-30BB16DE7B72}"/>
          </ac:spMkLst>
        </pc:spChg>
        <pc:spChg chg="mod">
          <ac:chgData name="Zi yi Zhang (Chinasoft Shanghai)" userId="889434de-a257-482e-b37a-310609d597e0" providerId="ADAL" clId="{FEFB5BA1-A78B-41A9-88BB-A6A7B984CDC4}" dt="2022-09-29T08:19:05.117" v="4106" actId="947"/>
          <ac:spMkLst>
            <pc:docMk/>
            <pc:sldMk cId="2052407247" sldId="272"/>
            <ac:spMk id="903" creationId="{CCCCB59A-7EDD-44A3-A597-42A4AB4F6296}"/>
          </ac:spMkLst>
        </pc:spChg>
        <pc:spChg chg="mod">
          <ac:chgData name="Zi yi Zhang (Chinasoft Shanghai)" userId="889434de-a257-482e-b37a-310609d597e0" providerId="ADAL" clId="{FEFB5BA1-A78B-41A9-88BB-A6A7B984CDC4}" dt="2022-09-29T08:19:05.136" v="4110" actId="947"/>
          <ac:spMkLst>
            <pc:docMk/>
            <pc:sldMk cId="2052407247" sldId="272"/>
            <ac:spMk id="904" creationId="{C90511C6-EF80-45F5-8A13-76AAAC22E345}"/>
          </ac:spMkLst>
        </pc:spChg>
        <pc:spChg chg="mod">
          <ac:chgData name="Zi yi Zhang (Chinasoft Shanghai)" userId="889434de-a257-482e-b37a-310609d597e0" providerId="ADAL" clId="{FEFB5BA1-A78B-41A9-88BB-A6A7B984CDC4}" dt="2022-09-29T08:19:05.156" v="4114" actId="947"/>
          <ac:spMkLst>
            <pc:docMk/>
            <pc:sldMk cId="2052407247" sldId="272"/>
            <ac:spMk id="905" creationId="{CB6D47FF-1CA5-4136-A748-0F938E374EFA}"/>
          </ac:spMkLst>
        </pc:spChg>
        <pc:spChg chg="mod">
          <ac:chgData name="Zi yi Zhang (Chinasoft Shanghai)" userId="889434de-a257-482e-b37a-310609d597e0" providerId="ADAL" clId="{FEFB5BA1-A78B-41A9-88BB-A6A7B984CDC4}" dt="2022-09-29T08:19:05.177" v="4118" actId="947"/>
          <ac:spMkLst>
            <pc:docMk/>
            <pc:sldMk cId="2052407247" sldId="272"/>
            <ac:spMk id="906" creationId="{58D3A4C7-7427-4E3A-89F4-F571AF518C78}"/>
          </ac:spMkLst>
        </pc:spChg>
        <pc:spChg chg="mod">
          <ac:chgData name="Zi yi Zhang (Chinasoft Shanghai)" userId="889434de-a257-482e-b37a-310609d597e0" providerId="ADAL" clId="{FEFB5BA1-A78B-41A9-88BB-A6A7B984CDC4}" dt="2022-09-29T08:19:05.195" v="4122" actId="947"/>
          <ac:spMkLst>
            <pc:docMk/>
            <pc:sldMk cId="2052407247" sldId="272"/>
            <ac:spMk id="907" creationId="{C933C6E0-FDEA-44C5-BEE6-8F631D8B11B4}"/>
          </ac:spMkLst>
        </pc:spChg>
        <pc:spChg chg="mod">
          <ac:chgData name="Zi yi Zhang (Chinasoft Shanghai)" userId="889434de-a257-482e-b37a-310609d597e0" providerId="ADAL" clId="{FEFB5BA1-A78B-41A9-88BB-A6A7B984CDC4}" dt="2022-09-29T08:19:05.215" v="4126" actId="947"/>
          <ac:spMkLst>
            <pc:docMk/>
            <pc:sldMk cId="2052407247" sldId="272"/>
            <ac:spMk id="908" creationId="{0314E700-B36C-42CF-96C8-CE14A9013CB7}"/>
          </ac:spMkLst>
        </pc:spChg>
        <pc:spChg chg="mod">
          <ac:chgData name="Zi yi Zhang (Chinasoft Shanghai)" userId="889434de-a257-482e-b37a-310609d597e0" providerId="ADAL" clId="{FEFB5BA1-A78B-41A9-88BB-A6A7B984CDC4}" dt="2022-09-29T08:19:05.234" v="4130" actId="947"/>
          <ac:spMkLst>
            <pc:docMk/>
            <pc:sldMk cId="2052407247" sldId="272"/>
            <ac:spMk id="909" creationId="{7BDBD30A-814F-417F-8FD4-695AB5058691}"/>
          </ac:spMkLst>
        </pc:spChg>
        <pc:spChg chg="mod">
          <ac:chgData name="Zi yi Zhang (Chinasoft Shanghai)" userId="889434de-a257-482e-b37a-310609d597e0" providerId="ADAL" clId="{FEFB5BA1-A78B-41A9-88BB-A6A7B984CDC4}" dt="2022-09-29T08:19:05.255" v="4134" actId="947"/>
          <ac:spMkLst>
            <pc:docMk/>
            <pc:sldMk cId="2052407247" sldId="272"/>
            <ac:spMk id="910" creationId="{4108899D-F102-4231-A05E-951D6D60B86F}"/>
          </ac:spMkLst>
        </pc:spChg>
        <pc:spChg chg="mod">
          <ac:chgData name="Zi yi Zhang (Chinasoft Shanghai)" userId="889434de-a257-482e-b37a-310609d597e0" providerId="ADAL" clId="{FEFB5BA1-A78B-41A9-88BB-A6A7B984CDC4}" dt="2022-09-29T08:19:05.274" v="4138" actId="947"/>
          <ac:spMkLst>
            <pc:docMk/>
            <pc:sldMk cId="2052407247" sldId="272"/>
            <ac:spMk id="911" creationId="{351045E7-FBB9-4141-B95C-0F06D27F9B00}"/>
          </ac:spMkLst>
        </pc:spChg>
        <pc:spChg chg="mod">
          <ac:chgData name="Zi yi Zhang (Chinasoft Shanghai)" userId="889434de-a257-482e-b37a-310609d597e0" providerId="ADAL" clId="{FEFB5BA1-A78B-41A9-88BB-A6A7B984CDC4}" dt="2022-09-29T08:19:05.293" v="4142" actId="947"/>
          <ac:spMkLst>
            <pc:docMk/>
            <pc:sldMk cId="2052407247" sldId="272"/>
            <ac:spMk id="912" creationId="{9A35A943-638D-4A3E-AF78-0D089A0EA35B}"/>
          </ac:spMkLst>
        </pc:spChg>
        <pc:spChg chg="mod">
          <ac:chgData name="Zi yi Zhang (Chinasoft Shanghai)" userId="889434de-a257-482e-b37a-310609d597e0" providerId="ADAL" clId="{FEFB5BA1-A78B-41A9-88BB-A6A7B984CDC4}" dt="2022-09-29T08:19:05.313" v="4146" actId="947"/>
          <ac:spMkLst>
            <pc:docMk/>
            <pc:sldMk cId="2052407247" sldId="272"/>
            <ac:spMk id="913" creationId="{09870B20-8192-45C8-A896-854F0A8C5DEE}"/>
          </ac:spMkLst>
        </pc:spChg>
        <pc:spChg chg="mod">
          <ac:chgData name="Zi yi Zhang (Chinasoft Shanghai)" userId="889434de-a257-482e-b37a-310609d597e0" providerId="ADAL" clId="{FEFB5BA1-A78B-41A9-88BB-A6A7B984CDC4}" dt="2022-09-29T08:19:05.333" v="4150" actId="947"/>
          <ac:spMkLst>
            <pc:docMk/>
            <pc:sldMk cId="2052407247" sldId="272"/>
            <ac:spMk id="914" creationId="{65ABB955-BDA7-4C27-817E-D1A43879BF3E}"/>
          </ac:spMkLst>
        </pc:spChg>
        <pc:spChg chg="mod">
          <ac:chgData name="Zi yi Zhang (Chinasoft Shanghai)" userId="889434de-a257-482e-b37a-310609d597e0" providerId="ADAL" clId="{FEFB5BA1-A78B-41A9-88BB-A6A7B984CDC4}" dt="2022-09-29T08:19:05.352" v="4154" actId="947"/>
          <ac:spMkLst>
            <pc:docMk/>
            <pc:sldMk cId="2052407247" sldId="272"/>
            <ac:spMk id="915" creationId="{2398E548-DA89-4E81-83CF-D3A4CA31FB22}"/>
          </ac:spMkLst>
        </pc:spChg>
        <pc:spChg chg="mod">
          <ac:chgData name="Zi yi Zhang (Chinasoft Shanghai)" userId="889434de-a257-482e-b37a-310609d597e0" providerId="ADAL" clId="{FEFB5BA1-A78B-41A9-88BB-A6A7B984CDC4}" dt="2022-09-29T08:19:05.371" v="4158" actId="947"/>
          <ac:spMkLst>
            <pc:docMk/>
            <pc:sldMk cId="2052407247" sldId="272"/>
            <ac:spMk id="916" creationId="{D734A2B7-BC42-4F7B-95D5-B7CA6375DC3D}"/>
          </ac:spMkLst>
        </pc:spChg>
        <pc:spChg chg="mod">
          <ac:chgData name="Zi yi Zhang (Chinasoft Shanghai)" userId="889434de-a257-482e-b37a-310609d597e0" providerId="ADAL" clId="{FEFB5BA1-A78B-41A9-88BB-A6A7B984CDC4}" dt="2022-09-29T08:19:05.390" v="4162" actId="947"/>
          <ac:spMkLst>
            <pc:docMk/>
            <pc:sldMk cId="2052407247" sldId="272"/>
            <ac:spMk id="917" creationId="{8EDDBBF0-A9A6-4551-9604-4CC0516385BB}"/>
          </ac:spMkLst>
        </pc:spChg>
        <pc:spChg chg="mod">
          <ac:chgData name="Zi yi Zhang (Chinasoft Shanghai)" userId="889434de-a257-482e-b37a-310609d597e0" providerId="ADAL" clId="{FEFB5BA1-A78B-41A9-88BB-A6A7B984CDC4}" dt="2022-09-29T08:19:05.409" v="4166" actId="947"/>
          <ac:spMkLst>
            <pc:docMk/>
            <pc:sldMk cId="2052407247" sldId="272"/>
            <ac:spMk id="918" creationId="{8FE85A22-0A97-40D1-B4D7-1F1EBCAE25AB}"/>
          </ac:spMkLst>
        </pc:spChg>
        <pc:spChg chg="mod">
          <ac:chgData name="Zi yi Zhang (Chinasoft Shanghai)" userId="889434de-a257-482e-b37a-310609d597e0" providerId="ADAL" clId="{FEFB5BA1-A78B-41A9-88BB-A6A7B984CDC4}" dt="2022-09-29T08:19:05.428" v="4170" actId="947"/>
          <ac:spMkLst>
            <pc:docMk/>
            <pc:sldMk cId="2052407247" sldId="272"/>
            <ac:spMk id="919" creationId="{764D4286-FCB5-4908-AE6B-8C1F0DE44501}"/>
          </ac:spMkLst>
        </pc:spChg>
        <pc:spChg chg="mod">
          <ac:chgData name="Zi yi Zhang (Chinasoft Shanghai)" userId="889434de-a257-482e-b37a-310609d597e0" providerId="ADAL" clId="{FEFB5BA1-A78B-41A9-88BB-A6A7B984CDC4}" dt="2022-09-29T08:19:05.448" v="4174" actId="947"/>
          <ac:spMkLst>
            <pc:docMk/>
            <pc:sldMk cId="2052407247" sldId="272"/>
            <ac:spMk id="920" creationId="{F433F7B8-459D-4496-BF6F-DF83752366C6}"/>
          </ac:spMkLst>
        </pc:spChg>
        <pc:spChg chg="mod">
          <ac:chgData name="Zi yi Zhang (Chinasoft Shanghai)" userId="889434de-a257-482e-b37a-310609d597e0" providerId="ADAL" clId="{FEFB5BA1-A78B-41A9-88BB-A6A7B984CDC4}" dt="2022-09-29T08:19:05.467" v="4178" actId="947"/>
          <ac:spMkLst>
            <pc:docMk/>
            <pc:sldMk cId="2052407247" sldId="272"/>
            <ac:spMk id="921" creationId="{BBC8CBE8-8CB7-4E8D-8833-F1516ADEB4C9}"/>
          </ac:spMkLst>
        </pc:spChg>
        <pc:spChg chg="mod">
          <ac:chgData name="Zi yi Zhang (Chinasoft Shanghai)" userId="889434de-a257-482e-b37a-310609d597e0" providerId="ADAL" clId="{FEFB5BA1-A78B-41A9-88BB-A6A7B984CDC4}" dt="2022-09-29T08:19:05.486" v="4182" actId="947"/>
          <ac:spMkLst>
            <pc:docMk/>
            <pc:sldMk cId="2052407247" sldId="272"/>
            <ac:spMk id="922" creationId="{765A13B2-B46E-4437-B66F-577624012C7F}"/>
          </ac:spMkLst>
        </pc:spChg>
        <pc:spChg chg="mod">
          <ac:chgData name="Zi yi Zhang (Chinasoft Shanghai)" userId="889434de-a257-482e-b37a-310609d597e0" providerId="ADAL" clId="{FEFB5BA1-A78B-41A9-88BB-A6A7B984CDC4}" dt="2022-09-29T08:19:05.506" v="4186" actId="947"/>
          <ac:spMkLst>
            <pc:docMk/>
            <pc:sldMk cId="2052407247" sldId="272"/>
            <ac:spMk id="923" creationId="{E9C22477-30F5-4F50-8A11-F2B80D04774D}"/>
          </ac:spMkLst>
        </pc:spChg>
        <pc:spChg chg="mod">
          <ac:chgData name="Zi yi Zhang (Chinasoft Shanghai)" userId="889434de-a257-482e-b37a-310609d597e0" providerId="ADAL" clId="{FEFB5BA1-A78B-41A9-88BB-A6A7B984CDC4}" dt="2022-09-29T08:19:05.525" v="4190" actId="947"/>
          <ac:spMkLst>
            <pc:docMk/>
            <pc:sldMk cId="2052407247" sldId="272"/>
            <ac:spMk id="924" creationId="{D0A911D1-39A3-4B79-B41A-BF9B5660CAC2}"/>
          </ac:spMkLst>
        </pc:spChg>
        <pc:spChg chg="mod">
          <ac:chgData name="Zi yi Zhang (Chinasoft Shanghai)" userId="889434de-a257-482e-b37a-310609d597e0" providerId="ADAL" clId="{FEFB5BA1-A78B-41A9-88BB-A6A7B984CDC4}" dt="2022-09-29T08:19:05.543" v="4194" actId="947"/>
          <ac:spMkLst>
            <pc:docMk/>
            <pc:sldMk cId="2052407247" sldId="272"/>
            <ac:spMk id="925" creationId="{EBB70789-5C43-410D-842C-D7583337A076}"/>
          </ac:spMkLst>
        </pc:spChg>
        <pc:spChg chg="mod">
          <ac:chgData name="Zi yi Zhang (Chinasoft Shanghai)" userId="889434de-a257-482e-b37a-310609d597e0" providerId="ADAL" clId="{FEFB5BA1-A78B-41A9-88BB-A6A7B984CDC4}" dt="2022-09-29T08:19:05.562" v="4198" actId="947"/>
          <ac:spMkLst>
            <pc:docMk/>
            <pc:sldMk cId="2052407247" sldId="272"/>
            <ac:spMk id="926" creationId="{300B6171-6D16-4E91-A439-D8B030C684AE}"/>
          </ac:spMkLst>
        </pc:spChg>
        <pc:spChg chg="mod">
          <ac:chgData name="Zi yi Zhang (Chinasoft Shanghai)" userId="889434de-a257-482e-b37a-310609d597e0" providerId="ADAL" clId="{FEFB5BA1-A78B-41A9-88BB-A6A7B984CDC4}" dt="2022-09-29T08:19:05.582" v="4202" actId="947"/>
          <ac:spMkLst>
            <pc:docMk/>
            <pc:sldMk cId="2052407247" sldId="272"/>
            <ac:spMk id="927" creationId="{9112E049-1E2C-423E-AD92-CA2DC0AFEACC}"/>
          </ac:spMkLst>
        </pc:spChg>
        <pc:spChg chg="mod">
          <ac:chgData name="Zi yi Zhang (Chinasoft Shanghai)" userId="889434de-a257-482e-b37a-310609d597e0" providerId="ADAL" clId="{FEFB5BA1-A78B-41A9-88BB-A6A7B984CDC4}" dt="2022-09-29T08:19:05.601" v="4206" actId="947"/>
          <ac:spMkLst>
            <pc:docMk/>
            <pc:sldMk cId="2052407247" sldId="272"/>
            <ac:spMk id="928" creationId="{48636818-F2EE-4CC5-BE75-A69F34637B7D}"/>
          </ac:spMkLst>
        </pc:spChg>
        <pc:spChg chg="mod">
          <ac:chgData name="Zi yi Zhang (Chinasoft Shanghai)" userId="889434de-a257-482e-b37a-310609d597e0" providerId="ADAL" clId="{FEFB5BA1-A78B-41A9-88BB-A6A7B984CDC4}" dt="2022-09-29T08:19:05.621" v="4210" actId="947"/>
          <ac:spMkLst>
            <pc:docMk/>
            <pc:sldMk cId="2052407247" sldId="272"/>
            <ac:spMk id="929" creationId="{468F3569-4865-44D2-A2AB-A14563A7716E}"/>
          </ac:spMkLst>
        </pc:spChg>
        <pc:spChg chg="mod">
          <ac:chgData name="Zi yi Zhang (Chinasoft Shanghai)" userId="889434de-a257-482e-b37a-310609d597e0" providerId="ADAL" clId="{FEFB5BA1-A78B-41A9-88BB-A6A7B984CDC4}" dt="2022-09-29T08:19:05.641" v="4214" actId="947"/>
          <ac:spMkLst>
            <pc:docMk/>
            <pc:sldMk cId="2052407247" sldId="272"/>
            <ac:spMk id="930" creationId="{43BBF8A9-750F-46A4-AE4A-3B3FC576DF75}"/>
          </ac:spMkLst>
        </pc:spChg>
        <pc:spChg chg="mod">
          <ac:chgData name="Zi yi Zhang (Chinasoft Shanghai)" userId="889434de-a257-482e-b37a-310609d597e0" providerId="ADAL" clId="{FEFB5BA1-A78B-41A9-88BB-A6A7B984CDC4}" dt="2022-09-29T08:19:05.662" v="4218" actId="947"/>
          <ac:spMkLst>
            <pc:docMk/>
            <pc:sldMk cId="2052407247" sldId="272"/>
            <ac:spMk id="931" creationId="{9DE598B4-ABD4-44FA-9ACE-AC3301F6A416}"/>
          </ac:spMkLst>
        </pc:spChg>
        <pc:spChg chg="mod">
          <ac:chgData name="Zi yi Zhang (Chinasoft Shanghai)" userId="889434de-a257-482e-b37a-310609d597e0" providerId="ADAL" clId="{FEFB5BA1-A78B-41A9-88BB-A6A7B984CDC4}" dt="2022-09-29T08:19:05.681" v="4222" actId="947"/>
          <ac:spMkLst>
            <pc:docMk/>
            <pc:sldMk cId="2052407247" sldId="272"/>
            <ac:spMk id="932" creationId="{46B02930-018B-49C2-9BDC-87E3D8973297}"/>
          </ac:spMkLst>
        </pc:spChg>
        <pc:spChg chg="mod">
          <ac:chgData name="Zi yi Zhang (Chinasoft Shanghai)" userId="889434de-a257-482e-b37a-310609d597e0" providerId="ADAL" clId="{FEFB5BA1-A78B-41A9-88BB-A6A7B984CDC4}" dt="2022-09-29T08:19:05.699" v="4226" actId="947"/>
          <ac:spMkLst>
            <pc:docMk/>
            <pc:sldMk cId="2052407247" sldId="272"/>
            <ac:spMk id="933" creationId="{D65DDC32-D25C-466E-B064-C4FC4C6D6AE9}"/>
          </ac:spMkLst>
        </pc:spChg>
        <pc:spChg chg="mod">
          <ac:chgData name="Zi yi Zhang (Chinasoft Shanghai)" userId="889434de-a257-482e-b37a-310609d597e0" providerId="ADAL" clId="{FEFB5BA1-A78B-41A9-88BB-A6A7B984CDC4}" dt="2022-09-29T08:19:05.719" v="4230" actId="947"/>
          <ac:spMkLst>
            <pc:docMk/>
            <pc:sldMk cId="2052407247" sldId="272"/>
            <ac:spMk id="934" creationId="{8982F6D6-9773-47AD-8917-98F651D9210C}"/>
          </ac:spMkLst>
        </pc:spChg>
        <pc:spChg chg="mod">
          <ac:chgData name="Zi yi Zhang (Chinasoft Shanghai)" userId="889434de-a257-482e-b37a-310609d597e0" providerId="ADAL" clId="{FEFB5BA1-A78B-41A9-88BB-A6A7B984CDC4}" dt="2022-09-29T08:19:05.738" v="4234" actId="947"/>
          <ac:spMkLst>
            <pc:docMk/>
            <pc:sldMk cId="2052407247" sldId="272"/>
            <ac:spMk id="935" creationId="{5C53432B-9A24-4C3D-8B11-99B848816025}"/>
          </ac:spMkLst>
        </pc:spChg>
        <pc:spChg chg="mod">
          <ac:chgData name="Zi yi Zhang (Chinasoft Shanghai)" userId="889434de-a257-482e-b37a-310609d597e0" providerId="ADAL" clId="{FEFB5BA1-A78B-41A9-88BB-A6A7B984CDC4}" dt="2022-09-29T08:19:05.758" v="4238" actId="947"/>
          <ac:spMkLst>
            <pc:docMk/>
            <pc:sldMk cId="2052407247" sldId="272"/>
            <ac:spMk id="936" creationId="{E00D7305-2282-4702-A8EE-E72E05B3EADA}"/>
          </ac:spMkLst>
        </pc:spChg>
        <pc:spChg chg="mod">
          <ac:chgData name="Zi yi Zhang (Chinasoft Shanghai)" userId="889434de-a257-482e-b37a-310609d597e0" providerId="ADAL" clId="{FEFB5BA1-A78B-41A9-88BB-A6A7B984CDC4}" dt="2022-09-29T08:19:05.779" v="4242" actId="947"/>
          <ac:spMkLst>
            <pc:docMk/>
            <pc:sldMk cId="2052407247" sldId="272"/>
            <ac:spMk id="937" creationId="{C493B356-8798-45CF-962E-1188242C2D3C}"/>
          </ac:spMkLst>
        </pc:spChg>
        <pc:spChg chg="mod">
          <ac:chgData name="Zi yi Zhang (Chinasoft Shanghai)" userId="889434de-a257-482e-b37a-310609d597e0" providerId="ADAL" clId="{FEFB5BA1-A78B-41A9-88BB-A6A7B984CDC4}" dt="2022-09-29T08:19:05.799" v="4246" actId="947"/>
          <ac:spMkLst>
            <pc:docMk/>
            <pc:sldMk cId="2052407247" sldId="272"/>
            <ac:spMk id="938" creationId="{ADC5CCF5-646A-4E57-8B6A-93509265351F}"/>
          </ac:spMkLst>
        </pc:spChg>
        <pc:spChg chg="mod">
          <ac:chgData name="Zi yi Zhang (Chinasoft Shanghai)" userId="889434de-a257-482e-b37a-310609d597e0" providerId="ADAL" clId="{FEFB5BA1-A78B-41A9-88BB-A6A7B984CDC4}" dt="2022-09-29T08:19:05.819" v="4250" actId="947"/>
          <ac:spMkLst>
            <pc:docMk/>
            <pc:sldMk cId="2052407247" sldId="272"/>
            <ac:spMk id="939" creationId="{F0A4518F-E978-4BBB-9A71-D54CA69A22F8}"/>
          </ac:spMkLst>
        </pc:spChg>
        <pc:spChg chg="mod">
          <ac:chgData name="Zi yi Zhang (Chinasoft Shanghai)" userId="889434de-a257-482e-b37a-310609d597e0" providerId="ADAL" clId="{FEFB5BA1-A78B-41A9-88BB-A6A7B984CDC4}" dt="2022-09-29T08:19:05.846" v="4254" actId="947"/>
          <ac:spMkLst>
            <pc:docMk/>
            <pc:sldMk cId="2052407247" sldId="272"/>
            <ac:spMk id="940" creationId="{2845A272-E71C-4057-A0C9-B4DBDC6372DE}"/>
          </ac:spMkLst>
        </pc:spChg>
        <pc:spChg chg="mod">
          <ac:chgData name="Zi yi Zhang (Chinasoft Shanghai)" userId="889434de-a257-482e-b37a-310609d597e0" providerId="ADAL" clId="{FEFB5BA1-A78B-41A9-88BB-A6A7B984CDC4}" dt="2022-09-29T08:19:05.869" v="4258" actId="947"/>
          <ac:spMkLst>
            <pc:docMk/>
            <pc:sldMk cId="2052407247" sldId="272"/>
            <ac:spMk id="941" creationId="{45B5DC99-52E2-453B-85BE-3D839FAE6BDE}"/>
          </ac:spMkLst>
        </pc:spChg>
        <pc:spChg chg="mod">
          <ac:chgData name="Zi yi Zhang (Chinasoft Shanghai)" userId="889434de-a257-482e-b37a-310609d597e0" providerId="ADAL" clId="{FEFB5BA1-A78B-41A9-88BB-A6A7B984CDC4}" dt="2022-09-29T08:19:05.892" v="4262" actId="947"/>
          <ac:spMkLst>
            <pc:docMk/>
            <pc:sldMk cId="2052407247" sldId="272"/>
            <ac:spMk id="942" creationId="{FACF0D16-1074-4885-B8DE-E7CAEEF70FC0}"/>
          </ac:spMkLst>
        </pc:spChg>
        <pc:spChg chg="mod">
          <ac:chgData name="Zi yi Zhang (Chinasoft Shanghai)" userId="889434de-a257-482e-b37a-310609d597e0" providerId="ADAL" clId="{FEFB5BA1-A78B-41A9-88BB-A6A7B984CDC4}" dt="2022-09-29T08:19:05.909" v="4266" actId="947"/>
          <ac:spMkLst>
            <pc:docMk/>
            <pc:sldMk cId="2052407247" sldId="272"/>
            <ac:spMk id="943" creationId="{91B63C02-5E13-446A-A758-6CF4D1F21B5D}"/>
          </ac:spMkLst>
        </pc:spChg>
        <pc:spChg chg="mod">
          <ac:chgData name="Zi yi Zhang (Chinasoft Shanghai)" userId="889434de-a257-482e-b37a-310609d597e0" providerId="ADAL" clId="{FEFB5BA1-A78B-41A9-88BB-A6A7B984CDC4}" dt="2022-09-29T08:19:05.927" v="4270" actId="947"/>
          <ac:spMkLst>
            <pc:docMk/>
            <pc:sldMk cId="2052407247" sldId="272"/>
            <ac:spMk id="944" creationId="{36AF1F1F-75CB-4871-AB77-C17591DB127D}"/>
          </ac:spMkLst>
        </pc:spChg>
        <pc:spChg chg="mod">
          <ac:chgData name="Zi yi Zhang (Chinasoft Shanghai)" userId="889434de-a257-482e-b37a-310609d597e0" providerId="ADAL" clId="{FEFB5BA1-A78B-41A9-88BB-A6A7B984CDC4}" dt="2022-09-29T08:19:05.946" v="4274" actId="947"/>
          <ac:spMkLst>
            <pc:docMk/>
            <pc:sldMk cId="2052407247" sldId="272"/>
            <ac:spMk id="945" creationId="{083A382F-0E18-44AE-A199-8C4DED097DEB}"/>
          </ac:spMkLst>
        </pc:spChg>
        <pc:spChg chg="mod">
          <ac:chgData name="Zi yi Zhang (Chinasoft Shanghai)" userId="889434de-a257-482e-b37a-310609d597e0" providerId="ADAL" clId="{FEFB5BA1-A78B-41A9-88BB-A6A7B984CDC4}" dt="2022-09-29T08:19:05.965" v="4278" actId="947"/>
          <ac:spMkLst>
            <pc:docMk/>
            <pc:sldMk cId="2052407247" sldId="272"/>
            <ac:spMk id="946" creationId="{9387972A-E51E-4F3B-82F5-06EC50C96FF9}"/>
          </ac:spMkLst>
        </pc:spChg>
        <pc:spChg chg="mod">
          <ac:chgData name="Zi yi Zhang (Chinasoft Shanghai)" userId="889434de-a257-482e-b37a-310609d597e0" providerId="ADAL" clId="{FEFB5BA1-A78B-41A9-88BB-A6A7B984CDC4}" dt="2022-09-29T08:19:05.985" v="4282" actId="947"/>
          <ac:spMkLst>
            <pc:docMk/>
            <pc:sldMk cId="2052407247" sldId="272"/>
            <ac:spMk id="947" creationId="{51ED0543-07A9-431A-B74F-B91B01233711}"/>
          </ac:spMkLst>
        </pc:spChg>
        <pc:spChg chg="mod">
          <ac:chgData name="Zi yi Zhang (Chinasoft Shanghai)" userId="889434de-a257-482e-b37a-310609d597e0" providerId="ADAL" clId="{FEFB5BA1-A78B-41A9-88BB-A6A7B984CDC4}" dt="2022-09-29T08:19:06.004" v="4286" actId="947"/>
          <ac:spMkLst>
            <pc:docMk/>
            <pc:sldMk cId="2052407247" sldId="272"/>
            <ac:spMk id="948" creationId="{7E235587-2ABA-436C-82F8-22F665A25C9F}"/>
          </ac:spMkLst>
        </pc:spChg>
        <pc:spChg chg="mod">
          <ac:chgData name="Zi yi Zhang (Chinasoft Shanghai)" userId="889434de-a257-482e-b37a-310609d597e0" providerId="ADAL" clId="{FEFB5BA1-A78B-41A9-88BB-A6A7B984CDC4}" dt="2022-09-29T08:19:06.026" v="4290" actId="947"/>
          <ac:spMkLst>
            <pc:docMk/>
            <pc:sldMk cId="2052407247" sldId="272"/>
            <ac:spMk id="949" creationId="{3697ABCC-CF02-4E71-A27B-C1A962010D55}"/>
          </ac:spMkLst>
        </pc:spChg>
        <pc:spChg chg="mod">
          <ac:chgData name="Zi yi Zhang (Chinasoft Shanghai)" userId="889434de-a257-482e-b37a-310609d597e0" providerId="ADAL" clId="{FEFB5BA1-A78B-41A9-88BB-A6A7B984CDC4}" dt="2022-09-29T08:19:06.045" v="4294" actId="947"/>
          <ac:spMkLst>
            <pc:docMk/>
            <pc:sldMk cId="2052407247" sldId="272"/>
            <ac:spMk id="950" creationId="{028CA9E5-F47A-4873-B864-6F78D7019675}"/>
          </ac:spMkLst>
        </pc:spChg>
        <pc:spChg chg="mod">
          <ac:chgData name="Zi yi Zhang (Chinasoft Shanghai)" userId="889434de-a257-482e-b37a-310609d597e0" providerId="ADAL" clId="{FEFB5BA1-A78B-41A9-88BB-A6A7B984CDC4}" dt="2022-09-29T08:19:06.067" v="4298" actId="947"/>
          <ac:spMkLst>
            <pc:docMk/>
            <pc:sldMk cId="2052407247" sldId="272"/>
            <ac:spMk id="951" creationId="{F4A392AE-58DE-4E36-B4AA-9EEBED2FFA3D}"/>
          </ac:spMkLst>
        </pc:spChg>
        <pc:spChg chg="mod">
          <ac:chgData name="Zi yi Zhang (Chinasoft Shanghai)" userId="889434de-a257-482e-b37a-310609d597e0" providerId="ADAL" clId="{FEFB5BA1-A78B-41A9-88BB-A6A7B984CDC4}" dt="2022-09-29T08:19:06.088" v="4302" actId="947"/>
          <ac:spMkLst>
            <pc:docMk/>
            <pc:sldMk cId="2052407247" sldId="272"/>
            <ac:spMk id="952" creationId="{87B13AB9-8E9F-497E-9F9D-CD4BC3322A17}"/>
          </ac:spMkLst>
        </pc:spChg>
        <pc:spChg chg="mod">
          <ac:chgData name="Zi yi Zhang (Chinasoft Shanghai)" userId="889434de-a257-482e-b37a-310609d597e0" providerId="ADAL" clId="{FEFB5BA1-A78B-41A9-88BB-A6A7B984CDC4}" dt="2022-09-29T08:19:06.110" v="4306" actId="947"/>
          <ac:spMkLst>
            <pc:docMk/>
            <pc:sldMk cId="2052407247" sldId="272"/>
            <ac:spMk id="953" creationId="{1C28F8C5-5FE2-4FAC-A8EA-4A1BCE8E4910}"/>
          </ac:spMkLst>
        </pc:spChg>
        <pc:spChg chg="mod">
          <ac:chgData name="Zi yi Zhang (Chinasoft Shanghai)" userId="889434de-a257-482e-b37a-310609d597e0" providerId="ADAL" clId="{FEFB5BA1-A78B-41A9-88BB-A6A7B984CDC4}" dt="2022-09-29T08:19:06.132" v="4310" actId="947"/>
          <ac:spMkLst>
            <pc:docMk/>
            <pc:sldMk cId="2052407247" sldId="272"/>
            <ac:spMk id="954" creationId="{CD9A45E7-EBF4-47D3-A56C-5F3B67EB832E}"/>
          </ac:spMkLst>
        </pc:spChg>
        <pc:spChg chg="mod">
          <ac:chgData name="Zi yi Zhang (Chinasoft Shanghai)" userId="889434de-a257-482e-b37a-310609d597e0" providerId="ADAL" clId="{FEFB5BA1-A78B-41A9-88BB-A6A7B984CDC4}" dt="2022-09-29T08:19:06.166" v="4314" actId="947"/>
          <ac:spMkLst>
            <pc:docMk/>
            <pc:sldMk cId="2052407247" sldId="272"/>
            <ac:spMk id="955" creationId="{6C470651-143C-4234-A61D-B8CDC6F55011}"/>
          </ac:spMkLst>
        </pc:spChg>
        <pc:spChg chg="mod">
          <ac:chgData name="Zi yi Zhang (Chinasoft Shanghai)" userId="889434de-a257-482e-b37a-310609d597e0" providerId="ADAL" clId="{FEFB5BA1-A78B-41A9-88BB-A6A7B984CDC4}" dt="2022-09-29T08:19:06.189" v="4318" actId="947"/>
          <ac:spMkLst>
            <pc:docMk/>
            <pc:sldMk cId="2052407247" sldId="272"/>
            <ac:spMk id="956" creationId="{CD204900-25CB-4BEC-A190-9B67A86CD42F}"/>
          </ac:spMkLst>
        </pc:spChg>
        <pc:spChg chg="mod">
          <ac:chgData name="Zi yi Zhang (Chinasoft Shanghai)" userId="889434de-a257-482e-b37a-310609d597e0" providerId="ADAL" clId="{FEFB5BA1-A78B-41A9-88BB-A6A7B984CDC4}" dt="2022-09-29T08:19:06.212" v="4322" actId="947"/>
          <ac:spMkLst>
            <pc:docMk/>
            <pc:sldMk cId="2052407247" sldId="272"/>
            <ac:spMk id="957" creationId="{7CD759FC-B620-434C-A8D4-C05EA2B0F200}"/>
          </ac:spMkLst>
        </pc:spChg>
        <pc:spChg chg="mod">
          <ac:chgData name="Zi yi Zhang (Chinasoft Shanghai)" userId="889434de-a257-482e-b37a-310609d597e0" providerId="ADAL" clId="{FEFB5BA1-A78B-41A9-88BB-A6A7B984CDC4}" dt="2022-09-29T08:19:06.232" v="4326" actId="947"/>
          <ac:spMkLst>
            <pc:docMk/>
            <pc:sldMk cId="2052407247" sldId="272"/>
            <ac:spMk id="958" creationId="{EA09362F-157A-4C3C-A397-18299AABC9AB}"/>
          </ac:spMkLst>
        </pc:spChg>
        <pc:spChg chg="mod">
          <ac:chgData name="Zi yi Zhang (Chinasoft Shanghai)" userId="889434de-a257-482e-b37a-310609d597e0" providerId="ADAL" clId="{FEFB5BA1-A78B-41A9-88BB-A6A7B984CDC4}" dt="2022-09-29T08:19:06.252" v="4330" actId="947"/>
          <ac:spMkLst>
            <pc:docMk/>
            <pc:sldMk cId="2052407247" sldId="272"/>
            <ac:spMk id="959" creationId="{DDBCCCF7-ACB9-4236-A85E-D02365DC5509}"/>
          </ac:spMkLst>
        </pc:spChg>
        <pc:spChg chg="mod">
          <ac:chgData name="Zi yi Zhang (Chinasoft Shanghai)" userId="889434de-a257-482e-b37a-310609d597e0" providerId="ADAL" clId="{FEFB5BA1-A78B-41A9-88BB-A6A7B984CDC4}" dt="2022-09-29T08:19:06.270" v="4334" actId="947"/>
          <ac:spMkLst>
            <pc:docMk/>
            <pc:sldMk cId="2052407247" sldId="272"/>
            <ac:spMk id="960" creationId="{8D0DBCAC-7ED1-4248-A94E-360CD5071450}"/>
          </ac:spMkLst>
        </pc:spChg>
        <pc:spChg chg="mod">
          <ac:chgData name="Zi yi Zhang (Chinasoft Shanghai)" userId="889434de-a257-482e-b37a-310609d597e0" providerId="ADAL" clId="{FEFB5BA1-A78B-41A9-88BB-A6A7B984CDC4}" dt="2022-09-29T08:19:06.287" v="4338" actId="947"/>
          <ac:spMkLst>
            <pc:docMk/>
            <pc:sldMk cId="2052407247" sldId="272"/>
            <ac:spMk id="961" creationId="{5F3F1DD4-4BEC-4260-82EB-F17E33DF0276}"/>
          </ac:spMkLst>
        </pc:spChg>
        <pc:spChg chg="mod">
          <ac:chgData name="Zi yi Zhang (Chinasoft Shanghai)" userId="889434de-a257-482e-b37a-310609d597e0" providerId="ADAL" clId="{FEFB5BA1-A78B-41A9-88BB-A6A7B984CDC4}" dt="2022-09-29T08:19:06.305" v="4342" actId="947"/>
          <ac:spMkLst>
            <pc:docMk/>
            <pc:sldMk cId="2052407247" sldId="272"/>
            <ac:spMk id="962" creationId="{4F5E87C4-5F0C-4052-9A18-46833A0F30E1}"/>
          </ac:spMkLst>
        </pc:spChg>
        <pc:spChg chg="mod">
          <ac:chgData name="Zi yi Zhang (Chinasoft Shanghai)" userId="889434de-a257-482e-b37a-310609d597e0" providerId="ADAL" clId="{FEFB5BA1-A78B-41A9-88BB-A6A7B984CDC4}" dt="2022-09-29T08:19:06.324" v="4346" actId="947"/>
          <ac:spMkLst>
            <pc:docMk/>
            <pc:sldMk cId="2052407247" sldId="272"/>
            <ac:spMk id="963" creationId="{203CC4F8-1C13-47BF-B527-63987A7DC5BC}"/>
          </ac:spMkLst>
        </pc:spChg>
        <pc:spChg chg="mod">
          <ac:chgData name="Zi yi Zhang (Chinasoft Shanghai)" userId="889434de-a257-482e-b37a-310609d597e0" providerId="ADAL" clId="{FEFB5BA1-A78B-41A9-88BB-A6A7B984CDC4}" dt="2022-09-29T08:19:06.343" v="4350" actId="947"/>
          <ac:spMkLst>
            <pc:docMk/>
            <pc:sldMk cId="2052407247" sldId="272"/>
            <ac:spMk id="964" creationId="{C78B182E-48B9-46C6-AEC5-A5626A515A95}"/>
          </ac:spMkLst>
        </pc:spChg>
        <pc:spChg chg="mod">
          <ac:chgData name="Zi yi Zhang (Chinasoft Shanghai)" userId="889434de-a257-482e-b37a-310609d597e0" providerId="ADAL" clId="{FEFB5BA1-A78B-41A9-88BB-A6A7B984CDC4}" dt="2022-09-29T08:19:06.361" v="4354" actId="947"/>
          <ac:spMkLst>
            <pc:docMk/>
            <pc:sldMk cId="2052407247" sldId="272"/>
            <ac:spMk id="965" creationId="{87829AF9-0694-4D17-A534-C7C831067F1C}"/>
          </ac:spMkLst>
        </pc:spChg>
        <pc:spChg chg="mod">
          <ac:chgData name="Zi yi Zhang (Chinasoft Shanghai)" userId="889434de-a257-482e-b37a-310609d597e0" providerId="ADAL" clId="{FEFB5BA1-A78B-41A9-88BB-A6A7B984CDC4}" dt="2022-09-29T08:19:06.381" v="4358" actId="947"/>
          <ac:spMkLst>
            <pc:docMk/>
            <pc:sldMk cId="2052407247" sldId="272"/>
            <ac:spMk id="966" creationId="{789EC957-B778-4F6B-8266-DB0E80B5C8DE}"/>
          </ac:spMkLst>
        </pc:spChg>
        <pc:spChg chg="mod">
          <ac:chgData name="Zi yi Zhang (Chinasoft Shanghai)" userId="889434de-a257-482e-b37a-310609d597e0" providerId="ADAL" clId="{FEFB5BA1-A78B-41A9-88BB-A6A7B984CDC4}" dt="2022-09-29T08:19:06.401" v="4362" actId="947"/>
          <ac:spMkLst>
            <pc:docMk/>
            <pc:sldMk cId="2052407247" sldId="272"/>
            <ac:spMk id="967" creationId="{0399FDFF-8198-4FEE-BEC2-E8B8A3A7FB0B}"/>
          </ac:spMkLst>
        </pc:spChg>
        <pc:spChg chg="mod">
          <ac:chgData name="Zi yi Zhang (Chinasoft Shanghai)" userId="889434de-a257-482e-b37a-310609d597e0" providerId="ADAL" clId="{FEFB5BA1-A78B-41A9-88BB-A6A7B984CDC4}" dt="2022-09-29T08:19:06.419" v="4366" actId="947"/>
          <ac:spMkLst>
            <pc:docMk/>
            <pc:sldMk cId="2052407247" sldId="272"/>
            <ac:spMk id="968" creationId="{81A611EA-DF21-48DB-920A-7D4FF199D084}"/>
          </ac:spMkLst>
        </pc:spChg>
        <pc:spChg chg="mod">
          <ac:chgData name="Zi yi Zhang (Chinasoft Shanghai)" userId="889434de-a257-482e-b37a-310609d597e0" providerId="ADAL" clId="{FEFB5BA1-A78B-41A9-88BB-A6A7B984CDC4}" dt="2022-09-29T08:19:06.438" v="4370" actId="947"/>
          <ac:spMkLst>
            <pc:docMk/>
            <pc:sldMk cId="2052407247" sldId="272"/>
            <ac:spMk id="969" creationId="{1F4A4BD5-3AA5-49C7-B343-B0D375419193}"/>
          </ac:spMkLst>
        </pc:spChg>
        <pc:spChg chg="mod">
          <ac:chgData name="Zi yi Zhang (Chinasoft Shanghai)" userId="889434de-a257-482e-b37a-310609d597e0" providerId="ADAL" clId="{FEFB5BA1-A78B-41A9-88BB-A6A7B984CDC4}" dt="2022-09-29T08:19:06.459" v="4374" actId="947"/>
          <ac:spMkLst>
            <pc:docMk/>
            <pc:sldMk cId="2052407247" sldId="272"/>
            <ac:spMk id="970" creationId="{12AB3CF4-93C7-436A-998D-2F8A45F4A042}"/>
          </ac:spMkLst>
        </pc:spChg>
        <pc:spChg chg="mod">
          <ac:chgData name="Zi yi Zhang (Chinasoft Shanghai)" userId="889434de-a257-482e-b37a-310609d597e0" providerId="ADAL" clId="{FEFB5BA1-A78B-41A9-88BB-A6A7B984CDC4}" dt="2022-09-29T08:19:06.478" v="4378" actId="947"/>
          <ac:spMkLst>
            <pc:docMk/>
            <pc:sldMk cId="2052407247" sldId="272"/>
            <ac:spMk id="971" creationId="{A79B0429-5448-4282-8F1E-1DB284993A1E}"/>
          </ac:spMkLst>
        </pc:spChg>
        <pc:spChg chg="mod">
          <ac:chgData name="Zi yi Zhang (Chinasoft Shanghai)" userId="889434de-a257-482e-b37a-310609d597e0" providerId="ADAL" clId="{FEFB5BA1-A78B-41A9-88BB-A6A7B984CDC4}" dt="2022-09-29T08:19:06.498" v="4382" actId="947"/>
          <ac:spMkLst>
            <pc:docMk/>
            <pc:sldMk cId="2052407247" sldId="272"/>
            <ac:spMk id="972" creationId="{976190B8-8E3E-4512-AA08-41B0BC289BB0}"/>
          </ac:spMkLst>
        </pc:spChg>
        <pc:spChg chg="mod">
          <ac:chgData name="Zi yi Zhang (Chinasoft Shanghai)" userId="889434de-a257-482e-b37a-310609d597e0" providerId="ADAL" clId="{FEFB5BA1-A78B-41A9-88BB-A6A7B984CDC4}" dt="2022-09-29T08:19:06.516" v="4386" actId="947"/>
          <ac:spMkLst>
            <pc:docMk/>
            <pc:sldMk cId="2052407247" sldId="272"/>
            <ac:spMk id="973" creationId="{E4A2870D-8348-43EF-95BE-6DDAA965B6E0}"/>
          </ac:spMkLst>
        </pc:spChg>
        <pc:spChg chg="mod">
          <ac:chgData name="Zi yi Zhang (Chinasoft Shanghai)" userId="889434de-a257-482e-b37a-310609d597e0" providerId="ADAL" clId="{FEFB5BA1-A78B-41A9-88BB-A6A7B984CDC4}" dt="2022-09-29T08:19:06.532" v="4390" actId="947"/>
          <ac:spMkLst>
            <pc:docMk/>
            <pc:sldMk cId="2052407247" sldId="272"/>
            <ac:spMk id="974" creationId="{31DE480D-5C5D-4BA6-8CE6-5D11FC09FF66}"/>
          </ac:spMkLst>
        </pc:spChg>
        <pc:spChg chg="mod">
          <ac:chgData name="Zi yi Zhang (Chinasoft Shanghai)" userId="889434de-a257-482e-b37a-310609d597e0" providerId="ADAL" clId="{FEFB5BA1-A78B-41A9-88BB-A6A7B984CDC4}" dt="2022-09-29T08:19:06.549" v="4394" actId="947"/>
          <ac:spMkLst>
            <pc:docMk/>
            <pc:sldMk cId="2052407247" sldId="272"/>
            <ac:spMk id="975" creationId="{C646B0C8-DD06-412F-B3C3-70022EC220AF}"/>
          </ac:spMkLst>
        </pc:spChg>
        <pc:spChg chg="mod">
          <ac:chgData name="Zi yi Zhang (Chinasoft Shanghai)" userId="889434de-a257-482e-b37a-310609d597e0" providerId="ADAL" clId="{FEFB5BA1-A78B-41A9-88BB-A6A7B984CDC4}" dt="2022-09-29T08:19:06.566" v="4398" actId="947"/>
          <ac:spMkLst>
            <pc:docMk/>
            <pc:sldMk cId="2052407247" sldId="272"/>
            <ac:spMk id="976" creationId="{D183656C-2369-43AC-9BC7-A87C587E2EE8}"/>
          </ac:spMkLst>
        </pc:spChg>
        <pc:spChg chg="mod">
          <ac:chgData name="Zi yi Zhang (Chinasoft Shanghai)" userId="889434de-a257-482e-b37a-310609d597e0" providerId="ADAL" clId="{FEFB5BA1-A78B-41A9-88BB-A6A7B984CDC4}" dt="2022-09-29T08:19:06.585" v="4402" actId="947"/>
          <ac:spMkLst>
            <pc:docMk/>
            <pc:sldMk cId="2052407247" sldId="272"/>
            <ac:spMk id="977" creationId="{D7E4678A-1944-41BA-B718-352367551CA2}"/>
          </ac:spMkLst>
        </pc:spChg>
        <pc:spChg chg="mod">
          <ac:chgData name="Zi yi Zhang (Chinasoft Shanghai)" userId="889434de-a257-482e-b37a-310609d597e0" providerId="ADAL" clId="{FEFB5BA1-A78B-41A9-88BB-A6A7B984CDC4}" dt="2022-09-29T08:19:06.600" v="4406" actId="947"/>
          <ac:spMkLst>
            <pc:docMk/>
            <pc:sldMk cId="2052407247" sldId="272"/>
            <ac:spMk id="978" creationId="{F218A8EF-8C72-46C3-A4F0-95F9D73DC2DC}"/>
          </ac:spMkLst>
        </pc:spChg>
        <pc:spChg chg="mod">
          <ac:chgData name="Zi yi Zhang (Chinasoft Shanghai)" userId="889434de-a257-482e-b37a-310609d597e0" providerId="ADAL" clId="{FEFB5BA1-A78B-41A9-88BB-A6A7B984CDC4}" dt="2022-09-29T08:19:06.619" v="4410" actId="947"/>
          <ac:spMkLst>
            <pc:docMk/>
            <pc:sldMk cId="2052407247" sldId="272"/>
            <ac:spMk id="979" creationId="{019CF380-508E-4B4D-8AB1-A39BB7D38677}"/>
          </ac:spMkLst>
        </pc:spChg>
        <pc:spChg chg="mod">
          <ac:chgData name="Zi yi Zhang (Chinasoft Shanghai)" userId="889434de-a257-482e-b37a-310609d597e0" providerId="ADAL" clId="{FEFB5BA1-A78B-41A9-88BB-A6A7B984CDC4}" dt="2022-09-29T08:18:49.062" v="129" actId="947"/>
          <ac:spMkLst>
            <pc:docMk/>
            <pc:sldMk cId="2052407247" sldId="272"/>
            <ac:spMk id="985" creationId="{32873925-D3FD-4658-B81E-813FE95A68FE}"/>
          </ac:spMkLst>
        </pc:spChg>
        <pc:spChg chg="mod">
          <ac:chgData name="Zi yi Zhang (Chinasoft Shanghai)" userId="889434de-a257-482e-b37a-310609d597e0" providerId="ADAL" clId="{FEFB5BA1-A78B-41A9-88BB-A6A7B984CDC4}" dt="2022-09-29T08:18:49.083" v="138" actId="947"/>
          <ac:spMkLst>
            <pc:docMk/>
            <pc:sldMk cId="2052407247" sldId="272"/>
            <ac:spMk id="986" creationId="{B4D5D928-BFD5-4E4E-BC1C-4EA3B909DE14}"/>
          </ac:spMkLst>
        </pc:spChg>
        <pc:spChg chg="mod">
          <ac:chgData name="Zi yi Zhang (Chinasoft Shanghai)" userId="889434de-a257-482e-b37a-310609d597e0" providerId="ADAL" clId="{FEFB5BA1-A78B-41A9-88BB-A6A7B984CDC4}" dt="2022-09-29T08:18:49.105" v="146" actId="947"/>
          <ac:spMkLst>
            <pc:docMk/>
            <pc:sldMk cId="2052407247" sldId="272"/>
            <ac:spMk id="987" creationId="{D8BD3DEE-2E0D-4CF4-BA5A-227439E59AC3}"/>
          </ac:spMkLst>
        </pc:spChg>
        <pc:spChg chg="mod">
          <ac:chgData name="Zi yi Zhang (Chinasoft Shanghai)" userId="889434de-a257-482e-b37a-310609d597e0" providerId="ADAL" clId="{FEFB5BA1-A78B-41A9-88BB-A6A7B984CDC4}" dt="2022-09-29T08:18:49.122" v="154" actId="947"/>
          <ac:spMkLst>
            <pc:docMk/>
            <pc:sldMk cId="2052407247" sldId="272"/>
            <ac:spMk id="988" creationId="{8A86D35A-6515-4D34-95A7-C80048022063}"/>
          </ac:spMkLst>
        </pc:spChg>
        <pc:spChg chg="mod">
          <ac:chgData name="Zi yi Zhang (Chinasoft Shanghai)" userId="889434de-a257-482e-b37a-310609d597e0" providerId="ADAL" clId="{FEFB5BA1-A78B-41A9-88BB-A6A7B984CDC4}" dt="2022-09-29T08:18:49.143" v="162" actId="947"/>
          <ac:spMkLst>
            <pc:docMk/>
            <pc:sldMk cId="2052407247" sldId="272"/>
            <ac:spMk id="989" creationId="{9BDE897F-2D2B-4BDA-B2D3-EF8695270A99}"/>
          </ac:spMkLst>
        </pc:spChg>
        <pc:spChg chg="mod">
          <ac:chgData name="Zi yi Zhang (Chinasoft Shanghai)" userId="889434de-a257-482e-b37a-310609d597e0" providerId="ADAL" clId="{FEFB5BA1-A78B-41A9-88BB-A6A7B984CDC4}" dt="2022-09-29T08:18:49.164" v="170" actId="947"/>
          <ac:spMkLst>
            <pc:docMk/>
            <pc:sldMk cId="2052407247" sldId="272"/>
            <ac:spMk id="990" creationId="{EE6BE548-F874-4835-A2C3-A9AD50EF0C0B}"/>
          </ac:spMkLst>
        </pc:spChg>
        <pc:spChg chg="mod">
          <ac:chgData name="Zi yi Zhang (Chinasoft Shanghai)" userId="889434de-a257-482e-b37a-310609d597e0" providerId="ADAL" clId="{FEFB5BA1-A78B-41A9-88BB-A6A7B984CDC4}" dt="2022-09-29T08:18:49.182" v="178" actId="947"/>
          <ac:spMkLst>
            <pc:docMk/>
            <pc:sldMk cId="2052407247" sldId="272"/>
            <ac:spMk id="991" creationId="{A41982D1-63AB-4BAC-A707-57AC1F3F84BC}"/>
          </ac:spMkLst>
        </pc:spChg>
        <pc:spChg chg="mod">
          <ac:chgData name="Zi yi Zhang (Chinasoft Shanghai)" userId="889434de-a257-482e-b37a-310609d597e0" providerId="ADAL" clId="{FEFB5BA1-A78B-41A9-88BB-A6A7B984CDC4}" dt="2022-09-29T08:18:49.219" v="186" actId="947"/>
          <ac:spMkLst>
            <pc:docMk/>
            <pc:sldMk cId="2052407247" sldId="272"/>
            <ac:spMk id="992" creationId="{DA56B3A9-3AF5-4CCC-A2FF-1CE71CF5294B}"/>
          </ac:spMkLst>
        </pc:spChg>
        <pc:spChg chg="mod">
          <ac:chgData name="Zi yi Zhang (Chinasoft Shanghai)" userId="889434de-a257-482e-b37a-310609d597e0" providerId="ADAL" clId="{FEFB5BA1-A78B-41A9-88BB-A6A7B984CDC4}" dt="2022-09-29T08:18:49.239" v="194" actId="947"/>
          <ac:spMkLst>
            <pc:docMk/>
            <pc:sldMk cId="2052407247" sldId="272"/>
            <ac:spMk id="993" creationId="{7A582F49-8E81-4B63-9108-A2A97A9840FB}"/>
          </ac:spMkLst>
        </pc:spChg>
        <pc:spChg chg="mod">
          <ac:chgData name="Zi yi Zhang (Chinasoft Shanghai)" userId="889434de-a257-482e-b37a-310609d597e0" providerId="ADAL" clId="{FEFB5BA1-A78B-41A9-88BB-A6A7B984CDC4}" dt="2022-09-29T08:18:49.260" v="202" actId="947"/>
          <ac:spMkLst>
            <pc:docMk/>
            <pc:sldMk cId="2052407247" sldId="272"/>
            <ac:spMk id="994" creationId="{95834E25-6542-4A0E-A4D3-188D71B074AA}"/>
          </ac:spMkLst>
        </pc:spChg>
        <pc:spChg chg="mod">
          <ac:chgData name="Zi yi Zhang (Chinasoft Shanghai)" userId="889434de-a257-482e-b37a-310609d597e0" providerId="ADAL" clId="{FEFB5BA1-A78B-41A9-88BB-A6A7B984CDC4}" dt="2022-09-29T08:18:49.280" v="210" actId="947"/>
          <ac:spMkLst>
            <pc:docMk/>
            <pc:sldMk cId="2052407247" sldId="272"/>
            <ac:spMk id="995" creationId="{91368CF1-BCEC-4514-AD08-CA9CE286F85E}"/>
          </ac:spMkLst>
        </pc:spChg>
        <pc:spChg chg="mod">
          <ac:chgData name="Zi yi Zhang (Chinasoft Shanghai)" userId="889434de-a257-482e-b37a-310609d597e0" providerId="ADAL" clId="{FEFB5BA1-A78B-41A9-88BB-A6A7B984CDC4}" dt="2022-09-29T08:18:49.299" v="218" actId="947"/>
          <ac:spMkLst>
            <pc:docMk/>
            <pc:sldMk cId="2052407247" sldId="272"/>
            <ac:spMk id="996" creationId="{B4040CF3-6FBF-4CA0-A510-55143E0785DE}"/>
          </ac:spMkLst>
        </pc:spChg>
        <pc:spChg chg="mod">
          <ac:chgData name="Zi yi Zhang (Chinasoft Shanghai)" userId="889434de-a257-482e-b37a-310609d597e0" providerId="ADAL" clId="{FEFB5BA1-A78B-41A9-88BB-A6A7B984CDC4}" dt="2022-09-29T08:18:49.313" v="225" actId="947"/>
          <ac:spMkLst>
            <pc:docMk/>
            <pc:sldMk cId="2052407247" sldId="272"/>
            <ac:spMk id="997" creationId="{D6FF36D0-66B2-4FBD-AD04-384375A33411}"/>
          </ac:spMkLst>
        </pc:spChg>
        <pc:spChg chg="mod">
          <ac:chgData name="Zi yi Zhang (Chinasoft Shanghai)" userId="889434de-a257-482e-b37a-310609d597e0" providerId="ADAL" clId="{FEFB5BA1-A78B-41A9-88BB-A6A7B984CDC4}" dt="2022-09-29T08:18:49.336" v="234" actId="947"/>
          <ac:spMkLst>
            <pc:docMk/>
            <pc:sldMk cId="2052407247" sldId="272"/>
            <ac:spMk id="998" creationId="{E8DEDBB8-0CD6-44A5-A219-3842DAD05372}"/>
          </ac:spMkLst>
        </pc:spChg>
        <pc:spChg chg="mod">
          <ac:chgData name="Zi yi Zhang (Chinasoft Shanghai)" userId="889434de-a257-482e-b37a-310609d597e0" providerId="ADAL" clId="{FEFB5BA1-A78B-41A9-88BB-A6A7B984CDC4}" dt="2022-09-29T08:18:49.359" v="242" actId="947"/>
          <ac:spMkLst>
            <pc:docMk/>
            <pc:sldMk cId="2052407247" sldId="272"/>
            <ac:spMk id="999" creationId="{A23BAF0B-3EA2-495C-A511-02E9682FCB19}"/>
          </ac:spMkLst>
        </pc:spChg>
        <pc:spChg chg="mod">
          <ac:chgData name="Zi yi Zhang (Chinasoft Shanghai)" userId="889434de-a257-482e-b37a-310609d597e0" providerId="ADAL" clId="{FEFB5BA1-A78B-41A9-88BB-A6A7B984CDC4}" dt="2022-09-29T08:18:49.382" v="250" actId="947"/>
          <ac:spMkLst>
            <pc:docMk/>
            <pc:sldMk cId="2052407247" sldId="272"/>
            <ac:spMk id="1000" creationId="{394700C7-5B61-4731-AB97-4BE6727709B6}"/>
          </ac:spMkLst>
        </pc:spChg>
        <pc:spChg chg="mod">
          <ac:chgData name="Zi yi Zhang (Chinasoft Shanghai)" userId="889434de-a257-482e-b37a-310609d597e0" providerId="ADAL" clId="{FEFB5BA1-A78B-41A9-88BB-A6A7B984CDC4}" dt="2022-09-29T08:18:49.407" v="258" actId="947"/>
          <ac:spMkLst>
            <pc:docMk/>
            <pc:sldMk cId="2052407247" sldId="272"/>
            <ac:spMk id="1001" creationId="{E8C078B9-B307-4236-9F89-A4D38B4F7DDD}"/>
          </ac:spMkLst>
        </pc:spChg>
        <pc:spChg chg="mod">
          <ac:chgData name="Zi yi Zhang (Chinasoft Shanghai)" userId="889434de-a257-482e-b37a-310609d597e0" providerId="ADAL" clId="{FEFB5BA1-A78B-41A9-88BB-A6A7B984CDC4}" dt="2022-09-29T08:18:49.429" v="266" actId="947"/>
          <ac:spMkLst>
            <pc:docMk/>
            <pc:sldMk cId="2052407247" sldId="272"/>
            <ac:spMk id="1002" creationId="{FA5EC061-7400-47BF-AEB0-A80B33394BC1}"/>
          </ac:spMkLst>
        </pc:spChg>
        <pc:spChg chg="mod">
          <ac:chgData name="Zi yi Zhang (Chinasoft Shanghai)" userId="889434de-a257-482e-b37a-310609d597e0" providerId="ADAL" clId="{FEFB5BA1-A78B-41A9-88BB-A6A7B984CDC4}" dt="2022-09-29T08:18:49.451" v="274" actId="947"/>
          <ac:spMkLst>
            <pc:docMk/>
            <pc:sldMk cId="2052407247" sldId="272"/>
            <ac:spMk id="1003" creationId="{B662E34B-1817-4393-9739-7C5439549295}"/>
          </ac:spMkLst>
        </pc:spChg>
        <pc:spChg chg="mod">
          <ac:chgData name="Zi yi Zhang (Chinasoft Shanghai)" userId="889434de-a257-482e-b37a-310609d597e0" providerId="ADAL" clId="{FEFB5BA1-A78B-41A9-88BB-A6A7B984CDC4}" dt="2022-09-29T08:18:49.472" v="282" actId="947"/>
          <ac:spMkLst>
            <pc:docMk/>
            <pc:sldMk cId="2052407247" sldId="272"/>
            <ac:spMk id="1004" creationId="{55A07767-40E3-4862-8BFC-B2DD863F7334}"/>
          </ac:spMkLst>
        </pc:spChg>
        <pc:spChg chg="mod">
          <ac:chgData name="Zi yi Zhang (Chinasoft Shanghai)" userId="889434de-a257-482e-b37a-310609d597e0" providerId="ADAL" clId="{FEFB5BA1-A78B-41A9-88BB-A6A7B984CDC4}" dt="2022-09-29T08:18:49.494" v="290" actId="947"/>
          <ac:spMkLst>
            <pc:docMk/>
            <pc:sldMk cId="2052407247" sldId="272"/>
            <ac:spMk id="1005" creationId="{79D0A13D-3E9B-47B0-BB31-C9756E356ACA}"/>
          </ac:spMkLst>
        </pc:spChg>
        <pc:spChg chg="mod">
          <ac:chgData name="Zi yi Zhang (Chinasoft Shanghai)" userId="889434de-a257-482e-b37a-310609d597e0" providerId="ADAL" clId="{FEFB5BA1-A78B-41A9-88BB-A6A7B984CDC4}" dt="2022-09-29T08:18:49.515" v="298" actId="947"/>
          <ac:spMkLst>
            <pc:docMk/>
            <pc:sldMk cId="2052407247" sldId="272"/>
            <ac:spMk id="1006" creationId="{9949CBD0-B536-4927-A0C5-C9169F00A16A}"/>
          </ac:spMkLst>
        </pc:spChg>
        <pc:spChg chg="mod">
          <ac:chgData name="Zi yi Zhang (Chinasoft Shanghai)" userId="889434de-a257-482e-b37a-310609d597e0" providerId="ADAL" clId="{FEFB5BA1-A78B-41A9-88BB-A6A7B984CDC4}" dt="2022-09-29T08:18:49.539" v="306" actId="947"/>
          <ac:spMkLst>
            <pc:docMk/>
            <pc:sldMk cId="2052407247" sldId="272"/>
            <ac:spMk id="1007" creationId="{8484F85E-D3B4-4AEB-B2CA-E37FA6830253}"/>
          </ac:spMkLst>
        </pc:spChg>
        <pc:spChg chg="mod">
          <ac:chgData name="Zi yi Zhang (Chinasoft Shanghai)" userId="889434de-a257-482e-b37a-310609d597e0" providerId="ADAL" clId="{FEFB5BA1-A78B-41A9-88BB-A6A7B984CDC4}" dt="2022-09-29T08:18:49.561" v="314" actId="947"/>
          <ac:spMkLst>
            <pc:docMk/>
            <pc:sldMk cId="2052407247" sldId="272"/>
            <ac:spMk id="1008" creationId="{45011DFE-EB24-4302-8AE2-B58BBD330F8A}"/>
          </ac:spMkLst>
        </pc:spChg>
        <pc:spChg chg="mod">
          <ac:chgData name="Zi yi Zhang (Chinasoft Shanghai)" userId="889434de-a257-482e-b37a-310609d597e0" providerId="ADAL" clId="{FEFB5BA1-A78B-41A9-88BB-A6A7B984CDC4}" dt="2022-09-29T08:18:49.581" v="322" actId="947"/>
          <ac:spMkLst>
            <pc:docMk/>
            <pc:sldMk cId="2052407247" sldId="272"/>
            <ac:spMk id="1009" creationId="{529479BF-59B8-4A4B-9877-1275B77FD1E3}"/>
          </ac:spMkLst>
        </pc:spChg>
        <pc:spChg chg="mod">
          <ac:chgData name="Zi yi Zhang (Chinasoft Shanghai)" userId="889434de-a257-482e-b37a-310609d597e0" providerId="ADAL" clId="{FEFB5BA1-A78B-41A9-88BB-A6A7B984CDC4}" dt="2022-09-29T08:18:49.602" v="330" actId="947"/>
          <ac:spMkLst>
            <pc:docMk/>
            <pc:sldMk cId="2052407247" sldId="272"/>
            <ac:spMk id="1010" creationId="{4E2BCE5D-3055-4342-894A-206120A93090}"/>
          </ac:spMkLst>
        </pc:spChg>
        <pc:spChg chg="mod">
          <ac:chgData name="Zi yi Zhang (Chinasoft Shanghai)" userId="889434de-a257-482e-b37a-310609d597e0" providerId="ADAL" clId="{FEFB5BA1-A78B-41A9-88BB-A6A7B984CDC4}" dt="2022-09-29T08:18:49.624" v="338" actId="947"/>
          <ac:spMkLst>
            <pc:docMk/>
            <pc:sldMk cId="2052407247" sldId="272"/>
            <ac:spMk id="1011" creationId="{45B04B25-6358-450E-A9BC-B403136D1FD4}"/>
          </ac:spMkLst>
        </pc:spChg>
        <pc:spChg chg="mod">
          <ac:chgData name="Zi yi Zhang (Chinasoft Shanghai)" userId="889434de-a257-482e-b37a-310609d597e0" providerId="ADAL" clId="{FEFB5BA1-A78B-41A9-88BB-A6A7B984CDC4}" dt="2022-09-29T08:18:49.645" v="346" actId="947"/>
          <ac:spMkLst>
            <pc:docMk/>
            <pc:sldMk cId="2052407247" sldId="272"/>
            <ac:spMk id="1012" creationId="{5D632D20-7755-4872-A867-0214B9EE70A7}"/>
          </ac:spMkLst>
        </pc:spChg>
        <pc:spChg chg="mod">
          <ac:chgData name="Zi yi Zhang (Chinasoft Shanghai)" userId="889434de-a257-482e-b37a-310609d597e0" providerId="ADAL" clId="{FEFB5BA1-A78B-41A9-88BB-A6A7B984CDC4}" dt="2022-09-29T08:18:49.668" v="354" actId="947"/>
          <ac:spMkLst>
            <pc:docMk/>
            <pc:sldMk cId="2052407247" sldId="272"/>
            <ac:spMk id="1013" creationId="{F0A95595-BD4B-471A-B618-C7D21482F0BA}"/>
          </ac:spMkLst>
        </pc:spChg>
        <pc:spChg chg="mod">
          <ac:chgData name="Zi yi Zhang (Chinasoft Shanghai)" userId="889434de-a257-482e-b37a-310609d597e0" providerId="ADAL" clId="{FEFB5BA1-A78B-41A9-88BB-A6A7B984CDC4}" dt="2022-09-29T08:18:49.689" v="362" actId="947"/>
          <ac:spMkLst>
            <pc:docMk/>
            <pc:sldMk cId="2052407247" sldId="272"/>
            <ac:spMk id="1014" creationId="{DBB51D60-E563-4E95-BA68-716F8D6B9399}"/>
          </ac:spMkLst>
        </pc:spChg>
        <pc:spChg chg="mod">
          <ac:chgData name="Zi yi Zhang (Chinasoft Shanghai)" userId="889434de-a257-482e-b37a-310609d597e0" providerId="ADAL" clId="{FEFB5BA1-A78B-41A9-88BB-A6A7B984CDC4}" dt="2022-09-29T08:18:49.712" v="370" actId="947"/>
          <ac:spMkLst>
            <pc:docMk/>
            <pc:sldMk cId="2052407247" sldId="272"/>
            <ac:spMk id="1015" creationId="{B7DEE75C-9D66-404D-AE54-BA4EFEDF58F9}"/>
          </ac:spMkLst>
        </pc:spChg>
        <pc:spChg chg="mod">
          <ac:chgData name="Zi yi Zhang (Chinasoft Shanghai)" userId="889434de-a257-482e-b37a-310609d597e0" providerId="ADAL" clId="{FEFB5BA1-A78B-41A9-88BB-A6A7B984CDC4}" dt="2022-09-29T08:18:49.735" v="378" actId="947"/>
          <ac:spMkLst>
            <pc:docMk/>
            <pc:sldMk cId="2052407247" sldId="272"/>
            <ac:spMk id="1016" creationId="{53174351-3040-4C03-89DA-5418943832F0}"/>
          </ac:spMkLst>
        </pc:spChg>
        <pc:spChg chg="mod">
          <ac:chgData name="Zi yi Zhang (Chinasoft Shanghai)" userId="889434de-a257-482e-b37a-310609d597e0" providerId="ADAL" clId="{FEFB5BA1-A78B-41A9-88BB-A6A7B984CDC4}" dt="2022-09-29T08:18:49.758" v="386" actId="947"/>
          <ac:spMkLst>
            <pc:docMk/>
            <pc:sldMk cId="2052407247" sldId="272"/>
            <ac:spMk id="1017" creationId="{E6C6C1D4-2FD6-419F-B27D-F9D3F8F3EC8C}"/>
          </ac:spMkLst>
        </pc:spChg>
        <pc:spChg chg="mod">
          <ac:chgData name="Zi yi Zhang (Chinasoft Shanghai)" userId="889434de-a257-482e-b37a-310609d597e0" providerId="ADAL" clId="{FEFB5BA1-A78B-41A9-88BB-A6A7B984CDC4}" dt="2022-09-29T08:18:49.783" v="394" actId="947"/>
          <ac:spMkLst>
            <pc:docMk/>
            <pc:sldMk cId="2052407247" sldId="272"/>
            <ac:spMk id="1018" creationId="{50E1C398-1764-45A7-8405-AFF5CF2BE859}"/>
          </ac:spMkLst>
        </pc:spChg>
        <pc:spChg chg="mod">
          <ac:chgData name="Zi yi Zhang (Chinasoft Shanghai)" userId="889434de-a257-482e-b37a-310609d597e0" providerId="ADAL" clId="{FEFB5BA1-A78B-41A9-88BB-A6A7B984CDC4}" dt="2022-09-29T08:18:49.807" v="402" actId="947"/>
          <ac:spMkLst>
            <pc:docMk/>
            <pc:sldMk cId="2052407247" sldId="272"/>
            <ac:spMk id="1019" creationId="{F1F2418C-1EB5-429B-A05A-10E1A5A6A3C3}"/>
          </ac:spMkLst>
        </pc:spChg>
        <pc:spChg chg="mod">
          <ac:chgData name="Zi yi Zhang (Chinasoft Shanghai)" userId="889434de-a257-482e-b37a-310609d597e0" providerId="ADAL" clId="{FEFB5BA1-A78B-41A9-88BB-A6A7B984CDC4}" dt="2022-09-29T08:18:49.831" v="410" actId="947"/>
          <ac:spMkLst>
            <pc:docMk/>
            <pc:sldMk cId="2052407247" sldId="272"/>
            <ac:spMk id="1020" creationId="{507D7289-6290-4E6E-9E1E-981845178955}"/>
          </ac:spMkLst>
        </pc:spChg>
        <pc:spChg chg="mod">
          <ac:chgData name="Zi yi Zhang (Chinasoft Shanghai)" userId="889434de-a257-482e-b37a-310609d597e0" providerId="ADAL" clId="{FEFB5BA1-A78B-41A9-88BB-A6A7B984CDC4}" dt="2022-09-29T08:18:49.853" v="418" actId="947"/>
          <ac:spMkLst>
            <pc:docMk/>
            <pc:sldMk cId="2052407247" sldId="272"/>
            <ac:spMk id="1021" creationId="{75F0560B-2C20-4B2C-92BF-B0C65CAD5A95}"/>
          </ac:spMkLst>
        </pc:spChg>
        <pc:spChg chg="mod">
          <ac:chgData name="Zi yi Zhang (Chinasoft Shanghai)" userId="889434de-a257-482e-b37a-310609d597e0" providerId="ADAL" clId="{FEFB5BA1-A78B-41A9-88BB-A6A7B984CDC4}" dt="2022-09-29T08:18:49.876" v="426" actId="947"/>
          <ac:spMkLst>
            <pc:docMk/>
            <pc:sldMk cId="2052407247" sldId="272"/>
            <ac:spMk id="1022" creationId="{8B10B914-AC5C-40E6-B3AD-DCA0836D8E88}"/>
          </ac:spMkLst>
        </pc:spChg>
        <pc:spChg chg="mod">
          <ac:chgData name="Zi yi Zhang (Chinasoft Shanghai)" userId="889434de-a257-482e-b37a-310609d597e0" providerId="ADAL" clId="{FEFB5BA1-A78B-41A9-88BB-A6A7B984CDC4}" dt="2022-09-29T08:18:49.898" v="434" actId="947"/>
          <ac:spMkLst>
            <pc:docMk/>
            <pc:sldMk cId="2052407247" sldId="272"/>
            <ac:spMk id="1023" creationId="{5BEA1C7F-249D-446F-9CD3-7FEA60838976}"/>
          </ac:spMkLst>
        </pc:spChg>
        <pc:spChg chg="mod">
          <ac:chgData name="Zi yi Zhang (Chinasoft Shanghai)" userId="889434de-a257-482e-b37a-310609d597e0" providerId="ADAL" clId="{FEFB5BA1-A78B-41A9-88BB-A6A7B984CDC4}" dt="2022-09-29T08:18:49.918" v="442" actId="947"/>
          <ac:spMkLst>
            <pc:docMk/>
            <pc:sldMk cId="2052407247" sldId="272"/>
            <ac:spMk id="1024" creationId="{D9E69E9D-397E-466F-AF17-DC52AC9F355E}"/>
          </ac:spMkLst>
        </pc:spChg>
        <pc:spChg chg="mod">
          <ac:chgData name="Zi yi Zhang (Chinasoft Shanghai)" userId="889434de-a257-482e-b37a-310609d597e0" providerId="ADAL" clId="{FEFB5BA1-A78B-41A9-88BB-A6A7B984CDC4}" dt="2022-09-29T08:18:49.937" v="450" actId="947"/>
          <ac:spMkLst>
            <pc:docMk/>
            <pc:sldMk cId="2052407247" sldId="272"/>
            <ac:spMk id="1025" creationId="{23C67BA6-6C2B-4DEE-96D3-DFD1282A7AA6}"/>
          </ac:spMkLst>
        </pc:spChg>
        <pc:spChg chg="mod">
          <ac:chgData name="Zi yi Zhang (Chinasoft Shanghai)" userId="889434de-a257-482e-b37a-310609d597e0" providerId="ADAL" clId="{FEFB5BA1-A78B-41A9-88BB-A6A7B984CDC4}" dt="2022-09-29T08:18:49.959" v="459" actId="947"/>
          <ac:spMkLst>
            <pc:docMk/>
            <pc:sldMk cId="2052407247" sldId="272"/>
            <ac:spMk id="1026" creationId="{FDBCF8C3-9B9B-49DC-9418-AEED70B8018E}"/>
          </ac:spMkLst>
        </pc:spChg>
        <pc:spChg chg="mod">
          <ac:chgData name="Zi yi Zhang (Chinasoft Shanghai)" userId="889434de-a257-482e-b37a-310609d597e0" providerId="ADAL" clId="{FEFB5BA1-A78B-41A9-88BB-A6A7B984CDC4}" dt="2022-09-29T08:18:49.978" v="467" actId="947"/>
          <ac:spMkLst>
            <pc:docMk/>
            <pc:sldMk cId="2052407247" sldId="272"/>
            <ac:spMk id="1027" creationId="{0CD5D10A-F3C9-409A-A0CC-2B6F550E4F7E}"/>
          </ac:spMkLst>
        </pc:spChg>
        <pc:spChg chg="mod">
          <ac:chgData name="Zi yi Zhang (Chinasoft Shanghai)" userId="889434de-a257-482e-b37a-310609d597e0" providerId="ADAL" clId="{FEFB5BA1-A78B-41A9-88BB-A6A7B984CDC4}" dt="2022-09-29T08:18:49.997" v="475" actId="947"/>
          <ac:spMkLst>
            <pc:docMk/>
            <pc:sldMk cId="2052407247" sldId="272"/>
            <ac:spMk id="1028" creationId="{8CFD1AE3-A672-4861-8B16-16539BEAFF0B}"/>
          </ac:spMkLst>
        </pc:spChg>
        <pc:spChg chg="mod">
          <ac:chgData name="Zi yi Zhang (Chinasoft Shanghai)" userId="889434de-a257-482e-b37a-310609d597e0" providerId="ADAL" clId="{FEFB5BA1-A78B-41A9-88BB-A6A7B984CDC4}" dt="2022-09-29T08:18:50.018" v="484" actId="947"/>
          <ac:spMkLst>
            <pc:docMk/>
            <pc:sldMk cId="2052407247" sldId="272"/>
            <ac:spMk id="1029" creationId="{8052896D-7AE4-4D07-B455-531682C2F266}"/>
          </ac:spMkLst>
        </pc:spChg>
        <pc:spChg chg="mod">
          <ac:chgData name="Zi yi Zhang (Chinasoft Shanghai)" userId="889434de-a257-482e-b37a-310609d597e0" providerId="ADAL" clId="{FEFB5BA1-A78B-41A9-88BB-A6A7B984CDC4}" dt="2022-09-29T08:18:50.040" v="493" actId="947"/>
          <ac:spMkLst>
            <pc:docMk/>
            <pc:sldMk cId="2052407247" sldId="272"/>
            <ac:spMk id="1030" creationId="{D1938B76-95F4-496A-958E-8F32F9A3D112}"/>
          </ac:spMkLst>
        </pc:spChg>
        <pc:spChg chg="mod">
          <ac:chgData name="Zi yi Zhang (Chinasoft Shanghai)" userId="889434de-a257-482e-b37a-310609d597e0" providerId="ADAL" clId="{FEFB5BA1-A78B-41A9-88BB-A6A7B984CDC4}" dt="2022-09-29T08:18:50.064" v="501" actId="947"/>
          <ac:spMkLst>
            <pc:docMk/>
            <pc:sldMk cId="2052407247" sldId="272"/>
            <ac:spMk id="1031" creationId="{25472BF1-5BD6-4765-9F47-3D4C1D380DF2}"/>
          </ac:spMkLst>
        </pc:spChg>
        <pc:spChg chg="mod">
          <ac:chgData name="Zi yi Zhang (Chinasoft Shanghai)" userId="889434de-a257-482e-b37a-310609d597e0" providerId="ADAL" clId="{FEFB5BA1-A78B-41A9-88BB-A6A7B984CDC4}" dt="2022-09-29T08:18:50.090" v="510" actId="947"/>
          <ac:spMkLst>
            <pc:docMk/>
            <pc:sldMk cId="2052407247" sldId="272"/>
            <ac:spMk id="1032" creationId="{A46BE9BD-1BC2-4EC7-88E6-521520BD9580}"/>
          </ac:spMkLst>
        </pc:spChg>
        <pc:spChg chg="mod">
          <ac:chgData name="Zi yi Zhang (Chinasoft Shanghai)" userId="889434de-a257-482e-b37a-310609d597e0" providerId="ADAL" clId="{FEFB5BA1-A78B-41A9-88BB-A6A7B984CDC4}" dt="2022-09-29T08:18:50.109" v="518" actId="947"/>
          <ac:spMkLst>
            <pc:docMk/>
            <pc:sldMk cId="2052407247" sldId="272"/>
            <ac:spMk id="1033" creationId="{777377DB-E72D-402C-9827-BE146A3C4584}"/>
          </ac:spMkLst>
        </pc:spChg>
        <pc:spChg chg="mod">
          <ac:chgData name="Zi yi Zhang (Chinasoft Shanghai)" userId="889434de-a257-482e-b37a-310609d597e0" providerId="ADAL" clId="{FEFB5BA1-A78B-41A9-88BB-A6A7B984CDC4}" dt="2022-09-29T08:18:50.128" v="526" actId="947"/>
          <ac:spMkLst>
            <pc:docMk/>
            <pc:sldMk cId="2052407247" sldId="272"/>
            <ac:spMk id="1034" creationId="{9A185B0E-D2EC-43B3-820A-97B996E27585}"/>
          </ac:spMkLst>
        </pc:spChg>
        <pc:spChg chg="mod">
          <ac:chgData name="Zi yi Zhang (Chinasoft Shanghai)" userId="889434de-a257-482e-b37a-310609d597e0" providerId="ADAL" clId="{FEFB5BA1-A78B-41A9-88BB-A6A7B984CDC4}" dt="2022-09-29T08:18:50.148" v="534" actId="947"/>
          <ac:spMkLst>
            <pc:docMk/>
            <pc:sldMk cId="2052407247" sldId="272"/>
            <ac:spMk id="1035" creationId="{A0CA2951-315A-4EF6-992D-6D5DCC4DE2B1}"/>
          </ac:spMkLst>
        </pc:spChg>
        <pc:spChg chg="mod">
          <ac:chgData name="Zi yi Zhang (Chinasoft Shanghai)" userId="889434de-a257-482e-b37a-310609d597e0" providerId="ADAL" clId="{FEFB5BA1-A78B-41A9-88BB-A6A7B984CDC4}" dt="2022-09-29T08:18:50.167" v="542" actId="947"/>
          <ac:spMkLst>
            <pc:docMk/>
            <pc:sldMk cId="2052407247" sldId="272"/>
            <ac:spMk id="1036" creationId="{CE3C436D-52CB-4C42-AB8B-3441303EB43D}"/>
          </ac:spMkLst>
        </pc:spChg>
        <pc:spChg chg="mod">
          <ac:chgData name="Zi yi Zhang (Chinasoft Shanghai)" userId="889434de-a257-482e-b37a-310609d597e0" providerId="ADAL" clId="{FEFB5BA1-A78B-41A9-88BB-A6A7B984CDC4}" dt="2022-09-29T08:18:50.187" v="550" actId="947"/>
          <ac:spMkLst>
            <pc:docMk/>
            <pc:sldMk cId="2052407247" sldId="272"/>
            <ac:spMk id="1037" creationId="{2F421E6B-31CA-4FFE-A3A8-848BF163DF7C}"/>
          </ac:spMkLst>
        </pc:spChg>
        <pc:spChg chg="mod">
          <ac:chgData name="Zi yi Zhang (Chinasoft Shanghai)" userId="889434de-a257-482e-b37a-310609d597e0" providerId="ADAL" clId="{FEFB5BA1-A78B-41A9-88BB-A6A7B984CDC4}" dt="2022-09-29T08:18:50.207" v="558" actId="947"/>
          <ac:spMkLst>
            <pc:docMk/>
            <pc:sldMk cId="2052407247" sldId="272"/>
            <ac:spMk id="1038" creationId="{90515F87-AEE7-43D7-83B7-E89E701F9EC3}"/>
          </ac:spMkLst>
        </pc:spChg>
        <pc:spChg chg="mod">
          <ac:chgData name="Zi yi Zhang (Chinasoft Shanghai)" userId="889434de-a257-482e-b37a-310609d597e0" providerId="ADAL" clId="{FEFB5BA1-A78B-41A9-88BB-A6A7B984CDC4}" dt="2022-09-29T08:18:50.226" v="566" actId="947"/>
          <ac:spMkLst>
            <pc:docMk/>
            <pc:sldMk cId="2052407247" sldId="272"/>
            <ac:spMk id="1039" creationId="{AB0AC154-E300-437B-944C-5FE1EAC9A4CF}"/>
          </ac:spMkLst>
        </pc:spChg>
        <pc:spChg chg="mod">
          <ac:chgData name="Zi yi Zhang (Chinasoft Shanghai)" userId="889434de-a257-482e-b37a-310609d597e0" providerId="ADAL" clId="{FEFB5BA1-A78B-41A9-88BB-A6A7B984CDC4}" dt="2022-09-29T08:18:50.245" v="574" actId="947"/>
          <ac:spMkLst>
            <pc:docMk/>
            <pc:sldMk cId="2052407247" sldId="272"/>
            <ac:spMk id="1040" creationId="{41AF03E3-123E-4C02-8773-7140FB3F7A4B}"/>
          </ac:spMkLst>
        </pc:spChg>
        <pc:spChg chg="mod">
          <ac:chgData name="Zi yi Zhang (Chinasoft Shanghai)" userId="889434de-a257-482e-b37a-310609d597e0" providerId="ADAL" clId="{FEFB5BA1-A78B-41A9-88BB-A6A7B984CDC4}" dt="2022-09-29T08:18:50.264" v="582" actId="947"/>
          <ac:spMkLst>
            <pc:docMk/>
            <pc:sldMk cId="2052407247" sldId="272"/>
            <ac:spMk id="1041" creationId="{9BBBCE9F-AC45-4F01-B337-DD6262D03DCB}"/>
          </ac:spMkLst>
        </pc:spChg>
        <pc:spChg chg="mod">
          <ac:chgData name="Zi yi Zhang (Chinasoft Shanghai)" userId="889434de-a257-482e-b37a-310609d597e0" providerId="ADAL" clId="{FEFB5BA1-A78B-41A9-88BB-A6A7B984CDC4}" dt="2022-09-29T08:18:50.283" v="590" actId="947"/>
          <ac:spMkLst>
            <pc:docMk/>
            <pc:sldMk cId="2052407247" sldId="272"/>
            <ac:spMk id="1042" creationId="{D1D010A3-A954-4861-8043-5B779D6C00B6}"/>
          </ac:spMkLst>
        </pc:spChg>
        <pc:spChg chg="mod">
          <ac:chgData name="Zi yi Zhang (Chinasoft Shanghai)" userId="889434de-a257-482e-b37a-310609d597e0" providerId="ADAL" clId="{FEFB5BA1-A78B-41A9-88BB-A6A7B984CDC4}" dt="2022-09-29T08:18:50.303" v="598" actId="947"/>
          <ac:spMkLst>
            <pc:docMk/>
            <pc:sldMk cId="2052407247" sldId="272"/>
            <ac:spMk id="1043" creationId="{C8CBB3B9-B193-4DB0-98E6-1FE6DF9283B6}"/>
          </ac:spMkLst>
        </pc:spChg>
        <pc:spChg chg="mod">
          <ac:chgData name="Zi yi Zhang (Chinasoft Shanghai)" userId="889434de-a257-482e-b37a-310609d597e0" providerId="ADAL" clId="{FEFB5BA1-A78B-41A9-88BB-A6A7B984CDC4}" dt="2022-09-29T08:18:50.323" v="606" actId="947"/>
          <ac:spMkLst>
            <pc:docMk/>
            <pc:sldMk cId="2052407247" sldId="272"/>
            <ac:spMk id="1044" creationId="{B2374BE5-B0BB-447F-B862-76853636BDCC}"/>
          </ac:spMkLst>
        </pc:spChg>
        <pc:spChg chg="mod">
          <ac:chgData name="Zi yi Zhang (Chinasoft Shanghai)" userId="889434de-a257-482e-b37a-310609d597e0" providerId="ADAL" clId="{FEFB5BA1-A78B-41A9-88BB-A6A7B984CDC4}" dt="2022-09-29T08:18:50.343" v="614" actId="947"/>
          <ac:spMkLst>
            <pc:docMk/>
            <pc:sldMk cId="2052407247" sldId="272"/>
            <ac:spMk id="1045" creationId="{91BF1264-68D0-4E06-A3AF-77597F0C578F}"/>
          </ac:spMkLst>
        </pc:spChg>
        <pc:spChg chg="mod">
          <ac:chgData name="Zi yi Zhang (Chinasoft Shanghai)" userId="889434de-a257-482e-b37a-310609d597e0" providerId="ADAL" clId="{FEFB5BA1-A78B-41A9-88BB-A6A7B984CDC4}" dt="2022-09-29T08:18:50.362" v="622" actId="947"/>
          <ac:spMkLst>
            <pc:docMk/>
            <pc:sldMk cId="2052407247" sldId="272"/>
            <ac:spMk id="1046" creationId="{22298AEE-F5C3-4B94-BA06-49A9B2FADD91}"/>
          </ac:spMkLst>
        </pc:spChg>
        <pc:spChg chg="mod">
          <ac:chgData name="Zi yi Zhang (Chinasoft Shanghai)" userId="889434de-a257-482e-b37a-310609d597e0" providerId="ADAL" clId="{FEFB5BA1-A78B-41A9-88BB-A6A7B984CDC4}" dt="2022-09-29T08:18:50.383" v="630" actId="947"/>
          <ac:spMkLst>
            <pc:docMk/>
            <pc:sldMk cId="2052407247" sldId="272"/>
            <ac:spMk id="1047" creationId="{46D4FE67-DD9A-48E1-8ABE-0B46DA022750}"/>
          </ac:spMkLst>
        </pc:spChg>
        <pc:spChg chg="mod">
          <ac:chgData name="Zi yi Zhang (Chinasoft Shanghai)" userId="889434de-a257-482e-b37a-310609d597e0" providerId="ADAL" clId="{FEFB5BA1-A78B-41A9-88BB-A6A7B984CDC4}" dt="2022-09-29T08:18:50.406" v="638" actId="947"/>
          <ac:spMkLst>
            <pc:docMk/>
            <pc:sldMk cId="2052407247" sldId="272"/>
            <ac:spMk id="1048" creationId="{4F1EB7B4-A329-400F-A6BA-DE9DEF961966}"/>
          </ac:spMkLst>
        </pc:spChg>
        <pc:spChg chg="mod">
          <ac:chgData name="Zi yi Zhang (Chinasoft Shanghai)" userId="889434de-a257-482e-b37a-310609d597e0" providerId="ADAL" clId="{FEFB5BA1-A78B-41A9-88BB-A6A7B984CDC4}" dt="2022-09-29T08:18:50.427" v="646" actId="947"/>
          <ac:spMkLst>
            <pc:docMk/>
            <pc:sldMk cId="2052407247" sldId="272"/>
            <ac:spMk id="1049" creationId="{ED08D509-D400-4EBE-B94A-1D5E308383F8}"/>
          </ac:spMkLst>
        </pc:spChg>
        <pc:spChg chg="mod">
          <ac:chgData name="Zi yi Zhang (Chinasoft Shanghai)" userId="889434de-a257-482e-b37a-310609d597e0" providerId="ADAL" clId="{FEFB5BA1-A78B-41A9-88BB-A6A7B984CDC4}" dt="2022-09-29T08:18:50.447" v="654" actId="947"/>
          <ac:spMkLst>
            <pc:docMk/>
            <pc:sldMk cId="2052407247" sldId="272"/>
            <ac:spMk id="1050" creationId="{5666FCB7-E58D-49F4-B0A5-5F2AA1EDF0DC}"/>
          </ac:spMkLst>
        </pc:spChg>
        <pc:spChg chg="mod">
          <ac:chgData name="Zi yi Zhang (Chinasoft Shanghai)" userId="889434de-a257-482e-b37a-310609d597e0" providerId="ADAL" clId="{FEFB5BA1-A78B-41A9-88BB-A6A7B984CDC4}" dt="2022-09-29T08:18:50.465" v="662" actId="947"/>
          <ac:spMkLst>
            <pc:docMk/>
            <pc:sldMk cId="2052407247" sldId="272"/>
            <ac:spMk id="1051" creationId="{2AA27E31-B2E4-47B7-BDBB-9F81ECB4E3F0}"/>
          </ac:spMkLst>
        </pc:spChg>
        <pc:spChg chg="mod">
          <ac:chgData name="Zi yi Zhang (Chinasoft Shanghai)" userId="889434de-a257-482e-b37a-310609d597e0" providerId="ADAL" clId="{FEFB5BA1-A78B-41A9-88BB-A6A7B984CDC4}" dt="2022-09-29T08:18:50.490" v="670" actId="947"/>
          <ac:spMkLst>
            <pc:docMk/>
            <pc:sldMk cId="2052407247" sldId="272"/>
            <ac:spMk id="1052" creationId="{619C9774-1F44-4FCF-A707-78BBEC4B40B1}"/>
          </ac:spMkLst>
        </pc:spChg>
        <pc:spChg chg="mod">
          <ac:chgData name="Zi yi Zhang (Chinasoft Shanghai)" userId="889434de-a257-482e-b37a-310609d597e0" providerId="ADAL" clId="{FEFB5BA1-A78B-41A9-88BB-A6A7B984CDC4}" dt="2022-09-29T08:18:50.507" v="677" actId="947"/>
          <ac:spMkLst>
            <pc:docMk/>
            <pc:sldMk cId="2052407247" sldId="272"/>
            <ac:spMk id="1053" creationId="{F7128B2D-27EC-4657-89F8-B1FC57CE410B}"/>
          </ac:spMkLst>
        </pc:spChg>
        <pc:spChg chg="mod">
          <ac:chgData name="Zi yi Zhang (Chinasoft Shanghai)" userId="889434de-a257-482e-b37a-310609d597e0" providerId="ADAL" clId="{FEFB5BA1-A78B-41A9-88BB-A6A7B984CDC4}" dt="2022-09-29T08:18:50.530" v="685" actId="947"/>
          <ac:spMkLst>
            <pc:docMk/>
            <pc:sldMk cId="2052407247" sldId="272"/>
            <ac:spMk id="1054" creationId="{441C86A0-6357-44A4-BFCF-02A1C41B0D12}"/>
          </ac:spMkLst>
        </pc:spChg>
        <pc:spChg chg="mod">
          <ac:chgData name="Zi yi Zhang (Chinasoft Shanghai)" userId="889434de-a257-482e-b37a-310609d597e0" providerId="ADAL" clId="{FEFB5BA1-A78B-41A9-88BB-A6A7B984CDC4}" dt="2022-09-29T08:18:50.549" v="693" actId="947"/>
          <ac:spMkLst>
            <pc:docMk/>
            <pc:sldMk cId="2052407247" sldId="272"/>
            <ac:spMk id="1055" creationId="{A13705A6-EDD2-49FE-84A9-92F7F4A62F3C}"/>
          </ac:spMkLst>
        </pc:spChg>
        <pc:spChg chg="mod">
          <ac:chgData name="Zi yi Zhang (Chinasoft Shanghai)" userId="889434de-a257-482e-b37a-310609d597e0" providerId="ADAL" clId="{FEFB5BA1-A78B-41A9-88BB-A6A7B984CDC4}" dt="2022-09-29T08:18:50.570" v="700" actId="947"/>
          <ac:spMkLst>
            <pc:docMk/>
            <pc:sldMk cId="2052407247" sldId="272"/>
            <ac:spMk id="1056" creationId="{F2375EDF-1800-4625-ACDF-2B3FFC15C490}"/>
          </ac:spMkLst>
        </pc:spChg>
        <pc:spChg chg="mod">
          <ac:chgData name="Zi yi Zhang (Chinasoft Shanghai)" userId="889434de-a257-482e-b37a-310609d597e0" providerId="ADAL" clId="{FEFB5BA1-A78B-41A9-88BB-A6A7B984CDC4}" dt="2022-09-29T08:18:50.589" v="707" actId="947"/>
          <ac:spMkLst>
            <pc:docMk/>
            <pc:sldMk cId="2052407247" sldId="272"/>
            <ac:spMk id="1057" creationId="{2AB426A8-FC13-48F2-B3A3-996951A873F6}"/>
          </ac:spMkLst>
        </pc:spChg>
        <pc:spChg chg="mod">
          <ac:chgData name="Zi yi Zhang (Chinasoft Shanghai)" userId="889434de-a257-482e-b37a-310609d597e0" providerId="ADAL" clId="{FEFB5BA1-A78B-41A9-88BB-A6A7B984CDC4}" dt="2022-09-29T08:18:50.610" v="714" actId="947"/>
          <ac:spMkLst>
            <pc:docMk/>
            <pc:sldMk cId="2052407247" sldId="272"/>
            <ac:spMk id="1058" creationId="{B57BD739-C1F7-4DAA-B384-2C6DB3FB14AD}"/>
          </ac:spMkLst>
        </pc:spChg>
        <pc:spChg chg="mod">
          <ac:chgData name="Zi yi Zhang (Chinasoft Shanghai)" userId="889434de-a257-482e-b37a-310609d597e0" providerId="ADAL" clId="{FEFB5BA1-A78B-41A9-88BB-A6A7B984CDC4}" dt="2022-09-29T08:18:50.632" v="722" actId="947"/>
          <ac:spMkLst>
            <pc:docMk/>
            <pc:sldMk cId="2052407247" sldId="272"/>
            <ac:spMk id="1059" creationId="{EDCB405E-C6AB-4141-9B3B-213E021A7757}"/>
          </ac:spMkLst>
        </pc:spChg>
        <pc:spChg chg="mod">
          <ac:chgData name="Zi yi Zhang (Chinasoft Shanghai)" userId="889434de-a257-482e-b37a-310609d597e0" providerId="ADAL" clId="{FEFB5BA1-A78B-41A9-88BB-A6A7B984CDC4}" dt="2022-09-29T08:18:50.656" v="730" actId="947"/>
          <ac:spMkLst>
            <pc:docMk/>
            <pc:sldMk cId="2052407247" sldId="272"/>
            <ac:spMk id="1060" creationId="{1D0E9A80-1C48-4557-A8E5-93F810BC0EB9}"/>
          </ac:spMkLst>
        </pc:spChg>
        <pc:spChg chg="mod">
          <ac:chgData name="Zi yi Zhang (Chinasoft Shanghai)" userId="889434de-a257-482e-b37a-310609d597e0" providerId="ADAL" clId="{FEFB5BA1-A78B-41A9-88BB-A6A7B984CDC4}" dt="2022-09-29T08:18:50.674" v="738" actId="947"/>
          <ac:spMkLst>
            <pc:docMk/>
            <pc:sldMk cId="2052407247" sldId="272"/>
            <ac:spMk id="1061" creationId="{ACDEEB8D-011D-440E-A3E3-6B65B9856794}"/>
          </ac:spMkLst>
        </pc:spChg>
        <pc:spChg chg="mod">
          <ac:chgData name="Zi yi Zhang (Chinasoft Shanghai)" userId="889434de-a257-482e-b37a-310609d597e0" providerId="ADAL" clId="{FEFB5BA1-A78B-41A9-88BB-A6A7B984CDC4}" dt="2022-09-29T08:18:50.694" v="746" actId="947"/>
          <ac:spMkLst>
            <pc:docMk/>
            <pc:sldMk cId="2052407247" sldId="272"/>
            <ac:spMk id="1062" creationId="{D7307F03-8AB9-46B5-9F3F-873C2E0BCAC5}"/>
          </ac:spMkLst>
        </pc:spChg>
        <pc:spChg chg="mod">
          <ac:chgData name="Zi yi Zhang (Chinasoft Shanghai)" userId="889434de-a257-482e-b37a-310609d597e0" providerId="ADAL" clId="{FEFB5BA1-A78B-41A9-88BB-A6A7B984CDC4}" dt="2022-09-29T08:18:50.713" v="754" actId="947"/>
          <ac:spMkLst>
            <pc:docMk/>
            <pc:sldMk cId="2052407247" sldId="272"/>
            <ac:spMk id="1063" creationId="{379B2811-F30C-4E03-A1E5-B7A4DDDA5476}"/>
          </ac:spMkLst>
        </pc:spChg>
        <pc:spChg chg="mod">
          <ac:chgData name="Zi yi Zhang (Chinasoft Shanghai)" userId="889434de-a257-482e-b37a-310609d597e0" providerId="ADAL" clId="{FEFB5BA1-A78B-41A9-88BB-A6A7B984CDC4}" dt="2022-09-29T08:18:50.734" v="762" actId="947"/>
          <ac:spMkLst>
            <pc:docMk/>
            <pc:sldMk cId="2052407247" sldId="272"/>
            <ac:spMk id="1064" creationId="{791A02D6-CCA3-4AC6-8088-3D018D73CF3D}"/>
          </ac:spMkLst>
        </pc:spChg>
        <pc:spChg chg="mod">
          <ac:chgData name="Zi yi Zhang (Chinasoft Shanghai)" userId="889434de-a257-482e-b37a-310609d597e0" providerId="ADAL" clId="{FEFB5BA1-A78B-41A9-88BB-A6A7B984CDC4}" dt="2022-09-29T08:18:50.754" v="770" actId="947"/>
          <ac:spMkLst>
            <pc:docMk/>
            <pc:sldMk cId="2052407247" sldId="272"/>
            <ac:spMk id="1065" creationId="{CA193A35-3EA4-4BA1-B4A8-EAA9A4F8B265}"/>
          </ac:spMkLst>
        </pc:spChg>
        <pc:spChg chg="mod">
          <ac:chgData name="Zi yi Zhang (Chinasoft Shanghai)" userId="889434de-a257-482e-b37a-310609d597e0" providerId="ADAL" clId="{FEFB5BA1-A78B-41A9-88BB-A6A7B984CDC4}" dt="2022-09-29T08:18:50.774" v="778" actId="947"/>
          <ac:spMkLst>
            <pc:docMk/>
            <pc:sldMk cId="2052407247" sldId="272"/>
            <ac:spMk id="1066" creationId="{1DBA92BB-3BFA-4CD7-A447-AF95EABF595A}"/>
          </ac:spMkLst>
        </pc:spChg>
        <pc:spChg chg="mod">
          <ac:chgData name="Zi yi Zhang (Chinasoft Shanghai)" userId="889434de-a257-482e-b37a-310609d597e0" providerId="ADAL" clId="{FEFB5BA1-A78B-41A9-88BB-A6A7B984CDC4}" dt="2022-09-29T08:18:50.797" v="786" actId="947"/>
          <ac:spMkLst>
            <pc:docMk/>
            <pc:sldMk cId="2052407247" sldId="272"/>
            <ac:spMk id="1067" creationId="{1686F738-4E34-4508-82C6-2D806554AF1C}"/>
          </ac:spMkLst>
        </pc:spChg>
        <pc:spChg chg="mod">
          <ac:chgData name="Zi yi Zhang (Chinasoft Shanghai)" userId="889434de-a257-482e-b37a-310609d597e0" providerId="ADAL" clId="{FEFB5BA1-A78B-41A9-88BB-A6A7B984CDC4}" dt="2022-09-29T08:18:50.816" v="794" actId="947"/>
          <ac:spMkLst>
            <pc:docMk/>
            <pc:sldMk cId="2052407247" sldId="272"/>
            <ac:spMk id="1068" creationId="{33F5946A-70D2-431A-9648-94CF562A5F21}"/>
          </ac:spMkLst>
        </pc:spChg>
        <pc:spChg chg="mod">
          <ac:chgData name="Zi yi Zhang (Chinasoft Shanghai)" userId="889434de-a257-482e-b37a-310609d597e0" providerId="ADAL" clId="{FEFB5BA1-A78B-41A9-88BB-A6A7B984CDC4}" dt="2022-09-29T08:18:50.834" v="802" actId="947"/>
          <ac:spMkLst>
            <pc:docMk/>
            <pc:sldMk cId="2052407247" sldId="272"/>
            <ac:spMk id="1069" creationId="{4972F819-F300-4ABE-B447-56B34444F5B7}"/>
          </ac:spMkLst>
        </pc:spChg>
        <pc:spChg chg="mod">
          <ac:chgData name="Zi yi Zhang (Chinasoft Shanghai)" userId="889434de-a257-482e-b37a-310609d597e0" providerId="ADAL" clId="{FEFB5BA1-A78B-41A9-88BB-A6A7B984CDC4}" dt="2022-09-29T08:18:50.853" v="810" actId="947"/>
          <ac:spMkLst>
            <pc:docMk/>
            <pc:sldMk cId="2052407247" sldId="272"/>
            <ac:spMk id="1070" creationId="{3CE0AD1C-175F-4FE7-9CDA-4497E28747CD}"/>
          </ac:spMkLst>
        </pc:spChg>
        <pc:spChg chg="mod">
          <ac:chgData name="Zi yi Zhang (Chinasoft Shanghai)" userId="889434de-a257-482e-b37a-310609d597e0" providerId="ADAL" clId="{FEFB5BA1-A78B-41A9-88BB-A6A7B984CDC4}" dt="2022-09-29T08:18:50.873" v="818" actId="947"/>
          <ac:spMkLst>
            <pc:docMk/>
            <pc:sldMk cId="2052407247" sldId="272"/>
            <ac:spMk id="1071" creationId="{3379AFC4-F788-43B7-8CEC-AD509AD5D4D0}"/>
          </ac:spMkLst>
        </pc:spChg>
        <pc:spChg chg="mod">
          <ac:chgData name="Zi yi Zhang (Chinasoft Shanghai)" userId="889434de-a257-482e-b37a-310609d597e0" providerId="ADAL" clId="{FEFB5BA1-A78B-41A9-88BB-A6A7B984CDC4}" dt="2022-09-29T08:18:50.892" v="826" actId="947"/>
          <ac:spMkLst>
            <pc:docMk/>
            <pc:sldMk cId="2052407247" sldId="272"/>
            <ac:spMk id="1072" creationId="{EB4E9177-CD56-460B-8857-2F292270ED4C}"/>
          </ac:spMkLst>
        </pc:spChg>
        <pc:spChg chg="mod">
          <ac:chgData name="Zi yi Zhang (Chinasoft Shanghai)" userId="889434de-a257-482e-b37a-310609d597e0" providerId="ADAL" clId="{FEFB5BA1-A78B-41A9-88BB-A6A7B984CDC4}" dt="2022-09-29T08:18:50.911" v="834" actId="947"/>
          <ac:spMkLst>
            <pc:docMk/>
            <pc:sldMk cId="2052407247" sldId="272"/>
            <ac:spMk id="1073" creationId="{DE55592D-B2F0-4D14-B145-284B5F81A24B}"/>
          </ac:spMkLst>
        </pc:spChg>
        <pc:spChg chg="mod">
          <ac:chgData name="Zi yi Zhang (Chinasoft Shanghai)" userId="889434de-a257-482e-b37a-310609d597e0" providerId="ADAL" clId="{FEFB5BA1-A78B-41A9-88BB-A6A7B984CDC4}" dt="2022-09-29T08:18:50.930" v="842" actId="947"/>
          <ac:spMkLst>
            <pc:docMk/>
            <pc:sldMk cId="2052407247" sldId="272"/>
            <ac:spMk id="1074" creationId="{09DCE837-1E18-4CBA-8912-85AB08AE8B03}"/>
          </ac:spMkLst>
        </pc:spChg>
        <pc:spChg chg="mod">
          <ac:chgData name="Zi yi Zhang (Chinasoft Shanghai)" userId="889434de-a257-482e-b37a-310609d597e0" providerId="ADAL" clId="{FEFB5BA1-A78B-41A9-88BB-A6A7B984CDC4}" dt="2022-09-29T08:18:50.951" v="850" actId="947"/>
          <ac:spMkLst>
            <pc:docMk/>
            <pc:sldMk cId="2052407247" sldId="272"/>
            <ac:spMk id="1075" creationId="{D04267F7-7F5E-4235-8752-B9C71B1CF3F3}"/>
          </ac:spMkLst>
        </pc:spChg>
        <pc:spChg chg="mod">
          <ac:chgData name="Zi yi Zhang (Chinasoft Shanghai)" userId="889434de-a257-482e-b37a-310609d597e0" providerId="ADAL" clId="{FEFB5BA1-A78B-41A9-88BB-A6A7B984CDC4}" dt="2022-09-29T08:18:50.971" v="858" actId="947"/>
          <ac:spMkLst>
            <pc:docMk/>
            <pc:sldMk cId="2052407247" sldId="272"/>
            <ac:spMk id="1076" creationId="{87B4CAA3-0B9F-4703-A41A-77C78896C6CE}"/>
          </ac:spMkLst>
        </pc:spChg>
        <pc:spChg chg="mod">
          <ac:chgData name="Zi yi Zhang (Chinasoft Shanghai)" userId="889434de-a257-482e-b37a-310609d597e0" providerId="ADAL" clId="{FEFB5BA1-A78B-41A9-88BB-A6A7B984CDC4}" dt="2022-09-29T08:18:50.990" v="866" actId="947"/>
          <ac:spMkLst>
            <pc:docMk/>
            <pc:sldMk cId="2052407247" sldId="272"/>
            <ac:spMk id="1077" creationId="{E093B8E0-B1FD-4FCD-B438-654B20F69E47}"/>
          </ac:spMkLst>
        </pc:spChg>
        <pc:spChg chg="mod">
          <ac:chgData name="Zi yi Zhang (Chinasoft Shanghai)" userId="889434de-a257-482e-b37a-310609d597e0" providerId="ADAL" clId="{FEFB5BA1-A78B-41A9-88BB-A6A7B984CDC4}" dt="2022-09-29T08:18:51.009" v="874" actId="947"/>
          <ac:spMkLst>
            <pc:docMk/>
            <pc:sldMk cId="2052407247" sldId="272"/>
            <ac:spMk id="1078" creationId="{3503E796-5648-4F8F-B2F6-700FBF5873AA}"/>
          </ac:spMkLst>
        </pc:spChg>
        <pc:spChg chg="mod">
          <ac:chgData name="Zi yi Zhang (Chinasoft Shanghai)" userId="889434de-a257-482e-b37a-310609d597e0" providerId="ADAL" clId="{FEFB5BA1-A78B-41A9-88BB-A6A7B984CDC4}" dt="2022-09-29T08:18:51.029" v="882" actId="947"/>
          <ac:spMkLst>
            <pc:docMk/>
            <pc:sldMk cId="2052407247" sldId="272"/>
            <ac:spMk id="1079" creationId="{28F41B9D-DF91-4829-83C4-6FB89BE5E652}"/>
          </ac:spMkLst>
        </pc:spChg>
        <pc:spChg chg="mod">
          <ac:chgData name="Zi yi Zhang (Chinasoft Shanghai)" userId="889434de-a257-482e-b37a-310609d597e0" providerId="ADAL" clId="{FEFB5BA1-A78B-41A9-88BB-A6A7B984CDC4}" dt="2022-09-29T08:18:51.051" v="890" actId="947"/>
          <ac:spMkLst>
            <pc:docMk/>
            <pc:sldMk cId="2052407247" sldId="272"/>
            <ac:spMk id="1080" creationId="{B2C55B4C-1BD4-403E-867F-8383E0676D92}"/>
          </ac:spMkLst>
        </pc:spChg>
        <pc:spChg chg="mod">
          <ac:chgData name="Zi yi Zhang (Chinasoft Shanghai)" userId="889434de-a257-482e-b37a-310609d597e0" providerId="ADAL" clId="{FEFB5BA1-A78B-41A9-88BB-A6A7B984CDC4}" dt="2022-09-29T08:18:51.070" v="898" actId="947"/>
          <ac:spMkLst>
            <pc:docMk/>
            <pc:sldMk cId="2052407247" sldId="272"/>
            <ac:spMk id="1081" creationId="{84C17136-F94C-4A76-9FB5-54398A9BEB67}"/>
          </ac:spMkLst>
        </pc:spChg>
        <pc:spChg chg="mod">
          <ac:chgData name="Zi yi Zhang (Chinasoft Shanghai)" userId="889434de-a257-482e-b37a-310609d597e0" providerId="ADAL" clId="{FEFB5BA1-A78B-41A9-88BB-A6A7B984CDC4}" dt="2022-09-29T08:18:51.089" v="906" actId="947"/>
          <ac:spMkLst>
            <pc:docMk/>
            <pc:sldMk cId="2052407247" sldId="272"/>
            <ac:spMk id="1082" creationId="{A73BAE59-30A1-4385-AEDC-1541DD07F5F4}"/>
          </ac:spMkLst>
        </pc:spChg>
        <pc:spChg chg="mod">
          <ac:chgData name="Zi yi Zhang (Chinasoft Shanghai)" userId="889434de-a257-482e-b37a-310609d597e0" providerId="ADAL" clId="{FEFB5BA1-A78B-41A9-88BB-A6A7B984CDC4}" dt="2022-09-29T08:18:51.108" v="914" actId="947"/>
          <ac:spMkLst>
            <pc:docMk/>
            <pc:sldMk cId="2052407247" sldId="272"/>
            <ac:spMk id="1083" creationId="{CB6CAE25-DB37-47CD-970A-AAB54BCB234F}"/>
          </ac:spMkLst>
        </pc:spChg>
        <pc:spChg chg="mod">
          <ac:chgData name="Zi yi Zhang (Chinasoft Shanghai)" userId="889434de-a257-482e-b37a-310609d597e0" providerId="ADAL" clId="{FEFB5BA1-A78B-41A9-88BB-A6A7B984CDC4}" dt="2022-09-29T08:18:51.129" v="922" actId="947"/>
          <ac:spMkLst>
            <pc:docMk/>
            <pc:sldMk cId="2052407247" sldId="272"/>
            <ac:spMk id="1084" creationId="{8C6C976A-DB9A-4DA4-8B5B-22179058A943}"/>
          </ac:spMkLst>
        </pc:spChg>
        <pc:spChg chg="mod">
          <ac:chgData name="Zi yi Zhang (Chinasoft Shanghai)" userId="889434de-a257-482e-b37a-310609d597e0" providerId="ADAL" clId="{FEFB5BA1-A78B-41A9-88BB-A6A7B984CDC4}" dt="2022-09-29T08:18:51.152" v="930" actId="947"/>
          <ac:spMkLst>
            <pc:docMk/>
            <pc:sldMk cId="2052407247" sldId="272"/>
            <ac:spMk id="1085" creationId="{C50D6654-32CE-4EA1-B9A0-B350B77E1746}"/>
          </ac:spMkLst>
        </pc:spChg>
        <pc:spChg chg="mod">
          <ac:chgData name="Zi yi Zhang (Chinasoft Shanghai)" userId="889434de-a257-482e-b37a-310609d597e0" providerId="ADAL" clId="{FEFB5BA1-A78B-41A9-88BB-A6A7B984CDC4}" dt="2022-09-29T08:18:51.172" v="938" actId="947"/>
          <ac:spMkLst>
            <pc:docMk/>
            <pc:sldMk cId="2052407247" sldId="272"/>
            <ac:spMk id="1086" creationId="{4B782D47-62B7-4526-81D1-20F58D2EFA8F}"/>
          </ac:spMkLst>
        </pc:spChg>
        <pc:spChg chg="mod">
          <ac:chgData name="Zi yi Zhang (Chinasoft Shanghai)" userId="889434de-a257-482e-b37a-310609d597e0" providerId="ADAL" clId="{FEFB5BA1-A78B-41A9-88BB-A6A7B984CDC4}" dt="2022-09-29T08:18:51.191" v="946" actId="947"/>
          <ac:spMkLst>
            <pc:docMk/>
            <pc:sldMk cId="2052407247" sldId="272"/>
            <ac:spMk id="1087" creationId="{8533A8BD-CEE5-4B67-8762-913667165FBD}"/>
          </ac:spMkLst>
        </pc:spChg>
        <pc:spChg chg="mod">
          <ac:chgData name="Zi yi Zhang (Chinasoft Shanghai)" userId="889434de-a257-482e-b37a-310609d597e0" providerId="ADAL" clId="{FEFB5BA1-A78B-41A9-88BB-A6A7B984CDC4}" dt="2022-09-29T08:18:51.210" v="954" actId="947"/>
          <ac:spMkLst>
            <pc:docMk/>
            <pc:sldMk cId="2052407247" sldId="272"/>
            <ac:spMk id="1088" creationId="{DCC414AF-40FB-49BC-B5ED-62A86C052F07}"/>
          </ac:spMkLst>
        </pc:spChg>
        <pc:spChg chg="mod">
          <ac:chgData name="Zi yi Zhang (Chinasoft Shanghai)" userId="889434de-a257-482e-b37a-310609d597e0" providerId="ADAL" clId="{FEFB5BA1-A78B-41A9-88BB-A6A7B984CDC4}" dt="2022-09-29T08:18:51.230" v="962" actId="947"/>
          <ac:spMkLst>
            <pc:docMk/>
            <pc:sldMk cId="2052407247" sldId="272"/>
            <ac:spMk id="1089" creationId="{42547C31-532F-40E3-ACAF-90FF91B8B4CA}"/>
          </ac:spMkLst>
        </pc:spChg>
        <pc:spChg chg="mod">
          <ac:chgData name="Zi yi Zhang (Chinasoft Shanghai)" userId="889434de-a257-482e-b37a-310609d597e0" providerId="ADAL" clId="{FEFB5BA1-A78B-41A9-88BB-A6A7B984CDC4}" dt="2022-09-29T08:18:51.250" v="970" actId="947"/>
          <ac:spMkLst>
            <pc:docMk/>
            <pc:sldMk cId="2052407247" sldId="272"/>
            <ac:spMk id="1090" creationId="{D5337238-23C8-40FD-8D93-3407294B7066}"/>
          </ac:spMkLst>
        </pc:spChg>
        <pc:spChg chg="mod">
          <ac:chgData name="Zi yi Zhang (Chinasoft Shanghai)" userId="889434de-a257-482e-b37a-310609d597e0" providerId="ADAL" clId="{FEFB5BA1-A78B-41A9-88BB-A6A7B984CDC4}" dt="2022-09-29T08:18:51.269" v="978" actId="947"/>
          <ac:spMkLst>
            <pc:docMk/>
            <pc:sldMk cId="2052407247" sldId="272"/>
            <ac:spMk id="1091" creationId="{3F25179C-A371-49E7-A462-41C3BE17FD64}"/>
          </ac:spMkLst>
        </pc:spChg>
        <pc:spChg chg="mod">
          <ac:chgData name="Zi yi Zhang (Chinasoft Shanghai)" userId="889434de-a257-482e-b37a-310609d597e0" providerId="ADAL" clId="{FEFB5BA1-A78B-41A9-88BB-A6A7B984CDC4}" dt="2022-09-29T08:18:51.289" v="986" actId="947"/>
          <ac:spMkLst>
            <pc:docMk/>
            <pc:sldMk cId="2052407247" sldId="272"/>
            <ac:spMk id="1092" creationId="{D2F693B7-F3D1-41E0-AE40-D1B2161DD7A2}"/>
          </ac:spMkLst>
        </pc:spChg>
        <pc:spChg chg="mod">
          <ac:chgData name="Zi yi Zhang (Chinasoft Shanghai)" userId="889434de-a257-482e-b37a-310609d597e0" providerId="ADAL" clId="{FEFB5BA1-A78B-41A9-88BB-A6A7B984CDC4}" dt="2022-09-29T08:18:49.019" v="110"/>
          <ac:spMkLst>
            <pc:docMk/>
            <pc:sldMk cId="2052407247" sldId="272"/>
            <ac:spMk id="1093" creationId="{66B7AC8B-E7BA-4727-85F0-30CC38C517C4}"/>
          </ac:spMkLst>
        </pc:spChg>
        <pc:spChg chg="mod">
          <ac:chgData name="Zi yi Zhang (Chinasoft Shanghai)" userId="889434de-a257-482e-b37a-310609d597e0" providerId="ADAL" clId="{FEFB5BA1-A78B-41A9-88BB-A6A7B984CDC4}" dt="2022-09-29T08:18:49.042" v="120"/>
          <ac:spMkLst>
            <pc:docMk/>
            <pc:sldMk cId="2052407247" sldId="272"/>
            <ac:spMk id="1094" creationId="{4CF3D320-E057-40FF-AFCC-1C2EF833FF02}"/>
          </ac:spMkLst>
        </pc:spChg>
        <pc:spChg chg="mod">
          <ac:chgData name="Zi yi Zhang (Chinasoft Shanghai)" userId="889434de-a257-482e-b37a-310609d597e0" providerId="ADAL" clId="{FEFB5BA1-A78B-41A9-88BB-A6A7B984CDC4}" dt="2022-09-29T08:18:48.945" v="81"/>
          <ac:spMkLst>
            <pc:docMk/>
            <pc:sldMk cId="2052407247" sldId="272"/>
            <ac:spMk id="1095" creationId="{37FBFD1D-269F-4932-BA16-C7E02BF2645C}"/>
          </ac:spMkLst>
        </pc:spChg>
        <pc:spChg chg="mod">
          <ac:chgData name="Zi yi Zhang (Chinasoft Shanghai)" userId="889434de-a257-482e-b37a-310609d597e0" providerId="ADAL" clId="{FEFB5BA1-A78B-41A9-88BB-A6A7B984CDC4}" dt="2022-09-29T08:18:48.974" v="94"/>
          <ac:spMkLst>
            <pc:docMk/>
            <pc:sldMk cId="2052407247" sldId="272"/>
            <ac:spMk id="1096" creationId="{5DF1AB32-4C9F-428E-97BE-3FC0DC068DC7}"/>
          </ac:spMkLst>
        </pc:spChg>
        <pc:spChg chg="mod">
          <ac:chgData name="Zi yi Zhang (Chinasoft Shanghai)" userId="889434de-a257-482e-b37a-310609d597e0" providerId="ADAL" clId="{FEFB5BA1-A78B-41A9-88BB-A6A7B984CDC4}" dt="2022-09-29T08:18:48.999" v="102"/>
          <ac:spMkLst>
            <pc:docMk/>
            <pc:sldMk cId="2052407247" sldId="272"/>
            <ac:spMk id="1097" creationId="{AA7DECC7-739D-44A5-8530-262A7F61BA34}"/>
          </ac:spMkLst>
        </pc:spChg>
      </pc:sldChg>
      <pc:sldChg chg="modSp mod">
        <pc:chgData name="Zi yi Zhang (Chinasoft Shanghai)" userId="889434de-a257-482e-b37a-310609d597e0" providerId="ADAL" clId="{FEFB5BA1-A78B-41A9-88BB-A6A7B984CDC4}" dt="2022-09-29T08:19:08.956" v="4954" actId="947"/>
        <pc:sldMkLst>
          <pc:docMk/>
          <pc:sldMk cId="3018233266" sldId="273"/>
        </pc:sldMkLst>
        <pc:spChg chg="mod">
          <ac:chgData name="Zi yi Zhang (Chinasoft Shanghai)" userId="889434de-a257-482e-b37a-310609d597e0" providerId="ADAL" clId="{FEFB5BA1-A78B-41A9-88BB-A6A7B984CDC4}" dt="2022-09-29T08:19:08.785" v="4886" actId="947"/>
          <ac:spMkLst>
            <pc:docMk/>
            <pc:sldMk cId="3018233266" sldId="273"/>
            <ac:spMk id="2" creationId="{469E155B-23D1-4739-8512-4E64704CF986}"/>
          </ac:spMkLst>
        </pc:spChg>
        <pc:spChg chg="mod">
          <ac:chgData name="Zi yi Zhang (Chinasoft Shanghai)" userId="889434de-a257-482e-b37a-310609d597e0" providerId="ADAL" clId="{FEFB5BA1-A78B-41A9-88BB-A6A7B984CDC4}" dt="2022-09-29T08:19:08.953" v="4952" actId="947"/>
          <ac:spMkLst>
            <pc:docMk/>
            <pc:sldMk cId="3018233266" sldId="273"/>
            <ac:spMk id="3" creationId="{DCF7CD5E-4C1B-4548-9B81-8F89BA059DC7}"/>
          </ac:spMkLst>
        </pc:spChg>
        <pc:spChg chg="mod">
          <ac:chgData name="Zi yi Zhang (Chinasoft Shanghai)" userId="889434de-a257-482e-b37a-310609d597e0" providerId="ADAL" clId="{FEFB5BA1-A78B-41A9-88BB-A6A7B984CDC4}" dt="2022-09-29T08:19:08.918" v="4927" actId="947"/>
          <ac:spMkLst>
            <pc:docMk/>
            <pc:sldMk cId="3018233266" sldId="273"/>
            <ac:spMk id="4" creationId="{9F816891-7F58-4E01-84E6-E49E0131690C}"/>
          </ac:spMkLst>
        </pc:spChg>
        <pc:spChg chg="mod">
          <ac:chgData name="Zi yi Zhang (Chinasoft Shanghai)" userId="889434de-a257-482e-b37a-310609d597e0" providerId="ADAL" clId="{FEFB5BA1-A78B-41A9-88BB-A6A7B984CDC4}" dt="2022-09-29T08:19:08.797" v="4894" actId="947"/>
          <ac:spMkLst>
            <pc:docMk/>
            <pc:sldMk cId="3018233266" sldId="273"/>
            <ac:spMk id="30" creationId="{6324963C-B1AA-44A9-B49A-738B9E90ED05}"/>
          </ac:spMkLst>
        </pc:spChg>
        <pc:spChg chg="mod">
          <ac:chgData name="Zi yi Zhang (Chinasoft Shanghai)" userId="889434de-a257-482e-b37a-310609d597e0" providerId="ADAL" clId="{FEFB5BA1-A78B-41A9-88BB-A6A7B984CDC4}" dt="2022-09-29T08:19:08.946" v="4946" actId="947"/>
          <ac:spMkLst>
            <pc:docMk/>
            <pc:sldMk cId="3018233266" sldId="273"/>
            <ac:spMk id="31" creationId="{76044957-5471-477D-B8CB-5FB0FEA2F80E}"/>
          </ac:spMkLst>
        </pc:spChg>
        <pc:spChg chg="mod">
          <ac:chgData name="Zi yi Zhang (Chinasoft Shanghai)" userId="889434de-a257-482e-b37a-310609d597e0" providerId="ADAL" clId="{FEFB5BA1-A78B-41A9-88BB-A6A7B984CDC4}" dt="2022-09-29T08:19:08.802" v="4898" actId="947"/>
          <ac:spMkLst>
            <pc:docMk/>
            <pc:sldMk cId="3018233266" sldId="273"/>
            <ac:spMk id="32" creationId="{DA1ED3E6-99CE-40F3-AF01-56358C0F505B}"/>
          </ac:spMkLst>
        </pc:spChg>
        <pc:spChg chg="mod">
          <ac:chgData name="Zi yi Zhang (Chinasoft Shanghai)" userId="889434de-a257-482e-b37a-310609d597e0" providerId="ADAL" clId="{FEFB5BA1-A78B-41A9-88BB-A6A7B984CDC4}" dt="2022-09-29T08:19:08.943" v="4943" actId="947"/>
          <ac:spMkLst>
            <pc:docMk/>
            <pc:sldMk cId="3018233266" sldId="273"/>
            <ac:spMk id="34" creationId="{C932C3B5-BAC7-4BF8-AF5F-BA9631078C11}"/>
          </ac:spMkLst>
        </pc:spChg>
        <pc:spChg chg="mod">
          <ac:chgData name="Zi yi Zhang (Chinasoft Shanghai)" userId="889434de-a257-482e-b37a-310609d597e0" providerId="ADAL" clId="{FEFB5BA1-A78B-41A9-88BB-A6A7B984CDC4}" dt="2022-09-29T08:19:08.952" v="4951" actId="947"/>
          <ac:spMkLst>
            <pc:docMk/>
            <pc:sldMk cId="3018233266" sldId="273"/>
            <ac:spMk id="35" creationId="{FE58F56C-61F9-420E-B365-4515D91DB282}"/>
          </ac:spMkLst>
        </pc:spChg>
        <pc:spChg chg="mod">
          <ac:chgData name="Zi yi Zhang (Chinasoft Shanghai)" userId="889434de-a257-482e-b37a-310609d597e0" providerId="ADAL" clId="{FEFB5BA1-A78B-41A9-88BB-A6A7B984CDC4}" dt="2022-09-29T08:19:08.938" v="4940" actId="947"/>
          <ac:spMkLst>
            <pc:docMk/>
            <pc:sldMk cId="3018233266" sldId="273"/>
            <ac:spMk id="37" creationId="{8B0637A1-3917-4B67-8ACD-966F51751D0E}"/>
          </ac:spMkLst>
        </pc:spChg>
        <pc:spChg chg="mod">
          <ac:chgData name="Zi yi Zhang (Chinasoft Shanghai)" userId="889434de-a257-482e-b37a-310609d597e0" providerId="ADAL" clId="{FEFB5BA1-A78B-41A9-88BB-A6A7B984CDC4}" dt="2022-09-29T08:19:08.955" v="4953" actId="947"/>
          <ac:spMkLst>
            <pc:docMk/>
            <pc:sldMk cId="3018233266" sldId="273"/>
            <ac:spMk id="38" creationId="{CE62BEC5-1CD7-471B-886D-2419EEDFB2AC}"/>
          </ac:spMkLst>
        </pc:spChg>
        <pc:spChg chg="mod">
          <ac:chgData name="Zi yi Zhang (Chinasoft Shanghai)" userId="889434de-a257-482e-b37a-310609d597e0" providerId="ADAL" clId="{FEFB5BA1-A78B-41A9-88BB-A6A7B984CDC4}" dt="2022-09-29T08:19:08.945" v="4945" actId="947"/>
          <ac:spMkLst>
            <pc:docMk/>
            <pc:sldMk cId="3018233266" sldId="273"/>
            <ac:spMk id="39" creationId="{6071AF6D-4FFF-4B1A-B072-21D5736C30AE}"/>
          </ac:spMkLst>
        </pc:spChg>
        <pc:spChg chg="mod">
          <ac:chgData name="Zi yi Zhang (Chinasoft Shanghai)" userId="889434de-a257-482e-b37a-310609d597e0" providerId="ADAL" clId="{FEFB5BA1-A78B-41A9-88BB-A6A7B984CDC4}" dt="2022-09-29T08:19:08.933" v="4937" actId="947"/>
          <ac:spMkLst>
            <pc:docMk/>
            <pc:sldMk cId="3018233266" sldId="273"/>
            <ac:spMk id="40" creationId="{CE3611F6-9452-4D88-B691-7580E2100015}"/>
          </ac:spMkLst>
        </pc:spChg>
        <pc:spChg chg="mod">
          <ac:chgData name="Zi yi Zhang (Chinasoft Shanghai)" userId="889434de-a257-482e-b37a-310609d597e0" providerId="ADAL" clId="{FEFB5BA1-A78B-41A9-88BB-A6A7B984CDC4}" dt="2022-09-29T08:19:08.956" v="4954" actId="947"/>
          <ac:spMkLst>
            <pc:docMk/>
            <pc:sldMk cId="3018233266" sldId="273"/>
            <ac:spMk id="41" creationId="{6DC388D5-F337-4ED2-8AA6-3E0AB8CA00BA}"/>
          </ac:spMkLst>
        </pc:spChg>
        <pc:spChg chg="mod">
          <ac:chgData name="Zi yi Zhang (Chinasoft Shanghai)" userId="889434de-a257-482e-b37a-310609d597e0" providerId="ADAL" clId="{FEFB5BA1-A78B-41A9-88BB-A6A7B984CDC4}" dt="2022-09-29T08:19:08.948" v="4948" actId="947"/>
          <ac:spMkLst>
            <pc:docMk/>
            <pc:sldMk cId="3018233266" sldId="273"/>
            <ac:spMk id="42" creationId="{2B137E88-37CA-4D22-A18B-4885FCD9845D}"/>
          </ac:spMkLst>
        </pc:spChg>
        <pc:spChg chg="mod">
          <ac:chgData name="Zi yi Zhang (Chinasoft Shanghai)" userId="889434de-a257-482e-b37a-310609d597e0" providerId="ADAL" clId="{FEFB5BA1-A78B-41A9-88BB-A6A7B984CDC4}" dt="2022-09-29T08:19:08.935" v="4938" actId="947"/>
          <ac:spMkLst>
            <pc:docMk/>
            <pc:sldMk cId="3018233266" sldId="273"/>
            <ac:spMk id="43" creationId="{A179FD67-A403-4B5B-9D6C-181C3A276802}"/>
          </ac:spMkLst>
        </pc:spChg>
        <pc:spChg chg="mod">
          <ac:chgData name="Zi yi Zhang (Chinasoft Shanghai)" userId="889434de-a257-482e-b37a-310609d597e0" providerId="ADAL" clId="{FEFB5BA1-A78B-41A9-88BB-A6A7B984CDC4}" dt="2022-09-29T08:19:08.949" v="4949" actId="947"/>
          <ac:spMkLst>
            <pc:docMk/>
            <pc:sldMk cId="3018233266" sldId="273"/>
            <ac:spMk id="44" creationId="{30E1531C-768E-4FDB-8AC7-018B3A7B6DE1}"/>
          </ac:spMkLst>
        </pc:spChg>
        <pc:spChg chg="mod">
          <ac:chgData name="Zi yi Zhang (Chinasoft Shanghai)" userId="889434de-a257-482e-b37a-310609d597e0" providerId="ADAL" clId="{FEFB5BA1-A78B-41A9-88BB-A6A7B984CDC4}" dt="2022-09-29T08:19:08.791" v="4890" actId="947"/>
          <ac:spMkLst>
            <pc:docMk/>
            <pc:sldMk cId="3018233266" sldId="273"/>
            <ac:spMk id="45" creationId="{24244793-2639-48E4-A364-10B18799F053}"/>
          </ac:spMkLst>
        </pc:spChg>
        <pc:spChg chg="mod">
          <ac:chgData name="Zi yi Zhang (Chinasoft Shanghai)" userId="889434de-a257-482e-b37a-310609d597e0" providerId="ADAL" clId="{FEFB5BA1-A78B-41A9-88BB-A6A7B984CDC4}" dt="2022-09-29T08:19:08.941" v="4942" actId="947"/>
          <ac:spMkLst>
            <pc:docMk/>
            <pc:sldMk cId="3018233266" sldId="273"/>
            <ac:spMk id="48" creationId="{791BB12B-58F7-4D5C-9471-E4DF81654F7A}"/>
          </ac:spMkLst>
        </pc:spChg>
      </pc:sldChg>
      <pc:sldChg chg="delSp modSp mod">
        <pc:chgData name="Zi yi Zhang (Chinasoft Shanghai)" userId="889434de-a257-482e-b37a-310609d597e0" providerId="ADAL" clId="{FEFB5BA1-A78B-41A9-88BB-A6A7B984CDC4}" dt="2022-09-29T08:19:09.239" v="5058" actId="947"/>
        <pc:sldMkLst>
          <pc:docMk/>
          <pc:sldMk cId="3257825583" sldId="274"/>
        </pc:sldMkLst>
        <pc:spChg chg="mod">
          <ac:chgData name="Zi yi Zhang (Chinasoft Shanghai)" userId="889434de-a257-482e-b37a-310609d597e0" providerId="ADAL" clId="{FEFB5BA1-A78B-41A9-88BB-A6A7B984CDC4}" dt="2022-09-29T08:19:08.979" v="4958" actId="947"/>
          <ac:spMkLst>
            <pc:docMk/>
            <pc:sldMk cId="3257825583" sldId="274"/>
            <ac:spMk id="2" creationId="{469E155B-23D1-4739-8512-4E64704CF986}"/>
          </ac:spMkLst>
        </pc:spChg>
        <pc:spChg chg="mod">
          <ac:chgData name="Zi yi Zhang (Chinasoft Shanghai)" userId="889434de-a257-482e-b37a-310609d597e0" providerId="ADAL" clId="{FEFB5BA1-A78B-41A9-88BB-A6A7B984CDC4}" dt="2022-09-29T08:19:09.199" v="5037" actId="947"/>
          <ac:spMkLst>
            <pc:docMk/>
            <pc:sldMk cId="3257825583" sldId="274"/>
            <ac:spMk id="3" creationId="{DCF7CD5E-4C1B-4548-9B81-8F89BA059DC7}"/>
          </ac:spMkLst>
        </pc:spChg>
        <pc:spChg chg="mod">
          <ac:chgData name="Zi yi Zhang (Chinasoft Shanghai)" userId="889434de-a257-482e-b37a-310609d597e0" providerId="ADAL" clId="{FEFB5BA1-A78B-41A9-88BB-A6A7B984CDC4}" dt="2022-09-29T08:19:09.186" v="5031" actId="947"/>
          <ac:spMkLst>
            <pc:docMk/>
            <pc:sldMk cId="3257825583" sldId="274"/>
            <ac:spMk id="4" creationId="{9F816891-7F58-4E01-84E6-E49E0131690C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163" v="5018" actId="947"/>
          <ac:spMkLst>
            <pc:docMk/>
            <pc:sldMk cId="3257825583" sldId="274"/>
            <ac:spMk id="185" creationId="{F3E02D63-8A87-48C2-880D-99F81AFD5460}"/>
          </ac:spMkLst>
        </pc:spChg>
        <pc:spChg chg="mod topLvl">
          <ac:chgData name="Zi yi Zhang (Chinasoft Shanghai)" userId="889434de-a257-482e-b37a-310609d597e0" providerId="ADAL" clId="{FEFB5BA1-A78B-41A9-88BB-A6A7B984CDC4}" dt="2022-09-29T08:19:08.990" v="4966" actId="947"/>
          <ac:spMkLst>
            <pc:docMk/>
            <pc:sldMk cId="3257825583" sldId="274"/>
            <ac:spMk id="186" creationId="{9C10198C-3C59-453A-8806-338C5DA1D2CB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180" v="5027" actId="947"/>
          <ac:spMkLst>
            <pc:docMk/>
            <pc:sldMk cId="3257825583" sldId="274"/>
            <ac:spMk id="187" creationId="{053D035A-A029-4B26-B583-E843256DBAE2}"/>
          </ac:spMkLst>
        </pc:spChg>
        <pc:spChg chg="mod topLvl">
          <ac:chgData name="Zi yi Zhang (Chinasoft Shanghai)" userId="889434de-a257-482e-b37a-310609d597e0" providerId="ADAL" clId="{FEFB5BA1-A78B-41A9-88BB-A6A7B984CDC4}" dt="2022-09-29T08:19:08.998" v="4970" actId="947"/>
          <ac:spMkLst>
            <pc:docMk/>
            <pc:sldMk cId="3257825583" sldId="274"/>
            <ac:spMk id="188" creationId="{4A2BF356-B702-421C-91E5-A4312A210DD0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191" v="5032" actId="947"/>
          <ac:spMkLst>
            <pc:docMk/>
            <pc:sldMk cId="3257825583" sldId="274"/>
            <ac:spMk id="189" creationId="{7B4F3C14-3776-46D3-A7B3-AEA621AACC6D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004" v="4974" actId="947"/>
          <ac:spMkLst>
            <pc:docMk/>
            <pc:sldMk cId="3257825583" sldId="274"/>
            <ac:spMk id="190" creationId="{77BE3DCA-B5C1-4609-B100-844C0EE7ED3D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167" v="5020" actId="947"/>
          <ac:spMkLst>
            <pc:docMk/>
            <pc:sldMk cId="3257825583" sldId="274"/>
            <ac:spMk id="191" creationId="{B11A415B-456C-4880-B92C-A31B104426D7}"/>
          </ac:spMkLst>
        </pc:spChg>
        <pc:spChg chg="mod topLvl">
          <ac:chgData name="Zi yi Zhang (Chinasoft Shanghai)" userId="889434de-a257-482e-b37a-310609d597e0" providerId="ADAL" clId="{FEFB5BA1-A78B-41A9-88BB-A6A7B984CDC4}" dt="2022-09-29T08:19:08.985" v="4962" actId="947"/>
          <ac:spMkLst>
            <pc:docMk/>
            <pc:sldMk cId="3257825583" sldId="274"/>
            <ac:spMk id="192" creationId="{D1BE3D0A-F1AF-42D9-A8F3-01F5409B82F2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135" v="5005" actId="947"/>
          <ac:spMkLst>
            <pc:docMk/>
            <pc:sldMk cId="3257825583" sldId="274"/>
            <ac:spMk id="193" creationId="{6D51E086-0432-4F08-903B-2E241BD095ED}"/>
          </ac:spMkLst>
        </pc:spChg>
        <pc:spChg chg="mod">
          <ac:chgData name="Zi yi Zhang (Chinasoft Shanghai)" userId="889434de-a257-482e-b37a-310609d597e0" providerId="ADAL" clId="{FEFB5BA1-A78B-41A9-88BB-A6A7B984CDC4}" dt="2022-09-29T08:19:09.112" v="4995" actId="947"/>
          <ac:spMkLst>
            <pc:docMk/>
            <pc:sldMk cId="3257825583" sldId="274"/>
            <ac:spMk id="196" creationId="{0995A802-FF17-4D77-8018-B847B03F5450}"/>
          </ac:spMkLst>
        </pc:spChg>
        <pc:spChg chg="mod">
          <ac:chgData name="Zi yi Zhang (Chinasoft Shanghai)" userId="889434de-a257-482e-b37a-310609d597e0" providerId="ADAL" clId="{FEFB5BA1-A78B-41A9-88BB-A6A7B984CDC4}" dt="2022-09-29T08:19:09.209" v="5040" actId="947"/>
          <ac:spMkLst>
            <pc:docMk/>
            <pc:sldMk cId="3257825583" sldId="274"/>
            <ac:spMk id="197" creationId="{E12FF55C-D368-44E9-B31B-FCED53E4BDA9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196" v="5036" actId="947"/>
          <ac:spMkLst>
            <pc:docMk/>
            <pc:sldMk cId="3257825583" sldId="274"/>
            <ac:spMk id="198" creationId="{BE2A136C-FB75-415B-8DE3-449035FD5173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169" v="5021" actId="947"/>
          <ac:spMkLst>
            <pc:docMk/>
            <pc:sldMk cId="3257825583" sldId="274"/>
            <ac:spMk id="199" creationId="{790679CC-2AAD-40FC-B06C-AC2A606CDD70}"/>
          </ac:spMkLst>
        </pc:spChg>
        <pc:spChg chg="mod">
          <ac:chgData name="Zi yi Zhang (Chinasoft Shanghai)" userId="889434de-a257-482e-b37a-310609d597e0" providerId="ADAL" clId="{FEFB5BA1-A78B-41A9-88BB-A6A7B984CDC4}" dt="2022-09-29T08:19:09.131" v="5004" actId="947"/>
          <ac:spMkLst>
            <pc:docMk/>
            <pc:sldMk cId="3257825583" sldId="274"/>
            <ac:spMk id="202" creationId="{1982B3E2-9FB8-4178-AF62-256B79FDB0B3}"/>
          </ac:spMkLst>
        </pc:spChg>
        <pc:spChg chg="mod">
          <ac:chgData name="Zi yi Zhang (Chinasoft Shanghai)" userId="889434de-a257-482e-b37a-310609d597e0" providerId="ADAL" clId="{FEFB5BA1-A78B-41A9-88BB-A6A7B984CDC4}" dt="2022-09-29T08:19:09.216" v="5044" actId="947"/>
          <ac:spMkLst>
            <pc:docMk/>
            <pc:sldMk cId="3257825583" sldId="274"/>
            <ac:spMk id="203" creationId="{23B63118-7E9C-4AB1-89D6-75384ADF9284}"/>
          </ac:spMkLst>
        </pc:spChg>
        <pc:spChg chg="mod">
          <ac:chgData name="Zi yi Zhang (Chinasoft Shanghai)" userId="889434de-a257-482e-b37a-310609d597e0" providerId="ADAL" clId="{FEFB5BA1-A78B-41A9-88BB-A6A7B984CDC4}" dt="2022-09-29T08:19:09.183" v="5029" actId="947"/>
          <ac:spMkLst>
            <pc:docMk/>
            <pc:sldMk cId="3257825583" sldId="274"/>
            <ac:spMk id="206" creationId="{D78AC822-4DD8-4F01-B63E-7A6FA431B9EB}"/>
          </ac:spMkLst>
        </pc:spChg>
        <pc:spChg chg="mod">
          <ac:chgData name="Zi yi Zhang (Chinasoft Shanghai)" userId="889434de-a257-482e-b37a-310609d597e0" providerId="ADAL" clId="{FEFB5BA1-A78B-41A9-88BB-A6A7B984CDC4}" dt="2022-09-29T08:19:09.237" v="5057" actId="947"/>
          <ac:spMkLst>
            <pc:docMk/>
            <pc:sldMk cId="3257825583" sldId="274"/>
            <ac:spMk id="207" creationId="{BD346D62-D7C9-499A-96EB-D46A3DDE26E7}"/>
          </ac:spMkLst>
        </pc:spChg>
        <pc:spChg chg="mod">
          <ac:chgData name="Zi yi Zhang (Chinasoft Shanghai)" userId="889434de-a257-482e-b37a-310609d597e0" providerId="ADAL" clId="{FEFB5BA1-A78B-41A9-88BB-A6A7B984CDC4}" dt="2022-09-29T08:19:09.178" v="5026" actId="947"/>
          <ac:spMkLst>
            <pc:docMk/>
            <pc:sldMk cId="3257825583" sldId="274"/>
            <ac:spMk id="210" creationId="{5FDB5052-CAA8-4FCD-A4D5-B2EC269EA286}"/>
          </ac:spMkLst>
        </pc:spChg>
        <pc:spChg chg="mod">
          <ac:chgData name="Zi yi Zhang (Chinasoft Shanghai)" userId="889434de-a257-482e-b37a-310609d597e0" providerId="ADAL" clId="{FEFB5BA1-A78B-41A9-88BB-A6A7B984CDC4}" dt="2022-09-29T08:19:09.234" v="5054" actId="947"/>
          <ac:spMkLst>
            <pc:docMk/>
            <pc:sldMk cId="3257825583" sldId="274"/>
            <ac:spMk id="211" creationId="{FCD11136-08F9-48BD-9827-83C2420F4389}"/>
          </ac:spMkLst>
        </pc:spChg>
        <pc:spChg chg="mod">
          <ac:chgData name="Zi yi Zhang (Chinasoft Shanghai)" userId="889434de-a257-482e-b37a-310609d597e0" providerId="ADAL" clId="{FEFB5BA1-A78B-41A9-88BB-A6A7B984CDC4}" dt="2022-09-29T08:19:09.173" v="5023" actId="947"/>
          <ac:spMkLst>
            <pc:docMk/>
            <pc:sldMk cId="3257825583" sldId="274"/>
            <ac:spMk id="214" creationId="{78A98FEC-94BE-45D4-81F2-414254434F60}"/>
          </ac:spMkLst>
        </pc:spChg>
        <pc:spChg chg="mod">
          <ac:chgData name="Zi yi Zhang (Chinasoft Shanghai)" userId="889434de-a257-482e-b37a-310609d597e0" providerId="ADAL" clId="{FEFB5BA1-A78B-41A9-88BB-A6A7B984CDC4}" dt="2022-09-29T08:19:09.235" v="5055" actId="947"/>
          <ac:spMkLst>
            <pc:docMk/>
            <pc:sldMk cId="3257825583" sldId="274"/>
            <ac:spMk id="215" creationId="{7362C008-480D-4B1C-B8E7-ABA262DBBE93}"/>
          </ac:spMkLst>
        </pc:spChg>
        <pc:spChg chg="mod">
          <ac:chgData name="Zi yi Zhang (Chinasoft Shanghai)" userId="889434de-a257-482e-b37a-310609d597e0" providerId="ADAL" clId="{FEFB5BA1-A78B-41A9-88BB-A6A7B984CDC4}" dt="2022-09-29T08:19:09.192" v="5033" actId="947"/>
          <ac:spMkLst>
            <pc:docMk/>
            <pc:sldMk cId="3257825583" sldId="274"/>
            <ac:spMk id="218" creationId="{8193A67D-EEE6-49EF-B015-1234BE04D850}"/>
          </ac:spMkLst>
        </pc:spChg>
        <pc:spChg chg="mod">
          <ac:chgData name="Zi yi Zhang (Chinasoft Shanghai)" userId="889434de-a257-482e-b37a-310609d597e0" providerId="ADAL" clId="{FEFB5BA1-A78B-41A9-88BB-A6A7B984CDC4}" dt="2022-09-29T08:19:09.239" v="5058" actId="947"/>
          <ac:spMkLst>
            <pc:docMk/>
            <pc:sldMk cId="3257825583" sldId="274"/>
            <ac:spMk id="219" creationId="{3F37D73D-6B1B-4969-B876-A8EA24109823}"/>
          </ac:spMkLst>
        </pc:spChg>
        <pc:grpChg chg="del">
          <ac:chgData name="Zi yi Zhang (Chinasoft Shanghai)" userId="889434de-a257-482e-b37a-310609d597e0" providerId="ADAL" clId="{FEFB5BA1-A78B-41A9-88BB-A6A7B984CDC4}" dt="2022-09-29T08:17:12.032" v="8" actId="165"/>
          <ac:grpSpMkLst>
            <pc:docMk/>
            <pc:sldMk cId="3257825583" sldId="274"/>
            <ac:grpSpMk id="177" creationId="{ABC8A54B-B9D7-40E7-8B65-9A29BFDAB82D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12.273" v="9" actId="165"/>
          <ac:grpSpMkLst>
            <pc:docMk/>
            <pc:sldMk cId="3257825583" sldId="274"/>
            <ac:grpSpMk id="178" creationId="{D3949D60-908D-4EA8-AF20-9261C5120FDF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12.273" v="9" actId="165"/>
          <ac:grpSpMkLst>
            <pc:docMk/>
            <pc:sldMk cId="3257825583" sldId="274"/>
            <ac:grpSpMk id="179" creationId="{EAE1B2D7-B119-4EB1-B54E-FCFEEA187F65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12.273" v="9" actId="165"/>
          <ac:grpSpMkLst>
            <pc:docMk/>
            <pc:sldMk cId="3257825583" sldId="274"/>
            <ac:grpSpMk id="180" creationId="{C0F8B852-6FDA-4FE6-92AE-0C1ABC96C33F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12.273" v="9" actId="165"/>
          <ac:grpSpMkLst>
            <pc:docMk/>
            <pc:sldMk cId="3257825583" sldId="274"/>
            <ac:grpSpMk id="181" creationId="{5D1FA96C-63EF-42FF-AEF5-572C7676E2A8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12.273" v="9" actId="165"/>
          <ac:grpSpMkLst>
            <pc:docMk/>
            <pc:sldMk cId="3257825583" sldId="274"/>
            <ac:grpSpMk id="182" creationId="{D2833A97-B582-4104-A787-90A48714B8FE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12.273" v="9" actId="165"/>
          <ac:grpSpMkLst>
            <pc:docMk/>
            <pc:sldMk cId="3257825583" sldId="274"/>
            <ac:grpSpMk id="183" creationId="{03C8E7B9-9E36-4630-8D00-7EDF400819B9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7:12.273" v="9" actId="165"/>
          <ac:grpSpMkLst>
            <pc:docMk/>
            <pc:sldMk cId="3257825583" sldId="274"/>
            <ac:grpSpMk id="195" creationId="{F3C7E7E0-2621-4BA5-94B9-5C0B87112AED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7:12.273" v="9" actId="165"/>
          <ac:grpSpMkLst>
            <pc:docMk/>
            <pc:sldMk cId="3257825583" sldId="274"/>
            <ac:grpSpMk id="201" creationId="{52CD4243-24B1-4F1A-BC7D-E0F8E3F92F1E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7:12.273" v="9" actId="165"/>
          <ac:grpSpMkLst>
            <pc:docMk/>
            <pc:sldMk cId="3257825583" sldId="274"/>
            <ac:grpSpMk id="204" creationId="{26715B51-8B83-4D8C-82CF-927A26117047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7:12.273" v="9" actId="165"/>
          <ac:grpSpMkLst>
            <pc:docMk/>
            <pc:sldMk cId="3257825583" sldId="274"/>
            <ac:grpSpMk id="205" creationId="{D895D1C2-3A2A-4347-8D5C-D3B1FF2CDD5B}"/>
          </ac:grpSpMkLst>
        </pc:grpChg>
        <pc:grpChg chg="mod">
          <ac:chgData name="Zi yi Zhang (Chinasoft Shanghai)" userId="889434de-a257-482e-b37a-310609d597e0" providerId="ADAL" clId="{FEFB5BA1-A78B-41A9-88BB-A6A7B984CDC4}" dt="2022-09-29T08:17:12.273" v="9" actId="165"/>
          <ac:grpSpMkLst>
            <pc:docMk/>
            <pc:sldMk cId="3257825583" sldId="274"/>
            <ac:grpSpMk id="209" creationId="{BB622716-A6D8-480B-90C8-88BF054F7822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7:12.273" v="9" actId="165"/>
          <ac:grpSpMkLst>
            <pc:docMk/>
            <pc:sldMk cId="3257825583" sldId="274"/>
            <ac:grpSpMk id="212" creationId="{8FCECF8C-FA9C-4667-9A3D-CEB2B530988C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7:12.273" v="9" actId="165"/>
          <ac:grpSpMkLst>
            <pc:docMk/>
            <pc:sldMk cId="3257825583" sldId="274"/>
            <ac:grpSpMk id="213" creationId="{02573B9A-35FD-4E4E-B4E1-358B530A526B}"/>
          </ac:grpSpMkLst>
        </pc:grpChg>
        <pc:grpChg chg="mod">
          <ac:chgData name="Zi yi Zhang (Chinasoft Shanghai)" userId="889434de-a257-482e-b37a-310609d597e0" providerId="ADAL" clId="{FEFB5BA1-A78B-41A9-88BB-A6A7B984CDC4}" dt="2022-09-29T08:17:12.273" v="9" actId="165"/>
          <ac:grpSpMkLst>
            <pc:docMk/>
            <pc:sldMk cId="3257825583" sldId="274"/>
            <ac:grpSpMk id="217" creationId="{BD71E236-1B2B-43A0-A3BD-1B58473FB65E}"/>
          </ac:grpSpMkLst>
        </pc:grpChg>
        <pc:cxnChg chg="mod topLvl">
          <ac:chgData name="Zi yi Zhang (Chinasoft Shanghai)" userId="889434de-a257-482e-b37a-310609d597e0" providerId="ADAL" clId="{FEFB5BA1-A78B-41A9-88BB-A6A7B984CDC4}" dt="2022-09-29T08:17:12.032" v="8" actId="165"/>
          <ac:cxnSpMkLst>
            <pc:docMk/>
            <pc:sldMk cId="3257825583" sldId="274"/>
            <ac:cxnSpMk id="184" creationId="{B355B734-DE8C-4BD0-91E8-C05CD4B65948}"/>
          </ac:cxnSpMkLst>
        </pc:cxnChg>
        <pc:cxnChg chg="mod topLvl">
          <ac:chgData name="Zi yi Zhang (Chinasoft Shanghai)" userId="889434de-a257-482e-b37a-310609d597e0" providerId="ADAL" clId="{FEFB5BA1-A78B-41A9-88BB-A6A7B984CDC4}" dt="2022-09-29T08:17:12.273" v="9" actId="165"/>
          <ac:cxnSpMkLst>
            <pc:docMk/>
            <pc:sldMk cId="3257825583" sldId="274"/>
            <ac:cxnSpMk id="194" creationId="{008CF5A1-C940-4C69-AF63-29B739158DA4}"/>
          </ac:cxnSpMkLst>
        </pc:cxnChg>
        <pc:cxnChg chg="mod topLvl">
          <ac:chgData name="Zi yi Zhang (Chinasoft Shanghai)" userId="889434de-a257-482e-b37a-310609d597e0" providerId="ADAL" clId="{FEFB5BA1-A78B-41A9-88BB-A6A7B984CDC4}" dt="2022-09-29T08:17:12.273" v="9" actId="165"/>
          <ac:cxnSpMkLst>
            <pc:docMk/>
            <pc:sldMk cId="3257825583" sldId="274"/>
            <ac:cxnSpMk id="200" creationId="{11AFF58B-608C-4ED4-9C1B-15778B548338}"/>
          </ac:cxnSpMkLst>
        </pc:cxnChg>
        <pc:cxnChg chg="mod">
          <ac:chgData name="Zi yi Zhang (Chinasoft Shanghai)" userId="889434de-a257-482e-b37a-310609d597e0" providerId="ADAL" clId="{FEFB5BA1-A78B-41A9-88BB-A6A7B984CDC4}" dt="2022-09-29T08:17:12.273" v="9" actId="165"/>
          <ac:cxnSpMkLst>
            <pc:docMk/>
            <pc:sldMk cId="3257825583" sldId="274"/>
            <ac:cxnSpMk id="208" creationId="{598F1D57-A8C0-46D3-BE55-5E939C1D395D}"/>
          </ac:cxnSpMkLst>
        </pc:cxnChg>
        <pc:cxnChg chg="mod">
          <ac:chgData name="Zi yi Zhang (Chinasoft Shanghai)" userId="889434de-a257-482e-b37a-310609d597e0" providerId="ADAL" clId="{FEFB5BA1-A78B-41A9-88BB-A6A7B984CDC4}" dt="2022-09-29T08:17:12.273" v="9" actId="165"/>
          <ac:cxnSpMkLst>
            <pc:docMk/>
            <pc:sldMk cId="3257825583" sldId="274"/>
            <ac:cxnSpMk id="216" creationId="{D3D6DFC5-57DF-44A1-93B0-744791DB1CE5}"/>
          </ac:cxnSpMkLst>
        </pc:cxnChg>
      </pc:sldChg>
      <pc:sldChg chg="modSp mod">
        <pc:chgData name="Zi yi Zhang (Chinasoft Shanghai)" userId="889434de-a257-482e-b37a-310609d597e0" providerId="ADAL" clId="{FEFB5BA1-A78B-41A9-88BB-A6A7B984CDC4}" dt="2022-09-29T08:19:09.526" v="5218" actId="947"/>
        <pc:sldMkLst>
          <pc:docMk/>
          <pc:sldMk cId="2605555160" sldId="275"/>
        </pc:sldMkLst>
        <pc:spChg chg="mod">
          <ac:chgData name="Zi yi Zhang (Chinasoft Shanghai)" userId="889434de-a257-482e-b37a-310609d597e0" providerId="ADAL" clId="{FEFB5BA1-A78B-41A9-88BB-A6A7B984CDC4}" dt="2022-09-29T08:19:09.259" v="5062" actId="947"/>
          <ac:spMkLst>
            <pc:docMk/>
            <pc:sldMk cId="2605555160" sldId="275"/>
            <ac:spMk id="2" creationId="{469E155B-23D1-4739-8512-4E64704CF986}"/>
          </ac:spMkLst>
        </pc:spChg>
        <pc:spChg chg="mod">
          <ac:chgData name="Zi yi Zhang (Chinasoft Shanghai)" userId="889434de-a257-482e-b37a-310609d597e0" providerId="ADAL" clId="{FEFB5BA1-A78B-41A9-88BB-A6A7B984CDC4}" dt="2022-09-29T08:19:09.507" v="5201" actId="947"/>
          <ac:spMkLst>
            <pc:docMk/>
            <pc:sldMk cId="2605555160" sldId="275"/>
            <ac:spMk id="3" creationId="{DCF7CD5E-4C1B-4548-9B81-8F89BA059DC7}"/>
          </ac:spMkLst>
        </pc:spChg>
        <pc:spChg chg="mod">
          <ac:chgData name="Zi yi Zhang (Chinasoft Shanghai)" userId="889434de-a257-482e-b37a-310609d597e0" providerId="ADAL" clId="{FEFB5BA1-A78B-41A9-88BB-A6A7B984CDC4}" dt="2022-09-29T08:19:09.265" v="5066" actId="947"/>
          <ac:spMkLst>
            <pc:docMk/>
            <pc:sldMk cId="2605555160" sldId="275"/>
            <ac:spMk id="4" creationId="{9F816891-7F58-4E01-84E6-E49E0131690C}"/>
          </ac:spMkLst>
        </pc:spChg>
        <pc:spChg chg="mod">
          <ac:chgData name="Zi yi Zhang (Chinasoft Shanghai)" userId="889434de-a257-482e-b37a-310609d597e0" providerId="ADAL" clId="{FEFB5BA1-A78B-41A9-88BB-A6A7B984CDC4}" dt="2022-09-29T08:19:09.369" v="5146"/>
          <ac:spMkLst>
            <pc:docMk/>
            <pc:sldMk cId="2605555160" sldId="275"/>
            <ac:spMk id="17" creationId="{4C51E69F-62B2-409D-AC83-747375CF00E7}"/>
          </ac:spMkLst>
        </pc:spChg>
        <pc:spChg chg="mod">
          <ac:chgData name="Zi yi Zhang (Chinasoft Shanghai)" userId="889434de-a257-482e-b37a-310609d597e0" providerId="ADAL" clId="{FEFB5BA1-A78B-41A9-88BB-A6A7B984CDC4}" dt="2022-09-29T08:19:09.375" v="5150" actId="947"/>
          <ac:spMkLst>
            <pc:docMk/>
            <pc:sldMk cId="2605555160" sldId="275"/>
            <ac:spMk id="18" creationId="{036B62E2-7C2B-4B14-B478-EF1073F638FB}"/>
          </ac:spMkLst>
        </pc:spChg>
        <pc:spChg chg="mod">
          <ac:chgData name="Zi yi Zhang (Chinasoft Shanghai)" userId="889434de-a257-482e-b37a-310609d597e0" providerId="ADAL" clId="{FEFB5BA1-A78B-41A9-88BB-A6A7B984CDC4}" dt="2022-09-29T08:19:09.515" v="5209" actId="947"/>
          <ac:spMkLst>
            <pc:docMk/>
            <pc:sldMk cId="2605555160" sldId="275"/>
            <ac:spMk id="19" creationId="{E7B4C38D-272E-4203-BDE9-BE246828D0F2}"/>
          </ac:spMkLst>
        </pc:spChg>
        <pc:spChg chg="mod">
          <ac:chgData name="Zi yi Zhang (Chinasoft Shanghai)" userId="889434de-a257-482e-b37a-310609d597e0" providerId="ADAL" clId="{FEFB5BA1-A78B-41A9-88BB-A6A7B984CDC4}" dt="2022-09-29T08:19:09.351" v="5134"/>
          <ac:spMkLst>
            <pc:docMk/>
            <pc:sldMk cId="2605555160" sldId="275"/>
            <ac:spMk id="23" creationId="{05246D82-A4F5-42F2-854D-C3D348D160CE}"/>
          </ac:spMkLst>
        </pc:spChg>
        <pc:spChg chg="mod">
          <ac:chgData name="Zi yi Zhang (Chinasoft Shanghai)" userId="889434de-a257-482e-b37a-310609d597e0" providerId="ADAL" clId="{FEFB5BA1-A78B-41A9-88BB-A6A7B984CDC4}" dt="2022-09-29T08:19:09.358" v="5138" actId="947"/>
          <ac:spMkLst>
            <pc:docMk/>
            <pc:sldMk cId="2605555160" sldId="275"/>
            <ac:spMk id="24" creationId="{DC1D3E37-76A9-4402-9361-031A30F8C752}"/>
          </ac:spMkLst>
        </pc:spChg>
        <pc:spChg chg="mod">
          <ac:chgData name="Zi yi Zhang (Chinasoft Shanghai)" userId="889434de-a257-482e-b37a-310609d597e0" providerId="ADAL" clId="{FEFB5BA1-A78B-41A9-88BB-A6A7B984CDC4}" dt="2022-09-29T08:19:09.488" v="5188" actId="947"/>
          <ac:spMkLst>
            <pc:docMk/>
            <pc:sldMk cId="2605555160" sldId="275"/>
            <ac:spMk id="25" creationId="{87A1502E-FF5A-402F-AE9A-604F51135206}"/>
          </ac:spMkLst>
        </pc:spChg>
        <pc:spChg chg="mod">
          <ac:chgData name="Zi yi Zhang (Chinasoft Shanghai)" userId="889434de-a257-482e-b37a-310609d597e0" providerId="ADAL" clId="{FEFB5BA1-A78B-41A9-88BB-A6A7B984CDC4}" dt="2022-09-29T08:19:09.483" v="5185"/>
          <ac:spMkLst>
            <pc:docMk/>
            <pc:sldMk cId="2605555160" sldId="275"/>
            <ac:spMk id="29" creationId="{F0B068A5-560A-4DB9-9ABC-E179FB4B53B1}"/>
          </ac:spMkLst>
        </pc:spChg>
        <pc:spChg chg="mod">
          <ac:chgData name="Zi yi Zhang (Chinasoft Shanghai)" userId="889434de-a257-482e-b37a-310609d597e0" providerId="ADAL" clId="{FEFB5BA1-A78B-41A9-88BB-A6A7B984CDC4}" dt="2022-09-29T08:19:09.526" v="5218" actId="947"/>
          <ac:spMkLst>
            <pc:docMk/>
            <pc:sldMk cId="2605555160" sldId="275"/>
            <ac:spMk id="30" creationId="{2316C433-96B0-4CE7-92E5-5699C3D714E2}"/>
          </ac:spMkLst>
        </pc:spChg>
        <pc:spChg chg="mod">
          <ac:chgData name="Zi yi Zhang (Chinasoft Shanghai)" userId="889434de-a257-482e-b37a-310609d597e0" providerId="ADAL" clId="{FEFB5BA1-A78B-41A9-88BB-A6A7B984CDC4}" dt="2022-09-29T08:19:09.335" v="5122" actId="947"/>
          <ac:spMkLst>
            <pc:docMk/>
            <pc:sldMk cId="2605555160" sldId="275"/>
            <ac:spMk id="31" creationId="{E7C05249-EC6B-4A31-B592-1B7DA1FC1C4D}"/>
          </ac:spMkLst>
        </pc:spChg>
        <pc:spChg chg="mod">
          <ac:chgData name="Zi yi Zhang (Chinasoft Shanghai)" userId="889434de-a257-482e-b37a-310609d597e0" providerId="ADAL" clId="{FEFB5BA1-A78B-41A9-88BB-A6A7B984CDC4}" dt="2022-09-29T08:19:09.470" v="5176"/>
          <ac:spMkLst>
            <pc:docMk/>
            <pc:sldMk cId="2605555160" sldId="275"/>
            <ac:spMk id="35" creationId="{D1BCCD92-D45A-41F7-960F-30FC35568CBF}"/>
          </ac:spMkLst>
        </pc:spChg>
        <pc:spChg chg="mod">
          <ac:chgData name="Zi yi Zhang (Chinasoft Shanghai)" userId="889434de-a257-482e-b37a-310609d597e0" providerId="ADAL" clId="{FEFB5BA1-A78B-41A9-88BB-A6A7B984CDC4}" dt="2022-09-29T08:19:09.525" v="5217" actId="947"/>
          <ac:spMkLst>
            <pc:docMk/>
            <pc:sldMk cId="2605555160" sldId="275"/>
            <ac:spMk id="36" creationId="{CF426A5C-05F0-48F7-868A-3828B43C58D6}"/>
          </ac:spMkLst>
        </pc:spChg>
        <pc:spChg chg="mod">
          <ac:chgData name="Zi yi Zhang (Chinasoft Shanghai)" userId="889434de-a257-482e-b37a-310609d597e0" providerId="ADAL" clId="{FEFB5BA1-A78B-41A9-88BB-A6A7B984CDC4}" dt="2022-09-29T08:19:09.331" v="5118" actId="947"/>
          <ac:spMkLst>
            <pc:docMk/>
            <pc:sldMk cId="2605555160" sldId="275"/>
            <ac:spMk id="37" creationId="{7F2033B8-3D85-4EBC-B06A-35DC8DC5989D}"/>
          </ac:spMkLst>
        </pc:spChg>
        <pc:spChg chg="mod">
          <ac:chgData name="Zi yi Zhang (Chinasoft Shanghai)" userId="889434de-a257-482e-b37a-310609d597e0" providerId="ADAL" clId="{FEFB5BA1-A78B-41A9-88BB-A6A7B984CDC4}" dt="2022-09-29T08:19:09.319" v="5110"/>
          <ac:spMkLst>
            <pc:docMk/>
            <pc:sldMk cId="2605555160" sldId="275"/>
            <ac:spMk id="41" creationId="{FB41FAD4-0BA5-4580-B72E-A6BFF22F8784}"/>
          </ac:spMkLst>
        </pc:spChg>
        <pc:spChg chg="mod">
          <ac:chgData name="Zi yi Zhang (Chinasoft Shanghai)" userId="889434de-a257-482e-b37a-310609d597e0" providerId="ADAL" clId="{FEFB5BA1-A78B-41A9-88BB-A6A7B984CDC4}" dt="2022-09-29T08:19:09.326" v="5114" actId="947"/>
          <ac:spMkLst>
            <pc:docMk/>
            <pc:sldMk cId="2605555160" sldId="275"/>
            <ac:spMk id="42" creationId="{C5B8318B-9E67-462F-BDC1-6CF3EEBD2DDB}"/>
          </ac:spMkLst>
        </pc:spChg>
        <pc:spChg chg="mod">
          <ac:chgData name="Zi yi Zhang (Chinasoft Shanghai)" userId="889434de-a257-482e-b37a-310609d597e0" providerId="ADAL" clId="{FEFB5BA1-A78B-41A9-88BB-A6A7B984CDC4}" dt="2022-09-29T08:19:09.511" v="5204" actId="947"/>
          <ac:spMkLst>
            <pc:docMk/>
            <pc:sldMk cId="2605555160" sldId="275"/>
            <ac:spMk id="43" creationId="{3FC487D0-A815-4107-8A36-7C156E98B5FA}"/>
          </ac:spMkLst>
        </pc:spChg>
        <pc:spChg chg="mod">
          <ac:chgData name="Zi yi Zhang (Chinasoft Shanghai)" userId="889434de-a257-482e-b37a-310609d597e0" providerId="ADAL" clId="{FEFB5BA1-A78B-41A9-88BB-A6A7B984CDC4}" dt="2022-09-29T08:19:09.307" v="5102"/>
          <ac:spMkLst>
            <pc:docMk/>
            <pc:sldMk cId="2605555160" sldId="275"/>
            <ac:spMk id="47" creationId="{24CBC826-002E-4B71-8291-B729E4BED0E3}"/>
          </ac:spMkLst>
        </pc:spChg>
        <pc:spChg chg="mod">
          <ac:chgData name="Zi yi Zhang (Chinasoft Shanghai)" userId="889434de-a257-482e-b37a-310609d597e0" providerId="ADAL" clId="{FEFB5BA1-A78B-41A9-88BB-A6A7B984CDC4}" dt="2022-09-29T08:19:09.314" v="5106" actId="947"/>
          <ac:spMkLst>
            <pc:docMk/>
            <pc:sldMk cId="2605555160" sldId="275"/>
            <ac:spMk id="48" creationId="{A818DAC0-BFF6-48E7-BF43-D9CB294CE7DF}"/>
          </ac:spMkLst>
        </pc:spChg>
        <pc:spChg chg="mod">
          <ac:chgData name="Zi yi Zhang (Chinasoft Shanghai)" userId="889434de-a257-482e-b37a-310609d597e0" providerId="ADAL" clId="{FEFB5BA1-A78B-41A9-88BB-A6A7B984CDC4}" dt="2022-09-29T08:19:09.510" v="5203" actId="947"/>
          <ac:spMkLst>
            <pc:docMk/>
            <pc:sldMk cId="2605555160" sldId="275"/>
            <ac:spMk id="49" creationId="{FBC6DF09-FCD2-4E57-B557-9F103A335C85}"/>
          </ac:spMkLst>
        </pc:spChg>
        <pc:spChg chg="mod">
          <ac:chgData name="Zi yi Zhang (Chinasoft Shanghai)" userId="889434de-a257-482e-b37a-310609d597e0" providerId="ADAL" clId="{FEFB5BA1-A78B-41A9-88BB-A6A7B984CDC4}" dt="2022-09-29T08:19:09.292" v="5090" actId="947"/>
          <ac:spMkLst>
            <pc:docMk/>
            <pc:sldMk cId="2605555160" sldId="275"/>
            <ac:spMk id="51" creationId="{35D27BFD-9180-4C2A-B416-A151FA75B529}"/>
          </ac:spMkLst>
        </pc:spChg>
        <pc:spChg chg="mod">
          <ac:chgData name="Zi yi Zhang (Chinasoft Shanghai)" userId="889434de-a257-482e-b37a-310609d597e0" providerId="ADAL" clId="{FEFB5BA1-A78B-41A9-88BB-A6A7B984CDC4}" dt="2022-09-29T08:19:09.298" v="5094" actId="947"/>
          <ac:spMkLst>
            <pc:docMk/>
            <pc:sldMk cId="2605555160" sldId="275"/>
            <ac:spMk id="52" creationId="{09050BC7-9099-4E60-8BE4-E2EA00F5FAD5}"/>
          </ac:spMkLst>
        </pc:spChg>
        <pc:spChg chg="mod">
          <ac:chgData name="Zi yi Zhang (Chinasoft Shanghai)" userId="889434de-a257-482e-b37a-310609d597e0" providerId="ADAL" clId="{FEFB5BA1-A78B-41A9-88BB-A6A7B984CDC4}" dt="2022-09-29T08:19:09.270" v="5070" actId="947"/>
          <ac:spMkLst>
            <pc:docMk/>
            <pc:sldMk cId="2605555160" sldId="275"/>
            <ac:spMk id="53" creationId="{9FF7EBE0-139E-48FF-8FA7-120BE2303B1D}"/>
          </ac:spMkLst>
        </pc:spChg>
        <pc:spChg chg="mod">
          <ac:chgData name="Zi yi Zhang (Chinasoft Shanghai)" userId="889434de-a257-482e-b37a-310609d597e0" providerId="ADAL" clId="{FEFB5BA1-A78B-41A9-88BB-A6A7B984CDC4}" dt="2022-09-29T08:19:09.473" v="5178" actId="947"/>
          <ac:spMkLst>
            <pc:docMk/>
            <pc:sldMk cId="2605555160" sldId="275"/>
            <ac:spMk id="54" creationId="{57EB2590-9340-4DA0-8B65-F87B1D0CE818}"/>
          </ac:spMkLst>
        </pc:spChg>
        <pc:spChg chg="mod">
          <ac:chgData name="Zi yi Zhang (Chinasoft Shanghai)" userId="889434de-a257-482e-b37a-310609d597e0" providerId="ADAL" clId="{FEFB5BA1-A78B-41A9-88BB-A6A7B984CDC4}" dt="2022-09-29T08:19:09.503" v="5199" actId="947"/>
          <ac:spMkLst>
            <pc:docMk/>
            <pc:sldMk cId="2605555160" sldId="275"/>
            <ac:spMk id="55" creationId="{6466ED33-5488-4417-904B-330F699009AE}"/>
          </ac:spMkLst>
        </pc:spChg>
        <pc:spChg chg="mod">
          <ac:chgData name="Zi yi Zhang (Chinasoft Shanghai)" userId="889434de-a257-482e-b37a-310609d597e0" providerId="ADAL" clId="{FEFB5BA1-A78B-41A9-88BB-A6A7B984CDC4}" dt="2022-09-29T08:19:09.275" v="5074" actId="947"/>
          <ac:spMkLst>
            <pc:docMk/>
            <pc:sldMk cId="2605555160" sldId="275"/>
            <ac:spMk id="56" creationId="{7CF4CED4-75A3-417E-87E8-8AC4B72155E2}"/>
          </ac:spMkLst>
        </pc:spChg>
        <pc:spChg chg="mod">
          <ac:chgData name="Zi yi Zhang (Chinasoft Shanghai)" userId="889434de-a257-482e-b37a-310609d597e0" providerId="ADAL" clId="{FEFB5BA1-A78B-41A9-88BB-A6A7B984CDC4}" dt="2022-09-29T08:19:09.279" v="5078" actId="947"/>
          <ac:spMkLst>
            <pc:docMk/>
            <pc:sldMk cId="2605555160" sldId="275"/>
            <ac:spMk id="57" creationId="{3426F723-4447-4208-A213-AA35799947A7}"/>
          </ac:spMkLst>
        </pc:spChg>
        <pc:spChg chg="mod">
          <ac:chgData name="Zi yi Zhang (Chinasoft Shanghai)" userId="889434de-a257-482e-b37a-310609d597e0" providerId="ADAL" clId="{FEFB5BA1-A78B-41A9-88BB-A6A7B984CDC4}" dt="2022-09-29T08:19:09.514" v="5208" actId="947"/>
          <ac:spMkLst>
            <pc:docMk/>
            <pc:sldMk cId="2605555160" sldId="275"/>
            <ac:spMk id="58" creationId="{0D048A67-F58E-4F28-A2D0-2A7C5FA6A86A}"/>
          </ac:spMkLst>
        </pc:spChg>
        <pc:spChg chg="mod">
          <ac:chgData name="Zi yi Zhang (Chinasoft Shanghai)" userId="889434de-a257-482e-b37a-310609d597e0" providerId="ADAL" clId="{FEFB5BA1-A78B-41A9-88BB-A6A7B984CDC4}" dt="2022-09-29T08:19:09.519" v="5212" actId="947"/>
          <ac:spMkLst>
            <pc:docMk/>
            <pc:sldMk cId="2605555160" sldId="275"/>
            <ac:spMk id="59" creationId="{8F31D863-1C3D-4F82-B06E-29D7074B9189}"/>
          </ac:spMkLst>
        </pc:spChg>
        <pc:spChg chg="mod">
          <ac:chgData name="Zi yi Zhang (Chinasoft Shanghai)" userId="889434de-a257-482e-b37a-310609d597e0" providerId="ADAL" clId="{FEFB5BA1-A78B-41A9-88BB-A6A7B984CDC4}" dt="2022-09-29T08:19:09.284" v="5082" actId="947"/>
          <ac:spMkLst>
            <pc:docMk/>
            <pc:sldMk cId="2605555160" sldId="275"/>
            <ac:spMk id="60" creationId="{F14ED181-D80E-4CA4-ACCB-EA9F4DE5D9D7}"/>
          </ac:spMkLst>
        </pc:spChg>
        <pc:spChg chg="mod">
          <ac:chgData name="Zi yi Zhang (Chinasoft Shanghai)" userId="889434de-a257-482e-b37a-310609d597e0" providerId="ADAL" clId="{FEFB5BA1-A78B-41A9-88BB-A6A7B984CDC4}" dt="2022-09-29T08:19:09.288" v="5086" actId="947"/>
          <ac:spMkLst>
            <pc:docMk/>
            <pc:sldMk cId="2605555160" sldId="275"/>
            <ac:spMk id="61" creationId="{AEB695AE-F6F3-43AF-A016-B53E884B789E}"/>
          </ac:spMkLst>
        </pc:spChg>
        <pc:spChg chg="mod">
          <ac:chgData name="Zi yi Zhang (Chinasoft Shanghai)" userId="889434de-a257-482e-b37a-310609d597e0" providerId="ADAL" clId="{FEFB5BA1-A78B-41A9-88BB-A6A7B984CDC4}" dt="2022-09-29T08:19:09.502" v="5198" actId="947"/>
          <ac:spMkLst>
            <pc:docMk/>
            <pc:sldMk cId="2605555160" sldId="275"/>
            <ac:spMk id="62" creationId="{EA071D77-6299-47E7-A1BC-5B51C76D2DD0}"/>
          </ac:spMkLst>
        </pc:spChg>
        <pc:spChg chg="mod">
          <ac:chgData name="Zi yi Zhang (Chinasoft Shanghai)" userId="889434de-a257-482e-b37a-310609d597e0" providerId="ADAL" clId="{FEFB5BA1-A78B-41A9-88BB-A6A7B984CDC4}" dt="2022-09-29T08:19:09.520" v="5213" actId="947"/>
          <ac:spMkLst>
            <pc:docMk/>
            <pc:sldMk cId="2605555160" sldId="275"/>
            <ac:spMk id="63" creationId="{ED1793B2-3DBE-463C-AEEB-4A8539B53038}"/>
          </ac:spMkLst>
        </pc:spChg>
        <pc:spChg chg="mod">
          <ac:chgData name="Zi yi Zhang (Chinasoft Shanghai)" userId="889434de-a257-482e-b37a-310609d597e0" providerId="ADAL" clId="{FEFB5BA1-A78B-41A9-88BB-A6A7B984CDC4}" dt="2022-09-29T08:19:09.303" v="5098" actId="947"/>
          <ac:spMkLst>
            <pc:docMk/>
            <pc:sldMk cId="2605555160" sldId="275"/>
            <ac:spMk id="64" creationId="{3F45D60B-A46F-4AB8-A530-AEB442A946B9}"/>
          </ac:spMkLst>
        </pc:spChg>
        <pc:spChg chg="mod">
          <ac:chgData name="Zi yi Zhang (Chinasoft Shanghai)" userId="889434de-a257-482e-b37a-310609d597e0" providerId="ADAL" clId="{FEFB5BA1-A78B-41A9-88BB-A6A7B984CDC4}" dt="2022-09-29T08:19:09.505" v="5200" actId="947"/>
          <ac:spMkLst>
            <pc:docMk/>
            <pc:sldMk cId="2605555160" sldId="275"/>
            <ac:spMk id="70" creationId="{D7D8818F-F646-4A5A-ACCA-86AF29F4E2DB}"/>
          </ac:spMkLst>
        </pc:spChg>
        <pc:spChg chg="mod">
          <ac:chgData name="Zi yi Zhang (Chinasoft Shanghai)" userId="889434de-a257-482e-b37a-310609d597e0" providerId="ADAL" clId="{FEFB5BA1-A78B-41A9-88BB-A6A7B984CDC4}" dt="2022-09-29T08:19:09.512" v="5206" actId="947"/>
          <ac:spMkLst>
            <pc:docMk/>
            <pc:sldMk cId="2605555160" sldId="275"/>
            <ac:spMk id="71" creationId="{67C630C0-B65A-4B15-BF86-DFDDDEBC1DAB}"/>
          </ac:spMkLst>
        </pc:spChg>
        <pc:spChg chg="mod">
          <ac:chgData name="Zi yi Zhang (Chinasoft Shanghai)" userId="889434de-a257-482e-b37a-310609d597e0" providerId="ADAL" clId="{FEFB5BA1-A78B-41A9-88BB-A6A7B984CDC4}" dt="2022-09-29T08:19:09.340" v="5126" actId="947"/>
          <ac:spMkLst>
            <pc:docMk/>
            <pc:sldMk cId="2605555160" sldId="275"/>
            <ac:spMk id="73" creationId="{BE7CCCC9-8065-4F6A-AAE6-681F89B69718}"/>
          </ac:spMkLst>
        </pc:spChg>
        <pc:spChg chg="mod">
          <ac:chgData name="Zi yi Zhang (Chinasoft Shanghai)" userId="889434de-a257-482e-b37a-310609d597e0" providerId="ADAL" clId="{FEFB5BA1-A78B-41A9-88BB-A6A7B984CDC4}" dt="2022-09-29T08:19:09.347" v="5130" actId="947"/>
          <ac:spMkLst>
            <pc:docMk/>
            <pc:sldMk cId="2605555160" sldId="275"/>
            <ac:spMk id="74" creationId="{7B6601F5-26A9-49D0-98F2-2421A216E921}"/>
          </ac:spMkLst>
        </pc:spChg>
        <pc:spChg chg="mod">
          <ac:chgData name="Zi yi Zhang (Chinasoft Shanghai)" userId="889434de-a257-482e-b37a-310609d597e0" providerId="ADAL" clId="{FEFB5BA1-A78B-41A9-88BB-A6A7B984CDC4}" dt="2022-09-29T08:19:09.366" v="5142" actId="947"/>
          <ac:spMkLst>
            <pc:docMk/>
            <pc:sldMk cId="2605555160" sldId="275"/>
            <ac:spMk id="75" creationId="{D2F2F0A0-455D-459F-90E5-A8674554530D}"/>
          </ac:spMkLst>
        </pc:spChg>
      </pc:sldChg>
      <pc:sldChg chg="modSp mod">
        <pc:chgData name="Zi yi Zhang (Chinasoft Shanghai)" userId="889434de-a257-482e-b37a-310609d597e0" providerId="ADAL" clId="{FEFB5BA1-A78B-41A9-88BB-A6A7B984CDC4}" dt="2022-09-29T08:19:09.697" v="5282" actId="947"/>
        <pc:sldMkLst>
          <pc:docMk/>
          <pc:sldMk cId="3875130074" sldId="276"/>
        </pc:sldMkLst>
        <pc:spChg chg="mod">
          <ac:chgData name="Zi yi Zhang (Chinasoft Shanghai)" userId="889434de-a257-482e-b37a-310609d597e0" providerId="ADAL" clId="{FEFB5BA1-A78B-41A9-88BB-A6A7B984CDC4}" dt="2022-09-29T08:19:09.556" v="5222" actId="947"/>
          <ac:spMkLst>
            <pc:docMk/>
            <pc:sldMk cId="3875130074" sldId="276"/>
            <ac:spMk id="2" creationId="{C25AA79A-C084-4AEE-9085-50443CA54770}"/>
          </ac:spMkLst>
        </pc:spChg>
        <pc:spChg chg="mod">
          <ac:chgData name="Zi yi Zhang (Chinasoft Shanghai)" userId="889434de-a257-482e-b37a-310609d597e0" providerId="ADAL" clId="{FEFB5BA1-A78B-41A9-88BB-A6A7B984CDC4}" dt="2022-09-29T08:19:09.675" v="5265" actId="947"/>
          <ac:spMkLst>
            <pc:docMk/>
            <pc:sldMk cId="3875130074" sldId="276"/>
            <ac:spMk id="3" creationId="{DAA378CF-AE41-4BE1-AA98-2653A93449FA}"/>
          </ac:spMkLst>
        </pc:spChg>
        <pc:spChg chg="mod">
          <ac:chgData name="Zi yi Zhang (Chinasoft Shanghai)" userId="889434de-a257-482e-b37a-310609d597e0" providerId="ADAL" clId="{FEFB5BA1-A78B-41A9-88BB-A6A7B984CDC4}" dt="2022-09-29T08:19:09.666" v="5258" actId="947"/>
          <ac:spMkLst>
            <pc:docMk/>
            <pc:sldMk cId="3875130074" sldId="276"/>
            <ac:spMk id="4" creationId="{0A8601BF-BE68-493C-B2E9-033D3F98C4C4}"/>
          </ac:spMkLst>
        </pc:spChg>
        <pc:spChg chg="mod">
          <ac:chgData name="Zi yi Zhang (Chinasoft Shanghai)" userId="889434de-a257-482e-b37a-310609d597e0" providerId="ADAL" clId="{FEFB5BA1-A78B-41A9-88BB-A6A7B984CDC4}" dt="2022-09-29T08:19:09.692" v="5279" actId="947"/>
          <ac:spMkLst>
            <pc:docMk/>
            <pc:sldMk cId="3875130074" sldId="276"/>
            <ac:spMk id="10" creationId="{CED1267C-F9F1-412E-B44B-267C8B9D3634}"/>
          </ac:spMkLst>
        </pc:spChg>
        <pc:spChg chg="mod">
          <ac:chgData name="Zi yi Zhang (Chinasoft Shanghai)" userId="889434de-a257-482e-b37a-310609d597e0" providerId="ADAL" clId="{FEFB5BA1-A78B-41A9-88BB-A6A7B984CDC4}" dt="2022-09-29T08:19:09.673" v="5263" actId="947"/>
          <ac:spMkLst>
            <pc:docMk/>
            <pc:sldMk cId="3875130074" sldId="276"/>
            <ac:spMk id="11" creationId="{061AE693-6C58-4014-874A-CC86E82A8A0E}"/>
          </ac:spMkLst>
        </pc:spChg>
        <pc:spChg chg="mod">
          <ac:chgData name="Zi yi Zhang (Chinasoft Shanghai)" userId="889434de-a257-482e-b37a-310609d597e0" providerId="ADAL" clId="{FEFB5BA1-A78B-41A9-88BB-A6A7B984CDC4}" dt="2022-09-29T08:19:09.689" v="5277" actId="947"/>
          <ac:spMkLst>
            <pc:docMk/>
            <pc:sldMk cId="3875130074" sldId="276"/>
            <ac:spMk id="12" creationId="{347FDD13-3D2F-4DBC-BB40-CF0552B1EACF}"/>
          </ac:spMkLst>
        </pc:spChg>
        <pc:spChg chg="mod">
          <ac:chgData name="Zi yi Zhang (Chinasoft Shanghai)" userId="889434de-a257-482e-b37a-310609d597e0" providerId="ADAL" clId="{FEFB5BA1-A78B-41A9-88BB-A6A7B984CDC4}" dt="2022-09-29T08:19:09.682" v="5272" actId="947"/>
          <ac:spMkLst>
            <pc:docMk/>
            <pc:sldMk cId="3875130074" sldId="276"/>
            <ac:spMk id="13" creationId="{D8429098-829B-4C62-A95F-B395F7E7DCBA}"/>
          </ac:spMkLst>
        </pc:spChg>
        <pc:spChg chg="mod">
          <ac:chgData name="Zi yi Zhang (Chinasoft Shanghai)" userId="889434de-a257-482e-b37a-310609d597e0" providerId="ADAL" clId="{FEFB5BA1-A78B-41A9-88BB-A6A7B984CDC4}" dt="2022-09-29T08:19:09.687" v="5276" actId="947"/>
          <ac:spMkLst>
            <pc:docMk/>
            <pc:sldMk cId="3875130074" sldId="276"/>
            <ac:spMk id="14" creationId="{57B1B75F-4839-443D-BF72-CF89FFCA91A9}"/>
          </ac:spMkLst>
        </pc:spChg>
        <pc:spChg chg="mod">
          <ac:chgData name="Zi yi Zhang (Chinasoft Shanghai)" userId="889434de-a257-482e-b37a-310609d597e0" providerId="ADAL" clId="{FEFB5BA1-A78B-41A9-88BB-A6A7B984CDC4}" dt="2022-09-29T08:19:09.669" v="5261" actId="947"/>
          <ac:spMkLst>
            <pc:docMk/>
            <pc:sldMk cId="3875130074" sldId="276"/>
            <ac:spMk id="15" creationId="{E5BFCE75-A6B9-4CE5-867B-F629B8BD6CAE}"/>
          </ac:spMkLst>
        </pc:spChg>
        <pc:spChg chg="mod">
          <ac:chgData name="Zi yi Zhang (Chinasoft Shanghai)" userId="889434de-a257-482e-b37a-310609d597e0" providerId="ADAL" clId="{FEFB5BA1-A78B-41A9-88BB-A6A7B984CDC4}" dt="2022-09-29T08:19:09.697" v="5282" actId="947"/>
          <ac:spMkLst>
            <pc:docMk/>
            <pc:sldMk cId="3875130074" sldId="276"/>
            <ac:spMk id="16" creationId="{E7F22BB0-4B4E-4DDF-BA11-669D78CE7B20}"/>
          </ac:spMkLst>
        </pc:spChg>
        <pc:spChg chg="mod">
          <ac:chgData name="Zi yi Zhang (Chinasoft Shanghai)" userId="889434de-a257-482e-b37a-310609d597e0" providerId="ADAL" clId="{FEFB5BA1-A78B-41A9-88BB-A6A7B984CDC4}" dt="2022-09-29T08:19:09.684" v="5273" actId="947"/>
          <ac:spMkLst>
            <pc:docMk/>
            <pc:sldMk cId="3875130074" sldId="276"/>
            <ac:spMk id="17" creationId="{42A74274-893B-4F91-BE3F-3932F4746D3F}"/>
          </ac:spMkLst>
        </pc:spChg>
        <pc:spChg chg="mod">
          <ac:chgData name="Zi yi Zhang (Chinasoft Shanghai)" userId="889434de-a257-482e-b37a-310609d597e0" providerId="ADAL" clId="{FEFB5BA1-A78B-41A9-88BB-A6A7B984CDC4}" dt="2022-09-29T08:19:09.694" v="5280" actId="947"/>
          <ac:spMkLst>
            <pc:docMk/>
            <pc:sldMk cId="3875130074" sldId="276"/>
            <ac:spMk id="18" creationId="{72A3D715-A426-4630-AC7B-865CF0245C7B}"/>
          </ac:spMkLst>
        </pc:spChg>
        <pc:spChg chg="mod">
          <ac:chgData name="Zi yi Zhang (Chinasoft Shanghai)" userId="889434de-a257-482e-b37a-310609d597e0" providerId="ADAL" clId="{FEFB5BA1-A78B-41A9-88BB-A6A7B984CDC4}" dt="2022-09-29T08:19:09.677" v="5267" actId="947"/>
          <ac:spMkLst>
            <pc:docMk/>
            <pc:sldMk cId="3875130074" sldId="276"/>
            <ac:spMk id="19" creationId="{89FD79DB-5F1A-4C76-8413-542C42D4E06F}"/>
          </ac:spMkLst>
        </pc:spChg>
        <pc:spChg chg="mod">
          <ac:chgData name="Zi yi Zhang (Chinasoft Shanghai)" userId="889434de-a257-482e-b37a-310609d597e0" providerId="ADAL" clId="{FEFB5BA1-A78B-41A9-88BB-A6A7B984CDC4}" dt="2022-09-29T08:19:09.690" v="5278" actId="947"/>
          <ac:spMkLst>
            <pc:docMk/>
            <pc:sldMk cId="3875130074" sldId="276"/>
            <ac:spMk id="21" creationId="{ABE81E4D-2989-4E07-AD22-762BEE408ECF}"/>
          </ac:spMkLst>
        </pc:spChg>
        <pc:spChg chg="mod">
          <ac:chgData name="Zi yi Zhang (Chinasoft Shanghai)" userId="889434de-a257-482e-b37a-310609d597e0" providerId="ADAL" clId="{FEFB5BA1-A78B-41A9-88BB-A6A7B984CDC4}" dt="2022-09-29T08:19:09.676" v="5266" actId="947"/>
          <ac:spMkLst>
            <pc:docMk/>
            <pc:sldMk cId="3875130074" sldId="276"/>
            <ac:spMk id="22" creationId="{8DD04793-B36C-4B9A-ACDC-A4CF121C923C}"/>
          </ac:spMkLst>
        </pc:spChg>
        <pc:spChg chg="mod">
          <ac:chgData name="Zi yi Zhang (Chinasoft Shanghai)" userId="889434de-a257-482e-b37a-310609d597e0" providerId="ADAL" clId="{FEFB5BA1-A78B-41A9-88BB-A6A7B984CDC4}" dt="2022-09-29T08:19:09.674" v="5264" actId="947"/>
          <ac:spMkLst>
            <pc:docMk/>
            <pc:sldMk cId="3875130074" sldId="276"/>
            <ac:spMk id="24" creationId="{24795F4D-3BC4-4561-9B1F-00B0B17DE84E}"/>
          </ac:spMkLst>
        </pc:spChg>
      </pc:sldChg>
      <pc:sldChg chg="delSp modSp mod">
        <pc:chgData name="Zi yi Zhang (Chinasoft Shanghai)" userId="889434de-a257-482e-b37a-310609d597e0" providerId="ADAL" clId="{FEFB5BA1-A78B-41A9-88BB-A6A7B984CDC4}" dt="2022-09-29T08:19:10.094" v="5438" actId="947"/>
        <pc:sldMkLst>
          <pc:docMk/>
          <pc:sldMk cId="3700405746" sldId="280"/>
        </pc:sldMkLst>
        <pc:spChg chg="mod">
          <ac:chgData name="Zi yi Zhang (Chinasoft Shanghai)" userId="889434de-a257-482e-b37a-310609d597e0" providerId="ADAL" clId="{FEFB5BA1-A78B-41A9-88BB-A6A7B984CDC4}" dt="2022-09-29T08:19:09.942" v="5382" actId="947"/>
          <ac:spMkLst>
            <pc:docMk/>
            <pc:sldMk cId="3700405746" sldId="280"/>
            <ac:spMk id="2" creationId="{AAA65209-AB3B-46B0-BB95-839E6B17398B}"/>
          </ac:spMkLst>
        </pc:spChg>
        <pc:spChg chg="mod">
          <ac:chgData name="Zi yi Zhang (Chinasoft Shanghai)" userId="889434de-a257-482e-b37a-310609d597e0" providerId="ADAL" clId="{FEFB5BA1-A78B-41A9-88BB-A6A7B984CDC4}" dt="2022-09-29T08:19:10.082" v="5429" actId="947"/>
          <ac:spMkLst>
            <pc:docMk/>
            <pc:sldMk cId="3700405746" sldId="280"/>
            <ac:spMk id="3" creationId="{1698D5CF-ABD2-4BF1-9EC2-F536FAA69F2B}"/>
          </ac:spMkLst>
        </pc:spChg>
        <pc:spChg chg="mod">
          <ac:chgData name="Zi yi Zhang (Chinasoft Shanghai)" userId="889434de-a257-482e-b37a-310609d597e0" providerId="ADAL" clId="{FEFB5BA1-A78B-41A9-88BB-A6A7B984CDC4}" dt="2022-09-29T08:19:10.087" v="5432" actId="947"/>
          <ac:spMkLst>
            <pc:docMk/>
            <pc:sldMk cId="3700405746" sldId="280"/>
            <ac:spMk id="4" creationId="{AEB6D74D-20C0-43E0-B511-3346C59B33A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058" v="5412"/>
          <ac:spMkLst>
            <pc:docMk/>
            <pc:sldMk cId="3700405746" sldId="280"/>
            <ac:spMk id="12" creationId="{BAF77048-6151-4B25-B98F-2C92E82F4B6F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089" v="5435"/>
          <ac:spMkLst>
            <pc:docMk/>
            <pc:sldMk cId="3700405746" sldId="280"/>
            <ac:spMk id="13" creationId="{23C7B27E-BA81-45BD-9D1A-90796134D0A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088" v="5433"/>
          <ac:spMkLst>
            <pc:docMk/>
            <pc:sldMk cId="3700405746" sldId="280"/>
            <ac:spMk id="14" creationId="{23C7B27E-BA81-45BD-9D1A-90796134D0A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088" v="5434"/>
          <ac:spMkLst>
            <pc:docMk/>
            <pc:sldMk cId="3700405746" sldId="280"/>
            <ac:spMk id="15" creationId="{BAF77048-6151-4B25-B98F-2C92E82F4B6F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079" v="5428"/>
          <ac:spMkLst>
            <pc:docMk/>
            <pc:sldMk cId="3700405746" sldId="280"/>
            <ac:spMk id="16" creationId="{23C7B27E-BA81-45BD-9D1A-90796134D0A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073" v="5424"/>
          <ac:spMkLst>
            <pc:docMk/>
            <pc:sldMk cId="3700405746" sldId="280"/>
            <ac:spMk id="17" creationId="{23C7B27E-BA81-45BD-9D1A-90796134D0A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062" v="5414" actId="947"/>
          <ac:spMkLst>
            <pc:docMk/>
            <pc:sldMk cId="3700405746" sldId="280"/>
            <ac:spMk id="18" creationId="{9865AAAC-9FED-C342-95AF-CD6D240E6AA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090" v="5436" actId="947"/>
          <ac:spMkLst>
            <pc:docMk/>
            <pc:sldMk cId="3700405746" sldId="280"/>
            <ac:spMk id="19" creationId="{70DFDA50-D1DB-364A-AD80-DBAF248C7492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078" v="5427" actId="947"/>
          <ac:spMkLst>
            <pc:docMk/>
            <pc:sldMk cId="3700405746" sldId="280"/>
            <ac:spMk id="20" creationId="{FF6DC8B4-DE3D-46FD-B4CA-01C489472094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065" v="5417" actId="947"/>
          <ac:spMkLst>
            <pc:docMk/>
            <pc:sldMk cId="3700405746" sldId="280"/>
            <ac:spMk id="21" creationId="{9865AAAC-9FED-C342-95AF-CD6D240E6AA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085" v="5431" actId="947"/>
          <ac:spMkLst>
            <pc:docMk/>
            <pc:sldMk cId="3700405746" sldId="280"/>
            <ac:spMk id="22" creationId="{70DFDA50-D1DB-364A-AD80-DBAF248C7492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094" v="5438" actId="947"/>
          <ac:spMkLst>
            <pc:docMk/>
            <pc:sldMk cId="3700405746" sldId="280"/>
            <ac:spMk id="23" creationId="{E7EC9B55-5200-45AA-85BB-4D514096EF02}"/>
          </ac:spMkLst>
        </pc:spChg>
        <pc:grpChg chg="del">
          <ac:chgData name="Zi yi Zhang (Chinasoft Shanghai)" userId="889434de-a257-482e-b37a-310609d597e0" providerId="ADAL" clId="{FEFB5BA1-A78B-41A9-88BB-A6A7B984CDC4}" dt="2022-09-29T08:17:26.505" v="12" actId="165"/>
          <ac:grpSpMkLst>
            <pc:docMk/>
            <pc:sldMk cId="3700405746" sldId="280"/>
            <ac:grpSpMk id="5" creationId="{457C01FC-5CE7-4EE8-8DF3-3468A758FA09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26.927" v="13" actId="165"/>
          <ac:grpSpMkLst>
            <pc:docMk/>
            <pc:sldMk cId="3700405746" sldId="280"/>
            <ac:grpSpMk id="6" creationId="{35FF38A7-4B1F-469C-95FB-F6A936595C8E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26.927" v="13" actId="165"/>
          <ac:grpSpMkLst>
            <pc:docMk/>
            <pc:sldMk cId="3700405746" sldId="280"/>
            <ac:grpSpMk id="7" creationId="{E7358AAD-77E2-42F9-B3C4-0350F10B0C13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26.927" v="13" actId="165"/>
          <ac:grpSpMkLst>
            <pc:docMk/>
            <pc:sldMk cId="3700405746" sldId="280"/>
            <ac:grpSpMk id="10" creationId="{906188BB-DE12-4178-85FC-C990EC50346A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26.927" v="13" actId="165"/>
          <ac:grpSpMkLst>
            <pc:docMk/>
            <pc:sldMk cId="3700405746" sldId="280"/>
            <ac:grpSpMk id="11" creationId="{73985D5E-5B56-43E5-AF08-57D75F119C04}"/>
          </ac:grpSpMkLst>
        </pc:grpChg>
        <pc:cxnChg chg="mod topLvl">
          <ac:chgData name="Zi yi Zhang (Chinasoft Shanghai)" userId="889434de-a257-482e-b37a-310609d597e0" providerId="ADAL" clId="{FEFB5BA1-A78B-41A9-88BB-A6A7B984CDC4}" dt="2022-09-29T08:17:26.505" v="12" actId="165"/>
          <ac:cxnSpMkLst>
            <pc:docMk/>
            <pc:sldMk cId="3700405746" sldId="280"/>
            <ac:cxnSpMk id="8" creationId="{E476AFF8-F9C0-48EF-A998-36776146371B}"/>
          </ac:cxnSpMkLst>
        </pc:cxnChg>
        <pc:cxnChg chg="mod topLvl">
          <ac:chgData name="Zi yi Zhang (Chinasoft Shanghai)" userId="889434de-a257-482e-b37a-310609d597e0" providerId="ADAL" clId="{FEFB5BA1-A78B-41A9-88BB-A6A7B984CDC4}" dt="2022-09-29T08:17:26.505" v="12" actId="165"/>
          <ac:cxnSpMkLst>
            <pc:docMk/>
            <pc:sldMk cId="3700405746" sldId="280"/>
            <ac:cxnSpMk id="9" creationId="{FDD80906-E845-4037-8777-029D75937683}"/>
          </ac:cxnSpMkLst>
        </pc:cxnChg>
      </pc:sldChg>
      <pc:sldChg chg="modSp mod">
        <pc:chgData name="Zi yi Zhang (Chinasoft Shanghai)" userId="889434de-a257-482e-b37a-310609d597e0" providerId="ADAL" clId="{FEFB5BA1-A78B-41A9-88BB-A6A7B984CDC4}" dt="2022-09-29T08:19:10.371" v="5526" actId="947"/>
        <pc:sldMkLst>
          <pc:docMk/>
          <pc:sldMk cId="926007223" sldId="281"/>
        </pc:sldMkLst>
        <pc:spChg chg="mod">
          <ac:chgData name="Zi yi Zhang (Chinasoft Shanghai)" userId="889434de-a257-482e-b37a-310609d597e0" providerId="ADAL" clId="{FEFB5BA1-A78B-41A9-88BB-A6A7B984CDC4}" dt="2022-09-29T08:19:10.117" v="5442" actId="947"/>
          <ac:spMkLst>
            <pc:docMk/>
            <pc:sldMk cId="926007223" sldId="281"/>
            <ac:spMk id="2" creationId="{F6CFAB89-8568-465F-8971-CCDE205B55C7}"/>
          </ac:spMkLst>
        </pc:spChg>
        <pc:spChg chg="mod">
          <ac:chgData name="Zi yi Zhang (Chinasoft Shanghai)" userId="889434de-a257-482e-b37a-310609d597e0" providerId="ADAL" clId="{FEFB5BA1-A78B-41A9-88BB-A6A7B984CDC4}" dt="2022-09-29T08:19:10.344" v="5514" actId="947"/>
          <ac:spMkLst>
            <pc:docMk/>
            <pc:sldMk cId="926007223" sldId="281"/>
            <ac:spMk id="3" creationId="{07FC2CCC-CA56-4F36-898E-17B8D39B3CAD}"/>
          </ac:spMkLst>
        </pc:spChg>
        <pc:spChg chg="mod">
          <ac:chgData name="Zi yi Zhang (Chinasoft Shanghai)" userId="889434de-a257-482e-b37a-310609d597e0" providerId="ADAL" clId="{FEFB5BA1-A78B-41A9-88BB-A6A7B984CDC4}" dt="2022-09-29T08:19:10.328" v="5504" actId="947"/>
          <ac:spMkLst>
            <pc:docMk/>
            <pc:sldMk cId="926007223" sldId="281"/>
            <ac:spMk id="4" creationId="{1B6AA69A-845D-422F-968C-07A53E62EBD3}"/>
          </ac:spMkLst>
        </pc:spChg>
        <pc:spChg chg="mod">
          <ac:chgData name="Zi yi Zhang (Chinasoft Shanghai)" userId="889434de-a257-482e-b37a-310609d597e0" providerId="ADAL" clId="{FEFB5BA1-A78B-41A9-88BB-A6A7B984CDC4}" dt="2022-09-29T08:19:10.300" v="5485" actId="947"/>
          <ac:spMkLst>
            <pc:docMk/>
            <pc:sldMk cId="926007223" sldId="281"/>
            <ac:spMk id="94" creationId="{FD8BF7FB-5D15-46F7-AC0C-615E3E7B6365}"/>
          </ac:spMkLst>
        </pc:spChg>
        <pc:spChg chg="mod">
          <ac:chgData name="Zi yi Zhang (Chinasoft Shanghai)" userId="889434de-a257-482e-b37a-310609d597e0" providerId="ADAL" clId="{FEFB5BA1-A78B-41A9-88BB-A6A7B984CDC4}" dt="2022-09-29T08:19:10.371" v="5526" actId="947"/>
          <ac:spMkLst>
            <pc:docMk/>
            <pc:sldMk cId="926007223" sldId="281"/>
            <ac:spMk id="95" creationId="{2D7DAEDD-EBD1-494C-B09F-7E0569C71994}"/>
          </ac:spMkLst>
        </pc:spChg>
        <pc:spChg chg="mod">
          <ac:chgData name="Zi yi Zhang (Chinasoft Shanghai)" userId="889434de-a257-482e-b37a-310609d597e0" providerId="ADAL" clId="{FEFB5BA1-A78B-41A9-88BB-A6A7B984CDC4}" dt="2022-09-29T08:19:10.356" v="5519" actId="947"/>
          <ac:spMkLst>
            <pc:docMk/>
            <pc:sldMk cId="926007223" sldId="281"/>
            <ac:spMk id="96" creationId="{F15676B3-E2E0-4F2F-8DA0-754A8DF86313}"/>
          </ac:spMkLst>
        </pc:spChg>
        <pc:spChg chg="mod">
          <ac:chgData name="Zi yi Zhang (Chinasoft Shanghai)" userId="889434de-a257-482e-b37a-310609d597e0" providerId="ADAL" clId="{FEFB5BA1-A78B-41A9-88BB-A6A7B984CDC4}" dt="2022-09-29T08:19:10.349" v="5516" actId="947"/>
          <ac:spMkLst>
            <pc:docMk/>
            <pc:sldMk cId="926007223" sldId="281"/>
            <ac:spMk id="99" creationId="{A30AF758-2811-408B-9228-154188E98AB5}"/>
          </ac:spMkLst>
        </pc:spChg>
        <pc:spChg chg="mod">
          <ac:chgData name="Zi yi Zhang (Chinasoft Shanghai)" userId="889434de-a257-482e-b37a-310609d597e0" providerId="ADAL" clId="{FEFB5BA1-A78B-41A9-88BB-A6A7B984CDC4}" dt="2022-09-29T08:19:10.339" v="5512" actId="947"/>
          <ac:spMkLst>
            <pc:docMk/>
            <pc:sldMk cId="926007223" sldId="281"/>
            <ac:spMk id="100" creationId="{DA2C7EB4-46B4-4085-B964-8172B78F881A}"/>
          </ac:spMkLst>
        </pc:spChg>
        <pc:spChg chg="mod">
          <ac:chgData name="Zi yi Zhang (Chinasoft Shanghai)" userId="889434de-a257-482e-b37a-310609d597e0" providerId="ADAL" clId="{FEFB5BA1-A78B-41A9-88BB-A6A7B984CDC4}" dt="2022-09-29T08:19:10.290" v="5479" actId="947"/>
          <ac:spMkLst>
            <pc:docMk/>
            <pc:sldMk cId="926007223" sldId="281"/>
            <ac:spMk id="101" creationId="{6D4E9E99-925F-4DFC-AA47-108F04C7F049}"/>
          </ac:spMkLst>
        </pc:spChg>
        <pc:spChg chg="mod">
          <ac:chgData name="Zi yi Zhang (Chinasoft Shanghai)" userId="889434de-a257-482e-b37a-310609d597e0" providerId="ADAL" clId="{FEFB5BA1-A78B-41A9-88BB-A6A7B984CDC4}" dt="2022-09-29T08:19:10.360" v="5521" actId="947"/>
          <ac:spMkLst>
            <pc:docMk/>
            <pc:sldMk cId="926007223" sldId="281"/>
            <ac:spMk id="102" creationId="{C54D2C56-391B-44C7-8FBF-4EB6EC29E32B}"/>
          </ac:spMkLst>
        </pc:spChg>
        <pc:spChg chg="mod">
          <ac:chgData name="Zi yi Zhang (Chinasoft Shanghai)" userId="889434de-a257-482e-b37a-310609d597e0" providerId="ADAL" clId="{FEFB5BA1-A78B-41A9-88BB-A6A7B984CDC4}" dt="2022-09-29T08:19:10.353" v="5518" actId="947"/>
          <ac:spMkLst>
            <pc:docMk/>
            <pc:sldMk cId="926007223" sldId="281"/>
            <ac:spMk id="103" creationId="{0FBF297E-C365-4E30-A3F2-C059356958C4}"/>
          </ac:spMkLst>
        </pc:spChg>
        <pc:spChg chg="mod">
          <ac:chgData name="Zi yi Zhang (Chinasoft Shanghai)" userId="889434de-a257-482e-b37a-310609d597e0" providerId="ADAL" clId="{FEFB5BA1-A78B-41A9-88BB-A6A7B984CDC4}" dt="2022-09-29T08:19:10.368" v="5525" actId="947"/>
          <ac:spMkLst>
            <pc:docMk/>
            <pc:sldMk cId="926007223" sldId="281"/>
            <ac:spMk id="104" creationId="{EA308C38-FC6D-463D-A775-689B8C076525}"/>
          </ac:spMkLst>
        </pc:spChg>
        <pc:spChg chg="mod">
          <ac:chgData name="Zi yi Zhang (Chinasoft Shanghai)" userId="889434de-a257-482e-b37a-310609d597e0" providerId="ADAL" clId="{FEFB5BA1-A78B-41A9-88BB-A6A7B984CDC4}" dt="2022-09-29T08:19:10.335" v="5509" actId="947"/>
          <ac:spMkLst>
            <pc:docMk/>
            <pc:sldMk cId="926007223" sldId="281"/>
            <ac:spMk id="105" creationId="{C7A0A160-B2C0-49E8-8359-B3BFB872295B}"/>
          </ac:spMkLst>
        </pc:spChg>
        <pc:spChg chg="mod">
          <ac:chgData name="Zi yi Zhang (Chinasoft Shanghai)" userId="889434de-a257-482e-b37a-310609d597e0" providerId="ADAL" clId="{FEFB5BA1-A78B-41A9-88BB-A6A7B984CDC4}" dt="2022-09-29T08:19:10.351" v="5517" actId="947"/>
          <ac:spMkLst>
            <pc:docMk/>
            <pc:sldMk cId="926007223" sldId="281"/>
            <ac:spMk id="106" creationId="{90740C38-3166-41CC-A862-7F21EA1FC588}"/>
          </ac:spMkLst>
        </pc:spChg>
        <pc:spChg chg="mod">
          <ac:chgData name="Zi yi Zhang (Chinasoft Shanghai)" userId="889434de-a257-482e-b37a-310609d597e0" providerId="ADAL" clId="{FEFB5BA1-A78B-41A9-88BB-A6A7B984CDC4}" dt="2022-09-29T08:19:10.366" v="5524" actId="947"/>
          <ac:spMkLst>
            <pc:docMk/>
            <pc:sldMk cId="926007223" sldId="281"/>
            <ac:spMk id="107" creationId="{E14B5F16-906D-4B1E-BFCB-693461E7B123}"/>
          </ac:spMkLst>
        </pc:spChg>
        <pc:spChg chg="mod">
          <ac:chgData name="Zi yi Zhang (Chinasoft Shanghai)" userId="889434de-a257-482e-b37a-310609d597e0" providerId="ADAL" clId="{FEFB5BA1-A78B-41A9-88BB-A6A7B984CDC4}" dt="2022-09-29T08:19:10.362" v="5522" actId="947"/>
          <ac:spMkLst>
            <pc:docMk/>
            <pc:sldMk cId="926007223" sldId="281"/>
            <ac:spMk id="108" creationId="{53273E15-C5D0-4CAB-823C-65A514C8F340}"/>
          </ac:spMkLst>
        </pc:spChg>
        <pc:spChg chg="mod">
          <ac:chgData name="Zi yi Zhang (Chinasoft Shanghai)" userId="889434de-a257-482e-b37a-310609d597e0" providerId="ADAL" clId="{FEFB5BA1-A78B-41A9-88BB-A6A7B984CDC4}" dt="2022-09-29T08:19:10.334" v="5508" actId="947"/>
          <ac:spMkLst>
            <pc:docMk/>
            <pc:sldMk cId="926007223" sldId="281"/>
            <ac:spMk id="109" creationId="{0FCE2145-C810-4A5C-A093-139F7A4AAC4C}"/>
          </ac:spMkLst>
        </pc:spChg>
        <pc:spChg chg="mod">
          <ac:chgData name="Zi yi Zhang (Chinasoft Shanghai)" userId="889434de-a257-482e-b37a-310609d597e0" providerId="ADAL" clId="{FEFB5BA1-A78B-41A9-88BB-A6A7B984CDC4}" dt="2022-09-29T08:19:10.308" v="5491" actId="947"/>
          <ac:spMkLst>
            <pc:docMk/>
            <pc:sldMk cId="926007223" sldId="281"/>
            <ac:spMk id="110" creationId="{72F30174-2158-4EEB-BFB3-6D82E66012B8}"/>
          </ac:spMkLst>
        </pc:spChg>
        <pc:spChg chg="mod">
          <ac:chgData name="Zi yi Zhang (Chinasoft Shanghai)" userId="889434de-a257-482e-b37a-310609d597e0" providerId="ADAL" clId="{FEFB5BA1-A78B-41A9-88BB-A6A7B984CDC4}" dt="2022-09-29T08:19:10.315" v="5496" actId="947"/>
          <ac:spMkLst>
            <pc:docMk/>
            <pc:sldMk cId="926007223" sldId="281"/>
            <ac:spMk id="111" creationId="{894110E3-050E-4AC8-937E-8BBA82735629}"/>
          </ac:spMkLst>
        </pc:spChg>
        <pc:spChg chg="mod">
          <ac:chgData name="Zi yi Zhang (Chinasoft Shanghai)" userId="889434de-a257-482e-b37a-310609d597e0" providerId="ADAL" clId="{FEFB5BA1-A78B-41A9-88BB-A6A7B984CDC4}" dt="2022-09-29T08:19:10.301" v="5486" actId="947"/>
          <ac:spMkLst>
            <pc:docMk/>
            <pc:sldMk cId="926007223" sldId="281"/>
            <ac:spMk id="112" creationId="{446BA1CE-E581-4E5C-97D8-529166BF37F0}"/>
          </ac:spMkLst>
        </pc:spChg>
        <pc:spChg chg="mod">
          <ac:chgData name="Zi yi Zhang (Chinasoft Shanghai)" userId="889434de-a257-482e-b37a-310609d597e0" providerId="ADAL" clId="{FEFB5BA1-A78B-41A9-88BB-A6A7B984CDC4}" dt="2022-09-29T08:19:10.320" v="5500" actId="947"/>
          <ac:spMkLst>
            <pc:docMk/>
            <pc:sldMk cId="926007223" sldId="281"/>
            <ac:spMk id="113" creationId="{AC5360A1-91E3-455F-B8A9-50A172E1D4AA}"/>
          </ac:spMkLst>
        </pc:spChg>
        <pc:spChg chg="mod">
          <ac:chgData name="Zi yi Zhang (Chinasoft Shanghai)" userId="889434de-a257-482e-b37a-310609d597e0" providerId="ADAL" clId="{FEFB5BA1-A78B-41A9-88BB-A6A7B984CDC4}" dt="2022-09-29T08:19:10.358" v="5520" actId="947"/>
          <ac:spMkLst>
            <pc:docMk/>
            <pc:sldMk cId="926007223" sldId="281"/>
            <ac:spMk id="114" creationId="{972F474B-1C5A-445A-A040-8D034EDE5C98}"/>
          </ac:spMkLst>
        </pc:spChg>
      </pc:sldChg>
      <pc:sldChg chg="delSp modSp mod">
        <pc:chgData name="Zi yi Zhang (Chinasoft Shanghai)" userId="889434de-a257-482e-b37a-310609d597e0" providerId="ADAL" clId="{FEFB5BA1-A78B-41A9-88BB-A6A7B984CDC4}" dt="2022-09-29T08:19:10.595" v="5618" actId="947"/>
        <pc:sldMkLst>
          <pc:docMk/>
          <pc:sldMk cId="350214766" sldId="282"/>
        </pc:sldMkLst>
        <pc:spChg chg="mod">
          <ac:chgData name="Zi yi Zhang (Chinasoft Shanghai)" userId="889434de-a257-482e-b37a-310609d597e0" providerId="ADAL" clId="{FEFB5BA1-A78B-41A9-88BB-A6A7B984CDC4}" dt="2022-09-29T08:19:10.407" v="5530" actId="947"/>
          <ac:spMkLst>
            <pc:docMk/>
            <pc:sldMk cId="350214766" sldId="282"/>
            <ac:spMk id="2" creationId="{469E155B-23D1-4739-8512-4E64704CF986}"/>
          </ac:spMkLst>
        </pc:spChg>
        <pc:spChg chg="mod">
          <ac:chgData name="Zi yi Zhang (Chinasoft Shanghai)" userId="889434de-a257-482e-b37a-310609d597e0" providerId="ADAL" clId="{FEFB5BA1-A78B-41A9-88BB-A6A7B984CDC4}" dt="2022-09-29T08:19:10.517" v="5546" actId="947"/>
          <ac:spMkLst>
            <pc:docMk/>
            <pc:sldMk cId="350214766" sldId="282"/>
            <ac:spMk id="3" creationId="{DCF7CD5E-4C1B-4548-9B81-8F89BA059DC7}"/>
          </ac:spMkLst>
        </pc:spChg>
        <pc:spChg chg="mod">
          <ac:chgData name="Zi yi Zhang (Chinasoft Shanghai)" userId="889434de-a257-482e-b37a-310609d597e0" providerId="ADAL" clId="{FEFB5BA1-A78B-41A9-88BB-A6A7B984CDC4}" dt="2022-09-29T08:19:10.586" v="5613" actId="947"/>
          <ac:spMkLst>
            <pc:docMk/>
            <pc:sldMk cId="350214766" sldId="282"/>
            <ac:spMk id="4" creationId="{9F816891-7F58-4E01-84E6-E49E0131690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547" v="5574" actId="947"/>
          <ac:spMkLst>
            <pc:docMk/>
            <pc:sldMk cId="350214766" sldId="282"/>
            <ac:spMk id="11" creationId="{22256070-7C16-458E-964B-2D3077BEEF8A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560" v="5587"/>
          <ac:spMkLst>
            <pc:docMk/>
            <pc:sldMk cId="350214766" sldId="282"/>
            <ac:spMk id="12" creationId="{28528568-638C-4F92-98C8-98F6DE4E7C99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572" v="5600"/>
          <ac:spMkLst>
            <pc:docMk/>
            <pc:sldMk cId="350214766" sldId="282"/>
            <ac:spMk id="15" creationId="{27EFD743-E73C-460B-9599-8B5D91852D21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576" v="5604"/>
          <ac:spMkLst>
            <pc:docMk/>
            <pc:sldMk cId="350214766" sldId="282"/>
            <ac:spMk id="16" creationId="{5CBF765F-90E7-4787-A5C1-812B9989D665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590" v="5614" actId="947"/>
          <ac:spMkLst>
            <pc:docMk/>
            <pc:sldMk cId="350214766" sldId="282"/>
            <ac:spMk id="17" creationId="{F8307B11-B06D-45A3-A67D-DDA5FB283028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533" v="5560"/>
          <ac:spMkLst>
            <pc:docMk/>
            <pc:sldMk cId="350214766" sldId="282"/>
            <ac:spMk id="18" creationId="{8CD5A489-6B62-4AD2-8069-75760FC2D784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565" v="5593"/>
          <ac:spMkLst>
            <pc:docMk/>
            <pc:sldMk cId="350214766" sldId="282"/>
            <ac:spMk id="21" creationId="{6D480D48-5E80-48E9-BA6A-52929BCFD400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556" v="5584"/>
          <ac:spMkLst>
            <pc:docMk/>
            <pc:sldMk cId="350214766" sldId="282"/>
            <ac:spMk id="22" creationId="{D8B3D54D-382C-47D9-B5A8-FFD525B05352}"/>
          </ac:spMkLst>
        </pc:spChg>
        <pc:spChg chg="mod">
          <ac:chgData name="Zi yi Zhang (Chinasoft Shanghai)" userId="889434de-a257-482e-b37a-310609d597e0" providerId="ADAL" clId="{FEFB5BA1-A78B-41A9-88BB-A6A7B984CDC4}" dt="2022-09-29T08:19:10.561" v="5589" actId="947"/>
          <ac:spMkLst>
            <pc:docMk/>
            <pc:sldMk cId="350214766" sldId="282"/>
            <ac:spMk id="23" creationId="{C74F4FF6-91F7-4047-B70C-46D82F0FC7D7}"/>
          </ac:spMkLst>
        </pc:spChg>
        <pc:spChg chg="mod">
          <ac:chgData name="Zi yi Zhang (Chinasoft Shanghai)" userId="889434de-a257-482e-b37a-310609d597e0" providerId="ADAL" clId="{FEFB5BA1-A78B-41A9-88BB-A6A7B984CDC4}" dt="2022-09-29T08:19:10.578" v="5606"/>
          <ac:spMkLst>
            <pc:docMk/>
            <pc:sldMk cId="350214766" sldId="282"/>
            <ac:spMk id="24" creationId="{ACECD71D-1CFC-436C-A99F-75B4E1D505B9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555" v="5582"/>
          <ac:spMkLst>
            <pc:docMk/>
            <pc:sldMk cId="350214766" sldId="282"/>
            <ac:spMk id="27" creationId="{10016780-9CAA-4CD2-81AD-6C5D47F8E3C9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577" v="5605"/>
          <ac:spMkLst>
            <pc:docMk/>
            <pc:sldMk cId="350214766" sldId="282"/>
            <ac:spMk id="28" creationId="{79A89152-0787-419C-91E2-22EA1C6E58A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580" v="5609" actId="947"/>
          <ac:spMkLst>
            <pc:docMk/>
            <pc:sldMk cId="350214766" sldId="282"/>
            <ac:spMk id="29" creationId="{44736D6B-71C7-410B-B8A1-1DAEAD2C3DF6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593" v="5616"/>
          <ac:spMkLst>
            <pc:docMk/>
            <pc:sldMk cId="350214766" sldId="282"/>
            <ac:spMk id="30" creationId="{B275542E-3C33-4FEA-979C-FB3872624C69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552" v="5579"/>
          <ac:spMkLst>
            <pc:docMk/>
            <pc:sldMk cId="350214766" sldId="282"/>
            <ac:spMk id="33" creationId="{591970D6-8940-4B3B-A082-F729F2394E73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568" v="5596"/>
          <ac:spMkLst>
            <pc:docMk/>
            <pc:sldMk cId="350214766" sldId="282"/>
            <ac:spMk id="34" creationId="{D0D98428-6BF3-448D-8AEF-DA944D7490C8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567" v="5595" actId="947"/>
          <ac:spMkLst>
            <pc:docMk/>
            <pc:sldMk cId="350214766" sldId="282"/>
            <ac:spMk id="35" creationId="{95DB5B64-EFFF-4EAE-95FF-7E15A00DCBEF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595" v="5618" actId="947"/>
          <ac:spMkLst>
            <pc:docMk/>
            <pc:sldMk cId="350214766" sldId="282"/>
            <ac:spMk id="40" creationId="{7952A546-D109-4A8C-8638-9D4754B47DB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574" v="5602" actId="947"/>
          <ac:spMkLst>
            <pc:docMk/>
            <pc:sldMk cId="350214766" sldId="282"/>
            <ac:spMk id="43" creationId="{1861FBE4-CC12-43F7-9CDD-251EEE47813B}"/>
          </ac:spMkLst>
        </pc:spChg>
        <pc:spChg chg="mod">
          <ac:chgData name="Zi yi Zhang (Chinasoft Shanghai)" userId="889434de-a257-482e-b37a-310609d597e0" providerId="ADAL" clId="{FEFB5BA1-A78B-41A9-88BB-A6A7B984CDC4}" dt="2022-09-29T08:19:10.594" v="5617" actId="947"/>
          <ac:spMkLst>
            <pc:docMk/>
            <pc:sldMk cId="350214766" sldId="282"/>
            <ac:spMk id="44" creationId="{7F821E2C-CC1D-46E5-B6A6-F24F668D98E9}"/>
          </ac:spMkLst>
        </pc:spChg>
        <pc:grpChg chg="del">
          <ac:chgData name="Zi yi Zhang (Chinasoft Shanghai)" userId="889434de-a257-482e-b37a-310609d597e0" providerId="ADAL" clId="{FEFB5BA1-A78B-41A9-88BB-A6A7B984CDC4}" dt="2022-09-29T08:17:35.233" v="14" actId="165"/>
          <ac:grpSpMkLst>
            <pc:docMk/>
            <pc:sldMk cId="350214766" sldId="282"/>
            <ac:grpSpMk id="6" creationId="{FD67F534-2166-459F-AC24-DE073A4B2BAD}"/>
          </ac:grpSpMkLst>
        </pc:grpChg>
        <pc:grpChg chg="del">
          <ac:chgData name="Zi yi Zhang (Chinasoft Shanghai)" userId="889434de-a257-482e-b37a-310609d597e0" providerId="ADAL" clId="{FEFB5BA1-A78B-41A9-88BB-A6A7B984CDC4}" dt="2022-09-29T08:17:35.233" v="14" actId="165"/>
          <ac:grpSpMkLst>
            <pc:docMk/>
            <pc:sldMk cId="350214766" sldId="282"/>
            <ac:grpSpMk id="7" creationId="{02949C89-D52D-4F45-B7BA-3DC05DF70291}"/>
          </ac:grpSpMkLst>
        </pc:grpChg>
        <pc:grpChg chg="del">
          <ac:chgData name="Zi yi Zhang (Chinasoft Shanghai)" userId="889434de-a257-482e-b37a-310609d597e0" providerId="ADAL" clId="{FEFB5BA1-A78B-41A9-88BB-A6A7B984CDC4}" dt="2022-09-29T08:17:35.233" v="14" actId="165"/>
          <ac:grpSpMkLst>
            <pc:docMk/>
            <pc:sldMk cId="350214766" sldId="282"/>
            <ac:grpSpMk id="8" creationId="{5D01308E-BE49-42B3-96D2-CAABDABE99E1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39.671" v="15" actId="165"/>
          <ac:grpSpMkLst>
            <pc:docMk/>
            <pc:sldMk cId="350214766" sldId="282"/>
            <ac:grpSpMk id="13" creationId="{05D37239-DAC9-4286-8169-1C16A6B54C17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39.671" v="15" actId="165"/>
          <ac:grpSpMkLst>
            <pc:docMk/>
            <pc:sldMk cId="350214766" sldId="282"/>
            <ac:grpSpMk id="19" creationId="{886FCADB-206F-479A-B45B-5CBD80F4C087}"/>
          </ac:grpSpMkLst>
        </pc:grpChg>
        <pc:grpChg chg="del">
          <ac:chgData name="Zi yi Zhang (Chinasoft Shanghai)" userId="889434de-a257-482e-b37a-310609d597e0" providerId="ADAL" clId="{FEFB5BA1-A78B-41A9-88BB-A6A7B984CDC4}" dt="2022-09-29T08:17:42.403" v="16" actId="165"/>
          <ac:grpSpMkLst>
            <pc:docMk/>
            <pc:sldMk cId="350214766" sldId="282"/>
            <ac:grpSpMk id="25" creationId="{C8A1912D-FFDB-4E33-9BDF-F00BC3AEBB33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39.671" v="15" actId="165"/>
          <ac:grpSpMkLst>
            <pc:docMk/>
            <pc:sldMk cId="350214766" sldId="282"/>
            <ac:grpSpMk id="31" creationId="{69678228-778D-41CB-91A2-ADB282A2550C}"/>
          </ac:grpSpMkLst>
        </pc:grpChg>
      </pc:sldChg>
      <pc:sldChg chg="modSp mod">
        <pc:chgData name="Zi yi Zhang (Chinasoft Shanghai)" userId="889434de-a257-482e-b37a-310609d597e0" providerId="ADAL" clId="{FEFB5BA1-A78B-41A9-88BB-A6A7B984CDC4}" dt="2022-09-29T08:19:10.771" v="5682"/>
        <pc:sldMkLst>
          <pc:docMk/>
          <pc:sldMk cId="564163636" sldId="284"/>
        </pc:sldMkLst>
        <pc:spChg chg="mod">
          <ac:chgData name="Zi yi Zhang (Chinasoft Shanghai)" userId="889434de-a257-482e-b37a-310609d597e0" providerId="ADAL" clId="{FEFB5BA1-A78B-41A9-88BB-A6A7B984CDC4}" dt="2022-09-29T08:19:10.729" v="5656" actId="947"/>
          <ac:spMkLst>
            <pc:docMk/>
            <pc:sldMk cId="564163636" sldId="284"/>
            <ac:spMk id="2" creationId="{469E155B-23D1-4739-8512-4E64704CF986}"/>
          </ac:spMkLst>
        </pc:spChg>
        <pc:spChg chg="mod">
          <ac:chgData name="Zi yi Zhang (Chinasoft Shanghai)" userId="889434de-a257-482e-b37a-310609d597e0" providerId="ADAL" clId="{FEFB5BA1-A78B-41A9-88BB-A6A7B984CDC4}" dt="2022-09-29T08:19:10.763" v="5677" actId="947"/>
          <ac:spMkLst>
            <pc:docMk/>
            <pc:sldMk cId="564163636" sldId="284"/>
            <ac:spMk id="3" creationId="{DCF7CD5E-4C1B-4548-9B81-8F89BA059DC7}"/>
          </ac:spMkLst>
        </pc:spChg>
        <pc:spChg chg="mod">
          <ac:chgData name="Zi yi Zhang (Chinasoft Shanghai)" userId="889434de-a257-482e-b37a-310609d597e0" providerId="ADAL" clId="{FEFB5BA1-A78B-41A9-88BB-A6A7B984CDC4}" dt="2022-09-29T08:19:10.760" v="5675" actId="947"/>
          <ac:spMkLst>
            <pc:docMk/>
            <pc:sldMk cId="564163636" sldId="284"/>
            <ac:spMk id="4" creationId="{9F816891-7F58-4E01-84E6-E49E0131690C}"/>
          </ac:spMkLst>
        </pc:spChg>
        <pc:spChg chg="mod">
          <ac:chgData name="Zi yi Zhang (Chinasoft Shanghai)" userId="889434de-a257-482e-b37a-310609d597e0" providerId="ADAL" clId="{FEFB5BA1-A78B-41A9-88BB-A6A7B984CDC4}" dt="2022-09-29T08:19:10.616" v="5622"/>
          <ac:spMkLst>
            <pc:docMk/>
            <pc:sldMk cId="564163636" sldId="284"/>
            <ac:spMk id="84" creationId="{1E19E36F-DE2E-457B-9B1B-15D075E07ADC}"/>
          </ac:spMkLst>
        </pc:spChg>
        <pc:spChg chg="mod">
          <ac:chgData name="Zi yi Zhang (Chinasoft Shanghai)" userId="889434de-a257-482e-b37a-310609d597e0" providerId="ADAL" clId="{FEFB5BA1-A78B-41A9-88BB-A6A7B984CDC4}" dt="2022-09-29T08:19:10.744" v="5665" actId="947"/>
          <ac:spMkLst>
            <pc:docMk/>
            <pc:sldMk cId="564163636" sldId="284"/>
            <ac:spMk id="93" creationId="{792DB7A3-2942-42D0-A1C1-4E79102DD369}"/>
          </ac:spMkLst>
        </pc:spChg>
        <pc:spChg chg="mod">
          <ac:chgData name="Zi yi Zhang (Chinasoft Shanghai)" userId="889434de-a257-482e-b37a-310609d597e0" providerId="ADAL" clId="{FEFB5BA1-A78B-41A9-88BB-A6A7B984CDC4}" dt="2022-09-29T08:19:10.757" v="5673" actId="947"/>
          <ac:spMkLst>
            <pc:docMk/>
            <pc:sldMk cId="564163636" sldId="284"/>
            <ac:spMk id="94" creationId="{B3B15750-61F7-402E-BCD3-A707BCE7EBC5}"/>
          </ac:spMkLst>
        </pc:spChg>
        <pc:spChg chg="mod">
          <ac:chgData name="Zi yi Zhang (Chinasoft Shanghai)" userId="889434de-a257-482e-b37a-310609d597e0" providerId="ADAL" clId="{FEFB5BA1-A78B-41A9-88BB-A6A7B984CDC4}" dt="2022-09-29T08:19:10.733" v="5659"/>
          <ac:spMkLst>
            <pc:docMk/>
            <pc:sldMk cId="564163636" sldId="284"/>
            <ac:spMk id="95" creationId="{14DC24DB-F2EA-49EE-9D4E-605DB31155BB}"/>
          </ac:spMkLst>
        </pc:spChg>
        <pc:spChg chg="mod">
          <ac:chgData name="Zi yi Zhang (Chinasoft Shanghai)" userId="889434de-a257-482e-b37a-310609d597e0" providerId="ADAL" clId="{FEFB5BA1-A78B-41A9-88BB-A6A7B984CDC4}" dt="2022-09-29T08:19:10.766" v="5679"/>
          <ac:spMkLst>
            <pc:docMk/>
            <pc:sldMk cId="564163636" sldId="284"/>
            <ac:spMk id="96" creationId="{8AB09505-A028-4DAA-8BFC-C2EC5F922AF9}"/>
          </ac:spMkLst>
        </pc:spChg>
        <pc:spChg chg="mod">
          <ac:chgData name="Zi yi Zhang (Chinasoft Shanghai)" userId="889434de-a257-482e-b37a-310609d597e0" providerId="ADAL" clId="{FEFB5BA1-A78B-41A9-88BB-A6A7B984CDC4}" dt="2022-09-29T08:19:10.756" v="5672" actId="947"/>
          <ac:spMkLst>
            <pc:docMk/>
            <pc:sldMk cId="564163636" sldId="284"/>
            <ac:spMk id="99" creationId="{E0BE7A64-8B49-4771-A666-85A3D9730A7D}"/>
          </ac:spMkLst>
        </pc:spChg>
        <pc:spChg chg="mod">
          <ac:chgData name="Zi yi Zhang (Chinasoft Shanghai)" userId="889434de-a257-482e-b37a-310609d597e0" providerId="ADAL" clId="{FEFB5BA1-A78B-41A9-88BB-A6A7B984CDC4}" dt="2022-09-29T08:19:10.752" v="5669" actId="947"/>
          <ac:spMkLst>
            <pc:docMk/>
            <pc:sldMk cId="564163636" sldId="284"/>
            <ac:spMk id="100" creationId="{02BF6B28-48B3-4B0A-A5D7-8AAA2175592D}"/>
          </ac:spMkLst>
        </pc:spChg>
        <pc:spChg chg="mod">
          <ac:chgData name="Zi yi Zhang (Chinasoft Shanghai)" userId="889434de-a257-482e-b37a-310609d597e0" providerId="ADAL" clId="{FEFB5BA1-A78B-41A9-88BB-A6A7B984CDC4}" dt="2022-09-29T08:19:10.681" v="5630"/>
          <ac:spMkLst>
            <pc:docMk/>
            <pc:sldMk cId="564163636" sldId="284"/>
            <ac:spMk id="101" creationId="{AAEC4EC5-E461-4866-A961-63A6F599DA99}"/>
          </ac:spMkLst>
        </pc:spChg>
        <pc:spChg chg="mod">
          <ac:chgData name="Zi yi Zhang (Chinasoft Shanghai)" userId="889434de-a257-482e-b37a-310609d597e0" providerId="ADAL" clId="{FEFB5BA1-A78B-41A9-88BB-A6A7B984CDC4}" dt="2022-09-29T08:19:10.765" v="5678"/>
          <ac:spMkLst>
            <pc:docMk/>
            <pc:sldMk cId="564163636" sldId="284"/>
            <ac:spMk id="102" creationId="{96EDABC5-9F5F-4C39-89A7-BC85686B215D}"/>
          </ac:spMkLst>
        </pc:spChg>
        <pc:spChg chg="mod">
          <ac:chgData name="Zi yi Zhang (Chinasoft Shanghai)" userId="889434de-a257-482e-b37a-310609d597e0" providerId="ADAL" clId="{FEFB5BA1-A78B-41A9-88BB-A6A7B984CDC4}" dt="2022-09-29T08:19:10.755" v="5671" actId="947"/>
          <ac:spMkLst>
            <pc:docMk/>
            <pc:sldMk cId="564163636" sldId="284"/>
            <ac:spMk id="105" creationId="{82742AC3-7D98-4C67-9DE7-B8B8D2BF7E01}"/>
          </ac:spMkLst>
        </pc:spChg>
        <pc:spChg chg="mod">
          <ac:chgData name="Zi yi Zhang (Chinasoft Shanghai)" userId="889434de-a257-482e-b37a-310609d597e0" providerId="ADAL" clId="{FEFB5BA1-A78B-41A9-88BB-A6A7B984CDC4}" dt="2022-09-29T08:19:10.731" v="5657" actId="947"/>
          <ac:spMkLst>
            <pc:docMk/>
            <pc:sldMk cId="564163636" sldId="284"/>
            <ac:spMk id="106" creationId="{DD5B51E4-E1DF-4B6B-9AC9-2C1675E5B965}"/>
          </ac:spMkLst>
        </pc:spChg>
        <pc:spChg chg="mod">
          <ac:chgData name="Zi yi Zhang (Chinasoft Shanghai)" userId="889434de-a257-482e-b37a-310609d597e0" providerId="ADAL" clId="{FEFB5BA1-A78B-41A9-88BB-A6A7B984CDC4}" dt="2022-09-29T08:19:10.707" v="5644"/>
          <ac:spMkLst>
            <pc:docMk/>
            <pc:sldMk cId="564163636" sldId="284"/>
            <ac:spMk id="107" creationId="{A32B9427-E8E6-4A31-9FA5-CC32F5B9B3B3}"/>
          </ac:spMkLst>
        </pc:spChg>
        <pc:spChg chg="mod">
          <ac:chgData name="Zi yi Zhang (Chinasoft Shanghai)" userId="889434de-a257-482e-b37a-310609d597e0" providerId="ADAL" clId="{FEFB5BA1-A78B-41A9-88BB-A6A7B984CDC4}" dt="2022-09-29T08:19:10.771" v="5682"/>
          <ac:spMkLst>
            <pc:docMk/>
            <pc:sldMk cId="564163636" sldId="284"/>
            <ac:spMk id="108" creationId="{719FE074-BE94-4243-A446-63BF494D3560}"/>
          </ac:spMkLst>
        </pc:spChg>
      </pc:sldChg>
      <pc:sldChg chg="delSp modSp mod">
        <pc:chgData name="Zi yi Zhang (Chinasoft Shanghai)" userId="889434de-a257-482e-b37a-310609d597e0" providerId="ADAL" clId="{FEFB5BA1-A78B-41A9-88BB-A6A7B984CDC4}" dt="2022-09-29T08:19:10.902" v="5734" actId="947"/>
        <pc:sldMkLst>
          <pc:docMk/>
          <pc:sldMk cId="3060122885" sldId="285"/>
        </pc:sldMkLst>
        <pc:spChg chg="mod">
          <ac:chgData name="Zi yi Zhang (Chinasoft Shanghai)" userId="889434de-a257-482e-b37a-310609d597e0" providerId="ADAL" clId="{FEFB5BA1-A78B-41A9-88BB-A6A7B984CDC4}" dt="2022-09-29T08:19:10.783" v="5686" actId="947"/>
          <ac:spMkLst>
            <pc:docMk/>
            <pc:sldMk cId="3060122885" sldId="285"/>
            <ac:spMk id="2" creationId="{469E155B-23D1-4739-8512-4E64704CF986}"/>
          </ac:spMkLst>
        </pc:spChg>
        <pc:spChg chg="mod">
          <ac:chgData name="Zi yi Zhang (Chinasoft Shanghai)" userId="889434de-a257-482e-b37a-310609d597e0" providerId="ADAL" clId="{FEFB5BA1-A78B-41A9-88BB-A6A7B984CDC4}" dt="2022-09-29T08:19:10.872" v="5717" actId="947"/>
          <ac:spMkLst>
            <pc:docMk/>
            <pc:sldMk cId="3060122885" sldId="285"/>
            <ac:spMk id="3" creationId="{DCF7CD5E-4C1B-4548-9B81-8F89BA059DC7}"/>
          </ac:spMkLst>
        </pc:spChg>
        <pc:spChg chg="mod">
          <ac:chgData name="Zi yi Zhang (Chinasoft Shanghai)" userId="889434de-a257-482e-b37a-310609d597e0" providerId="ADAL" clId="{FEFB5BA1-A78B-41A9-88BB-A6A7B984CDC4}" dt="2022-09-29T08:19:10.875" v="5718" actId="947"/>
          <ac:spMkLst>
            <pc:docMk/>
            <pc:sldMk cId="3060122885" sldId="285"/>
            <ac:spMk id="4" creationId="{9F816891-7F58-4E01-84E6-E49E0131690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869" v="5715"/>
          <ac:spMkLst>
            <pc:docMk/>
            <pc:sldMk cId="3060122885" sldId="285"/>
            <ac:spMk id="44" creationId="{B80390BB-41FB-41A1-A7A8-D28A7FD93D7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0.870" v="5716" actId="947"/>
          <ac:spMkLst>
            <pc:docMk/>
            <pc:sldMk cId="3060122885" sldId="285"/>
            <ac:spMk id="46" creationId="{A990FE61-0C39-4F41-A60E-23E7233E8F07}"/>
          </ac:spMkLst>
        </pc:spChg>
        <pc:spChg chg="mod">
          <ac:chgData name="Zi yi Zhang (Chinasoft Shanghai)" userId="889434de-a257-482e-b37a-310609d597e0" providerId="ADAL" clId="{FEFB5BA1-A78B-41A9-88BB-A6A7B984CDC4}" dt="2022-09-29T08:19:10.868" v="5714" actId="947"/>
          <ac:spMkLst>
            <pc:docMk/>
            <pc:sldMk cId="3060122885" sldId="285"/>
            <ac:spMk id="52" creationId="{6ED8372C-2B96-4A1C-BD07-66C2E3BE4A03}"/>
          </ac:spMkLst>
        </pc:spChg>
        <pc:spChg chg="mod">
          <ac:chgData name="Zi yi Zhang (Chinasoft Shanghai)" userId="889434de-a257-482e-b37a-310609d597e0" providerId="ADAL" clId="{FEFB5BA1-A78B-41A9-88BB-A6A7B984CDC4}" dt="2022-09-29T08:19:10.902" v="5734" actId="947"/>
          <ac:spMkLst>
            <pc:docMk/>
            <pc:sldMk cId="3060122885" sldId="285"/>
            <ac:spMk id="53" creationId="{AEDF0596-B47D-4959-B3E1-E9611B83ED7C}"/>
          </ac:spMkLst>
        </pc:spChg>
        <pc:spChg chg="mod">
          <ac:chgData name="Zi yi Zhang (Chinasoft Shanghai)" userId="889434de-a257-482e-b37a-310609d597e0" providerId="ADAL" clId="{FEFB5BA1-A78B-41A9-88BB-A6A7B984CDC4}" dt="2022-09-29T08:19:10.847" v="5703"/>
          <ac:spMkLst>
            <pc:docMk/>
            <pc:sldMk cId="3060122885" sldId="285"/>
            <ac:spMk id="54" creationId="{0777B8E0-7978-405F-A037-54DBDD67EBA9}"/>
          </ac:spMkLst>
        </pc:spChg>
        <pc:spChg chg="mod">
          <ac:chgData name="Zi yi Zhang (Chinasoft Shanghai)" userId="889434de-a257-482e-b37a-310609d597e0" providerId="ADAL" clId="{FEFB5BA1-A78B-41A9-88BB-A6A7B984CDC4}" dt="2022-09-29T08:19:10.892" v="5728"/>
          <ac:spMkLst>
            <pc:docMk/>
            <pc:sldMk cId="3060122885" sldId="285"/>
            <ac:spMk id="55" creationId="{EC82EE2D-AD55-4891-ADA3-ADF3BE9CDCAA}"/>
          </ac:spMkLst>
        </pc:spChg>
        <pc:spChg chg="mod">
          <ac:chgData name="Zi yi Zhang (Chinasoft Shanghai)" userId="889434de-a257-482e-b37a-310609d597e0" providerId="ADAL" clId="{FEFB5BA1-A78B-41A9-88BB-A6A7B984CDC4}" dt="2022-09-29T08:19:10.863" v="5712" actId="947"/>
          <ac:spMkLst>
            <pc:docMk/>
            <pc:sldMk cId="3060122885" sldId="285"/>
            <ac:spMk id="58" creationId="{3264B8D1-BE42-4C54-B719-78DE37F6C144}"/>
          </ac:spMkLst>
        </pc:spChg>
        <pc:spChg chg="mod">
          <ac:chgData name="Zi yi Zhang (Chinasoft Shanghai)" userId="889434de-a257-482e-b37a-310609d597e0" providerId="ADAL" clId="{FEFB5BA1-A78B-41A9-88BB-A6A7B984CDC4}" dt="2022-09-29T08:19:10.899" v="5732" actId="947"/>
          <ac:spMkLst>
            <pc:docMk/>
            <pc:sldMk cId="3060122885" sldId="285"/>
            <ac:spMk id="59" creationId="{DC61A75F-7367-4EC8-9BD4-E9A4E390A563}"/>
          </ac:spMkLst>
        </pc:spChg>
        <pc:spChg chg="mod">
          <ac:chgData name="Zi yi Zhang (Chinasoft Shanghai)" userId="889434de-a257-482e-b37a-310609d597e0" providerId="ADAL" clId="{FEFB5BA1-A78B-41A9-88BB-A6A7B984CDC4}" dt="2022-09-29T08:19:10.840" v="5700"/>
          <ac:spMkLst>
            <pc:docMk/>
            <pc:sldMk cId="3060122885" sldId="285"/>
            <ac:spMk id="60" creationId="{E5878F11-99ED-413F-85AF-72DF871A6DBC}"/>
          </ac:spMkLst>
        </pc:spChg>
        <pc:spChg chg="mod">
          <ac:chgData name="Zi yi Zhang (Chinasoft Shanghai)" userId="889434de-a257-482e-b37a-310609d597e0" providerId="ADAL" clId="{FEFB5BA1-A78B-41A9-88BB-A6A7B984CDC4}" dt="2022-09-29T08:19:10.889" v="5726"/>
          <ac:spMkLst>
            <pc:docMk/>
            <pc:sldMk cId="3060122885" sldId="285"/>
            <ac:spMk id="61" creationId="{0C98F39D-AFF8-43C9-B603-59BEF7F2F811}"/>
          </ac:spMkLst>
        </pc:spChg>
        <pc:grpChg chg="del">
          <ac:chgData name="Zi yi Zhang (Chinasoft Shanghai)" userId="889434de-a257-482e-b37a-310609d597e0" providerId="ADAL" clId="{FEFB5BA1-A78B-41A9-88BB-A6A7B984CDC4}" dt="2022-09-29T08:17:47" v="17" actId="165"/>
          <ac:grpSpMkLst>
            <pc:docMk/>
            <pc:sldMk cId="3060122885" sldId="285"/>
            <ac:grpSpMk id="43" creationId="{B4B02CB3-96F8-449F-A58C-240DF52298E1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47.377" v="18" actId="165"/>
          <ac:grpSpMkLst>
            <pc:docMk/>
            <pc:sldMk cId="3060122885" sldId="285"/>
            <ac:grpSpMk id="48" creationId="{20ACF58D-9C69-4D01-9212-878F68664872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47.377" v="18" actId="165"/>
          <ac:grpSpMkLst>
            <pc:docMk/>
            <pc:sldMk cId="3060122885" sldId="285"/>
            <ac:grpSpMk id="49" creationId="{2FAE975C-8008-4DDD-B771-876E596BB136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7:47.377" v="18" actId="165"/>
          <ac:grpSpMkLst>
            <pc:docMk/>
            <pc:sldMk cId="3060122885" sldId="285"/>
            <ac:grpSpMk id="50" creationId="{3766061E-26F3-407E-BFA9-670EC5B0E4E8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7:47.377" v="18" actId="165"/>
          <ac:grpSpMkLst>
            <pc:docMk/>
            <pc:sldMk cId="3060122885" sldId="285"/>
            <ac:grpSpMk id="51" creationId="{4750F1A8-A64C-4C34-84C9-4952FE63C2E1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7:47.377" v="18" actId="165"/>
          <ac:grpSpMkLst>
            <pc:docMk/>
            <pc:sldMk cId="3060122885" sldId="285"/>
            <ac:grpSpMk id="56" creationId="{753106B7-C87A-49E6-B275-A1CA5F125F5C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7:47.377" v="18" actId="165"/>
          <ac:grpSpMkLst>
            <pc:docMk/>
            <pc:sldMk cId="3060122885" sldId="285"/>
            <ac:grpSpMk id="57" creationId="{CF85715B-4D21-4A06-9043-5D93B40E9201}"/>
          </ac:grpSpMkLst>
        </pc:grpChg>
      </pc:sldChg>
      <pc:sldChg chg="delSp modSp mod">
        <pc:chgData name="Zi yi Zhang (Chinasoft Shanghai)" userId="889434de-a257-482e-b37a-310609d597e0" providerId="ADAL" clId="{FEFB5BA1-A78B-41A9-88BB-A6A7B984CDC4}" dt="2022-09-29T08:19:11.531" v="5938" actId="947"/>
        <pc:sldMkLst>
          <pc:docMk/>
          <pc:sldMk cId="3267807154" sldId="286"/>
        </pc:sldMkLst>
        <pc:spChg chg="mod">
          <ac:chgData name="Zi yi Zhang (Chinasoft Shanghai)" userId="889434de-a257-482e-b37a-310609d597e0" providerId="ADAL" clId="{FEFB5BA1-A78B-41A9-88BB-A6A7B984CDC4}" dt="2022-09-29T08:19:10.935" v="5738" actId="947"/>
          <ac:spMkLst>
            <pc:docMk/>
            <pc:sldMk cId="3267807154" sldId="286"/>
            <ac:spMk id="2" creationId="{9E4F7CCD-B981-4B70-96DE-5BC745068A3F}"/>
          </ac:spMkLst>
        </pc:spChg>
        <pc:spChg chg="mod">
          <ac:chgData name="Zi yi Zhang (Chinasoft Shanghai)" userId="889434de-a257-482e-b37a-310609d597e0" providerId="ADAL" clId="{FEFB5BA1-A78B-41A9-88BB-A6A7B984CDC4}" dt="2022-09-29T08:19:11.086" v="5777" actId="947"/>
          <ac:spMkLst>
            <pc:docMk/>
            <pc:sldMk cId="3267807154" sldId="286"/>
            <ac:spMk id="3" creationId="{25D1855C-F410-472B-B1B6-2FAD62731BA0}"/>
          </ac:spMkLst>
        </pc:spChg>
        <pc:spChg chg="mod">
          <ac:chgData name="Zi yi Zhang (Chinasoft Shanghai)" userId="889434de-a257-482e-b37a-310609d597e0" providerId="ADAL" clId="{FEFB5BA1-A78B-41A9-88BB-A6A7B984CDC4}" dt="2022-09-29T08:19:11.082" v="5776" actId="947"/>
          <ac:spMkLst>
            <pc:docMk/>
            <pc:sldMk cId="3267807154" sldId="286"/>
            <ac:spMk id="4" creationId="{1FE3AD49-5104-45A2-83A7-3948B9EE6B9F}"/>
          </ac:spMkLst>
        </pc:spChg>
        <pc:spChg chg="mod topLvl">
          <ac:chgData name="Zi yi Zhang (Chinasoft Shanghai)" userId="889434de-a257-482e-b37a-310609d597e0" providerId="ADAL" clId="{FEFB5BA1-A78B-41A9-88BB-A6A7B984CDC4}" dt="2022-09-29T08:19:11.091" v="5779" actId="947"/>
          <ac:spMkLst>
            <pc:docMk/>
            <pc:sldMk cId="3267807154" sldId="286"/>
            <ac:spMk id="6" creationId="{EFAB9C35-0AA6-4DC1-9F29-36FE9614F58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1.088" v="5778" actId="947"/>
          <ac:spMkLst>
            <pc:docMk/>
            <pc:sldMk cId="3267807154" sldId="286"/>
            <ac:spMk id="7" creationId="{8712A595-8A60-4048-8648-EEBE4CEE9CD6}"/>
          </ac:spMkLst>
        </pc:spChg>
        <pc:spChg chg="mod topLvl">
          <ac:chgData name="Zi yi Zhang (Chinasoft Shanghai)" userId="889434de-a257-482e-b37a-310609d597e0" providerId="ADAL" clId="{FEFB5BA1-A78B-41A9-88BB-A6A7B984CDC4}" dt="2022-09-29T08:19:11.057" v="5767" actId="947"/>
          <ac:spMkLst>
            <pc:docMk/>
            <pc:sldMk cId="3267807154" sldId="286"/>
            <ac:spMk id="8" creationId="{80C97184-0A79-4B77-AA68-DB09C78FCF9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1.076" v="5774" actId="947"/>
          <ac:spMkLst>
            <pc:docMk/>
            <pc:sldMk cId="3267807154" sldId="286"/>
            <ac:spMk id="18" creationId="{E5A3E438-858B-4E1B-8C10-9A3B82874B12}"/>
          </ac:spMkLst>
        </pc:spChg>
        <pc:spChg chg="mod">
          <ac:chgData name="Zi yi Zhang (Chinasoft Shanghai)" userId="889434de-a257-482e-b37a-310609d597e0" providerId="ADAL" clId="{FEFB5BA1-A78B-41A9-88BB-A6A7B984CDC4}" dt="2022-09-29T08:19:11.093" v="5780" actId="947"/>
          <ac:spMkLst>
            <pc:docMk/>
            <pc:sldMk cId="3267807154" sldId="286"/>
            <ac:spMk id="19" creationId="{84B1156E-A831-44AD-8EAB-2265E85AE288}"/>
          </ac:spMkLst>
        </pc:spChg>
        <pc:spChg chg="mod">
          <ac:chgData name="Zi yi Zhang (Chinasoft Shanghai)" userId="889434de-a257-482e-b37a-310609d597e0" providerId="ADAL" clId="{FEFB5BA1-A78B-41A9-88BB-A6A7B984CDC4}" dt="2022-09-29T08:19:11.138" v="5794" actId="947"/>
          <ac:spMkLst>
            <pc:docMk/>
            <pc:sldMk cId="3267807154" sldId="286"/>
            <ac:spMk id="20" creationId="{BD9BA795-8FCA-452D-B26A-7330FC8182C8}"/>
          </ac:spMkLst>
        </pc:spChg>
        <pc:spChg chg="mod">
          <ac:chgData name="Zi yi Zhang (Chinasoft Shanghai)" userId="889434de-a257-482e-b37a-310609d597e0" providerId="ADAL" clId="{FEFB5BA1-A78B-41A9-88BB-A6A7B984CDC4}" dt="2022-09-29T08:19:11.169" v="5806" actId="947"/>
          <ac:spMkLst>
            <pc:docMk/>
            <pc:sldMk cId="3267807154" sldId="286"/>
            <ac:spMk id="21" creationId="{D581524D-335D-4FF9-863E-7EB0585E6D49}"/>
          </ac:spMkLst>
        </pc:spChg>
        <pc:spChg chg="mod">
          <ac:chgData name="Zi yi Zhang (Chinasoft Shanghai)" userId="889434de-a257-482e-b37a-310609d597e0" providerId="ADAL" clId="{FEFB5BA1-A78B-41A9-88BB-A6A7B984CDC4}" dt="2022-09-29T08:19:11.198" v="5818" actId="947"/>
          <ac:spMkLst>
            <pc:docMk/>
            <pc:sldMk cId="3267807154" sldId="286"/>
            <ac:spMk id="22" creationId="{182258CE-E776-41A7-9A8E-49DBAB659BF0}"/>
          </ac:spMkLst>
        </pc:spChg>
        <pc:spChg chg="mod">
          <ac:chgData name="Zi yi Zhang (Chinasoft Shanghai)" userId="889434de-a257-482e-b37a-310609d597e0" providerId="ADAL" clId="{FEFB5BA1-A78B-41A9-88BB-A6A7B984CDC4}" dt="2022-09-29T08:19:11.226" v="5830" actId="947"/>
          <ac:spMkLst>
            <pc:docMk/>
            <pc:sldMk cId="3267807154" sldId="286"/>
            <ac:spMk id="23" creationId="{FEE627D4-3779-4D40-AFF2-8FFE77A093D4}"/>
          </ac:spMkLst>
        </pc:spChg>
        <pc:spChg chg="mod">
          <ac:chgData name="Zi yi Zhang (Chinasoft Shanghai)" userId="889434de-a257-482e-b37a-310609d597e0" providerId="ADAL" clId="{FEFB5BA1-A78B-41A9-88BB-A6A7B984CDC4}" dt="2022-09-29T08:19:11.251" v="5842" actId="947"/>
          <ac:spMkLst>
            <pc:docMk/>
            <pc:sldMk cId="3267807154" sldId="286"/>
            <ac:spMk id="24" creationId="{64D31720-6172-4A40-9AB2-2DB79BE851E2}"/>
          </ac:spMkLst>
        </pc:spChg>
        <pc:spChg chg="mod">
          <ac:chgData name="Zi yi Zhang (Chinasoft Shanghai)" userId="889434de-a257-482e-b37a-310609d597e0" providerId="ADAL" clId="{FEFB5BA1-A78B-41A9-88BB-A6A7B984CDC4}" dt="2022-09-29T08:19:11.275" v="5854" actId="947"/>
          <ac:spMkLst>
            <pc:docMk/>
            <pc:sldMk cId="3267807154" sldId="286"/>
            <ac:spMk id="25" creationId="{491A5B4B-45CE-4282-8B8E-CAA92436F47F}"/>
          </ac:spMkLst>
        </pc:spChg>
        <pc:spChg chg="mod">
          <ac:chgData name="Zi yi Zhang (Chinasoft Shanghai)" userId="889434de-a257-482e-b37a-310609d597e0" providerId="ADAL" clId="{FEFB5BA1-A78B-41A9-88BB-A6A7B984CDC4}" dt="2022-09-29T08:19:11.309" v="5866" actId="947"/>
          <ac:spMkLst>
            <pc:docMk/>
            <pc:sldMk cId="3267807154" sldId="286"/>
            <ac:spMk id="26" creationId="{281B2055-7317-46ED-BDA0-1C1FAF6CEEB2}"/>
          </ac:spMkLst>
        </pc:spChg>
        <pc:spChg chg="mod">
          <ac:chgData name="Zi yi Zhang (Chinasoft Shanghai)" userId="889434de-a257-482e-b37a-310609d597e0" providerId="ADAL" clId="{FEFB5BA1-A78B-41A9-88BB-A6A7B984CDC4}" dt="2022-09-29T08:19:11.337" v="5878" actId="947"/>
          <ac:spMkLst>
            <pc:docMk/>
            <pc:sldMk cId="3267807154" sldId="286"/>
            <ac:spMk id="27" creationId="{B04CB782-7C22-442F-8D11-F50EE31854CB}"/>
          </ac:spMkLst>
        </pc:spChg>
        <pc:spChg chg="mod">
          <ac:chgData name="Zi yi Zhang (Chinasoft Shanghai)" userId="889434de-a257-482e-b37a-310609d597e0" providerId="ADAL" clId="{FEFB5BA1-A78B-41A9-88BB-A6A7B984CDC4}" dt="2022-09-29T08:19:11.368" v="5890" actId="947"/>
          <ac:spMkLst>
            <pc:docMk/>
            <pc:sldMk cId="3267807154" sldId="286"/>
            <ac:spMk id="28" creationId="{D8E8046F-471B-4FF0-B53B-573923C01A50}"/>
          </ac:spMkLst>
        </pc:spChg>
        <pc:spChg chg="mod">
          <ac:chgData name="Zi yi Zhang (Chinasoft Shanghai)" userId="889434de-a257-482e-b37a-310609d597e0" providerId="ADAL" clId="{FEFB5BA1-A78B-41A9-88BB-A6A7B984CDC4}" dt="2022-09-29T08:19:11.402" v="5902" actId="947"/>
          <ac:spMkLst>
            <pc:docMk/>
            <pc:sldMk cId="3267807154" sldId="286"/>
            <ac:spMk id="29" creationId="{1D0AE218-B5C6-42BB-9701-BE6BB385708B}"/>
          </ac:spMkLst>
        </pc:spChg>
        <pc:spChg chg="mod">
          <ac:chgData name="Zi yi Zhang (Chinasoft Shanghai)" userId="889434de-a257-482e-b37a-310609d597e0" providerId="ADAL" clId="{FEFB5BA1-A78B-41A9-88BB-A6A7B984CDC4}" dt="2022-09-29T08:19:11.434" v="5914" actId="947"/>
          <ac:spMkLst>
            <pc:docMk/>
            <pc:sldMk cId="3267807154" sldId="286"/>
            <ac:spMk id="30" creationId="{5DAFDD8C-0D82-4DA1-86A3-C841FC47A931}"/>
          </ac:spMkLst>
        </pc:spChg>
        <pc:spChg chg="mod topLvl">
          <ac:chgData name="Zi yi Zhang (Chinasoft Shanghai)" userId="889434de-a257-482e-b37a-310609d597e0" providerId="ADAL" clId="{FEFB5BA1-A78B-41A9-88BB-A6A7B984CDC4}" dt="2022-09-29T08:19:11.096" v="5781" actId="947"/>
          <ac:spMkLst>
            <pc:docMk/>
            <pc:sldMk cId="3267807154" sldId="286"/>
            <ac:spMk id="32" creationId="{3FFA5589-E224-486B-AC25-4A28331E18E6}"/>
          </ac:spMkLst>
        </pc:spChg>
        <pc:spChg chg="mod">
          <ac:chgData name="Zi yi Zhang (Chinasoft Shanghai)" userId="889434de-a257-482e-b37a-310609d597e0" providerId="ADAL" clId="{FEFB5BA1-A78B-41A9-88BB-A6A7B984CDC4}" dt="2022-09-29T08:19:11.072" v="5773" actId="947"/>
          <ac:spMkLst>
            <pc:docMk/>
            <pc:sldMk cId="3267807154" sldId="286"/>
            <ac:spMk id="33" creationId="{ED00973E-EEDA-4DC7-AD58-4BE21D471F8D}"/>
          </ac:spMkLst>
        </pc:spChg>
        <pc:spChg chg="mod">
          <ac:chgData name="Zi yi Zhang (Chinasoft Shanghai)" userId="889434de-a257-482e-b37a-310609d597e0" providerId="ADAL" clId="{FEFB5BA1-A78B-41A9-88BB-A6A7B984CDC4}" dt="2022-09-29T08:19:11.129" v="5791" actId="947"/>
          <ac:spMkLst>
            <pc:docMk/>
            <pc:sldMk cId="3267807154" sldId="286"/>
            <ac:spMk id="34" creationId="{0F09573E-C315-468E-919D-393FD20A521D}"/>
          </ac:spMkLst>
        </pc:spChg>
        <pc:spChg chg="mod">
          <ac:chgData name="Zi yi Zhang (Chinasoft Shanghai)" userId="889434de-a257-482e-b37a-310609d597e0" providerId="ADAL" clId="{FEFB5BA1-A78B-41A9-88BB-A6A7B984CDC4}" dt="2022-09-29T08:19:11.159" v="5802" actId="947"/>
          <ac:spMkLst>
            <pc:docMk/>
            <pc:sldMk cId="3267807154" sldId="286"/>
            <ac:spMk id="35" creationId="{B1751EC3-5835-408E-8AB7-EB35E1773C8C}"/>
          </ac:spMkLst>
        </pc:spChg>
        <pc:spChg chg="mod">
          <ac:chgData name="Zi yi Zhang (Chinasoft Shanghai)" userId="889434de-a257-482e-b37a-310609d597e0" providerId="ADAL" clId="{FEFB5BA1-A78B-41A9-88BB-A6A7B984CDC4}" dt="2022-09-29T08:19:11.185" v="5813" actId="947"/>
          <ac:spMkLst>
            <pc:docMk/>
            <pc:sldMk cId="3267807154" sldId="286"/>
            <ac:spMk id="36" creationId="{FE8067FD-80F1-43C2-9551-80D41B6B68F1}"/>
          </ac:spMkLst>
        </pc:spChg>
        <pc:spChg chg="mod">
          <ac:chgData name="Zi yi Zhang (Chinasoft Shanghai)" userId="889434de-a257-482e-b37a-310609d597e0" providerId="ADAL" clId="{FEFB5BA1-A78B-41A9-88BB-A6A7B984CDC4}" dt="2022-09-29T08:19:11.213" v="5825" actId="947"/>
          <ac:spMkLst>
            <pc:docMk/>
            <pc:sldMk cId="3267807154" sldId="286"/>
            <ac:spMk id="37" creationId="{ECA97BDC-F364-4F1E-BAF8-A089A4F02A0F}"/>
          </ac:spMkLst>
        </pc:spChg>
        <pc:spChg chg="mod">
          <ac:chgData name="Zi yi Zhang (Chinasoft Shanghai)" userId="889434de-a257-482e-b37a-310609d597e0" providerId="ADAL" clId="{FEFB5BA1-A78B-41A9-88BB-A6A7B984CDC4}" dt="2022-09-29T08:19:11.238" v="5836" actId="947"/>
          <ac:spMkLst>
            <pc:docMk/>
            <pc:sldMk cId="3267807154" sldId="286"/>
            <ac:spMk id="38" creationId="{EFFD3F0F-55B1-4B4C-8A9B-3B24562F7BD8}"/>
          </ac:spMkLst>
        </pc:spChg>
        <pc:spChg chg="mod">
          <ac:chgData name="Zi yi Zhang (Chinasoft Shanghai)" userId="889434de-a257-482e-b37a-310609d597e0" providerId="ADAL" clId="{FEFB5BA1-A78B-41A9-88BB-A6A7B984CDC4}" dt="2022-09-29T08:19:11.263" v="5848" actId="947"/>
          <ac:spMkLst>
            <pc:docMk/>
            <pc:sldMk cId="3267807154" sldId="286"/>
            <ac:spMk id="39" creationId="{CCF20C2E-AD77-458E-B116-6679D8BA3263}"/>
          </ac:spMkLst>
        </pc:spChg>
        <pc:spChg chg="mod">
          <ac:chgData name="Zi yi Zhang (Chinasoft Shanghai)" userId="889434de-a257-482e-b37a-310609d597e0" providerId="ADAL" clId="{FEFB5BA1-A78B-41A9-88BB-A6A7B984CDC4}" dt="2022-09-29T08:19:11.300" v="5862" actId="947"/>
          <ac:spMkLst>
            <pc:docMk/>
            <pc:sldMk cId="3267807154" sldId="286"/>
            <ac:spMk id="40" creationId="{B0BA12DF-480A-4ED9-A4E6-9F61C1901973}"/>
          </ac:spMkLst>
        </pc:spChg>
        <pc:spChg chg="mod">
          <ac:chgData name="Zi yi Zhang (Chinasoft Shanghai)" userId="889434de-a257-482e-b37a-310609d597e0" providerId="ADAL" clId="{FEFB5BA1-A78B-41A9-88BB-A6A7B984CDC4}" dt="2022-09-29T08:19:11.328" v="5874" actId="947"/>
          <ac:spMkLst>
            <pc:docMk/>
            <pc:sldMk cId="3267807154" sldId="286"/>
            <ac:spMk id="41" creationId="{62E3BAD2-CB52-4EEC-9AA4-387A46A7BE30}"/>
          </ac:spMkLst>
        </pc:spChg>
        <pc:spChg chg="mod">
          <ac:chgData name="Zi yi Zhang (Chinasoft Shanghai)" userId="889434de-a257-482e-b37a-310609d597e0" providerId="ADAL" clId="{FEFB5BA1-A78B-41A9-88BB-A6A7B984CDC4}" dt="2022-09-29T08:19:11.354" v="5884" actId="947"/>
          <ac:spMkLst>
            <pc:docMk/>
            <pc:sldMk cId="3267807154" sldId="286"/>
            <ac:spMk id="42" creationId="{AE874614-76DC-4058-9A3A-8EC963C9C235}"/>
          </ac:spMkLst>
        </pc:spChg>
        <pc:spChg chg="mod">
          <ac:chgData name="Zi yi Zhang (Chinasoft Shanghai)" userId="889434de-a257-482e-b37a-310609d597e0" providerId="ADAL" clId="{FEFB5BA1-A78B-41A9-88BB-A6A7B984CDC4}" dt="2022-09-29T08:19:11.388" v="5896" actId="947"/>
          <ac:spMkLst>
            <pc:docMk/>
            <pc:sldMk cId="3267807154" sldId="286"/>
            <ac:spMk id="43" creationId="{5E709D2D-00EA-462B-8C0E-A45C2005A894}"/>
          </ac:spMkLst>
        </pc:spChg>
        <pc:spChg chg="mod">
          <ac:chgData name="Zi yi Zhang (Chinasoft Shanghai)" userId="889434de-a257-482e-b37a-310609d597e0" providerId="ADAL" clId="{FEFB5BA1-A78B-41A9-88BB-A6A7B984CDC4}" dt="2022-09-29T08:19:11.417" v="5907" actId="947"/>
          <ac:spMkLst>
            <pc:docMk/>
            <pc:sldMk cId="3267807154" sldId="286"/>
            <ac:spMk id="44" creationId="{74768B66-E603-45D1-AB9B-057627105124}"/>
          </ac:spMkLst>
        </pc:spChg>
        <pc:spChg chg="mod topLvl">
          <ac:chgData name="Zi yi Zhang (Chinasoft Shanghai)" userId="889434de-a257-482e-b37a-310609d597e0" providerId="ADAL" clId="{FEFB5BA1-A78B-41A9-88BB-A6A7B984CDC4}" dt="2022-09-29T08:19:11.099" v="5782" actId="947"/>
          <ac:spMkLst>
            <pc:docMk/>
            <pc:sldMk cId="3267807154" sldId="286"/>
            <ac:spMk id="46" creationId="{23824E60-4039-4081-A2CB-85416E374737}"/>
          </ac:spMkLst>
        </pc:spChg>
        <pc:spChg chg="mod">
          <ac:chgData name="Zi yi Zhang (Chinasoft Shanghai)" userId="889434de-a257-482e-b37a-310609d597e0" providerId="ADAL" clId="{FEFB5BA1-A78B-41A9-88BB-A6A7B984CDC4}" dt="2022-09-29T08:19:11.063" v="5770" actId="947"/>
          <ac:spMkLst>
            <pc:docMk/>
            <pc:sldMk cId="3267807154" sldId="286"/>
            <ac:spMk id="47" creationId="{5A4AD151-AD32-4BFC-9955-01028F85978D}"/>
          </ac:spMkLst>
        </pc:spChg>
        <pc:spChg chg="mod">
          <ac:chgData name="Zi yi Zhang (Chinasoft Shanghai)" userId="889434de-a257-482e-b37a-310609d597e0" providerId="ADAL" clId="{FEFB5BA1-A78B-41A9-88BB-A6A7B984CDC4}" dt="2022-09-29T08:19:11.126" v="5790" actId="947"/>
          <ac:spMkLst>
            <pc:docMk/>
            <pc:sldMk cId="3267807154" sldId="286"/>
            <ac:spMk id="48" creationId="{BE2AB1B3-F842-4C14-8183-AB60A359DF9D}"/>
          </ac:spMkLst>
        </pc:spChg>
        <pc:spChg chg="mod">
          <ac:chgData name="Zi yi Zhang (Chinasoft Shanghai)" userId="889434de-a257-482e-b37a-310609d597e0" providerId="ADAL" clId="{FEFB5BA1-A78B-41A9-88BB-A6A7B984CDC4}" dt="2022-09-29T08:19:11.161" v="5803" actId="947"/>
          <ac:spMkLst>
            <pc:docMk/>
            <pc:sldMk cId="3267807154" sldId="286"/>
            <ac:spMk id="49" creationId="{769E9F86-3213-4E40-A706-FDB9E1C91EFD}"/>
          </ac:spMkLst>
        </pc:spChg>
        <pc:spChg chg="mod">
          <ac:chgData name="Zi yi Zhang (Chinasoft Shanghai)" userId="889434de-a257-482e-b37a-310609d597e0" providerId="ADAL" clId="{FEFB5BA1-A78B-41A9-88BB-A6A7B984CDC4}" dt="2022-09-29T08:19:11.187" v="5814" actId="947"/>
          <ac:spMkLst>
            <pc:docMk/>
            <pc:sldMk cId="3267807154" sldId="286"/>
            <ac:spMk id="50" creationId="{8259415C-AE49-4D4B-8D6A-29B26852ACA0}"/>
          </ac:spMkLst>
        </pc:spChg>
        <pc:spChg chg="mod">
          <ac:chgData name="Zi yi Zhang (Chinasoft Shanghai)" userId="889434de-a257-482e-b37a-310609d597e0" providerId="ADAL" clId="{FEFB5BA1-A78B-41A9-88BB-A6A7B984CDC4}" dt="2022-09-29T08:19:11.215" v="5826" actId="947"/>
          <ac:spMkLst>
            <pc:docMk/>
            <pc:sldMk cId="3267807154" sldId="286"/>
            <ac:spMk id="51" creationId="{938D099E-4ACA-45CA-AEF6-7E8E73A18140}"/>
          </ac:spMkLst>
        </pc:spChg>
        <pc:spChg chg="mod">
          <ac:chgData name="Zi yi Zhang (Chinasoft Shanghai)" userId="889434de-a257-482e-b37a-310609d597e0" providerId="ADAL" clId="{FEFB5BA1-A78B-41A9-88BB-A6A7B984CDC4}" dt="2022-09-29T08:19:11.244" v="5839" actId="947"/>
          <ac:spMkLst>
            <pc:docMk/>
            <pc:sldMk cId="3267807154" sldId="286"/>
            <ac:spMk id="52" creationId="{96D6DA26-7ABE-4025-8569-747EF80D38C4}"/>
          </ac:spMkLst>
        </pc:spChg>
        <pc:spChg chg="mod">
          <ac:chgData name="Zi yi Zhang (Chinasoft Shanghai)" userId="889434de-a257-482e-b37a-310609d597e0" providerId="ADAL" clId="{FEFB5BA1-A78B-41A9-88BB-A6A7B984CDC4}" dt="2022-09-29T08:19:11.268" v="5851" actId="947"/>
          <ac:spMkLst>
            <pc:docMk/>
            <pc:sldMk cId="3267807154" sldId="286"/>
            <ac:spMk id="53" creationId="{1B54CA5F-3C52-4CA9-B62F-63D1FAAE2AB2}"/>
          </ac:spMkLst>
        </pc:spChg>
        <pc:spChg chg="mod">
          <ac:chgData name="Zi yi Zhang (Chinasoft Shanghai)" userId="889434de-a257-482e-b37a-310609d597e0" providerId="ADAL" clId="{FEFB5BA1-A78B-41A9-88BB-A6A7B984CDC4}" dt="2022-09-29T08:19:11.302" v="5863" actId="947"/>
          <ac:spMkLst>
            <pc:docMk/>
            <pc:sldMk cId="3267807154" sldId="286"/>
            <ac:spMk id="54" creationId="{14AF7718-2D9E-4CBD-A5AD-E8BC6140197D}"/>
          </ac:spMkLst>
        </pc:spChg>
        <pc:spChg chg="mod">
          <ac:chgData name="Zi yi Zhang (Chinasoft Shanghai)" userId="889434de-a257-482e-b37a-310609d597e0" providerId="ADAL" clId="{FEFB5BA1-A78B-41A9-88BB-A6A7B984CDC4}" dt="2022-09-29T08:19:11.331" v="5876" actId="947"/>
          <ac:spMkLst>
            <pc:docMk/>
            <pc:sldMk cId="3267807154" sldId="286"/>
            <ac:spMk id="55" creationId="{6B8ADF10-5B1D-4DBE-A6D7-96AFED72B843}"/>
          </ac:spMkLst>
        </pc:spChg>
        <pc:spChg chg="mod">
          <ac:chgData name="Zi yi Zhang (Chinasoft Shanghai)" userId="889434de-a257-482e-b37a-310609d597e0" providerId="ADAL" clId="{FEFB5BA1-A78B-41A9-88BB-A6A7B984CDC4}" dt="2022-09-29T08:19:11.362" v="5888" actId="947"/>
          <ac:spMkLst>
            <pc:docMk/>
            <pc:sldMk cId="3267807154" sldId="286"/>
            <ac:spMk id="56" creationId="{9C25405D-2B65-471F-89E3-419B551F82D3}"/>
          </ac:spMkLst>
        </pc:spChg>
        <pc:spChg chg="mod">
          <ac:chgData name="Zi yi Zhang (Chinasoft Shanghai)" userId="889434de-a257-482e-b37a-310609d597e0" providerId="ADAL" clId="{FEFB5BA1-A78B-41A9-88BB-A6A7B984CDC4}" dt="2022-09-29T08:19:11.396" v="5900" actId="947"/>
          <ac:spMkLst>
            <pc:docMk/>
            <pc:sldMk cId="3267807154" sldId="286"/>
            <ac:spMk id="57" creationId="{6D5A9491-27C3-4013-88AC-6184FC7F2B83}"/>
          </ac:spMkLst>
        </pc:spChg>
        <pc:spChg chg="mod">
          <ac:chgData name="Zi yi Zhang (Chinasoft Shanghai)" userId="889434de-a257-482e-b37a-310609d597e0" providerId="ADAL" clId="{FEFB5BA1-A78B-41A9-88BB-A6A7B984CDC4}" dt="2022-09-29T08:19:11.427" v="5911" actId="947"/>
          <ac:spMkLst>
            <pc:docMk/>
            <pc:sldMk cId="3267807154" sldId="286"/>
            <ac:spMk id="58" creationId="{5F4A57C2-E858-4B4F-9F84-91A57B8BBDC0}"/>
          </ac:spMkLst>
        </pc:spChg>
        <pc:spChg chg="mod">
          <ac:chgData name="Zi yi Zhang (Chinasoft Shanghai)" userId="889434de-a257-482e-b37a-310609d597e0" providerId="ADAL" clId="{FEFB5BA1-A78B-41A9-88BB-A6A7B984CDC4}" dt="2022-09-29T08:19:11.445" v="5918" actId="947"/>
          <ac:spMkLst>
            <pc:docMk/>
            <pc:sldMk cId="3267807154" sldId="286"/>
            <ac:spMk id="59" creationId="{C9058301-8878-4ECF-B9AC-C1CBACA020F5}"/>
          </ac:spMkLst>
        </pc:spChg>
        <pc:spChg chg="mod">
          <ac:chgData name="Zi yi Zhang (Chinasoft Shanghai)" userId="889434de-a257-482e-b37a-310609d597e0" providerId="ADAL" clId="{FEFB5BA1-A78B-41A9-88BB-A6A7B984CDC4}" dt="2022-09-29T08:19:11.460" v="5922" actId="947"/>
          <ac:spMkLst>
            <pc:docMk/>
            <pc:sldMk cId="3267807154" sldId="286"/>
            <ac:spMk id="60" creationId="{47D5392F-8F3C-4F51-B89A-55D3C82A6982}"/>
          </ac:spMkLst>
        </pc:spChg>
        <pc:spChg chg="mod">
          <ac:chgData name="Zi yi Zhang (Chinasoft Shanghai)" userId="889434de-a257-482e-b37a-310609d597e0" providerId="ADAL" clId="{FEFB5BA1-A78B-41A9-88BB-A6A7B984CDC4}" dt="2022-09-29T08:19:11.475" v="5926" actId="947"/>
          <ac:spMkLst>
            <pc:docMk/>
            <pc:sldMk cId="3267807154" sldId="286"/>
            <ac:spMk id="61" creationId="{4D889DB6-4761-40DD-8783-D90CDE9BDDDA}"/>
          </ac:spMkLst>
        </pc:spChg>
        <pc:spChg chg="mod">
          <ac:chgData name="Zi yi Zhang (Chinasoft Shanghai)" userId="889434de-a257-482e-b37a-310609d597e0" providerId="ADAL" clId="{FEFB5BA1-A78B-41A9-88BB-A6A7B984CDC4}" dt="2022-09-29T08:19:11.493" v="5930" actId="947"/>
          <ac:spMkLst>
            <pc:docMk/>
            <pc:sldMk cId="3267807154" sldId="286"/>
            <ac:spMk id="62" creationId="{274C2E9C-D25F-42AE-BF34-88F7E3FBE774}"/>
          </ac:spMkLst>
        </pc:spChg>
        <pc:spChg chg="mod">
          <ac:chgData name="Zi yi Zhang (Chinasoft Shanghai)" userId="889434de-a257-482e-b37a-310609d597e0" providerId="ADAL" clId="{FEFB5BA1-A78B-41A9-88BB-A6A7B984CDC4}" dt="2022-09-29T08:19:11.513" v="5934" actId="947"/>
          <ac:spMkLst>
            <pc:docMk/>
            <pc:sldMk cId="3267807154" sldId="286"/>
            <ac:spMk id="63" creationId="{743FA013-E5FE-49BA-AA9A-83285D9203C5}"/>
          </ac:spMkLst>
        </pc:spChg>
        <pc:spChg chg="mod">
          <ac:chgData name="Zi yi Zhang (Chinasoft Shanghai)" userId="889434de-a257-482e-b37a-310609d597e0" providerId="ADAL" clId="{FEFB5BA1-A78B-41A9-88BB-A6A7B984CDC4}" dt="2022-09-29T08:19:11.531" v="5938" actId="947"/>
          <ac:spMkLst>
            <pc:docMk/>
            <pc:sldMk cId="3267807154" sldId="286"/>
            <ac:spMk id="64" creationId="{B77D490D-277A-4D9A-B0A2-F04E5DA0B94F}"/>
          </ac:spMkLst>
        </pc:spChg>
        <pc:grpChg chg="del">
          <ac:chgData name="Zi yi Zhang (Chinasoft Shanghai)" userId="889434de-a257-482e-b37a-310609d597e0" providerId="ADAL" clId="{FEFB5BA1-A78B-41A9-88BB-A6A7B984CDC4}" dt="2022-09-29T08:17:50.554" v="19" actId="165"/>
          <ac:grpSpMkLst>
            <pc:docMk/>
            <pc:sldMk cId="3267807154" sldId="286"/>
            <ac:grpSpMk id="5" creationId="{A7B5FFEE-17E3-432A-BC67-3EC89A482208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50.803" v="20" actId="165"/>
          <ac:grpSpMkLst>
            <pc:docMk/>
            <pc:sldMk cId="3267807154" sldId="286"/>
            <ac:grpSpMk id="9" creationId="{A5F33F54-5E8F-41E2-BAE7-100860D82D65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50.803" v="20" actId="165"/>
          <ac:grpSpMkLst>
            <pc:docMk/>
            <pc:sldMk cId="3267807154" sldId="286"/>
            <ac:grpSpMk id="12" creationId="{DF247CC1-83EF-493A-A8E1-7131EF30FC7F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50.803" v="20" actId="165"/>
          <ac:grpSpMkLst>
            <pc:docMk/>
            <pc:sldMk cId="3267807154" sldId="286"/>
            <ac:grpSpMk id="13" creationId="{9031BE69-A7AA-4757-BA99-0520F3753D50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7:50.803" v="20" actId="165"/>
          <ac:grpSpMkLst>
            <pc:docMk/>
            <pc:sldMk cId="3267807154" sldId="286"/>
            <ac:grpSpMk id="17" creationId="{80BC4E16-9202-4F8A-A2D7-410AB3625089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7:50.803" v="20" actId="165"/>
          <ac:grpSpMkLst>
            <pc:docMk/>
            <pc:sldMk cId="3267807154" sldId="286"/>
            <ac:grpSpMk id="31" creationId="{313DEE06-3728-4A76-8BCA-FC483D3B3B23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7:50.803" v="20" actId="165"/>
          <ac:grpSpMkLst>
            <pc:docMk/>
            <pc:sldMk cId="3267807154" sldId="286"/>
            <ac:grpSpMk id="45" creationId="{0FAB65F8-F99D-47DC-A9CD-743F14475993}"/>
          </ac:grpSpMkLst>
        </pc:grpChg>
        <pc:cxnChg chg="mod topLvl">
          <ac:chgData name="Zi yi Zhang (Chinasoft Shanghai)" userId="889434de-a257-482e-b37a-310609d597e0" providerId="ADAL" clId="{FEFB5BA1-A78B-41A9-88BB-A6A7B984CDC4}" dt="2022-09-29T08:17:50.554" v="19" actId="165"/>
          <ac:cxnSpMkLst>
            <pc:docMk/>
            <pc:sldMk cId="3267807154" sldId="286"/>
            <ac:cxnSpMk id="10" creationId="{73638A11-63E9-4514-B7D7-F50A40637BEA}"/>
          </ac:cxnSpMkLst>
        </pc:cxnChg>
        <pc:cxnChg chg="mod topLvl">
          <ac:chgData name="Zi yi Zhang (Chinasoft Shanghai)" userId="889434de-a257-482e-b37a-310609d597e0" providerId="ADAL" clId="{FEFB5BA1-A78B-41A9-88BB-A6A7B984CDC4}" dt="2022-09-29T08:17:50.554" v="19" actId="165"/>
          <ac:cxnSpMkLst>
            <pc:docMk/>
            <pc:sldMk cId="3267807154" sldId="286"/>
            <ac:cxnSpMk id="11" creationId="{0BA06D54-185B-49AF-BD32-EBE6D84CEC48}"/>
          </ac:cxnSpMkLst>
        </pc:cxnChg>
      </pc:sldChg>
      <pc:sldChg chg="delSp modSp mod">
        <pc:chgData name="Zi yi Zhang (Chinasoft Shanghai)" userId="889434de-a257-482e-b37a-310609d597e0" providerId="ADAL" clId="{FEFB5BA1-A78B-41A9-88BB-A6A7B984CDC4}" dt="2022-09-29T08:19:11.730" v="6006" actId="947"/>
        <pc:sldMkLst>
          <pc:docMk/>
          <pc:sldMk cId="2522689997" sldId="287"/>
        </pc:sldMkLst>
        <pc:spChg chg="mod">
          <ac:chgData name="Zi yi Zhang (Chinasoft Shanghai)" userId="889434de-a257-482e-b37a-310609d597e0" providerId="ADAL" clId="{FEFB5BA1-A78B-41A9-88BB-A6A7B984CDC4}" dt="2022-09-29T08:19:11.562" v="5942" actId="947"/>
          <ac:spMkLst>
            <pc:docMk/>
            <pc:sldMk cId="2522689997" sldId="287"/>
            <ac:spMk id="2" creationId="{076412FF-EAEA-417C-A99A-462D83D50624}"/>
          </ac:spMkLst>
        </pc:spChg>
        <pc:spChg chg="mod">
          <ac:chgData name="Zi yi Zhang (Chinasoft Shanghai)" userId="889434de-a257-482e-b37a-310609d597e0" providerId="ADAL" clId="{FEFB5BA1-A78B-41A9-88BB-A6A7B984CDC4}" dt="2022-09-29T08:19:11.692" v="5990" actId="947"/>
          <ac:spMkLst>
            <pc:docMk/>
            <pc:sldMk cId="2522689997" sldId="287"/>
            <ac:spMk id="3" creationId="{B7BB3EE0-294E-451A-861A-A3A63B1ACBB4}"/>
          </ac:spMkLst>
        </pc:spChg>
        <pc:spChg chg="mod">
          <ac:chgData name="Zi yi Zhang (Chinasoft Shanghai)" userId="889434de-a257-482e-b37a-310609d597e0" providerId="ADAL" clId="{FEFB5BA1-A78B-41A9-88BB-A6A7B984CDC4}" dt="2022-09-29T08:19:11.680" v="5983" actId="947"/>
          <ac:spMkLst>
            <pc:docMk/>
            <pc:sldMk cId="2522689997" sldId="287"/>
            <ac:spMk id="4" creationId="{9DB3CFAA-94EB-4B77-B92D-5306692E9667}"/>
          </ac:spMkLst>
        </pc:spChg>
        <pc:spChg chg="mod topLvl">
          <ac:chgData name="Zi yi Zhang (Chinasoft Shanghai)" userId="889434de-a257-482e-b37a-310609d597e0" providerId="ADAL" clId="{FEFB5BA1-A78B-41A9-88BB-A6A7B984CDC4}" dt="2022-09-29T08:19:11.693" v="5991" actId="947"/>
          <ac:spMkLst>
            <pc:docMk/>
            <pc:sldMk cId="2522689997" sldId="287"/>
            <ac:spMk id="749" creationId="{51BC468C-8C0C-404C-BEA8-AE743D53AFC3}"/>
          </ac:spMkLst>
        </pc:spChg>
        <pc:spChg chg="mod topLvl">
          <ac:chgData name="Zi yi Zhang (Chinasoft Shanghai)" userId="889434de-a257-482e-b37a-310609d597e0" providerId="ADAL" clId="{FEFB5BA1-A78B-41A9-88BB-A6A7B984CDC4}" dt="2022-09-29T08:19:11.684" v="5986" actId="947"/>
          <ac:spMkLst>
            <pc:docMk/>
            <pc:sldMk cId="2522689997" sldId="287"/>
            <ac:spMk id="750" creationId="{82F125A6-8E9C-4CC4-8AF8-BFD57C836B13}"/>
          </ac:spMkLst>
        </pc:spChg>
        <pc:spChg chg="mod topLvl">
          <ac:chgData name="Zi yi Zhang (Chinasoft Shanghai)" userId="889434de-a257-482e-b37a-310609d597e0" providerId="ADAL" clId="{FEFB5BA1-A78B-41A9-88BB-A6A7B984CDC4}" dt="2022-09-29T08:19:11.682" v="5985" actId="947"/>
          <ac:spMkLst>
            <pc:docMk/>
            <pc:sldMk cId="2522689997" sldId="287"/>
            <ac:spMk id="751" creationId="{84F384FB-4A89-42D8-A84A-0D8556BDAAF0}"/>
          </ac:spMkLst>
        </pc:spChg>
        <pc:spChg chg="mod topLvl">
          <ac:chgData name="Zi yi Zhang (Chinasoft Shanghai)" userId="889434de-a257-482e-b37a-310609d597e0" providerId="ADAL" clId="{FEFB5BA1-A78B-41A9-88BB-A6A7B984CDC4}" dt="2022-09-29T08:19:11.677" v="5981" actId="947"/>
          <ac:spMkLst>
            <pc:docMk/>
            <pc:sldMk cId="2522689997" sldId="287"/>
            <ac:spMk id="752" creationId="{E71CE00F-05AB-42CF-865B-67E61919A5FF}"/>
          </ac:spMkLst>
        </pc:spChg>
        <pc:spChg chg="mod topLvl">
          <ac:chgData name="Zi yi Zhang (Chinasoft Shanghai)" userId="889434de-a257-482e-b37a-310609d597e0" providerId="ADAL" clId="{FEFB5BA1-A78B-41A9-88BB-A6A7B984CDC4}" dt="2022-09-29T08:19:11.672" v="5977" actId="947"/>
          <ac:spMkLst>
            <pc:docMk/>
            <pc:sldMk cId="2522689997" sldId="287"/>
            <ac:spMk id="753" creationId="{007BD78A-2B42-4A17-B553-69C16F8F5593}"/>
          </ac:spMkLst>
        </pc:spChg>
        <pc:spChg chg="mod topLvl">
          <ac:chgData name="Zi yi Zhang (Chinasoft Shanghai)" userId="889434de-a257-482e-b37a-310609d597e0" providerId="ADAL" clId="{FEFB5BA1-A78B-41A9-88BB-A6A7B984CDC4}" dt="2022-09-29T08:19:11.676" v="5980" actId="947"/>
          <ac:spMkLst>
            <pc:docMk/>
            <pc:sldMk cId="2522689997" sldId="287"/>
            <ac:spMk id="754" creationId="{6A5959F1-D2CC-4B61-B441-77832D59202C}"/>
          </ac:spMkLst>
        </pc:spChg>
        <pc:spChg chg="mod">
          <ac:chgData name="Zi yi Zhang (Chinasoft Shanghai)" userId="889434de-a257-482e-b37a-310609d597e0" providerId="ADAL" clId="{FEFB5BA1-A78B-41A9-88BB-A6A7B984CDC4}" dt="2022-09-29T08:19:11.665" v="5973" actId="947"/>
          <ac:spMkLst>
            <pc:docMk/>
            <pc:sldMk cId="2522689997" sldId="287"/>
            <ac:spMk id="755" creationId="{04A00C8D-F77B-4D9C-BBF6-1D30547962A8}"/>
          </ac:spMkLst>
        </pc:spChg>
        <pc:spChg chg="mod">
          <ac:chgData name="Zi yi Zhang (Chinasoft Shanghai)" userId="889434de-a257-482e-b37a-310609d597e0" providerId="ADAL" clId="{FEFB5BA1-A78B-41A9-88BB-A6A7B984CDC4}" dt="2022-09-29T08:19:11.717" v="6000" actId="947"/>
          <ac:spMkLst>
            <pc:docMk/>
            <pc:sldMk cId="2522689997" sldId="287"/>
            <ac:spMk id="756" creationId="{D9DEE1AD-8E7B-4F43-88EB-AFA6480820DD}"/>
          </ac:spMkLst>
        </pc:spChg>
        <pc:spChg chg="mod">
          <ac:chgData name="Zi yi Zhang (Chinasoft Shanghai)" userId="889434de-a257-482e-b37a-310609d597e0" providerId="ADAL" clId="{FEFB5BA1-A78B-41A9-88BB-A6A7B984CDC4}" dt="2022-09-29T08:19:11.678" v="5982" actId="947"/>
          <ac:spMkLst>
            <pc:docMk/>
            <pc:sldMk cId="2522689997" sldId="287"/>
            <ac:spMk id="757" creationId="{084E98EF-DF66-412E-AED6-9AD62537107D}"/>
          </ac:spMkLst>
        </pc:spChg>
        <pc:spChg chg="mod">
          <ac:chgData name="Zi yi Zhang (Chinasoft Shanghai)" userId="889434de-a257-482e-b37a-310609d597e0" providerId="ADAL" clId="{FEFB5BA1-A78B-41A9-88BB-A6A7B984CDC4}" dt="2022-09-29T08:19:11.728" v="6005" actId="947"/>
          <ac:spMkLst>
            <pc:docMk/>
            <pc:sldMk cId="2522689997" sldId="287"/>
            <ac:spMk id="758" creationId="{487FE1C0-302F-452C-8B8E-97E597679D96}"/>
          </ac:spMkLst>
        </pc:spChg>
        <pc:spChg chg="mod">
          <ac:chgData name="Zi yi Zhang (Chinasoft Shanghai)" userId="889434de-a257-482e-b37a-310609d597e0" providerId="ADAL" clId="{FEFB5BA1-A78B-41A9-88BB-A6A7B984CDC4}" dt="2022-09-29T08:19:11.630" v="5952" actId="947"/>
          <ac:spMkLst>
            <pc:docMk/>
            <pc:sldMk cId="2522689997" sldId="287"/>
            <ac:spMk id="759" creationId="{7DB71E64-EC7A-4CC4-B6E3-2B1A3BF48F60}"/>
          </ac:spMkLst>
        </pc:spChg>
        <pc:spChg chg="mod">
          <ac:chgData name="Zi yi Zhang (Chinasoft Shanghai)" userId="889434de-a257-482e-b37a-310609d597e0" providerId="ADAL" clId="{FEFB5BA1-A78B-41A9-88BB-A6A7B984CDC4}" dt="2022-09-29T08:19:11.707" v="5996" actId="947"/>
          <ac:spMkLst>
            <pc:docMk/>
            <pc:sldMk cId="2522689997" sldId="287"/>
            <ac:spMk id="760" creationId="{CFF67B90-E769-430F-B4B1-E5DA251E124F}"/>
          </ac:spMkLst>
        </pc:spChg>
        <pc:spChg chg="mod">
          <ac:chgData name="Zi yi Zhang (Chinasoft Shanghai)" userId="889434de-a257-482e-b37a-310609d597e0" providerId="ADAL" clId="{FEFB5BA1-A78B-41A9-88BB-A6A7B984CDC4}" dt="2022-09-29T08:19:11.687" v="5988" actId="947"/>
          <ac:spMkLst>
            <pc:docMk/>
            <pc:sldMk cId="2522689997" sldId="287"/>
            <ac:spMk id="761" creationId="{AF27C46F-37DF-4601-87C4-41321E30C44E}"/>
          </ac:spMkLst>
        </pc:spChg>
        <pc:spChg chg="mod">
          <ac:chgData name="Zi yi Zhang (Chinasoft Shanghai)" userId="889434de-a257-482e-b37a-310609d597e0" providerId="ADAL" clId="{FEFB5BA1-A78B-41A9-88BB-A6A7B984CDC4}" dt="2022-09-29T08:19:11.730" v="6006" actId="947"/>
          <ac:spMkLst>
            <pc:docMk/>
            <pc:sldMk cId="2522689997" sldId="287"/>
            <ac:spMk id="762" creationId="{B0E3FE2F-766E-4B6D-BB9B-3A53B6AA2778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63" creationId="{74995681-C641-41D6-8DEA-75EABE05CFDF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64" creationId="{221BB2B9-3E8F-44A1-9A12-BC4BEBC99674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65" creationId="{8F085799-C130-449F-808A-8BEFCF3011A9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66" creationId="{EF235927-2963-4CC2-B2A4-2FBC9C65F8B7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67" creationId="{317B3AF1-29FD-42D5-9691-A0D43664995F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68" creationId="{EE6BBD56-BFCB-4E9D-BE11-25CC2AA63721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69" creationId="{C45830D4-615F-413D-96E4-5A1132CED402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70" creationId="{73AE2D6F-B0F1-4AF6-A508-EFB3237CE480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71" creationId="{0AF217E5-A8B3-4143-8FB0-6831331A67BF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72" creationId="{76772F61-C827-4C15-A95F-5063B083E552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73" creationId="{42598529-B32A-498D-8857-D0495D4D3A90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74" creationId="{5E0A5CD4-E13A-4B75-8569-340B56013E53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75" creationId="{A31F1887-4A9A-444A-9069-51499F05F575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76" creationId="{20F1CF09-EB21-4CBC-A910-F8B57A8C6354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77" creationId="{F2AAB5C5-2445-4BBC-B415-FF410475D16B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78" creationId="{7BA51811-326B-45D9-AF41-09F162C28EA9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79" creationId="{0040F8A4-6D8E-4A03-841A-3B94128783E3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80" creationId="{D5524BBD-05A7-469F-BCCE-D51B0CFDCF03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81" creationId="{22B468F4-A999-4C80-9879-03854661817D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82" creationId="{D319D439-F09C-487A-9A79-4719CEEF5A15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83" creationId="{9B50501F-9974-4C79-8568-E2BEF783B862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84" creationId="{07CC2068-C078-4E5A-8770-168B48FFE315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85" creationId="{BDE53E7A-5077-4BB6-8F5E-221D03442B1E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86" creationId="{AD43ACCC-C0C3-435C-AFA1-3494D68EBD5D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87" creationId="{27C7B4F5-F441-4C49-BE11-F97638001735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88" creationId="{C939E6EA-82B6-43BA-88E2-381EE7EE32FA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89" creationId="{6642EBB7-2C1D-4332-BDCD-E8EE224CF55F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90" creationId="{F12EAE13-BE5F-4E07-A60D-89A3D45FDC23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91" creationId="{D13CDA65-F0B5-4FDE-8613-AC00CAA2254C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92" creationId="{ED3E8C4A-AACC-4640-B076-675DB5FB73D2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93" creationId="{CEB18F34-4189-4BC2-964B-27D9060500CE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94" creationId="{9A969033-D448-4756-A7A3-A55FA6D471B1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95" creationId="{2D2D1F28-DD74-42A9-BB21-B0453C80C942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96" creationId="{D35B5BF7-BD7C-4EE3-A7C3-9AC60C7DE7A8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97" creationId="{D6D4B7BB-786A-41AD-B739-7066852BE6B7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98" creationId="{FB9089DD-392D-47FB-BD0F-F46B97074D3D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799" creationId="{A53AAFAF-F274-41CC-9A11-68DB88C5C618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00" creationId="{0AD5D284-A6B9-4AAE-9459-98D5A7FC32E7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01" creationId="{7760DE80-02CA-4F1E-930A-EF3C13F29B03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02" creationId="{445EDB00-1A58-4AA6-9C6A-A16AAD5F911F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03" creationId="{A68F17F5-A894-4688-80D3-B96CA05EFB75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04" creationId="{20929A2A-8C79-4833-ABAD-CBBF8C88697A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05" creationId="{07532E54-2F5D-4239-9685-3DF94F0211CC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06" creationId="{11D83C29-A69D-4B26-A68B-74DE177D3FA8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07" creationId="{324950D6-DB92-45CB-88F2-6FA18C757C5A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08" creationId="{132DEB04-56FA-4FAA-8CDF-7DF2CEFC9E74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09" creationId="{CDCE5DDA-C190-4EDE-87AE-62EB932CF6F4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10" creationId="{688C5E56-AB0C-40A3-9E14-9BB4DDA3F29E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11" creationId="{1E86F650-B9F5-4DAE-9DDA-26B926ED9FB5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12" creationId="{5F389747-BE13-4E53-BA10-33B498E86522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13" creationId="{A6903C8F-9C18-4295-9D80-76746783CA8B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14" creationId="{FF4BB546-0BD8-4810-A113-C17546FE77D5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15" creationId="{8EEA4202-9969-4F1C-BE63-0315983EF29D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16" creationId="{4F1FBE01-E374-444B-A4B9-736EBABCF412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17" creationId="{073FF39D-8BAC-47D4-B8CA-96DD1F979DB6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18" creationId="{145385BB-A151-482E-B0AB-F4DF0D6D979D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19" creationId="{4BA83E76-CA16-41CD-8BF5-EBFFA4E554EE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20" creationId="{FAEF06A8-77BF-423C-858A-085F8C12BD7E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21" creationId="{433C037D-FD8E-401E-8FED-61089211F6FF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22" creationId="{A5DFE59C-A5F5-43E4-9205-CC4F690F21EA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23" creationId="{7AA053BE-D546-441C-9C43-3FEC2D4BE4DE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24" creationId="{8DD578EE-5C43-4477-AB8B-A750EEB4ABC9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25" creationId="{5EF5B9B6-538C-44F4-9D83-A62637C1119E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26" creationId="{FE2529FC-D1F2-4433-8E73-18AE3098A40B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27" creationId="{918E2B4C-D967-4C2F-B1C9-52AACB436307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28" creationId="{4C11BA93-DC43-4FB8-BF74-87355B8586E6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29" creationId="{B0E3D013-F5F2-45C1-8B54-511A0030ABF5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30" creationId="{FD587863-30EB-40AB-BA5A-F78412D85ED1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31" creationId="{D2249DE1-84FE-4662-B016-1BA3B34CD047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32" creationId="{9C415738-C384-41ED-A33F-5B9CFF0C4A09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33" creationId="{8AA1A623-039F-42F5-B4F8-B14E89BAC91E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34" creationId="{8D4BD5D5-B7A2-4683-B843-BF1B3855B5D7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35" creationId="{5CE91340-32DB-422C-8136-735D8AE8654B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36" creationId="{76D36590-CC1A-495D-AA30-12E6BCD84E67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37" creationId="{35807904-573E-4DC3-AA6C-1FB2A5DD3BBB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38" creationId="{9F351015-A474-42E2-B49A-8DAC7C457C96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39" creationId="{93ABB8EA-5CC3-40CB-9BA0-9BA97AB9BF69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40" creationId="{5EFAE365-25BB-4198-8F75-25174358A0C2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41" creationId="{CC9902FA-57CF-42A7-AA1C-9124356D332B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42" creationId="{D17DEB8A-E645-453B-A426-7C9394448E0E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43" creationId="{AF87B526-7BB2-44A5-B9F9-7898F5C7E941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44" creationId="{812165EB-8798-4EA8-8F28-4821E30D5795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45" creationId="{CA2DD142-ECD7-40FB-81A2-C0DC82F01D25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46" creationId="{57590D61-84D1-4B39-8640-03361118979F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47" creationId="{7D600C8A-ED04-4C0D-8357-F4B3440BCF8F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48" creationId="{6BD8B97A-A30B-4F0E-9EE4-618C74569CC2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49" creationId="{152E68E6-87F1-4E8E-9B3E-E21532DB9CE5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50" creationId="{FDF83F72-E064-4747-AFBB-71AC2CDA9960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51" creationId="{EE30214E-6F64-4183-8E2B-44CF16A7F543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52" creationId="{401D2772-7458-4591-9DB7-153D475AC42C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53" creationId="{0EE2B47D-7831-4085-A431-4EB12A42554F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54" creationId="{2EED4425-D2E9-49ED-AE6F-6141E1F3A582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55" creationId="{6DADFE4A-A71E-4BCB-B56A-D86C57740CA2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56" creationId="{3B70E880-AF19-40CC-AFDF-28BAEEA6C03C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57" creationId="{4AEC37EA-603B-43F8-8A97-5C533AA9774D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58" creationId="{4A6397E6-1C8E-42B5-BA66-69805A3ADE0E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59" creationId="{B6E3B6E3-867B-43C3-8F42-C419686709D6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60" creationId="{E0E4CED3-61BA-41A1-90CA-49597EE81CEE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61" creationId="{29247E90-E0A6-417B-9571-4843B377AF1F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62" creationId="{292C7D55-5B6F-42BE-A585-393B001BB2E7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63" creationId="{864D0FF9-0E1A-43E5-8E10-94194893D55C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64" creationId="{F7957B66-84F0-4473-8818-ACEE1A274CB0}"/>
          </ac:spMkLst>
        </pc:spChg>
        <pc:spChg chg="mod">
          <ac:chgData name="Zi yi Zhang (Chinasoft Shanghai)" userId="889434de-a257-482e-b37a-310609d597e0" providerId="ADAL" clId="{FEFB5BA1-A78B-41A9-88BB-A6A7B984CDC4}" dt="2022-09-29T08:17:55.357" v="21" actId="165"/>
          <ac:spMkLst>
            <pc:docMk/>
            <pc:sldMk cId="2522689997" sldId="287"/>
            <ac:spMk id="865" creationId="{E73826C0-EC1E-4DC3-892A-0F62B7948983}"/>
          </ac:spMkLst>
        </pc:spChg>
        <pc:grpChg chg="del">
          <ac:chgData name="Zi yi Zhang (Chinasoft Shanghai)" userId="889434de-a257-482e-b37a-310609d597e0" providerId="ADAL" clId="{FEFB5BA1-A78B-41A9-88BB-A6A7B984CDC4}" dt="2022-09-29T08:17:55.357" v="21" actId="165"/>
          <ac:grpSpMkLst>
            <pc:docMk/>
            <pc:sldMk cId="2522689997" sldId="287"/>
            <ac:grpSpMk id="743" creationId="{932478A6-EC41-4D44-ABFE-FB6148954320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7:57.594" v="22" actId="478"/>
          <ac:grpSpMkLst>
            <pc:docMk/>
            <pc:sldMk cId="2522689997" sldId="287"/>
            <ac:grpSpMk id="744" creationId="{0065EDE3-D773-4B98-9630-D06CC4D671F2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7:55.357" v="21" actId="165"/>
          <ac:grpSpMkLst>
            <pc:docMk/>
            <pc:sldMk cId="2522689997" sldId="287"/>
            <ac:grpSpMk id="745" creationId="{60F62D9C-B087-48F9-A9AF-54302424B39F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7:55.357" v="21" actId="165"/>
          <ac:grpSpMkLst>
            <pc:docMk/>
            <pc:sldMk cId="2522689997" sldId="287"/>
            <ac:grpSpMk id="746" creationId="{38B32E90-9134-4748-98E7-6AC4DAEAFB22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7:55.357" v="21" actId="165"/>
          <ac:grpSpMkLst>
            <pc:docMk/>
            <pc:sldMk cId="2522689997" sldId="287"/>
            <ac:grpSpMk id="747" creationId="{AF4276B5-11B3-4E0E-8705-4A59433DE80B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7:55.357" v="21" actId="165"/>
          <ac:grpSpMkLst>
            <pc:docMk/>
            <pc:sldMk cId="2522689997" sldId="287"/>
            <ac:grpSpMk id="748" creationId="{513E0D57-FF3A-4E0C-B139-F23968F592FC}"/>
          </ac:grpSpMkLst>
        </pc:grpChg>
      </pc:sldChg>
      <pc:sldChg chg="modSp mod">
        <pc:chgData name="Zi yi Zhang (Chinasoft Shanghai)" userId="889434de-a257-482e-b37a-310609d597e0" providerId="ADAL" clId="{FEFB5BA1-A78B-41A9-88BB-A6A7B984CDC4}" dt="2022-09-29T08:19:11.969" v="6102" actId="947"/>
        <pc:sldMkLst>
          <pc:docMk/>
          <pc:sldMk cId="1469361039" sldId="288"/>
        </pc:sldMkLst>
        <pc:spChg chg="mod">
          <ac:chgData name="Zi yi Zhang (Chinasoft Shanghai)" userId="889434de-a257-482e-b37a-310609d597e0" providerId="ADAL" clId="{FEFB5BA1-A78B-41A9-88BB-A6A7B984CDC4}" dt="2022-09-29T08:19:11.753" v="6010" actId="947"/>
          <ac:spMkLst>
            <pc:docMk/>
            <pc:sldMk cId="1469361039" sldId="288"/>
            <ac:spMk id="2" creationId="{729EA482-7CB1-4851-84E8-10C466F6AD58}"/>
          </ac:spMkLst>
        </pc:spChg>
        <pc:spChg chg="mod">
          <ac:chgData name="Zi yi Zhang (Chinasoft Shanghai)" userId="889434de-a257-482e-b37a-310609d597e0" providerId="ADAL" clId="{FEFB5BA1-A78B-41A9-88BB-A6A7B984CDC4}" dt="2022-09-29T08:19:11.907" v="6055" actId="947"/>
          <ac:spMkLst>
            <pc:docMk/>
            <pc:sldMk cId="1469361039" sldId="288"/>
            <ac:spMk id="3" creationId="{905A38D1-BA2D-49B8-AC85-EFFFCE4E8115}"/>
          </ac:spMkLst>
        </pc:spChg>
        <pc:spChg chg="mod">
          <ac:chgData name="Zi yi Zhang (Chinasoft Shanghai)" userId="889434de-a257-482e-b37a-310609d597e0" providerId="ADAL" clId="{FEFB5BA1-A78B-41A9-88BB-A6A7B984CDC4}" dt="2022-09-29T08:19:11.888" v="6039" actId="947"/>
          <ac:spMkLst>
            <pc:docMk/>
            <pc:sldMk cId="1469361039" sldId="288"/>
            <ac:spMk id="4" creationId="{1E423E2E-4A0D-478E-87DF-6F6A9E5EB2C2}"/>
          </ac:spMkLst>
        </pc:spChg>
        <pc:spChg chg="mod">
          <ac:chgData name="Zi yi Zhang (Chinasoft Shanghai)" userId="889434de-a257-482e-b37a-310609d597e0" providerId="ADAL" clId="{FEFB5BA1-A78B-41A9-88BB-A6A7B984CDC4}" dt="2022-09-29T08:19:11.912" v="6058" actId="947"/>
          <ac:spMkLst>
            <pc:docMk/>
            <pc:sldMk cId="1469361039" sldId="288"/>
            <ac:spMk id="196" creationId="{6F166C77-D283-44A9-B897-FFD7D8F90782}"/>
          </ac:spMkLst>
        </pc:spChg>
        <pc:spChg chg="mod">
          <ac:chgData name="Zi yi Zhang (Chinasoft Shanghai)" userId="889434de-a257-482e-b37a-310609d597e0" providerId="ADAL" clId="{FEFB5BA1-A78B-41A9-88BB-A6A7B984CDC4}" dt="2022-09-29T08:19:11.950" v="6086" actId="947"/>
          <ac:spMkLst>
            <pc:docMk/>
            <pc:sldMk cId="1469361039" sldId="288"/>
            <ac:spMk id="197" creationId="{EDA47C0C-6809-43E4-822C-0C12AE630B3F}"/>
          </ac:spMkLst>
        </pc:spChg>
        <pc:spChg chg="mod">
          <ac:chgData name="Zi yi Zhang (Chinasoft Shanghai)" userId="889434de-a257-482e-b37a-310609d597e0" providerId="ADAL" clId="{FEFB5BA1-A78B-41A9-88BB-A6A7B984CDC4}" dt="2022-09-29T08:19:11.957" v="6092" actId="947"/>
          <ac:spMkLst>
            <pc:docMk/>
            <pc:sldMk cId="1469361039" sldId="288"/>
            <ac:spMk id="198" creationId="{15AE3561-6D60-4F7D-8958-800A0D3C8BFD}"/>
          </ac:spMkLst>
        </pc:spChg>
        <pc:spChg chg="mod">
          <ac:chgData name="Zi yi Zhang (Chinasoft Shanghai)" userId="889434de-a257-482e-b37a-310609d597e0" providerId="ADAL" clId="{FEFB5BA1-A78B-41A9-88BB-A6A7B984CDC4}" dt="2022-09-29T08:19:11.967" v="6101" actId="947"/>
          <ac:spMkLst>
            <pc:docMk/>
            <pc:sldMk cId="1469361039" sldId="288"/>
            <ac:spMk id="199" creationId="{FC22D58E-7EB3-49AB-8DC8-C348C689C368}"/>
          </ac:spMkLst>
        </pc:spChg>
        <pc:spChg chg="mod">
          <ac:chgData name="Zi yi Zhang (Chinasoft Shanghai)" userId="889434de-a257-482e-b37a-310609d597e0" providerId="ADAL" clId="{FEFB5BA1-A78B-41A9-88BB-A6A7B984CDC4}" dt="2022-09-29T08:19:11.878" v="6032" actId="947"/>
          <ac:spMkLst>
            <pc:docMk/>
            <pc:sldMk cId="1469361039" sldId="288"/>
            <ac:spMk id="200" creationId="{62F14B3B-41CB-45B8-9C51-C4FD541617EF}"/>
          </ac:spMkLst>
        </pc:spChg>
        <pc:spChg chg="mod">
          <ac:chgData name="Zi yi Zhang (Chinasoft Shanghai)" userId="889434de-a257-482e-b37a-310609d597e0" providerId="ADAL" clId="{FEFB5BA1-A78B-41A9-88BB-A6A7B984CDC4}" dt="2022-09-29T08:19:11.961" v="6095" actId="947"/>
          <ac:spMkLst>
            <pc:docMk/>
            <pc:sldMk cId="1469361039" sldId="288"/>
            <ac:spMk id="213" creationId="{1F2048AE-C84A-483A-8CBA-7FEE005877D2}"/>
          </ac:spMkLst>
        </pc:spChg>
        <pc:spChg chg="mod">
          <ac:chgData name="Zi yi Zhang (Chinasoft Shanghai)" userId="889434de-a257-482e-b37a-310609d597e0" providerId="ADAL" clId="{FEFB5BA1-A78B-41A9-88BB-A6A7B984CDC4}" dt="2022-09-29T08:19:11.943" v="6080" actId="947"/>
          <ac:spMkLst>
            <pc:docMk/>
            <pc:sldMk cId="1469361039" sldId="288"/>
            <ac:spMk id="214" creationId="{5E0F1FA0-AD33-4ADC-8077-45CD291E8DFB}"/>
          </ac:spMkLst>
        </pc:spChg>
        <pc:spChg chg="mod">
          <ac:chgData name="Zi yi Zhang (Chinasoft Shanghai)" userId="889434de-a257-482e-b37a-310609d597e0" providerId="ADAL" clId="{FEFB5BA1-A78B-41A9-88BB-A6A7B984CDC4}" dt="2022-09-29T08:19:11.929" v="6071" actId="947"/>
          <ac:spMkLst>
            <pc:docMk/>
            <pc:sldMk cId="1469361039" sldId="288"/>
            <ac:spMk id="215" creationId="{7A3BC531-72E1-4ACF-903A-E0396D05F836}"/>
          </ac:spMkLst>
        </pc:spChg>
        <pc:spChg chg="mod">
          <ac:chgData name="Zi yi Zhang (Chinasoft Shanghai)" userId="889434de-a257-482e-b37a-310609d597e0" providerId="ADAL" clId="{FEFB5BA1-A78B-41A9-88BB-A6A7B984CDC4}" dt="2022-09-29T08:19:11.935" v="6076" actId="947"/>
          <ac:spMkLst>
            <pc:docMk/>
            <pc:sldMk cId="1469361039" sldId="288"/>
            <ac:spMk id="216" creationId="{A59F3AFC-2E37-4207-9BB9-43DFB93C54E9}"/>
          </ac:spMkLst>
        </pc:spChg>
        <pc:spChg chg="mod">
          <ac:chgData name="Zi yi Zhang (Chinasoft Shanghai)" userId="889434de-a257-482e-b37a-310609d597e0" providerId="ADAL" clId="{FEFB5BA1-A78B-41A9-88BB-A6A7B984CDC4}" dt="2022-09-29T08:19:11.963" v="6097" actId="947"/>
          <ac:spMkLst>
            <pc:docMk/>
            <pc:sldMk cId="1469361039" sldId="288"/>
            <ac:spMk id="217" creationId="{7AADBFB6-1026-4222-8B8F-DEBF6114163D}"/>
          </ac:spMkLst>
        </pc:spChg>
        <pc:spChg chg="mod">
          <ac:chgData name="Zi yi Zhang (Chinasoft Shanghai)" userId="889434de-a257-482e-b37a-310609d597e0" providerId="ADAL" clId="{FEFB5BA1-A78B-41A9-88BB-A6A7B984CDC4}" dt="2022-09-29T08:19:11.947" v="6084" actId="947"/>
          <ac:spMkLst>
            <pc:docMk/>
            <pc:sldMk cId="1469361039" sldId="288"/>
            <ac:spMk id="218" creationId="{72291D6D-8441-4E7E-A9CB-A6E686CFE4B3}"/>
          </ac:spMkLst>
        </pc:spChg>
        <pc:spChg chg="mod">
          <ac:chgData name="Zi yi Zhang (Chinasoft Shanghai)" userId="889434de-a257-482e-b37a-310609d597e0" providerId="ADAL" clId="{FEFB5BA1-A78B-41A9-88BB-A6A7B984CDC4}" dt="2022-09-29T08:19:11.926" v="6068" actId="947"/>
          <ac:spMkLst>
            <pc:docMk/>
            <pc:sldMk cId="1469361039" sldId="288"/>
            <ac:spMk id="219" creationId="{A9001D6D-4485-4F59-80CC-567F78DAC31C}"/>
          </ac:spMkLst>
        </pc:spChg>
        <pc:spChg chg="mod">
          <ac:chgData name="Zi yi Zhang (Chinasoft Shanghai)" userId="889434de-a257-482e-b37a-310609d597e0" providerId="ADAL" clId="{FEFB5BA1-A78B-41A9-88BB-A6A7B984CDC4}" dt="2022-09-29T08:19:11.964" v="6098" actId="947"/>
          <ac:spMkLst>
            <pc:docMk/>
            <pc:sldMk cId="1469361039" sldId="288"/>
            <ac:spMk id="220" creationId="{FDB3C48B-865E-40E4-BFAE-4C1583D8B894}"/>
          </ac:spMkLst>
        </pc:spChg>
        <pc:spChg chg="mod">
          <ac:chgData name="Zi yi Zhang (Chinasoft Shanghai)" userId="889434de-a257-482e-b37a-310609d597e0" providerId="ADAL" clId="{FEFB5BA1-A78B-41A9-88BB-A6A7B984CDC4}" dt="2022-09-29T08:19:11.962" v="6096" actId="947"/>
          <ac:spMkLst>
            <pc:docMk/>
            <pc:sldMk cId="1469361039" sldId="288"/>
            <ac:spMk id="222" creationId="{E4B75FAB-6C9A-4519-AA73-0AF3521B442D}"/>
          </ac:spMkLst>
        </pc:spChg>
        <pc:spChg chg="mod">
          <ac:chgData name="Zi yi Zhang (Chinasoft Shanghai)" userId="889434de-a257-482e-b37a-310609d597e0" providerId="ADAL" clId="{FEFB5BA1-A78B-41A9-88BB-A6A7B984CDC4}" dt="2022-09-29T08:19:11.955" v="6090" actId="947"/>
          <ac:spMkLst>
            <pc:docMk/>
            <pc:sldMk cId="1469361039" sldId="288"/>
            <ac:spMk id="223" creationId="{FFB0CF79-B740-41B8-A86F-ED0E83668D1F}"/>
          </ac:spMkLst>
        </pc:spChg>
        <pc:spChg chg="mod">
          <ac:chgData name="Zi yi Zhang (Chinasoft Shanghai)" userId="889434de-a257-482e-b37a-310609d597e0" providerId="ADAL" clId="{FEFB5BA1-A78B-41A9-88BB-A6A7B984CDC4}" dt="2022-09-29T08:19:11.928" v="6070" actId="947"/>
          <ac:spMkLst>
            <pc:docMk/>
            <pc:sldMk cId="1469361039" sldId="288"/>
            <ac:spMk id="225" creationId="{2ACF0BFE-FDFC-4596-AD74-F352D22775B4}"/>
          </ac:spMkLst>
        </pc:spChg>
        <pc:spChg chg="mod">
          <ac:chgData name="Zi yi Zhang (Chinasoft Shanghai)" userId="889434de-a257-482e-b37a-310609d597e0" providerId="ADAL" clId="{FEFB5BA1-A78B-41A9-88BB-A6A7B984CDC4}" dt="2022-09-29T08:19:11.946" v="6083" actId="947"/>
          <ac:spMkLst>
            <pc:docMk/>
            <pc:sldMk cId="1469361039" sldId="288"/>
            <ac:spMk id="226" creationId="{FD644A78-2131-4A8F-9FAA-EC9F3DB37745}"/>
          </ac:spMkLst>
        </pc:spChg>
        <pc:spChg chg="mod">
          <ac:chgData name="Zi yi Zhang (Chinasoft Shanghai)" userId="889434de-a257-482e-b37a-310609d597e0" providerId="ADAL" clId="{FEFB5BA1-A78B-41A9-88BB-A6A7B984CDC4}" dt="2022-09-29T08:19:11.959" v="6094" actId="947"/>
          <ac:spMkLst>
            <pc:docMk/>
            <pc:sldMk cId="1469361039" sldId="288"/>
            <ac:spMk id="228" creationId="{BD49BCE3-027D-4F8F-9E7B-9FAC15B9CE7B}"/>
          </ac:spMkLst>
        </pc:spChg>
        <pc:spChg chg="mod">
          <ac:chgData name="Zi yi Zhang (Chinasoft Shanghai)" userId="889434de-a257-482e-b37a-310609d597e0" providerId="ADAL" clId="{FEFB5BA1-A78B-41A9-88BB-A6A7B984CDC4}" dt="2022-09-29T08:19:11.965" v="6099" actId="947"/>
          <ac:spMkLst>
            <pc:docMk/>
            <pc:sldMk cId="1469361039" sldId="288"/>
            <ac:spMk id="229" creationId="{72C62DEE-23A2-4808-96B7-57D85F3C7656}"/>
          </ac:spMkLst>
        </pc:spChg>
        <pc:spChg chg="mod">
          <ac:chgData name="Zi yi Zhang (Chinasoft Shanghai)" userId="889434de-a257-482e-b37a-310609d597e0" providerId="ADAL" clId="{FEFB5BA1-A78B-41A9-88BB-A6A7B984CDC4}" dt="2022-09-29T08:19:11.894" v="6044" actId="947"/>
          <ac:spMkLst>
            <pc:docMk/>
            <pc:sldMk cId="1469361039" sldId="288"/>
            <ac:spMk id="231" creationId="{413E929E-66C6-492E-AD8A-9327A7C1E057}"/>
          </ac:spMkLst>
        </pc:spChg>
        <pc:spChg chg="mod">
          <ac:chgData name="Zi yi Zhang (Chinasoft Shanghai)" userId="889434de-a257-482e-b37a-310609d597e0" providerId="ADAL" clId="{FEFB5BA1-A78B-41A9-88BB-A6A7B984CDC4}" dt="2022-09-29T08:19:11.969" v="6102" actId="947"/>
          <ac:spMkLst>
            <pc:docMk/>
            <pc:sldMk cId="1469361039" sldId="288"/>
            <ac:spMk id="232" creationId="{B37AEE44-40CC-4CF8-BCC6-95487A069FAA}"/>
          </ac:spMkLst>
        </pc:spChg>
      </pc:sldChg>
      <pc:sldChg chg="delSp modSp mod">
        <pc:chgData name="Zi yi Zhang (Chinasoft Shanghai)" userId="889434de-a257-482e-b37a-310609d597e0" providerId="ADAL" clId="{FEFB5BA1-A78B-41A9-88BB-A6A7B984CDC4}" dt="2022-09-29T08:19:12.228" v="6218" actId="947"/>
        <pc:sldMkLst>
          <pc:docMk/>
          <pc:sldMk cId="2413657226" sldId="290"/>
        </pc:sldMkLst>
        <pc:spChg chg="mod">
          <ac:chgData name="Zi yi Zhang (Chinasoft Shanghai)" userId="889434de-a257-482e-b37a-310609d597e0" providerId="ADAL" clId="{FEFB5BA1-A78B-41A9-88BB-A6A7B984CDC4}" dt="2022-09-29T08:19:11.992" v="6106" actId="947"/>
          <ac:spMkLst>
            <pc:docMk/>
            <pc:sldMk cId="2413657226" sldId="290"/>
            <ac:spMk id="2" creationId="{469E155B-23D1-4739-8512-4E64704CF986}"/>
          </ac:spMkLst>
        </pc:spChg>
        <pc:spChg chg="mod">
          <ac:chgData name="Zi yi Zhang (Chinasoft Shanghai)" userId="889434de-a257-482e-b37a-310609d597e0" providerId="ADAL" clId="{FEFB5BA1-A78B-41A9-88BB-A6A7B984CDC4}" dt="2022-09-29T08:19:12.197" v="6193" actId="947"/>
          <ac:spMkLst>
            <pc:docMk/>
            <pc:sldMk cId="2413657226" sldId="290"/>
            <ac:spMk id="3" creationId="{DCF7CD5E-4C1B-4548-9B81-8F89BA059DC7}"/>
          </ac:spMkLst>
        </pc:spChg>
        <pc:spChg chg="mod">
          <ac:chgData name="Zi yi Zhang (Chinasoft Shanghai)" userId="889434de-a257-482e-b37a-310609d597e0" providerId="ADAL" clId="{FEFB5BA1-A78B-41A9-88BB-A6A7B984CDC4}" dt="2022-09-29T08:19:12.190" v="6187" actId="947"/>
          <ac:spMkLst>
            <pc:docMk/>
            <pc:sldMk cId="2413657226" sldId="290"/>
            <ac:spMk id="4" creationId="{9F816891-7F58-4E01-84E6-E49E0131690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182" v="6179" actId="947"/>
          <ac:spMkLst>
            <pc:docMk/>
            <pc:sldMk cId="2413657226" sldId="290"/>
            <ac:spMk id="130" creationId="{1D9980FD-E8B1-4C68-A951-21B799DD33A8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204" v="6199" actId="947"/>
          <ac:spMkLst>
            <pc:docMk/>
            <pc:sldMk cId="2413657226" sldId="290"/>
            <ac:spMk id="131" creationId="{1EA4C873-468E-4945-9EE3-CC53C93A965D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183" v="6180" actId="947"/>
          <ac:spMkLst>
            <pc:docMk/>
            <pc:sldMk cId="2413657226" sldId="290"/>
            <ac:spMk id="132" creationId="{9E43D63A-D4F5-4A6D-82C5-3D3500A91D7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200" v="6195" actId="947"/>
          <ac:spMkLst>
            <pc:docMk/>
            <pc:sldMk cId="2413657226" sldId="290"/>
            <ac:spMk id="137" creationId="{1F21416F-5006-4C27-8B29-7111CF307577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218" v="6210" actId="947"/>
          <ac:spMkLst>
            <pc:docMk/>
            <pc:sldMk cId="2413657226" sldId="290"/>
            <ac:spMk id="138" creationId="{E9618119-BAC2-4831-BAB0-8C1312086154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222" v="6213" actId="947"/>
          <ac:spMkLst>
            <pc:docMk/>
            <pc:sldMk cId="2413657226" sldId="290"/>
            <ac:spMk id="139" creationId="{6A7BAB6D-65A5-45FB-A26D-0B32B28487DF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227" v="6217" actId="947"/>
          <ac:spMkLst>
            <pc:docMk/>
            <pc:sldMk cId="2413657226" sldId="290"/>
            <ac:spMk id="140" creationId="{DCB6BE8B-A81A-4301-8CDE-784AF1345331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209" v="6204" actId="947"/>
          <ac:spMkLst>
            <pc:docMk/>
            <pc:sldMk cId="2413657226" sldId="290"/>
            <ac:spMk id="141" creationId="{7BB8D4EA-C7B5-4103-9537-6FB1B8A16D12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207" v="6202" actId="947"/>
          <ac:spMkLst>
            <pc:docMk/>
            <pc:sldMk cId="2413657226" sldId="290"/>
            <ac:spMk id="142" creationId="{758CCFD9-56A4-46D8-890C-3518DE1370C2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226" v="6216" actId="947"/>
          <ac:spMkLst>
            <pc:docMk/>
            <pc:sldMk cId="2413657226" sldId="290"/>
            <ac:spMk id="143" creationId="{FFF1EFC1-E1F9-4AA8-B3A3-522BD45D54A3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172" v="6170" actId="947"/>
          <ac:spMkLst>
            <pc:docMk/>
            <pc:sldMk cId="2413657226" sldId="290"/>
            <ac:spMk id="144" creationId="{FD60B6CB-7296-4ED1-ADA6-AD9E7214A623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205" v="6200" actId="947"/>
          <ac:spMkLst>
            <pc:docMk/>
            <pc:sldMk cId="2413657226" sldId="290"/>
            <ac:spMk id="145" creationId="{C2A3F522-0DAE-4239-A45C-3ACE41B2035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185" v="6182" actId="947"/>
          <ac:spMkLst>
            <pc:docMk/>
            <pc:sldMk cId="2413657226" sldId="290"/>
            <ac:spMk id="146" creationId="{8BD8FFF2-57A1-4C9B-8876-FF67C5678A1A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228" v="6218" actId="947"/>
          <ac:spMkLst>
            <pc:docMk/>
            <pc:sldMk cId="2413657226" sldId="290"/>
            <ac:spMk id="147" creationId="{44E9AB54-1D64-4E60-BF02-37B01C766D9F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190" v="6186" actId="947"/>
          <ac:spMkLst>
            <pc:docMk/>
            <pc:sldMk cId="2413657226" sldId="290"/>
            <ac:spMk id="148" creationId="{A8625847-E6AC-4F91-ABF3-455C2040F62D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208" v="6203" actId="947"/>
          <ac:spMkLst>
            <pc:docMk/>
            <pc:sldMk cId="2413657226" sldId="290"/>
            <ac:spMk id="149" creationId="{F683D068-45D7-48F9-BFE1-44A0D179CC12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168" v="6167"/>
          <ac:spMkLst>
            <pc:docMk/>
            <pc:sldMk cId="2413657226" sldId="290"/>
            <ac:spMk id="150" creationId="{CBF74368-CA40-4649-B5A0-553AEDE732F2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210" v="6205"/>
          <ac:spMkLst>
            <pc:docMk/>
            <pc:sldMk cId="2413657226" sldId="290"/>
            <ac:spMk id="151" creationId="{8D0441B0-8560-405E-BC75-8F373F04CAE6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159" v="6158"/>
          <ac:spMkLst>
            <pc:docMk/>
            <pc:sldMk cId="2413657226" sldId="290"/>
            <ac:spMk id="152" creationId="{B7214F6B-9297-4FC2-8D0B-8925721A2508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136" v="6140"/>
          <ac:spMkLst>
            <pc:docMk/>
            <pc:sldMk cId="2413657226" sldId="290"/>
            <ac:spMk id="153" creationId="{68082366-A193-4121-865B-CD472D0989B2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202" v="6197"/>
          <ac:spMkLst>
            <pc:docMk/>
            <pc:sldMk cId="2413657226" sldId="290"/>
            <ac:spMk id="154" creationId="{F2F8B218-2653-4595-87BF-83D3D84114C7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189" v="6185"/>
          <ac:spMkLst>
            <pc:docMk/>
            <pc:sldMk cId="2413657226" sldId="290"/>
            <ac:spMk id="155" creationId="{2F48C5A5-9C1F-4DA3-AEA7-F21C16D630A5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166" v="6165"/>
          <ac:spMkLst>
            <pc:docMk/>
            <pc:sldMk cId="2413657226" sldId="290"/>
            <ac:spMk id="156" creationId="{F062BBBF-598F-4D32-8B04-DC9FC7CED839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216" v="6209"/>
          <ac:spMkLst>
            <pc:docMk/>
            <pc:sldMk cId="2413657226" sldId="290"/>
            <ac:spMk id="157" creationId="{F370FA6F-E755-4DA7-AC33-668B614B4AF5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203" v="6198"/>
          <ac:spMkLst>
            <pc:docMk/>
            <pc:sldMk cId="2413657226" sldId="290"/>
            <ac:spMk id="158" creationId="{39D8FF87-F0C5-475B-9CCE-62AB0AEAB791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219" v="6211"/>
          <ac:spMkLst>
            <pc:docMk/>
            <pc:sldMk cId="2413657226" sldId="290"/>
            <ac:spMk id="159" creationId="{AEF8DE9A-072B-4C0B-8181-48C2D786DD58}"/>
          </ac:spMkLst>
        </pc:spChg>
        <pc:grpChg chg="del">
          <ac:chgData name="Zi yi Zhang (Chinasoft Shanghai)" userId="889434de-a257-482e-b37a-310609d597e0" providerId="ADAL" clId="{FEFB5BA1-A78B-41A9-88BB-A6A7B984CDC4}" dt="2022-09-29T08:18:06.354" v="23" actId="165"/>
          <ac:grpSpMkLst>
            <pc:docMk/>
            <pc:sldMk cId="2413657226" sldId="290"/>
            <ac:grpSpMk id="129" creationId="{9D0ECA0F-CC16-4D0A-B8F1-DBD7FCDDCA60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06.969" v="24" actId="165"/>
          <ac:grpSpMkLst>
            <pc:docMk/>
            <pc:sldMk cId="2413657226" sldId="290"/>
            <ac:grpSpMk id="133" creationId="{8475D2E5-5C6B-4CF1-9496-4D2EB350FC51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06.969" v="24" actId="165"/>
          <ac:grpSpMkLst>
            <pc:docMk/>
            <pc:sldMk cId="2413657226" sldId="290"/>
            <ac:grpSpMk id="134" creationId="{426DC696-28CE-4BD7-85B8-B9F4EF3EE034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06.969" v="24" actId="165"/>
          <ac:grpSpMkLst>
            <pc:docMk/>
            <pc:sldMk cId="2413657226" sldId="290"/>
            <ac:grpSpMk id="135" creationId="{4E7A108F-EEAE-4FDE-A5E6-FCB968457FB1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06.969" v="24" actId="165"/>
          <ac:grpSpMkLst>
            <pc:docMk/>
            <pc:sldMk cId="2413657226" sldId="290"/>
            <ac:grpSpMk id="136" creationId="{929B9EAD-BEFF-4C5E-BBA1-DC7CE9A16DB3}"/>
          </ac:grpSpMkLst>
        </pc:grpChg>
      </pc:sldChg>
      <pc:sldChg chg="delSp modSp mod">
        <pc:chgData name="Zi yi Zhang (Chinasoft Shanghai)" userId="889434de-a257-482e-b37a-310609d597e0" providerId="ADAL" clId="{FEFB5BA1-A78B-41A9-88BB-A6A7B984CDC4}" dt="2022-09-29T08:19:12.448" v="6306" actId="947"/>
        <pc:sldMkLst>
          <pc:docMk/>
          <pc:sldMk cId="2109613493" sldId="291"/>
        </pc:sldMkLst>
        <pc:spChg chg="mod">
          <ac:chgData name="Zi yi Zhang (Chinasoft Shanghai)" userId="889434de-a257-482e-b37a-310609d597e0" providerId="ADAL" clId="{FEFB5BA1-A78B-41A9-88BB-A6A7B984CDC4}" dt="2022-09-29T08:19:12.262" v="6222" actId="947"/>
          <ac:spMkLst>
            <pc:docMk/>
            <pc:sldMk cId="2109613493" sldId="291"/>
            <ac:spMk id="2" creationId="{469E155B-23D1-4739-8512-4E64704CF986}"/>
          </ac:spMkLst>
        </pc:spChg>
        <pc:spChg chg="mod">
          <ac:chgData name="Zi yi Zhang (Chinasoft Shanghai)" userId="889434de-a257-482e-b37a-310609d597e0" providerId="ADAL" clId="{FEFB5BA1-A78B-41A9-88BB-A6A7B984CDC4}" dt="2022-09-29T08:19:12.369" v="6257" actId="947"/>
          <ac:spMkLst>
            <pc:docMk/>
            <pc:sldMk cId="2109613493" sldId="291"/>
            <ac:spMk id="3" creationId="{DCF7CD5E-4C1B-4548-9B81-8F89BA059DC7}"/>
          </ac:spMkLst>
        </pc:spChg>
        <pc:spChg chg="mod">
          <ac:chgData name="Zi yi Zhang (Chinasoft Shanghai)" userId="889434de-a257-482e-b37a-310609d597e0" providerId="ADAL" clId="{FEFB5BA1-A78B-41A9-88BB-A6A7B984CDC4}" dt="2022-09-29T08:19:12.385" v="6268" actId="947"/>
          <ac:spMkLst>
            <pc:docMk/>
            <pc:sldMk cId="2109613493" sldId="291"/>
            <ac:spMk id="4" creationId="{9F816891-7F58-4E01-84E6-E49E0131690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405" v="6274" actId="947"/>
          <ac:spMkLst>
            <pc:docMk/>
            <pc:sldMk cId="2109613493" sldId="291"/>
            <ac:spMk id="138" creationId="{A90255BD-E940-4474-98A3-99211F84AAC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393" v="6272" actId="947"/>
          <ac:spMkLst>
            <pc:docMk/>
            <pc:sldMk cId="2109613493" sldId="291"/>
            <ac:spMk id="139" creationId="{CD6170A1-53E6-4B29-9E1F-1E02D6F24494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378" v="6263" actId="947"/>
          <ac:spMkLst>
            <pc:docMk/>
            <pc:sldMk cId="2109613493" sldId="291"/>
            <ac:spMk id="140" creationId="{69B52D4F-D917-4F84-81EA-F142388A5BFB}"/>
          </ac:spMkLst>
        </pc:spChg>
        <pc:spChg chg="mod">
          <ac:chgData name="Zi yi Zhang (Chinasoft Shanghai)" userId="889434de-a257-482e-b37a-310609d597e0" providerId="ADAL" clId="{FEFB5BA1-A78B-41A9-88BB-A6A7B984CDC4}" dt="2022-09-29T08:19:12.390" v="6270" actId="947"/>
          <ac:spMkLst>
            <pc:docMk/>
            <pc:sldMk cId="2109613493" sldId="291"/>
            <ac:spMk id="147" creationId="{5FC16CD9-695F-4983-B391-0F761A6B79A5}"/>
          </ac:spMkLst>
        </pc:spChg>
        <pc:spChg chg="mod">
          <ac:chgData name="Zi yi Zhang (Chinasoft Shanghai)" userId="889434de-a257-482e-b37a-310609d597e0" providerId="ADAL" clId="{FEFB5BA1-A78B-41A9-88BB-A6A7B984CDC4}" dt="2022-09-29T08:19:12.447" v="6305" actId="947"/>
          <ac:spMkLst>
            <pc:docMk/>
            <pc:sldMk cId="2109613493" sldId="291"/>
            <ac:spMk id="148" creationId="{FD9B3708-B9D3-4235-B4E4-CDADFCF08B5B}"/>
          </ac:spMkLst>
        </pc:spChg>
        <pc:spChg chg="mod">
          <ac:chgData name="Zi yi Zhang (Chinasoft Shanghai)" userId="889434de-a257-482e-b37a-310609d597e0" providerId="ADAL" clId="{FEFB5BA1-A78B-41A9-88BB-A6A7B984CDC4}" dt="2022-09-29T08:19:12.392" v="6271" actId="947"/>
          <ac:spMkLst>
            <pc:docMk/>
            <pc:sldMk cId="2109613493" sldId="291"/>
            <ac:spMk id="149" creationId="{B8408AC0-11BA-41C9-9751-4F895CF01B03}"/>
          </ac:spMkLst>
        </pc:spChg>
        <pc:spChg chg="mod">
          <ac:chgData name="Zi yi Zhang (Chinasoft Shanghai)" userId="889434de-a257-482e-b37a-310609d597e0" providerId="ADAL" clId="{FEFB5BA1-A78B-41A9-88BB-A6A7B984CDC4}" dt="2022-09-29T08:19:12.448" v="6306" actId="947"/>
          <ac:spMkLst>
            <pc:docMk/>
            <pc:sldMk cId="2109613493" sldId="291"/>
            <ac:spMk id="150" creationId="{C2AE2543-B69F-480C-BAB2-0CFA6D3A2180}"/>
          </ac:spMkLst>
        </pc:spChg>
        <pc:spChg chg="mod">
          <ac:chgData name="Zi yi Zhang (Chinasoft Shanghai)" userId="889434de-a257-482e-b37a-310609d597e0" providerId="ADAL" clId="{FEFB5BA1-A78B-41A9-88BB-A6A7B984CDC4}" dt="2022-09-29T08:19:12.370" v="6258" actId="947"/>
          <ac:spMkLst>
            <pc:docMk/>
            <pc:sldMk cId="2109613493" sldId="291"/>
            <ac:spMk id="151" creationId="{23E2A677-7EEE-47B3-BFD1-47B01A5A8422}"/>
          </ac:spMkLst>
        </pc:spChg>
        <pc:spChg chg="mod">
          <ac:chgData name="Zi yi Zhang (Chinasoft Shanghai)" userId="889434de-a257-482e-b37a-310609d597e0" providerId="ADAL" clId="{FEFB5BA1-A78B-41A9-88BB-A6A7B984CDC4}" dt="2022-09-29T08:19:12.442" v="6301" actId="947"/>
          <ac:spMkLst>
            <pc:docMk/>
            <pc:sldMk cId="2109613493" sldId="291"/>
            <ac:spMk id="152" creationId="{422E095C-3824-4D31-A938-F96CF1CBB45D}"/>
          </ac:spMkLst>
        </pc:spChg>
        <pc:spChg chg="mod">
          <ac:chgData name="Zi yi Zhang (Chinasoft Shanghai)" userId="889434de-a257-482e-b37a-310609d597e0" providerId="ADAL" clId="{FEFB5BA1-A78B-41A9-88BB-A6A7B984CDC4}" dt="2022-09-29T08:19:12.382" v="6266" actId="947"/>
          <ac:spMkLst>
            <pc:docMk/>
            <pc:sldMk cId="2109613493" sldId="291"/>
            <ac:spMk id="153" creationId="{A319D571-A7E8-46D0-AFE4-0ECD4223B432}"/>
          </ac:spMkLst>
        </pc:spChg>
        <pc:spChg chg="mod">
          <ac:chgData name="Zi yi Zhang (Chinasoft Shanghai)" userId="889434de-a257-482e-b37a-310609d597e0" providerId="ADAL" clId="{FEFB5BA1-A78B-41A9-88BB-A6A7B984CDC4}" dt="2022-09-29T08:19:12.442" v="6300" actId="947"/>
          <ac:spMkLst>
            <pc:docMk/>
            <pc:sldMk cId="2109613493" sldId="291"/>
            <ac:spMk id="154" creationId="{3F7FDD1B-6499-4FE0-8C2C-DE85D6D6C757}"/>
          </ac:spMkLst>
        </pc:spChg>
        <pc:spChg chg="mod">
          <ac:chgData name="Zi yi Zhang (Chinasoft Shanghai)" userId="889434de-a257-482e-b37a-310609d597e0" providerId="ADAL" clId="{FEFB5BA1-A78B-41A9-88BB-A6A7B984CDC4}" dt="2022-09-29T08:19:12.375" v="6262"/>
          <ac:spMkLst>
            <pc:docMk/>
            <pc:sldMk cId="2109613493" sldId="291"/>
            <ac:spMk id="162" creationId="{ADEFA8F6-C498-451F-AF42-D34EC26C8AC9}"/>
          </ac:spMkLst>
        </pc:spChg>
        <pc:spChg chg="mod">
          <ac:chgData name="Zi yi Zhang (Chinasoft Shanghai)" userId="889434de-a257-482e-b37a-310609d597e0" providerId="ADAL" clId="{FEFB5BA1-A78B-41A9-88BB-A6A7B984CDC4}" dt="2022-09-29T08:19:12.446" v="6304"/>
          <ac:spMkLst>
            <pc:docMk/>
            <pc:sldMk cId="2109613493" sldId="291"/>
            <ac:spMk id="163" creationId="{BEBA16C0-6842-4D26-87B0-53685FA2896B}"/>
          </ac:spMkLst>
        </pc:spChg>
        <pc:spChg chg="mod">
          <ac:chgData name="Zi yi Zhang (Chinasoft Shanghai)" userId="889434de-a257-482e-b37a-310609d597e0" providerId="ADAL" clId="{FEFB5BA1-A78B-41A9-88BB-A6A7B984CDC4}" dt="2022-09-29T08:19:12.371" v="6259"/>
          <ac:spMkLst>
            <pc:docMk/>
            <pc:sldMk cId="2109613493" sldId="291"/>
            <ac:spMk id="164" creationId="{616E36F0-D01C-4EBA-8C11-55A3390DD50E}"/>
          </ac:spMkLst>
        </pc:spChg>
        <pc:spChg chg="mod">
          <ac:chgData name="Zi yi Zhang (Chinasoft Shanghai)" userId="889434de-a257-482e-b37a-310609d597e0" providerId="ADAL" clId="{FEFB5BA1-A78B-41A9-88BB-A6A7B984CDC4}" dt="2022-09-29T08:19:12.434" v="6293"/>
          <ac:spMkLst>
            <pc:docMk/>
            <pc:sldMk cId="2109613493" sldId="291"/>
            <ac:spMk id="165" creationId="{59817B3A-628F-452F-954F-8CE30F24E242}"/>
          </ac:spMkLst>
        </pc:spChg>
        <pc:spChg chg="mod">
          <ac:chgData name="Zi yi Zhang (Chinasoft Shanghai)" userId="889434de-a257-482e-b37a-310609d597e0" providerId="ADAL" clId="{FEFB5BA1-A78B-41A9-88BB-A6A7B984CDC4}" dt="2022-09-29T08:19:12.383" v="6267"/>
          <ac:spMkLst>
            <pc:docMk/>
            <pc:sldMk cId="2109613493" sldId="291"/>
            <ac:spMk id="166" creationId="{0C1FFE34-2B69-4C02-A36A-F29361FEB090}"/>
          </ac:spMkLst>
        </pc:spChg>
        <pc:spChg chg="mod">
          <ac:chgData name="Zi yi Zhang (Chinasoft Shanghai)" userId="889434de-a257-482e-b37a-310609d597e0" providerId="ADAL" clId="{FEFB5BA1-A78B-41A9-88BB-A6A7B984CDC4}" dt="2022-09-29T08:19:12.440" v="6299"/>
          <ac:spMkLst>
            <pc:docMk/>
            <pc:sldMk cId="2109613493" sldId="291"/>
            <ac:spMk id="167" creationId="{65859BBC-4FC2-4EB3-A56E-7416347F6DFD}"/>
          </ac:spMkLst>
        </pc:spChg>
        <pc:spChg chg="mod">
          <ac:chgData name="Zi yi Zhang (Chinasoft Shanghai)" userId="889434de-a257-482e-b37a-310609d597e0" providerId="ADAL" clId="{FEFB5BA1-A78B-41A9-88BB-A6A7B984CDC4}" dt="2022-09-29T08:19:12.394" v="6273"/>
          <ac:spMkLst>
            <pc:docMk/>
            <pc:sldMk cId="2109613493" sldId="291"/>
            <ac:spMk id="168" creationId="{874007B3-3CCA-4822-833C-157EC00A4B1F}"/>
          </ac:spMkLst>
        </pc:spChg>
        <pc:spChg chg="mod">
          <ac:chgData name="Zi yi Zhang (Chinasoft Shanghai)" userId="889434de-a257-482e-b37a-310609d597e0" providerId="ADAL" clId="{FEFB5BA1-A78B-41A9-88BB-A6A7B984CDC4}" dt="2022-09-29T08:19:12.445" v="6303"/>
          <ac:spMkLst>
            <pc:docMk/>
            <pc:sldMk cId="2109613493" sldId="291"/>
            <ac:spMk id="169" creationId="{48986C87-7EC4-4EBB-B727-79E895545E6C}"/>
          </ac:spMkLst>
        </pc:spChg>
        <pc:grpChg chg="del">
          <ac:chgData name="Zi yi Zhang (Chinasoft Shanghai)" userId="889434de-a257-482e-b37a-310609d597e0" providerId="ADAL" clId="{FEFB5BA1-A78B-41A9-88BB-A6A7B984CDC4}" dt="2022-09-29T08:18:10.912" v="25" actId="165"/>
          <ac:grpSpMkLst>
            <pc:docMk/>
            <pc:sldMk cId="2109613493" sldId="291"/>
            <ac:grpSpMk id="137" creationId="{CAA6EF1D-ED97-4D03-B9C1-0679CD758E0E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11.217" v="26" actId="165"/>
          <ac:grpSpMkLst>
            <pc:docMk/>
            <pc:sldMk cId="2109613493" sldId="291"/>
            <ac:grpSpMk id="141" creationId="{D0B0A30E-F59A-48E9-B4BD-D9E9AAFA1C4F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11.217" v="26" actId="165"/>
          <ac:grpSpMkLst>
            <pc:docMk/>
            <pc:sldMk cId="2109613493" sldId="291"/>
            <ac:grpSpMk id="142" creationId="{B31133B7-958A-43D1-B213-D430CA65BCBB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8:11.217" v="26" actId="165"/>
          <ac:grpSpMkLst>
            <pc:docMk/>
            <pc:sldMk cId="2109613493" sldId="291"/>
            <ac:grpSpMk id="143" creationId="{C228172B-2061-46D8-BA51-695E08C972F6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8:11.217" v="26" actId="165"/>
          <ac:grpSpMkLst>
            <pc:docMk/>
            <pc:sldMk cId="2109613493" sldId="291"/>
            <ac:grpSpMk id="144" creationId="{44863444-B5BA-4D59-AC8D-845763D48375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8:11.217" v="26" actId="165"/>
          <ac:grpSpMkLst>
            <pc:docMk/>
            <pc:sldMk cId="2109613493" sldId="291"/>
            <ac:grpSpMk id="145" creationId="{1963E35B-8885-4322-8AEC-F7FD908CDB51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8:11.217" v="26" actId="165"/>
          <ac:grpSpMkLst>
            <pc:docMk/>
            <pc:sldMk cId="2109613493" sldId="291"/>
            <ac:grpSpMk id="146" creationId="{1859E6CE-C286-48A4-9BAD-D6714A70A631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8:11.217" v="26" actId="165"/>
          <ac:grpSpMkLst>
            <pc:docMk/>
            <pc:sldMk cId="2109613493" sldId="291"/>
            <ac:grpSpMk id="155" creationId="{76FF3AAA-2D9B-4461-8155-99AC034D11F1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8:11.217" v="26" actId="165"/>
          <ac:grpSpMkLst>
            <pc:docMk/>
            <pc:sldMk cId="2109613493" sldId="291"/>
            <ac:grpSpMk id="156" creationId="{1378380E-38E9-4E5A-9082-AF4BF6563A58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8:11.217" v="26" actId="165"/>
          <ac:grpSpMkLst>
            <pc:docMk/>
            <pc:sldMk cId="2109613493" sldId="291"/>
            <ac:grpSpMk id="157" creationId="{ED80CA79-3039-48C6-B812-E83CB804587D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8:11.217" v="26" actId="165"/>
          <ac:grpSpMkLst>
            <pc:docMk/>
            <pc:sldMk cId="2109613493" sldId="291"/>
            <ac:grpSpMk id="160" creationId="{D0B44D28-90AF-4168-B449-2494A9BC52A2}"/>
          </ac:grpSpMkLst>
        </pc:grpChg>
        <pc:cxnChg chg="mod topLvl">
          <ac:chgData name="Zi yi Zhang (Chinasoft Shanghai)" userId="889434de-a257-482e-b37a-310609d597e0" providerId="ADAL" clId="{FEFB5BA1-A78B-41A9-88BB-A6A7B984CDC4}" dt="2022-09-29T08:18:11.217" v="26" actId="165"/>
          <ac:cxnSpMkLst>
            <pc:docMk/>
            <pc:sldMk cId="2109613493" sldId="291"/>
            <ac:cxnSpMk id="158" creationId="{F2BFFB99-F178-43F0-84CC-D0170EB19519}"/>
          </ac:cxnSpMkLst>
        </pc:cxnChg>
        <pc:cxnChg chg="mod topLvl">
          <ac:chgData name="Zi yi Zhang (Chinasoft Shanghai)" userId="889434de-a257-482e-b37a-310609d597e0" providerId="ADAL" clId="{FEFB5BA1-A78B-41A9-88BB-A6A7B984CDC4}" dt="2022-09-29T08:18:11.217" v="26" actId="165"/>
          <ac:cxnSpMkLst>
            <pc:docMk/>
            <pc:sldMk cId="2109613493" sldId="291"/>
            <ac:cxnSpMk id="159" creationId="{77030FBF-88B6-4CCA-885F-E013EB474733}"/>
          </ac:cxnSpMkLst>
        </pc:cxnChg>
        <pc:cxnChg chg="mod topLvl">
          <ac:chgData name="Zi yi Zhang (Chinasoft Shanghai)" userId="889434de-a257-482e-b37a-310609d597e0" providerId="ADAL" clId="{FEFB5BA1-A78B-41A9-88BB-A6A7B984CDC4}" dt="2022-09-29T08:18:11.217" v="26" actId="165"/>
          <ac:cxnSpMkLst>
            <pc:docMk/>
            <pc:sldMk cId="2109613493" sldId="291"/>
            <ac:cxnSpMk id="161" creationId="{2B6BD048-66C0-4896-80FB-4EC194D744B7}"/>
          </ac:cxnSpMkLst>
        </pc:cxnChg>
      </pc:sldChg>
      <pc:sldChg chg="delSp modSp mod">
        <pc:chgData name="Zi yi Zhang (Chinasoft Shanghai)" userId="889434de-a257-482e-b37a-310609d597e0" providerId="ADAL" clId="{FEFB5BA1-A78B-41A9-88BB-A6A7B984CDC4}" dt="2022-09-29T08:19:12.630" v="6378"/>
        <pc:sldMkLst>
          <pc:docMk/>
          <pc:sldMk cId="1509913012" sldId="292"/>
        </pc:sldMkLst>
        <pc:spChg chg="mod">
          <ac:chgData name="Zi yi Zhang (Chinasoft Shanghai)" userId="889434de-a257-482e-b37a-310609d597e0" providerId="ADAL" clId="{FEFB5BA1-A78B-41A9-88BB-A6A7B984CDC4}" dt="2022-09-29T08:19:12.469" v="6310" actId="947"/>
          <ac:spMkLst>
            <pc:docMk/>
            <pc:sldMk cId="1509913012" sldId="292"/>
            <ac:spMk id="2" creationId="{469E155B-23D1-4739-8512-4E64704CF986}"/>
          </ac:spMkLst>
        </pc:spChg>
        <pc:spChg chg="mod">
          <ac:chgData name="Zi yi Zhang (Chinasoft Shanghai)" userId="889434de-a257-482e-b37a-310609d597e0" providerId="ADAL" clId="{FEFB5BA1-A78B-41A9-88BB-A6A7B984CDC4}" dt="2022-09-29T08:19:12.612" v="6362" actId="947"/>
          <ac:spMkLst>
            <pc:docMk/>
            <pc:sldMk cId="1509913012" sldId="292"/>
            <ac:spMk id="3" creationId="{DCF7CD5E-4C1B-4548-9B81-8F89BA059DC7}"/>
          </ac:spMkLst>
        </pc:spChg>
        <pc:spChg chg="mod">
          <ac:chgData name="Zi yi Zhang (Chinasoft Shanghai)" userId="889434de-a257-482e-b37a-310609d597e0" providerId="ADAL" clId="{FEFB5BA1-A78B-41A9-88BB-A6A7B984CDC4}" dt="2022-09-29T08:19:12.578" v="6339" actId="947"/>
          <ac:spMkLst>
            <pc:docMk/>
            <pc:sldMk cId="1509913012" sldId="292"/>
            <ac:spMk id="4" creationId="{9F816891-7F58-4E01-84E6-E49E0131690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598" v="6353" actId="947"/>
          <ac:spMkLst>
            <pc:docMk/>
            <pc:sldMk cId="1509913012" sldId="292"/>
            <ac:spMk id="6" creationId="{2F2AFA87-C715-4EE5-BBCB-06A1B64DAB92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614" v="6363" actId="947"/>
          <ac:spMkLst>
            <pc:docMk/>
            <pc:sldMk cId="1509913012" sldId="292"/>
            <ac:spMk id="17" creationId="{1AA0EF15-934D-4992-878A-F386429B5F81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627" v="6374" actId="947"/>
          <ac:spMkLst>
            <pc:docMk/>
            <pc:sldMk cId="1509913012" sldId="292"/>
            <ac:spMk id="18" creationId="{3A978291-C145-4B31-8BA2-0BB207AB9100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595" v="6350"/>
          <ac:spMkLst>
            <pc:docMk/>
            <pc:sldMk cId="1509913012" sldId="292"/>
            <ac:spMk id="19" creationId="{7A8DAC34-3B14-4EF9-953D-998845ED9731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626" v="6373"/>
          <ac:spMkLst>
            <pc:docMk/>
            <pc:sldMk cId="1509913012" sldId="292"/>
            <ac:spMk id="20" creationId="{0FB3A989-A14C-4705-9D1F-2213D47833A0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628" v="6376" actId="947"/>
          <ac:spMkLst>
            <pc:docMk/>
            <pc:sldMk cId="1509913012" sldId="292"/>
            <ac:spMk id="21" creationId="{45C0A522-AAAB-48A5-BCD6-381CF68FBA85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630" v="6378"/>
          <ac:spMkLst>
            <pc:docMk/>
            <pc:sldMk cId="1509913012" sldId="292"/>
            <ac:spMk id="23" creationId="{ED629742-9F97-479D-995D-6A3C7B268A37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627" v="6375"/>
          <ac:spMkLst>
            <pc:docMk/>
            <pc:sldMk cId="1509913012" sldId="292"/>
            <ac:spMk id="24" creationId="{367F3284-963C-4192-B809-1A5949C7D4A9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620" v="6368" actId="947"/>
          <ac:spMkLst>
            <pc:docMk/>
            <pc:sldMk cId="1509913012" sldId="292"/>
            <ac:spMk id="25" creationId="{E82D64B7-D3E1-4DE3-8DFB-D3D356A1A28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622" v="6370"/>
          <ac:spMkLst>
            <pc:docMk/>
            <pc:sldMk cId="1509913012" sldId="292"/>
            <ac:spMk id="27" creationId="{8A755092-D676-4FFC-B049-066E1CF4BF0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629" v="6377"/>
          <ac:spMkLst>
            <pc:docMk/>
            <pc:sldMk cId="1509913012" sldId="292"/>
            <ac:spMk id="28" creationId="{37C37DBB-861D-401E-940F-F3E7289B7F35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621" v="6369" actId="947"/>
          <ac:spMkLst>
            <pc:docMk/>
            <pc:sldMk cId="1509913012" sldId="292"/>
            <ac:spMk id="29" creationId="{145482EB-2876-4843-8DC8-B0830AFC4BA6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607" v="6358"/>
          <ac:spMkLst>
            <pc:docMk/>
            <pc:sldMk cId="1509913012" sldId="292"/>
            <ac:spMk id="31" creationId="{0C40DD75-444B-4C7E-B18B-F288E4C8B833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615" v="6364"/>
          <ac:spMkLst>
            <pc:docMk/>
            <pc:sldMk cId="1509913012" sldId="292"/>
            <ac:spMk id="32" creationId="{62D04207-0A0A-4D1C-A4EA-4EDA77A85DBD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625" v="6371" actId="947"/>
          <ac:spMkLst>
            <pc:docMk/>
            <pc:sldMk cId="1509913012" sldId="292"/>
            <ac:spMk id="33" creationId="{A97E3D8D-53CE-4755-8D4C-6535F94C573A}"/>
          </ac:spMkLst>
        </pc:spChg>
        <pc:grpChg chg="del">
          <ac:chgData name="Zi yi Zhang (Chinasoft Shanghai)" userId="889434de-a257-482e-b37a-310609d597e0" providerId="ADAL" clId="{FEFB5BA1-A78B-41A9-88BB-A6A7B984CDC4}" dt="2022-09-29T08:18:15.343" v="27" actId="165"/>
          <ac:grpSpMkLst>
            <pc:docMk/>
            <pc:sldMk cId="1509913012" sldId="292"/>
            <ac:grpSpMk id="5" creationId="{D4FF4F57-B0FD-44C7-8F85-4885313C3970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15.617" v="28" actId="165"/>
          <ac:grpSpMkLst>
            <pc:docMk/>
            <pc:sldMk cId="1509913012" sldId="292"/>
            <ac:grpSpMk id="8" creationId="{F7DE2441-CB92-4946-A515-021FA330F8A5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15.617" v="28" actId="165"/>
          <ac:grpSpMkLst>
            <pc:docMk/>
            <pc:sldMk cId="1509913012" sldId="292"/>
            <ac:grpSpMk id="10" creationId="{BAB8E00D-14DE-48C8-A73F-97442875FA88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15.617" v="28" actId="165"/>
          <ac:grpSpMkLst>
            <pc:docMk/>
            <pc:sldMk cId="1509913012" sldId="292"/>
            <ac:grpSpMk id="12" creationId="{CB273A01-08D4-4948-B34D-5AD4D3EF7089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15.617" v="28" actId="165"/>
          <ac:grpSpMkLst>
            <pc:docMk/>
            <pc:sldMk cId="1509913012" sldId="292"/>
            <ac:grpSpMk id="14" creationId="{969F82C7-ED04-489F-A63A-5DC9ECA0FDFA}"/>
          </ac:grpSpMkLst>
        </pc:grpChg>
        <pc:cxnChg chg="mod topLvl">
          <ac:chgData name="Zi yi Zhang (Chinasoft Shanghai)" userId="889434de-a257-482e-b37a-310609d597e0" providerId="ADAL" clId="{FEFB5BA1-A78B-41A9-88BB-A6A7B984CDC4}" dt="2022-09-29T08:18:15.343" v="27" actId="165"/>
          <ac:cxnSpMkLst>
            <pc:docMk/>
            <pc:sldMk cId="1509913012" sldId="292"/>
            <ac:cxnSpMk id="15" creationId="{3C0819C2-B681-4B39-A809-21D856556592}"/>
          </ac:cxnSpMkLst>
        </pc:cxnChg>
        <pc:cxnChg chg="mod topLvl">
          <ac:chgData name="Zi yi Zhang (Chinasoft Shanghai)" userId="889434de-a257-482e-b37a-310609d597e0" providerId="ADAL" clId="{FEFB5BA1-A78B-41A9-88BB-A6A7B984CDC4}" dt="2022-09-29T08:18:15.343" v="27" actId="165"/>
          <ac:cxnSpMkLst>
            <pc:docMk/>
            <pc:sldMk cId="1509913012" sldId="292"/>
            <ac:cxnSpMk id="16" creationId="{F8C97B39-3989-4577-A7C3-9BC821A8AA8E}"/>
          </ac:cxnSpMkLst>
        </pc:cxnChg>
      </pc:sldChg>
      <pc:sldChg chg="delSp modSp mod">
        <pc:chgData name="Zi yi Zhang (Chinasoft Shanghai)" userId="889434de-a257-482e-b37a-310609d597e0" providerId="ADAL" clId="{FEFB5BA1-A78B-41A9-88BB-A6A7B984CDC4}" dt="2022-09-29T08:19:12.849" v="6466" actId="947"/>
        <pc:sldMkLst>
          <pc:docMk/>
          <pc:sldMk cId="3719514310" sldId="293"/>
        </pc:sldMkLst>
        <pc:spChg chg="mod">
          <ac:chgData name="Zi yi Zhang (Chinasoft Shanghai)" userId="889434de-a257-482e-b37a-310609d597e0" providerId="ADAL" clId="{FEFB5BA1-A78B-41A9-88BB-A6A7B984CDC4}" dt="2022-09-29T08:19:12.641" v="6382" actId="947"/>
          <ac:spMkLst>
            <pc:docMk/>
            <pc:sldMk cId="3719514310" sldId="293"/>
            <ac:spMk id="2" creationId="{8670EFFC-9698-48D7-8C42-04B12FA2E006}"/>
          </ac:spMkLst>
        </pc:spChg>
        <pc:spChg chg="mod">
          <ac:chgData name="Zi yi Zhang (Chinasoft Shanghai)" userId="889434de-a257-482e-b37a-310609d597e0" providerId="ADAL" clId="{FEFB5BA1-A78B-41A9-88BB-A6A7B984CDC4}" dt="2022-09-29T08:19:12.846" v="6463" actId="947"/>
          <ac:spMkLst>
            <pc:docMk/>
            <pc:sldMk cId="3719514310" sldId="293"/>
            <ac:spMk id="3" creationId="{60030702-13E2-4919-B284-32BBB8418EC8}"/>
          </ac:spMkLst>
        </pc:spChg>
        <pc:spChg chg="mod">
          <ac:chgData name="Zi yi Zhang (Chinasoft Shanghai)" userId="889434de-a257-482e-b37a-310609d597e0" providerId="ADAL" clId="{FEFB5BA1-A78B-41A9-88BB-A6A7B984CDC4}" dt="2022-09-29T08:19:12.824" v="6449" actId="947"/>
          <ac:spMkLst>
            <pc:docMk/>
            <pc:sldMk cId="3719514310" sldId="293"/>
            <ac:spMk id="4" creationId="{E2A83517-019E-4605-B0DB-1490663B37D4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818" v="6445" actId="947"/>
          <ac:spMkLst>
            <pc:docMk/>
            <pc:sldMk cId="3719514310" sldId="293"/>
            <ac:spMk id="86" creationId="{043AB2E2-323A-4E84-B9C1-F2ED1E853B7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829" v="6452" actId="947"/>
          <ac:spMkLst>
            <pc:docMk/>
            <pc:sldMk cId="3719514310" sldId="293"/>
            <ac:spMk id="87" creationId="{043AB2E2-323A-4E84-B9C1-F2ED1E853B7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844" v="6462" actId="947"/>
          <ac:spMkLst>
            <pc:docMk/>
            <pc:sldMk cId="3719514310" sldId="293"/>
            <ac:spMk id="88" creationId="{043AB2E2-323A-4E84-B9C1-F2ED1E853B7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763" v="6407" actId="947"/>
          <ac:spMkLst>
            <pc:docMk/>
            <pc:sldMk cId="3719514310" sldId="293"/>
            <ac:spMk id="89" creationId="{043AB2E2-323A-4E84-B9C1-F2ED1E853B7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834" v="6455" actId="947"/>
          <ac:spMkLst>
            <pc:docMk/>
            <pc:sldMk cId="3719514310" sldId="293"/>
            <ac:spMk id="90" creationId="{54ABD3D1-4C6E-4D62-A867-B7B461AB6AB1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839" v="6458" actId="947"/>
          <ac:spMkLst>
            <pc:docMk/>
            <pc:sldMk cId="3719514310" sldId="293"/>
            <ac:spMk id="91" creationId="{04CEC3C5-C3AF-4FEB-B45D-B544DD591745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800" v="6433" actId="947"/>
          <ac:spMkLst>
            <pc:docMk/>
            <pc:sldMk cId="3719514310" sldId="293"/>
            <ac:spMk id="92" creationId="{EEE97030-CCEB-48B6-9AC7-2945E4866BA0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837" v="6457" actId="947"/>
          <ac:spMkLst>
            <pc:docMk/>
            <pc:sldMk cId="3719514310" sldId="293"/>
            <ac:spMk id="93" creationId="{E5F9B8BA-0026-445C-98A7-FAA4DE4E195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797" v="6430" actId="947"/>
          <ac:spMkLst>
            <pc:docMk/>
            <pc:sldMk cId="3719514310" sldId="293"/>
            <ac:spMk id="94" creationId="{9FB8E0C1-E668-4A9A-8369-D65D8E02A9B2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843" v="6461" actId="947"/>
          <ac:spMkLst>
            <pc:docMk/>
            <pc:sldMk cId="3719514310" sldId="293"/>
            <ac:spMk id="95" creationId="{DC6E2E27-5DA5-40CB-93C5-96DE140CE15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814" v="6443" actId="947"/>
          <ac:spMkLst>
            <pc:docMk/>
            <pc:sldMk cId="3719514310" sldId="293"/>
            <ac:spMk id="96" creationId="{DC6E2E27-5DA5-40CB-93C5-96DE140CE15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849" v="6466" actId="947"/>
          <ac:spMkLst>
            <pc:docMk/>
            <pc:sldMk cId="3719514310" sldId="293"/>
            <ac:spMk id="97" creationId="{DC6E2E27-5DA5-40CB-93C5-96DE140CE15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812" v="6441" actId="947"/>
          <ac:spMkLst>
            <pc:docMk/>
            <pc:sldMk cId="3719514310" sldId="293"/>
            <ac:spMk id="98" creationId="{DC6E2E27-5DA5-40CB-93C5-96DE140CE15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830" v="6453" actId="947"/>
          <ac:spMkLst>
            <pc:docMk/>
            <pc:sldMk cId="3719514310" sldId="293"/>
            <ac:spMk id="99" creationId="{0ED0AAC5-489D-482B-A0A1-FB8A8E8B8670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813" v="6442" actId="947"/>
          <ac:spMkLst>
            <pc:docMk/>
            <pc:sldMk cId="3719514310" sldId="293"/>
            <ac:spMk id="100" creationId="{8751FBCE-813D-4C1D-9238-1C1E2160C5AF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821" v="6447" actId="947"/>
          <ac:spMkLst>
            <pc:docMk/>
            <pc:sldMk cId="3719514310" sldId="293"/>
            <ac:spMk id="101" creationId="{175660EF-90AF-4EE0-AA29-03EA36E3A36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848" v="6465" actId="947"/>
          <ac:spMkLst>
            <pc:docMk/>
            <pc:sldMk cId="3719514310" sldId="293"/>
            <ac:spMk id="102" creationId="{FBB3180A-F8A3-4FA7-85C9-FAD1C706B224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811" v="6440" actId="947"/>
          <ac:spMkLst>
            <pc:docMk/>
            <pc:sldMk cId="3719514310" sldId="293"/>
            <ac:spMk id="103" creationId="{043AB2E2-323A-4E84-B9C1-F2ED1E853B7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2.847" v="6464" actId="947"/>
          <ac:spMkLst>
            <pc:docMk/>
            <pc:sldMk cId="3719514310" sldId="293"/>
            <ac:spMk id="104" creationId="{043AB2E2-323A-4E84-B9C1-F2ED1E853B7E}"/>
          </ac:spMkLst>
        </pc:spChg>
        <pc:grpChg chg="del">
          <ac:chgData name="Zi yi Zhang (Chinasoft Shanghai)" userId="889434de-a257-482e-b37a-310609d597e0" providerId="ADAL" clId="{FEFB5BA1-A78B-41A9-88BB-A6A7B984CDC4}" dt="2022-09-29T08:18:18.264" v="29" actId="165"/>
          <ac:grpSpMkLst>
            <pc:docMk/>
            <pc:sldMk cId="3719514310" sldId="293"/>
            <ac:grpSpMk id="85" creationId="{A9235E36-9B22-47E5-B089-F2EF2084E9F4}"/>
          </ac:grpSpMkLst>
        </pc:grpChg>
      </pc:sldChg>
      <pc:sldChg chg="modSp mod">
        <pc:chgData name="Zi yi Zhang (Chinasoft Shanghai)" userId="889434de-a257-482e-b37a-310609d597e0" providerId="ADAL" clId="{FEFB5BA1-A78B-41A9-88BB-A6A7B984CDC4}" dt="2022-09-29T08:19:13.096" v="6578" actId="947"/>
        <pc:sldMkLst>
          <pc:docMk/>
          <pc:sldMk cId="2504451937" sldId="294"/>
        </pc:sldMkLst>
        <pc:spChg chg="mod">
          <ac:chgData name="Zi yi Zhang (Chinasoft Shanghai)" userId="889434de-a257-482e-b37a-310609d597e0" providerId="ADAL" clId="{FEFB5BA1-A78B-41A9-88BB-A6A7B984CDC4}" dt="2022-09-29T08:19:12.869" v="6470" actId="947"/>
          <ac:spMkLst>
            <pc:docMk/>
            <pc:sldMk cId="2504451937" sldId="294"/>
            <ac:spMk id="2" creationId="{7DA2FF90-BDC8-4E07-B901-BC7580165228}"/>
          </ac:spMkLst>
        </pc:spChg>
        <pc:spChg chg="mod">
          <ac:chgData name="Zi yi Zhang (Chinasoft Shanghai)" userId="889434de-a257-482e-b37a-310609d597e0" providerId="ADAL" clId="{FEFB5BA1-A78B-41A9-88BB-A6A7B984CDC4}" dt="2022-09-29T08:19:13.091" v="6573" actId="947"/>
          <ac:spMkLst>
            <pc:docMk/>
            <pc:sldMk cId="2504451937" sldId="294"/>
            <ac:spMk id="3" creationId="{F70F8EC6-B652-469B-AB24-4266256A60E9}"/>
          </ac:spMkLst>
        </pc:spChg>
        <pc:spChg chg="mod">
          <ac:chgData name="Zi yi Zhang (Chinasoft Shanghai)" userId="889434de-a257-482e-b37a-310609d597e0" providerId="ADAL" clId="{FEFB5BA1-A78B-41A9-88BB-A6A7B984CDC4}" dt="2022-09-29T08:19:13.068" v="6551" actId="947"/>
          <ac:spMkLst>
            <pc:docMk/>
            <pc:sldMk cId="2504451937" sldId="294"/>
            <ac:spMk id="4" creationId="{64E91539-01C3-43FC-A443-C4666F17A2D8}"/>
          </ac:spMkLst>
        </pc:spChg>
        <pc:spChg chg="mod">
          <ac:chgData name="Zi yi Zhang (Chinasoft Shanghai)" userId="889434de-a257-482e-b37a-310609d597e0" providerId="ADAL" clId="{FEFB5BA1-A78B-41A9-88BB-A6A7B984CDC4}" dt="2022-09-29T08:19:13.069" v="6553" actId="947"/>
          <ac:spMkLst>
            <pc:docMk/>
            <pc:sldMk cId="2504451937" sldId="294"/>
            <ac:spMk id="10" creationId="{80055A11-484A-4591-BEED-A665353E8F60}"/>
          </ac:spMkLst>
        </pc:spChg>
        <pc:spChg chg="mod">
          <ac:chgData name="Zi yi Zhang (Chinasoft Shanghai)" userId="889434de-a257-482e-b37a-310609d597e0" providerId="ADAL" clId="{FEFB5BA1-A78B-41A9-88BB-A6A7B984CDC4}" dt="2022-09-29T08:19:13.087" v="6569" actId="947"/>
          <ac:spMkLst>
            <pc:docMk/>
            <pc:sldMk cId="2504451937" sldId="294"/>
            <ac:spMk id="11" creationId="{1D1112B7-6D32-46ED-B079-046C5D4AC830}"/>
          </ac:spMkLst>
        </pc:spChg>
        <pc:spChg chg="mod">
          <ac:chgData name="Zi yi Zhang (Chinasoft Shanghai)" userId="889434de-a257-482e-b37a-310609d597e0" providerId="ADAL" clId="{FEFB5BA1-A78B-41A9-88BB-A6A7B984CDC4}" dt="2022-09-29T08:19:13.047" v="6532" actId="947"/>
          <ac:spMkLst>
            <pc:docMk/>
            <pc:sldMk cId="2504451937" sldId="294"/>
            <ac:spMk id="12" creationId="{4A8EF30E-F5F9-4B56-82DE-48B099AB4A2A}"/>
          </ac:spMkLst>
        </pc:spChg>
        <pc:spChg chg="mod">
          <ac:chgData name="Zi yi Zhang (Chinasoft Shanghai)" userId="889434de-a257-482e-b37a-310609d597e0" providerId="ADAL" clId="{FEFB5BA1-A78B-41A9-88BB-A6A7B984CDC4}" dt="2022-09-29T08:19:13.093" v="6575" actId="947"/>
          <ac:spMkLst>
            <pc:docMk/>
            <pc:sldMk cId="2504451937" sldId="294"/>
            <ac:spMk id="13" creationId="{ADE7FF7F-60C6-4D44-B9EF-07911338FC0E}"/>
          </ac:spMkLst>
        </pc:spChg>
        <pc:spChg chg="mod">
          <ac:chgData name="Zi yi Zhang (Chinasoft Shanghai)" userId="889434de-a257-482e-b37a-310609d597e0" providerId="ADAL" clId="{FEFB5BA1-A78B-41A9-88BB-A6A7B984CDC4}" dt="2022-09-29T08:19:13.073" v="6556"/>
          <ac:spMkLst>
            <pc:docMk/>
            <pc:sldMk cId="2504451937" sldId="294"/>
            <ac:spMk id="15" creationId="{95C19C37-80F1-4BC7-B8B4-0AFA8FDB8D86}"/>
          </ac:spMkLst>
        </pc:spChg>
        <pc:spChg chg="mod">
          <ac:chgData name="Zi yi Zhang (Chinasoft Shanghai)" userId="889434de-a257-482e-b37a-310609d597e0" providerId="ADAL" clId="{FEFB5BA1-A78B-41A9-88BB-A6A7B984CDC4}" dt="2022-09-29T08:19:13.022" v="6508"/>
          <ac:spMkLst>
            <pc:docMk/>
            <pc:sldMk cId="2504451937" sldId="294"/>
            <ac:spMk id="16" creationId="{02C9EFA1-AC9A-4C4E-B071-E0F13D387EAF}"/>
          </ac:spMkLst>
        </pc:spChg>
        <pc:spChg chg="mod">
          <ac:chgData name="Zi yi Zhang (Chinasoft Shanghai)" userId="889434de-a257-482e-b37a-310609d597e0" providerId="ADAL" clId="{FEFB5BA1-A78B-41A9-88BB-A6A7B984CDC4}" dt="2022-09-29T08:19:13.096" v="6578" actId="947"/>
          <ac:spMkLst>
            <pc:docMk/>
            <pc:sldMk cId="2504451937" sldId="294"/>
            <ac:spMk id="17" creationId="{5B0E83BB-22C1-487D-99C6-0C82DC3457CB}"/>
          </ac:spMkLst>
        </pc:spChg>
        <pc:spChg chg="mod">
          <ac:chgData name="Zi yi Zhang (Chinasoft Shanghai)" userId="889434de-a257-482e-b37a-310609d597e0" providerId="ADAL" clId="{FEFB5BA1-A78B-41A9-88BB-A6A7B984CDC4}" dt="2022-09-29T08:19:13.094" v="6576" actId="947"/>
          <ac:spMkLst>
            <pc:docMk/>
            <pc:sldMk cId="2504451937" sldId="294"/>
            <ac:spMk id="18" creationId="{F0265873-81E5-40B2-9AF1-41177A09BAAC}"/>
          </ac:spMkLst>
        </pc:spChg>
        <pc:spChg chg="mod">
          <ac:chgData name="Zi yi Zhang (Chinasoft Shanghai)" userId="889434de-a257-482e-b37a-310609d597e0" providerId="ADAL" clId="{FEFB5BA1-A78B-41A9-88BB-A6A7B984CDC4}" dt="2022-09-29T08:19:13.082" v="6564" actId="947"/>
          <ac:spMkLst>
            <pc:docMk/>
            <pc:sldMk cId="2504451937" sldId="294"/>
            <ac:spMk id="19" creationId="{4A9230C3-B1EB-49DD-8F30-17CAA3AAD63A}"/>
          </ac:spMkLst>
        </pc:spChg>
        <pc:spChg chg="mod">
          <ac:chgData name="Zi yi Zhang (Chinasoft Shanghai)" userId="889434de-a257-482e-b37a-310609d597e0" providerId="ADAL" clId="{FEFB5BA1-A78B-41A9-88BB-A6A7B984CDC4}" dt="2022-09-29T08:19:13.061" v="6545"/>
          <ac:spMkLst>
            <pc:docMk/>
            <pc:sldMk cId="2504451937" sldId="294"/>
            <ac:spMk id="21" creationId="{789434DA-A979-43B6-A16B-21EA38A2F15C}"/>
          </ac:spMkLst>
        </pc:spChg>
        <pc:spChg chg="mod">
          <ac:chgData name="Zi yi Zhang (Chinasoft Shanghai)" userId="889434de-a257-482e-b37a-310609d597e0" providerId="ADAL" clId="{FEFB5BA1-A78B-41A9-88BB-A6A7B984CDC4}" dt="2022-09-29T08:19:13.080" v="6562"/>
          <ac:spMkLst>
            <pc:docMk/>
            <pc:sldMk cId="2504451937" sldId="294"/>
            <ac:spMk id="22" creationId="{0AD3958D-B74F-4BD3-A570-80263BEAF5C5}"/>
          </ac:spMkLst>
        </pc:spChg>
        <pc:spChg chg="mod">
          <ac:chgData name="Zi yi Zhang (Chinasoft Shanghai)" userId="889434de-a257-482e-b37a-310609d597e0" providerId="ADAL" clId="{FEFB5BA1-A78B-41A9-88BB-A6A7B984CDC4}" dt="2022-09-29T08:19:13.064" v="6548" actId="947"/>
          <ac:spMkLst>
            <pc:docMk/>
            <pc:sldMk cId="2504451937" sldId="294"/>
            <ac:spMk id="23" creationId="{65D3807E-58EE-4A59-B37A-AA37FCA9A1EF}"/>
          </ac:spMkLst>
        </pc:spChg>
        <pc:spChg chg="mod">
          <ac:chgData name="Zi yi Zhang (Chinasoft Shanghai)" userId="889434de-a257-482e-b37a-310609d597e0" providerId="ADAL" clId="{FEFB5BA1-A78B-41A9-88BB-A6A7B984CDC4}" dt="2022-09-29T08:19:13.043" v="6529" actId="947"/>
          <ac:spMkLst>
            <pc:docMk/>
            <pc:sldMk cId="2504451937" sldId="294"/>
            <ac:spMk id="24" creationId="{ADA35F1B-1880-4D12-B005-8908285CF524}"/>
          </ac:spMkLst>
        </pc:spChg>
        <pc:spChg chg="mod">
          <ac:chgData name="Zi yi Zhang (Chinasoft Shanghai)" userId="889434de-a257-482e-b37a-310609d597e0" providerId="ADAL" clId="{FEFB5BA1-A78B-41A9-88BB-A6A7B984CDC4}" dt="2022-09-29T08:19:13.057" v="6542" actId="947"/>
          <ac:spMkLst>
            <pc:docMk/>
            <pc:sldMk cId="2504451937" sldId="294"/>
            <ac:spMk id="25" creationId="{416D014B-0774-415F-9964-B32A59D9CFB7}"/>
          </ac:spMkLst>
        </pc:spChg>
        <pc:spChg chg="mod">
          <ac:chgData name="Zi yi Zhang (Chinasoft Shanghai)" userId="889434de-a257-482e-b37a-310609d597e0" providerId="ADAL" clId="{FEFB5BA1-A78B-41A9-88BB-A6A7B984CDC4}" dt="2022-09-29T08:19:13.083" v="6565"/>
          <ac:spMkLst>
            <pc:docMk/>
            <pc:sldMk cId="2504451937" sldId="294"/>
            <ac:spMk id="27" creationId="{F6073663-D62D-40C8-AA5F-52ACCAECD157}"/>
          </ac:spMkLst>
        </pc:spChg>
        <pc:spChg chg="mod">
          <ac:chgData name="Zi yi Zhang (Chinasoft Shanghai)" userId="889434de-a257-482e-b37a-310609d597e0" providerId="ADAL" clId="{FEFB5BA1-A78B-41A9-88BB-A6A7B984CDC4}" dt="2022-09-29T08:19:13.078" v="6560"/>
          <ac:spMkLst>
            <pc:docMk/>
            <pc:sldMk cId="2504451937" sldId="294"/>
            <ac:spMk id="28" creationId="{5914CF93-E12D-47EA-96C5-2BD24DB8C1DE}"/>
          </ac:spMkLst>
        </pc:spChg>
        <pc:spChg chg="mod">
          <ac:chgData name="Zi yi Zhang (Chinasoft Shanghai)" userId="889434de-a257-482e-b37a-310609d597e0" providerId="ADAL" clId="{FEFB5BA1-A78B-41A9-88BB-A6A7B984CDC4}" dt="2022-09-29T08:19:13.083" v="6566" actId="947"/>
          <ac:spMkLst>
            <pc:docMk/>
            <pc:sldMk cId="2504451937" sldId="294"/>
            <ac:spMk id="29" creationId="{C426CDC4-6E0E-4BBB-9C82-FC77B4CF22C5}"/>
          </ac:spMkLst>
        </pc:spChg>
        <pc:spChg chg="mod">
          <ac:chgData name="Zi yi Zhang (Chinasoft Shanghai)" userId="889434de-a257-482e-b37a-310609d597e0" providerId="ADAL" clId="{FEFB5BA1-A78B-41A9-88BB-A6A7B984CDC4}" dt="2022-09-29T08:19:13.067" v="6550" actId="947"/>
          <ac:spMkLst>
            <pc:docMk/>
            <pc:sldMk cId="2504451937" sldId="294"/>
            <ac:spMk id="30" creationId="{61326B6D-3D89-4F86-AE58-92E63D00D349}"/>
          </ac:spMkLst>
        </pc:spChg>
        <pc:spChg chg="mod">
          <ac:chgData name="Zi yi Zhang (Chinasoft Shanghai)" userId="889434de-a257-482e-b37a-310609d597e0" providerId="ADAL" clId="{FEFB5BA1-A78B-41A9-88BB-A6A7B984CDC4}" dt="2022-09-29T08:19:13.088" v="6570" actId="947"/>
          <ac:spMkLst>
            <pc:docMk/>
            <pc:sldMk cId="2504451937" sldId="294"/>
            <ac:spMk id="31" creationId="{647DE4B0-AFFD-4CC5-BE7B-5BD3D2BEF197}"/>
          </ac:spMkLst>
        </pc:spChg>
        <pc:spChg chg="mod">
          <ac:chgData name="Zi yi Zhang (Chinasoft Shanghai)" userId="889434de-a257-482e-b37a-310609d597e0" providerId="ADAL" clId="{FEFB5BA1-A78B-41A9-88BB-A6A7B984CDC4}" dt="2022-09-29T08:19:13.024" v="6510" actId="947"/>
          <ac:spMkLst>
            <pc:docMk/>
            <pc:sldMk cId="2504451937" sldId="294"/>
            <ac:spMk id="32" creationId="{85488F07-C4F7-4A7E-A399-FFC02EF5F48F}"/>
          </ac:spMkLst>
        </pc:spChg>
        <pc:spChg chg="mod">
          <ac:chgData name="Zi yi Zhang (Chinasoft Shanghai)" userId="889434de-a257-482e-b37a-310609d597e0" providerId="ADAL" clId="{FEFB5BA1-A78B-41A9-88BB-A6A7B984CDC4}" dt="2022-09-29T08:19:13.070" v="6554"/>
          <ac:spMkLst>
            <pc:docMk/>
            <pc:sldMk cId="2504451937" sldId="294"/>
            <ac:spMk id="33" creationId="{DC8EF4B4-7EFA-4938-A25B-3FF9DD35BF90}"/>
          </ac:spMkLst>
        </pc:spChg>
        <pc:spChg chg="mod">
          <ac:chgData name="Zi yi Zhang (Chinasoft Shanghai)" userId="889434de-a257-482e-b37a-310609d597e0" providerId="ADAL" clId="{FEFB5BA1-A78B-41A9-88BB-A6A7B984CDC4}" dt="2022-09-29T08:19:13.038" v="6524"/>
          <ac:spMkLst>
            <pc:docMk/>
            <pc:sldMk cId="2504451937" sldId="294"/>
            <ac:spMk id="34" creationId="{242041EB-B1EA-4053-BCEC-2340A4317471}"/>
          </ac:spMkLst>
        </pc:spChg>
        <pc:spChg chg="mod">
          <ac:chgData name="Zi yi Zhang (Chinasoft Shanghai)" userId="889434de-a257-482e-b37a-310609d597e0" providerId="ADAL" clId="{FEFB5BA1-A78B-41A9-88BB-A6A7B984CDC4}" dt="2022-09-29T08:19:13.095" v="6577" actId="947"/>
          <ac:spMkLst>
            <pc:docMk/>
            <pc:sldMk cId="2504451937" sldId="294"/>
            <ac:spMk id="35" creationId="{691EDD4F-9427-4A66-9D98-D59AD352B77D}"/>
          </ac:spMkLst>
        </pc:spChg>
        <pc:spChg chg="mod">
          <ac:chgData name="Zi yi Zhang (Chinasoft Shanghai)" userId="889434de-a257-482e-b37a-310609d597e0" providerId="ADAL" clId="{FEFB5BA1-A78B-41A9-88BB-A6A7B984CDC4}" dt="2022-09-29T08:19:13.092" v="6574" actId="947"/>
          <ac:spMkLst>
            <pc:docMk/>
            <pc:sldMk cId="2504451937" sldId="294"/>
            <ac:spMk id="36" creationId="{4EF6CA2A-F9E8-4EB1-993E-CEC409C5630E}"/>
          </ac:spMkLst>
        </pc:spChg>
        <pc:spChg chg="mod">
          <ac:chgData name="Zi yi Zhang (Chinasoft Shanghai)" userId="889434de-a257-482e-b37a-310609d597e0" providerId="ADAL" clId="{FEFB5BA1-A78B-41A9-88BB-A6A7B984CDC4}" dt="2022-09-29T08:19:13.069" v="6552" actId="947"/>
          <ac:spMkLst>
            <pc:docMk/>
            <pc:sldMk cId="2504451937" sldId="294"/>
            <ac:spMk id="37" creationId="{47DFB54C-3032-4411-9050-37574AF34CCC}"/>
          </ac:spMkLst>
        </pc:spChg>
      </pc:sldChg>
      <pc:sldChg chg="delSp modSp mod">
        <pc:chgData name="Zi yi Zhang (Chinasoft Shanghai)" userId="889434de-a257-482e-b37a-310609d597e0" providerId="ADAL" clId="{FEFB5BA1-A78B-41A9-88BB-A6A7B984CDC4}" dt="2022-09-29T08:19:13.261" v="6654" actId="947"/>
        <pc:sldMkLst>
          <pc:docMk/>
          <pc:sldMk cId="2647402415" sldId="296"/>
        </pc:sldMkLst>
        <pc:spChg chg="mod">
          <ac:chgData name="Zi yi Zhang (Chinasoft Shanghai)" userId="889434de-a257-482e-b37a-310609d597e0" providerId="ADAL" clId="{FEFB5BA1-A78B-41A9-88BB-A6A7B984CDC4}" dt="2022-09-29T08:19:13.109" v="6582" actId="947"/>
          <ac:spMkLst>
            <pc:docMk/>
            <pc:sldMk cId="2647402415" sldId="296"/>
            <ac:spMk id="2" creationId="{469E155B-23D1-4739-8512-4E64704CF986}"/>
          </ac:spMkLst>
        </pc:spChg>
        <pc:spChg chg="mod">
          <ac:chgData name="Zi yi Zhang (Chinasoft Shanghai)" userId="889434de-a257-482e-b37a-310609d597e0" providerId="ADAL" clId="{FEFB5BA1-A78B-41A9-88BB-A6A7B984CDC4}" dt="2022-09-29T08:19:13.261" v="6654" actId="947"/>
          <ac:spMkLst>
            <pc:docMk/>
            <pc:sldMk cId="2647402415" sldId="296"/>
            <ac:spMk id="3" creationId="{DCF7CD5E-4C1B-4548-9B81-8F89BA059DC7}"/>
          </ac:spMkLst>
        </pc:spChg>
        <pc:spChg chg="mod">
          <ac:chgData name="Zi yi Zhang (Chinasoft Shanghai)" userId="889434de-a257-482e-b37a-310609d597e0" providerId="ADAL" clId="{FEFB5BA1-A78B-41A9-88BB-A6A7B984CDC4}" dt="2022-09-29T08:19:13.258" v="6652" actId="947"/>
          <ac:spMkLst>
            <pc:docMk/>
            <pc:sldMk cId="2647402415" sldId="296"/>
            <ac:spMk id="4" creationId="{9F816891-7F58-4E01-84E6-E49E0131690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253" v="6647" actId="947"/>
          <ac:spMkLst>
            <pc:docMk/>
            <pc:sldMk cId="2647402415" sldId="296"/>
            <ac:spMk id="18" creationId="{3C230CE2-F89C-4A59-AA94-83ADECD97AD5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245" v="6640" actId="947"/>
          <ac:spMkLst>
            <pc:docMk/>
            <pc:sldMk cId="2647402415" sldId="296"/>
            <ac:spMk id="19" creationId="{99914BC1-6D7B-4F61-981A-A0D8B07B9535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236" v="6633" actId="947"/>
          <ac:spMkLst>
            <pc:docMk/>
            <pc:sldMk cId="2647402415" sldId="296"/>
            <ac:spMk id="20" creationId="{24CA0EB4-5ED9-4D6C-9135-B60A16664323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256" v="6650" actId="947"/>
          <ac:spMkLst>
            <pc:docMk/>
            <pc:sldMk cId="2647402415" sldId="296"/>
            <ac:spMk id="21" creationId="{A612616A-F2C4-4D62-BE13-A44C399D1C5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210" v="6610" actId="947"/>
          <ac:spMkLst>
            <pc:docMk/>
            <pc:sldMk cId="2647402415" sldId="296"/>
            <ac:spMk id="22" creationId="{7EE39A71-E93A-488B-96C9-CFF0814B14F8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229" v="6629" actId="947"/>
          <ac:spMkLst>
            <pc:docMk/>
            <pc:sldMk cId="2647402415" sldId="296"/>
            <ac:spMk id="23" creationId="{8FD11CCF-F77D-49A9-8854-F74FE0A72855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211" v="6611" actId="947"/>
          <ac:spMkLst>
            <pc:docMk/>
            <pc:sldMk cId="2647402415" sldId="296"/>
            <ac:spMk id="24" creationId="{7A4EA9F5-95C5-4029-B359-B5956D91F07D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255" v="6649" actId="947"/>
          <ac:spMkLst>
            <pc:docMk/>
            <pc:sldMk cId="2647402415" sldId="296"/>
            <ac:spMk id="25" creationId="{A005BC6C-7013-4B98-B4E3-B861AEC4B5EA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251" v="6644"/>
          <ac:spMkLst>
            <pc:docMk/>
            <pc:sldMk cId="2647402415" sldId="296"/>
            <ac:spMk id="26" creationId="{1402C115-3242-4992-B15A-613D29325426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251" v="6645"/>
          <ac:spMkLst>
            <pc:docMk/>
            <pc:sldMk cId="2647402415" sldId="296"/>
            <ac:spMk id="27" creationId="{11058512-15BC-48AC-A189-5062E080452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226" v="6625"/>
          <ac:spMkLst>
            <pc:docMk/>
            <pc:sldMk cId="2647402415" sldId="296"/>
            <ac:spMk id="28" creationId="{7874DFF5-185E-45BF-98CC-7190CDD65E7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254" v="6648"/>
          <ac:spMkLst>
            <pc:docMk/>
            <pc:sldMk cId="2647402415" sldId="296"/>
            <ac:spMk id="29" creationId="{82416B8C-B3AF-41E2-9355-54339C126FC8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221" v="6620"/>
          <ac:spMkLst>
            <pc:docMk/>
            <pc:sldMk cId="2647402415" sldId="296"/>
            <ac:spMk id="30" creationId="{7DACC728-7C5C-4A3D-9A73-3B8B533855DD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221" v="6621"/>
          <ac:spMkLst>
            <pc:docMk/>
            <pc:sldMk cId="2647402415" sldId="296"/>
            <ac:spMk id="31" creationId="{923804C8-6D77-452F-9061-5F9D702E0173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246" v="6641"/>
          <ac:spMkLst>
            <pc:docMk/>
            <pc:sldMk cId="2647402415" sldId="296"/>
            <ac:spMk id="32" creationId="{C01E5CF9-947B-444F-980F-D2AC73F1A14F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259" v="6653"/>
          <ac:spMkLst>
            <pc:docMk/>
            <pc:sldMk cId="2647402415" sldId="296"/>
            <ac:spMk id="33" creationId="{1E6C4472-04E0-4414-BB88-CAA67673ABD1}"/>
          </ac:spMkLst>
        </pc:spChg>
        <pc:grpChg chg="del">
          <ac:chgData name="Zi yi Zhang (Chinasoft Shanghai)" userId="889434de-a257-482e-b37a-310609d597e0" providerId="ADAL" clId="{FEFB5BA1-A78B-41A9-88BB-A6A7B984CDC4}" dt="2022-09-29T08:18:26.502" v="30" actId="165"/>
          <ac:grpSpMkLst>
            <pc:docMk/>
            <pc:sldMk cId="2647402415" sldId="296"/>
            <ac:grpSpMk id="5" creationId="{1C48B378-01E1-4E67-B47B-CDCE066F0ADB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26.800" v="31" actId="165"/>
          <ac:grpSpMkLst>
            <pc:docMk/>
            <pc:sldMk cId="2647402415" sldId="296"/>
            <ac:grpSpMk id="6" creationId="{D85AEA35-FA3F-4B0E-957E-829E5B39DF95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26.800" v="31" actId="165"/>
          <ac:grpSpMkLst>
            <pc:docMk/>
            <pc:sldMk cId="2647402415" sldId="296"/>
            <ac:grpSpMk id="7" creationId="{A2DD0046-4B22-4DEA-8165-6FCD4FDCE430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26.800" v="31" actId="165"/>
          <ac:grpSpMkLst>
            <pc:docMk/>
            <pc:sldMk cId="2647402415" sldId="296"/>
            <ac:grpSpMk id="8" creationId="{4CA49AC1-0233-4302-9FD5-E662F99C7BBE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26.800" v="31" actId="165"/>
          <ac:grpSpMkLst>
            <pc:docMk/>
            <pc:sldMk cId="2647402415" sldId="296"/>
            <ac:grpSpMk id="9" creationId="{189EFE2A-8034-4532-A130-59D348C837A7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26.800" v="31" actId="165"/>
          <ac:grpSpMkLst>
            <pc:docMk/>
            <pc:sldMk cId="2647402415" sldId="296"/>
            <ac:grpSpMk id="10" creationId="{19D7CA2D-BFD7-4713-A297-6E49C56FD180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26.800" v="31" actId="165"/>
          <ac:grpSpMkLst>
            <pc:docMk/>
            <pc:sldMk cId="2647402415" sldId="296"/>
            <ac:grpSpMk id="11" creationId="{A326FC35-5581-4458-B868-71AF2ACB4CE0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26.800" v="31" actId="165"/>
          <ac:grpSpMkLst>
            <pc:docMk/>
            <pc:sldMk cId="2647402415" sldId="296"/>
            <ac:grpSpMk id="12" creationId="{5D91801B-E6A2-4ECA-AE8B-2CCC07FDA4F8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26.800" v="31" actId="165"/>
          <ac:grpSpMkLst>
            <pc:docMk/>
            <pc:sldMk cId="2647402415" sldId="296"/>
            <ac:grpSpMk id="13" creationId="{7DEA9438-A74B-4F39-B6D4-11895E4EA9FD}"/>
          </ac:grpSpMkLst>
        </pc:grpChg>
      </pc:sldChg>
      <pc:sldChg chg="delSp modSp mod">
        <pc:chgData name="Zi yi Zhang (Chinasoft Shanghai)" userId="889434de-a257-482e-b37a-310609d597e0" providerId="ADAL" clId="{FEFB5BA1-A78B-41A9-88BB-A6A7B984CDC4}" dt="2022-09-29T08:19:13.487" v="6758" actId="947"/>
        <pc:sldMkLst>
          <pc:docMk/>
          <pc:sldMk cId="2181057527" sldId="297"/>
        </pc:sldMkLst>
        <pc:spChg chg="mod">
          <ac:chgData name="Zi yi Zhang (Chinasoft Shanghai)" userId="889434de-a257-482e-b37a-310609d597e0" providerId="ADAL" clId="{FEFB5BA1-A78B-41A9-88BB-A6A7B984CDC4}" dt="2022-09-29T08:19:13.283" v="6658" actId="947"/>
          <ac:spMkLst>
            <pc:docMk/>
            <pc:sldMk cId="2181057527" sldId="297"/>
            <ac:spMk id="2" creationId="{469E155B-23D1-4739-8512-4E64704CF986}"/>
          </ac:spMkLst>
        </pc:spChg>
        <pc:spChg chg="mod">
          <ac:chgData name="Zi yi Zhang (Chinasoft Shanghai)" userId="889434de-a257-482e-b37a-310609d597e0" providerId="ADAL" clId="{FEFB5BA1-A78B-41A9-88BB-A6A7B984CDC4}" dt="2022-09-29T08:19:13.433" v="6709" actId="947"/>
          <ac:spMkLst>
            <pc:docMk/>
            <pc:sldMk cId="2181057527" sldId="297"/>
            <ac:spMk id="3" creationId="{DCF7CD5E-4C1B-4548-9B81-8F89BA059DC7}"/>
          </ac:spMkLst>
        </pc:spChg>
        <pc:spChg chg="mod">
          <ac:chgData name="Zi yi Zhang (Chinasoft Shanghai)" userId="889434de-a257-482e-b37a-310609d597e0" providerId="ADAL" clId="{FEFB5BA1-A78B-41A9-88BB-A6A7B984CDC4}" dt="2022-09-29T08:19:13.465" v="6739" actId="947"/>
          <ac:spMkLst>
            <pc:docMk/>
            <pc:sldMk cId="2181057527" sldId="297"/>
            <ac:spMk id="4" creationId="{9F816891-7F58-4E01-84E6-E49E0131690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82" v="6752" actId="947"/>
          <ac:spMkLst>
            <pc:docMk/>
            <pc:sldMk cId="2181057527" sldId="297"/>
            <ac:spMk id="6" creationId="{4018ECED-349B-41F4-B2AE-DD3F3FD2B19A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57" v="6732" actId="947"/>
          <ac:spMkLst>
            <pc:docMk/>
            <pc:sldMk cId="2181057527" sldId="297"/>
            <ac:spMk id="7" creationId="{2FA26501-925B-4E7F-91BA-F5F2428D292D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77" v="6749" actId="947"/>
          <ac:spMkLst>
            <pc:docMk/>
            <pc:sldMk cId="2181057527" sldId="297"/>
            <ac:spMk id="8" creationId="{B43299C8-8971-459B-ACFC-C8D5281051C2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67" v="6741" actId="947"/>
          <ac:spMkLst>
            <pc:docMk/>
            <pc:sldMk cId="2181057527" sldId="297"/>
            <ac:spMk id="9" creationId="{4492BE17-17BD-45D9-B62D-7863A899C11A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55" v="6730" actId="947"/>
          <ac:spMkLst>
            <pc:docMk/>
            <pc:sldMk cId="2181057527" sldId="297"/>
            <ac:spMk id="10" creationId="{46073508-C807-498B-9425-DA31498305B1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80" v="6751" actId="947"/>
          <ac:spMkLst>
            <pc:docMk/>
            <pc:sldMk cId="2181057527" sldId="297"/>
            <ac:spMk id="11" creationId="{2CD530B9-19AE-473E-9CA2-DDB6B8F60552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46" v="6722" actId="947"/>
          <ac:spMkLst>
            <pc:docMk/>
            <pc:sldMk cId="2181057527" sldId="297"/>
            <ac:spMk id="12" creationId="{E0B56CB3-2090-4C30-874E-79E764CB6380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87" v="6758" actId="947"/>
          <ac:spMkLst>
            <pc:docMk/>
            <pc:sldMk cId="2181057527" sldId="297"/>
            <ac:spMk id="13" creationId="{E5AAEB97-3AB6-4ECC-9B5E-D383DC469A9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70" v="6743" actId="947"/>
          <ac:spMkLst>
            <pc:docMk/>
            <pc:sldMk cId="2181057527" sldId="297"/>
            <ac:spMk id="14" creationId="{01313775-2CEB-4E47-B300-C8E8C5310E4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74" v="6747" actId="947"/>
          <ac:spMkLst>
            <pc:docMk/>
            <pc:sldMk cId="2181057527" sldId="297"/>
            <ac:spMk id="15" creationId="{5E7162EE-3AD8-4183-99B0-74E77AE9BDF9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59" v="6734" actId="947"/>
          <ac:spMkLst>
            <pc:docMk/>
            <pc:sldMk cId="2181057527" sldId="297"/>
            <ac:spMk id="16" creationId="{EA908BFF-3801-4E14-A718-4976D9F2BA12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71" v="6745" actId="947"/>
          <ac:spMkLst>
            <pc:docMk/>
            <pc:sldMk cId="2181057527" sldId="297"/>
            <ac:spMk id="17" creationId="{429AB169-2956-4ED0-A3F3-AE3D0146CCD2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48" v="6723" actId="947"/>
          <ac:spMkLst>
            <pc:docMk/>
            <pc:sldMk cId="2181057527" sldId="297"/>
            <ac:spMk id="18" creationId="{AF29B388-6170-4941-A11E-C68F0D77229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83" v="6753" actId="947"/>
          <ac:spMkLst>
            <pc:docMk/>
            <pc:sldMk cId="2181057527" sldId="297"/>
            <ac:spMk id="19" creationId="{65779300-DDE5-4EDE-9A15-DE9F908F65E0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35" v="6711" actId="947"/>
          <ac:spMkLst>
            <pc:docMk/>
            <pc:sldMk cId="2181057527" sldId="297"/>
            <ac:spMk id="20" creationId="{E8A10243-1499-41F1-8EA2-BCC9EE062F6A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71" v="6744"/>
          <ac:spMkLst>
            <pc:docMk/>
            <pc:sldMk cId="2181057527" sldId="297"/>
            <ac:spMk id="29" creationId="{7DACC728-7C5C-4A3D-9A73-3B8B533855DD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86" v="6757"/>
          <ac:spMkLst>
            <pc:docMk/>
            <pc:sldMk cId="2181057527" sldId="297"/>
            <ac:spMk id="30" creationId="{923804C8-6D77-452F-9061-5F9D702E0173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399" v="6678"/>
          <ac:spMkLst>
            <pc:docMk/>
            <pc:sldMk cId="2181057527" sldId="297"/>
            <ac:spMk id="31" creationId="{7DACC728-7C5C-4A3D-9A73-3B8B533855DD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79" v="6750"/>
          <ac:spMkLst>
            <pc:docMk/>
            <pc:sldMk cId="2181057527" sldId="297"/>
            <ac:spMk id="32" creationId="{923804C8-6D77-452F-9061-5F9D702E0173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64" v="6738"/>
          <ac:spMkLst>
            <pc:docMk/>
            <pc:sldMk cId="2181057527" sldId="297"/>
            <ac:spMk id="33" creationId="{7DACC728-7C5C-4A3D-9A73-3B8B533855DD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42" v="6718"/>
          <ac:spMkLst>
            <pc:docMk/>
            <pc:sldMk cId="2181057527" sldId="297"/>
            <ac:spMk id="34" creationId="{923804C8-6D77-452F-9061-5F9D702E0173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85" v="6756"/>
          <ac:spMkLst>
            <pc:docMk/>
            <pc:sldMk cId="2181057527" sldId="297"/>
            <ac:spMk id="35" creationId="{7DACC728-7C5C-4A3D-9A73-3B8B533855DD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485" v="6755"/>
          <ac:spMkLst>
            <pc:docMk/>
            <pc:sldMk cId="2181057527" sldId="297"/>
            <ac:spMk id="36" creationId="{923804C8-6D77-452F-9061-5F9D702E0173}"/>
          </ac:spMkLst>
        </pc:spChg>
        <pc:grpChg chg="del">
          <ac:chgData name="Zi yi Zhang (Chinasoft Shanghai)" userId="889434de-a257-482e-b37a-310609d597e0" providerId="ADAL" clId="{FEFB5BA1-A78B-41A9-88BB-A6A7B984CDC4}" dt="2022-09-29T08:18:30.256" v="32" actId="165"/>
          <ac:grpSpMkLst>
            <pc:docMk/>
            <pc:sldMk cId="2181057527" sldId="297"/>
            <ac:grpSpMk id="5" creationId="{59656400-74CA-4C22-966C-D73B20AE7EF5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30.552" v="33" actId="165"/>
          <ac:grpSpMkLst>
            <pc:docMk/>
            <pc:sldMk cId="2181057527" sldId="297"/>
            <ac:grpSpMk id="25" creationId="{95C36C7E-F859-4A3B-8AF6-D8627CAA591E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30.552" v="33" actId="165"/>
          <ac:grpSpMkLst>
            <pc:docMk/>
            <pc:sldMk cId="2181057527" sldId="297"/>
            <ac:grpSpMk id="26" creationId="{328780CC-5B71-46A9-B6CA-582360A6FDBE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30.552" v="33" actId="165"/>
          <ac:grpSpMkLst>
            <pc:docMk/>
            <pc:sldMk cId="2181057527" sldId="297"/>
            <ac:grpSpMk id="27" creationId="{169403E9-BE28-438A-88A2-1F79AB746E95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30.552" v="33" actId="165"/>
          <ac:grpSpMkLst>
            <pc:docMk/>
            <pc:sldMk cId="2181057527" sldId="297"/>
            <ac:grpSpMk id="28" creationId="{AEB16170-6AB3-4569-BFB8-2B285C0DFF27}"/>
          </ac:grpSpMkLst>
        </pc:grpChg>
      </pc:sldChg>
      <pc:sldChg chg="delSp modSp mod">
        <pc:chgData name="Zi yi Zhang (Chinasoft Shanghai)" userId="889434de-a257-482e-b37a-310609d597e0" providerId="ADAL" clId="{FEFB5BA1-A78B-41A9-88BB-A6A7B984CDC4}" dt="2022-09-29T08:19:13.828" v="6894" actId="947"/>
        <pc:sldMkLst>
          <pc:docMk/>
          <pc:sldMk cId="3863639906" sldId="298"/>
        </pc:sldMkLst>
        <pc:spChg chg="mod">
          <ac:chgData name="Zi yi Zhang (Chinasoft Shanghai)" userId="889434de-a257-482e-b37a-310609d597e0" providerId="ADAL" clId="{FEFB5BA1-A78B-41A9-88BB-A6A7B984CDC4}" dt="2022-09-29T08:19:13.502" v="6762" actId="947"/>
          <ac:spMkLst>
            <pc:docMk/>
            <pc:sldMk cId="3863639906" sldId="298"/>
            <ac:spMk id="2" creationId="{80162530-3DD2-43DF-8A15-465FD09B021E}"/>
          </ac:spMkLst>
        </pc:spChg>
        <pc:spChg chg="mod">
          <ac:chgData name="Zi yi Zhang (Chinasoft Shanghai)" userId="889434de-a257-482e-b37a-310609d597e0" providerId="ADAL" clId="{FEFB5BA1-A78B-41A9-88BB-A6A7B984CDC4}" dt="2022-09-29T08:19:13.774" v="6855" actId="947"/>
          <ac:spMkLst>
            <pc:docMk/>
            <pc:sldMk cId="3863639906" sldId="298"/>
            <ac:spMk id="3" creationId="{4652B5FE-AECE-41CF-87DE-5EAD2474E82B}"/>
          </ac:spMkLst>
        </pc:spChg>
        <pc:spChg chg="mod">
          <ac:chgData name="Zi yi Zhang (Chinasoft Shanghai)" userId="889434de-a257-482e-b37a-310609d597e0" providerId="ADAL" clId="{FEFB5BA1-A78B-41A9-88BB-A6A7B984CDC4}" dt="2022-09-29T08:19:13.826" v="6893" actId="947"/>
          <ac:spMkLst>
            <pc:docMk/>
            <pc:sldMk cId="3863639906" sldId="298"/>
            <ac:spMk id="4" creationId="{23E04B7E-7C5D-496E-A893-F489B1399576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44" v="6831" actId="947"/>
          <ac:spMkLst>
            <pc:docMk/>
            <pc:sldMk cId="3863639906" sldId="298"/>
            <ac:spMk id="149" creationId="{67139DFB-62D7-4239-8595-C2ED41C4CAA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94" v="6874" actId="947"/>
          <ac:spMkLst>
            <pc:docMk/>
            <pc:sldMk cId="3863639906" sldId="298"/>
            <ac:spMk id="150" creationId="{720563FA-03AA-4CA7-9190-CBAB6EBC141D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22" v="6889" actId="947"/>
          <ac:spMkLst>
            <pc:docMk/>
            <pc:sldMk cId="3863639906" sldId="298"/>
            <ac:spMk id="151" creationId="{E83B5EC0-08AC-4DDA-A86E-44075D883B26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49" v="6836" actId="947"/>
          <ac:spMkLst>
            <pc:docMk/>
            <pc:sldMk cId="3863639906" sldId="298"/>
            <ac:spMk id="152" creationId="{B2119E98-A5C4-49B5-85CA-7D4D6D2BA4F9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80" v="6861" actId="947"/>
          <ac:spMkLst>
            <pc:docMk/>
            <pc:sldMk cId="3863639906" sldId="298"/>
            <ac:spMk id="153" creationId="{76BD819E-AB8A-46B9-8BD2-BD9D0410253A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79" v="6860" actId="947"/>
          <ac:spMkLst>
            <pc:docMk/>
            <pc:sldMk cId="3863639906" sldId="298"/>
            <ac:spMk id="154" creationId="{EAC9A9AA-0E50-4257-A4EA-99AD392D653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28" v="6894" actId="947"/>
          <ac:spMkLst>
            <pc:docMk/>
            <pc:sldMk cId="3863639906" sldId="298"/>
            <ac:spMk id="155" creationId="{6B27EFCC-96C1-4A8A-952D-ADA3522553F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47" v="6833" actId="947"/>
          <ac:spMkLst>
            <pc:docMk/>
            <pc:sldMk cId="3863639906" sldId="298"/>
            <ac:spMk id="156" creationId="{9B9F77DD-0F3A-498B-B230-DE7AE741812A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95" v="6875" actId="947"/>
          <ac:spMkLst>
            <pc:docMk/>
            <pc:sldMk cId="3863639906" sldId="298"/>
            <ac:spMk id="157" creationId="{66CC8898-9654-4353-A982-4ADDB78377C5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09" v="6882" actId="947"/>
          <ac:spMkLst>
            <pc:docMk/>
            <pc:sldMk cId="3863639906" sldId="298"/>
            <ac:spMk id="158" creationId="{8D4CA52A-DE23-49F1-8906-57937CBBDAF0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75" v="6856" actId="947"/>
          <ac:spMkLst>
            <pc:docMk/>
            <pc:sldMk cId="3863639906" sldId="298"/>
            <ac:spMk id="159" creationId="{D26E27A4-153E-4A80-B2B0-0438DE577CF8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54" v="6840" actId="947"/>
          <ac:spMkLst>
            <pc:docMk/>
            <pc:sldMk cId="3863639906" sldId="298"/>
            <ac:spMk id="160" creationId="{531DA018-ECEE-4A09-87E3-3D802EFF80B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84" v="6865" actId="947"/>
          <ac:spMkLst>
            <pc:docMk/>
            <pc:sldMk cId="3863639906" sldId="298"/>
            <ac:spMk id="161" creationId="{69C86D32-4778-44C1-A9AF-655B5AEF7A17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89" v="6869" actId="947"/>
          <ac:spMkLst>
            <pc:docMk/>
            <pc:sldMk cId="3863639906" sldId="298"/>
            <ac:spMk id="162" creationId="{59B8A9F3-0614-43BC-BD4C-64913913F85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684" v="6783" actId="947"/>
          <ac:spMkLst>
            <pc:docMk/>
            <pc:sldMk cId="3863639906" sldId="298"/>
            <ac:spMk id="163" creationId="{8AE5CEA2-5656-400B-ADC6-0EF77385E1E5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15" v="6885" actId="947"/>
          <ac:spMkLst>
            <pc:docMk/>
            <pc:sldMk cId="3863639906" sldId="298"/>
            <ac:spMk id="164" creationId="{78C94A4F-2F66-42F8-8BAF-73FE8B6C1E26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37" v="6825" actId="947"/>
          <ac:spMkLst>
            <pc:docMk/>
            <pc:sldMk cId="3863639906" sldId="298"/>
            <ac:spMk id="165" creationId="{973D3C3B-0345-4C69-A756-DE9FCF7A159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68" v="6851" actId="947"/>
          <ac:spMkLst>
            <pc:docMk/>
            <pc:sldMk cId="3863639906" sldId="298"/>
            <ac:spMk id="166" creationId="{D0B43401-FC3D-4300-B583-D49D2E52AEB5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25" v="6892" actId="947"/>
          <ac:spMkLst>
            <pc:docMk/>
            <pc:sldMk cId="3863639906" sldId="298"/>
            <ac:spMk id="167" creationId="{3D240ECE-51F3-4E45-8705-EC92D490D9EF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88" v="6868" actId="947"/>
          <ac:spMkLst>
            <pc:docMk/>
            <pc:sldMk cId="3863639906" sldId="298"/>
            <ac:spMk id="168" creationId="{CFB00DBC-6687-40D6-87F8-08AAEBE0393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13" v="6884" actId="947"/>
          <ac:spMkLst>
            <pc:docMk/>
            <pc:sldMk cId="3863639906" sldId="298"/>
            <ac:spMk id="169" creationId="{5CDC194E-BF14-4754-A37C-F5CC4C849A2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87" v="6867" actId="947"/>
          <ac:spMkLst>
            <pc:docMk/>
            <pc:sldMk cId="3863639906" sldId="298"/>
            <ac:spMk id="170" creationId="{723137D7-00E0-4DBE-9CAA-7F8022F40E37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00" v="6877" actId="947"/>
          <ac:spMkLst>
            <pc:docMk/>
            <pc:sldMk cId="3863639906" sldId="298"/>
            <ac:spMk id="171" creationId="{F4C0DC9F-B140-4BF1-9FBB-C461CAF833D0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92" v="6872" actId="947"/>
          <ac:spMkLst>
            <pc:docMk/>
            <pc:sldMk cId="3863639906" sldId="298"/>
            <ac:spMk id="172" creationId="{4AEB3156-2AEF-4932-8806-F470C63ACB16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66" v="6849" actId="947"/>
          <ac:spMkLst>
            <pc:docMk/>
            <pc:sldMk cId="3863639906" sldId="298"/>
            <ac:spMk id="173" creationId="{D3EED5AE-F4E9-446F-BC0C-E6035F31ACBF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24" v="6891" actId="947"/>
          <ac:spMkLst>
            <pc:docMk/>
            <pc:sldMk cId="3863639906" sldId="298"/>
            <ac:spMk id="174" creationId="{5B9B867B-2DD4-4DEC-8099-659FD2C7F662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85" v="6866" actId="947"/>
          <ac:spMkLst>
            <pc:docMk/>
            <pc:sldMk cId="3863639906" sldId="298"/>
            <ac:spMk id="175" creationId="{9AD2FB50-5D81-473D-A91A-840DEB4D049D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793" v="6873" actId="947"/>
          <ac:spMkLst>
            <pc:docMk/>
            <pc:sldMk cId="3863639906" sldId="298"/>
            <ac:spMk id="176" creationId="{043AB2E2-323A-4E84-B9C1-F2ED1E853B7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20" v="6888" actId="947"/>
          <ac:spMkLst>
            <pc:docMk/>
            <pc:sldMk cId="3863639906" sldId="298"/>
            <ac:spMk id="177" creationId="{DC6E2E27-5DA5-40CB-93C5-96DE140CE15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12" v="6883" actId="947"/>
          <ac:spMkLst>
            <pc:docMk/>
            <pc:sldMk cId="3863639906" sldId="298"/>
            <ac:spMk id="178" creationId="{043AB2E2-323A-4E84-B9C1-F2ED1E853B7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04" v="6879" actId="947"/>
          <ac:spMkLst>
            <pc:docMk/>
            <pc:sldMk cId="3863639906" sldId="298"/>
            <ac:spMk id="179" creationId="{DC6E2E27-5DA5-40CB-93C5-96DE140CE15C}"/>
          </ac:spMkLst>
        </pc:spChg>
        <pc:grpChg chg="del">
          <ac:chgData name="Zi yi Zhang (Chinasoft Shanghai)" userId="889434de-a257-482e-b37a-310609d597e0" providerId="ADAL" clId="{FEFB5BA1-A78B-41A9-88BB-A6A7B984CDC4}" dt="2022-09-29T08:18:33.517" v="34" actId="165"/>
          <ac:grpSpMkLst>
            <pc:docMk/>
            <pc:sldMk cId="3863639906" sldId="298"/>
            <ac:grpSpMk id="145" creationId="{7EC61C3E-9D46-45FD-A593-7F9197AEAB7D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33.842" v="35" actId="165"/>
          <ac:grpSpMkLst>
            <pc:docMk/>
            <pc:sldMk cId="3863639906" sldId="298"/>
            <ac:grpSpMk id="146" creationId="{531539FC-C15A-41E6-9326-4309158BDCE7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33.842" v="35" actId="165"/>
          <ac:grpSpMkLst>
            <pc:docMk/>
            <pc:sldMk cId="3863639906" sldId="298"/>
            <ac:grpSpMk id="147" creationId="{2BD9E9F6-005B-443A-B79B-FDE3A54210E1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33.842" v="35" actId="165"/>
          <ac:grpSpMkLst>
            <pc:docMk/>
            <pc:sldMk cId="3863639906" sldId="298"/>
            <ac:grpSpMk id="148" creationId="{6350ABEE-910A-4C1F-BA5C-4655D7C55614}"/>
          </ac:grpSpMkLst>
        </pc:grpChg>
      </pc:sldChg>
      <pc:sldChg chg="delSp modSp mod">
        <pc:chgData name="Zi yi Zhang (Chinasoft Shanghai)" userId="889434de-a257-482e-b37a-310609d597e0" providerId="ADAL" clId="{FEFB5BA1-A78B-41A9-88BB-A6A7B984CDC4}" dt="2022-09-29T08:19:14.219" v="7122" actId="947"/>
        <pc:sldMkLst>
          <pc:docMk/>
          <pc:sldMk cId="4181143805" sldId="300"/>
        </pc:sldMkLst>
        <pc:spChg chg="mod">
          <ac:chgData name="Zi yi Zhang (Chinasoft Shanghai)" userId="889434de-a257-482e-b37a-310609d597e0" providerId="ADAL" clId="{FEFB5BA1-A78B-41A9-88BB-A6A7B984CDC4}" dt="2022-09-29T08:19:13.857" v="6898" actId="947"/>
          <ac:spMkLst>
            <pc:docMk/>
            <pc:sldMk cId="4181143805" sldId="300"/>
            <ac:spMk id="2" creationId="{DADBB433-269E-464D-8326-A16AF9876E76}"/>
          </ac:spMkLst>
        </pc:spChg>
        <pc:spChg chg="mod">
          <ac:chgData name="Zi yi Zhang (Chinasoft Shanghai)" userId="889434de-a257-482e-b37a-310609d597e0" providerId="ADAL" clId="{FEFB5BA1-A78B-41A9-88BB-A6A7B984CDC4}" dt="2022-09-29T08:19:14.159" v="7100" actId="947"/>
          <ac:spMkLst>
            <pc:docMk/>
            <pc:sldMk cId="4181143805" sldId="300"/>
            <ac:spMk id="3" creationId="{1E4299F7-9FAA-4BED-A335-89FE9DD6A109}"/>
          </ac:spMkLst>
        </pc:spChg>
        <pc:spChg chg="mod">
          <ac:chgData name="Zi yi Zhang (Chinasoft Shanghai)" userId="889434de-a257-482e-b37a-310609d597e0" providerId="ADAL" clId="{FEFB5BA1-A78B-41A9-88BB-A6A7B984CDC4}" dt="2022-09-29T08:19:13.862" v="6902" actId="947"/>
          <ac:spMkLst>
            <pc:docMk/>
            <pc:sldMk cId="4181143805" sldId="300"/>
            <ac:spMk id="4" creationId="{3CFBF685-5F18-457E-888E-38005441E876}"/>
          </ac:spMkLst>
        </pc:spChg>
        <pc:spChg chg="mod topLvl">
          <ac:chgData name="Zi yi Zhang (Chinasoft Shanghai)" userId="889434de-a257-482e-b37a-310609d597e0" providerId="ADAL" clId="{FEFB5BA1-A78B-41A9-88BB-A6A7B984CDC4}" dt="2022-09-29T08:19:14.157" v="7098" actId="947"/>
          <ac:spMkLst>
            <pc:docMk/>
            <pc:sldMk cId="4181143805" sldId="300"/>
            <ac:spMk id="8" creationId="{EFF6F2BB-2D7C-4225-B0FE-AA9522120998}"/>
          </ac:spMkLst>
        </pc:spChg>
        <pc:spChg chg="mod topLvl">
          <ac:chgData name="Zi yi Zhang (Chinasoft Shanghai)" userId="889434de-a257-482e-b37a-310609d597e0" providerId="ADAL" clId="{FEFB5BA1-A78B-41A9-88BB-A6A7B984CDC4}" dt="2022-09-29T08:19:14.003" v="7034" actId="947"/>
          <ac:spMkLst>
            <pc:docMk/>
            <pc:sldMk cId="4181143805" sldId="300"/>
            <ac:spMk id="9" creationId="{EFF6F2BB-2D7C-4225-B0FE-AA9522120998}"/>
          </ac:spMkLst>
        </pc:spChg>
        <pc:spChg chg="mod topLvl">
          <ac:chgData name="Zi yi Zhang (Chinasoft Shanghai)" userId="889434de-a257-482e-b37a-310609d597e0" providerId="ADAL" clId="{FEFB5BA1-A78B-41A9-88BB-A6A7B984CDC4}" dt="2022-09-29T08:19:14.010" v="7038" actId="947"/>
          <ac:spMkLst>
            <pc:docMk/>
            <pc:sldMk cId="4181143805" sldId="300"/>
            <ac:spMk id="10" creationId="{EFF6F2BB-2D7C-4225-B0FE-AA9522120998}"/>
          </ac:spMkLst>
        </pc:spChg>
        <pc:spChg chg="mod topLvl">
          <ac:chgData name="Zi yi Zhang (Chinasoft Shanghai)" userId="889434de-a257-482e-b37a-310609d597e0" providerId="ADAL" clId="{FEFB5BA1-A78B-41A9-88BB-A6A7B984CDC4}" dt="2022-09-29T08:19:14.016" v="7042" actId="947"/>
          <ac:spMkLst>
            <pc:docMk/>
            <pc:sldMk cId="4181143805" sldId="300"/>
            <ac:spMk id="11" creationId="{EFF6F2BB-2D7C-4225-B0FE-AA9522120998}"/>
          </ac:spMkLst>
        </pc:spChg>
        <pc:spChg chg="mod topLvl">
          <ac:chgData name="Zi yi Zhang (Chinasoft Shanghai)" userId="889434de-a257-482e-b37a-310609d597e0" providerId="ADAL" clId="{FEFB5BA1-A78B-41A9-88BB-A6A7B984CDC4}" dt="2022-09-29T08:19:14.020" v="7046" actId="947"/>
          <ac:spMkLst>
            <pc:docMk/>
            <pc:sldMk cId="4181143805" sldId="300"/>
            <ac:spMk id="15" creationId="{A1A98EB4-0ABE-4FA1-AD79-CB1C09EF067F}"/>
          </ac:spMkLst>
        </pc:spChg>
        <pc:spChg chg="mod">
          <ac:chgData name="Zi yi Zhang (Chinasoft Shanghai)" userId="889434de-a257-482e-b37a-310609d597e0" providerId="ADAL" clId="{FEFB5BA1-A78B-41A9-88BB-A6A7B984CDC4}" dt="2022-09-29T08:19:14.219" v="7122" actId="947"/>
          <ac:spMkLst>
            <pc:docMk/>
            <pc:sldMk cId="4181143805" sldId="300"/>
            <ac:spMk id="21" creationId="{E1BB6FC7-50B6-4DBE-9C32-BA17B6BD27D1}"/>
          </ac:spMkLst>
        </pc:spChg>
        <pc:spChg chg="mod">
          <ac:chgData name="Zi yi Zhang (Chinasoft Shanghai)" userId="889434de-a257-482e-b37a-310609d597e0" providerId="ADAL" clId="{FEFB5BA1-A78B-41A9-88BB-A6A7B984CDC4}" dt="2022-09-29T08:19:14.162" v="7103" actId="947"/>
          <ac:spMkLst>
            <pc:docMk/>
            <pc:sldMk cId="4181143805" sldId="300"/>
            <ac:spMk id="22" creationId="{CCFA3CFD-B6CF-4FDE-8B97-F3C387CA4276}"/>
          </ac:spMkLst>
        </pc:spChg>
        <pc:spChg chg="mod">
          <ac:chgData name="Zi yi Zhang (Chinasoft Shanghai)" userId="889434de-a257-482e-b37a-310609d597e0" providerId="ADAL" clId="{FEFB5BA1-A78B-41A9-88BB-A6A7B984CDC4}" dt="2022-09-29T08:19:14.176" v="7110" actId="947"/>
          <ac:spMkLst>
            <pc:docMk/>
            <pc:sldMk cId="4181143805" sldId="300"/>
            <ac:spMk id="23" creationId="{C9D025F1-B94B-40D5-8B84-45858D9D939A}"/>
          </ac:spMkLst>
        </pc:spChg>
        <pc:spChg chg="mod">
          <ac:chgData name="Zi yi Zhang (Chinasoft Shanghai)" userId="889434de-a257-482e-b37a-310609d597e0" providerId="ADAL" clId="{FEFB5BA1-A78B-41A9-88BB-A6A7B984CDC4}" dt="2022-09-29T08:19:14.190" v="7114" actId="947"/>
          <ac:spMkLst>
            <pc:docMk/>
            <pc:sldMk cId="4181143805" sldId="300"/>
            <ac:spMk id="24" creationId="{F0609539-58A3-4C69-807B-C5D375C7AA01}"/>
          </ac:spMkLst>
        </pc:spChg>
        <pc:spChg chg="mod">
          <ac:chgData name="Zi yi Zhang (Chinasoft Shanghai)" userId="889434de-a257-482e-b37a-310609d597e0" providerId="ADAL" clId="{FEFB5BA1-A78B-41A9-88BB-A6A7B984CDC4}" dt="2022-09-29T08:19:14.205" v="7118" actId="947"/>
          <ac:spMkLst>
            <pc:docMk/>
            <pc:sldMk cId="4181143805" sldId="300"/>
            <ac:spMk id="25" creationId="{A0FEF807-A3F8-441E-9E8D-4EDC162BB8D8}"/>
          </ac:spMkLst>
        </pc:spChg>
        <pc:spChg chg="mod">
          <ac:chgData name="Zi yi Zhang (Chinasoft Shanghai)" userId="889434de-a257-482e-b37a-310609d597e0" providerId="ADAL" clId="{FEFB5BA1-A78B-41A9-88BB-A6A7B984CDC4}" dt="2022-09-29T08:19:13.997" v="7030" actId="947"/>
          <ac:spMkLst>
            <pc:docMk/>
            <pc:sldMk cId="4181143805" sldId="300"/>
            <ac:spMk id="27" creationId="{E1BB6FC7-50B6-4DBE-9C32-BA17B6BD27D1}"/>
          </ac:spMkLst>
        </pc:spChg>
        <pc:spChg chg="mod">
          <ac:chgData name="Zi yi Zhang (Chinasoft Shanghai)" userId="889434de-a257-482e-b37a-310609d597e0" providerId="ADAL" clId="{FEFB5BA1-A78B-41A9-88BB-A6A7B984CDC4}" dt="2022-09-29T08:19:13.973" v="7014" actId="947"/>
          <ac:spMkLst>
            <pc:docMk/>
            <pc:sldMk cId="4181143805" sldId="300"/>
            <ac:spMk id="28" creationId="{BD488809-DDC1-46E9-8C7C-3EA880870DE8}"/>
          </ac:spMkLst>
        </pc:spChg>
        <pc:spChg chg="mod">
          <ac:chgData name="Zi yi Zhang (Chinasoft Shanghai)" userId="889434de-a257-482e-b37a-310609d597e0" providerId="ADAL" clId="{FEFB5BA1-A78B-41A9-88BB-A6A7B984CDC4}" dt="2022-09-29T08:19:13.977" v="7018" actId="947"/>
          <ac:spMkLst>
            <pc:docMk/>
            <pc:sldMk cId="4181143805" sldId="300"/>
            <ac:spMk id="29" creationId="{8C889A9E-11E6-42B3-BAFC-18CD3E482CC9}"/>
          </ac:spMkLst>
        </pc:spChg>
        <pc:spChg chg="mod">
          <ac:chgData name="Zi yi Zhang (Chinasoft Shanghai)" userId="889434de-a257-482e-b37a-310609d597e0" providerId="ADAL" clId="{FEFB5BA1-A78B-41A9-88BB-A6A7B984CDC4}" dt="2022-09-29T08:19:13.982" v="7022" actId="947"/>
          <ac:spMkLst>
            <pc:docMk/>
            <pc:sldMk cId="4181143805" sldId="300"/>
            <ac:spMk id="30" creationId="{3AD74C68-2D2A-4C16-93B2-835CD9BCD116}"/>
          </ac:spMkLst>
        </pc:spChg>
        <pc:spChg chg="mod">
          <ac:chgData name="Zi yi Zhang (Chinasoft Shanghai)" userId="889434de-a257-482e-b37a-310609d597e0" providerId="ADAL" clId="{FEFB5BA1-A78B-41A9-88BB-A6A7B984CDC4}" dt="2022-09-29T08:19:13.990" v="7026" actId="947"/>
          <ac:spMkLst>
            <pc:docMk/>
            <pc:sldMk cId="4181143805" sldId="300"/>
            <ac:spMk id="31" creationId="{8B171428-681C-4AFA-9A76-48D7C44CE0BD}"/>
          </ac:spMkLst>
        </pc:spChg>
        <pc:spChg chg="mod">
          <ac:chgData name="Zi yi Zhang (Chinasoft Shanghai)" userId="889434de-a257-482e-b37a-310609d597e0" providerId="ADAL" clId="{FEFB5BA1-A78B-41A9-88BB-A6A7B984CDC4}" dt="2022-09-29T08:19:13.968" v="7010" actId="947"/>
          <ac:spMkLst>
            <pc:docMk/>
            <pc:sldMk cId="4181143805" sldId="300"/>
            <ac:spMk id="33" creationId="{E1BB6FC7-50B6-4DBE-9C32-BA17B6BD27D1}"/>
          </ac:spMkLst>
        </pc:spChg>
        <pc:spChg chg="mod">
          <ac:chgData name="Zi yi Zhang (Chinasoft Shanghai)" userId="889434de-a257-482e-b37a-310609d597e0" providerId="ADAL" clId="{FEFB5BA1-A78B-41A9-88BB-A6A7B984CDC4}" dt="2022-09-29T08:19:13.947" v="6994" actId="947"/>
          <ac:spMkLst>
            <pc:docMk/>
            <pc:sldMk cId="4181143805" sldId="300"/>
            <ac:spMk id="34" creationId="{48A11D62-12CC-4F23-B1EE-E03D7B092C8B}"/>
          </ac:spMkLst>
        </pc:spChg>
        <pc:spChg chg="mod">
          <ac:chgData name="Zi yi Zhang (Chinasoft Shanghai)" userId="889434de-a257-482e-b37a-310609d597e0" providerId="ADAL" clId="{FEFB5BA1-A78B-41A9-88BB-A6A7B984CDC4}" dt="2022-09-29T08:19:13.953" v="6998" actId="947"/>
          <ac:spMkLst>
            <pc:docMk/>
            <pc:sldMk cId="4181143805" sldId="300"/>
            <ac:spMk id="35" creationId="{475B3977-947B-4276-A82A-047848B1F2E0}"/>
          </ac:spMkLst>
        </pc:spChg>
        <pc:spChg chg="mod">
          <ac:chgData name="Zi yi Zhang (Chinasoft Shanghai)" userId="889434de-a257-482e-b37a-310609d597e0" providerId="ADAL" clId="{FEFB5BA1-A78B-41A9-88BB-A6A7B984CDC4}" dt="2022-09-29T08:19:13.957" v="7002" actId="947"/>
          <ac:spMkLst>
            <pc:docMk/>
            <pc:sldMk cId="4181143805" sldId="300"/>
            <ac:spMk id="36" creationId="{CBBF4529-C552-4AF8-9385-3FE79F137A6B}"/>
          </ac:spMkLst>
        </pc:spChg>
        <pc:spChg chg="mod">
          <ac:chgData name="Zi yi Zhang (Chinasoft Shanghai)" userId="889434de-a257-482e-b37a-310609d597e0" providerId="ADAL" clId="{FEFB5BA1-A78B-41A9-88BB-A6A7B984CDC4}" dt="2022-09-29T08:19:13.963" v="7006" actId="947"/>
          <ac:spMkLst>
            <pc:docMk/>
            <pc:sldMk cId="4181143805" sldId="300"/>
            <ac:spMk id="37" creationId="{B1185F9E-3D99-4054-A685-6E0D2C0B4760}"/>
          </ac:spMkLst>
        </pc:spChg>
        <pc:spChg chg="mod">
          <ac:chgData name="Zi yi Zhang (Chinasoft Shanghai)" userId="889434de-a257-482e-b37a-310609d597e0" providerId="ADAL" clId="{FEFB5BA1-A78B-41A9-88BB-A6A7B984CDC4}" dt="2022-09-29T08:19:13.942" v="6990" actId="947"/>
          <ac:spMkLst>
            <pc:docMk/>
            <pc:sldMk cId="4181143805" sldId="300"/>
            <ac:spMk id="39" creationId="{E1BB6FC7-50B6-4DBE-9C32-BA17B6BD27D1}"/>
          </ac:spMkLst>
        </pc:spChg>
        <pc:spChg chg="mod">
          <ac:chgData name="Zi yi Zhang (Chinasoft Shanghai)" userId="889434de-a257-482e-b37a-310609d597e0" providerId="ADAL" clId="{FEFB5BA1-A78B-41A9-88BB-A6A7B984CDC4}" dt="2022-09-29T08:19:13.925" v="6974" actId="947"/>
          <ac:spMkLst>
            <pc:docMk/>
            <pc:sldMk cId="4181143805" sldId="300"/>
            <ac:spMk id="40" creationId="{BA59A652-8C0A-4325-B199-8A6B63C06425}"/>
          </ac:spMkLst>
        </pc:spChg>
        <pc:spChg chg="mod">
          <ac:chgData name="Zi yi Zhang (Chinasoft Shanghai)" userId="889434de-a257-482e-b37a-310609d597e0" providerId="ADAL" clId="{FEFB5BA1-A78B-41A9-88BB-A6A7B984CDC4}" dt="2022-09-29T08:19:13.929" v="6978" actId="947"/>
          <ac:spMkLst>
            <pc:docMk/>
            <pc:sldMk cId="4181143805" sldId="300"/>
            <ac:spMk id="41" creationId="{A835A831-CDFD-4171-94F1-1D1A9EA55F99}"/>
          </ac:spMkLst>
        </pc:spChg>
        <pc:spChg chg="mod">
          <ac:chgData name="Zi yi Zhang (Chinasoft Shanghai)" userId="889434de-a257-482e-b37a-310609d597e0" providerId="ADAL" clId="{FEFB5BA1-A78B-41A9-88BB-A6A7B984CDC4}" dt="2022-09-29T08:19:13.933" v="6982" actId="947"/>
          <ac:spMkLst>
            <pc:docMk/>
            <pc:sldMk cId="4181143805" sldId="300"/>
            <ac:spMk id="42" creationId="{4B310A9E-2E8D-40CC-9027-B695617C6340}"/>
          </ac:spMkLst>
        </pc:spChg>
        <pc:spChg chg="mod">
          <ac:chgData name="Zi yi Zhang (Chinasoft Shanghai)" userId="889434de-a257-482e-b37a-310609d597e0" providerId="ADAL" clId="{FEFB5BA1-A78B-41A9-88BB-A6A7B984CDC4}" dt="2022-09-29T08:19:13.938" v="6986" actId="947"/>
          <ac:spMkLst>
            <pc:docMk/>
            <pc:sldMk cId="4181143805" sldId="300"/>
            <ac:spMk id="43" creationId="{389E8D75-5F83-452E-85D6-B1298FF629E6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67" v="6906" actId="947"/>
          <ac:spMkLst>
            <pc:docMk/>
            <pc:sldMk cId="4181143805" sldId="300"/>
            <ac:spMk id="44" creationId="{6EA0EA4D-B17E-443E-AAD1-1BAD6725397D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72" v="6910" actId="947"/>
          <ac:spMkLst>
            <pc:docMk/>
            <pc:sldMk cId="4181143805" sldId="300"/>
            <ac:spMk id="45" creationId="{DC56FCFD-0A68-4199-9FA4-BAD4D623A1F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4.153" v="7095"/>
          <ac:spMkLst>
            <pc:docMk/>
            <pc:sldMk cId="4181143805" sldId="300"/>
            <ac:spMk id="46" creationId="{C4CE370A-E62C-4CE6-A5F4-BCCF1D430F16}"/>
          </ac:spMkLst>
        </pc:spChg>
        <pc:spChg chg="mod topLvl">
          <ac:chgData name="Zi yi Zhang (Chinasoft Shanghai)" userId="889434de-a257-482e-b37a-310609d597e0" providerId="ADAL" clId="{FEFB5BA1-A78B-41A9-88BB-A6A7B984CDC4}" dt="2022-09-29T08:19:14.148" v="7091"/>
          <ac:spMkLst>
            <pc:docMk/>
            <pc:sldMk cId="4181143805" sldId="300"/>
            <ac:spMk id="47" creationId="{654D6C4F-3CEB-48C1-ACC4-E95B8231B8D6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75" v="6914"/>
          <ac:spMkLst>
            <pc:docMk/>
            <pc:sldMk cId="4181143805" sldId="300"/>
            <ac:spMk id="48" creationId="{25E5B805-6FD4-4D26-889C-A5AA897046F5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78" v="6918"/>
          <ac:spMkLst>
            <pc:docMk/>
            <pc:sldMk cId="4181143805" sldId="300"/>
            <ac:spMk id="49" creationId="{D51F6B72-0DE2-4FA3-9B82-24375E0B7F21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82" v="6922"/>
          <ac:spMkLst>
            <pc:docMk/>
            <pc:sldMk cId="4181143805" sldId="300"/>
            <ac:spMk id="50" creationId="{62FC6FDE-92A5-435C-8D95-3F045A149420}"/>
          </ac:spMkLst>
        </pc:spChg>
        <pc:spChg chg="mod topLvl">
          <ac:chgData name="Zi yi Zhang (Chinasoft Shanghai)" userId="889434de-a257-482e-b37a-310609d597e0" providerId="ADAL" clId="{FEFB5BA1-A78B-41A9-88BB-A6A7B984CDC4}" dt="2022-09-29T08:19:14.160" v="7101"/>
          <ac:spMkLst>
            <pc:docMk/>
            <pc:sldMk cId="4181143805" sldId="300"/>
            <ac:spMk id="51" creationId="{8F90CF26-2E09-46D8-9782-23BB9973494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4.154" v="7096"/>
          <ac:spMkLst>
            <pc:docMk/>
            <pc:sldMk cId="4181143805" sldId="300"/>
            <ac:spMk id="52" creationId="{33C0ABE9-409F-4103-8F35-7FD22186B32E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86" v="6926"/>
          <ac:spMkLst>
            <pc:docMk/>
            <pc:sldMk cId="4181143805" sldId="300"/>
            <ac:spMk id="53" creationId="{39947E62-57FE-4DB7-8FC5-09434EACD3B5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88" v="6930"/>
          <ac:spMkLst>
            <pc:docMk/>
            <pc:sldMk cId="4181143805" sldId="300"/>
            <ac:spMk id="54" creationId="{737754F5-C0B0-4676-98D4-45225EE2185C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91" v="6934"/>
          <ac:spMkLst>
            <pc:docMk/>
            <pc:sldMk cId="4181143805" sldId="300"/>
            <ac:spMk id="55" creationId="{33350453-25A8-4745-A678-1964A64291B8}"/>
          </ac:spMkLst>
        </pc:spChg>
        <pc:spChg chg="mod topLvl">
          <ac:chgData name="Zi yi Zhang (Chinasoft Shanghai)" userId="889434de-a257-482e-b37a-310609d597e0" providerId="ADAL" clId="{FEFB5BA1-A78B-41A9-88BB-A6A7B984CDC4}" dt="2022-09-29T08:19:14.136" v="7081"/>
          <ac:spMkLst>
            <pc:docMk/>
            <pc:sldMk cId="4181143805" sldId="300"/>
            <ac:spMk id="56" creationId="{45F3C020-B2AB-4609-B945-3DF7FE73F56D}"/>
          </ac:spMkLst>
        </pc:spChg>
        <pc:spChg chg="mod topLvl">
          <ac:chgData name="Zi yi Zhang (Chinasoft Shanghai)" userId="889434de-a257-482e-b37a-310609d597e0" providerId="ADAL" clId="{FEFB5BA1-A78B-41A9-88BB-A6A7B984CDC4}" dt="2022-09-29T08:19:14.161" v="7102"/>
          <ac:spMkLst>
            <pc:docMk/>
            <pc:sldMk cId="4181143805" sldId="300"/>
            <ac:spMk id="57" creationId="{D0CF47D6-A9AC-49DC-BF10-8512DAF79215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94" v="6938"/>
          <ac:spMkLst>
            <pc:docMk/>
            <pc:sldMk cId="4181143805" sldId="300"/>
            <ac:spMk id="58" creationId="{116E4C56-9579-44CA-B938-8CECD21885B1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897" v="6942"/>
          <ac:spMkLst>
            <pc:docMk/>
            <pc:sldMk cId="4181143805" sldId="300"/>
            <ac:spMk id="59" creationId="{DE14709A-9738-4906-8489-304D0B3FB602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900" v="6946"/>
          <ac:spMkLst>
            <pc:docMk/>
            <pc:sldMk cId="4181143805" sldId="300"/>
            <ac:spMk id="60" creationId="{EC334619-110C-47E7-A6CD-71AAE1A9A66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4.162" v="7104"/>
          <ac:spMkLst>
            <pc:docMk/>
            <pc:sldMk cId="4181143805" sldId="300"/>
            <ac:spMk id="61" creationId="{7A838203-E1D1-4DA5-B4B8-42F6E6F1FB01}"/>
          </ac:spMkLst>
        </pc:spChg>
        <pc:spChg chg="mod topLvl">
          <ac:chgData name="Zi yi Zhang (Chinasoft Shanghai)" userId="889434de-a257-482e-b37a-310609d597e0" providerId="ADAL" clId="{FEFB5BA1-A78B-41A9-88BB-A6A7B984CDC4}" dt="2022-09-29T08:19:14.164" v="7106"/>
          <ac:spMkLst>
            <pc:docMk/>
            <pc:sldMk cId="4181143805" sldId="300"/>
            <ac:spMk id="62" creationId="{236DBA80-22BF-4B0D-8D62-5F2CE081A88F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902" v="6950"/>
          <ac:spMkLst>
            <pc:docMk/>
            <pc:sldMk cId="4181143805" sldId="300"/>
            <ac:spMk id="63" creationId="{BEEE6F52-CF3C-47A4-8901-FC06B99E1383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910" v="6954"/>
          <ac:spMkLst>
            <pc:docMk/>
            <pc:sldMk cId="4181143805" sldId="300"/>
            <ac:spMk id="64" creationId="{9E96D671-A93D-4630-B0B4-7ADE209A9C1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913" v="6958"/>
          <ac:spMkLst>
            <pc:docMk/>
            <pc:sldMk cId="4181143805" sldId="300"/>
            <ac:spMk id="65" creationId="{AE4FEBBF-E734-4C67-8109-ECD94B54342A}"/>
          </ac:spMkLst>
        </pc:spChg>
        <pc:spChg chg="mod topLvl">
          <ac:chgData name="Zi yi Zhang (Chinasoft Shanghai)" userId="889434de-a257-482e-b37a-310609d597e0" providerId="ADAL" clId="{FEFB5BA1-A78B-41A9-88BB-A6A7B984CDC4}" dt="2022-09-29T08:19:14.163" v="7105"/>
          <ac:spMkLst>
            <pc:docMk/>
            <pc:sldMk cId="4181143805" sldId="300"/>
            <ac:spMk id="66" creationId="{B0B018C0-E563-4E88-9BC8-EE82E65C4596}"/>
          </ac:spMkLst>
        </pc:spChg>
        <pc:spChg chg="mod topLvl">
          <ac:chgData name="Zi yi Zhang (Chinasoft Shanghai)" userId="889434de-a257-482e-b37a-310609d597e0" providerId="ADAL" clId="{FEFB5BA1-A78B-41A9-88BB-A6A7B984CDC4}" dt="2022-09-29T08:19:14.146" v="7090"/>
          <ac:spMkLst>
            <pc:docMk/>
            <pc:sldMk cId="4181143805" sldId="300"/>
            <ac:spMk id="67" creationId="{F7A585D5-8330-4B93-ADD3-06300C4E1F7A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916" v="6962"/>
          <ac:spMkLst>
            <pc:docMk/>
            <pc:sldMk cId="4181143805" sldId="300"/>
            <ac:spMk id="68" creationId="{93DCC4CE-2C80-4B5F-B21D-BE561F182726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918" v="6966"/>
          <ac:spMkLst>
            <pc:docMk/>
            <pc:sldMk cId="4181143805" sldId="300"/>
            <ac:spMk id="69" creationId="{D6BE8C85-280F-43DB-B922-9B183696BAC1}"/>
          </ac:spMkLst>
        </pc:spChg>
        <pc:spChg chg="mod topLvl">
          <ac:chgData name="Zi yi Zhang (Chinasoft Shanghai)" userId="889434de-a257-482e-b37a-310609d597e0" providerId="ADAL" clId="{FEFB5BA1-A78B-41A9-88BB-A6A7B984CDC4}" dt="2022-09-29T08:19:13.921" v="6970"/>
          <ac:spMkLst>
            <pc:docMk/>
            <pc:sldMk cId="4181143805" sldId="300"/>
            <ac:spMk id="70" creationId="{918322C3-6074-4F4A-8CCA-53DAE100744B}"/>
          </ac:spMkLst>
        </pc:spChg>
        <pc:spChg chg="mod topLvl">
          <ac:chgData name="Zi yi Zhang (Chinasoft Shanghai)" userId="889434de-a257-482e-b37a-310609d597e0" providerId="ADAL" clId="{FEFB5BA1-A78B-41A9-88BB-A6A7B984CDC4}" dt="2022-09-29T08:19:14.143" v="7087"/>
          <ac:spMkLst>
            <pc:docMk/>
            <pc:sldMk cId="4181143805" sldId="300"/>
            <ac:spMk id="71" creationId="{09333555-A5AC-4BAD-A0F7-4B5D008637F9}"/>
          </ac:spMkLst>
        </pc:spChg>
        <pc:spChg chg="mod topLvl">
          <ac:chgData name="Zi yi Zhang (Chinasoft Shanghai)" userId="889434de-a257-482e-b37a-310609d597e0" providerId="ADAL" clId="{FEFB5BA1-A78B-41A9-88BB-A6A7B984CDC4}" dt="2022-09-29T08:19:14.155" v="7097" actId="947"/>
          <ac:spMkLst>
            <pc:docMk/>
            <pc:sldMk cId="4181143805" sldId="300"/>
            <ac:spMk id="72" creationId="{6D58FDBB-7843-43DD-A112-C3DCD0319F80}"/>
          </ac:spMkLst>
        </pc:spChg>
        <pc:grpChg chg="del">
          <ac:chgData name="Zi yi Zhang (Chinasoft Shanghai)" userId="889434de-a257-482e-b37a-310609d597e0" providerId="ADAL" clId="{FEFB5BA1-A78B-41A9-88BB-A6A7B984CDC4}" dt="2022-09-29T08:18:37.944" v="36" actId="165"/>
          <ac:grpSpMkLst>
            <pc:docMk/>
            <pc:sldMk cId="4181143805" sldId="300"/>
            <ac:grpSpMk id="5" creationId="{E5F76628-ED37-4A33-B510-D7030B227E38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38.323" v="37" actId="165"/>
          <ac:grpSpMkLst>
            <pc:docMk/>
            <pc:sldMk cId="4181143805" sldId="300"/>
            <ac:grpSpMk id="6" creationId="{5905367C-0303-44D2-A78E-289F2C42985E}"/>
          </ac:grpSpMkLst>
        </pc:grpChg>
        <pc:grpChg chg="del mod topLvl">
          <ac:chgData name="Zi yi Zhang (Chinasoft Shanghai)" userId="889434de-a257-482e-b37a-310609d597e0" providerId="ADAL" clId="{FEFB5BA1-A78B-41A9-88BB-A6A7B984CDC4}" dt="2022-09-29T08:18:38.323" v="37" actId="165"/>
          <ac:grpSpMkLst>
            <pc:docMk/>
            <pc:sldMk cId="4181143805" sldId="300"/>
            <ac:grpSpMk id="7" creationId="{4BCAB550-96F5-4EB7-8284-E9306580162C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8:38.323" v="37" actId="165"/>
          <ac:grpSpMkLst>
            <pc:docMk/>
            <pc:sldMk cId="4181143805" sldId="300"/>
            <ac:grpSpMk id="16" creationId="{A6ED866D-48D1-4870-B031-30AFB058026B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8:38.323" v="37" actId="165"/>
          <ac:grpSpMkLst>
            <pc:docMk/>
            <pc:sldMk cId="4181143805" sldId="300"/>
            <ac:grpSpMk id="17" creationId="{503B295B-70B0-4840-A0F3-25C04CB3DD49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8:38.323" v="37" actId="165"/>
          <ac:grpSpMkLst>
            <pc:docMk/>
            <pc:sldMk cId="4181143805" sldId="300"/>
            <ac:grpSpMk id="18" creationId="{5169BA21-2F30-4E58-A75A-73F7FA58E1C5}"/>
          </ac:grpSpMkLst>
        </pc:grpChg>
        <pc:grpChg chg="mod topLvl">
          <ac:chgData name="Zi yi Zhang (Chinasoft Shanghai)" userId="889434de-a257-482e-b37a-310609d597e0" providerId="ADAL" clId="{FEFB5BA1-A78B-41A9-88BB-A6A7B984CDC4}" dt="2022-09-29T08:18:38.323" v="37" actId="165"/>
          <ac:grpSpMkLst>
            <pc:docMk/>
            <pc:sldMk cId="4181143805" sldId="300"/>
            <ac:grpSpMk id="19" creationId="{BD3B1BCC-2401-4E3F-BD23-FB28AA7C1360}"/>
          </ac:grpSpMkLst>
        </pc:grpChg>
        <pc:grpChg chg="mod">
          <ac:chgData name="Zi yi Zhang (Chinasoft Shanghai)" userId="889434de-a257-482e-b37a-310609d597e0" providerId="ADAL" clId="{FEFB5BA1-A78B-41A9-88BB-A6A7B984CDC4}" dt="2022-09-29T08:18:38.323" v="37" actId="165"/>
          <ac:grpSpMkLst>
            <pc:docMk/>
            <pc:sldMk cId="4181143805" sldId="300"/>
            <ac:grpSpMk id="20" creationId="{14D28707-6A37-4369-A267-1F170A8179ED}"/>
          </ac:grpSpMkLst>
        </pc:grpChg>
        <pc:grpChg chg="mod">
          <ac:chgData name="Zi yi Zhang (Chinasoft Shanghai)" userId="889434de-a257-482e-b37a-310609d597e0" providerId="ADAL" clId="{FEFB5BA1-A78B-41A9-88BB-A6A7B984CDC4}" dt="2022-09-29T08:18:38.323" v="37" actId="165"/>
          <ac:grpSpMkLst>
            <pc:docMk/>
            <pc:sldMk cId="4181143805" sldId="300"/>
            <ac:grpSpMk id="26" creationId="{BD016FE4-6161-4BD3-8469-B9BBDF5D7EDB}"/>
          </ac:grpSpMkLst>
        </pc:grpChg>
        <pc:grpChg chg="mod">
          <ac:chgData name="Zi yi Zhang (Chinasoft Shanghai)" userId="889434de-a257-482e-b37a-310609d597e0" providerId="ADAL" clId="{FEFB5BA1-A78B-41A9-88BB-A6A7B984CDC4}" dt="2022-09-29T08:18:38.323" v="37" actId="165"/>
          <ac:grpSpMkLst>
            <pc:docMk/>
            <pc:sldMk cId="4181143805" sldId="300"/>
            <ac:grpSpMk id="32" creationId="{D87D1EE4-5749-41DF-8A36-BC3C96A3DC6E}"/>
          </ac:grpSpMkLst>
        </pc:grpChg>
        <pc:grpChg chg="mod">
          <ac:chgData name="Zi yi Zhang (Chinasoft Shanghai)" userId="889434de-a257-482e-b37a-310609d597e0" providerId="ADAL" clId="{FEFB5BA1-A78B-41A9-88BB-A6A7B984CDC4}" dt="2022-09-29T08:18:38.323" v="37" actId="165"/>
          <ac:grpSpMkLst>
            <pc:docMk/>
            <pc:sldMk cId="4181143805" sldId="300"/>
            <ac:grpSpMk id="38" creationId="{5F57C579-584A-4BCD-A3BE-AFD04595D2D5}"/>
          </ac:grpSpMkLst>
        </pc:grpChg>
        <pc:cxnChg chg="mod topLvl">
          <ac:chgData name="Zi yi Zhang (Chinasoft Shanghai)" userId="889434de-a257-482e-b37a-310609d597e0" providerId="ADAL" clId="{FEFB5BA1-A78B-41A9-88BB-A6A7B984CDC4}" dt="2022-09-29T08:18:37.944" v="36" actId="165"/>
          <ac:cxnSpMkLst>
            <pc:docMk/>
            <pc:sldMk cId="4181143805" sldId="300"/>
            <ac:cxnSpMk id="12" creationId="{A80C957C-31A6-4E80-B0EA-36CA308665F7}"/>
          </ac:cxnSpMkLst>
        </pc:cxnChg>
        <pc:cxnChg chg="mod topLvl">
          <ac:chgData name="Zi yi Zhang (Chinasoft Shanghai)" userId="889434de-a257-482e-b37a-310609d597e0" providerId="ADAL" clId="{FEFB5BA1-A78B-41A9-88BB-A6A7B984CDC4}" dt="2022-09-29T08:18:37.944" v="36" actId="165"/>
          <ac:cxnSpMkLst>
            <pc:docMk/>
            <pc:sldMk cId="4181143805" sldId="300"/>
            <ac:cxnSpMk id="13" creationId="{1B8A2EB9-DC13-4A15-BB0C-2C70C0C31082}"/>
          </ac:cxnSpMkLst>
        </pc:cxnChg>
        <pc:cxnChg chg="mod topLvl">
          <ac:chgData name="Zi yi Zhang (Chinasoft Shanghai)" userId="889434de-a257-482e-b37a-310609d597e0" providerId="ADAL" clId="{FEFB5BA1-A78B-41A9-88BB-A6A7B984CDC4}" dt="2022-09-29T08:18:37.944" v="36" actId="165"/>
          <ac:cxnSpMkLst>
            <pc:docMk/>
            <pc:sldMk cId="4181143805" sldId="300"/>
            <ac:cxnSpMk id="14" creationId="{7EFF1BF9-A3C1-45A5-AB80-1FD1FA700A0D}"/>
          </ac:cxnSpMkLst>
        </pc:cxnChg>
      </pc:sldChg>
      <pc:sldChg chg="del">
        <pc:chgData name="Zi yi Zhang (Chinasoft Shanghai)" userId="889434de-a257-482e-b37a-310609d597e0" providerId="ADAL" clId="{FEFB5BA1-A78B-41A9-88BB-A6A7B984CDC4}" dt="2022-09-29T08:17:23.887" v="11" actId="47"/>
        <pc:sldMkLst>
          <pc:docMk/>
          <pc:sldMk cId="2873206762" sldId="1742"/>
        </pc:sldMkLst>
      </pc:sldChg>
      <pc:sldChg chg="delSp modSp mod">
        <pc:chgData name="Zi yi Zhang (Chinasoft Shanghai)" userId="889434de-a257-482e-b37a-310609d597e0" providerId="ADAL" clId="{FEFB5BA1-A78B-41A9-88BB-A6A7B984CDC4}" dt="2022-09-29T08:19:09.929" v="5378" actId="947"/>
        <pc:sldMkLst>
          <pc:docMk/>
          <pc:sldMk cId="1735950438" sldId="1744"/>
        </pc:sldMkLst>
        <pc:spChg chg="mod">
          <ac:chgData name="Zi yi Zhang (Chinasoft Shanghai)" userId="889434de-a257-482e-b37a-310609d597e0" providerId="ADAL" clId="{FEFB5BA1-A78B-41A9-88BB-A6A7B984CDC4}" dt="2022-09-29T08:19:09.706" v="5286" actId="947"/>
          <ac:spMkLst>
            <pc:docMk/>
            <pc:sldMk cId="1735950438" sldId="1744"/>
            <ac:spMk id="2" creationId="{E1EB56BC-C820-421F-9CC2-71B51990F4DC}"/>
          </ac:spMkLst>
        </pc:spChg>
        <pc:spChg chg="mod">
          <ac:chgData name="Zi yi Zhang (Chinasoft Shanghai)" userId="889434de-a257-482e-b37a-310609d597e0" providerId="ADAL" clId="{FEFB5BA1-A78B-41A9-88BB-A6A7B984CDC4}" dt="2022-09-29T08:19:09.912" v="5369" actId="947"/>
          <ac:spMkLst>
            <pc:docMk/>
            <pc:sldMk cId="1735950438" sldId="1744"/>
            <ac:spMk id="3" creationId="{591EECEC-1A58-4D31-A737-22726F2FB0C9}"/>
          </ac:spMkLst>
        </pc:spChg>
        <pc:spChg chg="mod">
          <ac:chgData name="Zi yi Zhang (Chinasoft Shanghai)" userId="889434de-a257-482e-b37a-310609d597e0" providerId="ADAL" clId="{FEFB5BA1-A78B-41A9-88BB-A6A7B984CDC4}" dt="2022-09-29T08:19:09.712" v="5290" actId="947"/>
          <ac:spMkLst>
            <pc:docMk/>
            <pc:sldMk cId="1735950438" sldId="1744"/>
            <ac:spMk id="4" creationId="{B43C1E0A-621F-41A2-A132-365AFAEFB5F1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929" v="5378" actId="947"/>
          <ac:spMkLst>
            <pc:docMk/>
            <pc:sldMk cId="1735950438" sldId="1744"/>
            <ac:spMk id="168" creationId="{63F5E3EB-0117-447D-A7EE-0FE90FFD0BAB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718" v="5294" actId="947"/>
          <ac:spMkLst>
            <pc:docMk/>
            <pc:sldMk cId="1735950438" sldId="1744"/>
            <ac:spMk id="170" creationId="{B40F5E8D-FBEB-4054-86D5-66BEF7C4392C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888" v="5358" actId="947"/>
          <ac:spMkLst>
            <pc:docMk/>
            <pc:sldMk cId="1735950438" sldId="1744"/>
            <ac:spMk id="171" creationId="{BEB01CB8-45EE-4952-B9E1-977715255145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909" v="5368" actId="947"/>
          <ac:spMkLst>
            <pc:docMk/>
            <pc:sldMk cId="1735950438" sldId="1744"/>
            <ac:spMk id="172" creationId="{F873719B-D8D8-459B-BFA0-6C34D395DCBB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726" v="5298" actId="947"/>
          <ac:spMkLst>
            <pc:docMk/>
            <pc:sldMk cId="1735950438" sldId="1744"/>
            <ac:spMk id="173" creationId="{B40F5E8D-FBEB-4054-86D5-66BEF7C4392C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917" v="5372" actId="947"/>
          <ac:spMkLst>
            <pc:docMk/>
            <pc:sldMk cId="1735950438" sldId="1744"/>
            <ac:spMk id="174" creationId="{E053A017-E670-4090-A813-44A06E6E2D35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732" v="5302" actId="947"/>
          <ac:spMkLst>
            <pc:docMk/>
            <pc:sldMk cId="1735950438" sldId="1744"/>
            <ac:spMk id="176" creationId="{B40F5E8D-FBEB-4054-86D5-66BEF7C4392C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927" v="5377" actId="947"/>
          <ac:spMkLst>
            <pc:docMk/>
            <pc:sldMk cId="1735950438" sldId="1744"/>
            <ac:spMk id="177" creationId="{C8B2DBF1-3F97-4C3F-AB84-7DF9D0C707E6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916" v="5371" actId="947"/>
          <ac:spMkLst>
            <pc:docMk/>
            <pc:sldMk cId="1735950438" sldId="1744"/>
            <ac:spMk id="178" creationId="{62D4C41C-6B23-4855-B30C-A84A0B1BCE7D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923" v="5375" actId="947"/>
          <ac:spMkLst>
            <pc:docMk/>
            <pc:sldMk cId="1735950438" sldId="1744"/>
            <ac:spMk id="181" creationId="{B40F5E8D-FBEB-4054-86D5-66BEF7C4392C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737" v="5306" actId="947"/>
          <ac:spMkLst>
            <pc:docMk/>
            <pc:sldMk cId="1735950438" sldId="1744"/>
            <ac:spMk id="182" creationId="{FA58A457-91A4-452E-AAF9-6AB93E52E7CC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897" v="5363" actId="947"/>
          <ac:spMkLst>
            <pc:docMk/>
            <pc:sldMk cId="1735950438" sldId="1744"/>
            <ac:spMk id="183" creationId="{B86197FF-E0EC-442C-8544-A6ECC652B1EB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872" v="5351" actId="947"/>
          <ac:spMkLst>
            <pc:docMk/>
            <pc:sldMk cId="1735950438" sldId="1744"/>
            <ac:spMk id="184" creationId="{56F1C4F0-AE96-43E3-99BD-4AB1225D0656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914" v="5370" actId="947"/>
          <ac:spMkLst>
            <pc:docMk/>
            <pc:sldMk cId="1735950438" sldId="1744"/>
            <ac:spMk id="186" creationId="{B40F5E8D-FBEB-4054-86D5-66BEF7C4392C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743" v="5310" actId="947"/>
          <ac:spMkLst>
            <pc:docMk/>
            <pc:sldMk cId="1735950438" sldId="1744"/>
            <ac:spMk id="187" creationId="{33D59F38-F307-4EB2-BB77-EB1EE087657D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748" v="5314" actId="947"/>
          <ac:spMkLst>
            <pc:docMk/>
            <pc:sldMk cId="1735950438" sldId="1744"/>
            <ac:spMk id="188" creationId="{74AB7032-9BC5-4E60-A9F9-2EF7CAE8EB4C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919" v="5373" actId="947"/>
          <ac:spMkLst>
            <pc:docMk/>
            <pc:sldMk cId="1735950438" sldId="1744"/>
            <ac:spMk id="189" creationId="{8B2F8D10-299A-4FFB-9384-0F22784FC2CA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753" v="5318" actId="947"/>
          <ac:spMkLst>
            <pc:docMk/>
            <pc:sldMk cId="1735950438" sldId="1744"/>
            <ac:spMk id="190" creationId="{5351F107-D992-42CB-97CE-898E7043D605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760" v="5322" actId="947"/>
          <ac:spMkLst>
            <pc:docMk/>
            <pc:sldMk cId="1735950438" sldId="1744"/>
            <ac:spMk id="191" creationId="{3417C159-5017-42A8-84FA-86409E4AD7C5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925" v="5376" actId="947"/>
          <ac:spMkLst>
            <pc:docMk/>
            <pc:sldMk cId="1735950438" sldId="1744"/>
            <ac:spMk id="192" creationId="{AEE4E26D-42EB-41D3-A93A-02899526D59E}"/>
          </ac:spMkLst>
        </pc:spChg>
        <pc:spChg chg="mod topLvl">
          <ac:chgData name="Zi yi Zhang (Chinasoft Shanghai)" userId="889434de-a257-482e-b37a-310609d597e0" providerId="ADAL" clId="{FEFB5BA1-A78B-41A9-88BB-A6A7B984CDC4}" dt="2022-09-29T08:19:09.764" v="5326" actId="947"/>
          <ac:spMkLst>
            <pc:docMk/>
            <pc:sldMk cId="1735950438" sldId="1744"/>
            <ac:spMk id="193" creationId="{CF10C170-5090-4ACD-9EB1-1E99D28A63E6}"/>
          </ac:spMkLst>
        </pc:spChg>
        <pc:grpChg chg="del">
          <ac:chgData name="Zi yi Zhang (Chinasoft Shanghai)" userId="889434de-a257-482e-b37a-310609d597e0" providerId="ADAL" clId="{FEFB5BA1-A78B-41A9-88BB-A6A7B984CDC4}" dt="2022-09-29T08:17:20.009" v="10" actId="165"/>
          <ac:grpSpMkLst>
            <pc:docMk/>
            <pc:sldMk cId="1735950438" sldId="1744"/>
            <ac:grpSpMk id="167" creationId="{A9F74DAB-BE46-4E35-A63A-B2DD230AC5DA}"/>
          </ac:grpSpMkLst>
        </pc:grpChg>
        <pc:cxnChg chg="mod topLvl">
          <ac:chgData name="Zi yi Zhang (Chinasoft Shanghai)" userId="889434de-a257-482e-b37a-310609d597e0" providerId="ADAL" clId="{FEFB5BA1-A78B-41A9-88BB-A6A7B984CDC4}" dt="2022-09-29T08:17:20.009" v="10" actId="165"/>
          <ac:cxnSpMkLst>
            <pc:docMk/>
            <pc:sldMk cId="1735950438" sldId="1744"/>
            <ac:cxnSpMk id="169" creationId="{E0FB723E-1800-4CBC-BB32-969C189E91ED}"/>
          </ac:cxnSpMkLst>
        </pc:cxnChg>
        <pc:cxnChg chg="mod topLvl">
          <ac:chgData name="Zi yi Zhang (Chinasoft Shanghai)" userId="889434de-a257-482e-b37a-310609d597e0" providerId="ADAL" clId="{FEFB5BA1-A78B-41A9-88BB-A6A7B984CDC4}" dt="2022-09-29T08:17:20.009" v="10" actId="165"/>
          <ac:cxnSpMkLst>
            <pc:docMk/>
            <pc:sldMk cId="1735950438" sldId="1744"/>
            <ac:cxnSpMk id="175" creationId="{6D020018-D83D-449D-AD9E-04A49455DEE5}"/>
          </ac:cxnSpMkLst>
        </pc:cxnChg>
        <pc:cxnChg chg="mod topLvl">
          <ac:chgData name="Zi yi Zhang (Chinasoft Shanghai)" userId="889434de-a257-482e-b37a-310609d597e0" providerId="ADAL" clId="{FEFB5BA1-A78B-41A9-88BB-A6A7B984CDC4}" dt="2022-09-29T08:17:20.009" v="10" actId="165"/>
          <ac:cxnSpMkLst>
            <pc:docMk/>
            <pc:sldMk cId="1735950438" sldId="1744"/>
            <ac:cxnSpMk id="179" creationId="{70BED330-5CE9-4093-83FA-016E477DEDE2}"/>
          </ac:cxnSpMkLst>
        </pc:cxnChg>
        <pc:cxnChg chg="mod topLvl">
          <ac:chgData name="Zi yi Zhang (Chinasoft Shanghai)" userId="889434de-a257-482e-b37a-310609d597e0" providerId="ADAL" clId="{FEFB5BA1-A78B-41A9-88BB-A6A7B984CDC4}" dt="2022-09-29T08:17:20.009" v="10" actId="165"/>
          <ac:cxnSpMkLst>
            <pc:docMk/>
            <pc:sldMk cId="1735950438" sldId="1744"/>
            <ac:cxnSpMk id="180" creationId="{366E308D-D994-48F7-A581-A2C87B82B173}"/>
          </ac:cxnSpMkLst>
        </pc:cxnChg>
        <pc:cxnChg chg="mod topLvl">
          <ac:chgData name="Zi yi Zhang (Chinasoft Shanghai)" userId="889434de-a257-482e-b37a-310609d597e0" providerId="ADAL" clId="{FEFB5BA1-A78B-41A9-88BB-A6A7B984CDC4}" dt="2022-09-29T08:17:20.009" v="10" actId="165"/>
          <ac:cxnSpMkLst>
            <pc:docMk/>
            <pc:sldMk cId="1735950438" sldId="1744"/>
            <ac:cxnSpMk id="185" creationId="{1D0EAF2A-F2B2-4634-8162-FB3D1274F3C6}"/>
          </ac:cxnSpMkLst>
        </pc:cxnChg>
      </pc:sldChg>
      <pc:sldMasterChg chg="modSldLayout">
        <pc:chgData name="Zi yi Zhang (Chinasoft Shanghai)" userId="889434de-a257-482e-b37a-310609d597e0" providerId="ADAL" clId="{FEFB5BA1-A78B-41A9-88BB-A6A7B984CDC4}" dt="2022-09-29T08:16:47.499" v="7" actId="20577"/>
        <pc:sldMasterMkLst>
          <pc:docMk/>
          <pc:sldMasterMk cId="3784027784" sldId="2147483648"/>
        </pc:sldMasterMkLst>
        <pc:sldLayoutChg chg="modSp mod">
          <pc:chgData name="Zi yi Zhang (Chinasoft Shanghai)" userId="889434de-a257-482e-b37a-310609d597e0" providerId="ADAL" clId="{FEFB5BA1-A78B-41A9-88BB-A6A7B984CDC4}" dt="2022-09-29T08:16:47.499" v="7" actId="20577"/>
          <pc:sldLayoutMkLst>
            <pc:docMk/>
            <pc:sldMasterMk cId="3784027784" sldId="2147483648"/>
            <pc:sldLayoutMk cId="2882586885" sldId="2147483660"/>
          </pc:sldLayoutMkLst>
          <pc:spChg chg="mod">
            <ac:chgData name="Zi yi Zhang (Chinasoft Shanghai)" userId="889434de-a257-482e-b37a-310609d597e0" providerId="ADAL" clId="{FEFB5BA1-A78B-41A9-88BB-A6A7B984CDC4}" dt="2022-09-29T08:16:45.167" v="6" actId="20577"/>
            <ac:spMkLst>
              <pc:docMk/>
              <pc:sldMasterMk cId="3784027784" sldId="2147483648"/>
              <pc:sldLayoutMk cId="2882586885" sldId="2147483660"/>
              <ac:spMk id="135" creationId="{C3BE4363-511C-4A0D-BA10-E87CF64CA635}"/>
            </ac:spMkLst>
          </pc:spChg>
          <pc:spChg chg="mod">
            <ac:chgData name="Zi yi Zhang (Chinasoft Shanghai)" userId="889434de-a257-482e-b37a-310609d597e0" providerId="ADAL" clId="{FEFB5BA1-A78B-41A9-88BB-A6A7B984CDC4}" dt="2022-09-29T08:16:47.499" v="7" actId="20577"/>
            <ac:spMkLst>
              <pc:docMk/>
              <pc:sldMasterMk cId="3784027784" sldId="2147483648"/>
              <pc:sldLayoutMk cId="2882586885" sldId="2147483660"/>
              <ac:spMk id="136" creationId="{3B6F1158-D2A0-4E78-8F3E-3932BF3AB1C4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C46BAFC-ADD2-4621-A404-CD0A4D6315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9433" r="10177" b="137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189F741-C05E-49F5-B565-3BC83162F9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alpha val="78000"/>
                </a:schemeClr>
              </a:gs>
              <a:gs pos="93805">
                <a:schemeClr val="accent1"/>
              </a:gs>
              <a:gs pos="78000">
                <a:schemeClr val="accent1">
                  <a:alpha val="97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896A09B-D4CD-4317-908C-4CF26000B64A}"/>
              </a:ext>
            </a:extLst>
          </p:cNvPr>
          <p:cNvGrpSpPr/>
          <p:nvPr userDrawn="1"/>
        </p:nvGrpSpPr>
        <p:grpSpPr>
          <a:xfrm>
            <a:off x="9840307" y="546890"/>
            <a:ext cx="1680181" cy="473716"/>
            <a:chOff x="9957890" y="476452"/>
            <a:chExt cx="1682479" cy="474364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E6E45F0-F91A-4586-86D6-073C1C4476A4}"/>
                </a:ext>
              </a:extLst>
            </p:cNvPr>
            <p:cNvGrpSpPr/>
            <p:nvPr/>
          </p:nvGrpSpPr>
          <p:grpSpPr>
            <a:xfrm>
              <a:off x="10525270" y="488254"/>
              <a:ext cx="256247" cy="303225"/>
              <a:chOff x="4859338" y="3143252"/>
              <a:chExt cx="1047750" cy="1239838"/>
            </a:xfrm>
            <a:solidFill>
              <a:schemeClr val="bg1"/>
            </a:solidFill>
          </p:grpSpPr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288EDA28-4180-429C-8F3E-7B52A38DA3BD}"/>
                  </a:ext>
                </a:extLst>
              </p:cNvPr>
              <p:cNvSpPr/>
              <p:nvPr/>
            </p:nvSpPr>
            <p:spPr bwMode="auto">
              <a:xfrm>
                <a:off x="4859338" y="3451227"/>
                <a:ext cx="1001713" cy="931863"/>
              </a:xfrm>
              <a:custGeom>
                <a:avLst/>
                <a:gdLst>
                  <a:gd name="T0" fmla="*/ 99 w 154"/>
                  <a:gd name="T1" fmla="*/ 70 h 142"/>
                  <a:gd name="T2" fmla="*/ 96 w 154"/>
                  <a:gd name="T3" fmla="*/ 100 h 142"/>
                  <a:gd name="T4" fmla="*/ 82 w 154"/>
                  <a:gd name="T5" fmla="*/ 92 h 142"/>
                  <a:gd name="T6" fmla="*/ 94 w 154"/>
                  <a:gd name="T7" fmla="*/ 71 h 142"/>
                  <a:gd name="T8" fmla="*/ 87 w 154"/>
                  <a:gd name="T9" fmla="*/ 67 h 142"/>
                  <a:gd name="T10" fmla="*/ 87 w 154"/>
                  <a:gd name="T11" fmla="*/ 59 h 142"/>
                  <a:gd name="T12" fmla="*/ 112 w 154"/>
                  <a:gd name="T13" fmla="*/ 31 h 142"/>
                  <a:gd name="T14" fmla="*/ 101 w 154"/>
                  <a:gd name="T15" fmla="*/ 24 h 142"/>
                  <a:gd name="T16" fmla="*/ 79 w 154"/>
                  <a:gd name="T17" fmla="*/ 44 h 142"/>
                  <a:gd name="T18" fmla="*/ 79 w 154"/>
                  <a:gd name="T19" fmla="*/ 31 h 142"/>
                  <a:gd name="T20" fmla="*/ 104 w 154"/>
                  <a:gd name="T21" fmla="*/ 13 h 142"/>
                  <a:gd name="T22" fmla="*/ 107 w 154"/>
                  <a:gd name="T23" fmla="*/ 0 h 142"/>
                  <a:gd name="T24" fmla="*/ 45 w 154"/>
                  <a:gd name="T25" fmla="*/ 28 h 142"/>
                  <a:gd name="T26" fmla="*/ 42 w 154"/>
                  <a:gd name="T27" fmla="*/ 36 h 142"/>
                  <a:gd name="T28" fmla="*/ 64 w 154"/>
                  <a:gd name="T29" fmla="*/ 38 h 142"/>
                  <a:gd name="T30" fmla="*/ 72 w 154"/>
                  <a:gd name="T31" fmla="*/ 57 h 142"/>
                  <a:gd name="T32" fmla="*/ 55 w 154"/>
                  <a:gd name="T33" fmla="*/ 64 h 142"/>
                  <a:gd name="T34" fmla="*/ 70 w 154"/>
                  <a:gd name="T35" fmla="*/ 68 h 142"/>
                  <a:gd name="T36" fmla="*/ 70 w 154"/>
                  <a:gd name="T37" fmla="*/ 80 h 142"/>
                  <a:gd name="T38" fmla="*/ 24 w 154"/>
                  <a:gd name="T39" fmla="*/ 120 h 142"/>
                  <a:gd name="T40" fmla="*/ 0 w 154"/>
                  <a:gd name="T41" fmla="*/ 128 h 142"/>
                  <a:gd name="T42" fmla="*/ 21 w 154"/>
                  <a:gd name="T43" fmla="*/ 137 h 142"/>
                  <a:gd name="T44" fmla="*/ 66 w 154"/>
                  <a:gd name="T45" fmla="*/ 89 h 142"/>
                  <a:gd name="T46" fmla="*/ 64 w 154"/>
                  <a:gd name="T47" fmla="*/ 105 h 142"/>
                  <a:gd name="T48" fmla="*/ 32 w 154"/>
                  <a:gd name="T49" fmla="*/ 135 h 142"/>
                  <a:gd name="T50" fmla="*/ 44 w 154"/>
                  <a:gd name="T51" fmla="*/ 135 h 142"/>
                  <a:gd name="T52" fmla="*/ 68 w 154"/>
                  <a:gd name="T53" fmla="*/ 109 h 142"/>
                  <a:gd name="T54" fmla="*/ 61 w 154"/>
                  <a:gd name="T55" fmla="*/ 126 h 142"/>
                  <a:gd name="T56" fmla="*/ 83 w 154"/>
                  <a:gd name="T57" fmla="*/ 132 h 142"/>
                  <a:gd name="T58" fmla="*/ 84 w 154"/>
                  <a:gd name="T59" fmla="*/ 108 h 142"/>
                  <a:gd name="T60" fmla="*/ 105 w 154"/>
                  <a:gd name="T61" fmla="*/ 117 h 142"/>
                  <a:gd name="T62" fmla="*/ 117 w 154"/>
                  <a:gd name="T63" fmla="*/ 87 h 142"/>
                  <a:gd name="T64" fmla="*/ 130 w 154"/>
                  <a:gd name="T65" fmla="*/ 82 h 142"/>
                  <a:gd name="T66" fmla="*/ 128 w 154"/>
                  <a:gd name="T67" fmla="*/ 118 h 142"/>
                  <a:gd name="T68" fmla="*/ 139 w 154"/>
                  <a:gd name="T69" fmla="*/ 115 h 142"/>
                  <a:gd name="T70" fmla="*/ 134 w 154"/>
                  <a:gd name="T71" fmla="*/ 78 h 142"/>
                  <a:gd name="T72" fmla="*/ 150 w 154"/>
                  <a:gd name="T73" fmla="*/ 65 h 142"/>
                  <a:gd name="T74" fmla="*/ 154 w 154"/>
                  <a:gd name="T75" fmla="*/ 52 h 142"/>
                  <a:gd name="T76" fmla="*/ 113 w 154"/>
                  <a:gd name="T77" fmla="*/ 84 h 142"/>
                  <a:gd name="T78" fmla="*/ 99 w 154"/>
                  <a:gd name="T79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4" h="142">
                    <a:moveTo>
                      <a:pt x="99" y="70"/>
                    </a:moveTo>
                    <a:cubicBezTo>
                      <a:pt x="96" y="100"/>
                      <a:pt x="96" y="100"/>
                      <a:pt x="96" y="100"/>
                    </a:cubicBezTo>
                    <a:cubicBezTo>
                      <a:pt x="92" y="97"/>
                      <a:pt x="86" y="98"/>
                      <a:pt x="82" y="92"/>
                    </a:cubicBezTo>
                    <a:cubicBezTo>
                      <a:pt x="81" y="80"/>
                      <a:pt x="82" y="72"/>
                      <a:pt x="94" y="71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100" y="55"/>
                      <a:pt x="90" y="43"/>
                      <a:pt x="112" y="31"/>
                    </a:cubicBezTo>
                    <a:cubicBezTo>
                      <a:pt x="111" y="24"/>
                      <a:pt x="108" y="22"/>
                      <a:pt x="101" y="24"/>
                    </a:cubicBezTo>
                    <a:cubicBezTo>
                      <a:pt x="90" y="27"/>
                      <a:pt x="100" y="57"/>
                      <a:pt x="79" y="44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84" y="24"/>
                      <a:pt x="92" y="18"/>
                      <a:pt x="104" y="13"/>
                    </a:cubicBezTo>
                    <a:cubicBezTo>
                      <a:pt x="107" y="8"/>
                      <a:pt x="109" y="5"/>
                      <a:pt x="107" y="0"/>
                    </a:cubicBezTo>
                    <a:cubicBezTo>
                      <a:pt x="91" y="14"/>
                      <a:pt x="62" y="33"/>
                      <a:pt x="45" y="28"/>
                    </a:cubicBezTo>
                    <a:cubicBezTo>
                      <a:pt x="42" y="28"/>
                      <a:pt x="42" y="33"/>
                      <a:pt x="42" y="36"/>
                    </a:cubicBezTo>
                    <a:cubicBezTo>
                      <a:pt x="46" y="50"/>
                      <a:pt x="58" y="40"/>
                      <a:pt x="64" y="38"/>
                    </a:cubicBezTo>
                    <a:cubicBezTo>
                      <a:pt x="61" y="53"/>
                      <a:pt x="74" y="44"/>
                      <a:pt x="72" y="57"/>
                    </a:cubicBezTo>
                    <a:cubicBezTo>
                      <a:pt x="65" y="59"/>
                      <a:pt x="54" y="56"/>
                      <a:pt x="55" y="64"/>
                    </a:cubicBezTo>
                    <a:cubicBezTo>
                      <a:pt x="56" y="74"/>
                      <a:pt x="65" y="66"/>
                      <a:pt x="70" y="68"/>
                    </a:cubicBezTo>
                    <a:cubicBezTo>
                      <a:pt x="72" y="72"/>
                      <a:pt x="70" y="76"/>
                      <a:pt x="70" y="80"/>
                    </a:cubicBezTo>
                    <a:cubicBezTo>
                      <a:pt x="60" y="85"/>
                      <a:pt x="47" y="105"/>
                      <a:pt x="24" y="12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" y="136"/>
                      <a:pt x="10" y="138"/>
                      <a:pt x="21" y="137"/>
                    </a:cubicBezTo>
                    <a:cubicBezTo>
                      <a:pt x="36" y="118"/>
                      <a:pt x="51" y="100"/>
                      <a:pt x="66" y="8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7" y="118"/>
                      <a:pt x="36" y="127"/>
                      <a:pt x="32" y="135"/>
                    </a:cubicBezTo>
                    <a:cubicBezTo>
                      <a:pt x="35" y="142"/>
                      <a:pt x="37" y="139"/>
                      <a:pt x="44" y="135"/>
                    </a:cubicBezTo>
                    <a:cubicBezTo>
                      <a:pt x="51" y="121"/>
                      <a:pt x="58" y="112"/>
                      <a:pt x="68" y="109"/>
                    </a:cubicBezTo>
                    <a:cubicBezTo>
                      <a:pt x="74" y="115"/>
                      <a:pt x="67" y="119"/>
                      <a:pt x="61" y="126"/>
                    </a:cubicBezTo>
                    <a:cubicBezTo>
                      <a:pt x="64" y="136"/>
                      <a:pt x="77" y="134"/>
                      <a:pt x="83" y="132"/>
                    </a:cubicBezTo>
                    <a:cubicBezTo>
                      <a:pt x="86" y="124"/>
                      <a:pt x="86" y="116"/>
                      <a:pt x="84" y="108"/>
                    </a:cubicBezTo>
                    <a:cubicBezTo>
                      <a:pt x="90" y="115"/>
                      <a:pt x="97" y="118"/>
                      <a:pt x="105" y="117"/>
                    </a:cubicBezTo>
                    <a:cubicBezTo>
                      <a:pt x="109" y="106"/>
                      <a:pt x="112" y="99"/>
                      <a:pt x="117" y="87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25" y="97"/>
                      <a:pt x="123" y="110"/>
                      <a:pt x="128" y="118"/>
                    </a:cubicBezTo>
                    <a:cubicBezTo>
                      <a:pt x="131" y="120"/>
                      <a:pt x="136" y="120"/>
                      <a:pt x="139" y="115"/>
                    </a:cubicBezTo>
                    <a:cubicBezTo>
                      <a:pt x="140" y="102"/>
                      <a:pt x="137" y="91"/>
                      <a:pt x="134" y="78"/>
                    </a:cubicBezTo>
                    <a:cubicBezTo>
                      <a:pt x="137" y="71"/>
                      <a:pt x="149" y="74"/>
                      <a:pt x="150" y="65"/>
                    </a:cubicBezTo>
                    <a:cubicBezTo>
                      <a:pt x="154" y="52"/>
                      <a:pt x="154" y="52"/>
                      <a:pt x="154" y="52"/>
                    </a:cubicBezTo>
                    <a:cubicBezTo>
                      <a:pt x="144" y="52"/>
                      <a:pt x="127" y="73"/>
                      <a:pt x="113" y="84"/>
                    </a:cubicBezTo>
                    <a:cubicBezTo>
                      <a:pt x="111" y="73"/>
                      <a:pt x="106" y="68"/>
                      <a:pt x="99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31EA4301-CC08-42C1-8A49-BB89C02E1D42}"/>
                  </a:ext>
                </a:extLst>
              </p:cNvPr>
              <p:cNvSpPr/>
              <p:nvPr/>
            </p:nvSpPr>
            <p:spPr bwMode="auto">
              <a:xfrm>
                <a:off x="5405438" y="3143252"/>
                <a:ext cx="241300" cy="295275"/>
              </a:xfrm>
              <a:custGeom>
                <a:avLst/>
                <a:gdLst>
                  <a:gd name="T0" fmla="*/ 0 w 37"/>
                  <a:gd name="T1" fmla="*/ 43 h 45"/>
                  <a:gd name="T2" fmla="*/ 37 w 37"/>
                  <a:gd name="T3" fmla="*/ 24 h 45"/>
                  <a:gd name="T4" fmla="*/ 0 w 37"/>
                  <a:gd name="T5" fmla="*/ 2 h 45"/>
                  <a:gd name="T6" fmla="*/ 0 w 37"/>
                  <a:gd name="T7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5">
                    <a:moveTo>
                      <a:pt x="0" y="43"/>
                    </a:moveTo>
                    <a:cubicBezTo>
                      <a:pt x="25" y="45"/>
                      <a:pt x="33" y="38"/>
                      <a:pt x="37" y="24"/>
                    </a:cubicBezTo>
                    <a:cubicBezTo>
                      <a:pt x="36" y="0"/>
                      <a:pt x="22" y="11"/>
                      <a:pt x="0" y="2"/>
                    </a:cubicBezTo>
                    <a:cubicBezTo>
                      <a:pt x="13" y="24"/>
                      <a:pt x="16" y="33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CB86E001-743E-43E9-9118-B2D138C7E1D1}"/>
                  </a:ext>
                </a:extLst>
              </p:cNvPr>
              <p:cNvSpPr/>
              <p:nvPr/>
            </p:nvSpPr>
            <p:spPr bwMode="auto">
              <a:xfrm>
                <a:off x="5562600" y="3568702"/>
                <a:ext cx="344488" cy="236538"/>
              </a:xfrm>
              <a:custGeom>
                <a:avLst/>
                <a:gdLst>
                  <a:gd name="T0" fmla="*/ 52 w 53"/>
                  <a:gd name="T1" fmla="*/ 3 h 36"/>
                  <a:gd name="T2" fmla="*/ 39 w 53"/>
                  <a:gd name="T3" fmla="*/ 3 h 36"/>
                  <a:gd name="T4" fmla="*/ 2 w 53"/>
                  <a:gd name="T5" fmla="*/ 28 h 36"/>
                  <a:gd name="T6" fmla="*/ 16 w 53"/>
                  <a:gd name="T7" fmla="*/ 34 h 36"/>
                  <a:gd name="T8" fmla="*/ 44 w 53"/>
                  <a:gd name="T9" fmla="*/ 16 h 36"/>
                  <a:gd name="T10" fmla="*/ 52 w 53"/>
                  <a:gd name="T11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36">
                    <a:moveTo>
                      <a:pt x="52" y="3"/>
                    </a:moveTo>
                    <a:cubicBezTo>
                      <a:pt x="47" y="0"/>
                      <a:pt x="43" y="0"/>
                      <a:pt x="39" y="3"/>
                    </a:cubicBezTo>
                    <a:cubicBezTo>
                      <a:pt x="32" y="11"/>
                      <a:pt x="0" y="26"/>
                      <a:pt x="2" y="28"/>
                    </a:cubicBezTo>
                    <a:cubicBezTo>
                      <a:pt x="1" y="34"/>
                      <a:pt x="5" y="36"/>
                      <a:pt x="16" y="34"/>
                    </a:cubicBezTo>
                    <a:cubicBezTo>
                      <a:pt x="26" y="24"/>
                      <a:pt x="35" y="17"/>
                      <a:pt x="44" y="16"/>
                    </a:cubicBezTo>
                    <a:cubicBezTo>
                      <a:pt x="50" y="12"/>
                      <a:pt x="53" y="8"/>
                      <a:pt x="5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FB4DA14-A5DB-4D3F-B1BD-7173F998EC1D}"/>
                </a:ext>
              </a:extLst>
            </p:cNvPr>
            <p:cNvGrpSpPr/>
            <p:nvPr/>
          </p:nvGrpSpPr>
          <p:grpSpPr>
            <a:xfrm>
              <a:off x="10881873" y="549326"/>
              <a:ext cx="186958" cy="226887"/>
              <a:chOff x="6310313" y="3359152"/>
              <a:chExt cx="795338" cy="965200"/>
            </a:xfrm>
            <a:solidFill>
              <a:schemeClr val="bg1"/>
            </a:solidFill>
          </p:grpSpPr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F7FB52CA-4BFC-4854-8812-0E3E98E6D7B8}"/>
                  </a:ext>
                </a:extLst>
              </p:cNvPr>
              <p:cNvSpPr/>
              <p:nvPr/>
            </p:nvSpPr>
            <p:spPr bwMode="auto">
              <a:xfrm>
                <a:off x="6310313" y="3359152"/>
                <a:ext cx="463550" cy="931863"/>
              </a:xfrm>
              <a:custGeom>
                <a:avLst/>
                <a:gdLst>
                  <a:gd name="T0" fmla="*/ 45 w 71"/>
                  <a:gd name="T1" fmla="*/ 75 h 142"/>
                  <a:gd name="T2" fmla="*/ 32 w 71"/>
                  <a:gd name="T3" fmla="*/ 70 h 142"/>
                  <a:gd name="T4" fmla="*/ 39 w 71"/>
                  <a:gd name="T5" fmla="*/ 59 h 142"/>
                  <a:gd name="T6" fmla="*/ 34 w 71"/>
                  <a:gd name="T7" fmla="*/ 49 h 142"/>
                  <a:gd name="T8" fmla="*/ 65 w 71"/>
                  <a:gd name="T9" fmla="*/ 15 h 142"/>
                  <a:gd name="T10" fmla="*/ 65 w 71"/>
                  <a:gd name="T11" fmla="*/ 0 h 142"/>
                  <a:gd name="T12" fmla="*/ 25 w 71"/>
                  <a:gd name="T13" fmla="*/ 4 h 142"/>
                  <a:gd name="T14" fmla="*/ 26 w 71"/>
                  <a:gd name="T15" fmla="*/ 15 h 142"/>
                  <a:gd name="T16" fmla="*/ 44 w 71"/>
                  <a:gd name="T17" fmla="*/ 16 h 142"/>
                  <a:gd name="T18" fmla="*/ 42 w 71"/>
                  <a:gd name="T19" fmla="*/ 27 h 142"/>
                  <a:gd name="T20" fmla="*/ 25 w 71"/>
                  <a:gd name="T21" fmla="*/ 53 h 142"/>
                  <a:gd name="T22" fmla="*/ 31 w 71"/>
                  <a:gd name="T23" fmla="*/ 61 h 142"/>
                  <a:gd name="T24" fmla="*/ 20 w 71"/>
                  <a:gd name="T25" fmla="*/ 76 h 142"/>
                  <a:gd name="T26" fmla="*/ 34 w 71"/>
                  <a:gd name="T27" fmla="*/ 81 h 142"/>
                  <a:gd name="T28" fmla="*/ 28 w 71"/>
                  <a:gd name="T29" fmla="*/ 91 h 142"/>
                  <a:gd name="T30" fmla="*/ 16 w 71"/>
                  <a:gd name="T31" fmla="*/ 83 h 142"/>
                  <a:gd name="T32" fmla="*/ 15 w 71"/>
                  <a:gd name="T33" fmla="*/ 102 h 142"/>
                  <a:gd name="T34" fmla="*/ 1 w 71"/>
                  <a:gd name="T35" fmla="*/ 101 h 142"/>
                  <a:gd name="T36" fmla="*/ 0 w 71"/>
                  <a:gd name="T37" fmla="*/ 110 h 142"/>
                  <a:gd name="T38" fmla="*/ 7 w 71"/>
                  <a:gd name="T39" fmla="*/ 119 h 142"/>
                  <a:gd name="T40" fmla="*/ 33 w 71"/>
                  <a:gd name="T41" fmla="*/ 137 h 142"/>
                  <a:gd name="T42" fmla="*/ 46 w 71"/>
                  <a:gd name="T43" fmla="*/ 78 h 142"/>
                  <a:gd name="T44" fmla="*/ 45 w 71"/>
                  <a:gd name="T45" fmla="*/ 75 h 142"/>
                  <a:gd name="T46" fmla="*/ 30 w 71"/>
                  <a:gd name="T47" fmla="*/ 128 h 142"/>
                  <a:gd name="T48" fmla="*/ 24 w 71"/>
                  <a:gd name="T49" fmla="*/ 133 h 142"/>
                  <a:gd name="T50" fmla="*/ 22 w 71"/>
                  <a:gd name="T51" fmla="*/ 119 h 142"/>
                  <a:gd name="T52" fmla="*/ 30 w 71"/>
                  <a:gd name="T53" fmla="*/ 111 h 142"/>
                  <a:gd name="T54" fmla="*/ 30 w 71"/>
                  <a:gd name="T55" fmla="*/ 12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142">
                    <a:moveTo>
                      <a:pt x="45" y="75"/>
                    </a:moveTo>
                    <a:cubicBezTo>
                      <a:pt x="40" y="73"/>
                      <a:pt x="31" y="74"/>
                      <a:pt x="32" y="70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4"/>
                      <a:pt x="38" y="51"/>
                      <a:pt x="34" y="49"/>
                    </a:cubicBezTo>
                    <a:cubicBezTo>
                      <a:pt x="38" y="40"/>
                      <a:pt x="50" y="28"/>
                      <a:pt x="65" y="15"/>
                    </a:cubicBezTo>
                    <a:cubicBezTo>
                      <a:pt x="71" y="8"/>
                      <a:pt x="71" y="3"/>
                      <a:pt x="65" y="0"/>
                    </a:cubicBezTo>
                    <a:cubicBezTo>
                      <a:pt x="52" y="7"/>
                      <a:pt x="40" y="2"/>
                      <a:pt x="25" y="4"/>
                    </a:cubicBezTo>
                    <a:cubicBezTo>
                      <a:pt x="24" y="5"/>
                      <a:pt x="23" y="10"/>
                      <a:pt x="26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9" y="19"/>
                      <a:pt x="43" y="23"/>
                      <a:pt x="42" y="27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6"/>
                      <a:pt x="23" y="72"/>
                      <a:pt x="20" y="76"/>
                    </a:cubicBezTo>
                    <a:cubicBezTo>
                      <a:pt x="24" y="78"/>
                      <a:pt x="32" y="77"/>
                      <a:pt x="34" y="8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1" y="92"/>
                      <a:pt x="18" y="89"/>
                      <a:pt x="16" y="83"/>
                    </a:cubicBezTo>
                    <a:cubicBezTo>
                      <a:pt x="9" y="90"/>
                      <a:pt x="9" y="95"/>
                      <a:pt x="15" y="102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10" y="133"/>
                      <a:pt x="18" y="142"/>
                      <a:pt x="33" y="137"/>
                    </a:cubicBezTo>
                    <a:cubicBezTo>
                      <a:pt x="32" y="123"/>
                      <a:pt x="41" y="91"/>
                      <a:pt x="46" y="78"/>
                    </a:cubicBezTo>
                    <a:lnTo>
                      <a:pt x="45" y="75"/>
                    </a:lnTo>
                    <a:close/>
                    <a:moveTo>
                      <a:pt x="30" y="128"/>
                    </a:moveTo>
                    <a:cubicBezTo>
                      <a:pt x="30" y="133"/>
                      <a:pt x="26" y="131"/>
                      <a:pt x="24" y="133"/>
                    </a:cubicBezTo>
                    <a:cubicBezTo>
                      <a:pt x="21" y="130"/>
                      <a:pt x="20" y="126"/>
                      <a:pt x="22" y="119"/>
                    </a:cubicBezTo>
                    <a:cubicBezTo>
                      <a:pt x="26" y="112"/>
                      <a:pt x="28" y="109"/>
                      <a:pt x="30" y="111"/>
                    </a:cubicBezTo>
                    <a:cubicBezTo>
                      <a:pt x="32" y="111"/>
                      <a:pt x="30" y="122"/>
                      <a:pt x="30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9F5A2958-3AB4-486E-88B7-19A5DE91F7F0}"/>
                  </a:ext>
                </a:extLst>
              </p:cNvPr>
              <p:cNvSpPr/>
              <p:nvPr/>
            </p:nvSpPr>
            <p:spPr bwMode="auto">
              <a:xfrm>
                <a:off x="6532563" y="3371852"/>
                <a:ext cx="573088" cy="952500"/>
              </a:xfrm>
              <a:custGeom>
                <a:avLst/>
                <a:gdLst>
                  <a:gd name="T0" fmla="*/ 85 w 88"/>
                  <a:gd name="T1" fmla="*/ 19 h 145"/>
                  <a:gd name="T2" fmla="*/ 88 w 88"/>
                  <a:gd name="T3" fmla="*/ 12 h 145"/>
                  <a:gd name="T4" fmla="*/ 79 w 88"/>
                  <a:gd name="T5" fmla="*/ 8 h 145"/>
                  <a:gd name="T6" fmla="*/ 23 w 88"/>
                  <a:gd name="T7" fmla="*/ 28 h 145"/>
                  <a:gd name="T8" fmla="*/ 42 w 88"/>
                  <a:gd name="T9" fmla="*/ 32 h 145"/>
                  <a:gd name="T10" fmla="*/ 41 w 88"/>
                  <a:gd name="T11" fmla="*/ 42 h 145"/>
                  <a:gd name="T12" fmla="*/ 26 w 88"/>
                  <a:gd name="T13" fmla="*/ 47 h 145"/>
                  <a:gd name="T14" fmla="*/ 17 w 88"/>
                  <a:gd name="T15" fmla="*/ 70 h 145"/>
                  <a:gd name="T16" fmla="*/ 27 w 88"/>
                  <a:gd name="T17" fmla="*/ 69 h 145"/>
                  <a:gd name="T18" fmla="*/ 41 w 88"/>
                  <a:gd name="T19" fmla="*/ 46 h 145"/>
                  <a:gd name="T20" fmla="*/ 40 w 88"/>
                  <a:gd name="T21" fmla="*/ 67 h 145"/>
                  <a:gd name="T22" fmla="*/ 25 w 88"/>
                  <a:gd name="T23" fmla="*/ 81 h 145"/>
                  <a:gd name="T24" fmla="*/ 7 w 88"/>
                  <a:gd name="T25" fmla="*/ 106 h 145"/>
                  <a:gd name="T26" fmla="*/ 17 w 88"/>
                  <a:gd name="T27" fmla="*/ 118 h 145"/>
                  <a:gd name="T28" fmla="*/ 25 w 88"/>
                  <a:gd name="T29" fmla="*/ 112 h 145"/>
                  <a:gd name="T30" fmla="*/ 23 w 88"/>
                  <a:gd name="T31" fmla="*/ 98 h 145"/>
                  <a:gd name="T32" fmla="*/ 39 w 88"/>
                  <a:gd name="T33" fmla="*/ 85 h 145"/>
                  <a:gd name="T34" fmla="*/ 32 w 88"/>
                  <a:gd name="T35" fmla="*/ 101 h 145"/>
                  <a:gd name="T36" fmla="*/ 31 w 88"/>
                  <a:gd name="T37" fmla="*/ 124 h 145"/>
                  <a:gd name="T38" fmla="*/ 2 w 88"/>
                  <a:gd name="T39" fmla="*/ 140 h 145"/>
                  <a:gd name="T40" fmla="*/ 17 w 88"/>
                  <a:gd name="T41" fmla="*/ 145 h 145"/>
                  <a:gd name="T42" fmla="*/ 60 w 88"/>
                  <a:gd name="T43" fmla="*/ 123 h 145"/>
                  <a:gd name="T44" fmla="*/ 62 w 88"/>
                  <a:gd name="T45" fmla="*/ 115 h 145"/>
                  <a:gd name="T46" fmla="*/ 47 w 88"/>
                  <a:gd name="T47" fmla="*/ 115 h 145"/>
                  <a:gd name="T48" fmla="*/ 49 w 88"/>
                  <a:gd name="T49" fmla="*/ 88 h 145"/>
                  <a:gd name="T50" fmla="*/ 65 w 88"/>
                  <a:gd name="T51" fmla="*/ 81 h 145"/>
                  <a:gd name="T52" fmla="*/ 58 w 88"/>
                  <a:gd name="T53" fmla="*/ 78 h 145"/>
                  <a:gd name="T54" fmla="*/ 58 w 88"/>
                  <a:gd name="T55" fmla="*/ 58 h 145"/>
                  <a:gd name="T56" fmla="*/ 70 w 88"/>
                  <a:gd name="T57" fmla="*/ 38 h 145"/>
                  <a:gd name="T58" fmla="*/ 53 w 88"/>
                  <a:gd name="T59" fmla="*/ 35 h 145"/>
                  <a:gd name="T60" fmla="*/ 53 w 88"/>
                  <a:gd name="T61" fmla="*/ 26 h 145"/>
                  <a:gd name="T62" fmla="*/ 85 w 88"/>
                  <a:gd name="T63" fmla="*/ 19 h 145"/>
                  <a:gd name="T64" fmla="*/ 54 w 88"/>
                  <a:gd name="T65" fmla="*/ 42 h 145"/>
                  <a:gd name="T66" fmla="*/ 63 w 88"/>
                  <a:gd name="T67" fmla="*/ 42 h 145"/>
                  <a:gd name="T68" fmla="*/ 54 w 88"/>
                  <a:gd name="T69" fmla="*/ 52 h 145"/>
                  <a:gd name="T70" fmla="*/ 54 w 88"/>
                  <a:gd name="T71" fmla="*/ 4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145">
                    <a:moveTo>
                      <a:pt x="85" y="19"/>
                    </a:moveTo>
                    <a:cubicBezTo>
                      <a:pt x="88" y="12"/>
                      <a:pt x="88" y="12"/>
                      <a:pt x="88" y="12"/>
                    </a:cubicBezTo>
                    <a:cubicBezTo>
                      <a:pt x="87" y="2"/>
                      <a:pt x="83" y="0"/>
                      <a:pt x="79" y="8"/>
                    </a:cubicBezTo>
                    <a:cubicBezTo>
                      <a:pt x="76" y="16"/>
                      <a:pt x="34" y="28"/>
                      <a:pt x="23" y="28"/>
                    </a:cubicBezTo>
                    <a:cubicBezTo>
                      <a:pt x="10" y="36"/>
                      <a:pt x="36" y="33"/>
                      <a:pt x="42" y="3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0" y="54"/>
                      <a:pt x="19" y="67"/>
                      <a:pt x="17" y="70"/>
                    </a:cubicBezTo>
                    <a:cubicBezTo>
                      <a:pt x="20" y="72"/>
                      <a:pt x="26" y="72"/>
                      <a:pt x="27" y="69"/>
                    </a:cubicBezTo>
                    <a:cubicBezTo>
                      <a:pt x="28" y="57"/>
                      <a:pt x="33" y="48"/>
                      <a:pt x="41" y="46"/>
                    </a:cubicBezTo>
                    <a:cubicBezTo>
                      <a:pt x="43" y="45"/>
                      <a:pt x="40" y="60"/>
                      <a:pt x="40" y="67"/>
                    </a:cubicBezTo>
                    <a:cubicBezTo>
                      <a:pt x="35" y="68"/>
                      <a:pt x="45" y="72"/>
                      <a:pt x="25" y="81"/>
                    </a:cubicBezTo>
                    <a:cubicBezTo>
                      <a:pt x="27" y="92"/>
                      <a:pt x="13" y="97"/>
                      <a:pt x="7" y="106"/>
                    </a:cubicBezTo>
                    <a:cubicBezTo>
                      <a:pt x="10" y="117"/>
                      <a:pt x="14" y="120"/>
                      <a:pt x="17" y="118"/>
                    </a:cubicBezTo>
                    <a:cubicBezTo>
                      <a:pt x="20" y="120"/>
                      <a:pt x="23" y="118"/>
                      <a:pt x="25" y="112"/>
                    </a:cubicBezTo>
                    <a:cubicBezTo>
                      <a:pt x="19" y="105"/>
                      <a:pt x="19" y="100"/>
                      <a:pt x="23" y="98"/>
                    </a:cubicBezTo>
                    <a:cubicBezTo>
                      <a:pt x="29" y="90"/>
                      <a:pt x="30" y="83"/>
                      <a:pt x="39" y="85"/>
                    </a:cubicBezTo>
                    <a:cubicBezTo>
                      <a:pt x="36" y="91"/>
                      <a:pt x="41" y="99"/>
                      <a:pt x="32" y="101"/>
                    </a:cubicBezTo>
                    <a:cubicBezTo>
                      <a:pt x="27" y="100"/>
                      <a:pt x="32" y="119"/>
                      <a:pt x="31" y="124"/>
                    </a:cubicBezTo>
                    <a:cubicBezTo>
                      <a:pt x="7" y="130"/>
                      <a:pt x="0" y="134"/>
                      <a:pt x="2" y="140"/>
                    </a:cubicBezTo>
                    <a:cubicBezTo>
                      <a:pt x="2" y="145"/>
                      <a:pt x="8" y="144"/>
                      <a:pt x="17" y="145"/>
                    </a:cubicBezTo>
                    <a:cubicBezTo>
                      <a:pt x="30" y="134"/>
                      <a:pt x="41" y="128"/>
                      <a:pt x="60" y="123"/>
                    </a:cubicBezTo>
                    <a:cubicBezTo>
                      <a:pt x="64" y="122"/>
                      <a:pt x="64" y="117"/>
                      <a:pt x="62" y="115"/>
                    </a:cubicBezTo>
                    <a:cubicBezTo>
                      <a:pt x="59" y="111"/>
                      <a:pt x="52" y="115"/>
                      <a:pt x="47" y="115"/>
                    </a:cubicBezTo>
                    <a:cubicBezTo>
                      <a:pt x="51" y="106"/>
                      <a:pt x="46" y="95"/>
                      <a:pt x="49" y="88"/>
                    </a:cubicBezTo>
                    <a:cubicBezTo>
                      <a:pt x="55" y="82"/>
                      <a:pt x="61" y="84"/>
                      <a:pt x="65" y="81"/>
                    </a:cubicBezTo>
                    <a:cubicBezTo>
                      <a:pt x="63" y="80"/>
                      <a:pt x="64" y="76"/>
                      <a:pt x="58" y="78"/>
                    </a:cubicBezTo>
                    <a:cubicBezTo>
                      <a:pt x="56" y="72"/>
                      <a:pt x="63" y="64"/>
                      <a:pt x="58" y="58"/>
                    </a:cubicBezTo>
                    <a:cubicBezTo>
                      <a:pt x="64" y="55"/>
                      <a:pt x="67" y="49"/>
                      <a:pt x="70" y="38"/>
                    </a:cubicBezTo>
                    <a:cubicBezTo>
                      <a:pt x="68" y="31"/>
                      <a:pt x="59" y="36"/>
                      <a:pt x="53" y="35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63" y="26"/>
                      <a:pt x="72" y="19"/>
                      <a:pt x="85" y="19"/>
                    </a:cubicBezTo>
                    <a:close/>
                    <a:moveTo>
                      <a:pt x="54" y="42"/>
                    </a:moveTo>
                    <a:cubicBezTo>
                      <a:pt x="58" y="44"/>
                      <a:pt x="61" y="38"/>
                      <a:pt x="63" y="42"/>
                    </a:cubicBezTo>
                    <a:cubicBezTo>
                      <a:pt x="63" y="46"/>
                      <a:pt x="59" y="52"/>
                      <a:pt x="54" y="52"/>
                    </a:cubicBezTo>
                    <a:cubicBezTo>
                      <a:pt x="54" y="49"/>
                      <a:pt x="55" y="45"/>
                      <a:pt x="5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5057004-87A4-4F15-BB53-60B5A571CEC4}"/>
                </a:ext>
              </a:extLst>
            </p:cNvPr>
            <p:cNvSpPr/>
            <p:nvPr/>
          </p:nvSpPr>
          <p:spPr bwMode="auto">
            <a:xfrm>
              <a:off x="11172967" y="524325"/>
              <a:ext cx="179988" cy="255837"/>
            </a:xfrm>
            <a:custGeom>
              <a:avLst/>
              <a:gdLst>
                <a:gd name="T0" fmla="*/ 43 w 107"/>
                <a:gd name="T1" fmla="*/ 2 h 151"/>
                <a:gd name="T2" fmla="*/ 66 w 107"/>
                <a:gd name="T3" fmla="*/ 15 h 151"/>
                <a:gd name="T4" fmla="*/ 58 w 107"/>
                <a:gd name="T5" fmla="*/ 81 h 151"/>
                <a:gd name="T6" fmla="*/ 76 w 107"/>
                <a:gd name="T7" fmla="*/ 70 h 151"/>
                <a:gd name="T8" fmla="*/ 79 w 107"/>
                <a:gd name="T9" fmla="*/ 58 h 151"/>
                <a:gd name="T10" fmla="*/ 94 w 107"/>
                <a:gd name="T11" fmla="*/ 76 h 151"/>
                <a:gd name="T12" fmla="*/ 59 w 107"/>
                <a:gd name="T13" fmla="*/ 98 h 151"/>
                <a:gd name="T14" fmla="*/ 107 w 107"/>
                <a:gd name="T15" fmla="*/ 144 h 151"/>
                <a:gd name="T16" fmla="*/ 74 w 107"/>
                <a:gd name="T17" fmla="*/ 145 h 151"/>
                <a:gd name="T18" fmla="*/ 53 w 107"/>
                <a:gd name="T19" fmla="*/ 104 h 151"/>
                <a:gd name="T20" fmla="*/ 30 w 107"/>
                <a:gd name="T21" fmla="*/ 136 h 151"/>
                <a:gd name="T22" fmla="*/ 0 w 107"/>
                <a:gd name="T23" fmla="*/ 136 h 151"/>
                <a:gd name="T24" fmla="*/ 41 w 107"/>
                <a:gd name="T25" fmla="*/ 108 h 151"/>
                <a:gd name="T26" fmla="*/ 14 w 107"/>
                <a:gd name="T27" fmla="*/ 115 h 151"/>
                <a:gd name="T28" fmla="*/ 8 w 107"/>
                <a:gd name="T29" fmla="*/ 99 h 151"/>
                <a:gd name="T30" fmla="*/ 45 w 107"/>
                <a:gd name="T31" fmla="*/ 86 h 151"/>
                <a:gd name="T32" fmla="*/ 52 w 107"/>
                <a:gd name="T33" fmla="*/ 29 h 151"/>
                <a:gd name="T34" fmla="*/ 43 w 107"/>
                <a:gd name="T35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" h="151">
                  <a:moveTo>
                    <a:pt x="43" y="2"/>
                  </a:moveTo>
                  <a:cubicBezTo>
                    <a:pt x="53" y="0"/>
                    <a:pt x="60" y="2"/>
                    <a:pt x="66" y="15"/>
                  </a:cubicBezTo>
                  <a:cubicBezTo>
                    <a:pt x="63" y="37"/>
                    <a:pt x="56" y="38"/>
                    <a:pt x="58" y="81"/>
                  </a:cubicBezTo>
                  <a:cubicBezTo>
                    <a:pt x="60" y="83"/>
                    <a:pt x="70" y="78"/>
                    <a:pt x="76" y="70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6" y="58"/>
                    <a:pt x="91" y="64"/>
                    <a:pt x="94" y="76"/>
                  </a:cubicBezTo>
                  <a:cubicBezTo>
                    <a:pt x="81" y="90"/>
                    <a:pt x="54" y="92"/>
                    <a:pt x="59" y="98"/>
                  </a:cubicBezTo>
                  <a:cubicBezTo>
                    <a:pt x="67" y="115"/>
                    <a:pt x="84" y="130"/>
                    <a:pt x="107" y="144"/>
                  </a:cubicBezTo>
                  <a:cubicBezTo>
                    <a:pt x="106" y="151"/>
                    <a:pt x="75" y="148"/>
                    <a:pt x="74" y="145"/>
                  </a:cubicBezTo>
                  <a:cubicBezTo>
                    <a:pt x="65" y="136"/>
                    <a:pt x="61" y="109"/>
                    <a:pt x="53" y="104"/>
                  </a:cubicBezTo>
                  <a:cubicBezTo>
                    <a:pt x="45" y="121"/>
                    <a:pt x="38" y="134"/>
                    <a:pt x="30" y="136"/>
                  </a:cubicBezTo>
                  <a:cubicBezTo>
                    <a:pt x="12" y="141"/>
                    <a:pt x="4" y="139"/>
                    <a:pt x="0" y="136"/>
                  </a:cubicBezTo>
                  <a:cubicBezTo>
                    <a:pt x="13" y="126"/>
                    <a:pt x="29" y="130"/>
                    <a:pt x="41" y="108"/>
                  </a:cubicBezTo>
                  <a:cubicBezTo>
                    <a:pt x="32" y="110"/>
                    <a:pt x="17" y="119"/>
                    <a:pt x="14" y="115"/>
                  </a:cubicBezTo>
                  <a:cubicBezTo>
                    <a:pt x="8" y="112"/>
                    <a:pt x="6" y="106"/>
                    <a:pt x="8" y="99"/>
                  </a:cubicBezTo>
                  <a:cubicBezTo>
                    <a:pt x="17" y="102"/>
                    <a:pt x="29" y="97"/>
                    <a:pt x="45" y="86"/>
                  </a:cubicBezTo>
                  <a:cubicBezTo>
                    <a:pt x="47" y="68"/>
                    <a:pt x="43" y="55"/>
                    <a:pt x="52" y="29"/>
                  </a:cubicBezTo>
                  <a:cubicBezTo>
                    <a:pt x="42" y="16"/>
                    <a:pt x="41" y="9"/>
                    <a:pt x="4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46F8BEC6-DB7B-47AC-A4D1-DE022E49FA23}"/>
                </a:ext>
              </a:extLst>
            </p:cNvPr>
            <p:cNvSpPr/>
            <p:nvPr/>
          </p:nvSpPr>
          <p:spPr bwMode="auto">
            <a:xfrm>
              <a:off x="11455453" y="501052"/>
              <a:ext cx="184916" cy="302383"/>
            </a:xfrm>
            <a:custGeom>
              <a:avLst/>
              <a:gdLst>
                <a:gd name="T0" fmla="*/ 114 w 119"/>
                <a:gd name="T1" fmla="*/ 42 h 193"/>
                <a:gd name="T2" fmla="*/ 88 w 119"/>
                <a:gd name="T3" fmla="*/ 42 h 193"/>
                <a:gd name="T4" fmla="*/ 88 w 119"/>
                <a:gd name="T5" fmla="*/ 74 h 193"/>
                <a:gd name="T6" fmla="*/ 78 w 119"/>
                <a:gd name="T7" fmla="*/ 58 h 193"/>
                <a:gd name="T8" fmla="*/ 80 w 119"/>
                <a:gd name="T9" fmla="*/ 47 h 193"/>
                <a:gd name="T10" fmla="*/ 94 w 119"/>
                <a:gd name="T11" fmla="*/ 19 h 193"/>
                <a:gd name="T12" fmla="*/ 78 w 119"/>
                <a:gd name="T13" fmla="*/ 1 h 193"/>
                <a:gd name="T14" fmla="*/ 36 w 119"/>
                <a:gd name="T15" fmla="*/ 22 h 193"/>
                <a:gd name="T16" fmla="*/ 44 w 119"/>
                <a:gd name="T17" fmla="*/ 59 h 193"/>
                <a:gd name="T18" fmla="*/ 15 w 119"/>
                <a:gd name="T19" fmla="*/ 55 h 193"/>
                <a:gd name="T20" fmla="*/ 27 w 119"/>
                <a:gd name="T21" fmla="*/ 98 h 193"/>
                <a:gd name="T22" fmla="*/ 22 w 119"/>
                <a:gd name="T23" fmla="*/ 135 h 193"/>
                <a:gd name="T24" fmla="*/ 93 w 119"/>
                <a:gd name="T25" fmla="*/ 83 h 193"/>
                <a:gd name="T26" fmla="*/ 56 w 119"/>
                <a:gd name="T27" fmla="*/ 109 h 193"/>
                <a:gd name="T28" fmla="*/ 67 w 119"/>
                <a:gd name="T29" fmla="*/ 121 h 193"/>
                <a:gd name="T30" fmla="*/ 8 w 119"/>
                <a:gd name="T31" fmla="*/ 151 h 193"/>
                <a:gd name="T32" fmla="*/ 49 w 119"/>
                <a:gd name="T33" fmla="*/ 185 h 193"/>
                <a:gd name="T34" fmla="*/ 71 w 119"/>
                <a:gd name="T35" fmla="*/ 148 h 193"/>
                <a:gd name="T36" fmla="*/ 90 w 119"/>
                <a:gd name="T37" fmla="*/ 124 h 193"/>
                <a:gd name="T38" fmla="*/ 77 w 119"/>
                <a:gd name="T39" fmla="*/ 118 h 193"/>
                <a:gd name="T40" fmla="*/ 115 w 119"/>
                <a:gd name="T41" fmla="*/ 85 h 193"/>
                <a:gd name="T42" fmla="*/ 37 w 119"/>
                <a:gd name="T43" fmla="*/ 110 h 193"/>
                <a:gd name="T44" fmla="*/ 22 w 119"/>
                <a:gd name="T45" fmla="*/ 110 h 193"/>
                <a:gd name="T46" fmla="*/ 37 w 119"/>
                <a:gd name="T47" fmla="*/ 110 h 193"/>
                <a:gd name="T48" fmla="*/ 38 w 119"/>
                <a:gd name="T49" fmla="*/ 92 h 193"/>
                <a:gd name="T50" fmla="*/ 55 w 119"/>
                <a:gd name="T51" fmla="*/ 70 h 193"/>
                <a:gd name="T52" fmla="*/ 53 w 119"/>
                <a:gd name="T53" fmla="*/ 65 h 193"/>
                <a:gd name="T54" fmla="*/ 58 w 119"/>
                <a:gd name="T55" fmla="*/ 62 h 193"/>
                <a:gd name="T56" fmla="*/ 67 w 119"/>
                <a:gd name="T57" fmla="*/ 89 h 193"/>
                <a:gd name="T58" fmla="*/ 71 w 119"/>
                <a:gd name="T59" fmla="*/ 87 h 193"/>
                <a:gd name="T60" fmla="*/ 64 w 119"/>
                <a:gd name="T61" fmla="*/ 80 h 193"/>
                <a:gd name="T62" fmla="*/ 76 w 119"/>
                <a:gd name="T63" fmla="*/ 74 h 193"/>
                <a:gd name="T64" fmla="*/ 56 w 119"/>
                <a:gd name="T65" fmla="*/ 174 h 193"/>
                <a:gd name="T66" fmla="*/ 58 w 119"/>
                <a:gd name="T67" fmla="*/ 14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93">
                  <a:moveTo>
                    <a:pt x="96" y="77"/>
                  </a:moveTo>
                  <a:cubicBezTo>
                    <a:pt x="114" y="42"/>
                    <a:pt x="114" y="42"/>
                    <a:pt x="114" y="42"/>
                  </a:cubicBezTo>
                  <a:cubicBezTo>
                    <a:pt x="119" y="36"/>
                    <a:pt x="118" y="30"/>
                    <a:pt x="113" y="24"/>
                  </a:cubicBezTo>
                  <a:cubicBezTo>
                    <a:pt x="112" y="15"/>
                    <a:pt x="104" y="36"/>
                    <a:pt x="88" y="42"/>
                  </a:cubicBezTo>
                  <a:cubicBezTo>
                    <a:pt x="93" y="51"/>
                    <a:pt x="97" y="49"/>
                    <a:pt x="100" y="45"/>
                  </a:cubicBezTo>
                  <a:cubicBezTo>
                    <a:pt x="102" y="55"/>
                    <a:pt x="92" y="64"/>
                    <a:pt x="88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4" y="15"/>
                    <a:pt x="90" y="0"/>
                    <a:pt x="88" y="4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6" y="15"/>
                    <a:pt x="72" y="36"/>
                    <a:pt x="58" y="44"/>
                  </a:cubicBezTo>
                  <a:cubicBezTo>
                    <a:pt x="51" y="34"/>
                    <a:pt x="39" y="17"/>
                    <a:pt x="36" y="2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7"/>
                    <a:pt x="39" y="47"/>
                    <a:pt x="44" y="59"/>
                  </a:cubicBezTo>
                  <a:cubicBezTo>
                    <a:pt x="43" y="65"/>
                    <a:pt x="40" y="69"/>
                    <a:pt x="34" y="71"/>
                  </a:cubicBezTo>
                  <a:cubicBezTo>
                    <a:pt x="28" y="60"/>
                    <a:pt x="22" y="49"/>
                    <a:pt x="15" y="55"/>
                  </a:cubicBezTo>
                  <a:cubicBezTo>
                    <a:pt x="16" y="54"/>
                    <a:pt x="23" y="71"/>
                    <a:pt x="28" y="87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2"/>
                    <a:pt x="5" y="138"/>
                    <a:pt x="22" y="135"/>
                  </a:cubicBezTo>
                  <a:cubicBezTo>
                    <a:pt x="31" y="124"/>
                    <a:pt x="34" y="114"/>
                    <a:pt x="54" y="104"/>
                  </a:cubicBezTo>
                  <a:cubicBezTo>
                    <a:pt x="68" y="88"/>
                    <a:pt x="91" y="90"/>
                    <a:pt x="93" y="83"/>
                  </a:cubicBezTo>
                  <a:cubicBezTo>
                    <a:pt x="103" y="92"/>
                    <a:pt x="84" y="98"/>
                    <a:pt x="79" y="104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1" y="113"/>
                    <a:pt x="50" y="114"/>
                    <a:pt x="54" y="121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54" y="136"/>
                    <a:pt x="1" y="145"/>
                    <a:pt x="8" y="15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26" y="163"/>
                    <a:pt x="40" y="176"/>
                    <a:pt x="49" y="185"/>
                  </a:cubicBezTo>
                  <a:cubicBezTo>
                    <a:pt x="51" y="192"/>
                    <a:pt x="58" y="193"/>
                    <a:pt x="70" y="182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81" y="146"/>
                    <a:pt x="93" y="149"/>
                    <a:pt x="101" y="141"/>
                  </a:cubicBezTo>
                  <a:cubicBezTo>
                    <a:pt x="101" y="129"/>
                    <a:pt x="97" y="124"/>
                    <a:pt x="90" y="124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84" y="107"/>
                    <a:pt x="93" y="95"/>
                    <a:pt x="107" y="94"/>
                  </a:cubicBezTo>
                  <a:cubicBezTo>
                    <a:pt x="112" y="92"/>
                    <a:pt x="115" y="91"/>
                    <a:pt x="115" y="85"/>
                  </a:cubicBezTo>
                  <a:cubicBezTo>
                    <a:pt x="112" y="79"/>
                    <a:pt x="107" y="73"/>
                    <a:pt x="96" y="77"/>
                  </a:cubicBezTo>
                  <a:close/>
                  <a:moveTo>
                    <a:pt x="37" y="110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17" y="123"/>
                    <a:pt x="16" y="111"/>
                    <a:pt x="22" y="110"/>
                  </a:cubicBezTo>
                  <a:cubicBezTo>
                    <a:pt x="28" y="108"/>
                    <a:pt x="39" y="89"/>
                    <a:pt x="53" y="92"/>
                  </a:cubicBezTo>
                  <a:cubicBezTo>
                    <a:pt x="56" y="97"/>
                    <a:pt x="41" y="102"/>
                    <a:pt x="37" y="110"/>
                  </a:cubicBezTo>
                  <a:close/>
                  <a:moveTo>
                    <a:pt x="50" y="79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30" y="93"/>
                    <a:pt x="29" y="81"/>
                    <a:pt x="35" y="79"/>
                  </a:cubicBezTo>
                  <a:cubicBezTo>
                    <a:pt x="42" y="76"/>
                    <a:pt x="51" y="69"/>
                    <a:pt x="55" y="70"/>
                  </a:cubicBezTo>
                  <a:lnTo>
                    <a:pt x="50" y="79"/>
                  </a:lnTo>
                  <a:close/>
                  <a:moveTo>
                    <a:pt x="53" y="65"/>
                  </a:moveTo>
                  <a:cubicBezTo>
                    <a:pt x="50" y="64"/>
                    <a:pt x="53" y="60"/>
                    <a:pt x="54" y="57"/>
                  </a:cubicBezTo>
                  <a:cubicBezTo>
                    <a:pt x="55" y="56"/>
                    <a:pt x="57" y="60"/>
                    <a:pt x="58" y="62"/>
                  </a:cubicBezTo>
                  <a:cubicBezTo>
                    <a:pt x="56" y="61"/>
                    <a:pt x="56" y="64"/>
                    <a:pt x="53" y="65"/>
                  </a:cubicBezTo>
                  <a:close/>
                  <a:moveTo>
                    <a:pt x="67" y="89"/>
                  </a:moveTo>
                  <a:cubicBezTo>
                    <a:pt x="66" y="89"/>
                    <a:pt x="67" y="86"/>
                    <a:pt x="68" y="84"/>
                  </a:cubicBezTo>
                  <a:cubicBezTo>
                    <a:pt x="69" y="83"/>
                    <a:pt x="70" y="86"/>
                    <a:pt x="71" y="87"/>
                  </a:cubicBezTo>
                  <a:cubicBezTo>
                    <a:pt x="69" y="87"/>
                    <a:pt x="69" y="89"/>
                    <a:pt x="67" y="89"/>
                  </a:cubicBezTo>
                  <a:close/>
                  <a:moveTo>
                    <a:pt x="64" y="80"/>
                  </a:moveTo>
                  <a:cubicBezTo>
                    <a:pt x="59" y="79"/>
                    <a:pt x="66" y="70"/>
                    <a:pt x="66" y="64"/>
                  </a:cubicBezTo>
                  <a:cubicBezTo>
                    <a:pt x="70" y="61"/>
                    <a:pt x="73" y="70"/>
                    <a:pt x="76" y="74"/>
                  </a:cubicBezTo>
                  <a:cubicBezTo>
                    <a:pt x="71" y="73"/>
                    <a:pt x="71" y="80"/>
                    <a:pt x="64" y="80"/>
                  </a:cubicBezTo>
                  <a:close/>
                  <a:moveTo>
                    <a:pt x="56" y="174"/>
                  </a:moveTo>
                  <a:cubicBezTo>
                    <a:pt x="54" y="172"/>
                    <a:pt x="38" y="170"/>
                    <a:pt x="29" y="162"/>
                  </a:cubicBezTo>
                  <a:cubicBezTo>
                    <a:pt x="24" y="152"/>
                    <a:pt x="57" y="142"/>
                    <a:pt x="58" y="149"/>
                  </a:cubicBezTo>
                  <a:cubicBezTo>
                    <a:pt x="62" y="134"/>
                    <a:pt x="63" y="174"/>
                    <a:pt x="56" y="1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8EDB3B96-9669-4B6F-B080-EBF581F5D745}"/>
                </a:ext>
              </a:extLst>
            </p:cNvPr>
            <p:cNvSpPr/>
            <p:nvPr/>
          </p:nvSpPr>
          <p:spPr bwMode="auto">
            <a:xfrm>
              <a:off x="9964450" y="481372"/>
              <a:ext cx="457554" cy="462884"/>
            </a:xfrm>
            <a:custGeom>
              <a:avLst/>
              <a:gdLst>
                <a:gd name="T0" fmla="*/ 140 w 272"/>
                <a:gd name="T1" fmla="*/ 264 h 273"/>
                <a:gd name="T2" fmla="*/ 152 w 272"/>
                <a:gd name="T3" fmla="*/ 246 h 273"/>
                <a:gd name="T4" fmla="*/ 108 w 272"/>
                <a:gd name="T5" fmla="*/ 252 h 273"/>
                <a:gd name="T6" fmla="*/ 116 w 272"/>
                <a:gd name="T7" fmla="*/ 250 h 273"/>
                <a:gd name="T8" fmla="*/ 91 w 272"/>
                <a:gd name="T9" fmla="*/ 259 h 273"/>
                <a:gd name="T10" fmla="*/ 183 w 272"/>
                <a:gd name="T11" fmla="*/ 239 h 273"/>
                <a:gd name="T12" fmla="*/ 201 w 272"/>
                <a:gd name="T13" fmla="*/ 231 h 273"/>
                <a:gd name="T14" fmla="*/ 193 w 272"/>
                <a:gd name="T15" fmla="*/ 236 h 273"/>
                <a:gd name="T16" fmla="*/ 220 w 272"/>
                <a:gd name="T17" fmla="*/ 227 h 273"/>
                <a:gd name="T18" fmla="*/ 217 w 272"/>
                <a:gd name="T19" fmla="*/ 227 h 273"/>
                <a:gd name="T20" fmla="*/ 48 w 272"/>
                <a:gd name="T21" fmla="*/ 225 h 273"/>
                <a:gd name="T22" fmla="*/ 216 w 272"/>
                <a:gd name="T23" fmla="*/ 215 h 273"/>
                <a:gd name="T24" fmla="*/ 236 w 272"/>
                <a:gd name="T25" fmla="*/ 219 h 273"/>
                <a:gd name="T26" fmla="*/ 224 w 272"/>
                <a:gd name="T27" fmla="*/ 203 h 273"/>
                <a:gd name="T28" fmla="*/ 48 w 272"/>
                <a:gd name="T29" fmla="*/ 197 h 273"/>
                <a:gd name="T30" fmla="*/ 31 w 272"/>
                <a:gd name="T31" fmla="*/ 184 h 273"/>
                <a:gd name="T32" fmla="*/ 39 w 272"/>
                <a:gd name="T33" fmla="*/ 176 h 273"/>
                <a:gd name="T34" fmla="*/ 251 w 272"/>
                <a:gd name="T35" fmla="*/ 181 h 273"/>
                <a:gd name="T36" fmla="*/ 64 w 272"/>
                <a:gd name="T37" fmla="*/ 65 h 273"/>
                <a:gd name="T38" fmla="*/ 35 w 272"/>
                <a:gd name="T39" fmla="*/ 134 h 273"/>
                <a:gd name="T40" fmla="*/ 28 w 272"/>
                <a:gd name="T41" fmla="*/ 131 h 273"/>
                <a:gd name="T42" fmla="*/ 12 w 272"/>
                <a:gd name="T43" fmla="*/ 123 h 273"/>
                <a:gd name="T44" fmla="*/ 258 w 272"/>
                <a:gd name="T45" fmla="*/ 115 h 273"/>
                <a:gd name="T46" fmla="*/ 262 w 272"/>
                <a:gd name="T47" fmla="*/ 125 h 273"/>
                <a:gd name="T48" fmla="*/ 245 w 272"/>
                <a:gd name="T49" fmla="*/ 113 h 273"/>
                <a:gd name="T50" fmla="*/ 23 w 272"/>
                <a:gd name="T51" fmla="*/ 99 h 273"/>
                <a:gd name="T52" fmla="*/ 16 w 272"/>
                <a:gd name="T53" fmla="*/ 121 h 273"/>
                <a:gd name="T54" fmla="*/ 22 w 272"/>
                <a:gd name="T55" fmla="*/ 147 h 273"/>
                <a:gd name="T56" fmla="*/ 22 w 272"/>
                <a:gd name="T57" fmla="*/ 144 h 273"/>
                <a:gd name="T58" fmla="*/ 22 w 272"/>
                <a:gd name="T59" fmla="*/ 114 h 273"/>
                <a:gd name="T60" fmla="*/ 36 w 272"/>
                <a:gd name="T61" fmla="*/ 89 h 273"/>
                <a:gd name="T62" fmla="*/ 27 w 272"/>
                <a:gd name="T63" fmla="*/ 92 h 273"/>
                <a:gd name="T64" fmla="*/ 252 w 272"/>
                <a:gd name="T65" fmla="*/ 76 h 273"/>
                <a:gd name="T66" fmla="*/ 239 w 272"/>
                <a:gd name="T67" fmla="*/ 82 h 273"/>
                <a:gd name="T68" fmla="*/ 25 w 272"/>
                <a:gd name="T69" fmla="*/ 76 h 273"/>
                <a:gd name="T70" fmla="*/ 39 w 272"/>
                <a:gd name="T71" fmla="*/ 70 h 273"/>
                <a:gd name="T72" fmla="*/ 42 w 272"/>
                <a:gd name="T73" fmla="*/ 84 h 273"/>
                <a:gd name="T74" fmla="*/ 37 w 272"/>
                <a:gd name="T75" fmla="*/ 60 h 273"/>
                <a:gd name="T76" fmla="*/ 45 w 272"/>
                <a:gd name="T77" fmla="*/ 57 h 273"/>
                <a:gd name="T78" fmla="*/ 57 w 272"/>
                <a:gd name="T79" fmla="*/ 54 h 273"/>
                <a:gd name="T80" fmla="*/ 50 w 272"/>
                <a:gd name="T81" fmla="*/ 44 h 273"/>
                <a:gd name="T82" fmla="*/ 211 w 272"/>
                <a:gd name="T83" fmla="*/ 48 h 273"/>
                <a:gd name="T84" fmla="*/ 217 w 272"/>
                <a:gd name="T85" fmla="*/ 48 h 273"/>
                <a:gd name="T86" fmla="*/ 215 w 272"/>
                <a:gd name="T87" fmla="*/ 40 h 273"/>
                <a:gd name="T88" fmla="*/ 88 w 272"/>
                <a:gd name="T89" fmla="*/ 38 h 273"/>
                <a:gd name="T90" fmla="*/ 210 w 272"/>
                <a:gd name="T91" fmla="*/ 44 h 273"/>
                <a:gd name="T92" fmla="*/ 60 w 272"/>
                <a:gd name="T93" fmla="*/ 37 h 273"/>
                <a:gd name="T94" fmla="*/ 65 w 272"/>
                <a:gd name="T95" fmla="*/ 35 h 273"/>
                <a:gd name="T96" fmla="*/ 62 w 272"/>
                <a:gd name="T97" fmla="*/ 45 h 273"/>
                <a:gd name="T98" fmla="*/ 171 w 272"/>
                <a:gd name="T99" fmla="*/ 23 h 273"/>
                <a:gd name="T100" fmla="*/ 108 w 272"/>
                <a:gd name="T101" fmla="*/ 20 h 273"/>
                <a:gd name="T102" fmla="*/ 78 w 272"/>
                <a:gd name="T103" fmla="*/ 30 h 273"/>
                <a:gd name="T104" fmla="*/ 89 w 272"/>
                <a:gd name="T105" fmla="*/ 32 h 273"/>
                <a:gd name="T106" fmla="*/ 115 w 272"/>
                <a:gd name="T107" fmla="*/ 16 h 273"/>
                <a:gd name="T108" fmla="*/ 162 w 272"/>
                <a:gd name="T109" fmla="*/ 19 h 273"/>
                <a:gd name="T110" fmla="*/ 157 w 272"/>
                <a:gd name="T111" fmla="*/ 34 h 273"/>
                <a:gd name="T112" fmla="*/ 175 w 272"/>
                <a:gd name="T113" fmla="*/ 30 h 273"/>
                <a:gd name="T114" fmla="*/ 168 w 272"/>
                <a:gd name="T115" fmla="*/ 21 h 273"/>
                <a:gd name="T116" fmla="*/ 108 w 272"/>
                <a:gd name="T117" fmla="*/ 15 h 273"/>
                <a:gd name="T118" fmla="*/ 178 w 272"/>
                <a:gd name="T119" fmla="*/ 12 h 273"/>
                <a:gd name="T120" fmla="*/ 136 w 272"/>
                <a:gd name="T121" fmla="*/ 273 h 273"/>
                <a:gd name="T122" fmla="*/ 0 w 272"/>
                <a:gd name="T123" fmla="*/ 13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" h="273">
                  <a:moveTo>
                    <a:pt x="144" y="258"/>
                  </a:moveTo>
                  <a:cubicBezTo>
                    <a:pt x="144" y="247"/>
                    <a:pt x="144" y="247"/>
                    <a:pt x="144" y="247"/>
                  </a:cubicBezTo>
                  <a:cubicBezTo>
                    <a:pt x="148" y="247"/>
                    <a:pt x="148" y="247"/>
                    <a:pt x="148" y="247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48" y="265"/>
                    <a:pt x="145" y="268"/>
                    <a:pt x="142" y="268"/>
                  </a:cubicBezTo>
                  <a:cubicBezTo>
                    <a:pt x="139" y="268"/>
                    <a:pt x="139" y="268"/>
                    <a:pt x="139" y="268"/>
                  </a:cubicBezTo>
                  <a:cubicBezTo>
                    <a:pt x="135" y="268"/>
                    <a:pt x="133" y="264"/>
                    <a:pt x="133" y="260"/>
                  </a:cubicBezTo>
                  <a:cubicBezTo>
                    <a:pt x="133" y="247"/>
                    <a:pt x="133" y="247"/>
                    <a:pt x="133" y="247"/>
                  </a:cubicBezTo>
                  <a:cubicBezTo>
                    <a:pt x="137" y="247"/>
                    <a:pt x="137" y="247"/>
                    <a:pt x="137" y="247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38" y="263"/>
                    <a:pt x="138" y="264"/>
                    <a:pt x="140" y="264"/>
                  </a:cubicBezTo>
                  <a:cubicBezTo>
                    <a:pt x="142" y="264"/>
                    <a:pt x="142" y="264"/>
                    <a:pt x="142" y="264"/>
                  </a:cubicBezTo>
                  <a:cubicBezTo>
                    <a:pt x="143" y="264"/>
                    <a:pt x="143" y="264"/>
                    <a:pt x="144" y="263"/>
                  </a:cubicBezTo>
                  <a:cubicBezTo>
                    <a:pt x="144" y="258"/>
                    <a:pt x="144" y="258"/>
                    <a:pt x="144" y="258"/>
                  </a:cubicBezTo>
                  <a:close/>
                  <a:moveTo>
                    <a:pt x="168" y="264"/>
                  </a:moveTo>
                  <a:cubicBezTo>
                    <a:pt x="165" y="265"/>
                    <a:pt x="165" y="265"/>
                    <a:pt x="165" y="265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7" y="267"/>
                    <a:pt x="157" y="267"/>
                    <a:pt x="157" y="267"/>
                  </a:cubicBezTo>
                  <a:cubicBezTo>
                    <a:pt x="154" y="267"/>
                    <a:pt x="154" y="267"/>
                    <a:pt x="154" y="267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51" y="246"/>
                    <a:pt x="151" y="246"/>
                    <a:pt x="152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5" y="246"/>
                    <a:pt x="160" y="256"/>
                    <a:pt x="163" y="258"/>
                  </a:cubicBezTo>
                  <a:cubicBezTo>
                    <a:pt x="163" y="255"/>
                    <a:pt x="162" y="250"/>
                    <a:pt x="162" y="248"/>
                  </a:cubicBezTo>
                  <a:cubicBezTo>
                    <a:pt x="160" y="242"/>
                    <a:pt x="165" y="243"/>
                    <a:pt x="165" y="246"/>
                  </a:cubicBezTo>
                  <a:cubicBezTo>
                    <a:pt x="166" y="251"/>
                    <a:pt x="168" y="260"/>
                    <a:pt x="168" y="264"/>
                  </a:cubicBezTo>
                  <a:close/>
                  <a:moveTo>
                    <a:pt x="102" y="254"/>
                  </a:moveTo>
                  <a:cubicBezTo>
                    <a:pt x="102" y="255"/>
                    <a:pt x="102" y="255"/>
                    <a:pt x="102" y="255"/>
                  </a:cubicBezTo>
                  <a:cubicBezTo>
                    <a:pt x="102" y="258"/>
                    <a:pt x="104" y="260"/>
                    <a:pt x="107" y="260"/>
                  </a:cubicBezTo>
                  <a:cubicBezTo>
                    <a:pt x="109" y="260"/>
                    <a:pt x="110" y="259"/>
                    <a:pt x="111" y="257"/>
                  </a:cubicBezTo>
                  <a:cubicBezTo>
                    <a:pt x="107" y="256"/>
                    <a:pt x="107" y="256"/>
                    <a:pt x="107" y="256"/>
                  </a:cubicBezTo>
                  <a:cubicBezTo>
                    <a:pt x="108" y="252"/>
                    <a:pt x="108" y="252"/>
                    <a:pt x="108" y="252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2" y="265"/>
                    <a:pt x="112" y="265"/>
                    <a:pt x="112" y="265"/>
                  </a:cubicBezTo>
                  <a:cubicBezTo>
                    <a:pt x="110" y="265"/>
                    <a:pt x="110" y="265"/>
                    <a:pt x="110" y="265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09" y="263"/>
                    <a:pt x="108" y="264"/>
                    <a:pt x="106" y="264"/>
                  </a:cubicBezTo>
                  <a:cubicBezTo>
                    <a:pt x="106" y="264"/>
                    <a:pt x="106" y="264"/>
                    <a:pt x="106" y="264"/>
                  </a:cubicBezTo>
                  <a:cubicBezTo>
                    <a:pt x="102" y="264"/>
                    <a:pt x="98" y="260"/>
                    <a:pt x="98" y="256"/>
                  </a:cubicBezTo>
                  <a:cubicBezTo>
                    <a:pt x="98" y="254"/>
                    <a:pt x="98" y="254"/>
                    <a:pt x="98" y="254"/>
                  </a:cubicBezTo>
                  <a:cubicBezTo>
                    <a:pt x="98" y="249"/>
                    <a:pt x="102" y="243"/>
                    <a:pt x="107" y="243"/>
                  </a:cubicBezTo>
                  <a:cubicBezTo>
                    <a:pt x="109" y="243"/>
                    <a:pt x="109" y="243"/>
                    <a:pt x="109" y="243"/>
                  </a:cubicBezTo>
                  <a:cubicBezTo>
                    <a:pt x="112" y="243"/>
                    <a:pt x="116" y="246"/>
                    <a:pt x="116" y="250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12" y="251"/>
                    <a:pt x="112" y="251"/>
                    <a:pt x="112" y="251"/>
                  </a:cubicBezTo>
                  <a:cubicBezTo>
                    <a:pt x="112" y="249"/>
                    <a:pt x="112" y="249"/>
                    <a:pt x="112" y="249"/>
                  </a:cubicBezTo>
                  <a:cubicBezTo>
                    <a:pt x="112" y="248"/>
                    <a:pt x="110" y="246"/>
                    <a:pt x="108" y="246"/>
                  </a:cubicBezTo>
                  <a:cubicBezTo>
                    <a:pt x="105" y="246"/>
                    <a:pt x="102" y="251"/>
                    <a:pt x="102" y="254"/>
                  </a:cubicBezTo>
                  <a:close/>
                  <a:moveTo>
                    <a:pt x="167" y="243"/>
                  </a:moveTo>
                  <a:cubicBezTo>
                    <a:pt x="173" y="262"/>
                    <a:pt x="173" y="262"/>
                    <a:pt x="173" y="262"/>
                  </a:cubicBezTo>
                  <a:cubicBezTo>
                    <a:pt x="177" y="262"/>
                    <a:pt x="177" y="262"/>
                    <a:pt x="177" y="26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3"/>
                    <a:pt x="167" y="243"/>
                    <a:pt x="167" y="243"/>
                  </a:cubicBezTo>
                  <a:close/>
                  <a:moveTo>
                    <a:pt x="91" y="259"/>
                  </a:moveTo>
                  <a:cubicBezTo>
                    <a:pt x="100" y="240"/>
                    <a:pt x="100" y="240"/>
                    <a:pt x="100" y="240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0" y="236"/>
                    <a:pt x="87" y="234"/>
                    <a:pt x="87" y="234"/>
                  </a:cubicBezTo>
                  <a:cubicBezTo>
                    <a:pt x="86" y="234"/>
                    <a:pt x="78" y="251"/>
                    <a:pt x="78" y="253"/>
                  </a:cubicBezTo>
                  <a:cubicBezTo>
                    <a:pt x="79" y="253"/>
                    <a:pt x="80" y="254"/>
                    <a:pt x="81" y="254"/>
                  </a:cubicBezTo>
                  <a:cubicBezTo>
                    <a:pt x="82" y="254"/>
                    <a:pt x="86" y="243"/>
                    <a:pt x="87" y="242"/>
                  </a:cubicBezTo>
                  <a:cubicBezTo>
                    <a:pt x="88" y="258"/>
                    <a:pt x="88" y="258"/>
                    <a:pt x="88" y="258"/>
                  </a:cubicBezTo>
                  <a:cubicBezTo>
                    <a:pt x="91" y="259"/>
                    <a:pt x="91" y="259"/>
                    <a:pt x="91" y="259"/>
                  </a:cubicBezTo>
                  <a:close/>
                  <a:moveTo>
                    <a:pt x="183" y="239"/>
                  </a:moveTo>
                  <a:cubicBezTo>
                    <a:pt x="183" y="238"/>
                    <a:pt x="183" y="238"/>
                    <a:pt x="183" y="238"/>
                  </a:cubicBezTo>
                  <a:cubicBezTo>
                    <a:pt x="183" y="237"/>
                    <a:pt x="185" y="236"/>
                    <a:pt x="187" y="236"/>
                  </a:cubicBezTo>
                  <a:cubicBezTo>
                    <a:pt x="189" y="257"/>
                    <a:pt x="189" y="257"/>
                    <a:pt x="189" y="257"/>
                  </a:cubicBezTo>
                  <a:cubicBezTo>
                    <a:pt x="189" y="257"/>
                    <a:pt x="188" y="258"/>
                    <a:pt x="187" y="258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185" y="258"/>
                    <a:pt x="173" y="244"/>
                    <a:pt x="172" y="242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83" y="239"/>
                    <a:pt x="183" y="239"/>
                    <a:pt x="183" y="239"/>
                  </a:cubicBezTo>
                  <a:close/>
                  <a:moveTo>
                    <a:pt x="193" y="236"/>
                  </a:moveTo>
                  <a:cubicBezTo>
                    <a:pt x="201" y="231"/>
                    <a:pt x="201" y="231"/>
                    <a:pt x="201" y="231"/>
                  </a:cubicBezTo>
                  <a:cubicBezTo>
                    <a:pt x="201" y="230"/>
                    <a:pt x="200" y="228"/>
                    <a:pt x="198" y="228"/>
                  </a:cubicBezTo>
                  <a:cubicBezTo>
                    <a:pt x="198" y="228"/>
                    <a:pt x="188" y="234"/>
                    <a:pt x="188" y="235"/>
                  </a:cubicBezTo>
                  <a:cubicBezTo>
                    <a:pt x="198" y="253"/>
                    <a:pt x="198" y="253"/>
                    <a:pt x="198" y="253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0" y="247"/>
                    <a:pt x="200" y="247"/>
                    <a:pt x="200" y="247"/>
                  </a:cubicBezTo>
                  <a:cubicBezTo>
                    <a:pt x="197" y="243"/>
                    <a:pt x="197" y="243"/>
                    <a:pt x="197" y="243"/>
                  </a:cubicBezTo>
                  <a:cubicBezTo>
                    <a:pt x="204" y="238"/>
                    <a:pt x="204" y="238"/>
                    <a:pt x="204" y="238"/>
                  </a:cubicBezTo>
                  <a:cubicBezTo>
                    <a:pt x="203" y="235"/>
                    <a:pt x="203" y="235"/>
                    <a:pt x="203" y="235"/>
                  </a:cubicBezTo>
                  <a:cubicBezTo>
                    <a:pt x="195" y="240"/>
                    <a:pt x="195" y="240"/>
                    <a:pt x="195" y="240"/>
                  </a:cubicBezTo>
                  <a:cubicBezTo>
                    <a:pt x="193" y="236"/>
                    <a:pt x="193" y="236"/>
                    <a:pt x="193" y="236"/>
                  </a:cubicBezTo>
                  <a:close/>
                  <a:moveTo>
                    <a:pt x="74" y="250"/>
                  </a:moveTo>
                  <a:cubicBezTo>
                    <a:pt x="73" y="250"/>
                    <a:pt x="70" y="249"/>
                    <a:pt x="70" y="248"/>
                  </a:cubicBezTo>
                  <a:cubicBezTo>
                    <a:pt x="70" y="248"/>
                    <a:pt x="72" y="245"/>
                    <a:pt x="72" y="244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0" y="241"/>
                    <a:pt x="60" y="241"/>
                    <a:pt x="60" y="241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50"/>
                    <a:pt x="74" y="250"/>
                    <a:pt x="74" y="250"/>
                  </a:cubicBezTo>
                  <a:close/>
                  <a:moveTo>
                    <a:pt x="217" y="227"/>
                  </a:moveTo>
                  <a:cubicBezTo>
                    <a:pt x="220" y="227"/>
                    <a:pt x="220" y="227"/>
                    <a:pt x="220" y="227"/>
                  </a:cubicBezTo>
                  <a:cubicBezTo>
                    <a:pt x="225" y="232"/>
                    <a:pt x="225" y="232"/>
                    <a:pt x="225" y="232"/>
                  </a:cubicBezTo>
                  <a:cubicBezTo>
                    <a:pt x="226" y="232"/>
                    <a:pt x="226" y="232"/>
                    <a:pt x="226" y="232"/>
                  </a:cubicBezTo>
                  <a:cubicBezTo>
                    <a:pt x="225" y="233"/>
                    <a:pt x="224" y="235"/>
                    <a:pt x="223" y="235"/>
                  </a:cubicBezTo>
                  <a:cubicBezTo>
                    <a:pt x="221" y="235"/>
                    <a:pt x="219" y="230"/>
                    <a:pt x="217" y="230"/>
                  </a:cubicBezTo>
                  <a:cubicBezTo>
                    <a:pt x="216" y="230"/>
                    <a:pt x="216" y="230"/>
                    <a:pt x="216" y="230"/>
                  </a:cubicBezTo>
                  <a:cubicBezTo>
                    <a:pt x="215" y="230"/>
                    <a:pt x="213" y="233"/>
                    <a:pt x="212" y="234"/>
                  </a:cubicBezTo>
                  <a:cubicBezTo>
                    <a:pt x="217" y="240"/>
                    <a:pt x="217" y="240"/>
                    <a:pt x="217" y="240"/>
                  </a:cubicBezTo>
                  <a:cubicBezTo>
                    <a:pt x="214" y="242"/>
                    <a:pt x="214" y="242"/>
                    <a:pt x="214" y="242"/>
                  </a:cubicBezTo>
                  <a:cubicBezTo>
                    <a:pt x="201" y="227"/>
                    <a:pt x="201" y="227"/>
                    <a:pt x="201" y="227"/>
                  </a:cubicBezTo>
                  <a:cubicBezTo>
                    <a:pt x="202" y="225"/>
                    <a:pt x="209" y="219"/>
                    <a:pt x="212" y="219"/>
                  </a:cubicBezTo>
                  <a:cubicBezTo>
                    <a:pt x="215" y="219"/>
                    <a:pt x="219" y="223"/>
                    <a:pt x="217" y="227"/>
                  </a:cubicBezTo>
                  <a:close/>
                  <a:moveTo>
                    <a:pt x="57" y="238"/>
                  </a:moveTo>
                  <a:cubicBezTo>
                    <a:pt x="70" y="223"/>
                    <a:pt x="70" y="223"/>
                    <a:pt x="70" y="223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54" y="236"/>
                    <a:pt x="54" y="236"/>
                    <a:pt x="54" y="236"/>
                  </a:cubicBezTo>
                  <a:cubicBezTo>
                    <a:pt x="57" y="238"/>
                    <a:pt x="57" y="238"/>
                    <a:pt x="57" y="238"/>
                  </a:cubicBezTo>
                  <a:close/>
                  <a:moveTo>
                    <a:pt x="51" y="231"/>
                  </a:moveTo>
                  <a:cubicBezTo>
                    <a:pt x="53" y="231"/>
                    <a:pt x="64" y="220"/>
                    <a:pt x="65" y="218"/>
                  </a:cubicBezTo>
                  <a:cubicBezTo>
                    <a:pt x="63" y="216"/>
                    <a:pt x="63" y="216"/>
                    <a:pt x="63" y="216"/>
                  </a:cubicBezTo>
                  <a:cubicBezTo>
                    <a:pt x="60" y="218"/>
                    <a:pt x="52" y="227"/>
                    <a:pt x="50" y="227"/>
                  </a:cubicBezTo>
                  <a:cubicBezTo>
                    <a:pt x="49" y="227"/>
                    <a:pt x="48" y="226"/>
                    <a:pt x="48" y="225"/>
                  </a:cubicBezTo>
                  <a:cubicBezTo>
                    <a:pt x="48" y="225"/>
                    <a:pt x="48" y="225"/>
                    <a:pt x="48" y="225"/>
                  </a:cubicBezTo>
                  <a:cubicBezTo>
                    <a:pt x="48" y="223"/>
                    <a:pt x="50" y="222"/>
                    <a:pt x="51" y="221"/>
                  </a:cubicBezTo>
                  <a:cubicBezTo>
                    <a:pt x="48" y="219"/>
                    <a:pt x="48" y="219"/>
                    <a:pt x="48" y="219"/>
                  </a:cubicBezTo>
                  <a:cubicBezTo>
                    <a:pt x="47" y="220"/>
                    <a:pt x="44" y="223"/>
                    <a:pt x="44" y="225"/>
                  </a:cubicBezTo>
                  <a:cubicBezTo>
                    <a:pt x="44" y="227"/>
                    <a:pt x="47" y="231"/>
                    <a:pt x="50" y="231"/>
                  </a:cubicBezTo>
                  <a:cubicBezTo>
                    <a:pt x="51" y="231"/>
                    <a:pt x="51" y="231"/>
                    <a:pt x="51" y="231"/>
                  </a:cubicBezTo>
                  <a:close/>
                  <a:moveTo>
                    <a:pt x="225" y="211"/>
                  </a:moveTo>
                  <a:cubicBezTo>
                    <a:pt x="227" y="209"/>
                    <a:pt x="227" y="209"/>
                    <a:pt x="227" y="209"/>
                  </a:cubicBezTo>
                  <a:cubicBezTo>
                    <a:pt x="226" y="208"/>
                    <a:pt x="225" y="207"/>
                    <a:pt x="223" y="207"/>
                  </a:cubicBezTo>
                  <a:cubicBezTo>
                    <a:pt x="222" y="207"/>
                    <a:pt x="222" y="207"/>
                    <a:pt x="222" y="207"/>
                  </a:cubicBezTo>
                  <a:cubicBezTo>
                    <a:pt x="219" y="207"/>
                    <a:pt x="216" y="212"/>
                    <a:pt x="216" y="215"/>
                  </a:cubicBezTo>
                  <a:cubicBezTo>
                    <a:pt x="216" y="215"/>
                    <a:pt x="216" y="215"/>
                    <a:pt x="216" y="215"/>
                  </a:cubicBezTo>
                  <a:cubicBezTo>
                    <a:pt x="216" y="219"/>
                    <a:pt x="218" y="221"/>
                    <a:pt x="222" y="221"/>
                  </a:cubicBezTo>
                  <a:cubicBezTo>
                    <a:pt x="223" y="221"/>
                    <a:pt x="223" y="221"/>
                    <a:pt x="223" y="221"/>
                  </a:cubicBezTo>
                  <a:cubicBezTo>
                    <a:pt x="224" y="221"/>
                    <a:pt x="229" y="216"/>
                    <a:pt x="231" y="216"/>
                  </a:cubicBezTo>
                  <a:cubicBezTo>
                    <a:pt x="232" y="216"/>
                    <a:pt x="232" y="217"/>
                    <a:pt x="232" y="218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2" y="221"/>
                    <a:pt x="231" y="223"/>
                    <a:pt x="229" y="223"/>
                  </a:cubicBezTo>
                  <a:cubicBezTo>
                    <a:pt x="228" y="223"/>
                    <a:pt x="228" y="223"/>
                    <a:pt x="226" y="223"/>
                  </a:cubicBezTo>
                  <a:cubicBezTo>
                    <a:pt x="224" y="225"/>
                    <a:pt x="224" y="225"/>
                    <a:pt x="224" y="225"/>
                  </a:cubicBezTo>
                  <a:cubicBezTo>
                    <a:pt x="225" y="226"/>
                    <a:pt x="226" y="227"/>
                    <a:pt x="228" y="227"/>
                  </a:cubicBezTo>
                  <a:cubicBezTo>
                    <a:pt x="229" y="227"/>
                    <a:pt x="229" y="227"/>
                    <a:pt x="229" y="227"/>
                  </a:cubicBezTo>
                  <a:cubicBezTo>
                    <a:pt x="232" y="227"/>
                    <a:pt x="236" y="222"/>
                    <a:pt x="236" y="219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236" y="216"/>
                    <a:pt x="233" y="212"/>
                    <a:pt x="231" y="212"/>
                  </a:cubicBezTo>
                  <a:cubicBezTo>
                    <a:pt x="227" y="212"/>
                    <a:pt x="223" y="217"/>
                    <a:pt x="222" y="217"/>
                  </a:cubicBezTo>
                  <a:cubicBezTo>
                    <a:pt x="221" y="217"/>
                    <a:pt x="221" y="217"/>
                    <a:pt x="221" y="217"/>
                  </a:cubicBezTo>
                  <a:cubicBezTo>
                    <a:pt x="220" y="217"/>
                    <a:pt x="219" y="216"/>
                    <a:pt x="219" y="215"/>
                  </a:cubicBezTo>
                  <a:cubicBezTo>
                    <a:pt x="219" y="213"/>
                    <a:pt x="220" y="212"/>
                    <a:pt x="222" y="211"/>
                  </a:cubicBezTo>
                  <a:cubicBezTo>
                    <a:pt x="225" y="211"/>
                    <a:pt x="225" y="211"/>
                    <a:pt x="225" y="211"/>
                  </a:cubicBezTo>
                  <a:close/>
                  <a:moveTo>
                    <a:pt x="226" y="199"/>
                  </a:moveTo>
                  <a:cubicBezTo>
                    <a:pt x="243" y="211"/>
                    <a:pt x="243" y="211"/>
                    <a:pt x="243" y="211"/>
                  </a:cubicBezTo>
                  <a:cubicBezTo>
                    <a:pt x="242" y="212"/>
                    <a:pt x="241" y="214"/>
                    <a:pt x="241" y="214"/>
                  </a:cubicBezTo>
                  <a:cubicBezTo>
                    <a:pt x="240" y="214"/>
                    <a:pt x="226" y="204"/>
                    <a:pt x="224" y="203"/>
                  </a:cubicBezTo>
                  <a:cubicBezTo>
                    <a:pt x="226" y="199"/>
                    <a:pt x="226" y="199"/>
                    <a:pt x="226" y="199"/>
                  </a:cubicBezTo>
                  <a:close/>
                  <a:moveTo>
                    <a:pt x="43" y="214"/>
                  </a:moveTo>
                  <a:cubicBezTo>
                    <a:pt x="55" y="206"/>
                    <a:pt x="55" y="206"/>
                    <a:pt x="55" y="206"/>
                  </a:cubicBezTo>
                  <a:cubicBezTo>
                    <a:pt x="56" y="209"/>
                    <a:pt x="56" y="209"/>
                    <a:pt x="56" y="209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8" y="218"/>
                    <a:pt x="38" y="218"/>
                    <a:pt x="38" y="218"/>
                  </a:cubicBezTo>
                  <a:cubicBezTo>
                    <a:pt x="44" y="205"/>
                    <a:pt x="44" y="205"/>
                    <a:pt x="44" y="205"/>
                  </a:cubicBezTo>
                  <a:cubicBezTo>
                    <a:pt x="44" y="204"/>
                    <a:pt x="44" y="204"/>
                    <a:pt x="44" y="204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31" y="209"/>
                    <a:pt x="31" y="209"/>
                    <a:pt x="31" y="209"/>
                  </a:cubicBezTo>
                  <a:cubicBezTo>
                    <a:pt x="48" y="197"/>
                    <a:pt x="48" y="197"/>
                    <a:pt x="48" y="197"/>
                  </a:cubicBezTo>
                  <a:cubicBezTo>
                    <a:pt x="49" y="197"/>
                    <a:pt x="51" y="200"/>
                    <a:pt x="51" y="200"/>
                  </a:cubicBezTo>
                  <a:cubicBezTo>
                    <a:pt x="51" y="201"/>
                    <a:pt x="44" y="212"/>
                    <a:pt x="43" y="214"/>
                  </a:cubicBezTo>
                  <a:close/>
                  <a:moveTo>
                    <a:pt x="45" y="205"/>
                  </a:moveTo>
                  <a:cubicBezTo>
                    <a:pt x="45" y="204"/>
                    <a:pt x="44" y="205"/>
                    <a:pt x="45" y="205"/>
                  </a:cubicBezTo>
                  <a:close/>
                  <a:moveTo>
                    <a:pt x="45" y="191"/>
                  </a:moveTo>
                  <a:cubicBezTo>
                    <a:pt x="27" y="201"/>
                    <a:pt x="27" y="201"/>
                    <a:pt x="27" y="201"/>
                  </a:cubicBezTo>
                  <a:cubicBezTo>
                    <a:pt x="28" y="202"/>
                    <a:pt x="29" y="204"/>
                    <a:pt x="29" y="204"/>
                  </a:cubicBezTo>
                  <a:cubicBezTo>
                    <a:pt x="31" y="204"/>
                    <a:pt x="43" y="196"/>
                    <a:pt x="47" y="195"/>
                  </a:cubicBezTo>
                  <a:cubicBezTo>
                    <a:pt x="45" y="191"/>
                    <a:pt x="45" y="191"/>
                    <a:pt x="45" y="191"/>
                  </a:cubicBezTo>
                  <a:close/>
                  <a:moveTo>
                    <a:pt x="38" y="176"/>
                  </a:moveTo>
                  <a:cubicBezTo>
                    <a:pt x="31" y="184"/>
                    <a:pt x="31" y="184"/>
                    <a:pt x="31" y="184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28" y="190"/>
                    <a:pt x="24" y="193"/>
                    <a:pt x="24" y="194"/>
                  </a:cubicBezTo>
                  <a:cubicBezTo>
                    <a:pt x="24" y="194"/>
                    <a:pt x="25" y="197"/>
                    <a:pt x="25" y="198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189"/>
                    <a:pt x="43" y="186"/>
                    <a:pt x="41" y="186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36" y="184"/>
                    <a:pt x="40" y="181"/>
                    <a:pt x="40" y="180"/>
                  </a:cubicBezTo>
                  <a:cubicBezTo>
                    <a:pt x="40" y="180"/>
                    <a:pt x="39" y="177"/>
                    <a:pt x="39" y="176"/>
                  </a:cubicBezTo>
                  <a:cubicBezTo>
                    <a:pt x="38" y="176"/>
                    <a:pt x="38" y="176"/>
                    <a:pt x="38" y="176"/>
                  </a:cubicBezTo>
                  <a:close/>
                  <a:moveTo>
                    <a:pt x="248" y="204"/>
                  </a:moveTo>
                  <a:cubicBezTo>
                    <a:pt x="249" y="200"/>
                    <a:pt x="249" y="200"/>
                    <a:pt x="249" y="200"/>
                  </a:cubicBezTo>
                  <a:cubicBezTo>
                    <a:pt x="234" y="192"/>
                    <a:pt x="234" y="192"/>
                    <a:pt x="234" y="192"/>
                  </a:cubicBezTo>
                  <a:cubicBezTo>
                    <a:pt x="235" y="192"/>
                    <a:pt x="235" y="192"/>
                    <a:pt x="235" y="192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5" y="186"/>
                    <a:pt x="235" y="186"/>
                    <a:pt x="235" y="186"/>
                  </a:cubicBezTo>
                  <a:cubicBezTo>
                    <a:pt x="248" y="185"/>
                    <a:pt x="248" y="185"/>
                    <a:pt x="248" y="185"/>
                  </a:cubicBezTo>
                  <a:cubicBezTo>
                    <a:pt x="248" y="185"/>
                    <a:pt x="254" y="187"/>
                    <a:pt x="255" y="187"/>
                  </a:cubicBezTo>
                  <a:cubicBezTo>
                    <a:pt x="255" y="186"/>
                    <a:pt x="256" y="185"/>
                    <a:pt x="256" y="184"/>
                  </a:cubicBezTo>
                  <a:cubicBezTo>
                    <a:pt x="256" y="183"/>
                    <a:pt x="252" y="182"/>
                    <a:pt x="251" y="181"/>
                  </a:cubicBezTo>
                  <a:cubicBezTo>
                    <a:pt x="248" y="180"/>
                    <a:pt x="249" y="181"/>
                    <a:pt x="246" y="178"/>
                  </a:cubicBezTo>
                  <a:cubicBezTo>
                    <a:pt x="244" y="177"/>
                    <a:pt x="241" y="172"/>
                    <a:pt x="239" y="171"/>
                  </a:cubicBezTo>
                  <a:cubicBezTo>
                    <a:pt x="237" y="175"/>
                    <a:pt x="237" y="175"/>
                    <a:pt x="237" y="175"/>
                  </a:cubicBezTo>
                  <a:cubicBezTo>
                    <a:pt x="245" y="181"/>
                    <a:pt x="245" y="181"/>
                    <a:pt x="245" y="181"/>
                  </a:cubicBezTo>
                  <a:cubicBezTo>
                    <a:pt x="235" y="182"/>
                    <a:pt x="235" y="182"/>
                    <a:pt x="235" y="182"/>
                  </a:cubicBezTo>
                  <a:cubicBezTo>
                    <a:pt x="234" y="183"/>
                    <a:pt x="227" y="199"/>
                    <a:pt x="227" y="199"/>
                  </a:cubicBezTo>
                  <a:cubicBezTo>
                    <a:pt x="227" y="200"/>
                    <a:pt x="229" y="200"/>
                    <a:pt x="230" y="201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48" y="204"/>
                    <a:pt x="248" y="204"/>
                    <a:pt x="248" y="204"/>
                  </a:cubicBezTo>
                  <a:close/>
                  <a:moveTo>
                    <a:pt x="35" y="134"/>
                  </a:moveTo>
                  <a:cubicBezTo>
                    <a:pt x="35" y="106"/>
                    <a:pt x="50" y="80"/>
                    <a:pt x="64" y="65"/>
                  </a:cubicBezTo>
                  <a:cubicBezTo>
                    <a:pt x="72" y="57"/>
                    <a:pt x="80" y="50"/>
                    <a:pt x="92" y="45"/>
                  </a:cubicBezTo>
                  <a:cubicBezTo>
                    <a:pt x="100" y="41"/>
                    <a:pt x="118" y="34"/>
                    <a:pt x="130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72" y="34"/>
                    <a:pt x="198" y="51"/>
                    <a:pt x="212" y="66"/>
                  </a:cubicBezTo>
                  <a:cubicBezTo>
                    <a:pt x="227" y="81"/>
                    <a:pt x="241" y="107"/>
                    <a:pt x="241" y="137"/>
                  </a:cubicBezTo>
                  <a:cubicBezTo>
                    <a:pt x="241" y="168"/>
                    <a:pt x="227" y="193"/>
                    <a:pt x="211" y="208"/>
                  </a:cubicBezTo>
                  <a:cubicBezTo>
                    <a:pt x="203" y="217"/>
                    <a:pt x="194" y="224"/>
                    <a:pt x="182" y="229"/>
                  </a:cubicBezTo>
                  <a:cubicBezTo>
                    <a:pt x="172" y="234"/>
                    <a:pt x="157" y="239"/>
                    <a:pt x="142" y="239"/>
                  </a:cubicBezTo>
                  <a:cubicBezTo>
                    <a:pt x="136" y="239"/>
                    <a:pt x="136" y="239"/>
                    <a:pt x="136" y="239"/>
                  </a:cubicBezTo>
                  <a:cubicBezTo>
                    <a:pt x="81" y="239"/>
                    <a:pt x="35" y="193"/>
                    <a:pt x="35" y="138"/>
                  </a:cubicBezTo>
                  <a:cubicBezTo>
                    <a:pt x="35" y="134"/>
                    <a:pt x="35" y="134"/>
                    <a:pt x="35" y="134"/>
                  </a:cubicBezTo>
                  <a:close/>
                  <a:moveTo>
                    <a:pt x="9" y="141"/>
                  </a:moveTo>
                  <a:cubicBezTo>
                    <a:pt x="9" y="141"/>
                    <a:pt x="8" y="140"/>
                    <a:pt x="8" y="140"/>
                  </a:cubicBezTo>
                  <a:cubicBezTo>
                    <a:pt x="8" y="139"/>
                    <a:pt x="9" y="139"/>
                    <a:pt x="9" y="139"/>
                  </a:cubicBezTo>
                  <a:cubicBezTo>
                    <a:pt x="11" y="139"/>
                    <a:pt x="10" y="139"/>
                    <a:pt x="11" y="140"/>
                  </a:cubicBezTo>
                  <a:cubicBezTo>
                    <a:pt x="9" y="141"/>
                    <a:pt x="10" y="141"/>
                    <a:pt x="9" y="141"/>
                  </a:cubicBezTo>
                  <a:close/>
                  <a:moveTo>
                    <a:pt x="9" y="138"/>
                  </a:moveTo>
                  <a:cubicBezTo>
                    <a:pt x="8" y="138"/>
                    <a:pt x="8" y="137"/>
                    <a:pt x="8" y="136"/>
                  </a:cubicBezTo>
                  <a:cubicBezTo>
                    <a:pt x="8" y="136"/>
                    <a:pt x="9" y="136"/>
                    <a:pt x="9" y="136"/>
                  </a:cubicBezTo>
                  <a:cubicBezTo>
                    <a:pt x="10" y="136"/>
                    <a:pt x="10" y="136"/>
                    <a:pt x="10" y="137"/>
                  </a:cubicBezTo>
                  <a:cubicBezTo>
                    <a:pt x="10" y="137"/>
                    <a:pt x="10" y="138"/>
                    <a:pt x="9" y="138"/>
                  </a:cubicBezTo>
                  <a:close/>
                  <a:moveTo>
                    <a:pt x="28" y="131"/>
                  </a:moveTo>
                  <a:cubicBezTo>
                    <a:pt x="27" y="131"/>
                    <a:pt x="27" y="131"/>
                    <a:pt x="26" y="131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23" y="130"/>
                    <a:pt x="23" y="129"/>
                    <a:pt x="25" y="129"/>
                  </a:cubicBezTo>
                  <a:cubicBezTo>
                    <a:pt x="25" y="129"/>
                    <a:pt x="26" y="130"/>
                    <a:pt x="26" y="130"/>
                  </a:cubicBezTo>
                  <a:cubicBezTo>
                    <a:pt x="27" y="130"/>
                    <a:pt x="29" y="129"/>
                    <a:pt x="29" y="130"/>
                  </a:cubicBezTo>
                  <a:cubicBezTo>
                    <a:pt x="29" y="131"/>
                    <a:pt x="28" y="131"/>
                    <a:pt x="28" y="131"/>
                  </a:cubicBezTo>
                  <a:close/>
                  <a:moveTo>
                    <a:pt x="10" y="123"/>
                  </a:moveTo>
                  <a:cubicBezTo>
                    <a:pt x="10" y="123"/>
                    <a:pt x="9" y="122"/>
                    <a:pt x="9" y="122"/>
                  </a:cubicBezTo>
                  <a:cubicBezTo>
                    <a:pt x="9" y="121"/>
                    <a:pt x="10" y="121"/>
                    <a:pt x="10" y="121"/>
                  </a:cubicBezTo>
                  <a:cubicBezTo>
                    <a:pt x="11" y="121"/>
                    <a:pt x="11" y="122"/>
                    <a:pt x="12" y="123"/>
                  </a:cubicBezTo>
                  <a:cubicBezTo>
                    <a:pt x="10" y="123"/>
                    <a:pt x="10" y="123"/>
                    <a:pt x="10" y="123"/>
                  </a:cubicBezTo>
                  <a:close/>
                  <a:moveTo>
                    <a:pt x="10" y="120"/>
                  </a:moveTo>
                  <a:cubicBezTo>
                    <a:pt x="9" y="120"/>
                    <a:pt x="9" y="119"/>
                    <a:pt x="9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1" y="118"/>
                    <a:pt x="12" y="118"/>
                    <a:pt x="12" y="119"/>
                  </a:cubicBezTo>
                  <a:cubicBezTo>
                    <a:pt x="12" y="120"/>
                    <a:pt x="11" y="120"/>
                    <a:pt x="10" y="120"/>
                  </a:cubicBezTo>
                  <a:close/>
                  <a:moveTo>
                    <a:pt x="249" y="112"/>
                  </a:moveTo>
                  <a:cubicBezTo>
                    <a:pt x="249" y="111"/>
                    <a:pt x="249" y="111"/>
                    <a:pt x="249" y="111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58" y="115"/>
                    <a:pt x="258" y="115"/>
                    <a:pt x="258" y="115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65" y="114"/>
                    <a:pt x="265" y="114"/>
                    <a:pt x="265" y="114"/>
                  </a:cubicBezTo>
                  <a:cubicBezTo>
                    <a:pt x="262" y="118"/>
                    <a:pt x="262" y="118"/>
                    <a:pt x="262" y="118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0"/>
                    <a:pt x="268" y="120"/>
                    <a:pt x="268" y="120"/>
                  </a:cubicBezTo>
                  <a:cubicBezTo>
                    <a:pt x="266" y="123"/>
                    <a:pt x="266" y="123"/>
                    <a:pt x="266" y="123"/>
                  </a:cubicBezTo>
                  <a:cubicBezTo>
                    <a:pt x="263" y="121"/>
                    <a:pt x="263" y="121"/>
                    <a:pt x="263" y="121"/>
                  </a:cubicBezTo>
                  <a:cubicBezTo>
                    <a:pt x="263" y="123"/>
                    <a:pt x="263" y="123"/>
                    <a:pt x="263" y="123"/>
                  </a:cubicBezTo>
                  <a:cubicBezTo>
                    <a:pt x="265" y="124"/>
                    <a:pt x="266" y="123"/>
                    <a:pt x="266" y="126"/>
                  </a:cubicBezTo>
                  <a:cubicBezTo>
                    <a:pt x="264" y="126"/>
                    <a:pt x="264" y="126"/>
                    <a:pt x="264" y="126"/>
                  </a:cubicBezTo>
                  <a:cubicBezTo>
                    <a:pt x="263" y="126"/>
                    <a:pt x="263" y="125"/>
                    <a:pt x="262" y="125"/>
                  </a:cubicBezTo>
                  <a:cubicBezTo>
                    <a:pt x="259" y="125"/>
                    <a:pt x="259" y="125"/>
                    <a:pt x="259" y="125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7"/>
                    <a:pt x="258" y="128"/>
                    <a:pt x="257" y="128"/>
                  </a:cubicBezTo>
                  <a:cubicBezTo>
                    <a:pt x="256" y="128"/>
                    <a:pt x="255" y="123"/>
                    <a:pt x="250" y="123"/>
                  </a:cubicBezTo>
                  <a:cubicBezTo>
                    <a:pt x="251" y="123"/>
                    <a:pt x="252" y="124"/>
                    <a:pt x="252" y="125"/>
                  </a:cubicBezTo>
                  <a:cubicBezTo>
                    <a:pt x="252" y="126"/>
                    <a:pt x="251" y="127"/>
                    <a:pt x="250" y="127"/>
                  </a:cubicBezTo>
                  <a:cubicBezTo>
                    <a:pt x="248" y="127"/>
                    <a:pt x="248" y="124"/>
                    <a:pt x="248" y="123"/>
                  </a:cubicBezTo>
                  <a:cubicBezTo>
                    <a:pt x="246" y="123"/>
                    <a:pt x="246" y="124"/>
                    <a:pt x="245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2" y="124"/>
                    <a:pt x="241" y="122"/>
                    <a:pt x="241" y="121"/>
                  </a:cubicBezTo>
                  <a:cubicBezTo>
                    <a:pt x="241" y="121"/>
                    <a:pt x="244" y="114"/>
                    <a:pt x="245" y="113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19"/>
                    <a:pt x="251" y="119"/>
                    <a:pt x="251" y="119"/>
                  </a:cubicBezTo>
                  <a:cubicBezTo>
                    <a:pt x="253" y="119"/>
                    <a:pt x="253" y="119"/>
                    <a:pt x="253" y="119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47" y="116"/>
                    <a:pt x="247" y="116"/>
                    <a:pt x="247" y="116"/>
                  </a:cubicBezTo>
                  <a:cubicBezTo>
                    <a:pt x="247" y="113"/>
                    <a:pt x="247" y="113"/>
                    <a:pt x="247" y="113"/>
                  </a:cubicBezTo>
                  <a:cubicBezTo>
                    <a:pt x="249" y="112"/>
                    <a:pt x="249" y="112"/>
                    <a:pt x="249" y="112"/>
                  </a:cubicBezTo>
                  <a:close/>
                  <a:moveTo>
                    <a:pt x="253" y="119"/>
                  </a:moveTo>
                  <a:cubicBezTo>
                    <a:pt x="252" y="119"/>
                    <a:pt x="254" y="118"/>
                    <a:pt x="253" y="119"/>
                  </a:cubicBezTo>
                  <a:close/>
                  <a:moveTo>
                    <a:pt x="23" y="99"/>
                  </a:moveTo>
                  <a:cubicBezTo>
                    <a:pt x="25" y="99"/>
                    <a:pt x="25" y="99"/>
                    <a:pt x="25" y="99"/>
                  </a:cubicBezTo>
                  <a:cubicBezTo>
                    <a:pt x="25" y="102"/>
                    <a:pt x="24" y="100"/>
                    <a:pt x="21" y="102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6"/>
                    <a:pt x="22" y="107"/>
                    <a:pt x="22" y="108"/>
                  </a:cubicBezTo>
                  <a:cubicBezTo>
                    <a:pt x="22" y="111"/>
                    <a:pt x="21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7" y="131"/>
                    <a:pt x="18" y="131"/>
                    <a:pt x="18" y="132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8" y="137"/>
                    <a:pt x="17" y="137"/>
                    <a:pt x="15" y="138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1"/>
                    <a:pt x="18" y="142"/>
                    <a:pt x="18" y="143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8" y="145"/>
                    <a:pt x="20" y="147"/>
                    <a:pt x="22" y="147"/>
                  </a:cubicBezTo>
                  <a:cubicBezTo>
                    <a:pt x="22" y="147"/>
                    <a:pt x="23" y="146"/>
                    <a:pt x="24" y="146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5" y="144"/>
                    <a:pt x="25" y="145"/>
                    <a:pt x="25" y="147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153"/>
                    <a:pt x="22" y="154"/>
                    <a:pt x="19" y="154"/>
                  </a:cubicBezTo>
                  <a:cubicBezTo>
                    <a:pt x="19" y="155"/>
                    <a:pt x="19" y="155"/>
                    <a:pt x="20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7" y="155"/>
                    <a:pt x="28" y="153"/>
                    <a:pt x="28" y="150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46"/>
                    <a:pt x="26" y="142"/>
                    <a:pt x="23" y="142"/>
                  </a:cubicBezTo>
                  <a:cubicBezTo>
                    <a:pt x="22" y="142"/>
                    <a:pt x="22" y="142"/>
                    <a:pt x="22" y="144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0" y="144"/>
                    <a:pt x="21" y="143"/>
                    <a:pt x="21" y="140"/>
                  </a:cubicBezTo>
                  <a:cubicBezTo>
                    <a:pt x="19" y="139"/>
                    <a:pt x="19" y="139"/>
                    <a:pt x="19" y="139"/>
                  </a:cubicBezTo>
                  <a:cubicBezTo>
                    <a:pt x="20" y="138"/>
                    <a:pt x="21" y="137"/>
                    <a:pt x="21" y="135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1" y="131"/>
                    <a:pt x="20" y="131"/>
                    <a:pt x="20" y="130"/>
                  </a:cubicBezTo>
                  <a:cubicBezTo>
                    <a:pt x="21" y="129"/>
                    <a:pt x="22" y="127"/>
                    <a:pt x="22" y="124"/>
                  </a:cubicBezTo>
                  <a:cubicBezTo>
                    <a:pt x="22" y="123"/>
                    <a:pt x="21" y="123"/>
                    <a:pt x="21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4" y="110"/>
                    <a:pt x="25" y="110"/>
                    <a:pt x="25" y="109"/>
                  </a:cubicBezTo>
                  <a:cubicBezTo>
                    <a:pt x="25" y="107"/>
                    <a:pt x="24" y="108"/>
                    <a:pt x="24" y="106"/>
                  </a:cubicBezTo>
                  <a:cubicBezTo>
                    <a:pt x="25" y="106"/>
                    <a:pt x="26" y="107"/>
                    <a:pt x="26" y="105"/>
                  </a:cubicBezTo>
                  <a:cubicBezTo>
                    <a:pt x="26" y="104"/>
                    <a:pt x="26" y="105"/>
                    <a:pt x="25" y="103"/>
                  </a:cubicBezTo>
                  <a:cubicBezTo>
                    <a:pt x="27" y="103"/>
                    <a:pt x="28" y="102"/>
                    <a:pt x="28" y="101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99"/>
                    <a:pt x="25" y="97"/>
                    <a:pt x="24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8"/>
                    <a:pt x="22" y="99"/>
                    <a:pt x="23" y="99"/>
                  </a:cubicBezTo>
                  <a:close/>
                  <a:moveTo>
                    <a:pt x="36" y="89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9" y="89"/>
                    <a:pt x="37" y="90"/>
                    <a:pt x="40" y="90"/>
                  </a:cubicBezTo>
                  <a:cubicBezTo>
                    <a:pt x="40" y="89"/>
                    <a:pt x="40" y="88"/>
                    <a:pt x="39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7" y="88"/>
                    <a:pt x="37" y="87"/>
                    <a:pt x="36" y="87"/>
                  </a:cubicBezTo>
                  <a:cubicBezTo>
                    <a:pt x="35" y="87"/>
                    <a:pt x="35" y="87"/>
                    <a:pt x="35" y="88"/>
                  </a:cubicBezTo>
                  <a:cubicBezTo>
                    <a:pt x="35" y="88"/>
                    <a:pt x="35" y="89"/>
                    <a:pt x="36" y="89"/>
                  </a:cubicBezTo>
                  <a:close/>
                  <a:moveTo>
                    <a:pt x="27" y="85"/>
                  </a:moveTo>
                  <a:cubicBezTo>
                    <a:pt x="33" y="85"/>
                    <a:pt x="29" y="88"/>
                    <a:pt x="27" y="92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3" y="97"/>
                    <a:pt x="32" y="98"/>
                    <a:pt x="32" y="103"/>
                  </a:cubicBezTo>
                  <a:cubicBezTo>
                    <a:pt x="33" y="102"/>
                    <a:pt x="35" y="101"/>
                    <a:pt x="35" y="100"/>
                  </a:cubicBezTo>
                  <a:cubicBezTo>
                    <a:pt x="35" y="97"/>
                    <a:pt x="33" y="94"/>
                    <a:pt x="31" y="93"/>
                  </a:cubicBezTo>
                  <a:cubicBezTo>
                    <a:pt x="31" y="91"/>
                    <a:pt x="33" y="87"/>
                    <a:pt x="33" y="86"/>
                  </a:cubicBezTo>
                  <a:cubicBezTo>
                    <a:pt x="33" y="85"/>
                    <a:pt x="30" y="82"/>
                    <a:pt x="28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7" y="85"/>
                    <a:pt x="27" y="85"/>
                    <a:pt x="27" y="85"/>
                  </a:cubicBezTo>
                  <a:close/>
                  <a:moveTo>
                    <a:pt x="252" y="76"/>
                  </a:moveTo>
                  <a:cubicBezTo>
                    <a:pt x="250" y="76"/>
                    <a:pt x="251" y="78"/>
                    <a:pt x="247" y="79"/>
                  </a:cubicBezTo>
                  <a:cubicBezTo>
                    <a:pt x="245" y="79"/>
                    <a:pt x="241" y="79"/>
                    <a:pt x="240" y="79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6"/>
                    <a:pt x="235" y="76"/>
                    <a:pt x="235" y="77"/>
                  </a:cubicBezTo>
                  <a:cubicBezTo>
                    <a:pt x="235" y="78"/>
                    <a:pt x="235" y="78"/>
                    <a:pt x="235" y="79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80"/>
                    <a:pt x="233" y="81"/>
                    <a:pt x="237" y="82"/>
                  </a:cubicBezTo>
                  <a:cubicBezTo>
                    <a:pt x="237" y="84"/>
                    <a:pt x="232" y="85"/>
                    <a:pt x="232" y="87"/>
                  </a:cubicBezTo>
                  <a:cubicBezTo>
                    <a:pt x="232" y="89"/>
                    <a:pt x="233" y="90"/>
                    <a:pt x="233" y="92"/>
                  </a:cubicBezTo>
                  <a:cubicBezTo>
                    <a:pt x="234" y="92"/>
                    <a:pt x="234" y="92"/>
                    <a:pt x="234" y="92"/>
                  </a:cubicBezTo>
                  <a:cubicBezTo>
                    <a:pt x="235" y="87"/>
                    <a:pt x="236" y="86"/>
                    <a:pt x="239" y="82"/>
                  </a:cubicBezTo>
                  <a:cubicBezTo>
                    <a:pt x="240" y="83"/>
                    <a:pt x="242" y="86"/>
                    <a:pt x="243" y="86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5" y="86"/>
                    <a:pt x="245" y="85"/>
                    <a:pt x="245" y="83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2" y="81"/>
                    <a:pt x="242" y="81"/>
                    <a:pt x="242" y="81"/>
                  </a:cubicBezTo>
                  <a:cubicBezTo>
                    <a:pt x="245" y="80"/>
                    <a:pt x="246" y="80"/>
                    <a:pt x="249" y="80"/>
                  </a:cubicBezTo>
                  <a:cubicBezTo>
                    <a:pt x="253" y="80"/>
                    <a:pt x="254" y="76"/>
                    <a:pt x="252" y="76"/>
                  </a:cubicBezTo>
                  <a:close/>
                  <a:moveTo>
                    <a:pt x="236" y="79"/>
                  </a:moveTo>
                  <a:cubicBezTo>
                    <a:pt x="236" y="78"/>
                    <a:pt x="235" y="80"/>
                    <a:pt x="236" y="79"/>
                  </a:cubicBezTo>
                  <a:close/>
                  <a:moveTo>
                    <a:pt x="25" y="76"/>
                  </a:moveTo>
                  <a:cubicBezTo>
                    <a:pt x="27" y="76"/>
                    <a:pt x="28" y="76"/>
                    <a:pt x="28" y="78"/>
                  </a:cubicBezTo>
                  <a:cubicBezTo>
                    <a:pt x="26" y="78"/>
                    <a:pt x="25" y="78"/>
                    <a:pt x="25" y="76"/>
                  </a:cubicBezTo>
                  <a:close/>
                  <a:moveTo>
                    <a:pt x="23" y="73"/>
                  </a:moveTo>
                  <a:cubicBezTo>
                    <a:pt x="25" y="73"/>
                    <a:pt x="25" y="73"/>
                    <a:pt x="25" y="75"/>
                  </a:cubicBezTo>
                  <a:cubicBezTo>
                    <a:pt x="23" y="75"/>
                    <a:pt x="23" y="75"/>
                    <a:pt x="23" y="73"/>
                  </a:cubicBezTo>
                  <a:close/>
                  <a:moveTo>
                    <a:pt x="28" y="75"/>
                  </a:moveTo>
                  <a:cubicBezTo>
                    <a:pt x="27" y="75"/>
                    <a:pt x="26" y="74"/>
                    <a:pt x="26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9" y="73"/>
                    <a:pt x="29" y="74"/>
                    <a:pt x="29" y="75"/>
                  </a:cubicBezTo>
                  <a:cubicBezTo>
                    <a:pt x="28" y="75"/>
                    <a:pt x="28" y="75"/>
                    <a:pt x="28" y="75"/>
                  </a:cubicBezTo>
                  <a:close/>
                  <a:moveTo>
                    <a:pt x="39" y="70"/>
                  </a:move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7" y="71"/>
                    <a:pt x="37" y="72"/>
                  </a:cubicBezTo>
                  <a:cubicBezTo>
                    <a:pt x="37" y="74"/>
                    <a:pt x="36" y="75"/>
                    <a:pt x="35" y="76"/>
                  </a:cubicBezTo>
                  <a:cubicBezTo>
                    <a:pt x="33" y="76"/>
                    <a:pt x="30" y="75"/>
                    <a:pt x="30" y="77"/>
                  </a:cubicBezTo>
                  <a:cubicBezTo>
                    <a:pt x="30" y="79"/>
                    <a:pt x="33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6" y="82"/>
                    <a:pt x="37" y="80"/>
                    <a:pt x="37" y="78"/>
                  </a:cubicBezTo>
                  <a:cubicBezTo>
                    <a:pt x="39" y="79"/>
                    <a:pt x="39" y="80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4"/>
                    <a:pt x="39" y="85"/>
                    <a:pt x="38" y="87"/>
                  </a:cubicBezTo>
                  <a:cubicBezTo>
                    <a:pt x="39" y="87"/>
                    <a:pt x="42" y="85"/>
                    <a:pt x="42" y="84"/>
                  </a:cubicBezTo>
                  <a:cubicBezTo>
                    <a:pt x="42" y="80"/>
                    <a:pt x="40" y="79"/>
                    <a:pt x="39" y="77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2" y="72"/>
                    <a:pt x="45" y="67"/>
                    <a:pt x="46" y="65"/>
                  </a:cubicBezTo>
                  <a:cubicBezTo>
                    <a:pt x="44" y="62"/>
                    <a:pt x="44" y="61"/>
                    <a:pt x="40" y="60"/>
                  </a:cubicBezTo>
                  <a:cubicBezTo>
                    <a:pt x="40" y="66"/>
                    <a:pt x="43" y="62"/>
                    <a:pt x="43" y="64"/>
                  </a:cubicBezTo>
                  <a:cubicBezTo>
                    <a:pt x="43" y="65"/>
                    <a:pt x="40" y="69"/>
                    <a:pt x="39" y="70"/>
                  </a:cubicBezTo>
                  <a:close/>
                  <a:moveTo>
                    <a:pt x="37" y="60"/>
                  </a:moveTo>
                  <a:cubicBezTo>
                    <a:pt x="37" y="59"/>
                    <a:pt x="36" y="58"/>
                    <a:pt x="36" y="58"/>
                  </a:cubicBezTo>
                  <a:cubicBezTo>
                    <a:pt x="35" y="58"/>
                    <a:pt x="34" y="58"/>
                    <a:pt x="34" y="58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7" y="60"/>
                    <a:pt x="37" y="60"/>
                    <a:pt x="37" y="60"/>
                  </a:cubicBezTo>
                  <a:close/>
                  <a:moveTo>
                    <a:pt x="42" y="55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2"/>
                    <a:pt x="42" y="51"/>
                    <a:pt x="41" y="51"/>
                  </a:cubicBezTo>
                  <a:cubicBezTo>
                    <a:pt x="38" y="51"/>
                    <a:pt x="40" y="53"/>
                    <a:pt x="40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5"/>
                    <a:pt x="42" y="55"/>
                    <a:pt x="42" y="55"/>
                  </a:cubicBezTo>
                  <a:close/>
                  <a:moveTo>
                    <a:pt x="50" y="56"/>
                  </a:moveTo>
                  <a:cubicBezTo>
                    <a:pt x="49" y="56"/>
                    <a:pt x="49" y="55"/>
                    <a:pt x="47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5"/>
                    <a:pt x="45" y="56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7" y="62"/>
                    <a:pt x="48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2"/>
                    <a:pt x="50" y="60"/>
                    <a:pt x="52" y="59"/>
                  </a:cubicBezTo>
                  <a:cubicBezTo>
                    <a:pt x="53" y="60"/>
                    <a:pt x="53" y="60"/>
                    <a:pt x="53" y="61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5"/>
                    <a:pt x="51" y="66"/>
                    <a:pt x="51" y="68"/>
                  </a:cubicBezTo>
                  <a:cubicBezTo>
                    <a:pt x="53" y="68"/>
                    <a:pt x="55" y="67"/>
                    <a:pt x="55" y="65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1"/>
                    <a:pt x="54" y="60"/>
                    <a:pt x="53" y="58"/>
                  </a:cubicBezTo>
                  <a:cubicBezTo>
                    <a:pt x="54" y="57"/>
                    <a:pt x="57" y="55"/>
                    <a:pt x="57" y="54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0"/>
                    <a:pt x="54" y="49"/>
                    <a:pt x="52" y="48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1" y="56"/>
                    <a:pt x="50" y="56"/>
                  </a:cubicBezTo>
                  <a:close/>
                  <a:moveTo>
                    <a:pt x="46" y="45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8" y="48"/>
                    <a:pt x="49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49"/>
                    <a:pt x="51" y="47"/>
                    <a:pt x="51" y="45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6" y="43"/>
                    <a:pt x="46" y="44"/>
                    <a:pt x="46" y="45"/>
                  </a:cubicBezTo>
                  <a:close/>
                  <a:moveTo>
                    <a:pt x="214" y="43"/>
                  </a:moveTo>
                  <a:cubicBezTo>
                    <a:pt x="212" y="45"/>
                    <a:pt x="212" y="45"/>
                    <a:pt x="212" y="45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0" y="46"/>
                    <a:pt x="212" y="47"/>
                    <a:pt x="209" y="47"/>
                  </a:cubicBezTo>
                  <a:cubicBezTo>
                    <a:pt x="206" y="48"/>
                    <a:pt x="207" y="48"/>
                    <a:pt x="207" y="51"/>
                  </a:cubicBezTo>
                  <a:cubicBezTo>
                    <a:pt x="211" y="48"/>
                    <a:pt x="211" y="48"/>
                    <a:pt x="211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9" y="51"/>
                    <a:pt x="209" y="51"/>
                    <a:pt x="209" y="51"/>
                  </a:cubicBezTo>
                  <a:cubicBezTo>
                    <a:pt x="207" y="51"/>
                    <a:pt x="203" y="50"/>
                    <a:pt x="203" y="52"/>
                  </a:cubicBezTo>
                  <a:cubicBezTo>
                    <a:pt x="203" y="53"/>
                    <a:pt x="204" y="53"/>
                    <a:pt x="204" y="53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3" y="50"/>
                    <a:pt x="214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8" y="47"/>
                    <a:pt x="218" y="47"/>
                    <a:pt x="218" y="47"/>
                  </a:cubicBezTo>
                  <a:cubicBezTo>
                    <a:pt x="220" y="47"/>
                    <a:pt x="220" y="46"/>
                    <a:pt x="221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23" y="45"/>
                    <a:pt x="223" y="45"/>
                    <a:pt x="223" y="45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5" y="43"/>
                    <a:pt x="225" y="43"/>
                    <a:pt x="225" y="43"/>
                  </a:cubicBezTo>
                  <a:cubicBezTo>
                    <a:pt x="223" y="42"/>
                    <a:pt x="216" y="40"/>
                    <a:pt x="216" y="40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43"/>
                    <a:pt x="214" y="43"/>
                    <a:pt x="214" y="43"/>
                  </a:cubicBezTo>
                  <a:close/>
                  <a:moveTo>
                    <a:pt x="214" y="46"/>
                  </a:moveTo>
                  <a:cubicBezTo>
                    <a:pt x="216" y="44"/>
                    <a:pt x="216" y="44"/>
                    <a:pt x="216" y="4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13" y="45"/>
                    <a:pt x="213" y="45"/>
                    <a:pt x="213" y="45"/>
                  </a:cubicBezTo>
                  <a:cubicBezTo>
                    <a:pt x="214" y="46"/>
                    <a:pt x="214" y="46"/>
                    <a:pt x="214" y="46"/>
                  </a:cubicBezTo>
                  <a:close/>
                  <a:moveTo>
                    <a:pt x="90" y="37"/>
                  </a:moveTo>
                  <a:cubicBezTo>
                    <a:pt x="90" y="36"/>
                    <a:pt x="90" y="36"/>
                    <a:pt x="88" y="36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8"/>
                    <a:pt x="90" y="38"/>
                    <a:pt x="90" y="37"/>
                  </a:cubicBezTo>
                  <a:close/>
                  <a:moveTo>
                    <a:pt x="208" y="44"/>
                  </a:moveTo>
                  <a:cubicBezTo>
                    <a:pt x="207" y="44"/>
                    <a:pt x="207" y="44"/>
                    <a:pt x="207" y="44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202" y="46"/>
                    <a:pt x="201" y="47"/>
                    <a:pt x="200" y="48"/>
                  </a:cubicBezTo>
                  <a:cubicBezTo>
                    <a:pt x="203" y="51"/>
                    <a:pt x="203" y="51"/>
                    <a:pt x="203" y="51"/>
                  </a:cubicBezTo>
                  <a:cubicBezTo>
                    <a:pt x="204" y="50"/>
                    <a:pt x="210" y="45"/>
                    <a:pt x="210" y="44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9" y="37"/>
                    <a:pt x="219" y="37"/>
                    <a:pt x="219" y="37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08" y="40"/>
                    <a:pt x="211" y="40"/>
                    <a:pt x="207" y="42"/>
                  </a:cubicBezTo>
                  <a:cubicBezTo>
                    <a:pt x="208" y="44"/>
                    <a:pt x="208" y="44"/>
                    <a:pt x="208" y="44"/>
                  </a:cubicBezTo>
                  <a:close/>
                  <a:moveTo>
                    <a:pt x="59" y="35"/>
                  </a:moveTo>
                  <a:cubicBezTo>
                    <a:pt x="59" y="37"/>
                    <a:pt x="59" y="37"/>
                    <a:pt x="60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61" y="39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42"/>
                    <a:pt x="64" y="40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4" y="41"/>
                    <a:pt x="63" y="42"/>
                    <a:pt x="63" y="44"/>
                  </a:cubicBezTo>
                  <a:cubicBezTo>
                    <a:pt x="64" y="44"/>
                    <a:pt x="67" y="41"/>
                    <a:pt x="67" y="39"/>
                  </a:cubicBezTo>
                  <a:cubicBezTo>
                    <a:pt x="67" y="38"/>
                    <a:pt x="67" y="38"/>
                    <a:pt x="66" y="38"/>
                  </a:cubicBezTo>
                  <a:cubicBezTo>
                    <a:pt x="64" y="38"/>
                    <a:pt x="65" y="39"/>
                    <a:pt x="62" y="39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7"/>
                    <a:pt x="61" y="37"/>
                    <a:pt x="61" y="39"/>
                  </a:cubicBezTo>
                  <a:close/>
                  <a:moveTo>
                    <a:pt x="58" y="32"/>
                  </a:moveTo>
                  <a:cubicBezTo>
                    <a:pt x="58" y="34"/>
                    <a:pt x="58" y="34"/>
                    <a:pt x="60" y="34"/>
                  </a:cubicBezTo>
                  <a:cubicBezTo>
                    <a:pt x="60" y="32"/>
                    <a:pt x="60" y="32"/>
                    <a:pt x="58" y="32"/>
                  </a:cubicBezTo>
                  <a:close/>
                  <a:moveTo>
                    <a:pt x="62" y="45"/>
                  </a:moveTo>
                  <a:cubicBezTo>
                    <a:pt x="62" y="45"/>
                    <a:pt x="62" y="45"/>
                    <a:pt x="62" y="45"/>
                  </a:cubicBezTo>
                  <a:cubicBezTo>
                    <a:pt x="61" y="45"/>
                    <a:pt x="60" y="44"/>
                    <a:pt x="59" y="44"/>
                  </a:cubicBezTo>
                  <a:cubicBezTo>
                    <a:pt x="59" y="46"/>
                    <a:pt x="61" y="48"/>
                    <a:pt x="63" y="48"/>
                  </a:cubicBezTo>
                  <a:cubicBezTo>
                    <a:pt x="65" y="48"/>
                    <a:pt x="71" y="44"/>
                    <a:pt x="71" y="41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38"/>
                    <a:pt x="69" y="35"/>
                    <a:pt x="68" y="33"/>
                  </a:cubicBezTo>
                  <a:cubicBezTo>
                    <a:pt x="66" y="31"/>
                    <a:pt x="66" y="28"/>
                    <a:pt x="64" y="28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2"/>
                    <a:pt x="70" y="38"/>
                    <a:pt x="70" y="40"/>
                  </a:cubicBezTo>
                  <a:cubicBezTo>
                    <a:pt x="70" y="41"/>
                    <a:pt x="64" y="45"/>
                    <a:pt x="62" y="45"/>
                  </a:cubicBezTo>
                  <a:close/>
                  <a:moveTo>
                    <a:pt x="171" y="23"/>
                  </a:moveTo>
                  <a:cubicBezTo>
                    <a:pt x="172" y="23"/>
                    <a:pt x="178" y="21"/>
                    <a:pt x="179" y="21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6" y="24"/>
                    <a:pt x="176" y="25"/>
                    <a:pt x="174" y="25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2" y="25"/>
                    <a:pt x="172" y="24"/>
                    <a:pt x="171" y="23"/>
                  </a:cubicBezTo>
                  <a:close/>
                  <a:moveTo>
                    <a:pt x="115" y="21"/>
                  </a:moveTo>
                  <a:cubicBezTo>
                    <a:pt x="113" y="21"/>
                    <a:pt x="113" y="19"/>
                    <a:pt x="112" y="19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2"/>
                    <a:pt x="112" y="21"/>
                    <a:pt x="111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24"/>
                    <a:pt x="105" y="22"/>
                    <a:pt x="103" y="24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97" y="26"/>
                    <a:pt x="97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3" y="26"/>
                    <a:pt x="94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8"/>
                    <a:pt x="90" y="28"/>
                    <a:pt x="89" y="29"/>
                  </a:cubicBezTo>
                  <a:cubicBezTo>
                    <a:pt x="86" y="30"/>
                    <a:pt x="88" y="27"/>
                    <a:pt x="88" y="2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7"/>
                    <a:pt x="78" y="28"/>
                    <a:pt x="78" y="30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80" y="30"/>
                    <a:pt x="80" y="29"/>
                    <a:pt x="82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32"/>
                    <a:pt x="77" y="36"/>
                    <a:pt x="75" y="36"/>
                  </a:cubicBezTo>
                  <a:cubicBezTo>
                    <a:pt x="74" y="36"/>
                    <a:pt x="69" y="26"/>
                    <a:pt x="67" y="25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9"/>
                    <a:pt x="74" y="39"/>
                    <a:pt x="76" y="39"/>
                  </a:cubicBezTo>
                  <a:cubicBezTo>
                    <a:pt x="77" y="39"/>
                    <a:pt x="81" y="36"/>
                    <a:pt x="82" y="36"/>
                  </a:cubicBezTo>
                  <a:cubicBezTo>
                    <a:pt x="85" y="34"/>
                    <a:pt x="85" y="33"/>
                    <a:pt x="86" y="30"/>
                  </a:cubicBezTo>
                  <a:cubicBezTo>
                    <a:pt x="87" y="31"/>
                    <a:pt x="87" y="32"/>
                    <a:pt x="89" y="32"/>
                  </a:cubicBezTo>
                  <a:cubicBezTo>
                    <a:pt x="92" y="32"/>
                    <a:pt x="93" y="31"/>
                    <a:pt x="94" y="29"/>
                  </a:cubicBezTo>
                  <a:cubicBezTo>
                    <a:pt x="96" y="30"/>
                    <a:pt x="101" y="28"/>
                    <a:pt x="101" y="26"/>
                  </a:cubicBezTo>
                  <a:cubicBezTo>
                    <a:pt x="102" y="26"/>
                    <a:pt x="103" y="27"/>
                    <a:pt x="103" y="27"/>
                  </a:cubicBezTo>
                  <a:cubicBezTo>
                    <a:pt x="105" y="27"/>
                    <a:pt x="108" y="25"/>
                    <a:pt x="109" y="24"/>
                  </a:cubicBezTo>
                  <a:cubicBezTo>
                    <a:pt x="109" y="24"/>
                    <a:pt x="110" y="25"/>
                    <a:pt x="111" y="25"/>
                  </a:cubicBezTo>
                  <a:cubicBezTo>
                    <a:pt x="112" y="25"/>
                    <a:pt x="112" y="24"/>
                    <a:pt x="113" y="23"/>
                  </a:cubicBezTo>
                  <a:cubicBezTo>
                    <a:pt x="114" y="24"/>
                    <a:pt x="114" y="24"/>
                    <a:pt x="115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8" y="23"/>
                    <a:pt x="118" y="22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8" y="19"/>
                    <a:pt x="117" y="17"/>
                    <a:pt x="115" y="16"/>
                  </a:cubicBezTo>
                  <a:cubicBezTo>
                    <a:pt x="115" y="17"/>
                    <a:pt x="115" y="17"/>
                    <a:pt x="115" y="18"/>
                  </a:cubicBezTo>
                  <a:cubicBezTo>
                    <a:pt x="115" y="19"/>
                    <a:pt x="116" y="20"/>
                    <a:pt x="116" y="21"/>
                  </a:cubicBezTo>
                  <a:cubicBezTo>
                    <a:pt x="116" y="21"/>
                    <a:pt x="116" y="21"/>
                    <a:pt x="115" y="21"/>
                  </a:cubicBezTo>
                  <a:close/>
                  <a:moveTo>
                    <a:pt x="90" y="20"/>
                  </a:moveTo>
                  <a:cubicBezTo>
                    <a:pt x="89" y="19"/>
                    <a:pt x="89" y="20"/>
                    <a:pt x="89" y="18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7"/>
                    <a:pt x="90" y="17"/>
                    <a:pt x="90" y="20"/>
                  </a:cubicBezTo>
                  <a:close/>
                  <a:moveTo>
                    <a:pt x="169" y="18"/>
                  </a:moveTo>
                  <a:cubicBezTo>
                    <a:pt x="167" y="18"/>
                    <a:pt x="167" y="18"/>
                    <a:pt x="167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3" y="21"/>
                    <a:pt x="163" y="21"/>
                    <a:pt x="163" y="21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7"/>
                    <a:pt x="157" y="30"/>
                    <a:pt x="154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3"/>
                    <a:pt x="155" y="34"/>
                    <a:pt x="157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60" y="34"/>
                    <a:pt x="159" y="31"/>
                    <a:pt x="163" y="31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2" y="33"/>
                    <a:pt x="162" y="35"/>
                    <a:pt x="163" y="35"/>
                  </a:cubicBezTo>
                  <a:cubicBezTo>
                    <a:pt x="165" y="35"/>
                    <a:pt x="165" y="33"/>
                    <a:pt x="165" y="32"/>
                  </a:cubicBezTo>
                  <a:cubicBezTo>
                    <a:pt x="166" y="32"/>
                    <a:pt x="167" y="33"/>
                    <a:pt x="168" y="33"/>
                  </a:cubicBezTo>
                  <a:cubicBezTo>
                    <a:pt x="170" y="33"/>
                    <a:pt x="170" y="30"/>
                    <a:pt x="173" y="30"/>
                  </a:cubicBezTo>
                  <a:cubicBezTo>
                    <a:pt x="173" y="31"/>
                    <a:pt x="171" y="31"/>
                    <a:pt x="171" y="34"/>
                  </a:cubicBezTo>
                  <a:cubicBezTo>
                    <a:pt x="171" y="35"/>
                    <a:pt x="172" y="35"/>
                    <a:pt x="173" y="35"/>
                  </a:cubicBezTo>
                  <a:cubicBezTo>
                    <a:pt x="173" y="35"/>
                    <a:pt x="174" y="34"/>
                    <a:pt x="174" y="33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8" y="26"/>
                    <a:pt x="178" y="26"/>
                    <a:pt x="178" y="26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25"/>
                    <a:pt x="171" y="27"/>
                    <a:pt x="168" y="25"/>
                  </a:cubicBezTo>
                  <a:cubicBezTo>
                    <a:pt x="171" y="22"/>
                    <a:pt x="171" y="22"/>
                    <a:pt x="171" y="22"/>
                  </a:cubicBezTo>
                  <a:cubicBezTo>
                    <a:pt x="172" y="22"/>
                    <a:pt x="174" y="22"/>
                    <a:pt x="174" y="21"/>
                  </a:cubicBezTo>
                  <a:cubicBezTo>
                    <a:pt x="174" y="20"/>
                    <a:pt x="173" y="19"/>
                    <a:pt x="173" y="19"/>
                  </a:cubicBezTo>
                  <a:cubicBezTo>
                    <a:pt x="171" y="19"/>
                    <a:pt x="170" y="20"/>
                    <a:pt x="169" y="21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68" y="22"/>
                    <a:pt x="168" y="22"/>
                    <a:pt x="168" y="21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73" y="19"/>
                    <a:pt x="173" y="19"/>
                    <a:pt x="173" y="19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0" y="16"/>
                    <a:pt x="171" y="18"/>
                    <a:pt x="169" y="18"/>
                  </a:cubicBezTo>
                  <a:close/>
                  <a:moveTo>
                    <a:pt x="164" y="28"/>
                  </a:moveTo>
                  <a:cubicBezTo>
                    <a:pt x="157" y="32"/>
                    <a:pt x="157" y="32"/>
                    <a:pt x="157" y="32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4" y="28"/>
                    <a:pt x="164" y="28"/>
                    <a:pt x="164" y="28"/>
                  </a:cubicBezTo>
                  <a:close/>
                  <a:moveTo>
                    <a:pt x="110" y="16"/>
                  </a:moveTo>
                  <a:cubicBezTo>
                    <a:pt x="109" y="16"/>
                    <a:pt x="108" y="16"/>
                    <a:pt x="108" y="15"/>
                  </a:cubicBezTo>
                  <a:cubicBezTo>
                    <a:pt x="108" y="14"/>
                    <a:pt x="109" y="14"/>
                    <a:pt x="109" y="14"/>
                  </a:cubicBezTo>
                  <a:cubicBezTo>
                    <a:pt x="110" y="14"/>
                    <a:pt x="110" y="14"/>
                    <a:pt x="110" y="15"/>
                  </a:cubicBezTo>
                  <a:cubicBezTo>
                    <a:pt x="110" y="16"/>
                    <a:pt x="110" y="16"/>
                    <a:pt x="110" y="16"/>
                  </a:cubicBezTo>
                  <a:close/>
                  <a:moveTo>
                    <a:pt x="113" y="14"/>
                  </a:moveTo>
                  <a:cubicBezTo>
                    <a:pt x="113" y="15"/>
                    <a:pt x="113" y="15"/>
                    <a:pt x="113" y="16"/>
                  </a:cubicBezTo>
                  <a:cubicBezTo>
                    <a:pt x="112" y="15"/>
                    <a:pt x="112" y="15"/>
                    <a:pt x="112" y="14"/>
                  </a:cubicBezTo>
                  <a:cubicBezTo>
                    <a:pt x="112" y="13"/>
                    <a:pt x="112" y="13"/>
                    <a:pt x="112" y="12"/>
                  </a:cubicBezTo>
                  <a:cubicBezTo>
                    <a:pt x="113" y="13"/>
                    <a:pt x="113" y="13"/>
                    <a:pt x="113" y="14"/>
                  </a:cubicBezTo>
                  <a:close/>
                  <a:moveTo>
                    <a:pt x="173" y="8"/>
                  </a:moveTo>
                  <a:cubicBezTo>
                    <a:pt x="173" y="8"/>
                    <a:pt x="173" y="8"/>
                    <a:pt x="173" y="8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7" y="13"/>
                    <a:pt x="176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2" y="16"/>
                    <a:pt x="172" y="15"/>
                    <a:pt x="171" y="15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8"/>
                    <a:pt x="173" y="8"/>
                    <a:pt x="173" y="8"/>
                  </a:cubicBezTo>
                  <a:close/>
                  <a:moveTo>
                    <a:pt x="110" y="13"/>
                  </a:moveTo>
                  <a:cubicBezTo>
                    <a:pt x="110" y="13"/>
                    <a:pt x="109" y="12"/>
                    <a:pt x="109" y="1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0"/>
                    <a:pt x="111" y="11"/>
                    <a:pt x="111" y="12"/>
                  </a:cubicBezTo>
                  <a:cubicBezTo>
                    <a:pt x="111" y="12"/>
                    <a:pt x="111" y="13"/>
                    <a:pt x="110" y="13"/>
                  </a:cubicBezTo>
                  <a:close/>
                  <a:moveTo>
                    <a:pt x="136" y="273"/>
                  </a:moveTo>
                  <a:cubicBezTo>
                    <a:pt x="211" y="273"/>
                    <a:pt x="272" y="212"/>
                    <a:pt x="272" y="138"/>
                  </a:cubicBezTo>
                  <a:cubicBezTo>
                    <a:pt x="272" y="95"/>
                    <a:pt x="254" y="63"/>
                    <a:pt x="233" y="41"/>
                  </a:cubicBezTo>
                  <a:cubicBezTo>
                    <a:pt x="221" y="29"/>
                    <a:pt x="210" y="22"/>
                    <a:pt x="194" y="14"/>
                  </a:cubicBezTo>
                  <a:cubicBezTo>
                    <a:pt x="186" y="10"/>
                    <a:pt x="178" y="7"/>
                    <a:pt x="169" y="5"/>
                  </a:cubicBezTo>
                  <a:cubicBezTo>
                    <a:pt x="166" y="4"/>
                    <a:pt x="158" y="2"/>
                    <a:pt x="155" y="2"/>
                  </a:cubicBezTo>
                  <a:cubicBezTo>
                    <a:pt x="151" y="2"/>
                    <a:pt x="142" y="1"/>
                    <a:pt x="139" y="1"/>
                  </a:cubicBezTo>
                  <a:cubicBezTo>
                    <a:pt x="134" y="0"/>
                    <a:pt x="112" y="2"/>
                    <a:pt x="108" y="4"/>
                  </a:cubicBezTo>
                  <a:cubicBezTo>
                    <a:pt x="99" y="7"/>
                    <a:pt x="91" y="8"/>
                    <a:pt x="83" y="12"/>
                  </a:cubicBezTo>
                  <a:cubicBezTo>
                    <a:pt x="68" y="18"/>
                    <a:pt x="53" y="28"/>
                    <a:pt x="42" y="39"/>
                  </a:cubicBezTo>
                  <a:cubicBezTo>
                    <a:pt x="30" y="50"/>
                    <a:pt x="21" y="62"/>
                    <a:pt x="14" y="78"/>
                  </a:cubicBezTo>
                  <a:cubicBezTo>
                    <a:pt x="7" y="91"/>
                    <a:pt x="0" y="112"/>
                    <a:pt x="0" y="132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61"/>
                    <a:pt x="8" y="185"/>
                    <a:pt x="14" y="196"/>
                  </a:cubicBezTo>
                  <a:cubicBezTo>
                    <a:pt x="22" y="212"/>
                    <a:pt x="30" y="223"/>
                    <a:pt x="42" y="235"/>
                  </a:cubicBezTo>
                  <a:cubicBezTo>
                    <a:pt x="62" y="254"/>
                    <a:pt x="96" y="273"/>
                    <a:pt x="136" y="273"/>
                  </a:cubicBezTo>
                  <a:close/>
                </a:path>
              </a:pathLst>
            </a:custGeom>
            <a:solidFill>
              <a:srgbClr val="FFFFFE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B46368A9-1927-4537-AD8C-17EDE5044A1F}"/>
                </a:ext>
              </a:extLst>
            </p:cNvPr>
            <p:cNvSpPr/>
            <p:nvPr/>
          </p:nvSpPr>
          <p:spPr bwMode="auto">
            <a:xfrm>
              <a:off x="10058749" y="557631"/>
              <a:ext cx="272647" cy="307086"/>
            </a:xfrm>
            <a:custGeom>
              <a:avLst/>
              <a:gdLst>
                <a:gd name="T0" fmla="*/ 100 w 162"/>
                <a:gd name="T1" fmla="*/ 131 h 181"/>
                <a:gd name="T2" fmla="*/ 102 w 162"/>
                <a:gd name="T3" fmla="*/ 142 h 181"/>
                <a:gd name="T4" fmla="*/ 98 w 162"/>
                <a:gd name="T5" fmla="*/ 145 h 181"/>
                <a:gd name="T6" fmla="*/ 93 w 162"/>
                <a:gd name="T7" fmla="*/ 140 h 181"/>
                <a:gd name="T8" fmla="*/ 75 w 162"/>
                <a:gd name="T9" fmla="*/ 145 h 181"/>
                <a:gd name="T10" fmla="*/ 76 w 162"/>
                <a:gd name="T11" fmla="*/ 143 h 181"/>
                <a:gd name="T12" fmla="*/ 74 w 162"/>
                <a:gd name="T13" fmla="*/ 139 h 181"/>
                <a:gd name="T14" fmla="*/ 76 w 162"/>
                <a:gd name="T15" fmla="*/ 131 h 181"/>
                <a:gd name="T16" fmla="*/ 62 w 162"/>
                <a:gd name="T17" fmla="*/ 133 h 181"/>
                <a:gd name="T18" fmla="*/ 68 w 162"/>
                <a:gd name="T19" fmla="*/ 132 h 181"/>
                <a:gd name="T20" fmla="*/ 65 w 162"/>
                <a:gd name="T21" fmla="*/ 134 h 181"/>
                <a:gd name="T22" fmla="*/ 82 w 162"/>
                <a:gd name="T23" fmla="*/ 135 h 181"/>
                <a:gd name="T24" fmla="*/ 91 w 162"/>
                <a:gd name="T25" fmla="*/ 134 h 181"/>
                <a:gd name="T26" fmla="*/ 91 w 162"/>
                <a:gd name="T27" fmla="*/ 145 h 181"/>
                <a:gd name="T28" fmla="*/ 88 w 162"/>
                <a:gd name="T29" fmla="*/ 135 h 181"/>
                <a:gd name="T30" fmla="*/ 85 w 162"/>
                <a:gd name="T31" fmla="*/ 135 h 181"/>
                <a:gd name="T32" fmla="*/ 65 w 162"/>
                <a:gd name="T33" fmla="*/ 113 h 181"/>
                <a:gd name="T34" fmla="*/ 63 w 162"/>
                <a:gd name="T35" fmla="*/ 113 h 181"/>
                <a:gd name="T36" fmla="*/ 99 w 162"/>
                <a:gd name="T37" fmla="*/ 123 h 181"/>
                <a:gd name="T38" fmla="*/ 40 w 162"/>
                <a:gd name="T39" fmla="*/ 123 h 181"/>
                <a:gd name="T40" fmla="*/ 59 w 162"/>
                <a:gd name="T41" fmla="*/ 113 h 181"/>
                <a:gd name="T42" fmla="*/ 69 w 162"/>
                <a:gd name="T43" fmla="*/ 113 h 181"/>
                <a:gd name="T44" fmla="*/ 76 w 162"/>
                <a:gd name="T45" fmla="*/ 123 h 181"/>
                <a:gd name="T46" fmla="*/ 85 w 162"/>
                <a:gd name="T47" fmla="*/ 123 h 181"/>
                <a:gd name="T48" fmla="*/ 92 w 162"/>
                <a:gd name="T49" fmla="*/ 113 h 181"/>
                <a:gd name="T50" fmla="*/ 103 w 162"/>
                <a:gd name="T51" fmla="*/ 113 h 181"/>
                <a:gd name="T52" fmla="*/ 122 w 162"/>
                <a:gd name="T53" fmla="*/ 123 h 181"/>
                <a:gd name="T54" fmla="*/ 40 w 162"/>
                <a:gd name="T55" fmla="*/ 123 h 181"/>
                <a:gd name="T56" fmla="*/ 157 w 162"/>
                <a:gd name="T57" fmla="*/ 107 h 181"/>
                <a:gd name="T58" fmla="*/ 156 w 162"/>
                <a:gd name="T59" fmla="*/ 108 h 181"/>
                <a:gd name="T60" fmla="*/ 124 w 162"/>
                <a:gd name="T61" fmla="*/ 122 h 181"/>
                <a:gd name="T62" fmla="*/ 1 w 162"/>
                <a:gd name="T63" fmla="*/ 120 h 181"/>
                <a:gd name="T64" fmla="*/ 14 w 162"/>
                <a:gd name="T65" fmla="*/ 107 h 181"/>
                <a:gd name="T66" fmla="*/ 37 w 162"/>
                <a:gd name="T67" fmla="*/ 104 h 181"/>
                <a:gd name="T68" fmla="*/ 3 w 162"/>
                <a:gd name="T69" fmla="*/ 122 h 181"/>
                <a:gd name="T70" fmla="*/ 82 w 162"/>
                <a:gd name="T71" fmla="*/ 73 h 181"/>
                <a:gd name="T72" fmla="*/ 112 w 162"/>
                <a:gd name="T73" fmla="*/ 82 h 181"/>
                <a:gd name="T74" fmla="*/ 105 w 162"/>
                <a:gd name="T75" fmla="*/ 91 h 181"/>
                <a:gd name="T76" fmla="*/ 41 w 162"/>
                <a:gd name="T77" fmla="*/ 105 h 181"/>
                <a:gd name="T78" fmla="*/ 50 w 162"/>
                <a:gd name="T79" fmla="*/ 82 h 181"/>
                <a:gd name="T80" fmla="*/ 80 w 162"/>
                <a:gd name="T81" fmla="*/ 73 h 181"/>
                <a:gd name="T82" fmla="*/ 66 w 162"/>
                <a:gd name="T83" fmla="*/ 44 h 181"/>
                <a:gd name="T84" fmla="*/ 66 w 162"/>
                <a:gd name="T85" fmla="*/ 49 h 181"/>
                <a:gd name="T86" fmla="*/ 86 w 162"/>
                <a:gd name="T87" fmla="*/ 37 h 181"/>
                <a:gd name="T88" fmla="*/ 112 w 162"/>
                <a:gd name="T89" fmla="*/ 60 h 181"/>
                <a:gd name="T90" fmla="*/ 97 w 162"/>
                <a:gd name="T91" fmla="*/ 35 h 181"/>
                <a:gd name="T92" fmla="*/ 72 w 162"/>
                <a:gd name="T93" fmla="*/ 47 h 181"/>
                <a:gd name="T94" fmla="*/ 12 w 162"/>
                <a:gd name="T95" fmla="*/ 91 h 181"/>
                <a:gd name="T96" fmla="*/ 15 w 162"/>
                <a:gd name="T97" fmla="*/ 147 h 181"/>
                <a:gd name="T98" fmla="*/ 82 w 162"/>
                <a:gd name="T99" fmla="*/ 181 h 181"/>
                <a:gd name="T100" fmla="*/ 150 w 162"/>
                <a:gd name="T101" fmla="*/ 145 h 181"/>
                <a:gd name="T102" fmla="*/ 151 w 162"/>
                <a:gd name="T103" fmla="*/ 92 h 181"/>
                <a:gd name="T104" fmla="*/ 148 w 162"/>
                <a:gd name="T105" fmla="*/ 36 h 181"/>
                <a:gd name="T106" fmla="*/ 85 w 162"/>
                <a:gd name="T107" fmla="*/ 0 h 181"/>
                <a:gd name="T108" fmla="*/ 38 w 162"/>
                <a:gd name="T109" fmla="*/ 27 h 181"/>
                <a:gd name="T110" fmla="*/ 0 w 162"/>
                <a:gd name="T111" fmla="*/ 6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2" h="181">
                  <a:moveTo>
                    <a:pt x="93" y="140"/>
                  </a:moveTo>
                  <a:cubicBezTo>
                    <a:pt x="93" y="138"/>
                    <a:pt x="97" y="131"/>
                    <a:pt x="99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42"/>
                    <a:pt x="102" y="142"/>
                    <a:pt x="102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0" y="145"/>
                    <a:pt x="100" y="145"/>
                    <a:pt x="100" y="145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3" y="140"/>
                    <a:pt x="93" y="140"/>
                    <a:pt x="93" y="140"/>
                  </a:cubicBezTo>
                  <a:close/>
                  <a:moveTo>
                    <a:pt x="80" y="140"/>
                  </a:moveTo>
                  <a:cubicBezTo>
                    <a:pt x="80" y="142"/>
                    <a:pt x="78" y="145"/>
                    <a:pt x="76" y="145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73" y="145"/>
                    <a:pt x="72" y="143"/>
                    <a:pt x="71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2"/>
                    <a:pt x="75" y="143"/>
                    <a:pt x="76" y="143"/>
                  </a:cubicBezTo>
                  <a:cubicBezTo>
                    <a:pt x="76" y="143"/>
                    <a:pt x="77" y="142"/>
                    <a:pt x="77" y="142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3" y="138"/>
                    <a:pt x="71" y="138"/>
                    <a:pt x="71" y="136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2"/>
                    <a:pt x="74" y="131"/>
                    <a:pt x="76" y="131"/>
                  </a:cubicBezTo>
                  <a:cubicBezTo>
                    <a:pt x="78" y="131"/>
                    <a:pt x="80" y="133"/>
                    <a:pt x="80" y="135"/>
                  </a:cubicBezTo>
                  <a:cubicBezTo>
                    <a:pt x="80" y="140"/>
                    <a:pt x="80" y="140"/>
                    <a:pt x="80" y="140"/>
                  </a:cubicBezTo>
                  <a:close/>
                  <a:moveTo>
                    <a:pt x="62" y="133"/>
                  </a:moveTo>
                  <a:cubicBezTo>
                    <a:pt x="63" y="132"/>
                    <a:pt x="65" y="131"/>
                    <a:pt x="66" y="131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8" y="131"/>
                    <a:pt x="68" y="131"/>
                    <a:pt x="68" y="132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5" y="145"/>
                    <a:pt x="65" y="145"/>
                    <a:pt x="65" y="145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3"/>
                    <a:pt x="62" y="133"/>
                    <a:pt x="62" y="133"/>
                  </a:cubicBezTo>
                  <a:close/>
                  <a:moveTo>
                    <a:pt x="82" y="135"/>
                  </a:moveTo>
                  <a:cubicBezTo>
                    <a:pt x="82" y="132"/>
                    <a:pt x="83" y="131"/>
                    <a:pt x="86" y="131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9" y="131"/>
                    <a:pt x="91" y="133"/>
                    <a:pt x="91" y="134"/>
                  </a:cubicBezTo>
                  <a:cubicBezTo>
                    <a:pt x="91" y="138"/>
                    <a:pt x="87" y="140"/>
                    <a:pt x="85" y="142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1" y="145"/>
                    <a:pt x="91" y="145"/>
                    <a:pt x="91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1"/>
                    <a:pt x="88" y="137"/>
                    <a:pt x="88" y="135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3"/>
                    <a:pt x="87" y="133"/>
                    <a:pt x="86" y="133"/>
                  </a:cubicBezTo>
                  <a:cubicBezTo>
                    <a:pt x="85" y="133"/>
                    <a:pt x="86" y="134"/>
                    <a:pt x="85" y="135"/>
                  </a:cubicBezTo>
                  <a:cubicBezTo>
                    <a:pt x="82" y="135"/>
                    <a:pt x="82" y="135"/>
                    <a:pt x="82" y="135"/>
                  </a:cubicBezTo>
                  <a:close/>
                  <a:moveTo>
                    <a:pt x="63" y="113"/>
                  </a:moveTo>
                  <a:cubicBezTo>
                    <a:pt x="65" y="113"/>
                    <a:pt x="65" y="113"/>
                    <a:pt x="65" y="113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13"/>
                    <a:pt x="63" y="113"/>
                    <a:pt x="63" y="113"/>
                  </a:cubicBezTo>
                  <a:close/>
                  <a:moveTo>
                    <a:pt x="97" y="113"/>
                  </a:moveTo>
                  <a:cubicBezTo>
                    <a:pt x="99" y="113"/>
                    <a:pt x="99" y="113"/>
                    <a:pt x="99" y="11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13"/>
                    <a:pt x="97" y="113"/>
                    <a:pt x="97" y="113"/>
                  </a:cubicBezTo>
                  <a:close/>
                  <a:moveTo>
                    <a:pt x="40" y="123"/>
                  </a:moveTo>
                  <a:cubicBezTo>
                    <a:pt x="61" y="123"/>
                    <a:pt x="61" y="123"/>
                    <a:pt x="61" y="123"/>
                  </a:cubicBezTo>
                  <a:cubicBezTo>
                    <a:pt x="61" y="113"/>
                    <a:pt x="61" y="113"/>
                    <a:pt x="61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3" y="113"/>
                    <a:pt x="103" y="113"/>
                    <a:pt x="103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122" y="123"/>
                    <a:pt x="122" y="123"/>
                    <a:pt x="122" y="123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23"/>
                    <a:pt x="40" y="123"/>
                    <a:pt x="40" y="123"/>
                  </a:cubicBezTo>
                  <a:close/>
                  <a:moveTo>
                    <a:pt x="124" y="104"/>
                  </a:moveTo>
                  <a:cubicBezTo>
                    <a:pt x="156" y="104"/>
                    <a:pt x="156" y="104"/>
                    <a:pt x="156" y="104"/>
                  </a:cubicBezTo>
                  <a:cubicBezTo>
                    <a:pt x="157" y="104"/>
                    <a:pt x="157" y="105"/>
                    <a:pt x="157" y="107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8" y="108"/>
                    <a:pt x="160" y="116"/>
                    <a:pt x="160" y="118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24" y="122"/>
                    <a:pt x="124" y="122"/>
                    <a:pt x="124" y="122"/>
                  </a:cubicBezTo>
                  <a:cubicBezTo>
                    <a:pt x="124" y="104"/>
                    <a:pt x="124" y="104"/>
                    <a:pt x="124" y="104"/>
                  </a:cubicBezTo>
                  <a:close/>
                  <a:moveTo>
                    <a:pt x="3" y="122"/>
                  </a:moveTo>
                  <a:cubicBezTo>
                    <a:pt x="2" y="122"/>
                    <a:pt x="1" y="121"/>
                    <a:pt x="1" y="120"/>
                  </a:cubicBezTo>
                  <a:cubicBezTo>
                    <a:pt x="1" y="117"/>
                    <a:pt x="3" y="108"/>
                    <a:pt x="5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5"/>
                    <a:pt x="4" y="104"/>
                    <a:pt x="6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4"/>
                    <a:pt x="38" y="104"/>
                    <a:pt x="38" y="105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" y="122"/>
                    <a:pt x="3" y="122"/>
                    <a:pt x="3" y="122"/>
                  </a:cubicBezTo>
                  <a:close/>
                  <a:moveTo>
                    <a:pt x="80" y="60"/>
                  </a:moveTo>
                  <a:cubicBezTo>
                    <a:pt x="82" y="60"/>
                    <a:pt x="82" y="60"/>
                    <a:pt x="82" y="60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60"/>
                    <a:pt x="80" y="60"/>
                    <a:pt x="80" y="60"/>
                  </a:cubicBezTo>
                  <a:close/>
                  <a:moveTo>
                    <a:pt x="72" y="47"/>
                  </a:moveTo>
                  <a:cubicBezTo>
                    <a:pt x="66" y="44"/>
                    <a:pt x="66" y="44"/>
                    <a:pt x="66" y="44"/>
                  </a:cubicBezTo>
                  <a:cubicBezTo>
                    <a:pt x="65" y="49"/>
                    <a:pt x="50" y="57"/>
                    <a:pt x="46" y="61"/>
                  </a:cubicBezTo>
                  <a:cubicBezTo>
                    <a:pt x="51" y="59"/>
                    <a:pt x="53" y="58"/>
                    <a:pt x="57" y="56"/>
                  </a:cubicBezTo>
                  <a:cubicBezTo>
                    <a:pt x="62" y="54"/>
                    <a:pt x="63" y="51"/>
                    <a:pt x="66" y="49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6" y="52"/>
                    <a:pt x="84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7" y="39"/>
                    <a:pt x="91" y="45"/>
                    <a:pt x="93" y="45"/>
                  </a:cubicBezTo>
                  <a:cubicBezTo>
                    <a:pt x="94" y="45"/>
                    <a:pt x="95" y="45"/>
                    <a:pt x="96" y="44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58"/>
                    <a:pt x="106" y="50"/>
                    <a:pt x="104" y="48"/>
                  </a:cubicBezTo>
                  <a:cubicBezTo>
                    <a:pt x="103" y="46"/>
                    <a:pt x="98" y="37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2" y="35"/>
                    <a:pt x="79" y="43"/>
                    <a:pt x="72" y="47"/>
                  </a:cubicBezTo>
                  <a:close/>
                  <a:moveTo>
                    <a:pt x="0" y="63"/>
                  </a:moveTo>
                  <a:cubicBezTo>
                    <a:pt x="0" y="70"/>
                    <a:pt x="2" y="75"/>
                    <a:pt x="4" y="79"/>
                  </a:cubicBezTo>
                  <a:cubicBezTo>
                    <a:pt x="6" y="84"/>
                    <a:pt x="10" y="87"/>
                    <a:pt x="12" y="91"/>
                  </a:cubicBezTo>
                  <a:cubicBezTo>
                    <a:pt x="8" y="96"/>
                    <a:pt x="0" y="106"/>
                    <a:pt x="0" y="11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3"/>
                    <a:pt x="8" y="144"/>
                    <a:pt x="15" y="147"/>
                  </a:cubicBezTo>
                  <a:cubicBezTo>
                    <a:pt x="26" y="152"/>
                    <a:pt x="29" y="153"/>
                    <a:pt x="46" y="153"/>
                  </a:cubicBezTo>
                  <a:cubicBezTo>
                    <a:pt x="50" y="161"/>
                    <a:pt x="52" y="167"/>
                    <a:pt x="58" y="173"/>
                  </a:cubicBezTo>
                  <a:cubicBezTo>
                    <a:pt x="64" y="177"/>
                    <a:pt x="73" y="181"/>
                    <a:pt x="82" y="181"/>
                  </a:cubicBezTo>
                  <a:cubicBezTo>
                    <a:pt x="98" y="181"/>
                    <a:pt x="111" y="167"/>
                    <a:pt x="114" y="154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34" y="154"/>
                    <a:pt x="145" y="149"/>
                    <a:pt x="150" y="145"/>
                  </a:cubicBezTo>
                  <a:cubicBezTo>
                    <a:pt x="156" y="140"/>
                    <a:pt x="161" y="131"/>
                    <a:pt x="161" y="121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1" y="108"/>
                    <a:pt x="155" y="98"/>
                    <a:pt x="151" y="92"/>
                  </a:cubicBezTo>
                  <a:cubicBezTo>
                    <a:pt x="156" y="85"/>
                    <a:pt x="162" y="77"/>
                    <a:pt x="162" y="66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51"/>
                    <a:pt x="154" y="41"/>
                    <a:pt x="148" y="36"/>
                  </a:cubicBezTo>
                  <a:cubicBezTo>
                    <a:pt x="142" y="31"/>
                    <a:pt x="130" y="29"/>
                    <a:pt x="118" y="29"/>
                  </a:cubicBezTo>
                  <a:cubicBezTo>
                    <a:pt x="114" y="21"/>
                    <a:pt x="113" y="17"/>
                    <a:pt x="106" y="10"/>
                  </a:cubicBezTo>
                  <a:cubicBezTo>
                    <a:pt x="102" y="6"/>
                    <a:pt x="9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4" y="0"/>
                    <a:pt x="56" y="15"/>
                    <a:pt x="48" y="29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17" y="28"/>
                    <a:pt x="0" y="42"/>
                    <a:pt x="0" y="6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FFFFE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80CDF75B-70F5-44CC-B9B7-0015D89D4436}"/>
                </a:ext>
              </a:extLst>
            </p:cNvPr>
            <p:cNvSpPr/>
            <p:nvPr/>
          </p:nvSpPr>
          <p:spPr bwMode="auto">
            <a:xfrm>
              <a:off x="10023489" y="539181"/>
              <a:ext cx="346446" cy="347266"/>
            </a:xfrm>
            <a:custGeom>
              <a:avLst/>
              <a:gdLst>
                <a:gd name="T0" fmla="*/ 21 w 206"/>
                <a:gd name="T1" fmla="*/ 74 h 205"/>
                <a:gd name="T2" fmla="*/ 21 w 206"/>
                <a:gd name="T3" fmla="*/ 71 h 205"/>
                <a:gd name="T4" fmla="*/ 56 w 206"/>
                <a:gd name="T5" fmla="*/ 39 h 205"/>
                <a:gd name="T6" fmla="*/ 59 w 206"/>
                <a:gd name="T7" fmla="*/ 38 h 205"/>
                <a:gd name="T8" fmla="*/ 69 w 206"/>
                <a:gd name="T9" fmla="*/ 40 h 205"/>
                <a:gd name="T10" fmla="*/ 106 w 206"/>
                <a:gd name="T11" fmla="*/ 11 h 205"/>
                <a:gd name="T12" fmla="*/ 106 w 206"/>
                <a:gd name="T13" fmla="*/ 11 h 205"/>
                <a:gd name="T14" fmla="*/ 127 w 206"/>
                <a:gd name="T15" fmla="*/ 21 h 205"/>
                <a:gd name="T16" fmla="*/ 139 w 206"/>
                <a:gd name="T17" fmla="*/ 40 h 205"/>
                <a:gd name="T18" fmla="*/ 169 w 206"/>
                <a:gd name="T19" fmla="*/ 47 h 205"/>
                <a:gd name="T20" fmla="*/ 183 w 206"/>
                <a:gd name="T21" fmla="*/ 72 h 205"/>
                <a:gd name="T22" fmla="*/ 183 w 206"/>
                <a:gd name="T23" fmla="*/ 77 h 205"/>
                <a:gd name="T24" fmla="*/ 172 w 206"/>
                <a:gd name="T25" fmla="*/ 103 h 205"/>
                <a:gd name="T26" fmla="*/ 182 w 206"/>
                <a:gd name="T27" fmla="*/ 129 h 205"/>
                <a:gd name="T28" fmla="*/ 182 w 206"/>
                <a:gd name="T29" fmla="*/ 132 h 205"/>
                <a:gd name="T30" fmla="*/ 171 w 206"/>
                <a:gd name="T31" fmla="*/ 156 h 205"/>
                <a:gd name="T32" fmla="*/ 146 w 206"/>
                <a:gd name="T33" fmla="*/ 165 h 205"/>
                <a:gd name="T34" fmla="*/ 135 w 206"/>
                <a:gd name="T35" fmla="*/ 165 h 205"/>
                <a:gd name="T36" fmla="*/ 103 w 206"/>
                <a:gd name="T37" fmla="*/ 192 h 205"/>
                <a:gd name="T38" fmla="*/ 79 w 206"/>
                <a:gd name="T39" fmla="*/ 184 h 205"/>
                <a:gd name="T40" fmla="*/ 67 w 206"/>
                <a:gd name="T41" fmla="*/ 164 h 205"/>
                <a:gd name="T42" fmla="*/ 36 w 206"/>
                <a:gd name="T43" fmla="*/ 158 h 205"/>
                <a:gd name="T44" fmla="*/ 21 w 206"/>
                <a:gd name="T45" fmla="*/ 135 h 205"/>
                <a:gd name="T46" fmla="*/ 21 w 206"/>
                <a:gd name="T47" fmla="*/ 127 h 205"/>
                <a:gd name="T48" fmla="*/ 33 w 206"/>
                <a:gd name="T49" fmla="*/ 102 h 205"/>
                <a:gd name="T50" fmla="*/ 25 w 206"/>
                <a:gd name="T51" fmla="*/ 90 h 205"/>
                <a:gd name="T52" fmla="*/ 21 w 206"/>
                <a:gd name="T53" fmla="*/ 74 h 205"/>
                <a:gd name="T54" fmla="*/ 0 w 206"/>
                <a:gd name="T55" fmla="*/ 100 h 205"/>
                <a:gd name="T56" fmla="*/ 0 w 206"/>
                <a:gd name="T57" fmla="*/ 104 h 205"/>
                <a:gd name="T58" fmla="*/ 101 w 206"/>
                <a:gd name="T59" fmla="*/ 205 h 205"/>
                <a:gd name="T60" fmla="*/ 107 w 206"/>
                <a:gd name="T61" fmla="*/ 205 h 205"/>
                <a:gd name="T62" fmla="*/ 147 w 206"/>
                <a:gd name="T63" fmla="*/ 195 h 205"/>
                <a:gd name="T64" fmla="*/ 176 w 206"/>
                <a:gd name="T65" fmla="*/ 174 h 205"/>
                <a:gd name="T66" fmla="*/ 206 w 206"/>
                <a:gd name="T67" fmla="*/ 103 h 205"/>
                <a:gd name="T68" fmla="*/ 177 w 206"/>
                <a:gd name="T69" fmla="*/ 32 h 205"/>
                <a:gd name="T70" fmla="*/ 109 w 206"/>
                <a:gd name="T71" fmla="*/ 0 h 205"/>
                <a:gd name="T72" fmla="*/ 95 w 206"/>
                <a:gd name="T73" fmla="*/ 0 h 205"/>
                <a:gd name="T74" fmla="*/ 57 w 206"/>
                <a:gd name="T75" fmla="*/ 11 h 205"/>
                <a:gd name="T76" fmla="*/ 29 w 206"/>
                <a:gd name="T77" fmla="*/ 31 h 205"/>
                <a:gd name="T78" fmla="*/ 0 w 206"/>
                <a:gd name="T79" fmla="*/ 10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6" h="205">
                  <a:moveTo>
                    <a:pt x="21" y="74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21" y="53"/>
                    <a:pt x="38" y="39"/>
                    <a:pt x="56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77" y="26"/>
                    <a:pt x="85" y="11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16" y="11"/>
                    <a:pt x="123" y="17"/>
                    <a:pt x="127" y="21"/>
                  </a:cubicBezTo>
                  <a:cubicBezTo>
                    <a:pt x="134" y="28"/>
                    <a:pt x="135" y="32"/>
                    <a:pt x="139" y="40"/>
                  </a:cubicBezTo>
                  <a:cubicBezTo>
                    <a:pt x="151" y="40"/>
                    <a:pt x="163" y="42"/>
                    <a:pt x="169" y="47"/>
                  </a:cubicBezTo>
                  <a:cubicBezTo>
                    <a:pt x="175" y="52"/>
                    <a:pt x="183" y="62"/>
                    <a:pt x="183" y="72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88"/>
                    <a:pt x="177" y="96"/>
                    <a:pt x="172" y="103"/>
                  </a:cubicBezTo>
                  <a:cubicBezTo>
                    <a:pt x="176" y="109"/>
                    <a:pt x="182" y="119"/>
                    <a:pt x="182" y="129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42"/>
                    <a:pt x="177" y="151"/>
                    <a:pt x="171" y="156"/>
                  </a:cubicBezTo>
                  <a:cubicBezTo>
                    <a:pt x="166" y="160"/>
                    <a:pt x="155" y="165"/>
                    <a:pt x="146" y="165"/>
                  </a:cubicBezTo>
                  <a:cubicBezTo>
                    <a:pt x="135" y="165"/>
                    <a:pt x="135" y="165"/>
                    <a:pt x="135" y="165"/>
                  </a:cubicBezTo>
                  <a:cubicBezTo>
                    <a:pt x="132" y="178"/>
                    <a:pt x="119" y="192"/>
                    <a:pt x="103" y="192"/>
                  </a:cubicBezTo>
                  <a:cubicBezTo>
                    <a:pt x="94" y="192"/>
                    <a:pt x="85" y="188"/>
                    <a:pt x="79" y="184"/>
                  </a:cubicBezTo>
                  <a:cubicBezTo>
                    <a:pt x="73" y="178"/>
                    <a:pt x="71" y="172"/>
                    <a:pt x="67" y="164"/>
                  </a:cubicBezTo>
                  <a:cubicBezTo>
                    <a:pt x="50" y="164"/>
                    <a:pt x="47" y="163"/>
                    <a:pt x="36" y="158"/>
                  </a:cubicBezTo>
                  <a:cubicBezTo>
                    <a:pt x="29" y="155"/>
                    <a:pt x="21" y="144"/>
                    <a:pt x="21" y="135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1" y="117"/>
                    <a:pt x="29" y="107"/>
                    <a:pt x="33" y="102"/>
                  </a:cubicBezTo>
                  <a:cubicBezTo>
                    <a:pt x="31" y="98"/>
                    <a:pt x="27" y="95"/>
                    <a:pt x="25" y="90"/>
                  </a:cubicBezTo>
                  <a:cubicBezTo>
                    <a:pt x="23" y="86"/>
                    <a:pt x="21" y="81"/>
                    <a:pt x="21" y="74"/>
                  </a:cubicBezTo>
                  <a:close/>
                  <a:moveTo>
                    <a:pt x="0" y="10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59"/>
                    <a:pt x="46" y="205"/>
                    <a:pt x="101" y="205"/>
                  </a:cubicBezTo>
                  <a:cubicBezTo>
                    <a:pt x="107" y="205"/>
                    <a:pt x="107" y="205"/>
                    <a:pt x="107" y="205"/>
                  </a:cubicBezTo>
                  <a:cubicBezTo>
                    <a:pt x="122" y="205"/>
                    <a:pt x="137" y="200"/>
                    <a:pt x="147" y="195"/>
                  </a:cubicBezTo>
                  <a:cubicBezTo>
                    <a:pt x="159" y="190"/>
                    <a:pt x="168" y="183"/>
                    <a:pt x="176" y="174"/>
                  </a:cubicBezTo>
                  <a:cubicBezTo>
                    <a:pt x="192" y="159"/>
                    <a:pt x="206" y="134"/>
                    <a:pt x="206" y="103"/>
                  </a:cubicBezTo>
                  <a:cubicBezTo>
                    <a:pt x="206" y="73"/>
                    <a:pt x="192" y="47"/>
                    <a:pt x="177" y="32"/>
                  </a:cubicBezTo>
                  <a:cubicBezTo>
                    <a:pt x="163" y="17"/>
                    <a:pt x="137" y="0"/>
                    <a:pt x="109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3" y="0"/>
                    <a:pt x="65" y="7"/>
                    <a:pt x="57" y="11"/>
                  </a:cubicBezTo>
                  <a:cubicBezTo>
                    <a:pt x="45" y="16"/>
                    <a:pt x="37" y="23"/>
                    <a:pt x="29" y="31"/>
                  </a:cubicBezTo>
                  <a:cubicBezTo>
                    <a:pt x="15" y="46"/>
                    <a:pt x="0" y="72"/>
                    <a:pt x="0" y="100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9E0F2355-35CE-405F-BD4C-73905FE4BF8C}"/>
                </a:ext>
              </a:extLst>
            </p:cNvPr>
            <p:cNvSpPr/>
            <p:nvPr/>
          </p:nvSpPr>
          <p:spPr bwMode="auto">
            <a:xfrm>
              <a:off x="9957890" y="476452"/>
              <a:ext cx="470674" cy="474364"/>
            </a:xfrm>
            <a:custGeom>
              <a:avLst/>
              <a:gdLst>
                <a:gd name="T0" fmla="*/ 140 w 280"/>
                <a:gd name="T1" fmla="*/ 276 h 280"/>
                <a:gd name="T2" fmla="*/ 46 w 280"/>
                <a:gd name="T3" fmla="*/ 238 h 280"/>
                <a:gd name="T4" fmla="*/ 18 w 280"/>
                <a:gd name="T5" fmla="*/ 199 h 280"/>
                <a:gd name="T6" fmla="*/ 4 w 280"/>
                <a:gd name="T7" fmla="*/ 147 h 280"/>
                <a:gd name="T8" fmla="*/ 4 w 280"/>
                <a:gd name="T9" fmla="*/ 135 h 280"/>
                <a:gd name="T10" fmla="*/ 18 w 280"/>
                <a:gd name="T11" fmla="*/ 81 h 280"/>
                <a:gd name="T12" fmla="*/ 46 w 280"/>
                <a:gd name="T13" fmla="*/ 42 h 280"/>
                <a:gd name="T14" fmla="*/ 87 w 280"/>
                <a:gd name="T15" fmla="*/ 15 h 280"/>
                <a:gd name="T16" fmla="*/ 112 w 280"/>
                <a:gd name="T17" fmla="*/ 7 h 280"/>
                <a:gd name="T18" fmla="*/ 143 w 280"/>
                <a:gd name="T19" fmla="*/ 4 h 280"/>
                <a:gd name="T20" fmla="*/ 159 w 280"/>
                <a:gd name="T21" fmla="*/ 5 h 280"/>
                <a:gd name="T22" fmla="*/ 173 w 280"/>
                <a:gd name="T23" fmla="*/ 8 h 280"/>
                <a:gd name="T24" fmla="*/ 198 w 280"/>
                <a:gd name="T25" fmla="*/ 17 h 280"/>
                <a:gd name="T26" fmla="*/ 237 w 280"/>
                <a:gd name="T27" fmla="*/ 44 h 280"/>
                <a:gd name="T28" fmla="*/ 276 w 280"/>
                <a:gd name="T29" fmla="*/ 141 h 280"/>
                <a:gd name="T30" fmla="*/ 140 w 280"/>
                <a:gd name="T31" fmla="*/ 276 h 280"/>
                <a:gd name="T32" fmla="*/ 0 w 280"/>
                <a:gd name="T33" fmla="*/ 143 h 280"/>
                <a:gd name="T34" fmla="*/ 13 w 280"/>
                <a:gd name="T35" fmla="*/ 199 h 280"/>
                <a:gd name="T36" fmla="*/ 41 w 280"/>
                <a:gd name="T37" fmla="*/ 239 h 280"/>
                <a:gd name="T38" fmla="*/ 138 w 280"/>
                <a:gd name="T39" fmla="*/ 280 h 280"/>
                <a:gd name="T40" fmla="*/ 143 w 280"/>
                <a:gd name="T41" fmla="*/ 280 h 280"/>
                <a:gd name="T42" fmla="*/ 239 w 280"/>
                <a:gd name="T43" fmla="*/ 240 h 280"/>
                <a:gd name="T44" fmla="*/ 280 w 280"/>
                <a:gd name="T45" fmla="*/ 146 h 280"/>
                <a:gd name="T46" fmla="*/ 280 w 280"/>
                <a:gd name="T47" fmla="*/ 137 h 280"/>
                <a:gd name="T48" fmla="*/ 142 w 280"/>
                <a:gd name="T49" fmla="*/ 0 h 280"/>
                <a:gd name="T50" fmla="*/ 136 w 280"/>
                <a:gd name="T51" fmla="*/ 0 h 280"/>
                <a:gd name="T52" fmla="*/ 80 w 280"/>
                <a:gd name="T53" fmla="*/ 13 h 280"/>
                <a:gd name="T54" fmla="*/ 40 w 280"/>
                <a:gd name="T55" fmla="*/ 42 h 280"/>
                <a:gd name="T56" fmla="*/ 0 w 280"/>
                <a:gd name="T57" fmla="*/ 142 h 280"/>
                <a:gd name="T58" fmla="*/ 0 w 280"/>
                <a:gd name="T59" fmla="*/ 14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0" h="280">
                  <a:moveTo>
                    <a:pt x="140" y="276"/>
                  </a:moveTo>
                  <a:cubicBezTo>
                    <a:pt x="100" y="276"/>
                    <a:pt x="66" y="257"/>
                    <a:pt x="46" y="238"/>
                  </a:cubicBezTo>
                  <a:cubicBezTo>
                    <a:pt x="34" y="226"/>
                    <a:pt x="26" y="215"/>
                    <a:pt x="18" y="199"/>
                  </a:cubicBezTo>
                  <a:cubicBezTo>
                    <a:pt x="12" y="188"/>
                    <a:pt x="4" y="164"/>
                    <a:pt x="4" y="147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15"/>
                    <a:pt x="11" y="94"/>
                    <a:pt x="18" y="81"/>
                  </a:cubicBezTo>
                  <a:cubicBezTo>
                    <a:pt x="25" y="65"/>
                    <a:pt x="34" y="53"/>
                    <a:pt x="46" y="42"/>
                  </a:cubicBezTo>
                  <a:cubicBezTo>
                    <a:pt x="57" y="31"/>
                    <a:pt x="72" y="21"/>
                    <a:pt x="87" y="15"/>
                  </a:cubicBezTo>
                  <a:cubicBezTo>
                    <a:pt x="95" y="11"/>
                    <a:pt x="103" y="10"/>
                    <a:pt x="112" y="7"/>
                  </a:cubicBezTo>
                  <a:cubicBezTo>
                    <a:pt x="116" y="5"/>
                    <a:pt x="138" y="3"/>
                    <a:pt x="143" y="4"/>
                  </a:cubicBezTo>
                  <a:cubicBezTo>
                    <a:pt x="146" y="4"/>
                    <a:pt x="155" y="5"/>
                    <a:pt x="159" y="5"/>
                  </a:cubicBezTo>
                  <a:cubicBezTo>
                    <a:pt x="162" y="5"/>
                    <a:pt x="170" y="7"/>
                    <a:pt x="173" y="8"/>
                  </a:cubicBezTo>
                  <a:cubicBezTo>
                    <a:pt x="182" y="10"/>
                    <a:pt x="190" y="13"/>
                    <a:pt x="198" y="17"/>
                  </a:cubicBezTo>
                  <a:cubicBezTo>
                    <a:pt x="214" y="25"/>
                    <a:pt x="225" y="32"/>
                    <a:pt x="237" y="44"/>
                  </a:cubicBezTo>
                  <a:cubicBezTo>
                    <a:pt x="258" y="66"/>
                    <a:pt x="276" y="98"/>
                    <a:pt x="276" y="141"/>
                  </a:cubicBezTo>
                  <a:cubicBezTo>
                    <a:pt x="276" y="215"/>
                    <a:pt x="215" y="276"/>
                    <a:pt x="140" y="276"/>
                  </a:cubicBezTo>
                  <a:close/>
                  <a:moveTo>
                    <a:pt x="0" y="143"/>
                  </a:moveTo>
                  <a:cubicBezTo>
                    <a:pt x="0" y="166"/>
                    <a:pt x="7" y="183"/>
                    <a:pt x="13" y="199"/>
                  </a:cubicBezTo>
                  <a:cubicBezTo>
                    <a:pt x="18" y="213"/>
                    <a:pt x="32" y="230"/>
                    <a:pt x="41" y="239"/>
                  </a:cubicBezTo>
                  <a:cubicBezTo>
                    <a:pt x="62" y="260"/>
                    <a:pt x="97" y="280"/>
                    <a:pt x="138" y="280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83" y="280"/>
                    <a:pt x="218" y="260"/>
                    <a:pt x="239" y="240"/>
                  </a:cubicBezTo>
                  <a:cubicBezTo>
                    <a:pt x="258" y="220"/>
                    <a:pt x="280" y="185"/>
                    <a:pt x="280" y="146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63"/>
                    <a:pt x="217" y="0"/>
                    <a:pt x="142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16" y="0"/>
                    <a:pt x="93" y="7"/>
                    <a:pt x="80" y="13"/>
                  </a:cubicBezTo>
                  <a:cubicBezTo>
                    <a:pt x="64" y="21"/>
                    <a:pt x="51" y="31"/>
                    <a:pt x="40" y="42"/>
                  </a:cubicBezTo>
                  <a:cubicBezTo>
                    <a:pt x="18" y="64"/>
                    <a:pt x="0" y="98"/>
                    <a:pt x="0" y="142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D6A621E5-652E-40F5-BFDF-D8572168237C}"/>
                </a:ext>
              </a:extLst>
            </p:cNvPr>
            <p:cNvSpPr/>
            <p:nvPr/>
          </p:nvSpPr>
          <p:spPr bwMode="auto">
            <a:xfrm>
              <a:off x="10127628" y="659310"/>
              <a:ext cx="134478" cy="76259"/>
            </a:xfrm>
            <a:custGeom>
              <a:avLst/>
              <a:gdLst>
                <a:gd name="T0" fmla="*/ 160 w 328"/>
                <a:gd name="T1" fmla="*/ 54 h 186"/>
                <a:gd name="T2" fmla="*/ 82 w 328"/>
                <a:gd name="T3" fmla="*/ 54 h 186"/>
                <a:gd name="T4" fmla="*/ 82 w 328"/>
                <a:gd name="T5" fmla="*/ 91 h 186"/>
                <a:gd name="T6" fmla="*/ 37 w 328"/>
                <a:gd name="T7" fmla="*/ 91 h 186"/>
                <a:gd name="T8" fmla="*/ 37 w 328"/>
                <a:gd name="T9" fmla="*/ 124 h 186"/>
                <a:gd name="T10" fmla="*/ 0 w 328"/>
                <a:gd name="T11" fmla="*/ 124 h 186"/>
                <a:gd name="T12" fmla="*/ 0 w 328"/>
                <a:gd name="T13" fmla="*/ 186 h 186"/>
                <a:gd name="T14" fmla="*/ 328 w 328"/>
                <a:gd name="T15" fmla="*/ 186 h 186"/>
                <a:gd name="T16" fmla="*/ 328 w 328"/>
                <a:gd name="T17" fmla="*/ 129 h 186"/>
                <a:gd name="T18" fmla="*/ 263 w 328"/>
                <a:gd name="T19" fmla="*/ 129 h 186"/>
                <a:gd name="T20" fmla="*/ 263 w 328"/>
                <a:gd name="T21" fmla="*/ 124 h 186"/>
                <a:gd name="T22" fmla="*/ 291 w 328"/>
                <a:gd name="T23" fmla="*/ 124 h 186"/>
                <a:gd name="T24" fmla="*/ 291 w 328"/>
                <a:gd name="T25" fmla="*/ 91 h 186"/>
                <a:gd name="T26" fmla="*/ 246 w 328"/>
                <a:gd name="T27" fmla="*/ 91 h 186"/>
                <a:gd name="T28" fmla="*/ 246 w 328"/>
                <a:gd name="T29" fmla="*/ 54 h 186"/>
                <a:gd name="T30" fmla="*/ 168 w 328"/>
                <a:gd name="T31" fmla="*/ 54 h 186"/>
                <a:gd name="T32" fmla="*/ 168 w 328"/>
                <a:gd name="T33" fmla="*/ 0 h 186"/>
                <a:gd name="T34" fmla="*/ 160 w 328"/>
                <a:gd name="T35" fmla="*/ 0 h 186"/>
                <a:gd name="T36" fmla="*/ 160 w 328"/>
                <a:gd name="T37" fmla="*/ 5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186">
                  <a:moveTo>
                    <a:pt x="160" y="54"/>
                  </a:moveTo>
                  <a:lnTo>
                    <a:pt x="82" y="54"/>
                  </a:lnTo>
                  <a:lnTo>
                    <a:pt x="82" y="91"/>
                  </a:lnTo>
                  <a:lnTo>
                    <a:pt x="37" y="91"/>
                  </a:lnTo>
                  <a:lnTo>
                    <a:pt x="37" y="124"/>
                  </a:lnTo>
                  <a:lnTo>
                    <a:pt x="0" y="124"/>
                  </a:lnTo>
                  <a:lnTo>
                    <a:pt x="0" y="186"/>
                  </a:lnTo>
                  <a:lnTo>
                    <a:pt x="328" y="186"/>
                  </a:lnTo>
                  <a:lnTo>
                    <a:pt x="328" y="129"/>
                  </a:lnTo>
                  <a:lnTo>
                    <a:pt x="263" y="129"/>
                  </a:lnTo>
                  <a:lnTo>
                    <a:pt x="263" y="124"/>
                  </a:lnTo>
                  <a:lnTo>
                    <a:pt x="291" y="124"/>
                  </a:lnTo>
                  <a:lnTo>
                    <a:pt x="291" y="91"/>
                  </a:lnTo>
                  <a:lnTo>
                    <a:pt x="246" y="91"/>
                  </a:lnTo>
                  <a:lnTo>
                    <a:pt x="246" y="54"/>
                  </a:lnTo>
                  <a:lnTo>
                    <a:pt x="168" y="54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60" y="5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A093352A-2D78-4CD9-BA85-4E95BD13FA3F}"/>
                </a:ext>
              </a:extLst>
            </p:cNvPr>
            <p:cNvSpPr/>
            <p:nvPr/>
          </p:nvSpPr>
          <p:spPr bwMode="auto">
            <a:xfrm>
              <a:off x="10125988" y="737619"/>
              <a:ext cx="136118" cy="28700"/>
            </a:xfrm>
            <a:custGeom>
              <a:avLst/>
              <a:gdLst>
                <a:gd name="T0" fmla="*/ 0 w 332"/>
                <a:gd name="T1" fmla="*/ 70 h 70"/>
                <a:gd name="T2" fmla="*/ 86 w 332"/>
                <a:gd name="T3" fmla="*/ 70 h 70"/>
                <a:gd name="T4" fmla="*/ 86 w 332"/>
                <a:gd name="T5" fmla="*/ 28 h 70"/>
                <a:gd name="T6" fmla="*/ 78 w 332"/>
                <a:gd name="T7" fmla="*/ 28 h 70"/>
                <a:gd name="T8" fmla="*/ 78 w 332"/>
                <a:gd name="T9" fmla="*/ 16 h 70"/>
                <a:gd name="T10" fmla="*/ 119 w 332"/>
                <a:gd name="T11" fmla="*/ 20 h 70"/>
                <a:gd name="T12" fmla="*/ 123 w 332"/>
                <a:gd name="T13" fmla="*/ 28 h 70"/>
                <a:gd name="T14" fmla="*/ 111 w 332"/>
                <a:gd name="T15" fmla="*/ 28 h 70"/>
                <a:gd name="T16" fmla="*/ 111 w 332"/>
                <a:gd name="T17" fmla="*/ 70 h 70"/>
                <a:gd name="T18" fmla="*/ 148 w 332"/>
                <a:gd name="T19" fmla="*/ 70 h 70"/>
                <a:gd name="T20" fmla="*/ 148 w 332"/>
                <a:gd name="T21" fmla="*/ 16 h 70"/>
                <a:gd name="T22" fmla="*/ 185 w 332"/>
                <a:gd name="T23" fmla="*/ 16 h 70"/>
                <a:gd name="T24" fmla="*/ 185 w 332"/>
                <a:gd name="T25" fmla="*/ 70 h 70"/>
                <a:gd name="T26" fmla="*/ 226 w 332"/>
                <a:gd name="T27" fmla="*/ 70 h 70"/>
                <a:gd name="T28" fmla="*/ 226 w 332"/>
                <a:gd name="T29" fmla="*/ 28 h 70"/>
                <a:gd name="T30" fmla="*/ 213 w 332"/>
                <a:gd name="T31" fmla="*/ 28 h 70"/>
                <a:gd name="T32" fmla="*/ 213 w 332"/>
                <a:gd name="T33" fmla="*/ 20 h 70"/>
                <a:gd name="T34" fmla="*/ 259 w 332"/>
                <a:gd name="T35" fmla="*/ 20 h 70"/>
                <a:gd name="T36" fmla="*/ 259 w 332"/>
                <a:gd name="T37" fmla="*/ 28 h 70"/>
                <a:gd name="T38" fmla="*/ 246 w 332"/>
                <a:gd name="T39" fmla="*/ 33 h 70"/>
                <a:gd name="T40" fmla="*/ 246 w 332"/>
                <a:gd name="T41" fmla="*/ 70 h 70"/>
                <a:gd name="T42" fmla="*/ 332 w 332"/>
                <a:gd name="T43" fmla="*/ 70 h 70"/>
                <a:gd name="T44" fmla="*/ 332 w 332"/>
                <a:gd name="T45" fmla="*/ 0 h 70"/>
                <a:gd name="T46" fmla="*/ 0 w 332"/>
                <a:gd name="T47" fmla="*/ 0 h 70"/>
                <a:gd name="T48" fmla="*/ 0 w 332"/>
                <a:gd name="T4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2" h="70">
                  <a:moveTo>
                    <a:pt x="0" y="70"/>
                  </a:moveTo>
                  <a:lnTo>
                    <a:pt x="86" y="70"/>
                  </a:lnTo>
                  <a:lnTo>
                    <a:pt x="86" y="28"/>
                  </a:lnTo>
                  <a:lnTo>
                    <a:pt x="78" y="28"/>
                  </a:lnTo>
                  <a:lnTo>
                    <a:pt x="78" y="16"/>
                  </a:lnTo>
                  <a:lnTo>
                    <a:pt x="119" y="20"/>
                  </a:lnTo>
                  <a:lnTo>
                    <a:pt x="123" y="28"/>
                  </a:lnTo>
                  <a:lnTo>
                    <a:pt x="111" y="28"/>
                  </a:lnTo>
                  <a:lnTo>
                    <a:pt x="111" y="70"/>
                  </a:lnTo>
                  <a:lnTo>
                    <a:pt x="148" y="70"/>
                  </a:lnTo>
                  <a:lnTo>
                    <a:pt x="148" y="16"/>
                  </a:lnTo>
                  <a:lnTo>
                    <a:pt x="185" y="16"/>
                  </a:lnTo>
                  <a:lnTo>
                    <a:pt x="185" y="70"/>
                  </a:lnTo>
                  <a:lnTo>
                    <a:pt x="226" y="70"/>
                  </a:lnTo>
                  <a:lnTo>
                    <a:pt x="226" y="28"/>
                  </a:lnTo>
                  <a:lnTo>
                    <a:pt x="213" y="28"/>
                  </a:lnTo>
                  <a:lnTo>
                    <a:pt x="213" y="20"/>
                  </a:lnTo>
                  <a:lnTo>
                    <a:pt x="259" y="20"/>
                  </a:lnTo>
                  <a:lnTo>
                    <a:pt x="259" y="28"/>
                  </a:lnTo>
                  <a:lnTo>
                    <a:pt x="246" y="33"/>
                  </a:lnTo>
                  <a:lnTo>
                    <a:pt x="246" y="70"/>
                  </a:lnTo>
                  <a:lnTo>
                    <a:pt x="332" y="70"/>
                  </a:lnTo>
                  <a:lnTo>
                    <a:pt x="332" y="0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311405AC-DFF4-462F-A425-EFAA1FCCC0B2}"/>
                </a:ext>
              </a:extLst>
            </p:cNvPr>
            <p:cNvSpPr/>
            <p:nvPr/>
          </p:nvSpPr>
          <p:spPr bwMode="auto">
            <a:xfrm>
              <a:off x="10060389" y="733929"/>
              <a:ext cx="62319" cy="30750"/>
            </a:xfrm>
            <a:custGeom>
              <a:avLst/>
              <a:gdLst>
                <a:gd name="T0" fmla="*/ 35 w 37"/>
                <a:gd name="T1" fmla="*/ 3 h 18"/>
                <a:gd name="T2" fmla="*/ 35 w 37"/>
                <a:gd name="T3" fmla="*/ 4 h 18"/>
                <a:gd name="T4" fmla="*/ 27 w 37"/>
                <a:gd name="T5" fmla="*/ 4 h 18"/>
                <a:gd name="T6" fmla="*/ 27 w 37"/>
                <a:gd name="T7" fmla="*/ 3 h 18"/>
                <a:gd name="T8" fmla="*/ 35 w 37"/>
                <a:gd name="T9" fmla="*/ 3 h 18"/>
                <a:gd name="T10" fmla="*/ 24 w 37"/>
                <a:gd name="T11" fmla="*/ 3 h 18"/>
                <a:gd name="T12" fmla="*/ 24 w 37"/>
                <a:gd name="T13" fmla="*/ 4 h 18"/>
                <a:gd name="T14" fmla="*/ 16 w 37"/>
                <a:gd name="T15" fmla="*/ 4 h 18"/>
                <a:gd name="T16" fmla="*/ 16 w 37"/>
                <a:gd name="T17" fmla="*/ 3 h 18"/>
                <a:gd name="T18" fmla="*/ 24 w 37"/>
                <a:gd name="T19" fmla="*/ 3 h 18"/>
                <a:gd name="T20" fmla="*/ 3 w 37"/>
                <a:gd name="T21" fmla="*/ 3 h 18"/>
                <a:gd name="T22" fmla="*/ 13 w 37"/>
                <a:gd name="T23" fmla="*/ 3 h 18"/>
                <a:gd name="T24" fmla="*/ 13 w 37"/>
                <a:gd name="T25" fmla="*/ 4 h 18"/>
                <a:gd name="T26" fmla="*/ 4 w 37"/>
                <a:gd name="T27" fmla="*/ 4 h 18"/>
                <a:gd name="T28" fmla="*/ 0 w 37"/>
                <a:gd name="T29" fmla="*/ 16 h 18"/>
                <a:gd name="T30" fmla="*/ 2 w 37"/>
                <a:gd name="T31" fmla="*/ 18 h 18"/>
                <a:gd name="T32" fmla="*/ 37 w 37"/>
                <a:gd name="T33" fmla="*/ 18 h 18"/>
                <a:gd name="T34" fmla="*/ 37 w 37"/>
                <a:gd name="T35" fmla="*/ 1 h 18"/>
                <a:gd name="T36" fmla="*/ 36 w 37"/>
                <a:gd name="T37" fmla="*/ 0 h 18"/>
                <a:gd name="T38" fmla="*/ 5 w 37"/>
                <a:gd name="T39" fmla="*/ 0 h 18"/>
                <a:gd name="T40" fmla="*/ 3 w 37"/>
                <a:gd name="T4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8">
                  <a:moveTo>
                    <a:pt x="35" y="3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5" y="3"/>
                    <a:pt x="35" y="3"/>
                    <a:pt x="35" y="3"/>
                  </a:cubicBezTo>
                  <a:close/>
                  <a:moveTo>
                    <a:pt x="24" y="3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24" y="3"/>
                    <a:pt x="24" y="3"/>
                    <a:pt x="24" y="3"/>
                  </a:cubicBezTo>
                  <a:close/>
                  <a:moveTo>
                    <a:pt x="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13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F8FF7293-C025-4112-AF88-5214A228D573}"/>
                </a:ext>
              </a:extLst>
            </p:cNvPr>
            <p:cNvSpPr/>
            <p:nvPr/>
          </p:nvSpPr>
          <p:spPr bwMode="auto">
            <a:xfrm>
              <a:off x="10267436" y="733929"/>
              <a:ext cx="60269" cy="30750"/>
            </a:xfrm>
            <a:custGeom>
              <a:avLst/>
              <a:gdLst>
                <a:gd name="T0" fmla="*/ 13 w 36"/>
                <a:gd name="T1" fmla="*/ 3 h 18"/>
                <a:gd name="T2" fmla="*/ 20 w 36"/>
                <a:gd name="T3" fmla="*/ 3 h 18"/>
                <a:gd name="T4" fmla="*/ 20 w 36"/>
                <a:gd name="T5" fmla="*/ 4 h 18"/>
                <a:gd name="T6" fmla="*/ 13 w 36"/>
                <a:gd name="T7" fmla="*/ 4 h 18"/>
                <a:gd name="T8" fmla="*/ 13 w 36"/>
                <a:gd name="T9" fmla="*/ 3 h 18"/>
                <a:gd name="T10" fmla="*/ 2 w 36"/>
                <a:gd name="T11" fmla="*/ 3 h 18"/>
                <a:gd name="T12" fmla="*/ 10 w 36"/>
                <a:gd name="T13" fmla="*/ 3 h 18"/>
                <a:gd name="T14" fmla="*/ 10 w 36"/>
                <a:gd name="T15" fmla="*/ 4 h 18"/>
                <a:gd name="T16" fmla="*/ 2 w 36"/>
                <a:gd name="T17" fmla="*/ 4 h 18"/>
                <a:gd name="T18" fmla="*/ 2 w 36"/>
                <a:gd name="T19" fmla="*/ 3 h 18"/>
                <a:gd name="T20" fmla="*/ 0 w 36"/>
                <a:gd name="T21" fmla="*/ 18 h 18"/>
                <a:gd name="T22" fmla="*/ 36 w 36"/>
                <a:gd name="T23" fmla="*/ 18 h 18"/>
                <a:gd name="T24" fmla="*/ 36 w 36"/>
                <a:gd name="T25" fmla="*/ 14 h 18"/>
                <a:gd name="T26" fmla="*/ 32 w 36"/>
                <a:gd name="T27" fmla="*/ 4 h 18"/>
                <a:gd name="T28" fmla="*/ 23 w 36"/>
                <a:gd name="T29" fmla="*/ 4 h 18"/>
                <a:gd name="T30" fmla="*/ 23 w 36"/>
                <a:gd name="T31" fmla="*/ 3 h 18"/>
                <a:gd name="T32" fmla="*/ 33 w 36"/>
                <a:gd name="T33" fmla="*/ 3 h 18"/>
                <a:gd name="T34" fmla="*/ 32 w 36"/>
                <a:gd name="T35" fmla="*/ 0 h 18"/>
                <a:gd name="T36" fmla="*/ 0 w 36"/>
                <a:gd name="T37" fmla="*/ 0 h 18"/>
                <a:gd name="T38" fmla="*/ 0 w 36"/>
                <a:gd name="T3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18">
                  <a:moveTo>
                    <a:pt x="13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lose/>
                  <a:moveTo>
                    <a:pt x="2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8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2"/>
                    <a:pt x="34" y="4"/>
                    <a:pt x="3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960E6ADE-AF36-46A3-B984-5FD9444746A7}"/>
                </a:ext>
              </a:extLst>
            </p:cNvPr>
            <p:cNvSpPr/>
            <p:nvPr/>
          </p:nvSpPr>
          <p:spPr bwMode="auto">
            <a:xfrm>
              <a:off x="10136238" y="605190"/>
              <a:ext cx="110699" cy="56169"/>
            </a:xfrm>
            <a:custGeom>
              <a:avLst/>
              <a:gdLst>
                <a:gd name="T0" fmla="*/ 26 w 66"/>
                <a:gd name="T1" fmla="*/ 19 h 33"/>
                <a:gd name="T2" fmla="*/ 20 w 66"/>
                <a:gd name="T3" fmla="*/ 16 h 33"/>
                <a:gd name="T4" fmla="*/ 0 w 66"/>
                <a:gd name="T5" fmla="*/ 33 h 33"/>
                <a:gd name="T6" fmla="*/ 11 w 66"/>
                <a:gd name="T7" fmla="*/ 28 h 33"/>
                <a:gd name="T8" fmla="*/ 20 w 66"/>
                <a:gd name="T9" fmla="*/ 21 h 33"/>
                <a:gd name="T10" fmla="*/ 26 w 66"/>
                <a:gd name="T11" fmla="*/ 26 h 33"/>
                <a:gd name="T12" fmla="*/ 39 w 66"/>
                <a:gd name="T13" fmla="*/ 9 h 33"/>
                <a:gd name="T14" fmla="*/ 40 w 66"/>
                <a:gd name="T15" fmla="*/ 9 h 33"/>
                <a:gd name="T16" fmla="*/ 47 w 66"/>
                <a:gd name="T17" fmla="*/ 17 h 33"/>
                <a:gd name="T18" fmla="*/ 50 w 66"/>
                <a:gd name="T19" fmla="*/ 16 h 33"/>
                <a:gd name="T20" fmla="*/ 66 w 66"/>
                <a:gd name="T21" fmla="*/ 32 h 33"/>
                <a:gd name="T22" fmla="*/ 58 w 66"/>
                <a:gd name="T23" fmla="*/ 20 h 33"/>
                <a:gd name="T24" fmla="*/ 51 w 66"/>
                <a:gd name="T25" fmla="*/ 7 h 33"/>
                <a:gd name="T26" fmla="*/ 51 w 66"/>
                <a:gd name="T27" fmla="*/ 7 h 33"/>
                <a:gd name="T28" fmla="*/ 47 w 66"/>
                <a:gd name="T29" fmla="*/ 11 h 33"/>
                <a:gd name="T30" fmla="*/ 39 w 66"/>
                <a:gd name="T31" fmla="*/ 0 h 33"/>
                <a:gd name="T32" fmla="*/ 26 w 66"/>
                <a:gd name="T3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3">
                  <a:moveTo>
                    <a:pt x="26" y="19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19" y="21"/>
                    <a:pt x="4" y="29"/>
                    <a:pt x="0" y="33"/>
                  </a:cubicBezTo>
                  <a:cubicBezTo>
                    <a:pt x="5" y="31"/>
                    <a:pt x="7" y="30"/>
                    <a:pt x="11" y="28"/>
                  </a:cubicBezTo>
                  <a:cubicBezTo>
                    <a:pt x="16" y="26"/>
                    <a:pt x="17" y="23"/>
                    <a:pt x="20" y="21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4"/>
                    <a:pt x="38" y="14"/>
                    <a:pt x="39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11"/>
                    <a:pt x="45" y="17"/>
                    <a:pt x="47" y="17"/>
                  </a:cubicBezTo>
                  <a:cubicBezTo>
                    <a:pt x="48" y="17"/>
                    <a:pt x="49" y="17"/>
                    <a:pt x="50" y="16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0"/>
                    <a:pt x="60" y="22"/>
                    <a:pt x="58" y="20"/>
                  </a:cubicBezTo>
                  <a:cubicBezTo>
                    <a:pt x="57" y="18"/>
                    <a:pt x="52" y="9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7"/>
                    <a:pt x="33" y="15"/>
                    <a:pt x="26" y="19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390CD38-D555-47FD-8D7D-9D71C205D061}"/>
                </a:ext>
              </a:extLst>
            </p:cNvPr>
            <p:cNvSpPr/>
            <p:nvPr/>
          </p:nvSpPr>
          <p:spPr bwMode="auto">
            <a:xfrm>
              <a:off x="10346155" y="771238"/>
              <a:ext cx="48789" cy="56169"/>
            </a:xfrm>
            <a:custGeom>
              <a:avLst/>
              <a:gdLst>
                <a:gd name="T0" fmla="*/ 10 w 29"/>
                <a:gd name="T1" fmla="*/ 4 h 33"/>
                <a:gd name="T2" fmla="*/ 18 w 29"/>
                <a:gd name="T3" fmla="*/ 10 h 33"/>
                <a:gd name="T4" fmla="*/ 8 w 29"/>
                <a:gd name="T5" fmla="*/ 11 h 33"/>
                <a:gd name="T6" fmla="*/ 0 w 29"/>
                <a:gd name="T7" fmla="*/ 28 h 33"/>
                <a:gd name="T8" fmla="*/ 3 w 29"/>
                <a:gd name="T9" fmla="*/ 30 h 33"/>
                <a:gd name="T10" fmla="*/ 5 w 29"/>
                <a:gd name="T11" fmla="*/ 25 h 33"/>
                <a:gd name="T12" fmla="*/ 21 w 29"/>
                <a:gd name="T13" fmla="*/ 33 h 33"/>
                <a:gd name="T14" fmla="*/ 22 w 29"/>
                <a:gd name="T15" fmla="*/ 29 h 33"/>
                <a:gd name="T16" fmla="*/ 7 w 29"/>
                <a:gd name="T17" fmla="*/ 21 h 33"/>
                <a:gd name="T18" fmla="*/ 8 w 29"/>
                <a:gd name="T19" fmla="*/ 21 h 33"/>
                <a:gd name="T20" fmla="*/ 10 w 29"/>
                <a:gd name="T21" fmla="*/ 17 h 33"/>
                <a:gd name="T22" fmla="*/ 8 w 29"/>
                <a:gd name="T23" fmla="*/ 15 h 33"/>
                <a:gd name="T24" fmla="*/ 21 w 29"/>
                <a:gd name="T25" fmla="*/ 14 h 33"/>
                <a:gd name="T26" fmla="*/ 28 w 29"/>
                <a:gd name="T27" fmla="*/ 16 h 33"/>
                <a:gd name="T28" fmla="*/ 29 w 29"/>
                <a:gd name="T29" fmla="*/ 13 h 33"/>
                <a:gd name="T30" fmla="*/ 24 w 29"/>
                <a:gd name="T31" fmla="*/ 10 h 33"/>
                <a:gd name="T32" fmla="*/ 19 w 29"/>
                <a:gd name="T33" fmla="*/ 7 h 33"/>
                <a:gd name="T34" fmla="*/ 12 w 29"/>
                <a:gd name="T35" fmla="*/ 0 h 33"/>
                <a:gd name="T36" fmla="*/ 10 w 29"/>
                <a:gd name="T3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33">
                  <a:moveTo>
                    <a:pt x="10" y="4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0" y="28"/>
                    <a:pt x="0" y="28"/>
                  </a:cubicBezTo>
                  <a:cubicBezTo>
                    <a:pt x="0" y="29"/>
                    <a:pt x="2" y="29"/>
                    <a:pt x="3" y="3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7" y="16"/>
                    <a:pt x="28" y="16"/>
                  </a:cubicBezTo>
                  <a:cubicBezTo>
                    <a:pt x="28" y="15"/>
                    <a:pt x="29" y="14"/>
                    <a:pt x="29" y="13"/>
                  </a:cubicBezTo>
                  <a:cubicBezTo>
                    <a:pt x="29" y="12"/>
                    <a:pt x="25" y="11"/>
                    <a:pt x="24" y="10"/>
                  </a:cubicBezTo>
                  <a:cubicBezTo>
                    <a:pt x="21" y="9"/>
                    <a:pt x="22" y="10"/>
                    <a:pt x="19" y="7"/>
                  </a:cubicBezTo>
                  <a:cubicBezTo>
                    <a:pt x="17" y="6"/>
                    <a:pt x="14" y="1"/>
                    <a:pt x="12" y="0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277ED0C5-98EE-4843-A3C1-D25E0B28FC43}"/>
                </a:ext>
              </a:extLst>
            </p:cNvPr>
            <p:cNvSpPr/>
            <p:nvPr/>
          </p:nvSpPr>
          <p:spPr bwMode="auto">
            <a:xfrm>
              <a:off x="10077199" y="508842"/>
              <a:ext cx="85689" cy="38950"/>
            </a:xfrm>
            <a:custGeom>
              <a:avLst/>
              <a:gdLst>
                <a:gd name="T0" fmla="*/ 48 w 51"/>
                <a:gd name="T1" fmla="*/ 2 h 23"/>
                <a:gd name="T2" fmla="*/ 49 w 51"/>
                <a:gd name="T3" fmla="*/ 5 h 23"/>
                <a:gd name="T4" fmla="*/ 48 w 51"/>
                <a:gd name="T5" fmla="*/ 5 h 23"/>
                <a:gd name="T6" fmla="*/ 45 w 51"/>
                <a:gd name="T7" fmla="*/ 3 h 23"/>
                <a:gd name="T8" fmla="*/ 45 w 51"/>
                <a:gd name="T9" fmla="*/ 5 h 23"/>
                <a:gd name="T10" fmla="*/ 44 w 51"/>
                <a:gd name="T11" fmla="*/ 6 h 23"/>
                <a:gd name="T12" fmla="*/ 41 w 51"/>
                <a:gd name="T13" fmla="*/ 4 h 23"/>
                <a:gd name="T14" fmla="*/ 36 w 51"/>
                <a:gd name="T15" fmla="*/ 8 h 23"/>
                <a:gd name="T16" fmla="*/ 33 w 51"/>
                <a:gd name="T17" fmla="*/ 6 h 23"/>
                <a:gd name="T18" fmla="*/ 33 w 51"/>
                <a:gd name="T19" fmla="*/ 8 h 23"/>
                <a:gd name="T20" fmla="*/ 30 w 51"/>
                <a:gd name="T21" fmla="*/ 10 h 23"/>
                <a:gd name="T22" fmla="*/ 28 w 51"/>
                <a:gd name="T23" fmla="*/ 10 h 23"/>
                <a:gd name="T24" fmla="*/ 25 w 51"/>
                <a:gd name="T25" fmla="*/ 9 h 23"/>
                <a:gd name="T26" fmla="*/ 25 w 51"/>
                <a:gd name="T27" fmla="*/ 10 h 23"/>
                <a:gd name="T28" fmla="*/ 22 w 51"/>
                <a:gd name="T29" fmla="*/ 13 h 23"/>
                <a:gd name="T30" fmla="*/ 21 w 51"/>
                <a:gd name="T31" fmla="*/ 9 h 23"/>
                <a:gd name="T32" fmla="*/ 12 w 51"/>
                <a:gd name="T33" fmla="*/ 10 h 23"/>
                <a:gd name="T34" fmla="*/ 11 w 51"/>
                <a:gd name="T35" fmla="*/ 14 h 23"/>
                <a:gd name="T36" fmla="*/ 11 w 51"/>
                <a:gd name="T37" fmla="*/ 15 h 23"/>
                <a:gd name="T38" fmla="*/ 15 w 51"/>
                <a:gd name="T39" fmla="*/ 13 h 23"/>
                <a:gd name="T40" fmla="*/ 17 w 51"/>
                <a:gd name="T41" fmla="*/ 13 h 23"/>
                <a:gd name="T42" fmla="*/ 8 w 51"/>
                <a:gd name="T43" fmla="*/ 20 h 23"/>
                <a:gd name="T44" fmla="*/ 0 w 51"/>
                <a:gd name="T45" fmla="*/ 9 h 23"/>
                <a:gd name="T46" fmla="*/ 0 w 51"/>
                <a:gd name="T47" fmla="*/ 10 h 23"/>
                <a:gd name="T48" fmla="*/ 0 w 51"/>
                <a:gd name="T49" fmla="*/ 12 h 23"/>
                <a:gd name="T50" fmla="*/ 9 w 51"/>
                <a:gd name="T51" fmla="*/ 23 h 23"/>
                <a:gd name="T52" fmla="*/ 15 w 51"/>
                <a:gd name="T53" fmla="*/ 20 h 23"/>
                <a:gd name="T54" fmla="*/ 19 w 51"/>
                <a:gd name="T55" fmla="*/ 14 h 23"/>
                <a:gd name="T56" fmla="*/ 22 w 51"/>
                <a:gd name="T57" fmla="*/ 16 h 23"/>
                <a:gd name="T58" fmla="*/ 27 w 51"/>
                <a:gd name="T59" fmla="*/ 13 h 23"/>
                <a:gd name="T60" fmla="*/ 34 w 51"/>
                <a:gd name="T61" fmla="*/ 10 h 23"/>
                <a:gd name="T62" fmla="*/ 36 w 51"/>
                <a:gd name="T63" fmla="*/ 11 h 23"/>
                <a:gd name="T64" fmla="*/ 42 w 51"/>
                <a:gd name="T65" fmla="*/ 8 h 23"/>
                <a:gd name="T66" fmla="*/ 44 w 51"/>
                <a:gd name="T67" fmla="*/ 9 h 23"/>
                <a:gd name="T68" fmla="*/ 46 w 51"/>
                <a:gd name="T69" fmla="*/ 7 h 23"/>
                <a:gd name="T70" fmla="*/ 48 w 51"/>
                <a:gd name="T71" fmla="*/ 8 h 23"/>
                <a:gd name="T72" fmla="*/ 49 w 51"/>
                <a:gd name="T73" fmla="*/ 8 h 23"/>
                <a:gd name="T74" fmla="*/ 51 w 51"/>
                <a:gd name="T75" fmla="*/ 6 h 23"/>
                <a:gd name="T76" fmla="*/ 51 w 51"/>
                <a:gd name="T77" fmla="*/ 5 h 23"/>
                <a:gd name="T78" fmla="*/ 48 w 51"/>
                <a:gd name="T79" fmla="*/ 0 h 23"/>
                <a:gd name="T80" fmla="*/ 48 w 51"/>
                <a:gd name="T8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23">
                  <a:moveTo>
                    <a:pt x="48" y="2"/>
                  </a:moveTo>
                  <a:cubicBezTo>
                    <a:pt x="48" y="3"/>
                    <a:pt x="49" y="4"/>
                    <a:pt x="49" y="5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6" y="5"/>
                    <a:pt x="46" y="3"/>
                    <a:pt x="45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6"/>
                    <a:pt x="45" y="5"/>
                    <a:pt x="44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8"/>
                    <a:pt x="38" y="6"/>
                    <a:pt x="36" y="8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0" y="10"/>
                    <a:pt x="30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7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2"/>
                    <a:pt x="23" y="12"/>
                    <a:pt x="22" y="13"/>
                  </a:cubicBezTo>
                  <a:cubicBezTo>
                    <a:pt x="19" y="14"/>
                    <a:pt x="21" y="11"/>
                    <a:pt x="2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1" y="12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4"/>
                    <a:pt x="13" y="13"/>
                    <a:pt x="15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6"/>
                    <a:pt x="10" y="20"/>
                    <a:pt x="8" y="20"/>
                  </a:cubicBezTo>
                  <a:cubicBezTo>
                    <a:pt x="7" y="20"/>
                    <a:pt x="2" y="10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7" y="23"/>
                    <a:pt x="9" y="23"/>
                  </a:cubicBezTo>
                  <a:cubicBezTo>
                    <a:pt x="10" y="23"/>
                    <a:pt x="14" y="20"/>
                    <a:pt x="15" y="20"/>
                  </a:cubicBezTo>
                  <a:cubicBezTo>
                    <a:pt x="18" y="18"/>
                    <a:pt x="18" y="17"/>
                    <a:pt x="19" y="14"/>
                  </a:cubicBezTo>
                  <a:cubicBezTo>
                    <a:pt x="20" y="15"/>
                    <a:pt x="20" y="16"/>
                    <a:pt x="22" y="16"/>
                  </a:cubicBezTo>
                  <a:cubicBezTo>
                    <a:pt x="25" y="16"/>
                    <a:pt x="26" y="15"/>
                    <a:pt x="27" y="13"/>
                  </a:cubicBezTo>
                  <a:cubicBezTo>
                    <a:pt x="29" y="14"/>
                    <a:pt x="34" y="12"/>
                    <a:pt x="34" y="10"/>
                  </a:cubicBezTo>
                  <a:cubicBezTo>
                    <a:pt x="35" y="10"/>
                    <a:pt x="36" y="11"/>
                    <a:pt x="36" y="11"/>
                  </a:cubicBezTo>
                  <a:cubicBezTo>
                    <a:pt x="38" y="11"/>
                    <a:pt x="41" y="9"/>
                    <a:pt x="42" y="8"/>
                  </a:cubicBezTo>
                  <a:cubicBezTo>
                    <a:pt x="42" y="8"/>
                    <a:pt x="43" y="9"/>
                    <a:pt x="44" y="9"/>
                  </a:cubicBezTo>
                  <a:cubicBezTo>
                    <a:pt x="45" y="9"/>
                    <a:pt x="45" y="8"/>
                    <a:pt x="46" y="7"/>
                  </a:cubicBezTo>
                  <a:cubicBezTo>
                    <a:pt x="47" y="8"/>
                    <a:pt x="47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1" y="7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3"/>
                    <a:pt x="50" y="1"/>
                    <a:pt x="48" y="0"/>
                  </a:cubicBezTo>
                  <a:cubicBezTo>
                    <a:pt x="48" y="1"/>
                    <a:pt x="48" y="1"/>
                    <a:pt x="48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A0E8548E-5875-425E-B94C-B49ECD1C1383}"/>
                </a:ext>
              </a:extLst>
            </p:cNvPr>
            <p:cNvSpPr/>
            <p:nvPr/>
          </p:nvSpPr>
          <p:spPr bwMode="auto">
            <a:xfrm>
              <a:off x="9989870" y="645780"/>
              <a:ext cx="21730" cy="98399"/>
            </a:xfrm>
            <a:custGeom>
              <a:avLst/>
              <a:gdLst>
                <a:gd name="T0" fmla="*/ 8 w 13"/>
                <a:gd name="T1" fmla="*/ 2 h 58"/>
                <a:gd name="T2" fmla="*/ 10 w 13"/>
                <a:gd name="T3" fmla="*/ 2 h 58"/>
                <a:gd name="T4" fmla="*/ 6 w 13"/>
                <a:gd name="T5" fmla="*/ 5 h 58"/>
                <a:gd name="T6" fmla="*/ 9 w 13"/>
                <a:gd name="T7" fmla="*/ 7 h 58"/>
                <a:gd name="T8" fmla="*/ 8 w 13"/>
                <a:gd name="T9" fmla="*/ 8 h 58"/>
                <a:gd name="T10" fmla="*/ 5 w 13"/>
                <a:gd name="T11" fmla="*/ 8 h 58"/>
                <a:gd name="T12" fmla="*/ 7 w 13"/>
                <a:gd name="T13" fmla="*/ 11 h 58"/>
                <a:gd name="T14" fmla="*/ 3 w 13"/>
                <a:gd name="T15" fmla="*/ 16 h 58"/>
                <a:gd name="T16" fmla="*/ 3 w 13"/>
                <a:gd name="T17" fmla="*/ 16 h 58"/>
                <a:gd name="T18" fmla="*/ 5 w 13"/>
                <a:gd name="T19" fmla="*/ 18 h 58"/>
                <a:gd name="T20" fmla="*/ 4 w 13"/>
                <a:gd name="T21" fmla="*/ 23 h 58"/>
                <a:gd name="T22" fmla="*/ 1 w 13"/>
                <a:gd name="T23" fmla="*/ 24 h 58"/>
                <a:gd name="T24" fmla="*/ 4 w 13"/>
                <a:gd name="T25" fmla="*/ 27 h 58"/>
                <a:gd name="T26" fmla="*/ 3 w 13"/>
                <a:gd name="T27" fmla="*/ 31 h 58"/>
                <a:gd name="T28" fmla="*/ 0 w 13"/>
                <a:gd name="T29" fmla="*/ 33 h 58"/>
                <a:gd name="T30" fmla="*/ 1 w 13"/>
                <a:gd name="T31" fmla="*/ 33 h 58"/>
                <a:gd name="T32" fmla="*/ 3 w 13"/>
                <a:gd name="T33" fmla="*/ 35 h 58"/>
                <a:gd name="T34" fmla="*/ 3 w 13"/>
                <a:gd name="T35" fmla="*/ 38 h 58"/>
                <a:gd name="T36" fmla="*/ 0 w 13"/>
                <a:gd name="T37" fmla="*/ 41 h 58"/>
                <a:gd name="T38" fmla="*/ 3 w 13"/>
                <a:gd name="T39" fmla="*/ 44 h 58"/>
                <a:gd name="T40" fmla="*/ 3 w 13"/>
                <a:gd name="T41" fmla="*/ 46 h 58"/>
                <a:gd name="T42" fmla="*/ 3 w 13"/>
                <a:gd name="T43" fmla="*/ 47 h 58"/>
                <a:gd name="T44" fmla="*/ 7 w 13"/>
                <a:gd name="T45" fmla="*/ 50 h 58"/>
                <a:gd name="T46" fmla="*/ 9 w 13"/>
                <a:gd name="T47" fmla="*/ 49 h 58"/>
                <a:gd name="T48" fmla="*/ 9 w 13"/>
                <a:gd name="T49" fmla="*/ 47 h 58"/>
                <a:gd name="T50" fmla="*/ 10 w 13"/>
                <a:gd name="T51" fmla="*/ 50 h 58"/>
                <a:gd name="T52" fmla="*/ 10 w 13"/>
                <a:gd name="T53" fmla="*/ 54 h 58"/>
                <a:gd name="T54" fmla="*/ 4 w 13"/>
                <a:gd name="T55" fmla="*/ 57 h 58"/>
                <a:gd name="T56" fmla="*/ 5 w 13"/>
                <a:gd name="T57" fmla="*/ 58 h 58"/>
                <a:gd name="T58" fmla="*/ 9 w 13"/>
                <a:gd name="T59" fmla="*/ 58 h 58"/>
                <a:gd name="T60" fmla="*/ 13 w 13"/>
                <a:gd name="T61" fmla="*/ 53 h 58"/>
                <a:gd name="T62" fmla="*/ 13 w 13"/>
                <a:gd name="T63" fmla="*/ 52 h 58"/>
                <a:gd name="T64" fmla="*/ 8 w 13"/>
                <a:gd name="T65" fmla="*/ 45 h 58"/>
                <a:gd name="T66" fmla="*/ 7 w 13"/>
                <a:gd name="T67" fmla="*/ 47 h 58"/>
                <a:gd name="T68" fmla="*/ 7 w 13"/>
                <a:gd name="T69" fmla="*/ 48 h 58"/>
                <a:gd name="T70" fmla="*/ 6 w 13"/>
                <a:gd name="T71" fmla="*/ 43 h 58"/>
                <a:gd name="T72" fmla="*/ 4 w 13"/>
                <a:gd name="T73" fmla="*/ 42 h 58"/>
                <a:gd name="T74" fmla="*/ 6 w 13"/>
                <a:gd name="T75" fmla="*/ 38 h 58"/>
                <a:gd name="T76" fmla="*/ 6 w 13"/>
                <a:gd name="T77" fmla="*/ 35 h 58"/>
                <a:gd name="T78" fmla="*/ 5 w 13"/>
                <a:gd name="T79" fmla="*/ 33 h 58"/>
                <a:gd name="T80" fmla="*/ 7 w 13"/>
                <a:gd name="T81" fmla="*/ 27 h 58"/>
                <a:gd name="T82" fmla="*/ 6 w 13"/>
                <a:gd name="T83" fmla="*/ 25 h 58"/>
                <a:gd name="T84" fmla="*/ 7 w 13"/>
                <a:gd name="T85" fmla="*/ 23 h 58"/>
                <a:gd name="T86" fmla="*/ 8 w 13"/>
                <a:gd name="T87" fmla="*/ 18 h 58"/>
                <a:gd name="T88" fmla="*/ 7 w 13"/>
                <a:gd name="T89" fmla="*/ 17 h 58"/>
                <a:gd name="T90" fmla="*/ 9 w 13"/>
                <a:gd name="T91" fmla="*/ 16 h 58"/>
                <a:gd name="T92" fmla="*/ 10 w 13"/>
                <a:gd name="T93" fmla="*/ 12 h 58"/>
                <a:gd name="T94" fmla="*/ 9 w 13"/>
                <a:gd name="T95" fmla="*/ 9 h 58"/>
                <a:gd name="T96" fmla="*/ 11 w 13"/>
                <a:gd name="T97" fmla="*/ 8 h 58"/>
                <a:gd name="T98" fmla="*/ 10 w 13"/>
                <a:gd name="T99" fmla="*/ 6 h 58"/>
                <a:gd name="T100" fmla="*/ 13 w 13"/>
                <a:gd name="T101" fmla="*/ 4 h 58"/>
                <a:gd name="T102" fmla="*/ 13 w 13"/>
                <a:gd name="T103" fmla="*/ 3 h 58"/>
                <a:gd name="T104" fmla="*/ 9 w 13"/>
                <a:gd name="T105" fmla="*/ 0 h 58"/>
                <a:gd name="T106" fmla="*/ 6 w 13"/>
                <a:gd name="T107" fmla="*/ 0 h 58"/>
                <a:gd name="T108" fmla="*/ 8 w 13"/>
                <a:gd name="T10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" h="58">
                  <a:moveTo>
                    <a:pt x="8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5"/>
                    <a:pt x="9" y="3"/>
                    <a:pt x="6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7" y="10"/>
                    <a:pt x="7" y="11"/>
                  </a:cubicBezTo>
                  <a:cubicBezTo>
                    <a:pt x="7" y="14"/>
                    <a:pt x="6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4"/>
                    <a:pt x="3" y="34"/>
                    <a:pt x="3" y="35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40"/>
                    <a:pt x="2" y="40"/>
                    <a:pt x="0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5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5" y="50"/>
                    <a:pt x="7" y="50"/>
                  </a:cubicBezTo>
                  <a:cubicBezTo>
                    <a:pt x="7" y="50"/>
                    <a:pt x="8" y="49"/>
                    <a:pt x="9" y="4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7"/>
                    <a:pt x="10" y="48"/>
                    <a:pt x="10" y="50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7" y="57"/>
                    <a:pt x="4" y="57"/>
                  </a:cubicBezTo>
                  <a:cubicBezTo>
                    <a:pt x="4" y="58"/>
                    <a:pt x="4" y="58"/>
                    <a:pt x="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2" y="58"/>
                    <a:pt x="13" y="56"/>
                    <a:pt x="13" y="53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49"/>
                    <a:pt x="11" y="45"/>
                    <a:pt x="8" y="45"/>
                  </a:cubicBezTo>
                  <a:cubicBezTo>
                    <a:pt x="7" y="45"/>
                    <a:pt x="7" y="45"/>
                    <a:pt x="7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5" y="47"/>
                    <a:pt x="6" y="46"/>
                    <a:pt x="6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6" y="40"/>
                    <a:pt x="6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6" y="32"/>
                    <a:pt x="7" y="30"/>
                    <a:pt x="7" y="27"/>
                  </a:cubicBezTo>
                  <a:cubicBezTo>
                    <a:pt x="7" y="26"/>
                    <a:pt x="6" y="26"/>
                    <a:pt x="6" y="25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3"/>
                    <a:pt x="10" y="13"/>
                    <a:pt x="10" y="12"/>
                  </a:cubicBezTo>
                  <a:cubicBezTo>
                    <a:pt x="10" y="10"/>
                    <a:pt x="9" y="11"/>
                    <a:pt x="9" y="9"/>
                  </a:cubicBezTo>
                  <a:cubicBezTo>
                    <a:pt x="10" y="9"/>
                    <a:pt x="11" y="10"/>
                    <a:pt x="11" y="8"/>
                  </a:cubicBezTo>
                  <a:cubicBezTo>
                    <a:pt x="11" y="7"/>
                    <a:pt x="11" y="8"/>
                    <a:pt x="10" y="6"/>
                  </a:cubicBezTo>
                  <a:cubicBezTo>
                    <a:pt x="12" y="6"/>
                    <a:pt x="13" y="5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0" y="0"/>
                    <a:pt x="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BCDC88C9-FC28-45BC-89AF-C13155824AE1}"/>
                </a:ext>
              </a:extLst>
            </p:cNvPr>
            <p:cNvSpPr/>
            <p:nvPr/>
          </p:nvSpPr>
          <p:spPr bwMode="auto">
            <a:xfrm>
              <a:off x="10129268" y="893417"/>
              <a:ext cx="30340" cy="37310"/>
            </a:xfrm>
            <a:custGeom>
              <a:avLst/>
              <a:gdLst>
                <a:gd name="T0" fmla="*/ 4 w 18"/>
                <a:gd name="T1" fmla="*/ 11 h 22"/>
                <a:gd name="T2" fmla="*/ 10 w 18"/>
                <a:gd name="T3" fmla="*/ 3 h 22"/>
                <a:gd name="T4" fmla="*/ 14 w 18"/>
                <a:gd name="T5" fmla="*/ 6 h 22"/>
                <a:gd name="T6" fmla="*/ 14 w 18"/>
                <a:gd name="T7" fmla="*/ 8 h 22"/>
                <a:gd name="T8" fmla="*/ 18 w 18"/>
                <a:gd name="T9" fmla="*/ 9 h 22"/>
                <a:gd name="T10" fmla="*/ 18 w 18"/>
                <a:gd name="T11" fmla="*/ 7 h 22"/>
                <a:gd name="T12" fmla="*/ 11 w 18"/>
                <a:gd name="T13" fmla="*/ 0 h 22"/>
                <a:gd name="T14" fmla="*/ 9 w 18"/>
                <a:gd name="T15" fmla="*/ 0 h 22"/>
                <a:gd name="T16" fmla="*/ 0 w 18"/>
                <a:gd name="T17" fmla="*/ 11 h 22"/>
                <a:gd name="T18" fmla="*/ 0 w 18"/>
                <a:gd name="T19" fmla="*/ 13 h 22"/>
                <a:gd name="T20" fmla="*/ 8 w 18"/>
                <a:gd name="T21" fmla="*/ 21 h 22"/>
                <a:gd name="T22" fmla="*/ 8 w 18"/>
                <a:gd name="T23" fmla="*/ 21 h 22"/>
                <a:gd name="T24" fmla="*/ 12 w 18"/>
                <a:gd name="T25" fmla="*/ 19 h 22"/>
                <a:gd name="T26" fmla="*/ 12 w 18"/>
                <a:gd name="T27" fmla="*/ 22 h 22"/>
                <a:gd name="T28" fmla="*/ 14 w 18"/>
                <a:gd name="T29" fmla="*/ 22 h 22"/>
                <a:gd name="T30" fmla="*/ 17 w 18"/>
                <a:gd name="T31" fmla="*/ 11 h 22"/>
                <a:gd name="T32" fmla="*/ 10 w 18"/>
                <a:gd name="T33" fmla="*/ 9 h 22"/>
                <a:gd name="T34" fmla="*/ 9 w 18"/>
                <a:gd name="T35" fmla="*/ 13 h 22"/>
                <a:gd name="T36" fmla="*/ 13 w 18"/>
                <a:gd name="T37" fmla="*/ 14 h 22"/>
                <a:gd name="T38" fmla="*/ 9 w 18"/>
                <a:gd name="T39" fmla="*/ 17 h 22"/>
                <a:gd name="T40" fmla="*/ 4 w 18"/>
                <a:gd name="T41" fmla="*/ 12 h 22"/>
                <a:gd name="T42" fmla="*/ 4 w 18"/>
                <a:gd name="T4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2">
                  <a:moveTo>
                    <a:pt x="4" y="11"/>
                  </a:moveTo>
                  <a:cubicBezTo>
                    <a:pt x="4" y="8"/>
                    <a:pt x="7" y="3"/>
                    <a:pt x="10" y="3"/>
                  </a:cubicBezTo>
                  <a:cubicBezTo>
                    <a:pt x="12" y="3"/>
                    <a:pt x="14" y="5"/>
                    <a:pt x="14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14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6"/>
                    <a:pt x="0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4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1" y="20"/>
                    <a:pt x="12" y="19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6"/>
                    <a:pt x="11" y="17"/>
                    <a:pt x="9" y="17"/>
                  </a:cubicBezTo>
                  <a:cubicBezTo>
                    <a:pt x="6" y="17"/>
                    <a:pt x="4" y="15"/>
                    <a:pt x="4" y="12"/>
                  </a:cubicBezTo>
                  <a:lnTo>
                    <a:pt x="4" y="11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2880DCBC-1EF2-4A64-90AC-B95CC2CDE966}"/>
                </a:ext>
              </a:extLst>
            </p:cNvPr>
            <p:cNvSpPr/>
            <p:nvPr/>
          </p:nvSpPr>
          <p:spPr bwMode="auto">
            <a:xfrm>
              <a:off x="10016929" y="815518"/>
              <a:ext cx="41819" cy="40590"/>
            </a:xfrm>
            <a:custGeom>
              <a:avLst/>
              <a:gdLst>
                <a:gd name="T0" fmla="*/ 14 w 25"/>
                <a:gd name="T1" fmla="*/ 8 h 24"/>
                <a:gd name="T2" fmla="*/ 14 w 25"/>
                <a:gd name="T3" fmla="*/ 8 h 24"/>
                <a:gd name="T4" fmla="*/ 12 w 25"/>
                <a:gd name="T5" fmla="*/ 17 h 24"/>
                <a:gd name="T6" fmla="*/ 20 w 25"/>
                <a:gd name="T7" fmla="*/ 3 h 24"/>
                <a:gd name="T8" fmla="*/ 17 w 25"/>
                <a:gd name="T9" fmla="*/ 0 h 24"/>
                <a:gd name="T10" fmla="*/ 0 w 25"/>
                <a:gd name="T11" fmla="*/ 12 h 24"/>
                <a:gd name="T12" fmla="*/ 2 w 25"/>
                <a:gd name="T13" fmla="*/ 15 h 24"/>
                <a:gd name="T14" fmla="*/ 13 w 25"/>
                <a:gd name="T15" fmla="*/ 7 h 24"/>
                <a:gd name="T16" fmla="*/ 13 w 25"/>
                <a:gd name="T17" fmla="*/ 8 h 24"/>
                <a:gd name="T18" fmla="*/ 7 w 25"/>
                <a:gd name="T19" fmla="*/ 21 h 24"/>
                <a:gd name="T20" fmla="*/ 9 w 25"/>
                <a:gd name="T21" fmla="*/ 24 h 24"/>
                <a:gd name="T22" fmla="*/ 25 w 25"/>
                <a:gd name="T23" fmla="*/ 12 h 24"/>
                <a:gd name="T24" fmla="*/ 24 w 25"/>
                <a:gd name="T25" fmla="*/ 9 h 24"/>
                <a:gd name="T26" fmla="*/ 12 w 25"/>
                <a:gd name="T2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4">
                  <a:moveTo>
                    <a:pt x="14" y="8"/>
                  </a:moveTo>
                  <a:cubicBezTo>
                    <a:pt x="13" y="8"/>
                    <a:pt x="14" y="7"/>
                    <a:pt x="14" y="8"/>
                  </a:cubicBezTo>
                  <a:close/>
                  <a:moveTo>
                    <a:pt x="12" y="17"/>
                  </a:moveTo>
                  <a:cubicBezTo>
                    <a:pt x="13" y="15"/>
                    <a:pt x="20" y="4"/>
                    <a:pt x="20" y="3"/>
                  </a:cubicBezTo>
                  <a:cubicBezTo>
                    <a:pt x="20" y="3"/>
                    <a:pt x="18" y="0"/>
                    <a:pt x="1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9"/>
                    <a:pt x="24" y="9"/>
                    <a:pt x="24" y="9"/>
                  </a:cubicBezTo>
                  <a:lnTo>
                    <a:pt x="12" y="17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70C2E0AA-8C91-4AE2-A69D-B2D8FDDD35D8}"/>
                </a:ext>
              </a:extLst>
            </p:cNvPr>
            <p:cNvSpPr/>
            <p:nvPr/>
          </p:nvSpPr>
          <p:spPr bwMode="auto">
            <a:xfrm>
              <a:off x="10095648" y="878247"/>
              <a:ext cx="37310" cy="42230"/>
            </a:xfrm>
            <a:custGeom>
              <a:avLst/>
              <a:gdLst>
                <a:gd name="T0" fmla="*/ 22 w 22"/>
                <a:gd name="T1" fmla="*/ 6 h 25"/>
                <a:gd name="T2" fmla="*/ 18 w 22"/>
                <a:gd name="T3" fmla="*/ 5 h 25"/>
                <a:gd name="T4" fmla="*/ 13 w 22"/>
                <a:gd name="T5" fmla="*/ 18 h 25"/>
                <a:gd name="T6" fmla="*/ 12 w 22"/>
                <a:gd name="T7" fmla="*/ 2 h 25"/>
                <a:gd name="T8" fmla="*/ 9 w 22"/>
                <a:gd name="T9" fmla="*/ 0 h 25"/>
                <a:gd name="T10" fmla="*/ 0 w 22"/>
                <a:gd name="T11" fmla="*/ 19 h 25"/>
                <a:gd name="T12" fmla="*/ 3 w 22"/>
                <a:gd name="T13" fmla="*/ 20 h 25"/>
                <a:gd name="T14" fmla="*/ 9 w 22"/>
                <a:gd name="T15" fmla="*/ 8 h 25"/>
                <a:gd name="T16" fmla="*/ 10 w 22"/>
                <a:gd name="T17" fmla="*/ 24 h 25"/>
                <a:gd name="T18" fmla="*/ 13 w 22"/>
                <a:gd name="T19" fmla="*/ 25 h 25"/>
                <a:gd name="T20" fmla="*/ 22 w 22"/>
                <a:gd name="T21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5">
                  <a:moveTo>
                    <a:pt x="22" y="6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9" y="0"/>
                    <a:pt x="9" y="0"/>
                  </a:cubicBezTo>
                  <a:cubicBezTo>
                    <a:pt x="8" y="0"/>
                    <a:pt x="0" y="17"/>
                    <a:pt x="0" y="19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4" y="20"/>
                    <a:pt x="8" y="9"/>
                    <a:pt x="9" y="8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BED14589-9AAD-4F26-97BE-5F4DC925D5CE}"/>
                </a:ext>
              </a:extLst>
            </p:cNvPr>
            <p:cNvSpPr/>
            <p:nvPr/>
          </p:nvSpPr>
          <p:spPr bwMode="auto">
            <a:xfrm>
              <a:off x="10217007" y="891777"/>
              <a:ext cx="29930" cy="42230"/>
            </a:xfrm>
            <a:custGeom>
              <a:avLst/>
              <a:gdLst>
                <a:gd name="T0" fmla="*/ 2 w 18"/>
                <a:gd name="T1" fmla="*/ 4 h 25"/>
                <a:gd name="T2" fmla="*/ 0 w 18"/>
                <a:gd name="T3" fmla="*/ 5 h 25"/>
                <a:gd name="T4" fmla="*/ 4 w 18"/>
                <a:gd name="T5" fmla="*/ 25 h 25"/>
                <a:gd name="T6" fmla="*/ 7 w 18"/>
                <a:gd name="T7" fmla="*/ 25 h 25"/>
                <a:gd name="T8" fmla="*/ 5 w 18"/>
                <a:gd name="T9" fmla="*/ 11 h 25"/>
                <a:gd name="T10" fmla="*/ 5 w 18"/>
                <a:gd name="T11" fmla="*/ 11 h 25"/>
                <a:gd name="T12" fmla="*/ 15 w 18"/>
                <a:gd name="T13" fmla="*/ 23 h 25"/>
                <a:gd name="T14" fmla="*/ 18 w 18"/>
                <a:gd name="T15" fmla="*/ 22 h 25"/>
                <a:gd name="T16" fmla="*/ 15 w 18"/>
                <a:gd name="T17" fmla="*/ 4 h 25"/>
                <a:gd name="T18" fmla="*/ 12 w 18"/>
                <a:gd name="T19" fmla="*/ 6 h 25"/>
                <a:gd name="T20" fmla="*/ 13 w 18"/>
                <a:gd name="T21" fmla="*/ 16 h 25"/>
                <a:gd name="T22" fmla="*/ 3 w 18"/>
                <a:gd name="T23" fmla="*/ 4 h 25"/>
                <a:gd name="T24" fmla="*/ 2 w 18"/>
                <a:gd name="T25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2" y="4"/>
                  </a:moveTo>
                  <a:cubicBezTo>
                    <a:pt x="1" y="4"/>
                    <a:pt x="1" y="4"/>
                    <a:pt x="0" y="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8"/>
                    <a:pt x="16" y="9"/>
                    <a:pt x="15" y="4"/>
                  </a:cubicBezTo>
                  <a:cubicBezTo>
                    <a:pt x="15" y="1"/>
                    <a:pt x="10" y="0"/>
                    <a:pt x="12" y="6"/>
                  </a:cubicBezTo>
                  <a:cubicBezTo>
                    <a:pt x="12" y="8"/>
                    <a:pt x="13" y="13"/>
                    <a:pt x="13" y="16"/>
                  </a:cubicBezTo>
                  <a:cubicBezTo>
                    <a:pt x="10" y="14"/>
                    <a:pt x="5" y="4"/>
                    <a:pt x="3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CFE6DF73-9B73-4682-8521-91B049A4A2DC}"/>
                </a:ext>
              </a:extLst>
            </p:cNvPr>
            <p:cNvSpPr/>
            <p:nvPr/>
          </p:nvSpPr>
          <p:spPr bwMode="auto">
            <a:xfrm>
              <a:off x="10302696" y="852827"/>
              <a:ext cx="41819" cy="38950"/>
            </a:xfrm>
            <a:custGeom>
              <a:avLst/>
              <a:gdLst>
                <a:gd name="T0" fmla="*/ 5 w 25"/>
                <a:gd name="T1" fmla="*/ 8 h 23"/>
                <a:gd name="T2" fmla="*/ 11 w 25"/>
                <a:gd name="T3" fmla="*/ 4 h 23"/>
                <a:gd name="T4" fmla="*/ 13 w 25"/>
                <a:gd name="T5" fmla="*/ 6 h 23"/>
                <a:gd name="T6" fmla="*/ 13 w 25"/>
                <a:gd name="T7" fmla="*/ 7 h 23"/>
                <a:gd name="T8" fmla="*/ 9 w 25"/>
                <a:gd name="T9" fmla="*/ 11 h 23"/>
                <a:gd name="T10" fmla="*/ 5 w 25"/>
                <a:gd name="T11" fmla="*/ 8 h 23"/>
                <a:gd name="T12" fmla="*/ 16 w 25"/>
                <a:gd name="T13" fmla="*/ 8 h 23"/>
                <a:gd name="T14" fmla="*/ 11 w 25"/>
                <a:gd name="T15" fmla="*/ 0 h 23"/>
                <a:gd name="T16" fmla="*/ 0 w 25"/>
                <a:gd name="T17" fmla="*/ 8 h 23"/>
                <a:gd name="T18" fmla="*/ 13 w 25"/>
                <a:gd name="T19" fmla="*/ 23 h 23"/>
                <a:gd name="T20" fmla="*/ 16 w 25"/>
                <a:gd name="T21" fmla="*/ 21 h 23"/>
                <a:gd name="T22" fmla="*/ 11 w 25"/>
                <a:gd name="T23" fmla="*/ 15 h 23"/>
                <a:gd name="T24" fmla="*/ 15 w 25"/>
                <a:gd name="T25" fmla="*/ 11 h 23"/>
                <a:gd name="T26" fmla="*/ 16 w 25"/>
                <a:gd name="T27" fmla="*/ 11 h 23"/>
                <a:gd name="T28" fmla="*/ 22 w 25"/>
                <a:gd name="T29" fmla="*/ 16 h 23"/>
                <a:gd name="T30" fmla="*/ 25 w 25"/>
                <a:gd name="T31" fmla="*/ 13 h 23"/>
                <a:gd name="T32" fmla="*/ 24 w 25"/>
                <a:gd name="T33" fmla="*/ 13 h 23"/>
                <a:gd name="T34" fmla="*/ 19 w 25"/>
                <a:gd name="T35" fmla="*/ 8 h 23"/>
                <a:gd name="T36" fmla="*/ 16 w 25"/>
                <a:gd name="T37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3">
                  <a:moveTo>
                    <a:pt x="5" y="8"/>
                  </a:moveTo>
                  <a:cubicBezTo>
                    <a:pt x="7" y="7"/>
                    <a:pt x="8" y="4"/>
                    <a:pt x="11" y="4"/>
                  </a:cubicBezTo>
                  <a:cubicBezTo>
                    <a:pt x="12" y="4"/>
                    <a:pt x="13" y="5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9"/>
                    <a:pt x="10" y="11"/>
                    <a:pt x="9" y="11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16" y="8"/>
                  </a:moveTo>
                  <a:cubicBezTo>
                    <a:pt x="18" y="4"/>
                    <a:pt x="14" y="0"/>
                    <a:pt x="11" y="0"/>
                  </a:cubicBezTo>
                  <a:cubicBezTo>
                    <a:pt x="8" y="0"/>
                    <a:pt x="1" y="6"/>
                    <a:pt x="0" y="8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4"/>
                    <a:pt x="14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1"/>
                    <a:pt x="20" y="16"/>
                    <a:pt x="22" y="16"/>
                  </a:cubicBezTo>
                  <a:cubicBezTo>
                    <a:pt x="23" y="16"/>
                    <a:pt x="24" y="14"/>
                    <a:pt x="25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FFB06EBB-11D3-4CDE-891B-48043D728216}"/>
                </a:ext>
              </a:extLst>
            </p:cNvPr>
            <p:cNvSpPr/>
            <p:nvPr/>
          </p:nvSpPr>
          <p:spPr bwMode="auto">
            <a:xfrm>
              <a:off x="10369935" y="669560"/>
              <a:ext cx="45510" cy="28700"/>
            </a:xfrm>
            <a:custGeom>
              <a:avLst/>
              <a:gdLst>
                <a:gd name="T0" fmla="*/ 18 w 27"/>
                <a:gd name="T1" fmla="*/ 11 h 17"/>
                <a:gd name="T2" fmla="*/ 22 w 27"/>
                <a:gd name="T3" fmla="*/ 13 h 17"/>
                <a:gd name="T4" fmla="*/ 12 w 27"/>
                <a:gd name="T5" fmla="*/ 9 h 17"/>
                <a:gd name="T6" fmla="*/ 13 w 27"/>
                <a:gd name="T7" fmla="*/ 8 h 17"/>
                <a:gd name="T8" fmla="*/ 16 w 27"/>
                <a:gd name="T9" fmla="*/ 14 h 17"/>
                <a:gd name="T10" fmla="*/ 13 w 27"/>
                <a:gd name="T11" fmla="*/ 10 h 17"/>
                <a:gd name="T12" fmla="*/ 4 w 27"/>
                <a:gd name="T13" fmla="*/ 11 h 17"/>
                <a:gd name="T14" fmla="*/ 6 w 27"/>
                <a:gd name="T15" fmla="*/ 10 h 17"/>
                <a:gd name="T16" fmla="*/ 4 w 27"/>
                <a:gd name="T17" fmla="*/ 11 h 17"/>
                <a:gd name="T18" fmla="*/ 18 w 27"/>
                <a:gd name="T19" fmla="*/ 9 h 17"/>
                <a:gd name="T20" fmla="*/ 16 w 27"/>
                <a:gd name="T21" fmla="*/ 7 h 17"/>
                <a:gd name="T22" fmla="*/ 18 w 27"/>
                <a:gd name="T23" fmla="*/ 10 h 17"/>
                <a:gd name="T24" fmla="*/ 9 w 27"/>
                <a:gd name="T25" fmla="*/ 3 h 17"/>
                <a:gd name="T26" fmla="*/ 14 w 27"/>
                <a:gd name="T27" fmla="*/ 8 h 17"/>
                <a:gd name="T28" fmla="*/ 8 w 27"/>
                <a:gd name="T29" fmla="*/ 3 h 17"/>
                <a:gd name="T30" fmla="*/ 12 w 27"/>
                <a:gd name="T31" fmla="*/ 8 h 17"/>
                <a:gd name="T32" fmla="*/ 17 w 27"/>
                <a:gd name="T33" fmla="*/ 7 h 17"/>
                <a:gd name="T34" fmla="*/ 6 w 27"/>
                <a:gd name="T35" fmla="*/ 2 h 17"/>
                <a:gd name="T36" fmla="*/ 12 w 27"/>
                <a:gd name="T37" fmla="*/ 7 h 17"/>
                <a:gd name="T38" fmla="*/ 10 w 27"/>
                <a:gd name="T39" fmla="*/ 8 h 17"/>
                <a:gd name="T40" fmla="*/ 10 w 27"/>
                <a:gd name="T41" fmla="*/ 11 h 17"/>
                <a:gd name="T42" fmla="*/ 0 w 27"/>
                <a:gd name="T43" fmla="*/ 10 h 17"/>
                <a:gd name="T44" fmla="*/ 4 w 27"/>
                <a:gd name="T45" fmla="*/ 13 h 17"/>
                <a:gd name="T46" fmla="*/ 9 w 27"/>
                <a:gd name="T47" fmla="*/ 16 h 17"/>
                <a:gd name="T48" fmla="*/ 9 w 27"/>
                <a:gd name="T49" fmla="*/ 12 h 17"/>
                <a:gd name="T50" fmla="*/ 18 w 27"/>
                <a:gd name="T51" fmla="*/ 15 h 17"/>
                <a:gd name="T52" fmla="*/ 21 w 27"/>
                <a:gd name="T53" fmla="*/ 14 h 17"/>
                <a:gd name="T54" fmla="*/ 25 w 27"/>
                <a:gd name="T55" fmla="*/ 15 h 17"/>
                <a:gd name="T56" fmla="*/ 22 w 27"/>
                <a:gd name="T57" fmla="*/ 10 h 17"/>
                <a:gd name="T58" fmla="*/ 27 w 27"/>
                <a:gd name="T59" fmla="*/ 9 h 17"/>
                <a:gd name="T60" fmla="*/ 21 w 27"/>
                <a:gd name="T61" fmla="*/ 7 h 17"/>
                <a:gd name="T62" fmla="*/ 17 w 27"/>
                <a:gd name="T63" fmla="*/ 5 h 17"/>
                <a:gd name="T64" fmla="*/ 18 w 27"/>
                <a:gd name="T65" fmla="*/ 1 h 17"/>
                <a:gd name="T66" fmla="*/ 8 w 27"/>
                <a:gd name="T67" fmla="*/ 0 h 17"/>
                <a:gd name="T68" fmla="*/ 6 w 27"/>
                <a:gd name="T6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17">
                  <a:moveTo>
                    <a:pt x="22" y="13"/>
                  </a:moveTo>
                  <a:cubicBezTo>
                    <a:pt x="20" y="13"/>
                    <a:pt x="18" y="13"/>
                    <a:pt x="18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13" y="10"/>
                  </a:moveTo>
                  <a:cubicBezTo>
                    <a:pt x="13" y="10"/>
                    <a:pt x="12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lose/>
                  <a:moveTo>
                    <a:pt x="4" y="11"/>
                  </a:moveTo>
                  <a:cubicBezTo>
                    <a:pt x="1" y="11"/>
                    <a:pt x="3" y="9"/>
                    <a:pt x="3" y="6"/>
                  </a:cubicBezTo>
                  <a:cubicBezTo>
                    <a:pt x="5" y="7"/>
                    <a:pt x="6" y="8"/>
                    <a:pt x="6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18" y="10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9"/>
                    <a:pt x="16" y="10"/>
                    <a:pt x="18" y="10"/>
                  </a:cubicBezTo>
                  <a:close/>
                  <a:moveTo>
                    <a:pt x="8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12" y="8"/>
                  </a:moveTo>
                  <a:cubicBezTo>
                    <a:pt x="13" y="7"/>
                    <a:pt x="11" y="8"/>
                    <a:pt x="12" y="8"/>
                  </a:cubicBezTo>
                  <a:close/>
                  <a:moveTo>
                    <a:pt x="14" y="4"/>
                  </a:moveTo>
                  <a:cubicBezTo>
                    <a:pt x="14" y="7"/>
                    <a:pt x="15" y="7"/>
                    <a:pt x="17" y="7"/>
                  </a:cubicBezTo>
                  <a:cubicBezTo>
                    <a:pt x="16" y="5"/>
                    <a:pt x="15" y="5"/>
                    <a:pt x="14" y="4"/>
                  </a:cubicBezTo>
                  <a:close/>
                  <a:moveTo>
                    <a:pt x="6" y="2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0" y="10"/>
                    <a:pt x="0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2"/>
                    <a:pt x="7" y="12"/>
                  </a:cubicBezTo>
                  <a:cubicBezTo>
                    <a:pt x="7" y="13"/>
                    <a:pt x="7" y="16"/>
                    <a:pt x="9" y="16"/>
                  </a:cubicBezTo>
                  <a:cubicBezTo>
                    <a:pt x="10" y="16"/>
                    <a:pt x="11" y="15"/>
                    <a:pt x="11" y="14"/>
                  </a:cubicBezTo>
                  <a:cubicBezTo>
                    <a:pt x="11" y="13"/>
                    <a:pt x="10" y="12"/>
                    <a:pt x="9" y="12"/>
                  </a:cubicBezTo>
                  <a:cubicBezTo>
                    <a:pt x="14" y="12"/>
                    <a:pt x="15" y="17"/>
                    <a:pt x="16" y="17"/>
                  </a:cubicBezTo>
                  <a:cubicBezTo>
                    <a:pt x="17" y="17"/>
                    <a:pt x="18" y="16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2"/>
                    <a:pt x="24" y="13"/>
                    <a:pt x="22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7DD8A1F9-62DF-4129-923C-93A721FEE089}"/>
                </a:ext>
              </a:extLst>
            </p:cNvPr>
            <p:cNvSpPr/>
            <p:nvPr/>
          </p:nvSpPr>
          <p:spPr bwMode="auto">
            <a:xfrm>
              <a:off x="10280966" y="867997"/>
              <a:ext cx="36900" cy="42230"/>
            </a:xfrm>
            <a:custGeom>
              <a:avLst/>
              <a:gdLst>
                <a:gd name="T0" fmla="*/ 13 w 22"/>
                <a:gd name="T1" fmla="*/ 3 h 25"/>
                <a:gd name="T2" fmla="*/ 10 w 22"/>
                <a:gd name="T3" fmla="*/ 0 h 25"/>
                <a:gd name="T4" fmla="*/ 0 w 22"/>
                <a:gd name="T5" fmla="*/ 7 h 25"/>
                <a:gd name="T6" fmla="*/ 10 w 22"/>
                <a:gd name="T7" fmla="*/ 25 h 25"/>
                <a:gd name="T8" fmla="*/ 22 w 22"/>
                <a:gd name="T9" fmla="*/ 17 h 25"/>
                <a:gd name="T10" fmla="*/ 20 w 22"/>
                <a:gd name="T11" fmla="*/ 14 h 25"/>
                <a:gd name="T12" fmla="*/ 12 w 22"/>
                <a:gd name="T13" fmla="*/ 19 h 25"/>
                <a:gd name="T14" fmla="*/ 9 w 22"/>
                <a:gd name="T15" fmla="*/ 15 h 25"/>
                <a:gd name="T16" fmla="*/ 16 w 22"/>
                <a:gd name="T17" fmla="*/ 10 h 25"/>
                <a:gd name="T18" fmla="*/ 15 w 22"/>
                <a:gd name="T19" fmla="*/ 7 h 25"/>
                <a:gd name="T20" fmla="*/ 7 w 22"/>
                <a:gd name="T21" fmla="*/ 12 h 25"/>
                <a:gd name="T22" fmla="*/ 5 w 22"/>
                <a:gd name="T23" fmla="*/ 8 h 25"/>
                <a:gd name="T24" fmla="*/ 13 w 22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5">
                  <a:moveTo>
                    <a:pt x="13" y="3"/>
                  </a:moveTo>
                  <a:cubicBezTo>
                    <a:pt x="13" y="2"/>
                    <a:pt x="12" y="0"/>
                    <a:pt x="10" y="0"/>
                  </a:cubicBezTo>
                  <a:cubicBezTo>
                    <a:pt x="10" y="0"/>
                    <a:pt x="0" y="6"/>
                    <a:pt x="0" y="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13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A508C5FA-B5F5-4785-9665-AB7C8CB45FFA}"/>
                </a:ext>
              </a:extLst>
            </p:cNvPr>
            <p:cNvSpPr/>
            <p:nvPr/>
          </p:nvSpPr>
          <p:spPr bwMode="auto">
            <a:xfrm>
              <a:off x="10327705" y="832327"/>
              <a:ext cx="33620" cy="34030"/>
            </a:xfrm>
            <a:custGeom>
              <a:avLst/>
              <a:gdLst>
                <a:gd name="T0" fmla="*/ 11 w 20"/>
                <a:gd name="T1" fmla="*/ 2 h 20"/>
                <a:gd name="T2" fmla="*/ 7 w 20"/>
                <a:gd name="T3" fmla="*/ 0 h 20"/>
                <a:gd name="T4" fmla="*/ 6 w 20"/>
                <a:gd name="T5" fmla="*/ 0 h 20"/>
                <a:gd name="T6" fmla="*/ 0 w 20"/>
                <a:gd name="T7" fmla="*/ 8 h 20"/>
                <a:gd name="T8" fmla="*/ 0 w 20"/>
                <a:gd name="T9" fmla="*/ 8 h 20"/>
                <a:gd name="T10" fmla="*/ 6 w 20"/>
                <a:gd name="T11" fmla="*/ 14 h 20"/>
                <a:gd name="T12" fmla="*/ 7 w 20"/>
                <a:gd name="T13" fmla="*/ 14 h 20"/>
                <a:gd name="T14" fmla="*/ 15 w 20"/>
                <a:gd name="T15" fmla="*/ 9 h 20"/>
                <a:gd name="T16" fmla="*/ 16 w 20"/>
                <a:gd name="T17" fmla="*/ 11 h 20"/>
                <a:gd name="T18" fmla="*/ 16 w 20"/>
                <a:gd name="T19" fmla="*/ 12 h 20"/>
                <a:gd name="T20" fmla="*/ 13 w 20"/>
                <a:gd name="T21" fmla="*/ 16 h 20"/>
                <a:gd name="T22" fmla="*/ 10 w 20"/>
                <a:gd name="T23" fmla="*/ 16 h 20"/>
                <a:gd name="T24" fmla="*/ 8 w 20"/>
                <a:gd name="T25" fmla="*/ 18 h 20"/>
                <a:gd name="T26" fmla="*/ 12 w 20"/>
                <a:gd name="T27" fmla="*/ 20 h 20"/>
                <a:gd name="T28" fmla="*/ 13 w 20"/>
                <a:gd name="T29" fmla="*/ 20 h 20"/>
                <a:gd name="T30" fmla="*/ 20 w 20"/>
                <a:gd name="T31" fmla="*/ 12 h 20"/>
                <a:gd name="T32" fmla="*/ 20 w 20"/>
                <a:gd name="T33" fmla="*/ 12 h 20"/>
                <a:gd name="T34" fmla="*/ 15 w 20"/>
                <a:gd name="T35" fmla="*/ 5 h 20"/>
                <a:gd name="T36" fmla="*/ 6 w 20"/>
                <a:gd name="T37" fmla="*/ 10 h 20"/>
                <a:gd name="T38" fmla="*/ 5 w 20"/>
                <a:gd name="T39" fmla="*/ 10 h 20"/>
                <a:gd name="T40" fmla="*/ 3 w 20"/>
                <a:gd name="T41" fmla="*/ 8 h 20"/>
                <a:gd name="T42" fmla="*/ 6 w 20"/>
                <a:gd name="T43" fmla="*/ 4 h 20"/>
                <a:gd name="T44" fmla="*/ 9 w 20"/>
                <a:gd name="T45" fmla="*/ 4 h 20"/>
                <a:gd name="T46" fmla="*/ 11 w 20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0">
                  <a:moveTo>
                    <a:pt x="11" y="2"/>
                  </a:moveTo>
                  <a:cubicBezTo>
                    <a:pt x="10" y="1"/>
                    <a:pt x="9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2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13" y="9"/>
                    <a:pt x="15" y="9"/>
                  </a:cubicBezTo>
                  <a:cubicBezTo>
                    <a:pt x="16" y="9"/>
                    <a:pt x="16" y="10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5" y="16"/>
                    <a:pt x="13" y="16"/>
                  </a:cubicBezTo>
                  <a:cubicBezTo>
                    <a:pt x="12" y="16"/>
                    <a:pt x="12" y="16"/>
                    <a:pt x="10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6" y="20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17" y="5"/>
                    <a:pt x="15" y="5"/>
                  </a:cubicBezTo>
                  <a:cubicBezTo>
                    <a:pt x="11" y="5"/>
                    <a:pt x="7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174EA9B8-C54E-444D-BDCF-6F4B2DB81A1E}"/>
                </a:ext>
              </a:extLst>
            </p:cNvPr>
            <p:cNvSpPr/>
            <p:nvPr/>
          </p:nvSpPr>
          <p:spPr bwMode="auto">
            <a:xfrm>
              <a:off x="10188307" y="899977"/>
              <a:ext cx="25010" cy="35670"/>
            </a:xfrm>
            <a:custGeom>
              <a:avLst/>
              <a:gdLst>
                <a:gd name="T0" fmla="*/ 11 w 15"/>
                <a:gd name="T1" fmla="*/ 16 h 21"/>
                <a:gd name="T2" fmla="*/ 9 w 15"/>
                <a:gd name="T3" fmla="*/ 17 h 21"/>
                <a:gd name="T4" fmla="*/ 7 w 15"/>
                <a:gd name="T5" fmla="*/ 17 h 21"/>
                <a:gd name="T6" fmla="*/ 4 w 15"/>
                <a:gd name="T7" fmla="*/ 15 h 21"/>
                <a:gd name="T8" fmla="*/ 4 w 15"/>
                <a:gd name="T9" fmla="*/ 0 h 21"/>
                <a:gd name="T10" fmla="*/ 0 w 15"/>
                <a:gd name="T11" fmla="*/ 0 h 21"/>
                <a:gd name="T12" fmla="*/ 0 w 15"/>
                <a:gd name="T13" fmla="*/ 13 h 21"/>
                <a:gd name="T14" fmla="*/ 6 w 15"/>
                <a:gd name="T15" fmla="*/ 21 h 21"/>
                <a:gd name="T16" fmla="*/ 9 w 15"/>
                <a:gd name="T17" fmla="*/ 21 h 21"/>
                <a:gd name="T18" fmla="*/ 15 w 15"/>
                <a:gd name="T19" fmla="*/ 15 h 21"/>
                <a:gd name="T20" fmla="*/ 15 w 15"/>
                <a:gd name="T21" fmla="*/ 0 h 21"/>
                <a:gd name="T22" fmla="*/ 11 w 15"/>
                <a:gd name="T23" fmla="*/ 0 h 21"/>
                <a:gd name="T24" fmla="*/ 11 w 15"/>
                <a:gd name="T25" fmla="*/ 11 h 21"/>
                <a:gd name="T26" fmla="*/ 11 w 15"/>
                <a:gd name="T2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1">
                  <a:moveTo>
                    <a:pt x="11" y="16"/>
                  </a:moveTo>
                  <a:cubicBezTo>
                    <a:pt x="10" y="17"/>
                    <a:pt x="10" y="17"/>
                    <a:pt x="9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6"/>
                    <a:pt x="4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21"/>
                    <a:pt x="6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21"/>
                    <a:pt x="15" y="18"/>
                    <a:pt x="15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C7FFBE86-FC17-49A0-A663-F1D9A4862D2E}"/>
                </a:ext>
              </a:extLst>
            </p:cNvPr>
            <p:cNvSpPr/>
            <p:nvPr/>
          </p:nvSpPr>
          <p:spPr bwMode="auto">
            <a:xfrm>
              <a:off x="10220287" y="508842"/>
              <a:ext cx="43459" cy="31980"/>
            </a:xfrm>
            <a:custGeom>
              <a:avLst/>
              <a:gdLst>
                <a:gd name="T0" fmla="*/ 5 w 26"/>
                <a:gd name="T1" fmla="*/ 16 h 19"/>
                <a:gd name="T2" fmla="*/ 11 w 26"/>
                <a:gd name="T3" fmla="*/ 12 h 19"/>
                <a:gd name="T4" fmla="*/ 12 w 26"/>
                <a:gd name="T5" fmla="*/ 12 h 19"/>
                <a:gd name="T6" fmla="*/ 5 w 26"/>
                <a:gd name="T7" fmla="*/ 16 h 19"/>
                <a:gd name="T8" fmla="*/ 14 w 26"/>
                <a:gd name="T9" fmla="*/ 12 h 19"/>
                <a:gd name="T10" fmla="*/ 17 w 26"/>
                <a:gd name="T11" fmla="*/ 10 h 19"/>
                <a:gd name="T12" fmla="*/ 16 w 26"/>
                <a:gd name="T13" fmla="*/ 14 h 19"/>
                <a:gd name="T14" fmla="*/ 14 w 26"/>
                <a:gd name="T15" fmla="*/ 12 h 19"/>
                <a:gd name="T16" fmla="*/ 17 w 26"/>
                <a:gd name="T17" fmla="*/ 2 h 19"/>
                <a:gd name="T18" fmla="*/ 15 w 26"/>
                <a:gd name="T19" fmla="*/ 2 h 19"/>
                <a:gd name="T20" fmla="*/ 12 w 26"/>
                <a:gd name="T21" fmla="*/ 1 h 19"/>
                <a:gd name="T22" fmla="*/ 10 w 26"/>
                <a:gd name="T23" fmla="*/ 3 h 19"/>
                <a:gd name="T24" fmla="*/ 11 w 26"/>
                <a:gd name="T25" fmla="*/ 5 h 19"/>
                <a:gd name="T26" fmla="*/ 14 w 26"/>
                <a:gd name="T27" fmla="*/ 4 h 19"/>
                <a:gd name="T28" fmla="*/ 14 w 26"/>
                <a:gd name="T29" fmla="*/ 7 h 19"/>
                <a:gd name="T30" fmla="*/ 11 w 26"/>
                <a:gd name="T31" fmla="*/ 7 h 19"/>
                <a:gd name="T32" fmla="*/ 11 w 26"/>
                <a:gd name="T33" fmla="*/ 7 h 19"/>
                <a:gd name="T34" fmla="*/ 13 w 26"/>
                <a:gd name="T35" fmla="*/ 9 h 19"/>
                <a:gd name="T36" fmla="*/ 2 w 26"/>
                <a:gd name="T37" fmla="*/ 14 h 19"/>
                <a:gd name="T38" fmla="*/ 0 w 26"/>
                <a:gd name="T39" fmla="*/ 14 h 19"/>
                <a:gd name="T40" fmla="*/ 2 w 26"/>
                <a:gd name="T41" fmla="*/ 17 h 19"/>
                <a:gd name="T42" fmla="*/ 5 w 26"/>
                <a:gd name="T43" fmla="*/ 16 h 19"/>
                <a:gd name="T44" fmla="*/ 5 w 26"/>
                <a:gd name="T45" fmla="*/ 18 h 19"/>
                <a:gd name="T46" fmla="*/ 6 w 26"/>
                <a:gd name="T47" fmla="*/ 18 h 19"/>
                <a:gd name="T48" fmla="*/ 11 w 26"/>
                <a:gd name="T49" fmla="*/ 15 h 19"/>
                <a:gd name="T50" fmla="*/ 9 w 26"/>
                <a:gd name="T51" fmla="*/ 16 h 19"/>
                <a:gd name="T52" fmla="*/ 11 w 26"/>
                <a:gd name="T53" fmla="*/ 19 h 19"/>
                <a:gd name="T54" fmla="*/ 13 w 26"/>
                <a:gd name="T55" fmla="*/ 16 h 19"/>
                <a:gd name="T56" fmla="*/ 16 w 26"/>
                <a:gd name="T57" fmla="*/ 17 h 19"/>
                <a:gd name="T58" fmla="*/ 21 w 26"/>
                <a:gd name="T59" fmla="*/ 14 h 19"/>
                <a:gd name="T60" fmla="*/ 19 w 26"/>
                <a:gd name="T61" fmla="*/ 18 h 19"/>
                <a:gd name="T62" fmla="*/ 21 w 26"/>
                <a:gd name="T63" fmla="*/ 19 h 19"/>
                <a:gd name="T64" fmla="*/ 22 w 26"/>
                <a:gd name="T65" fmla="*/ 17 h 19"/>
                <a:gd name="T66" fmla="*/ 23 w 26"/>
                <a:gd name="T67" fmla="*/ 14 h 19"/>
                <a:gd name="T68" fmla="*/ 26 w 26"/>
                <a:gd name="T69" fmla="*/ 12 h 19"/>
                <a:gd name="T70" fmla="*/ 26 w 26"/>
                <a:gd name="T71" fmla="*/ 10 h 19"/>
                <a:gd name="T72" fmla="*/ 19 w 26"/>
                <a:gd name="T73" fmla="*/ 12 h 19"/>
                <a:gd name="T74" fmla="*/ 16 w 26"/>
                <a:gd name="T75" fmla="*/ 9 h 19"/>
                <a:gd name="T76" fmla="*/ 19 w 26"/>
                <a:gd name="T77" fmla="*/ 6 h 19"/>
                <a:gd name="T78" fmla="*/ 22 w 26"/>
                <a:gd name="T79" fmla="*/ 5 h 19"/>
                <a:gd name="T80" fmla="*/ 21 w 26"/>
                <a:gd name="T81" fmla="*/ 3 h 19"/>
                <a:gd name="T82" fmla="*/ 17 w 26"/>
                <a:gd name="T83" fmla="*/ 5 h 19"/>
                <a:gd name="T84" fmla="*/ 18 w 26"/>
                <a:gd name="T85" fmla="*/ 5 h 19"/>
                <a:gd name="T86" fmla="*/ 18 w 26"/>
                <a:gd name="T87" fmla="*/ 6 h 19"/>
                <a:gd name="T88" fmla="*/ 16 w 26"/>
                <a:gd name="T89" fmla="*/ 5 h 19"/>
                <a:gd name="T90" fmla="*/ 16 w 26"/>
                <a:gd name="T91" fmla="*/ 4 h 19"/>
                <a:gd name="T92" fmla="*/ 21 w 26"/>
                <a:gd name="T93" fmla="*/ 3 h 19"/>
                <a:gd name="T94" fmla="*/ 22 w 26"/>
                <a:gd name="T95" fmla="*/ 0 h 19"/>
                <a:gd name="T96" fmla="*/ 20 w 26"/>
                <a:gd name="T97" fmla="*/ 0 h 19"/>
                <a:gd name="T98" fmla="*/ 17 w 26"/>
                <a:gd name="T9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" h="19">
                  <a:moveTo>
                    <a:pt x="5" y="16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6"/>
                    <a:pt x="5" y="16"/>
                    <a:pt x="5" y="16"/>
                  </a:cubicBezTo>
                  <a:close/>
                  <a:moveTo>
                    <a:pt x="14" y="12"/>
                  </a:moveTo>
                  <a:cubicBezTo>
                    <a:pt x="14" y="11"/>
                    <a:pt x="16" y="11"/>
                    <a:pt x="17" y="10"/>
                  </a:cubicBezTo>
                  <a:cubicBezTo>
                    <a:pt x="17" y="12"/>
                    <a:pt x="17" y="13"/>
                    <a:pt x="16" y="14"/>
                  </a:cubicBezTo>
                  <a:cubicBezTo>
                    <a:pt x="15" y="14"/>
                    <a:pt x="14" y="13"/>
                    <a:pt x="14" y="12"/>
                  </a:cubicBezTo>
                  <a:close/>
                  <a:moveTo>
                    <a:pt x="17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1"/>
                    <a:pt x="5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3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8" y="18"/>
                    <a:pt x="7" y="15"/>
                    <a:pt x="11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9"/>
                    <a:pt x="11" y="19"/>
                  </a:cubicBezTo>
                  <a:cubicBezTo>
                    <a:pt x="13" y="19"/>
                    <a:pt x="13" y="17"/>
                    <a:pt x="13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8" y="17"/>
                    <a:pt x="18" y="14"/>
                    <a:pt x="21" y="14"/>
                  </a:cubicBezTo>
                  <a:cubicBezTo>
                    <a:pt x="21" y="15"/>
                    <a:pt x="19" y="15"/>
                    <a:pt x="19" y="18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19"/>
                    <a:pt x="22" y="18"/>
                    <a:pt x="22" y="1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9"/>
                    <a:pt x="19" y="11"/>
                    <a:pt x="16" y="9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2" y="6"/>
                    <a:pt x="22" y="5"/>
                  </a:cubicBezTo>
                  <a:cubicBezTo>
                    <a:pt x="22" y="4"/>
                    <a:pt x="21" y="3"/>
                    <a:pt x="21" y="3"/>
                  </a:cubicBezTo>
                  <a:cubicBezTo>
                    <a:pt x="19" y="3"/>
                    <a:pt x="18" y="4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9" y="2"/>
                    <a:pt x="17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329A097F-1C30-4616-9F31-D11A16EE4675}"/>
                </a:ext>
              </a:extLst>
            </p:cNvPr>
            <p:cNvSpPr/>
            <p:nvPr/>
          </p:nvSpPr>
          <p:spPr bwMode="auto">
            <a:xfrm>
              <a:off x="10065719" y="867997"/>
              <a:ext cx="33620" cy="37310"/>
            </a:xfrm>
            <a:custGeom>
              <a:avLst/>
              <a:gdLst>
                <a:gd name="T0" fmla="*/ 10 w 20"/>
                <a:gd name="T1" fmla="*/ 10 h 22"/>
                <a:gd name="T2" fmla="*/ 15 w 20"/>
                <a:gd name="T3" fmla="*/ 5 h 22"/>
                <a:gd name="T4" fmla="*/ 13 w 20"/>
                <a:gd name="T5" fmla="*/ 12 h 22"/>
                <a:gd name="T6" fmla="*/ 10 w 20"/>
                <a:gd name="T7" fmla="*/ 10 h 22"/>
                <a:gd name="T8" fmla="*/ 20 w 20"/>
                <a:gd name="T9" fmla="*/ 2 h 22"/>
                <a:gd name="T10" fmla="*/ 17 w 20"/>
                <a:gd name="T11" fmla="*/ 0 h 22"/>
                <a:gd name="T12" fmla="*/ 0 w 20"/>
                <a:gd name="T13" fmla="*/ 13 h 22"/>
                <a:gd name="T14" fmla="*/ 3 w 20"/>
                <a:gd name="T15" fmla="*/ 15 h 22"/>
                <a:gd name="T16" fmla="*/ 6 w 20"/>
                <a:gd name="T17" fmla="*/ 12 h 22"/>
                <a:gd name="T18" fmla="*/ 12 w 20"/>
                <a:gd name="T19" fmla="*/ 16 h 22"/>
                <a:gd name="T20" fmla="*/ 10 w 20"/>
                <a:gd name="T21" fmla="*/ 20 h 22"/>
                <a:gd name="T22" fmla="*/ 14 w 20"/>
                <a:gd name="T23" fmla="*/ 22 h 22"/>
                <a:gd name="T24" fmla="*/ 20 w 20"/>
                <a:gd name="T2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2">
                  <a:moveTo>
                    <a:pt x="10" y="10"/>
                  </a:moveTo>
                  <a:cubicBezTo>
                    <a:pt x="10" y="10"/>
                    <a:pt x="15" y="5"/>
                    <a:pt x="15" y="5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0" y="11"/>
                    <a:pt x="10" y="10"/>
                  </a:cubicBezTo>
                  <a:close/>
                  <a:moveTo>
                    <a:pt x="20" y="2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0" y="20"/>
                    <a:pt x="10" y="20"/>
                  </a:cubicBezTo>
                  <a:cubicBezTo>
                    <a:pt x="10" y="21"/>
                    <a:pt x="13" y="22"/>
                    <a:pt x="14" y="22"/>
                  </a:cubicBezTo>
                  <a:lnTo>
                    <a:pt x="20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80900BB5-62E3-4295-90F7-6F30D1140676}"/>
                </a:ext>
              </a:extLst>
            </p:cNvPr>
            <p:cNvSpPr/>
            <p:nvPr/>
          </p:nvSpPr>
          <p:spPr bwMode="auto">
            <a:xfrm>
              <a:off x="9998480" y="779848"/>
              <a:ext cx="40179" cy="37310"/>
            </a:xfrm>
            <a:custGeom>
              <a:avLst/>
              <a:gdLst>
                <a:gd name="T0" fmla="*/ 11 w 24"/>
                <a:gd name="T1" fmla="*/ 8 h 22"/>
                <a:gd name="T2" fmla="*/ 0 w 24"/>
                <a:gd name="T3" fmla="*/ 7 h 22"/>
                <a:gd name="T4" fmla="*/ 1 w 24"/>
                <a:gd name="T5" fmla="*/ 11 h 22"/>
                <a:gd name="T6" fmla="*/ 8 w 24"/>
                <a:gd name="T7" fmla="*/ 12 h 22"/>
                <a:gd name="T8" fmla="*/ 4 w 24"/>
                <a:gd name="T9" fmla="*/ 18 h 22"/>
                <a:gd name="T10" fmla="*/ 5 w 24"/>
                <a:gd name="T11" fmla="*/ 22 h 22"/>
                <a:gd name="T12" fmla="*/ 13 w 24"/>
                <a:gd name="T13" fmla="*/ 13 h 22"/>
                <a:gd name="T14" fmla="*/ 24 w 24"/>
                <a:gd name="T15" fmla="*/ 14 h 22"/>
                <a:gd name="T16" fmla="*/ 21 w 24"/>
                <a:gd name="T17" fmla="*/ 10 h 22"/>
                <a:gd name="T18" fmla="*/ 16 w 24"/>
                <a:gd name="T19" fmla="*/ 10 h 22"/>
                <a:gd name="T20" fmla="*/ 20 w 24"/>
                <a:gd name="T21" fmla="*/ 4 h 22"/>
                <a:gd name="T22" fmla="*/ 19 w 24"/>
                <a:gd name="T23" fmla="*/ 0 h 22"/>
                <a:gd name="T24" fmla="*/ 18 w 24"/>
                <a:gd name="T25" fmla="*/ 0 h 22"/>
                <a:gd name="T26" fmla="*/ 11 w 24"/>
                <a:gd name="T27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2">
                  <a:moveTo>
                    <a:pt x="11" y="8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4" y="17"/>
                    <a:pt x="4" y="18"/>
                  </a:cubicBezTo>
                  <a:cubicBezTo>
                    <a:pt x="4" y="18"/>
                    <a:pt x="5" y="21"/>
                    <a:pt x="5" y="2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3" y="10"/>
                    <a:pt x="21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20" y="5"/>
                    <a:pt x="20" y="4"/>
                  </a:cubicBezTo>
                  <a:cubicBezTo>
                    <a:pt x="20" y="4"/>
                    <a:pt x="19" y="1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E77B492-B0FF-4FD5-BADF-D40598F2B34A}"/>
                </a:ext>
              </a:extLst>
            </p:cNvPr>
            <p:cNvSpPr/>
            <p:nvPr/>
          </p:nvSpPr>
          <p:spPr bwMode="auto">
            <a:xfrm>
              <a:off x="10253906" y="881527"/>
              <a:ext cx="28700" cy="37310"/>
            </a:xfrm>
            <a:custGeom>
              <a:avLst/>
              <a:gdLst>
                <a:gd name="T0" fmla="*/ 13 w 17"/>
                <a:gd name="T1" fmla="*/ 16 h 22"/>
                <a:gd name="T2" fmla="*/ 4 w 17"/>
                <a:gd name="T3" fmla="*/ 4 h 22"/>
                <a:gd name="T4" fmla="*/ 0 w 17"/>
                <a:gd name="T5" fmla="*/ 6 h 22"/>
                <a:gd name="T6" fmla="*/ 14 w 17"/>
                <a:gd name="T7" fmla="*/ 22 h 22"/>
                <a:gd name="T8" fmla="*/ 15 w 17"/>
                <a:gd name="T9" fmla="*/ 22 h 22"/>
                <a:gd name="T10" fmla="*/ 17 w 17"/>
                <a:gd name="T11" fmla="*/ 21 h 22"/>
                <a:gd name="T12" fmla="*/ 15 w 17"/>
                <a:gd name="T13" fmla="*/ 0 h 22"/>
                <a:gd name="T14" fmla="*/ 11 w 17"/>
                <a:gd name="T15" fmla="*/ 2 h 22"/>
                <a:gd name="T16" fmla="*/ 11 w 17"/>
                <a:gd name="T17" fmla="*/ 3 h 22"/>
                <a:gd name="T18" fmla="*/ 13 w 17"/>
                <a:gd name="T1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2">
                  <a:moveTo>
                    <a:pt x="13" y="16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3" y="22"/>
                    <a:pt x="14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7" y="2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13" y="16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A9EA3C61-3E53-4006-A574-A80D0E3898FD}"/>
                </a:ext>
              </a:extLst>
            </p:cNvPr>
            <p:cNvSpPr/>
            <p:nvPr/>
          </p:nvSpPr>
          <p:spPr bwMode="auto">
            <a:xfrm>
              <a:off x="10038659" y="847497"/>
              <a:ext cx="35260" cy="25420"/>
            </a:xfrm>
            <a:custGeom>
              <a:avLst/>
              <a:gdLst>
                <a:gd name="T0" fmla="*/ 7 w 21"/>
                <a:gd name="T1" fmla="*/ 15 h 15"/>
                <a:gd name="T2" fmla="*/ 21 w 21"/>
                <a:gd name="T3" fmla="*/ 2 h 15"/>
                <a:gd name="T4" fmla="*/ 19 w 21"/>
                <a:gd name="T5" fmla="*/ 0 h 15"/>
                <a:gd name="T6" fmla="*/ 6 w 21"/>
                <a:gd name="T7" fmla="*/ 11 h 15"/>
                <a:gd name="T8" fmla="*/ 4 w 21"/>
                <a:gd name="T9" fmla="*/ 9 h 15"/>
                <a:gd name="T10" fmla="*/ 4 w 21"/>
                <a:gd name="T11" fmla="*/ 9 h 15"/>
                <a:gd name="T12" fmla="*/ 7 w 21"/>
                <a:gd name="T13" fmla="*/ 5 h 15"/>
                <a:gd name="T14" fmla="*/ 4 w 21"/>
                <a:gd name="T15" fmla="*/ 3 h 15"/>
                <a:gd name="T16" fmla="*/ 0 w 21"/>
                <a:gd name="T17" fmla="*/ 9 h 15"/>
                <a:gd name="T18" fmla="*/ 6 w 21"/>
                <a:gd name="T19" fmla="*/ 15 h 15"/>
                <a:gd name="T20" fmla="*/ 7 w 21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5">
                  <a:moveTo>
                    <a:pt x="7" y="15"/>
                  </a:moveTo>
                  <a:cubicBezTo>
                    <a:pt x="9" y="15"/>
                    <a:pt x="20" y="4"/>
                    <a:pt x="21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2"/>
                    <a:pt x="8" y="11"/>
                    <a:pt x="6" y="11"/>
                  </a:cubicBezTo>
                  <a:cubicBezTo>
                    <a:pt x="5" y="11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7"/>
                    <a:pt x="6" y="6"/>
                    <a:pt x="7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0" y="7"/>
                    <a:pt x="0" y="9"/>
                  </a:cubicBezTo>
                  <a:cubicBezTo>
                    <a:pt x="0" y="11"/>
                    <a:pt x="3" y="15"/>
                    <a:pt x="6" y="15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94FEB95-A620-48BA-AB77-80331CB996A3}"/>
                </a:ext>
              </a:extLst>
            </p:cNvPr>
            <p:cNvSpPr/>
            <p:nvPr/>
          </p:nvSpPr>
          <p:spPr bwMode="auto">
            <a:xfrm>
              <a:off x="10015289" y="583051"/>
              <a:ext cx="26650" cy="45919"/>
            </a:xfrm>
            <a:custGeom>
              <a:avLst/>
              <a:gdLst>
                <a:gd name="T0" fmla="*/ 3 w 16"/>
                <a:gd name="T1" fmla="*/ 20 h 27"/>
                <a:gd name="T2" fmla="*/ 2 w 16"/>
                <a:gd name="T3" fmla="*/ 19 h 27"/>
                <a:gd name="T4" fmla="*/ 4 w 16"/>
                <a:gd name="T5" fmla="*/ 18 h 27"/>
                <a:gd name="T6" fmla="*/ 3 w 16"/>
                <a:gd name="T7" fmla="*/ 20 h 27"/>
                <a:gd name="T8" fmla="*/ 13 w 16"/>
                <a:gd name="T9" fmla="*/ 4 h 27"/>
                <a:gd name="T10" fmla="*/ 9 w 16"/>
                <a:gd name="T11" fmla="*/ 10 h 27"/>
                <a:gd name="T12" fmla="*/ 6 w 16"/>
                <a:gd name="T13" fmla="*/ 10 h 27"/>
                <a:gd name="T14" fmla="*/ 7 w 16"/>
                <a:gd name="T15" fmla="*/ 12 h 27"/>
                <a:gd name="T16" fmla="*/ 5 w 16"/>
                <a:gd name="T17" fmla="*/ 16 h 27"/>
                <a:gd name="T18" fmla="*/ 0 w 16"/>
                <a:gd name="T19" fmla="*/ 17 h 27"/>
                <a:gd name="T20" fmla="*/ 4 w 16"/>
                <a:gd name="T21" fmla="*/ 22 h 27"/>
                <a:gd name="T22" fmla="*/ 4 w 16"/>
                <a:gd name="T23" fmla="*/ 22 h 27"/>
                <a:gd name="T24" fmla="*/ 7 w 16"/>
                <a:gd name="T25" fmla="*/ 18 h 27"/>
                <a:gd name="T26" fmla="*/ 9 w 16"/>
                <a:gd name="T27" fmla="*/ 22 h 27"/>
                <a:gd name="T28" fmla="*/ 9 w 16"/>
                <a:gd name="T29" fmla="*/ 22 h 27"/>
                <a:gd name="T30" fmla="*/ 8 w 16"/>
                <a:gd name="T31" fmla="*/ 27 h 27"/>
                <a:gd name="T32" fmla="*/ 12 w 16"/>
                <a:gd name="T33" fmla="*/ 24 h 27"/>
                <a:gd name="T34" fmla="*/ 9 w 16"/>
                <a:gd name="T35" fmla="*/ 17 h 27"/>
                <a:gd name="T36" fmla="*/ 10 w 16"/>
                <a:gd name="T37" fmla="*/ 12 h 27"/>
                <a:gd name="T38" fmla="*/ 16 w 16"/>
                <a:gd name="T39" fmla="*/ 5 h 27"/>
                <a:gd name="T40" fmla="*/ 10 w 16"/>
                <a:gd name="T41" fmla="*/ 0 h 27"/>
                <a:gd name="T42" fmla="*/ 13 w 16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27">
                  <a:moveTo>
                    <a:pt x="3" y="20"/>
                  </a:moveTo>
                  <a:cubicBezTo>
                    <a:pt x="2" y="20"/>
                    <a:pt x="2" y="19"/>
                    <a:pt x="2" y="19"/>
                  </a:cubicBezTo>
                  <a:cubicBezTo>
                    <a:pt x="2" y="18"/>
                    <a:pt x="3" y="18"/>
                    <a:pt x="4" y="18"/>
                  </a:cubicBezTo>
                  <a:cubicBezTo>
                    <a:pt x="4" y="19"/>
                    <a:pt x="4" y="20"/>
                    <a:pt x="3" y="20"/>
                  </a:cubicBezTo>
                  <a:close/>
                  <a:moveTo>
                    <a:pt x="13" y="4"/>
                  </a:moveTo>
                  <a:cubicBezTo>
                    <a:pt x="13" y="5"/>
                    <a:pt x="10" y="9"/>
                    <a:pt x="9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1"/>
                    <a:pt x="7" y="12"/>
                  </a:cubicBezTo>
                  <a:cubicBezTo>
                    <a:pt x="7" y="14"/>
                    <a:pt x="6" y="15"/>
                    <a:pt x="5" y="16"/>
                  </a:cubicBezTo>
                  <a:cubicBezTo>
                    <a:pt x="3" y="16"/>
                    <a:pt x="0" y="15"/>
                    <a:pt x="0" y="17"/>
                  </a:cubicBezTo>
                  <a:cubicBezTo>
                    <a:pt x="0" y="19"/>
                    <a:pt x="3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6" y="22"/>
                    <a:pt x="7" y="20"/>
                    <a:pt x="7" y="18"/>
                  </a:cubicBezTo>
                  <a:cubicBezTo>
                    <a:pt x="9" y="19"/>
                    <a:pt x="9" y="20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4"/>
                    <a:pt x="9" y="25"/>
                    <a:pt x="8" y="27"/>
                  </a:cubicBezTo>
                  <a:cubicBezTo>
                    <a:pt x="9" y="27"/>
                    <a:pt x="12" y="25"/>
                    <a:pt x="12" y="24"/>
                  </a:cubicBezTo>
                  <a:cubicBezTo>
                    <a:pt x="12" y="20"/>
                    <a:pt x="10" y="19"/>
                    <a:pt x="9" y="1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2"/>
                    <a:pt x="15" y="7"/>
                    <a:pt x="16" y="5"/>
                  </a:cubicBezTo>
                  <a:cubicBezTo>
                    <a:pt x="14" y="2"/>
                    <a:pt x="14" y="1"/>
                    <a:pt x="10" y="0"/>
                  </a:cubicBezTo>
                  <a:cubicBezTo>
                    <a:pt x="10" y="6"/>
                    <a:pt x="13" y="2"/>
                    <a:pt x="13" y="4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97636BA2-8B30-4E8F-A292-69B7466DB993}"/>
                </a:ext>
              </a:extLst>
            </p:cNvPr>
            <p:cNvSpPr/>
            <p:nvPr/>
          </p:nvSpPr>
          <p:spPr bwMode="auto">
            <a:xfrm>
              <a:off x="10305976" y="549431"/>
              <a:ext cx="38540" cy="23780"/>
            </a:xfrm>
            <a:custGeom>
              <a:avLst/>
              <a:gdLst>
                <a:gd name="T0" fmla="*/ 10 w 23"/>
                <a:gd name="T1" fmla="*/ 5 h 14"/>
                <a:gd name="T2" fmla="*/ 12 w 23"/>
                <a:gd name="T3" fmla="*/ 4 h 14"/>
                <a:gd name="T4" fmla="*/ 13 w 23"/>
                <a:gd name="T5" fmla="*/ 4 h 14"/>
                <a:gd name="T6" fmla="*/ 11 w 23"/>
                <a:gd name="T7" fmla="*/ 6 h 14"/>
                <a:gd name="T8" fmla="*/ 10 w 23"/>
                <a:gd name="T9" fmla="*/ 5 h 14"/>
                <a:gd name="T10" fmla="*/ 14 w 23"/>
                <a:gd name="T11" fmla="*/ 3 h 14"/>
                <a:gd name="T12" fmla="*/ 11 w 23"/>
                <a:gd name="T13" fmla="*/ 3 h 14"/>
                <a:gd name="T14" fmla="*/ 9 w 23"/>
                <a:gd name="T15" fmla="*/ 5 h 14"/>
                <a:gd name="T16" fmla="*/ 10 w 23"/>
                <a:gd name="T17" fmla="*/ 6 h 14"/>
                <a:gd name="T18" fmla="*/ 6 w 23"/>
                <a:gd name="T19" fmla="*/ 7 h 14"/>
                <a:gd name="T20" fmla="*/ 4 w 23"/>
                <a:gd name="T21" fmla="*/ 11 h 14"/>
                <a:gd name="T22" fmla="*/ 8 w 23"/>
                <a:gd name="T23" fmla="*/ 8 h 14"/>
                <a:gd name="T24" fmla="*/ 8 w 23"/>
                <a:gd name="T25" fmla="*/ 9 h 14"/>
                <a:gd name="T26" fmla="*/ 6 w 23"/>
                <a:gd name="T27" fmla="*/ 11 h 14"/>
                <a:gd name="T28" fmla="*/ 0 w 23"/>
                <a:gd name="T29" fmla="*/ 12 h 14"/>
                <a:gd name="T30" fmla="*/ 1 w 23"/>
                <a:gd name="T31" fmla="*/ 13 h 14"/>
                <a:gd name="T32" fmla="*/ 9 w 23"/>
                <a:gd name="T33" fmla="*/ 14 h 14"/>
                <a:gd name="T34" fmla="*/ 10 w 23"/>
                <a:gd name="T35" fmla="*/ 14 h 14"/>
                <a:gd name="T36" fmla="*/ 8 w 23"/>
                <a:gd name="T37" fmla="*/ 13 h 14"/>
                <a:gd name="T38" fmla="*/ 11 w 23"/>
                <a:gd name="T39" fmla="*/ 10 h 14"/>
                <a:gd name="T40" fmla="*/ 13 w 23"/>
                <a:gd name="T41" fmla="*/ 10 h 14"/>
                <a:gd name="T42" fmla="*/ 12 w 23"/>
                <a:gd name="T43" fmla="*/ 8 h 14"/>
                <a:gd name="T44" fmla="*/ 14 w 23"/>
                <a:gd name="T45" fmla="*/ 8 h 14"/>
                <a:gd name="T46" fmla="*/ 14 w 23"/>
                <a:gd name="T47" fmla="*/ 7 h 14"/>
                <a:gd name="T48" fmla="*/ 15 w 23"/>
                <a:gd name="T49" fmla="*/ 7 h 14"/>
                <a:gd name="T50" fmla="*/ 18 w 23"/>
                <a:gd name="T51" fmla="*/ 4 h 14"/>
                <a:gd name="T52" fmla="*/ 16 w 23"/>
                <a:gd name="T53" fmla="*/ 4 h 14"/>
                <a:gd name="T54" fmla="*/ 16 w 23"/>
                <a:gd name="T55" fmla="*/ 3 h 14"/>
                <a:gd name="T56" fmla="*/ 20 w 23"/>
                <a:gd name="T57" fmla="*/ 5 h 14"/>
                <a:gd name="T58" fmla="*/ 21 w 23"/>
                <a:gd name="T59" fmla="*/ 6 h 14"/>
                <a:gd name="T60" fmla="*/ 23 w 23"/>
                <a:gd name="T61" fmla="*/ 3 h 14"/>
                <a:gd name="T62" fmla="*/ 22 w 23"/>
                <a:gd name="T63" fmla="*/ 3 h 14"/>
                <a:gd name="T64" fmla="*/ 13 w 23"/>
                <a:gd name="T65" fmla="*/ 0 h 14"/>
                <a:gd name="T66" fmla="*/ 12 w 23"/>
                <a:gd name="T67" fmla="*/ 0 h 14"/>
                <a:gd name="T68" fmla="*/ 11 w 23"/>
                <a:gd name="T69" fmla="*/ 1 h 14"/>
                <a:gd name="T70" fmla="*/ 14 w 23"/>
                <a:gd name="T7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14">
                  <a:moveTo>
                    <a:pt x="10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5"/>
                    <a:pt x="10" y="5"/>
                    <a:pt x="10" y="5"/>
                  </a:cubicBezTo>
                  <a:close/>
                  <a:moveTo>
                    <a:pt x="14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7" y="6"/>
                    <a:pt x="9" y="7"/>
                    <a:pt x="6" y="7"/>
                  </a:cubicBezTo>
                  <a:cubicBezTo>
                    <a:pt x="3" y="8"/>
                    <a:pt x="4" y="8"/>
                    <a:pt x="4" y="1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10" y="10"/>
                    <a:pt x="11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7" y="6"/>
                    <a:pt x="18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2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B7B5938E-AFDC-4CEB-B021-2EEE9D1F786D}"/>
                </a:ext>
              </a:extLst>
            </p:cNvPr>
            <p:cNvSpPr/>
            <p:nvPr/>
          </p:nvSpPr>
          <p:spPr bwMode="auto">
            <a:xfrm>
              <a:off x="10353125" y="608470"/>
              <a:ext cx="38540" cy="29110"/>
            </a:xfrm>
            <a:custGeom>
              <a:avLst/>
              <a:gdLst>
                <a:gd name="T0" fmla="*/ 5 w 23"/>
                <a:gd name="T1" fmla="*/ 4 h 17"/>
                <a:gd name="T2" fmla="*/ 5 w 23"/>
                <a:gd name="T3" fmla="*/ 4 h 17"/>
                <a:gd name="T4" fmla="*/ 4 w 23"/>
                <a:gd name="T5" fmla="*/ 2 h 17"/>
                <a:gd name="T6" fmla="*/ 5 w 23"/>
                <a:gd name="T7" fmla="*/ 0 h 17"/>
                <a:gd name="T8" fmla="*/ 9 w 23"/>
                <a:gd name="T9" fmla="*/ 4 h 17"/>
                <a:gd name="T10" fmla="*/ 16 w 23"/>
                <a:gd name="T11" fmla="*/ 4 h 17"/>
                <a:gd name="T12" fmla="*/ 21 w 23"/>
                <a:gd name="T13" fmla="*/ 1 h 17"/>
                <a:gd name="T14" fmla="*/ 18 w 23"/>
                <a:gd name="T15" fmla="*/ 5 h 17"/>
                <a:gd name="T16" fmla="*/ 11 w 23"/>
                <a:gd name="T17" fmla="*/ 6 h 17"/>
                <a:gd name="T18" fmla="*/ 11 w 23"/>
                <a:gd name="T19" fmla="*/ 7 h 17"/>
                <a:gd name="T20" fmla="*/ 14 w 23"/>
                <a:gd name="T21" fmla="*/ 9 h 17"/>
                <a:gd name="T22" fmla="*/ 14 w 23"/>
                <a:gd name="T23" fmla="*/ 8 h 17"/>
                <a:gd name="T24" fmla="*/ 13 w 23"/>
                <a:gd name="T25" fmla="*/ 11 h 17"/>
                <a:gd name="T26" fmla="*/ 12 w 23"/>
                <a:gd name="T27" fmla="*/ 11 h 17"/>
                <a:gd name="T28" fmla="*/ 8 w 23"/>
                <a:gd name="T29" fmla="*/ 7 h 17"/>
                <a:gd name="T30" fmla="*/ 3 w 23"/>
                <a:gd name="T31" fmla="*/ 17 h 17"/>
                <a:gd name="T32" fmla="*/ 2 w 23"/>
                <a:gd name="T33" fmla="*/ 17 h 17"/>
                <a:gd name="T34" fmla="*/ 1 w 23"/>
                <a:gd name="T35" fmla="*/ 12 h 17"/>
                <a:gd name="T36" fmla="*/ 6 w 23"/>
                <a:gd name="T37" fmla="*/ 7 h 17"/>
                <a:gd name="T38" fmla="*/ 0 w 23"/>
                <a:gd name="T39" fmla="*/ 1 h 17"/>
                <a:gd name="T40" fmla="*/ 4 w 23"/>
                <a:gd name="T41" fmla="*/ 4 h 17"/>
                <a:gd name="T42" fmla="*/ 4 w 23"/>
                <a:gd name="T4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7">
                  <a:moveTo>
                    <a:pt x="5" y="4"/>
                  </a:moveTo>
                  <a:cubicBezTo>
                    <a:pt x="5" y="3"/>
                    <a:pt x="4" y="5"/>
                    <a:pt x="5" y="4"/>
                  </a:cubicBezTo>
                  <a:close/>
                  <a:moveTo>
                    <a:pt x="4" y="2"/>
                  </a:moveTo>
                  <a:cubicBezTo>
                    <a:pt x="4" y="1"/>
                    <a:pt x="5" y="1"/>
                    <a:pt x="5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4" y="4"/>
                    <a:pt x="16" y="4"/>
                  </a:cubicBezTo>
                  <a:cubicBezTo>
                    <a:pt x="20" y="3"/>
                    <a:pt x="19" y="1"/>
                    <a:pt x="21" y="1"/>
                  </a:cubicBezTo>
                  <a:cubicBezTo>
                    <a:pt x="23" y="1"/>
                    <a:pt x="22" y="5"/>
                    <a:pt x="18" y="5"/>
                  </a:cubicBezTo>
                  <a:cubicBezTo>
                    <a:pt x="15" y="5"/>
                    <a:pt x="14" y="5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0"/>
                    <a:pt x="14" y="11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9" y="8"/>
                    <a:pt x="8" y="7"/>
                  </a:cubicBezTo>
                  <a:cubicBezTo>
                    <a:pt x="5" y="11"/>
                    <a:pt x="4" y="12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5"/>
                    <a:pt x="1" y="14"/>
                    <a:pt x="1" y="12"/>
                  </a:cubicBezTo>
                  <a:cubicBezTo>
                    <a:pt x="1" y="10"/>
                    <a:pt x="6" y="9"/>
                    <a:pt x="6" y="7"/>
                  </a:cubicBezTo>
                  <a:cubicBezTo>
                    <a:pt x="2" y="6"/>
                    <a:pt x="0" y="5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D5E97BAD-AE86-4E16-904C-BFB04F2FB195}"/>
                </a:ext>
              </a:extLst>
            </p:cNvPr>
            <p:cNvSpPr/>
            <p:nvPr/>
          </p:nvSpPr>
          <p:spPr bwMode="auto">
            <a:xfrm>
              <a:off x="10040299" y="562961"/>
              <a:ext cx="20090" cy="34030"/>
            </a:xfrm>
            <a:custGeom>
              <a:avLst/>
              <a:gdLst>
                <a:gd name="T0" fmla="*/ 1 w 12"/>
                <a:gd name="T1" fmla="*/ 10 h 20"/>
                <a:gd name="T2" fmla="*/ 3 w 12"/>
                <a:gd name="T3" fmla="*/ 10 h 20"/>
                <a:gd name="T4" fmla="*/ 2 w 12"/>
                <a:gd name="T5" fmla="*/ 11 h 20"/>
                <a:gd name="T6" fmla="*/ 1 w 12"/>
                <a:gd name="T7" fmla="*/ 10 h 20"/>
                <a:gd name="T8" fmla="*/ 7 w 12"/>
                <a:gd name="T9" fmla="*/ 3 h 20"/>
                <a:gd name="T10" fmla="*/ 9 w 12"/>
                <a:gd name="T11" fmla="*/ 4 h 20"/>
                <a:gd name="T12" fmla="*/ 5 w 12"/>
                <a:gd name="T13" fmla="*/ 8 h 20"/>
                <a:gd name="T14" fmla="*/ 2 w 12"/>
                <a:gd name="T15" fmla="*/ 7 h 20"/>
                <a:gd name="T16" fmla="*/ 1 w 12"/>
                <a:gd name="T17" fmla="*/ 7 h 20"/>
                <a:gd name="T18" fmla="*/ 0 w 12"/>
                <a:gd name="T19" fmla="*/ 9 h 20"/>
                <a:gd name="T20" fmla="*/ 0 w 12"/>
                <a:gd name="T21" fmla="*/ 10 h 20"/>
                <a:gd name="T22" fmla="*/ 3 w 12"/>
                <a:gd name="T23" fmla="*/ 14 h 20"/>
                <a:gd name="T24" fmla="*/ 4 w 12"/>
                <a:gd name="T25" fmla="*/ 14 h 20"/>
                <a:gd name="T26" fmla="*/ 7 w 12"/>
                <a:gd name="T27" fmla="*/ 11 h 20"/>
                <a:gd name="T28" fmla="*/ 8 w 12"/>
                <a:gd name="T29" fmla="*/ 13 h 20"/>
                <a:gd name="T30" fmla="*/ 8 w 12"/>
                <a:gd name="T31" fmla="*/ 15 h 20"/>
                <a:gd name="T32" fmla="*/ 6 w 12"/>
                <a:gd name="T33" fmla="*/ 20 h 20"/>
                <a:gd name="T34" fmla="*/ 10 w 12"/>
                <a:gd name="T35" fmla="*/ 17 h 20"/>
                <a:gd name="T36" fmla="*/ 10 w 12"/>
                <a:gd name="T37" fmla="*/ 15 h 20"/>
                <a:gd name="T38" fmla="*/ 8 w 12"/>
                <a:gd name="T39" fmla="*/ 10 h 20"/>
                <a:gd name="T40" fmla="*/ 12 w 12"/>
                <a:gd name="T41" fmla="*/ 6 h 20"/>
                <a:gd name="T42" fmla="*/ 12 w 12"/>
                <a:gd name="T43" fmla="*/ 5 h 20"/>
                <a:gd name="T44" fmla="*/ 7 w 12"/>
                <a:gd name="T45" fmla="*/ 0 h 20"/>
                <a:gd name="T46" fmla="*/ 7 w 12"/>
                <a:gd name="T4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20">
                  <a:moveTo>
                    <a:pt x="1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1" y="11"/>
                    <a:pt x="2" y="11"/>
                    <a:pt x="1" y="10"/>
                  </a:cubicBezTo>
                  <a:close/>
                  <a:moveTo>
                    <a:pt x="7" y="3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6" y="8"/>
                    <a:pt x="5" y="8"/>
                  </a:cubicBezTo>
                  <a:cubicBezTo>
                    <a:pt x="4" y="8"/>
                    <a:pt x="4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2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2"/>
                    <a:pt x="7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8" y="20"/>
                    <a:pt x="10" y="19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3"/>
                    <a:pt x="9" y="12"/>
                    <a:pt x="8" y="10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1"/>
                    <a:pt x="7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8DBB61EE-4A8C-42F0-8E83-7605E05FEA0A}"/>
                </a:ext>
              </a:extLst>
            </p:cNvPr>
            <p:cNvSpPr/>
            <p:nvPr/>
          </p:nvSpPr>
          <p:spPr bwMode="auto">
            <a:xfrm>
              <a:off x="10245296" y="891777"/>
              <a:ext cx="16810" cy="33620"/>
            </a:xfrm>
            <a:custGeom>
              <a:avLst/>
              <a:gdLst>
                <a:gd name="T0" fmla="*/ 25 w 41"/>
                <a:gd name="T1" fmla="*/ 82 h 82"/>
                <a:gd name="T2" fmla="*/ 41 w 41"/>
                <a:gd name="T3" fmla="*/ 82 h 82"/>
                <a:gd name="T4" fmla="*/ 17 w 41"/>
                <a:gd name="T5" fmla="*/ 0 h 82"/>
                <a:gd name="T6" fmla="*/ 0 w 41"/>
                <a:gd name="T7" fmla="*/ 4 h 82"/>
                <a:gd name="T8" fmla="*/ 25 w 41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2">
                  <a:moveTo>
                    <a:pt x="25" y="82"/>
                  </a:moveTo>
                  <a:lnTo>
                    <a:pt x="41" y="82"/>
                  </a:lnTo>
                  <a:lnTo>
                    <a:pt x="17" y="0"/>
                  </a:lnTo>
                  <a:lnTo>
                    <a:pt x="0" y="4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BD831121-1377-40C0-8C14-FC36B335AD86}"/>
                </a:ext>
              </a:extLst>
            </p:cNvPr>
            <p:cNvSpPr/>
            <p:nvPr/>
          </p:nvSpPr>
          <p:spPr bwMode="auto">
            <a:xfrm>
              <a:off x="10341235" y="818798"/>
              <a:ext cx="31980" cy="25420"/>
            </a:xfrm>
            <a:custGeom>
              <a:avLst/>
              <a:gdLst>
                <a:gd name="T0" fmla="*/ 0 w 19"/>
                <a:gd name="T1" fmla="*/ 4 h 15"/>
                <a:gd name="T2" fmla="*/ 17 w 19"/>
                <a:gd name="T3" fmla="*/ 15 h 15"/>
                <a:gd name="T4" fmla="*/ 19 w 19"/>
                <a:gd name="T5" fmla="*/ 12 h 15"/>
                <a:gd name="T6" fmla="*/ 2 w 19"/>
                <a:gd name="T7" fmla="*/ 0 h 15"/>
                <a:gd name="T8" fmla="*/ 0 w 1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0" y="4"/>
                  </a:moveTo>
                  <a:cubicBezTo>
                    <a:pt x="2" y="5"/>
                    <a:pt x="16" y="15"/>
                    <a:pt x="17" y="15"/>
                  </a:cubicBezTo>
                  <a:cubicBezTo>
                    <a:pt x="17" y="15"/>
                    <a:pt x="18" y="13"/>
                    <a:pt x="19" y="1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FFDEE38C-17C2-41A9-9417-A2EC33E51146}"/>
                </a:ext>
              </a:extLst>
            </p:cNvPr>
            <p:cNvSpPr/>
            <p:nvPr/>
          </p:nvSpPr>
          <p:spPr bwMode="auto">
            <a:xfrm>
              <a:off x="10009959" y="805268"/>
              <a:ext cx="33620" cy="22140"/>
            </a:xfrm>
            <a:custGeom>
              <a:avLst/>
              <a:gdLst>
                <a:gd name="T0" fmla="*/ 0 w 20"/>
                <a:gd name="T1" fmla="*/ 10 h 13"/>
                <a:gd name="T2" fmla="*/ 2 w 20"/>
                <a:gd name="T3" fmla="*/ 13 h 13"/>
                <a:gd name="T4" fmla="*/ 20 w 20"/>
                <a:gd name="T5" fmla="*/ 4 h 13"/>
                <a:gd name="T6" fmla="*/ 18 w 20"/>
                <a:gd name="T7" fmla="*/ 0 h 13"/>
                <a:gd name="T8" fmla="*/ 0 w 20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0" y="10"/>
                  </a:moveTo>
                  <a:cubicBezTo>
                    <a:pt x="1" y="11"/>
                    <a:pt x="2" y="13"/>
                    <a:pt x="2" y="13"/>
                  </a:cubicBezTo>
                  <a:cubicBezTo>
                    <a:pt x="4" y="13"/>
                    <a:pt x="16" y="5"/>
                    <a:pt x="20" y="4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5E9EBFC3-E109-4303-825B-BE2C42165BD9}"/>
                </a:ext>
              </a:extLst>
            </p:cNvPr>
            <p:cNvSpPr/>
            <p:nvPr/>
          </p:nvSpPr>
          <p:spPr bwMode="auto">
            <a:xfrm>
              <a:off x="10178057" y="779848"/>
              <a:ext cx="15170" cy="23780"/>
            </a:xfrm>
            <a:custGeom>
              <a:avLst/>
              <a:gdLst>
                <a:gd name="T0" fmla="*/ 3 w 9"/>
                <a:gd name="T1" fmla="*/ 5 h 14"/>
                <a:gd name="T2" fmla="*/ 5 w 9"/>
                <a:gd name="T3" fmla="*/ 2 h 14"/>
                <a:gd name="T4" fmla="*/ 6 w 9"/>
                <a:gd name="T5" fmla="*/ 4 h 14"/>
                <a:gd name="T6" fmla="*/ 5 w 9"/>
                <a:gd name="T7" fmla="*/ 6 h 14"/>
                <a:gd name="T8" fmla="*/ 3 w 9"/>
                <a:gd name="T9" fmla="*/ 5 h 14"/>
                <a:gd name="T10" fmla="*/ 0 w 9"/>
                <a:gd name="T11" fmla="*/ 3 h 14"/>
                <a:gd name="T12" fmla="*/ 0 w 9"/>
                <a:gd name="T13" fmla="*/ 5 h 14"/>
                <a:gd name="T14" fmla="*/ 3 w 9"/>
                <a:gd name="T15" fmla="*/ 8 h 14"/>
                <a:gd name="T16" fmla="*/ 6 w 9"/>
                <a:gd name="T17" fmla="*/ 8 h 14"/>
                <a:gd name="T18" fmla="*/ 6 w 9"/>
                <a:gd name="T19" fmla="*/ 11 h 14"/>
                <a:gd name="T20" fmla="*/ 5 w 9"/>
                <a:gd name="T21" fmla="*/ 12 h 14"/>
                <a:gd name="T22" fmla="*/ 3 w 9"/>
                <a:gd name="T23" fmla="*/ 10 h 14"/>
                <a:gd name="T24" fmla="*/ 0 w 9"/>
                <a:gd name="T25" fmla="*/ 10 h 14"/>
                <a:gd name="T26" fmla="*/ 4 w 9"/>
                <a:gd name="T27" fmla="*/ 14 h 14"/>
                <a:gd name="T28" fmla="*/ 5 w 9"/>
                <a:gd name="T29" fmla="*/ 14 h 14"/>
                <a:gd name="T30" fmla="*/ 9 w 9"/>
                <a:gd name="T31" fmla="*/ 9 h 14"/>
                <a:gd name="T32" fmla="*/ 9 w 9"/>
                <a:gd name="T33" fmla="*/ 4 h 14"/>
                <a:gd name="T34" fmla="*/ 5 w 9"/>
                <a:gd name="T35" fmla="*/ 0 h 14"/>
                <a:gd name="T36" fmla="*/ 0 w 9"/>
                <a:gd name="T3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4">
                  <a:moveTo>
                    <a:pt x="3" y="5"/>
                  </a:moveTo>
                  <a:cubicBezTo>
                    <a:pt x="3" y="3"/>
                    <a:pt x="4" y="2"/>
                    <a:pt x="5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4" y="6"/>
                    <a:pt x="3" y="5"/>
                    <a:pt x="3" y="5"/>
                  </a:cubicBezTo>
                  <a:close/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7"/>
                    <a:pt x="3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2"/>
                    <a:pt x="5" y="12"/>
                  </a:cubicBezTo>
                  <a:cubicBezTo>
                    <a:pt x="4" y="12"/>
                    <a:pt x="3" y="11"/>
                    <a:pt x="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2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9" y="11"/>
                    <a:pt x="9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2F13BF7F-A81E-4C65-BE2C-D97AEDB81793}"/>
                </a:ext>
              </a:extLst>
            </p:cNvPr>
            <p:cNvSpPr/>
            <p:nvPr/>
          </p:nvSpPr>
          <p:spPr bwMode="auto">
            <a:xfrm>
              <a:off x="10055469" y="854467"/>
              <a:ext cx="27060" cy="30340"/>
            </a:xfrm>
            <a:custGeom>
              <a:avLst/>
              <a:gdLst>
                <a:gd name="T0" fmla="*/ 66 w 66"/>
                <a:gd name="T1" fmla="*/ 12 h 74"/>
                <a:gd name="T2" fmla="*/ 57 w 66"/>
                <a:gd name="T3" fmla="*/ 0 h 74"/>
                <a:gd name="T4" fmla="*/ 0 w 66"/>
                <a:gd name="T5" fmla="*/ 66 h 74"/>
                <a:gd name="T6" fmla="*/ 12 w 66"/>
                <a:gd name="T7" fmla="*/ 74 h 74"/>
                <a:gd name="T8" fmla="*/ 66 w 66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4">
                  <a:moveTo>
                    <a:pt x="66" y="12"/>
                  </a:moveTo>
                  <a:lnTo>
                    <a:pt x="57" y="0"/>
                  </a:lnTo>
                  <a:lnTo>
                    <a:pt x="0" y="66"/>
                  </a:lnTo>
                  <a:lnTo>
                    <a:pt x="12" y="74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CB4241E2-677E-42C9-97FF-3535B1343BFE}"/>
                </a:ext>
              </a:extLst>
            </p:cNvPr>
            <p:cNvSpPr/>
            <p:nvPr/>
          </p:nvSpPr>
          <p:spPr bwMode="auto">
            <a:xfrm>
              <a:off x="10196507" y="779848"/>
              <a:ext cx="15170" cy="23780"/>
            </a:xfrm>
            <a:custGeom>
              <a:avLst/>
              <a:gdLst>
                <a:gd name="T0" fmla="*/ 0 w 9"/>
                <a:gd name="T1" fmla="*/ 4 h 14"/>
                <a:gd name="T2" fmla="*/ 3 w 9"/>
                <a:gd name="T3" fmla="*/ 4 h 14"/>
                <a:gd name="T4" fmla="*/ 4 w 9"/>
                <a:gd name="T5" fmla="*/ 2 h 14"/>
                <a:gd name="T6" fmla="*/ 6 w 9"/>
                <a:gd name="T7" fmla="*/ 3 h 14"/>
                <a:gd name="T8" fmla="*/ 6 w 9"/>
                <a:gd name="T9" fmla="*/ 4 h 14"/>
                <a:gd name="T10" fmla="*/ 0 w 9"/>
                <a:gd name="T11" fmla="*/ 11 h 14"/>
                <a:gd name="T12" fmla="*/ 0 w 9"/>
                <a:gd name="T13" fmla="*/ 14 h 14"/>
                <a:gd name="T14" fmla="*/ 9 w 9"/>
                <a:gd name="T15" fmla="*/ 14 h 14"/>
                <a:gd name="T16" fmla="*/ 9 w 9"/>
                <a:gd name="T17" fmla="*/ 11 h 14"/>
                <a:gd name="T18" fmla="*/ 3 w 9"/>
                <a:gd name="T19" fmla="*/ 11 h 14"/>
                <a:gd name="T20" fmla="*/ 9 w 9"/>
                <a:gd name="T21" fmla="*/ 3 h 14"/>
                <a:gd name="T22" fmla="*/ 6 w 9"/>
                <a:gd name="T23" fmla="*/ 0 h 14"/>
                <a:gd name="T24" fmla="*/ 4 w 9"/>
                <a:gd name="T25" fmla="*/ 0 h 14"/>
                <a:gd name="T26" fmla="*/ 0 w 9"/>
                <a:gd name="T2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4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2"/>
                    <a:pt x="6" y="2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0" y="10"/>
                    <a:pt x="0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9"/>
                    <a:pt x="9" y="7"/>
                    <a:pt x="9" y="3"/>
                  </a:cubicBezTo>
                  <a:cubicBezTo>
                    <a:pt x="9" y="2"/>
                    <a:pt x="7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D598BB9A-6DED-408E-B987-E70A38BA6405}"/>
                </a:ext>
              </a:extLst>
            </p:cNvPr>
            <p:cNvSpPr/>
            <p:nvPr/>
          </p:nvSpPr>
          <p:spPr bwMode="auto">
            <a:xfrm>
              <a:off x="10215367" y="779848"/>
              <a:ext cx="14760" cy="23780"/>
            </a:xfrm>
            <a:custGeom>
              <a:avLst/>
              <a:gdLst>
                <a:gd name="T0" fmla="*/ 5 w 9"/>
                <a:gd name="T1" fmla="*/ 4 h 14"/>
                <a:gd name="T2" fmla="*/ 5 w 9"/>
                <a:gd name="T3" fmla="*/ 8 h 14"/>
                <a:gd name="T4" fmla="*/ 2 w 9"/>
                <a:gd name="T5" fmla="*/ 8 h 14"/>
                <a:gd name="T6" fmla="*/ 5 w 9"/>
                <a:gd name="T7" fmla="*/ 4 h 14"/>
                <a:gd name="T8" fmla="*/ 0 w 9"/>
                <a:gd name="T9" fmla="*/ 9 h 14"/>
                <a:gd name="T10" fmla="*/ 0 w 9"/>
                <a:gd name="T11" fmla="*/ 11 h 14"/>
                <a:gd name="T12" fmla="*/ 5 w 9"/>
                <a:gd name="T13" fmla="*/ 11 h 14"/>
                <a:gd name="T14" fmla="*/ 5 w 9"/>
                <a:gd name="T15" fmla="*/ 14 h 14"/>
                <a:gd name="T16" fmla="*/ 7 w 9"/>
                <a:gd name="T17" fmla="*/ 14 h 14"/>
                <a:gd name="T18" fmla="*/ 7 w 9"/>
                <a:gd name="T19" fmla="*/ 11 h 14"/>
                <a:gd name="T20" fmla="*/ 9 w 9"/>
                <a:gd name="T21" fmla="*/ 11 h 14"/>
                <a:gd name="T22" fmla="*/ 9 w 9"/>
                <a:gd name="T23" fmla="*/ 8 h 14"/>
                <a:gd name="T24" fmla="*/ 7 w 9"/>
                <a:gd name="T25" fmla="*/ 8 h 14"/>
                <a:gd name="T26" fmla="*/ 7 w 9"/>
                <a:gd name="T27" fmla="*/ 0 h 14"/>
                <a:gd name="T28" fmla="*/ 6 w 9"/>
                <a:gd name="T29" fmla="*/ 0 h 14"/>
                <a:gd name="T30" fmla="*/ 0 w 9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4">
                  <a:moveTo>
                    <a:pt x="5" y="4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0" y="9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CD30CD6C-EAD7-406F-98EE-2497ABC72D0A}"/>
                </a:ext>
              </a:extLst>
            </p:cNvPr>
            <p:cNvSpPr/>
            <p:nvPr/>
          </p:nvSpPr>
          <p:spPr bwMode="auto">
            <a:xfrm>
              <a:off x="10005040" y="620360"/>
              <a:ext cx="18450" cy="35670"/>
            </a:xfrm>
            <a:custGeom>
              <a:avLst/>
              <a:gdLst>
                <a:gd name="T0" fmla="*/ 3 w 11"/>
                <a:gd name="T1" fmla="*/ 3 h 21"/>
                <a:gd name="T2" fmla="*/ 3 w 11"/>
                <a:gd name="T3" fmla="*/ 10 h 21"/>
                <a:gd name="T4" fmla="*/ 0 w 11"/>
                <a:gd name="T5" fmla="*/ 11 h 21"/>
                <a:gd name="T6" fmla="*/ 2 w 11"/>
                <a:gd name="T7" fmla="*/ 13 h 21"/>
                <a:gd name="T8" fmla="*/ 6 w 11"/>
                <a:gd name="T9" fmla="*/ 13 h 21"/>
                <a:gd name="T10" fmla="*/ 8 w 11"/>
                <a:gd name="T11" fmla="*/ 21 h 21"/>
                <a:gd name="T12" fmla="*/ 11 w 11"/>
                <a:gd name="T13" fmla="*/ 18 h 21"/>
                <a:gd name="T14" fmla="*/ 7 w 11"/>
                <a:gd name="T15" fmla="*/ 11 h 21"/>
                <a:gd name="T16" fmla="*/ 9 w 11"/>
                <a:gd name="T17" fmla="*/ 4 h 21"/>
                <a:gd name="T18" fmla="*/ 4 w 11"/>
                <a:gd name="T19" fmla="*/ 0 h 21"/>
                <a:gd name="T20" fmla="*/ 2 w 11"/>
                <a:gd name="T21" fmla="*/ 0 h 21"/>
                <a:gd name="T22" fmla="*/ 3 w 11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1">
                  <a:moveTo>
                    <a:pt x="3" y="3"/>
                  </a:moveTo>
                  <a:cubicBezTo>
                    <a:pt x="9" y="3"/>
                    <a:pt x="5" y="6"/>
                    <a:pt x="3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9" y="15"/>
                    <a:pt x="8" y="16"/>
                    <a:pt x="8" y="21"/>
                  </a:cubicBezTo>
                  <a:cubicBezTo>
                    <a:pt x="9" y="20"/>
                    <a:pt x="11" y="19"/>
                    <a:pt x="11" y="18"/>
                  </a:cubicBezTo>
                  <a:cubicBezTo>
                    <a:pt x="11" y="15"/>
                    <a:pt x="9" y="12"/>
                    <a:pt x="7" y="11"/>
                  </a:cubicBezTo>
                  <a:cubicBezTo>
                    <a:pt x="7" y="9"/>
                    <a:pt x="9" y="5"/>
                    <a:pt x="9" y="4"/>
                  </a:cubicBezTo>
                  <a:cubicBezTo>
                    <a:pt x="9" y="3"/>
                    <a:pt x="6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4C6BA6E9-E486-4655-A2BC-5DBCAC719F45}"/>
                </a:ext>
              </a:extLst>
            </p:cNvPr>
            <p:cNvSpPr/>
            <p:nvPr/>
          </p:nvSpPr>
          <p:spPr bwMode="auto">
            <a:xfrm>
              <a:off x="10301056" y="539181"/>
              <a:ext cx="31980" cy="28700"/>
            </a:xfrm>
            <a:custGeom>
              <a:avLst/>
              <a:gdLst>
                <a:gd name="T0" fmla="*/ 3 w 19"/>
                <a:gd name="T1" fmla="*/ 15 h 17"/>
                <a:gd name="T2" fmla="*/ 5 w 19"/>
                <a:gd name="T3" fmla="*/ 13 h 17"/>
                <a:gd name="T4" fmla="*/ 6 w 19"/>
                <a:gd name="T5" fmla="*/ 13 h 17"/>
                <a:gd name="T6" fmla="*/ 3 w 19"/>
                <a:gd name="T7" fmla="*/ 15 h 17"/>
                <a:gd name="T8" fmla="*/ 13 w 19"/>
                <a:gd name="T9" fmla="*/ 2 h 17"/>
                <a:gd name="T10" fmla="*/ 14 w 19"/>
                <a:gd name="T11" fmla="*/ 4 h 17"/>
                <a:gd name="T12" fmla="*/ 7 w 19"/>
                <a:gd name="T13" fmla="*/ 8 h 17"/>
                <a:gd name="T14" fmla="*/ 8 w 19"/>
                <a:gd name="T15" fmla="*/ 10 h 17"/>
                <a:gd name="T16" fmla="*/ 7 w 19"/>
                <a:gd name="T17" fmla="*/ 10 h 17"/>
                <a:gd name="T18" fmla="*/ 6 w 19"/>
                <a:gd name="T19" fmla="*/ 9 h 17"/>
                <a:gd name="T20" fmla="*/ 4 w 19"/>
                <a:gd name="T21" fmla="*/ 10 h 17"/>
                <a:gd name="T22" fmla="*/ 2 w 19"/>
                <a:gd name="T23" fmla="*/ 10 h 17"/>
                <a:gd name="T24" fmla="*/ 2 w 19"/>
                <a:gd name="T25" fmla="*/ 11 h 17"/>
                <a:gd name="T26" fmla="*/ 0 w 19"/>
                <a:gd name="T27" fmla="*/ 14 h 17"/>
                <a:gd name="T28" fmla="*/ 3 w 19"/>
                <a:gd name="T29" fmla="*/ 17 h 17"/>
                <a:gd name="T30" fmla="*/ 10 w 19"/>
                <a:gd name="T31" fmla="*/ 10 h 17"/>
                <a:gd name="T32" fmla="*/ 10 w 19"/>
                <a:gd name="T33" fmla="*/ 9 h 17"/>
                <a:gd name="T34" fmla="*/ 12 w 19"/>
                <a:gd name="T35" fmla="*/ 6 h 17"/>
                <a:gd name="T36" fmla="*/ 18 w 19"/>
                <a:gd name="T37" fmla="*/ 6 h 17"/>
                <a:gd name="T38" fmla="*/ 19 w 19"/>
                <a:gd name="T39" fmla="*/ 3 h 17"/>
                <a:gd name="T40" fmla="*/ 14 w 19"/>
                <a:gd name="T41" fmla="*/ 0 h 17"/>
                <a:gd name="T42" fmla="*/ 13 w 19"/>
                <a:gd name="T4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7">
                  <a:moveTo>
                    <a:pt x="3" y="15"/>
                  </a:moveTo>
                  <a:cubicBezTo>
                    <a:pt x="3" y="13"/>
                    <a:pt x="4" y="14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5"/>
                    <a:pt x="5" y="15"/>
                    <a:pt x="3" y="15"/>
                  </a:cubicBezTo>
                  <a:close/>
                  <a:moveTo>
                    <a:pt x="13" y="2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8" y="6"/>
                    <a:pt x="11" y="6"/>
                    <a:pt x="7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1" y="13"/>
                    <a:pt x="0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10" y="11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3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C92BA4C9-74D2-4495-A5C2-1477CC291E5D}"/>
                </a:ext>
              </a:extLst>
            </p:cNvPr>
            <p:cNvSpPr/>
            <p:nvPr/>
          </p:nvSpPr>
          <p:spPr bwMode="auto">
            <a:xfrm>
              <a:off x="10063669" y="528931"/>
              <a:ext cx="20500" cy="34030"/>
            </a:xfrm>
            <a:custGeom>
              <a:avLst/>
              <a:gdLst>
                <a:gd name="T0" fmla="*/ 5 w 12"/>
                <a:gd name="T1" fmla="*/ 3 h 20"/>
                <a:gd name="T2" fmla="*/ 11 w 12"/>
                <a:gd name="T3" fmla="*/ 12 h 20"/>
                <a:gd name="T4" fmla="*/ 3 w 12"/>
                <a:gd name="T5" fmla="*/ 17 h 20"/>
                <a:gd name="T6" fmla="*/ 3 w 12"/>
                <a:gd name="T7" fmla="*/ 17 h 20"/>
                <a:gd name="T8" fmla="*/ 0 w 12"/>
                <a:gd name="T9" fmla="*/ 16 h 20"/>
                <a:gd name="T10" fmla="*/ 4 w 12"/>
                <a:gd name="T11" fmla="*/ 20 h 20"/>
                <a:gd name="T12" fmla="*/ 12 w 12"/>
                <a:gd name="T13" fmla="*/ 13 h 20"/>
                <a:gd name="T14" fmla="*/ 12 w 12"/>
                <a:gd name="T15" fmla="*/ 12 h 20"/>
                <a:gd name="T16" fmla="*/ 9 w 12"/>
                <a:gd name="T17" fmla="*/ 5 h 20"/>
                <a:gd name="T18" fmla="*/ 5 w 12"/>
                <a:gd name="T19" fmla="*/ 0 h 20"/>
                <a:gd name="T20" fmla="*/ 5 w 12"/>
                <a:gd name="T2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0">
                  <a:moveTo>
                    <a:pt x="5" y="3"/>
                  </a:moveTo>
                  <a:cubicBezTo>
                    <a:pt x="5" y="4"/>
                    <a:pt x="11" y="10"/>
                    <a:pt x="11" y="12"/>
                  </a:cubicBezTo>
                  <a:cubicBezTo>
                    <a:pt x="11" y="13"/>
                    <a:pt x="5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6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6" y="20"/>
                    <a:pt x="12" y="16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0"/>
                    <a:pt x="10" y="7"/>
                    <a:pt x="9" y="5"/>
                  </a:cubicBezTo>
                  <a:cubicBezTo>
                    <a:pt x="7" y="3"/>
                    <a:pt x="7" y="0"/>
                    <a:pt x="5" y="0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92FAD840-075B-42C8-A6E0-8520701C009D}"/>
                </a:ext>
              </a:extLst>
            </p:cNvPr>
            <p:cNvSpPr/>
            <p:nvPr/>
          </p:nvSpPr>
          <p:spPr bwMode="auto">
            <a:xfrm>
              <a:off x="10162887" y="779848"/>
              <a:ext cx="10250" cy="23780"/>
            </a:xfrm>
            <a:custGeom>
              <a:avLst/>
              <a:gdLst>
                <a:gd name="T0" fmla="*/ 0 w 6"/>
                <a:gd name="T1" fmla="*/ 2 h 14"/>
                <a:gd name="T2" fmla="*/ 0 w 6"/>
                <a:gd name="T3" fmla="*/ 5 h 14"/>
                <a:gd name="T4" fmla="*/ 3 w 6"/>
                <a:gd name="T5" fmla="*/ 3 h 14"/>
                <a:gd name="T6" fmla="*/ 3 w 6"/>
                <a:gd name="T7" fmla="*/ 14 h 14"/>
                <a:gd name="T8" fmla="*/ 6 w 6"/>
                <a:gd name="T9" fmla="*/ 14 h 14"/>
                <a:gd name="T10" fmla="*/ 6 w 6"/>
                <a:gd name="T11" fmla="*/ 1 h 14"/>
                <a:gd name="T12" fmla="*/ 4 w 6"/>
                <a:gd name="T13" fmla="*/ 0 h 14"/>
                <a:gd name="T14" fmla="*/ 4 w 6"/>
                <a:gd name="T15" fmla="*/ 0 h 14"/>
                <a:gd name="T16" fmla="*/ 0 w 6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4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B9335C54-0854-48E9-ADEF-6B881003B940}"/>
                </a:ext>
              </a:extLst>
            </p:cNvPr>
            <p:cNvSpPr/>
            <p:nvPr/>
          </p:nvSpPr>
          <p:spPr bwMode="auto">
            <a:xfrm>
              <a:off x="10310896" y="859387"/>
              <a:ext cx="13530" cy="11890"/>
            </a:xfrm>
            <a:custGeom>
              <a:avLst/>
              <a:gdLst>
                <a:gd name="T0" fmla="*/ 0 w 8"/>
                <a:gd name="T1" fmla="*/ 4 h 7"/>
                <a:gd name="T2" fmla="*/ 4 w 8"/>
                <a:gd name="T3" fmla="*/ 7 h 7"/>
                <a:gd name="T4" fmla="*/ 8 w 8"/>
                <a:gd name="T5" fmla="*/ 3 h 7"/>
                <a:gd name="T6" fmla="*/ 8 w 8"/>
                <a:gd name="T7" fmla="*/ 2 h 7"/>
                <a:gd name="T8" fmla="*/ 6 w 8"/>
                <a:gd name="T9" fmla="*/ 0 h 7"/>
                <a:gd name="T10" fmla="*/ 0 w 8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8" y="5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3" y="0"/>
                    <a:pt x="2" y="3"/>
                    <a:pt x="0" y="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E3C12F9F-78D8-435F-AD43-D77209F949D5}"/>
                </a:ext>
              </a:extLst>
            </p:cNvPr>
            <p:cNvSpPr/>
            <p:nvPr/>
          </p:nvSpPr>
          <p:spPr bwMode="auto">
            <a:xfrm>
              <a:off x="10067359" y="535901"/>
              <a:ext cx="9840" cy="20090"/>
            </a:xfrm>
            <a:custGeom>
              <a:avLst/>
              <a:gdLst>
                <a:gd name="T0" fmla="*/ 1 w 6"/>
                <a:gd name="T1" fmla="*/ 4 h 12"/>
                <a:gd name="T2" fmla="*/ 0 w 6"/>
                <a:gd name="T3" fmla="*/ 7 h 12"/>
                <a:gd name="T4" fmla="*/ 0 w 6"/>
                <a:gd name="T5" fmla="*/ 8 h 12"/>
                <a:gd name="T6" fmla="*/ 5 w 6"/>
                <a:gd name="T7" fmla="*/ 8 h 12"/>
                <a:gd name="T8" fmla="*/ 5 w 6"/>
                <a:gd name="T9" fmla="*/ 8 h 12"/>
                <a:gd name="T10" fmla="*/ 2 w 6"/>
                <a:gd name="T11" fmla="*/ 12 h 12"/>
                <a:gd name="T12" fmla="*/ 6 w 6"/>
                <a:gd name="T13" fmla="*/ 7 h 12"/>
                <a:gd name="T14" fmla="*/ 5 w 6"/>
                <a:gd name="T15" fmla="*/ 6 h 12"/>
                <a:gd name="T16" fmla="*/ 1 w 6"/>
                <a:gd name="T17" fmla="*/ 7 h 12"/>
                <a:gd name="T18" fmla="*/ 4 w 6"/>
                <a:gd name="T19" fmla="*/ 3 h 12"/>
                <a:gd name="T20" fmla="*/ 4 w 6"/>
                <a:gd name="T21" fmla="*/ 3 h 12"/>
                <a:gd name="T22" fmla="*/ 2 w 6"/>
                <a:gd name="T23" fmla="*/ 3 h 12"/>
                <a:gd name="T24" fmla="*/ 3 w 6"/>
                <a:gd name="T25" fmla="*/ 3 h 12"/>
                <a:gd name="T26" fmla="*/ 0 w 6"/>
                <a:gd name="T27" fmla="*/ 0 h 12"/>
                <a:gd name="T28" fmla="*/ 0 w 6"/>
                <a:gd name="T29" fmla="*/ 1 h 12"/>
                <a:gd name="T30" fmla="*/ 1 w 6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1" y="4"/>
                  </a:moveTo>
                  <a:cubicBezTo>
                    <a:pt x="1" y="5"/>
                    <a:pt x="0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3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2" y="10"/>
                    <a:pt x="2" y="12"/>
                  </a:cubicBezTo>
                  <a:cubicBezTo>
                    <a:pt x="3" y="12"/>
                    <a:pt x="6" y="9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3" y="6"/>
                    <a:pt x="4" y="7"/>
                    <a:pt x="1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F9DAF695-ABE8-4648-AD93-6793E8B14CA3}"/>
                </a:ext>
              </a:extLst>
            </p:cNvPr>
            <p:cNvSpPr/>
            <p:nvPr/>
          </p:nvSpPr>
          <p:spPr bwMode="auto">
            <a:xfrm>
              <a:off x="10252266" y="495312"/>
              <a:ext cx="11480" cy="13530"/>
            </a:xfrm>
            <a:custGeom>
              <a:avLst/>
              <a:gdLst>
                <a:gd name="T0" fmla="*/ 2 w 7"/>
                <a:gd name="T1" fmla="*/ 4 h 8"/>
                <a:gd name="T2" fmla="*/ 0 w 7"/>
                <a:gd name="T3" fmla="*/ 7 h 8"/>
                <a:gd name="T4" fmla="*/ 3 w 7"/>
                <a:gd name="T5" fmla="*/ 8 h 8"/>
                <a:gd name="T6" fmla="*/ 3 w 7"/>
                <a:gd name="T7" fmla="*/ 8 h 8"/>
                <a:gd name="T8" fmla="*/ 7 w 7"/>
                <a:gd name="T9" fmla="*/ 4 h 8"/>
                <a:gd name="T10" fmla="*/ 2 w 7"/>
                <a:gd name="T11" fmla="*/ 0 h 8"/>
                <a:gd name="T12" fmla="*/ 2 w 7"/>
                <a:gd name="T13" fmla="*/ 0 h 8"/>
                <a:gd name="T14" fmla="*/ 2 w 7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2" y="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6" y="5"/>
                    <a:pt x="7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0371F016-B10D-4A1A-A2E8-61DC8B297E62}"/>
                </a:ext>
              </a:extLst>
            </p:cNvPr>
            <p:cNvSpPr/>
            <p:nvPr/>
          </p:nvSpPr>
          <p:spPr bwMode="auto">
            <a:xfrm>
              <a:off x="10041939" y="554351"/>
              <a:ext cx="8610" cy="13530"/>
            </a:xfrm>
            <a:custGeom>
              <a:avLst/>
              <a:gdLst>
                <a:gd name="T0" fmla="*/ 0 w 5"/>
                <a:gd name="T1" fmla="*/ 2 h 8"/>
                <a:gd name="T2" fmla="*/ 0 w 5"/>
                <a:gd name="T3" fmla="*/ 3 h 8"/>
                <a:gd name="T4" fmla="*/ 3 w 5"/>
                <a:gd name="T5" fmla="*/ 8 h 8"/>
                <a:gd name="T6" fmla="*/ 4 w 5"/>
                <a:gd name="T7" fmla="*/ 8 h 8"/>
                <a:gd name="T8" fmla="*/ 5 w 5"/>
                <a:gd name="T9" fmla="*/ 2 h 8"/>
                <a:gd name="T10" fmla="*/ 4 w 5"/>
                <a:gd name="T11" fmla="*/ 1 h 8"/>
                <a:gd name="T12" fmla="*/ 2 w 5"/>
                <a:gd name="T13" fmla="*/ 4 h 8"/>
                <a:gd name="T14" fmla="*/ 1 w 5"/>
                <a:gd name="T15" fmla="*/ 3 h 8"/>
                <a:gd name="T16" fmla="*/ 3 w 5"/>
                <a:gd name="T17" fmla="*/ 0 h 8"/>
                <a:gd name="T18" fmla="*/ 1 w 5"/>
                <a:gd name="T19" fmla="*/ 0 h 8"/>
                <a:gd name="T20" fmla="*/ 0 w 5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2" y="5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5" y="4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1926F200-9868-43D2-A527-5BCC9252DF1F}"/>
                </a:ext>
              </a:extLst>
            </p:cNvPr>
            <p:cNvSpPr/>
            <p:nvPr/>
          </p:nvSpPr>
          <p:spPr bwMode="auto">
            <a:xfrm>
              <a:off x="10164937" y="749099"/>
              <a:ext cx="3280" cy="1722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4948E03E-FA8D-4DC1-84A3-56980B8838C4}"/>
                </a:ext>
              </a:extLst>
            </p:cNvPr>
            <p:cNvSpPr/>
            <p:nvPr/>
          </p:nvSpPr>
          <p:spPr bwMode="auto">
            <a:xfrm>
              <a:off x="10252266" y="517042"/>
              <a:ext cx="15170" cy="6970"/>
            </a:xfrm>
            <a:custGeom>
              <a:avLst/>
              <a:gdLst>
                <a:gd name="T0" fmla="*/ 0 w 9"/>
                <a:gd name="T1" fmla="*/ 2 h 4"/>
                <a:gd name="T2" fmla="*/ 2 w 9"/>
                <a:gd name="T3" fmla="*/ 4 h 4"/>
                <a:gd name="T4" fmla="*/ 3 w 9"/>
                <a:gd name="T5" fmla="*/ 4 h 4"/>
                <a:gd name="T6" fmla="*/ 8 w 9"/>
                <a:gd name="T7" fmla="*/ 3 h 4"/>
                <a:gd name="T8" fmla="*/ 9 w 9"/>
                <a:gd name="T9" fmla="*/ 0 h 4"/>
                <a:gd name="T10" fmla="*/ 8 w 9"/>
                <a:gd name="T11" fmla="*/ 0 h 4"/>
                <a:gd name="T12" fmla="*/ 0 w 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3"/>
                    <a:pt x="8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B982355-C607-4CB5-9218-512AE1092955}"/>
                </a:ext>
              </a:extLst>
            </p:cNvPr>
            <p:cNvSpPr/>
            <p:nvPr/>
          </p:nvSpPr>
          <p:spPr bwMode="auto">
            <a:xfrm>
              <a:off x="10082528" y="876197"/>
              <a:ext cx="8200" cy="11890"/>
            </a:xfrm>
            <a:custGeom>
              <a:avLst/>
              <a:gdLst>
                <a:gd name="T0" fmla="*/ 0 w 5"/>
                <a:gd name="T1" fmla="*/ 5 h 7"/>
                <a:gd name="T2" fmla="*/ 3 w 5"/>
                <a:gd name="T3" fmla="*/ 7 h 7"/>
                <a:gd name="T4" fmla="*/ 5 w 5"/>
                <a:gd name="T5" fmla="*/ 0 h 7"/>
                <a:gd name="T6" fmla="*/ 0 w 5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5"/>
                  </a:moveTo>
                  <a:cubicBezTo>
                    <a:pt x="0" y="6"/>
                    <a:pt x="2" y="7"/>
                    <a:pt x="3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0" y="5"/>
                    <a:pt x="0" y="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CE2EE052-7EC6-489B-85EB-014B77F280D4}"/>
                </a:ext>
              </a:extLst>
            </p:cNvPr>
            <p:cNvSpPr/>
            <p:nvPr/>
          </p:nvSpPr>
          <p:spPr bwMode="auto">
            <a:xfrm>
              <a:off x="10221927" y="749099"/>
              <a:ext cx="3280" cy="1722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B9A5C4F0-CAFF-4A35-BDA7-21925A21559A}"/>
                </a:ext>
              </a:extLst>
            </p:cNvPr>
            <p:cNvSpPr/>
            <p:nvPr/>
          </p:nvSpPr>
          <p:spPr bwMode="auto">
            <a:xfrm>
              <a:off x="10105898" y="739259"/>
              <a:ext cx="13530" cy="164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7F8EA5BE-4A92-4EA5-8335-45C7F0B49D26}"/>
                </a:ext>
              </a:extLst>
            </p:cNvPr>
            <p:cNvSpPr/>
            <p:nvPr/>
          </p:nvSpPr>
          <p:spPr bwMode="auto">
            <a:xfrm>
              <a:off x="10270716" y="739259"/>
              <a:ext cx="13530" cy="164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5A2BD854-8F3B-4E51-A1C5-3D19B52F1DE1}"/>
                </a:ext>
              </a:extLst>
            </p:cNvPr>
            <p:cNvSpPr/>
            <p:nvPr/>
          </p:nvSpPr>
          <p:spPr bwMode="auto">
            <a:xfrm>
              <a:off x="10289166" y="739259"/>
              <a:ext cx="11890" cy="164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241AD4F0-6024-44C9-A523-A620B0D9E3CB}"/>
                </a:ext>
              </a:extLst>
            </p:cNvPr>
            <p:cNvSpPr/>
            <p:nvPr/>
          </p:nvSpPr>
          <p:spPr bwMode="auto">
            <a:xfrm>
              <a:off x="10087448" y="739259"/>
              <a:ext cx="13530" cy="164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9C96D125-B766-401B-87E0-E24C62316759}"/>
                </a:ext>
              </a:extLst>
            </p:cNvPr>
            <p:cNvSpPr/>
            <p:nvPr/>
          </p:nvSpPr>
          <p:spPr bwMode="auto">
            <a:xfrm>
              <a:off x="10371575" y="679809"/>
              <a:ext cx="8200" cy="8610"/>
            </a:xfrm>
            <a:custGeom>
              <a:avLst/>
              <a:gdLst>
                <a:gd name="T0" fmla="*/ 3 w 5"/>
                <a:gd name="T1" fmla="*/ 5 h 5"/>
                <a:gd name="T2" fmla="*/ 4 w 5"/>
                <a:gd name="T3" fmla="*/ 5 h 5"/>
                <a:gd name="T4" fmla="*/ 5 w 5"/>
                <a:gd name="T5" fmla="*/ 4 h 5"/>
                <a:gd name="T6" fmla="*/ 2 w 5"/>
                <a:gd name="T7" fmla="*/ 0 h 5"/>
                <a:gd name="T8" fmla="*/ 3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2"/>
                    <a:pt x="4" y="1"/>
                    <a:pt x="2" y="0"/>
                  </a:cubicBezTo>
                  <a:cubicBezTo>
                    <a:pt x="2" y="3"/>
                    <a:pt x="0" y="5"/>
                    <a:pt x="3" y="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005A8F31-5F31-4A67-B2C3-005DF2E391CB}"/>
                </a:ext>
              </a:extLst>
            </p:cNvPr>
            <p:cNvSpPr/>
            <p:nvPr/>
          </p:nvSpPr>
          <p:spPr bwMode="auto">
            <a:xfrm>
              <a:off x="10183387" y="783128"/>
              <a:ext cx="4920" cy="6970"/>
            </a:xfrm>
            <a:custGeom>
              <a:avLst/>
              <a:gdLst>
                <a:gd name="T0" fmla="*/ 0 w 3"/>
                <a:gd name="T1" fmla="*/ 3 h 4"/>
                <a:gd name="T2" fmla="*/ 2 w 3"/>
                <a:gd name="T3" fmla="*/ 4 h 4"/>
                <a:gd name="T4" fmla="*/ 3 w 3"/>
                <a:gd name="T5" fmla="*/ 2 h 4"/>
                <a:gd name="T6" fmla="*/ 2 w 3"/>
                <a:gd name="T7" fmla="*/ 0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D54FAA25-35EA-45EC-A46E-D8B990D885B8}"/>
                </a:ext>
              </a:extLst>
            </p:cNvPr>
            <p:cNvSpPr/>
            <p:nvPr/>
          </p:nvSpPr>
          <p:spPr bwMode="auto">
            <a:xfrm>
              <a:off x="10003400" y="700309"/>
              <a:ext cx="9840" cy="3280"/>
            </a:xfrm>
            <a:custGeom>
              <a:avLst/>
              <a:gdLst>
                <a:gd name="T0" fmla="*/ 0 w 6"/>
                <a:gd name="T1" fmla="*/ 2 h 2"/>
                <a:gd name="T2" fmla="*/ 1 w 6"/>
                <a:gd name="T3" fmla="*/ 2 h 2"/>
                <a:gd name="T4" fmla="*/ 3 w 6"/>
                <a:gd name="T5" fmla="*/ 2 h 2"/>
                <a:gd name="T6" fmla="*/ 5 w 6"/>
                <a:gd name="T7" fmla="*/ 2 h 2"/>
                <a:gd name="T8" fmla="*/ 6 w 6"/>
                <a:gd name="T9" fmla="*/ 1 h 2"/>
                <a:gd name="T10" fmla="*/ 3 w 6"/>
                <a:gd name="T11" fmla="*/ 1 h 2"/>
                <a:gd name="T12" fmla="*/ 2 w 6"/>
                <a:gd name="T13" fmla="*/ 0 h 2"/>
                <a:gd name="T14" fmla="*/ 0 w 6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0"/>
                    <a:pt x="4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4B3EEBA3-1187-49B7-BEFD-EB0D3EC63B77}"/>
                </a:ext>
              </a:extLst>
            </p:cNvPr>
            <p:cNvSpPr/>
            <p:nvPr/>
          </p:nvSpPr>
          <p:spPr bwMode="auto">
            <a:xfrm>
              <a:off x="10023489" y="628970"/>
              <a:ext cx="8610" cy="4920"/>
            </a:xfrm>
            <a:custGeom>
              <a:avLst/>
              <a:gdLst>
                <a:gd name="T0" fmla="*/ 0 w 5"/>
                <a:gd name="T1" fmla="*/ 1 h 3"/>
                <a:gd name="T2" fmla="*/ 1 w 5"/>
                <a:gd name="T3" fmla="*/ 2 h 3"/>
                <a:gd name="T4" fmla="*/ 2 w 5"/>
                <a:gd name="T5" fmla="*/ 2 h 3"/>
                <a:gd name="T6" fmla="*/ 2 w 5"/>
                <a:gd name="T7" fmla="*/ 2 h 3"/>
                <a:gd name="T8" fmla="*/ 5 w 5"/>
                <a:gd name="T9" fmla="*/ 3 h 3"/>
                <a:gd name="T10" fmla="*/ 4 w 5"/>
                <a:gd name="T11" fmla="*/ 1 h 3"/>
                <a:gd name="T12" fmla="*/ 3 w 5"/>
                <a:gd name="T13" fmla="*/ 1 h 3"/>
                <a:gd name="T14" fmla="*/ 2 w 5"/>
                <a:gd name="T15" fmla="*/ 1 h 3"/>
                <a:gd name="T16" fmla="*/ 1 w 5"/>
                <a:gd name="T17" fmla="*/ 0 h 3"/>
                <a:gd name="T18" fmla="*/ 0 w 5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2" y="3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244BDE83-A18A-4346-98A4-00B79899A9A7}"/>
                </a:ext>
              </a:extLst>
            </p:cNvPr>
            <p:cNvSpPr/>
            <p:nvPr/>
          </p:nvSpPr>
          <p:spPr bwMode="auto">
            <a:xfrm>
              <a:off x="10383464" y="674889"/>
              <a:ext cx="9840" cy="8200"/>
            </a:xfrm>
            <a:custGeom>
              <a:avLst/>
              <a:gdLst>
                <a:gd name="T0" fmla="*/ 24 w 24"/>
                <a:gd name="T1" fmla="*/ 20 h 20"/>
                <a:gd name="T2" fmla="*/ 24 w 24"/>
                <a:gd name="T3" fmla="*/ 20 h 20"/>
                <a:gd name="T4" fmla="*/ 24 w 24"/>
                <a:gd name="T5" fmla="*/ 12 h 20"/>
                <a:gd name="T6" fmla="*/ 4 w 24"/>
                <a:gd name="T7" fmla="*/ 0 h 20"/>
                <a:gd name="T8" fmla="*/ 0 w 24"/>
                <a:gd name="T9" fmla="*/ 0 h 20"/>
                <a:gd name="T10" fmla="*/ 24 w 24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24" y="20"/>
                  </a:moveTo>
                  <a:lnTo>
                    <a:pt x="24" y="20"/>
                  </a:lnTo>
                  <a:lnTo>
                    <a:pt x="24" y="1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2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36B3BCCA-D5C8-48F1-8A9E-5BC6164D136D}"/>
                </a:ext>
              </a:extLst>
            </p:cNvPr>
            <p:cNvSpPr/>
            <p:nvPr/>
          </p:nvSpPr>
          <p:spPr bwMode="auto">
            <a:xfrm>
              <a:off x="10028409" y="567881"/>
              <a:ext cx="8610" cy="6970"/>
            </a:xfrm>
            <a:custGeom>
              <a:avLst/>
              <a:gdLst>
                <a:gd name="T0" fmla="*/ 2 w 5"/>
                <a:gd name="T1" fmla="*/ 3 h 4"/>
                <a:gd name="T2" fmla="*/ 4 w 5"/>
                <a:gd name="T3" fmla="*/ 3 h 4"/>
                <a:gd name="T4" fmla="*/ 4 w 5"/>
                <a:gd name="T5" fmla="*/ 4 h 4"/>
                <a:gd name="T6" fmla="*/ 5 w 5"/>
                <a:gd name="T7" fmla="*/ 4 h 4"/>
                <a:gd name="T8" fmla="*/ 5 w 5"/>
                <a:gd name="T9" fmla="*/ 3 h 4"/>
                <a:gd name="T10" fmla="*/ 3 w 5"/>
                <a:gd name="T11" fmla="*/ 0 h 4"/>
                <a:gd name="T12" fmla="*/ 2 w 5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0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A35A62E6-5AF5-4242-9790-663130F69414}"/>
                </a:ext>
              </a:extLst>
            </p:cNvPr>
            <p:cNvSpPr/>
            <p:nvPr/>
          </p:nvSpPr>
          <p:spPr bwMode="auto">
            <a:xfrm>
              <a:off x="10390024" y="683089"/>
              <a:ext cx="6560" cy="10250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1 w 4"/>
                <a:gd name="T5" fmla="*/ 2 h 6"/>
                <a:gd name="T6" fmla="*/ 1 w 4"/>
                <a:gd name="T7" fmla="*/ 2 h 6"/>
                <a:gd name="T8" fmla="*/ 1 w 4"/>
                <a:gd name="T9" fmla="*/ 3 h 6"/>
                <a:gd name="T10" fmla="*/ 4 w 4"/>
                <a:gd name="T11" fmla="*/ 6 h 6"/>
                <a:gd name="T12" fmla="*/ 4 w 4"/>
                <a:gd name="T13" fmla="*/ 6 h 6"/>
                <a:gd name="T14" fmla="*/ 1 w 4"/>
                <a:gd name="T15" fmla="*/ 0 h 6"/>
                <a:gd name="T16" fmla="*/ 0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03E5EC3F-AAFA-4EA0-AF97-38D41257F001}"/>
                </a:ext>
              </a:extLst>
            </p:cNvPr>
            <p:cNvSpPr/>
            <p:nvPr/>
          </p:nvSpPr>
          <p:spPr bwMode="auto">
            <a:xfrm>
              <a:off x="10243656" y="525651"/>
              <a:ext cx="5330" cy="6560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4 h 4"/>
                <a:gd name="T4" fmla="*/ 3 w 3"/>
                <a:gd name="T5" fmla="*/ 0 h 4"/>
                <a:gd name="T6" fmla="*/ 0 w 3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3"/>
                    <a:pt x="3" y="2"/>
                    <a:pt x="3" y="0"/>
                  </a:cubicBezTo>
                  <a:cubicBezTo>
                    <a:pt x="2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8E99BB9D-83B9-4342-BF60-DEFCF8B526BB}"/>
                </a:ext>
              </a:extLst>
            </p:cNvPr>
            <p:cNvSpPr/>
            <p:nvPr/>
          </p:nvSpPr>
          <p:spPr bwMode="auto">
            <a:xfrm>
              <a:off x="10218647" y="786408"/>
              <a:ext cx="4920" cy="6970"/>
            </a:xfrm>
            <a:custGeom>
              <a:avLst/>
              <a:gdLst>
                <a:gd name="T0" fmla="*/ 0 w 12"/>
                <a:gd name="T1" fmla="*/ 17 h 17"/>
                <a:gd name="T2" fmla="*/ 12 w 12"/>
                <a:gd name="T3" fmla="*/ 17 h 17"/>
                <a:gd name="T4" fmla="*/ 12 w 12"/>
                <a:gd name="T5" fmla="*/ 0 h 17"/>
                <a:gd name="T6" fmla="*/ 0 w 12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0" y="17"/>
                  </a:moveTo>
                  <a:lnTo>
                    <a:pt x="12" y="17"/>
                  </a:lnTo>
                  <a:lnTo>
                    <a:pt x="1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E0DA2C98-1931-4145-A539-BF9F3FEE8F98}"/>
                </a:ext>
              </a:extLst>
            </p:cNvPr>
            <p:cNvSpPr/>
            <p:nvPr/>
          </p:nvSpPr>
          <p:spPr bwMode="auto">
            <a:xfrm>
              <a:off x="10400274" y="688419"/>
              <a:ext cx="6560" cy="3280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2"/>
                    <a:pt x="4" y="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6AA84C58-2C95-479D-8912-3564F11B42BD}"/>
                </a:ext>
              </a:extLst>
            </p:cNvPr>
            <p:cNvSpPr/>
            <p:nvPr/>
          </p:nvSpPr>
          <p:spPr bwMode="auto">
            <a:xfrm>
              <a:off x="10112458" y="542461"/>
              <a:ext cx="3690" cy="533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3 h 3"/>
                <a:gd name="T4" fmla="*/ 2 w 2"/>
                <a:gd name="T5" fmla="*/ 1 h 3"/>
                <a:gd name="T6" fmla="*/ 0 w 2"/>
                <a:gd name="T7" fmla="*/ 0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0"/>
                    <a:pt x="2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11716933-948E-472C-9F9E-341E1C656D15}"/>
                </a:ext>
              </a:extLst>
            </p:cNvPr>
            <p:cNvSpPr/>
            <p:nvPr/>
          </p:nvSpPr>
          <p:spPr bwMode="auto">
            <a:xfrm>
              <a:off x="10021849" y="579771"/>
              <a:ext cx="4920" cy="328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3 w 3"/>
                <a:gd name="T5" fmla="*/ 2 h 2"/>
                <a:gd name="T6" fmla="*/ 2 w 3"/>
                <a:gd name="T7" fmla="*/ 0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C02E1796-FD88-4FE3-B1FA-A3FF2CBBFB04}"/>
                </a:ext>
              </a:extLst>
            </p:cNvPr>
            <p:cNvSpPr/>
            <p:nvPr/>
          </p:nvSpPr>
          <p:spPr bwMode="auto">
            <a:xfrm>
              <a:off x="10006679" y="610520"/>
              <a:ext cx="4920" cy="3280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5EDB4ABD-4287-4C6A-B340-0E94F08ABA0B}"/>
                </a:ext>
              </a:extLst>
            </p:cNvPr>
            <p:cNvSpPr/>
            <p:nvPr/>
          </p:nvSpPr>
          <p:spPr bwMode="auto">
            <a:xfrm>
              <a:off x="10008319" y="605190"/>
              <a:ext cx="4920" cy="3280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2 h 2"/>
                <a:gd name="T4" fmla="*/ 1 w 3"/>
                <a:gd name="T5" fmla="*/ 0 h 2"/>
                <a:gd name="T6" fmla="*/ 0 w 3"/>
                <a:gd name="T7" fmla="*/ 0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7A397FD9-0E98-4677-84FA-884796417C02}"/>
                </a:ext>
              </a:extLst>
            </p:cNvPr>
            <p:cNvSpPr/>
            <p:nvPr/>
          </p:nvSpPr>
          <p:spPr bwMode="auto">
            <a:xfrm>
              <a:off x="9979620" y="686779"/>
              <a:ext cx="5330" cy="328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2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3003196F-20FD-4920-B654-C594121557C5}"/>
                </a:ext>
              </a:extLst>
            </p:cNvPr>
            <p:cNvSpPr/>
            <p:nvPr/>
          </p:nvSpPr>
          <p:spPr bwMode="auto">
            <a:xfrm>
              <a:off x="9979620" y="681449"/>
              <a:ext cx="5330" cy="328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B49D2205-BAF6-4CC9-9518-FC1410B9DF00}"/>
                </a:ext>
              </a:extLst>
            </p:cNvPr>
            <p:cNvSpPr/>
            <p:nvPr/>
          </p:nvSpPr>
          <p:spPr bwMode="auto">
            <a:xfrm>
              <a:off x="10153047" y="501872"/>
              <a:ext cx="1640" cy="6970"/>
            </a:xfrm>
            <a:custGeom>
              <a:avLst/>
              <a:gdLst>
                <a:gd name="T0" fmla="*/ 0 w 1"/>
                <a:gd name="T1" fmla="*/ 2 h 4"/>
                <a:gd name="T2" fmla="*/ 1 w 1"/>
                <a:gd name="T3" fmla="*/ 4 h 4"/>
                <a:gd name="T4" fmla="*/ 1 w 1"/>
                <a:gd name="T5" fmla="*/ 2 h 4"/>
                <a:gd name="T6" fmla="*/ 0 w 1"/>
                <a:gd name="T7" fmla="*/ 0 h 4"/>
                <a:gd name="T8" fmla="*/ 0 w 1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2"/>
                  </a:moveTo>
                  <a:cubicBezTo>
                    <a:pt x="0" y="3"/>
                    <a:pt x="0" y="3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0D43EB8F-0E49-45AA-A245-44CD4F8E839F}"/>
                </a:ext>
              </a:extLst>
            </p:cNvPr>
            <p:cNvSpPr/>
            <p:nvPr/>
          </p:nvSpPr>
          <p:spPr bwMode="auto">
            <a:xfrm>
              <a:off x="10114098" y="510482"/>
              <a:ext cx="2050" cy="4920"/>
            </a:xfrm>
            <a:custGeom>
              <a:avLst/>
              <a:gdLst>
                <a:gd name="T0" fmla="*/ 0 w 1"/>
                <a:gd name="T1" fmla="*/ 1 h 3"/>
                <a:gd name="T2" fmla="*/ 1 w 1"/>
                <a:gd name="T3" fmla="*/ 3 h 3"/>
                <a:gd name="T4" fmla="*/ 0 w 1"/>
                <a:gd name="T5" fmla="*/ 0 h 3"/>
                <a:gd name="T6" fmla="*/ 0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0" y="2"/>
                    <a:pt x="1" y="3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6EC98911-E537-4A8F-B1A9-A42005279C37}"/>
                </a:ext>
              </a:extLst>
            </p:cNvPr>
            <p:cNvSpPr/>
            <p:nvPr/>
          </p:nvSpPr>
          <p:spPr bwMode="auto">
            <a:xfrm>
              <a:off x="9977980" y="717119"/>
              <a:ext cx="5330" cy="328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1" y="2"/>
                    <a:pt x="3" y="1"/>
                  </a:cubicBezTo>
                  <a:cubicBezTo>
                    <a:pt x="2" y="0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51725FDD-B6C0-4E8B-BE1A-9139677A64D4}"/>
                </a:ext>
              </a:extLst>
            </p:cNvPr>
            <p:cNvSpPr/>
            <p:nvPr/>
          </p:nvSpPr>
          <p:spPr bwMode="auto">
            <a:xfrm>
              <a:off x="9977980" y="712199"/>
              <a:ext cx="3280" cy="3280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1 h 2"/>
                <a:gd name="T6" fmla="*/ 1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E21F2D19-A7D8-429F-9419-43EFA6D4F0A3}"/>
                </a:ext>
              </a:extLst>
            </p:cNvPr>
            <p:cNvSpPr/>
            <p:nvPr/>
          </p:nvSpPr>
          <p:spPr bwMode="auto">
            <a:xfrm>
              <a:off x="10146078" y="505152"/>
              <a:ext cx="3690" cy="3690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DE57F682-0ABB-4687-B4C4-A64C50E62195}"/>
                </a:ext>
              </a:extLst>
            </p:cNvPr>
            <p:cNvSpPr/>
            <p:nvPr/>
          </p:nvSpPr>
          <p:spPr bwMode="auto">
            <a:xfrm>
              <a:off x="10148128" y="498592"/>
              <a:ext cx="3280" cy="4920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3 h 3"/>
                <a:gd name="T4" fmla="*/ 2 w 2"/>
                <a:gd name="T5" fmla="*/ 2 h 3"/>
                <a:gd name="T6" fmla="*/ 0 w 2"/>
                <a:gd name="T7" fmla="*/ 0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F8295B70-8384-494B-AD43-6184CA07DBC1}"/>
                </a:ext>
              </a:extLst>
            </p:cNvPr>
            <p:cNvSpPr/>
            <p:nvPr/>
          </p:nvSpPr>
          <p:spPr bwMode="auto">
            <a:xfrm>
              <a:off x="10393304" y="676529"/>
              <a:ext cx="5330" cy="4920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3"/>
                    <a:pt x="1" y="3"/>
                    <a:pt x="3" y="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AFB1FC8E-B827-4204-82D1-888B127964F3}"/>
                </a:ext>
              </a:extLst>
            </p:cNvPr>
            <p:cNvSpPr/>
            <p:nvPr/>
          </p:nvSpPr>
          <p:spPr bwMode="auto">
            <a:xfrm>
              <a:off x="10063669" y="540821"/>
              <a:ext cx="2050" cy="328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3D9AF264-0678-4F3C-A06E-2C0DB4C8F1A5}"/>
                </a:ext>
              </a:extLst>
            </p:cNvPr>
            <p:cNvSpPr/>
            <p:nvPr/>
          </p:nvSpPr>
          <p:spPr bwMode="auto">
            <a:xfrm>
              <a:off x="10062029" y="535901"/>
              <a:ext cx="3690" cy="328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66849EF0-8130-4B10-9251-3AFB2D4273A5}"/>
                </a:ext>
              </a:extLst>
            </p:cNvPr>
            <p:cNvSpPr/>
            <p:nvPr/>
          </p:nvSpPr>
          <p:spPr bwMode="auto">
            <a:xfrm>
              <a:off x="10003400" y="605190"/>
              <a:ext cx="3280" cy="328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83569F5A-1FDB-482C-8967-D483C2929C79}"/>
                </a:ext>
              </a:extLst>
            </p:cNvPr>
            <p:cNvSpPr/>
            <p:nvPr/>
          </p:nvSpPr>
          <p:spPr bwMode="auto">
            <a:xfrm>
              <a:off x="10394944" y="681449"/>
              <a:ext cx="5330" cy="5330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2 h 3"/>
                <a:gd name="T4" fmla="*/ 1 w 3"/>
                <a:gd name="T5" fmla="*/ 2 h 3"/>
                <a:gd name="T6" fmla="*/ 1 w 3"/>
                <a:gd name="T7" fmla="*/ 0 h 3"/>
                <a:gd name="T8" fmla="*/ 0 w 3"/>
                <a:gd name="T9" fmla="*/ 0 h 3"/>
                <a:gd name="T10" fmla="*/ 3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3" y="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D474A0CD-5945-4F25-B961-E93E01D90F38}"/>
                </a:ext>
              </a:extLst>
            </p:cNvPr>
            <p:cNvSpPr/>
            <p:nvPr/>
          </p:nvSpPr>
          <p:spPr bwMode="auto">
            <a:xfrm>
              <a:off x="10305976" y="561321"/>
              <a:ext cx="4920" cy="328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2"/>
                    <a:pt x="2" y="2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7076D770-0D11-42BA-8272-7166EA1AB35A}"/>
                </a:ext>
              </a:extLst>
            </p:cNvPr>
            <p:cNvSpPr/>
            <p:nvPr/>
          </p:nvSpPr>
          <p:spPr bwMode="auto">
            <a:xfrm>
              <a:off x="10018569" y="613800"/>
              <a:ext cx="3280" cy="328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CE7FAD56-1B91-4DC4-B778-1459090E2B2E}"/>
                </a:ext>
              </a:extLst>
            </p:cNvPr>
            <p:cNvSpPr/>
            <p:nvPr/>
          </p:nvSpPr>
          <p:spPr bwMode="auto">
            <a:xfrm>
              <a:off x="10041939" y="579771"/>
              <a:ext cx="3280" cy="1640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09D2212B-B9BA-4E25-A315-FA26B82DCDD4}"/>
                </a:ext>
              </a:extLst>
            </p:cNvPr>
            <p:cNvSpPr/>
            <p:nvPr/>
          </p:nvSpPr>
          <p:spPr bwMode="auto">
            <a:xfrm>
              <a:off x="10563862" y="830687"/>
              <a:ext cx="67649" cy="85279"/>
            </a:xfrm>
            <a:custGeom>
              <a:avLst/>
              <a:gdLst>
                <a:gd name="T0" fmla="*/ 64 w 70"/>
                <a:gd name="T1" fmla="*/ 78 h 86"/>
                <a:gd name="T2" fmla="*/ 61 w 70"/>
                <a:gd name="T3" fmla="*/ 74 h 86"/>
                <a:gd name="T4" fmla="*/ 56 w 70"/>
                <a:gd name="T5" fmla="*/ 66 h 86"/>
                <a:gd name="T6" fmla="*/ 41 w 70"/>
                <a:gd name="T7" fmla="*/ 40 h 86"/>
                <a:gd name="T8" fmla="*/ 55 w 70"/>
                <a:gd name="T9" fmla="*/ 18 h 86"/>
                <a:gd name="T10" fmla="*/ 61 w 70"/>
                <a:gd name="T11" fmla="*/ 10 h 86"/>
                <a:gd name="T12" fmla="*/ 65 w 70"/>
                <a:gd name="T13" fmla="*/ 5 h 86"/>
                <a:gd name="T14" fmla="*/ 69 w 70"/>
                <a:gd name="T15" fmla="*/ 3 h 86"/>
                <a:gd name="T16" fmla="*/ 69 w 70"/>
                <a:gd name="T17" fmla="*/ 0 h 86"/>
                <a:gd name="T18" fmla="*/ 46 w 70"/>
                <a:gd name="T19" fmla="*/ 0 h 86"/>
                <a:gd name="T20" fmla="*/ 46 w 70"/>
                <a:gd name="T21" fmla="*/ 3 h 86"/>
                <a:gd name="T22" fmla="*/ 49 w 70"/>
                <a:gd name="T23" fmla="*/ 5 h 86"/>
                <a:gd name="T24" fmla="*/ 50 w 70"/>
                <a:gd name="T25" fmla="*/ 8 h 86"/>
                <a:gd name="T26" fmla="*/ 50 w 70"/>
                <a:gd name="T27" fmla="*/ 11 h 86"/>
                <a:gd name="T28" fmla="*/ 49 w 70"/>
                <a:gd name="T29" fmla="*/ 14 h 86"/>
                <a:gd name="T30" fmla="*/ 46 w 70"/>
                <a:gd name="T31" fmla="*/ 19 h 86"/>
                <a:gd name="T32" fmla="*/ 37 w 70"/>
                <a:gd name="T33" fmla="*/ 34 h 86"/>
                <a:gd name="T34" fmla="*/ 28 w 70"/>
                <a:gd name="T35" fmla="*/ 19 h 86"/>
                <a:gd name="T36" fmla="*/ 24 w 70"/>
                <a:gd name="T37" fmla="*/ 12 h 86"/>
                <a:gd name="T38" fmla="*/ 23 w 70"/>
                <a:gd name="T39" fmla="*/ 8 h 86"/>
                <a:gd name="T40" fmla="*/ 24 w 70"/>
                <a:gd name="T41" fmla="*/ 5 h 86"/>
                <a:gd name="T42" fmla="*/ 29 w 70"/>
                <a:gd name="T43" fmla="*/ 3 h 86"/>
                <a:gd name="T44" fmla="*/ 29 w 70"/>
                <a:gd name="T45" fmla="*/ 0 h 86"/>
                <a:gd name="T46" fmla="*/ 2 w 70"/>
                <a:gd name="T47" fmla="*/ 0 h 86"/>
                <a:gd name="T48" fmla="*/ 2 w 70"/>
                <a:gd name="T49" fmla="*/ 3 h 86"/>
                <a:gd name="T50" fmla="*/ 4 w 70"/>
                <a:gd name="T51" fmla="*/ 4 h 86"/>
                <a:gd name="T52" fmla="*/ 6 w 70"/>
                <a:gd name="T53" fmla="*/ 6 h 86"/>
                <a:gd name="T54" fmla="*/ 8 w 70"/>
                <a:gd name="T55" fmla="*/ 9 h 86"/>
                <a:gd name="T56" fmla="*/ 12 w 70"/>
                <a:gd name="T57" fmla="*/ 14 h 86"/>
                <a:gd name="T58" fmla="*/ 30 w 70"/>
                <a:gd name="T59" fmla="*/ 43 h 86"/>
                <a:gd name="T60" fmla="*/ 15 w 70"/>
                <a:gd name="T61" fmla="*/ 66 h 86"/>
                <a:gd name="T62" fmla="*/ 10 w 70"/>
                <a:gd name="T63" fmla="*/ 75 h 86"/>
                <a:gd name="T64" fmla="*/ 7 w 70"/>
                <a:gd name="T65" fmla="*/ 78 h 86"/>
                <a:gd name="T66" fmla="*/ 4 w 70"/>
                <a:gd name="T67" fmla="*/ 81 h 86"/>
                <a:gd name="T68" fmla="*/ 0 w 70"/>
                <a:gd name="T69" fmla="*/ 82 h 86"/>
                <a:gd name="T70" fmla="*/ 0 w 70"/>
                <a:gd name="T71" fmla="*/ 86 h 86"/>
                <a:gd name="T72" fmla="*/ 24 w 70"/>
                <a:gd name="T73" fmla="*/ 86 h 86"/>
                <a:gd name="T74" fmla="*/ 24 w 70"/>
                <a:gd name="T75" fmla="*/ 82 h 86"/>
                <a:gd name="T76" fmla="*/ 20 w 70"/>
                <a:gd name="T77" fmla="*/ 81 h 86"/>
                <a:gd name="T78" fmla="*/ 19 w 70"/>
                <a:gd name="T79" fmla="*/ 77 h 86"/>
                <a:gd name="T80" fmla="*/ 22 w 70"/>
                <a:gd name="T81" fmla="*/ 69 h 86"/>
                <a:gd name="T82" fmla="*/ 34 w 70"/>
                <a:gd name="T83" fmla="*/ 50 h 86"/>
                <a:gd name="T84" fmla="*/ 45 w 70"/>
                <a:gd name="T85" fmla="*/ 68 h 86"/>
                <a:gd name="T86" fmla="*/ 48 w 70"/>
                <a:gd name="T87" fmla="*/ 74 h 86"/>
                <a:gd name="T88" fmla="*/ 49 w 70"/>
                <a:gd name="T89" fmla="*/ 78 h 86"/>
                <a:gd name="T90" fmla="*/ 47 w 70"/>
                <a:gd name="T91" fmla="*/ 81 h 86"/>
                <a:gd name="T92" fmla="*/ 43 w 70"/>
                <a:gd name="T93" fmla="*/ 82 h 86"/>
                <a:gd name="T94" fmla="*/ 43 w 70"/>
                <a:gd name="T95" fmla="*/ 86 h 86"/>
                <a:gd name="T96" fmla="*/ 70 w 70"/>
                <a:gd name="T97" fmla="*/ 86 h 86"/>
                <a:gd name="T98" fmla="*/ 70 w 70"/>
                <a:gd name="T99" fmla="*/ 82 h 86"/>
                <a:gd name="T100" fmla="*/ 67 w 70"/>
                <a:gd name="T101" fmla="*/ 81 h 86"/>
                <a:gd name="T102" fmla="*/ 64 w 70"/>
                <a:gd name="T103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86">
                  <a:moveTo>
                    <a:pt x="64" y="78"/>
                  </a:moveTo>
                  <a:cubicBezTo>
                    <a:pt x="63" y="77"/>
                    <a:pt x="62" y="76"/>
                    <a:pt x="61" y="74"/>
                  </a:cubicBezTo>
                  <a:cubicBezTo>
                    <a:pt x="60" y="73"/>
                    <a:pt x="59" y="70"/>
                    <a:pt x="56" y="6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7" y="14"/>
                    <a:pt x="59" y="11"/>
                    <a:pt x="61" y="10"/>
                  </a:cubicBezTo>
                  <a:cubicBezTo>
                    <a:pt x="62" y="8"/>
                    <a:pt x="63" y="6"/>
                    <a:pt x="65" y="5"/>
                  </a:cubicBezTo>
                  <a:cubicBezTo>
                    <a:pt x="66" y="4"/>
                    <a:pt x="67" y="4"/>
                    <a:pt x="69" y="3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4"/>
                    <a:pt x="49" y="4"/>
                    <a:pt x="49" y="5"/>
                  </a:cubicBezTo>
                  <a:cubicBezTo>
                    <a:pt x="50" y="6"/>
                    <a:pt x="50" y="7"/>
                    <a:pt x="50" y="8"/>
                  </a:cubicBezTo>
                  <a:cubicBezTo>
                    <a:pt x="50" y="9"/>
                    <a:pt x="50" y="10"/>
                    <a:pt x="50" y="11"/>
                  </a:cubicBezTo>
                  <a:cubicBezTo>
                    <a:pt x="50" y="12"/>
                    <a:pt x="49" y="13"/>
                    <a:pt x="49" y="14"/>
                  </a:cubicBezTo>
                  <a:cubicBezTo>
                    <a:pt x="48" y="16"/>
                    <a:pt x="47" y="17"/>
                    <a:pt x="46" y="19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6"/>
                    <a:pt x="25" y="14"/>
                    <a:pt x="24" y="12"/>
                  </a:cubicBezTo>
                  <a:cubicBezTo>
                    <a:pt x="23" y="11"/>
                    <a:pt x="23" y="9"/>
                    <a:pt x="23" y="8"/>
                  </a:cubicBezTo>
                  <a:cubicBezTo>
                    <a:pt x="23" y="7"/>
                    <a:pt x="23" y="6"/>
                    <a:pt x="24" y="5"/>
                  </a:cubicBezTo>
                  <a:cubicBezTo>
                    <a:pt x="25" y="4"/>
                    <a:pt x="27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5" y="4"/>
                    <a:pt x="5" y="5"/>
                    <a:pt x="6" y="6"/>
                  </a:cubicBezTo>
                  <a:cubicBezTo>
                    <a:pt x="7" y="6"/>
                    <a:pt x="7" y="7"/>
                    <a:pt x="8" y="9"/>
                  </a:cubicBezTo>
                  <a:cubicBezTo>
                    <a:pt x="9" y="10"/>
                    <a:pt x="10" y="12"/>
                    <a:pt x="12" y="14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3" y="70"/>
                    <a:pt x="11" y="73"/>
                    <a:pt x="10" y="75"/>
                  </a:cubicBezTo>
                  <a:cubicBezTo>
                    <a:pt x="9" y="76"/>
                    <a:pt x="7" y="77"/>
                    <a:pt x="7" y="78"/>
                  </a:cubicBezTo>
                  <a:cubicBezTo>
                    <a:pt x="6" y="79"/>
                    <a:pt x="5" y="80"/>
                    <a:pt x="4" y="81"/>
                  </a:cubicBezTo>
                  <a:cubicBezTo>
                    <a:pt x="3" y="81"/>
                    <a:pt x="1" y="82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2" y="82"/>
                    <a:pt x="21" y="82"/>
                    <a:pt x="20" y="81"/>
                  </a:cubicBezTo>
                  <a:cubicBezTo>
                    <a:pt x="19" y="80"/>
                    <a:pt x="19" y="79"/>
                    <a:pt x="19" y="77"/>
                  </a:cubicBezTo>
                  <a:cubicBezTo>
                    <a:pt x="19" y="75"/>
                    <a:pt x="20" y="72"/>
                    <a:pt x="22" y="6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6" y="71"/>
                    <a:pt x="47" y="72"/>
                    <a:pt x="48" y="74"/>
                  </a:cubicBezTo>
                  <a:cubicBezTo>
                    <a:pt x="48" y="75"/>
                    <a:pt x="49" y="76"/>
                    <a:pt x="49" y="78"/>
                  </a:cubicBezTo>
                  <a:cubicBezTo>
                    <a:pt x="49" y="79"/>
                    <a:pt x="48" y="80"/>
                    <a:pt x="47" y="81"/>
                  </a:cubicBezTo>
                  <a:cubicBezTo>
                    <a:pt x="46" y="82"/>
                    <a:pt x="45" y="82"/>
                    <a:pt x="43" y="82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69" y="82"/>
                    <a:pt x="68" y="81"/>
                    <a:pt x="67" y="81"/>
                  </a:cubicBezTo>
                  <a:cubicBezTo>
                    <a:pt x="66" y="80"/>
                    <a:pt x="65" y="79"/>
                    <a:pt x="64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CFB7A7AE-6DC9-4ACA-929B-4FE04F4CF715}"/>
                </a:ext>
              </a:extLst>
            </p:cNvPr>
            <p:cNvSpPr/>
            <p:nvPr/>
          </p:nvSpPr>
          <p:spPr bwMode="auto">
            <a:xfrm>
              <a:off x="10638481" y="855697"/>
              <a:ext cx="24190" cy="60269"/>
            </a:xfrm>
            <a:custGeom>
              <a:avLst/>
              <a:gdLst>
                <a:gd name="T0" fmla="*/ 19 w 25"/>
                <a:gd name="T1" fmla="*/ 52 h 61"/>
                <a:gd name="T2" fmla="*/ 18 w 25"/>
                <a:gd name="T3" fmla="*/ 45 h 61"/>
                <a:gd name="T4" fmla="*/ 18 w 25"/>
                <a:gd name="T5" fmla="*/ 0 h 61"/>
                <a:gd name="T6" fmla="*/ 15 w 25"/>
                <a:gd name="T7" fmla="*/ 0 h 61"/>
                <a:gd name="T8" fmla="*/ 0 w 25"/>
                <a:gd name="T9" fmla="*/ 1 h 61"/>
                <a:gd name="T10" fmla="*/ 0 w 25"/>
                <a:gd name="T11" fmla="*/ 4 h 61"/>
                <a:gd name="T12" fmla="*/ 4 w 25"/>
                <a:gd name="T13" fmla="*/ 5 h 61"/>
                <a:gd name="T14" fmla="*/ 7 w 25"/>
                <a:gd name="T15" fmla="*/ 7 h 61"/>
                <a:gd name="T16" fmla="*/ 8 w 25"/>
                <a:gd name="T17" fmla="*/ 11 h 61"/>
                <a:gd name="T18" fmla="*/ 8 w 25"/>
                <a:gd name="T19" fmla="*/ 18 h 61"/>
                <a:gd name="T20" fmla="*/ 8 w 25"/>
                <a:gd name="T21" fmla="*/ 45 h 61"/>
                <a:gd name="T22" fmla="*/ 7 w 25"/>
                <a:gd name="T23" fmla="*/ 52 h 61"/>
                <a:gd name="T24" fmla="*/ 6 w 25"/>
                <a:gd name="T25" fmla="*/ 55 h 61"/>
                <a:gd name="T26" fmla="*/ 4 w 25"/>
                <a:gd name="T27" fmla="*/ 56 h 61"/>
                <a:gd name="T28" fmla="*/ 1 w 25"/>
                <a:gd name="T29" fmla="*/ 57 h 61"/>
                <a:gd name="T30" fmla="*/ 1 w 25"/>
                <a:gd name="T31" fmla="*/ 61 h 61"/>
                <a:gd name="T32" fmla="*/ 25 w 25"/>
                <a:gd name="T33" fmla="*/ 61 h 61"/>
                <a:gd name="T34" fmla="*/ 25 w 25"/>
                <a:gd name="T35" fmla="*/ 57 h 61"/>
                <a:gd name="T36" fmla="*/ 21 w 25"/>
                <a:gd name="T37" fmla="*/ 56 h 61"/>
                <a:gd name="T38" fmla="*/ 19 w 25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61">
                  <a:moveTo>
                    <a:pt x="19" y="52"/>
                  </a:moveTo>
                  <a:cubicBezTo>
                    <a:pt x="19" y="51"/>
                    <a:pt x="18" y="48"/>
                    <a:pt x="18" y="4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7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4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312581F7-3062-41F5-85F5-909BD13890DA}"/>
                </a:ext>
              </a:extLst>
            </p:cNvPr>
            <p:cNvSpPr/>
            <p:nvPr/>
          </p:nvSpPr>
          <p:spPr bwMode="auto">
            <a:xfrm>
              <a:off x="10645451" y="831917"/>
              <a:ext cx="11480" cy="1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775C204D-6D7E-4135-A4BC-4582F48EC57A}"/>
                </a:ext>
              </a:extLst>
            </p:cNvPr>
            <p:cNvSpPr/>
            <p:nvPr/>
          </p:nvSpPr>
          <p:spPr bwMode="auto">
            <a:xfrm>
              <a:off x="10673331" y="855697"/>
              <a:ext cx="60269" cy="60269"/>
            </a:xfrm>
            <a:custGeom>
              <a:avLst/>
              <a:gdLst>
                <a:gd name="T0" fmla="*/ 56 w 62"/>
                <a:gd name="T1" fmla="*/ 54 h 61"/>
                <a:gd name="T2" fmla="*/ 55 w 62"/>
                <a:gd name="T3" fmla="*/ 51 h 61"/>
                <a:gd name="T4" fmla="*/ 54 w 62"/>
                <a:gd name="T5" fmla="*/ 45 h 61"/>
                <a:gd name="T6" fmla="*/ 54 w 62"/>
                <a:gd name="T7" fmla="*/ 21 h 61"/>
                <a:gd name="T8" fmla="*/ 54 w 62"/>
                <a:gd name="T9" fmla="*/ 13 h 61"/>
                <a:gd name="T10" fmla="*/ 52 w 62"/>
                <a:gd name="T11" fmla="*/ 7 h 61"/>
                <a:gd name="T12" fmla="*/ 48 w 62"/>
                <a:gd name="T13" fmla="*/ 3 h 61"/>
                <a:gd name="T14" fmla="*/ 44 w 62"/>
                <a:gd name="T15" fmla="*/ 0 h 61"/>
                <a:gd name="T16" fmla="*/ 38 w 62"/>
                <a:gd name="T17" fmla="*/ 0 h 61"/>
                <a:gd name="T18" fmla="*/ 32 w 62"/>
                <a:gd name="T19" fmla="*/ 1 h 61"/>
                <a:gd name="T20" fmla="*/ 26 w 62"/>
                <a:gd name="T21" fmla="*/ 4 h 61"/>
                <a:gd name="T22" fmla="*/ 18 w 62"/>
                <a:gd name="T23" fmla="*/ 11 h 61"/>
                <a:gd name="T24" fmla="*/ 17 w 62"/>
                <a:gd name="T25" fmla="*/ 10 h 61"/>
                <a:gd name="T26" fmla="*/ 18 w 62"/>
                <a:gd name="T27" fmla="*/ 0 h 61"/>
                <a:gd name="T28" fmla="*/ 14 w 62"/>
                <a:gd name="T29" fmla="*/ 0 h 61"/>
                <a:gd name="T30" fmla="*/ 0 w 62"/>
                <a:gd name="T31" fmla="*/ 1 h 61"/>
                <a:gd name="T32" fmla="*/ 0 w 62"/>
                <a:gd name="T33" fmla="*/ 4 h 61"/>
                <a:gd name="T34" fmla="*/ 4 w 62"/>
                <a:gd name="T35" fmla="*/ 5 h 61"/>
                <a:gd name="T36" fmla="*/ 6 w 62"/>
                <a:gd name="T37" fmla="*/ 7 h 61"/>
                <a:gd name="T38" fmla="*/ 7 w 62"/>
                <a:gd name="T39" fmla="*/ 11 h 61"/>
                <a:gd name="T40" fmla="*/ 7 w 62"/>
                <a:gd name="T41" fmla="*/ 18 h 61"/>
                <a:gd name="T42" fmla="*/ 7 w 62"/>
                <a:gd name="T43" fmla="*/ 45 h 61"/>
                <a:gd name="T44" fmla="*/ 7 w 62"/>
                <a:gd name="T45" fmla="*/ 52 h 61"/>
                <a:gd name="T46" fmla="*/ 6 w 62"/>
                <a:gd name="T47" fmla="*/ 55 h 61"/>
                <a:gd name="T48" fmla="*/ 4 w 62"/>
                <a:gd name="T49" fmla="*/ 56 h 61"/>
                <a:gd name="T50" fmla="*/ 1 w 62"/>
                <a:gd name="T51" fmla="*/ 57 h 61"/>
                <a:gd name="T52" fmla="*/ 1 w 62"/>
                <a:gd name="T53" fmla="*/ 61 h 61"/>
                <a:gd name="T54" fmla="*/ 25 w 62"/>
                <a:gd name="T55" fmla="*/ 61 h 61"/>
                <a:gd name="T56" fmla="*/ 25 w 62"/>
                <a:gd name="T57" fmla="*/ 57 h 61"/>
                <a:gd name="T58" fmla="*/ 21 w 62"/>
                <a:gd name="T59" fmla="*/ 56 h 61"/>
                <a:gd name="T60" fmla="*/ 19 w 62"/>
                <a:gd name="T61" fmla="*/ 52 h 61"/>
                <a:gd name="T62" fmla="*/ 18 w 62"/>
                <a:gd name="T63" fmla="*/ 45 h 61"/>
                <a:gd name="T64" fmla="*/ 18 w 62"/>
                <a:gd name="T65" fmla="*/ 22 h 61"/>
                <a:gd name="T66" fmla="*/ 19 w 62"/>
                <a:gd name="T67" fmla="*/ 16 h 61"/>
                <a:gd name="T68" fmla="*/ 23 w 62"/>
                <a:gd name="T69" fmla="*/ 12 h 61"/>
                <a:gd name="T70" fmla="*/ 28 w 62"/>
                <a:gd name="T71" fmla="*/ 8 h 61"/>
                <a:gd name="T72" fmla="*/ 33 w 62"/>
                <a:gd name="T73" fmla="*/ 7 h 61"/>
                <a:gd name="T74" fmla="*/ 36 w 62"/>
                <a:gd name="T75" fmla="*/ 8 h 61"/>
                <a:gd name="T76" fmla="*/ 39 w 62"/>
                <a:gd name="T77" fmla="*/ 9 h 61"/>
                <a:gd name="T78" fmla="*/ 41 w 62"/>
                <a:gd name="T79" fmla="*/ 11 h 61"/>
                <a:gd name="T80" fmla="*/ 43 w 62"/>
                <a:gd name="T81" fmla="*/ 15 h 61"/>
                <a:gd name="T82" fmla="*/ 43 w 62"/>
                <a:gd name="T83" fmla="*/ 21 h 61"/>
                <a:gd name="T84" fmla="*/ 44 w 62"/>
                <a:gd name="T85" fmla="*/ 29 h 61"/>
                <a:gd name="T86" fmla="*/ 44 w 62"/>
                <a:gd name="T87" fmla="*/ 45 h 61"/>
                <a:gd name="T88" fmla="*/ 43 w 62"/>
                <a:gd name="T89" fmla="*/ 51 h 61"/>
                <a:gd name="T90" fmla="*/ 42 w 62"/>
                <a:gd name="T91" fmla="*/ 55 h 61"/>
                <a:gd name="T92" fmla="*/ 40 w 62"/>
                <a:gd name="T93" fmla="*/ 56 h 61"/>
                <a:gd name="T94" fmla="*/ 37 w 62"/>
                <a:gd name="T95" fmla="*/ 57 h 61"/>
                <a:gd name="T96" fmla="*/ 37 w 62"/>
                <a:gd name="T97" fmla="*/ 61 h 61"/>
                <a:gd name="T98" fmla="*/ 62 w 62"/>
                <a:gd name="T99" fmla="*/ 61 h 61"/>
                <a:gd name="T100" fmla="*/ 62 w 62"/>
                <a:gd name="T101" fmla="*/ 57 h 61"/>
                <a:gd name="T102" fmla="*/ 57 w 62"/>
                <a:gd name="T103" fmla="*/ 56 h 61"/>
                <a:gd name="T104" fmla="*/ 56 w 62"/>
                <a:gd name="T10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56" y="54"/>
                  </a:moveTo>
                  <a:cubicBezTo>
                    <a:pt x="55" y="53"/>
                    <a:pt x="55" y="52"/>
                    <a:pt x="55" y="51"/>
                  </a:cubicBezTo>
                  <a:cubicBezTo>
                    <a:pt x="55" y="50"/>
                    <a:pt x="54" y="48"/>
                    <a:pt x="54" y="45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4" y="15"/>
                    <a:pt x="54" y="13"/>
                  </a:cubicBezTo>
                  <a:cubicBezTo>
                    <a:pt x="53" y="10"/>
                    <a:pt x="53" y="9"/>
                    <a:pt x="52" y="7"/>
                  </a:cubicBezTo>
                  <a:cubicBezTo>
                    <a:pt x="51" y="5"/>
                    <a:pt x="50" y="4"/>
                    <a:pt x="48" y="3"/>
                  </a:cubicBezTo>
                  <a:cubicBezTo>
                    <a:pt x="47" y="2"/>
                    <a:pt x="46" y="1"/>
                    <a:pt x="44" y="0"/>
                  </a:cubicBezTo>
                  <a:cubicBezTo>
                    <a:pt x="42" y="0"/>
                    <a:pt x="40" y="0"/>
                    <a:pt x="38" y="0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30" y="2"/>
                    <a:pt x="28" y="3"/>
                    <a:pt x="26" y="4"/>
                  </a:cubicBezTo>
                  <a:cubicBezTo>
                    <a:pt x="24" y="5"/>
                    <a:pt x="21" y="7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3"/>
                    <a:pt x="7" y="15"/>
                    <a:pt x="7" y="18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8"/>
                    <a:pt x="7" y="50"/>
                    <a:pt x="7" y="52"/>
                  </a:cubicBezTo>
                  <a:cubicBezTo>
                    <a:pt x="7" y="53"/>
                    <a:pt x="6" y="54"/>
                    <a:pt x="6" y="55"/>
                  </a:cubicBezTo>
                  <a:cubicBezTo>
                    <a:pt x="5" y="55"/>
                    <a:pt x="5" y="56"/>
                    <a:pt x="4" y="56"/>
                  </a:cubicBezTo>
                  <a:cubicBezTo>
                    <a:pt x="3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1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ubicBezTo>
                    <a:pt x="18" y="51"/>
                    <a:pt x="18" y="48"/>
                    <a:pt x="18" y="45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0"/>
                    <a:pt x="18" y="18"/>
                    <a:pt x="19" y="16"/>
                  </a:cubicBezTo>
                  <a:cubicBezTo>
                    <a:pt x="20" y="15"/>
                    <a:pt x="21" y="13"/>
                    <a:pt x="23" y="12"/>
                  </a:cubicBezTo>
                  <a:cubicBezTo>
                    <a:pt x="25" y="10"/>
                    <a:pt x="26" y="9"/>
                    <a:pt x="28" y="8"/>
                  </a:cubicBezTo>
                  <a:cubicBezTo>
                    <a:pt x="29" y="8"/>
                    <a:pt x="31" y="7"/>
                    <a:pt x="33" y="7"/>
                  </a:cubicBezTo>
                  <a:cubicBezTo>
                    <a:pt x="34" y="7"/>
                    <a:pt x="35" y="7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0" y="10"/>
                    <a:pt x="41" y="11"/>
                    <a:pt x="41" y="11"/>
                  </a:cubicBezTo>
                  <a:cubicBezTo>
                    <a:pt x="42" y="12"/>
                    <a:pt x="42" y="13"/>
                    <a:pt x="43" y="15"/>
                  </a:cubicBezTo>
                  <a:cubicBezTo>
                    <a:pt x="43" y="16"/>
                    <a:pt x="43" y="18"/>
                    <a:pt x="43" y="21"/>
                  </a:cubicBezTo>
                  <a:cubicBezTo>
                    <a:pt x="44" y="23"/>
                    <a:pt x="44" y="26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8"/>
                    <a:pt x="44" y="50"/>
                    <a:pt x="43" y="51"/>
                  </a:cubicBezTo>
                  <a:cubicBezTo>
                    <a:pt x="43" y="53"/>
                    <a:pt x="43" y="54"/>
                    <a:pt x="42" y="55"/>
                  </a:cubicBezTo>
                  <a:cubicBezTo>
                    <a:pt x="42" y="55"/>
                    <a:pt x="41" y="56"/>
                    <a:pt x="40" y="56"/>
                  </a:cubicBezTo>
                  <a:cubicBezTo>
                    <a:pt x="40" y="57"/>
                    <a:pt x="38" y="57"/>
                    <a:pt x="37" y="57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0" y="57"/>
                    <a:pt x="58" y="56"/>
                    <a:pt x="57" y="56"/>
                  </a:cubicBezTo>
                  <a:cubicBezTo>
                    <a:pt x="57" y="55"/>
                    <a:pt x="56" y="55"/>
                    <a:pt x="56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3B8858AB-90EF-4AD1-8CD0-DD5004C1D2A7}"/>
                </a:ext>
              </a:extLst>
            </p:cNvPr>
            <p:cNvSpPr/>
            <p:nvPr/>
          </p:nvSpPr>
          <p:spPr bwMode="auto">
            <a:xfrm>
              <a:off x="10737700" y="855697"/>
              <a:ext cx="22140" cy="87329"/>
            </a:xfrm>
            <a:custGeom>
              <a:avLst/>
              <a:gdLst>
                <a:gd name="T0" fmla="*/ 5 w 23"/>
                <a:gd name="T1" fmla="*/ 1 h 88"/>
                <a:gd name="T2" fmla="*/ 5 w 23"/>
                <a:gd name="T3" fmla="*/ 4 h 88"/>
                <a:gd name="T4" fmla="*/ 9 w 23"/>
                <a:gd name="T5" fmla="*/ 5 h 88"/>
                <a:gd name="T6" fmla="*/ 11 w 23"/>
                <a:gd name="T7" fmla="*/ 7 h 88"/>
                <a:gd name="T8" fmla="*/ 12 w 23"/>
                <a:gd name="T9" fmla="*/ 11 h 88"/>
                <a:gd name="T10" fmla="*/ 12 w 23"/>
                <a:gd name="T11" fmla="*/ 18 h 88"/>
                <a:gd name="T12" fmla="*/ 12 w 23"/>
                <a:gd name="T13" fmla="*/ 64 h 88"/>
                <a:gd name="T14" fmla="*/ 12 w 23"/>
                <a:gd name="T15" fmla="*/ 72 h 88"/>
                <a:gd name="T16" fmla="*/ 10 w 23"/>
                <a:gd name="T17" fmla="*/ 77 h 88"/>
                <a:gd name="T18" fmla="*/ 6 w 23"/>
                <a:gd name="T19" fmla="*/ 80 h 88"/>
                <a:gd name="T20" fmla="*/ 0 w 23"/>
                <a:gd name="T21" fmla="*/ 83 h 88"/>
                <a:gd name="T22" fmla="*/ 2 w 23"/>
                <a:gd name="T23" fmla="*/ 88 h 88"/>
                <a:gd name="T24" fmla="*/ 15 w 23"/>
                <a:gd name="T25" fmla="*/ 82 h 88"/>
                <a:gd name="T26" fmla="*/ 21 w 23"/>
                <a:gd name="T27" fmla="*/ 73 h 88"/>
                <a:gd name="T28" fmla="*/ 23 w 23"/>
                <a:gd name="T29" fmla="*/ 59 h 88"/>
                <a:gd name="T30" fmla="*/ 23 w 23"/>
                <a:gd name="T31" fmla="*/ 0 h 88"/>
                <a:gd name="T32" fmla="*/ 19 w 23"/>
                <a:gd name="T33" fmla="*/ 0 h 88"/>
                <a:gd name="T34" fmla="*/ 5 w 23"/>
                <a:gd name="T35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88">
                  <a:moveTo>
                    <a:pt x="5" y="1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10" y="6"/>
                    <a:pt x="11" y="7"/>
                    <a:pt x="11" y="7"/>
                  </a:cubicBezTo>
                  <a:cubicBezTo>
                    <a:pt x="12" y="8"/>
                    <a:pt x="12" y="9"/>
                    <a:pt x="12" y="11"/>
                  </a:cubicBezTo>
                  <a:cubicBezTo>
                    <a:pt x="12" y="12"/>
                    <a:pt x="12" y="15"/>
                    <a:pt x="12" y="1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7"/>
                    <a:pt x="12" y="70"/>
                    <a:pt x="12" y="72"/>
                  </a:cubicBezTo>
                  <a:cubicBezTo>
                    <a:pt x="11" y="74"/>
                    <a:pt x="10" y="76"/>
                    <a:pt x="10" y="77"/>
                  </a:cubicBezTo>
                  <a:cubicBezTo>
                    <a:pt x="9" y="78"/>
                    <a:pt x="8" y="79"/>
                    <a:pt x="6" y="80"/>
                  </a:cubicBezTo>
                  <a:cubicBezTo>
                    <a:pt x="5" y="81"/>
                    <a:pt x="3" y="82"/>
                    <a:pt x="0" y="83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7"/>
                    <a:pt x="12" y="85"/>
                    <a:pt x="15" y="82"/>
                  </a:cubicBezTo>
                  <a:cubicBezTo>
                    <a:pt x="18" y="80"/>
                    <a:pt x="20" y="77"/>
                    <a:pt x="21" y="73"/>
                  </a:cubicBezTo>
                  <a:cubicBezTo>
                    <a:pt x="22" y="70"/>
                    <a:pt x="23" y="65"/>
                    <a:pt x="23" y="59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AC3F5477-8C3E-4D4C-B408-C0E0CD410527}"/>
                </a:ext>
              </a:extLst>
            </p:cNvPr>
            <p:cNvSpPr/>
            <p:nvPr/>
          </p:nvSpPr>
          <p:spPr bwMode="auto">
            <a:xfrm>
              <a:off x="10749180" y="831917"/>
              <a:ext cx="10660" cy="1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92888E48-2F60-49D0-B872-F5BD736AEF7E}"/>
                </a:ext>
              </a:extLst>
            </p:cNvPr>
            <p:cNvSpPr/>
            <p:nvPr/>
          </p:nvSpPr>
          <p:spPr bwMode="auto">
            <a:xfrm>
              <a:off x="10775419" y="855697"/>
              <a:ext cx="25420" cy="60269"/>
            </a:xfrm>
            <a:custGeom>
              <a:avLst/>
              <a:gdLst>
                <a:gd name="T0" fmla="*/ 19 w 26"/>
                <a:gd name="T1" fmla="*/ 52 h 61"/>
                <a:gd name="T2" fmla="*/ 19 w 26"/>
                <a:gd name="T3" fmla="*/ 45 h 61"/>
                <a:gd name="T4" fmla="*/ 19 w 26"/>
                <a:gd name="T5" fmla="*/ 0 h 61"/>
                <a:gd name="T6" fmla="*/ 15 w 26"/>
                <a:gd name="T7" fmla="*/ 0 h 61"/>
                <a:gd name="T8" fmla="*/ 0 w 26"/>
                <a:gd name="T9" fmla="*/ 1 h 61"/>
                <a:gd name="T10" fmla="*/ 0 w 26"/>
                <a:gd name="T11" fmla="*/ 4 h 61"/>
                <a:gd name="T12" fmla="*/ 5 w 26"/>
                <a:gd name="T13" fmla="*/ 5 h 61"/>
                <a:gd name="T14" fmla="*/ 7 w 26"/>
                <a:gd name="T15" fmla="*/ 7 h 61"/>
                <a:gd name="T16" fmla="*/ 8 w 26"/>
                <a:gd name="T17" fmla="*/ 11 h 61"/>
                <a:gd name="T18" fmla="*/ 8 w 26"/>
                <a:gd name="T19" fmla="*/ 18 h 61"/>
                <a:gd name="T20" fmla="*/ 8 w 26"/>
                <a:gd name="T21" fmla="*/ 45 h 61"/>
                <a:gd name="T22" fmla="*/ 8 w 26"/>
                <a:gd name="T23" fmla="*/ 52 h 61"/>
                <a:gd name="T24" fmla="*/ 6 w 26"/>
                <a:gd name="T25" fmla="*/ 55 h 61"/>
                <a:gd name="T26" fmla="*/ 5 w 26"/>
                <a:gd name="T27" fmla="*/ 56 h 61"/>
                <a:gd name="T28" fmla="*/ 1 w 26"/>
                <a:gd name="T29" fmla="*/ 57 h 61"/>
                <a:gd name="T30" fmla="*/ 1 w 26"/>
                <a:gd name="T31" fmla="*/ 61 h 61"/>
                <a:gd name="T32" fmla="*/ 26 w 26"/>
                <a:gd name="T33" fmla="*/ 61 h 61"/>
                <a:gd name="T34" fmla="*/ 26 w 26"/>
                <a:gd name="T35" fmla="*/ 57 h 61"/>
                <a:gd name="T36" fmla="*/ 21 w 26"/>
                <a:gd name="T37" fmla="*/ 56 h 61"/>
                <a:gd name="T38" fmla="*/ 19 w 26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61">
                  <a:moveTo>
                    <a:pt x="19" y="52"/>
                  </a:moveTo>
                  <a:cubicBezTo>
                    <a:pt x="19" y="51"/>
                    <a:pt x="19" y="48"/>
                    <a:pt x="19" y="4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5"/>
                    <a:pt x="5" y="5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8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5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20" y="55"/>
                    <a:pt x="20" y="54"/>
                    <a:pt x="19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8E725DE1-DF56-4C4E-9338-DC526994F2D2}"/>
                </a:ext>
              </a:extLst>
            </p:cNvPr>
            <p:cNvSpPr/>
            <p:nvPr/>
          </p:nvSpPr>
          <p:spPr bwMode="auto">
            <a:xfrm>
              <a:off x="10783209" y="831917"/>
              <a:ext cx="10660" cy="1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33335505-9853-4AD4-9856-CB410DF069FE}"/>
                </a:ext>
              </a:extLst>
            </p:cNvPr>
            <p:cNvSpPr/>
            <p:nvPr/>
          </p:nvSpPr>
          <p:spPr bwMode="auto">
            <a:xfrm>
              <a:off x="10810269" y="855697"/>
              <a:ext cx="52479" cy="61499"/>
            </a:xfrm>
            <a:custGeom>
              <a:avLst/>
              <a:gdLst>
                <a:gd name="T0" fmla="*/ 48 w 54"/>
                <a:gd name="T1" fmla="*/ 54 h 62"/>
                <a:gd name="T2" fmla="*/ 47 w 54"/>
                <a:gd name="T3" fmla="*/ 52 h 62"/>
                <a:gd name="T4" fmla="*/ 47 w 54"/>
                <a:gd name="T5" fmla="*/ 48 h 62"/>
                <a:gd name="T6" fmla="*/ 47 w 54"/>
                <a:gd name="T7" fmla="*/ 42 h 62"/>
                <a:gd name="T8" fmla="*/ 47 w 54"/>
                <a:gd name="T9" fmla="*/ 20 h 62"/>
                <a:gd name="T10" fmla="*/ 45 w 54"/>
                <a:gd name="T11" fmla="*/ 8 h 62"/>
                <a:gd name="T12" fmla="*/ 39 w 54"/>
                <a:gd name="T13" fmla="*/ 2 h 62"/>
                <a:gd name="T14" fmla="*/ 29 w 54"/>
                <a:gd name="T15" fmla="*/ 0 h 62"/>
                <a:gd name="T16" fmla="*/ 21 w 54"/>
                <a:gd name="T17" fmla="*/ 0 h 62"/>
                <a:gd name="T18" fmla="*/ 13 w 54"/>
                <a:gd name="T19" fmla="*/ 3 h 62"/>
                <a:gd name="T20" fmla="*/ 3 w 54"/>
                <a:gd name="T21" fmla="*/ 7 h 62"/>
                <a:gd name="T22" fmla="*/ 3 w 54"/>
                <a:gd name="T23" fmla="*/ 16 h 62"/>
                <a:gd name="T24" fmla="*/ 11 w 54"/>
                <a:gd name="T25" fmla="*/ 16 h 62"/>
                <a:gd name="T26" fmla="*/ 16 w 54"/>
                <a:gd name="T27" fmla="*/ 8 h 62"/>
                <a:gd name="T28" fmla="*/ 24 w 54"/>
                <a:gd name="T29" fmla="*/ 5 h 62"/>
                <a:gd name="T30" fmla="*/ 31 w 54"/>
                <a:gd name="T31" fmla="*/ 7 h 62"/>
                <a:gd name="T32" fmla="*/ 35 w 54"/>
                <a:gd name="T33" fmla="*/ 13 h 62"/>
                <a:gd name="T34" fmla="*/ 36 w 54"/>
                <a:gd name="T35" fmla="*/ 23 h 62"/>
                <a:gd name="T36" fmla="*/ 36 w 54"/>
                <a:gd name="T37" fmla="*/ 27 h 62"/>
                <a:gd name="T38" fmla="*/ 9 w 54"/>
                <a:gd name="T39" fmla="*/ 33 h 62"/>
                <a:gd name="T40" fmla="*/ 0 w 54"/>
                <a:gd name="T41" fmla="*/ 47 h 62"/>
                <a:gd name="T42" fmla="*/ 2 w 54"/>
                <a:gd name="T43" fmla="*/ 54 h 62"/>
                <a:gd name="T44" fmla="*/ 7 w 54"/>
                <a:gd name="T45" fmla="*/ 60 h 62"/>
                <a:gd name="T46" fmla="*/ 16 w 54"/>
                <a:gd name="T47" fmla="*/ 62 h 62"/>
                <a:gd name="T48" fmla="*/ 26 w 54"/>
                <a:gd name="T49" fmla="*/ 59 h 62"/>
                <a:gd name="T50" fmla="*/ 36 w 54"/>
                <a:gd name="T51" fmla="*/ 51 h 62"/>
                <a:gd name="T52" fmla="*/ 37 w 54"/>
                <a:gd name="T53" fmla="*/ 52 h 62"/>
                <a:gd name="T54" fmla="*/ 37 w 54"/>
                <a:gd name="T55" fmla="*/ 61 h 62"/>
                <a:gd name="T56" fmla="*/ 54 w 54"/>
                <a:gd name="T57" fmla="*/ 61 h 62"/>
                <a:gd name="T58" fmla="*/ 54 w 54"/>
                <a:gd name="T59" fmla="*/ 57 h 62"/>
                <a:gd name="T60" fmla="*/ 50 w 54"/>
                <a:gd name="T61" fmla="*/ 56 h 62"/>
                <a:gd name="T62" fmla="*/ 48 w 54"/>
                <a:gd name="T63" fmla="*/ 54 h 62"/>
                <a:gd name="T64" fmla="*/ 36 w 54"/>
                <a:gd name="T65" fmla="*/ 41 h 62"/>
                <a:gd name="T66" fmla="*/ 34 w 54"/>
                <a:gd name="T67" fmla="*/ 47 h 62"/>
                <a:gd name="T68" fmla="*/ 29 w 54"/>
                <a:gd name="T69" fmla="*/ 52 h 62"/>
                <a:gd name="T70" fmla="*/ 21 w 54"/>
                <a:gd name="T71" fmla="*/ 54 h 62"/>
                <a:gd name="T72" fmla="*/ 16 w 54"/>
                <a:gd name="T73" fmla="*/ 54 h 62"/>
                <a:gd name="T74" fmla="*/ 12 w 54"/>
                <a:gd name="T75" fmla="*/ 51 h 62"/>
                <a:gd name="T76" fmla="*/ 11 w 54"/>
                <a:gd name="T77" fmla="*/ 45 h 62"/>
                <a:gd name="T78" fmla="*/ 17 w 54"/>
                <a:gd name="T79" fmla="*/ 35 h 62"/>
                <a:gd name="T80" fmla="*/ 36 w 54"/>
                <a:gd name="T81" fmla="*/ 32 h 62"/>
                <a:gd name="T82" fmla="*/ 36 w 54"/>
                <a:gd name="T83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2">
                  <a:moveTo>
                    <a:pt x="48" y="54"/>
                  </a:moveTo>
                  <a:cubicBezTo>
                    <a:pt x="48" y="54"/>
                    <a:pt x="47" y="53"/>
                    <a:pt x="47" y="52"/>
                  </a:cubicBezTo>
                  <a:cubicBezTo>
                    <a:pt x="47" y="51"/>
                    <a:pt x="47" y="50"/>
                    <a:pt x="47" y="48"/>
                  </a:cubicBezTo>
                  <a:cubicBezTo>
                    <a:pt x="47" y="47"/>
                    <a:pt x="47" y="45"/>
                    <a:pt x="47" y="4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14"/>
                    <a:pt x="46" y="10"/>
                    <a:pt x="45" y="8"/>
                  </a:cubicBezTo>
                  <a:cubicBezTo>
                    <a:pt x="43" y="5"/>
                    <a:pt x="42" y="3"/>
                    <a:pt x="39" y="2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4" y="0"/>
                    <a:pt x="21" y="0"/>
                  </a:cubicBezTo>
                  <a:cubicBezTo>
                    <a:pt x="18" y="1"/>
                    <a:pt x="16" y="2"/>
                    <a:pt x="13" y="3"/>
                  </a:cubicBezTo>
                  <a:cubicBezTo>
                    <a:pt x="10" y="4"/>
                    <a:pt x="7" y="5"/>
                    <a:pt x="3" y="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2"/>
                    <a:pt x="14" y="10"/>
                    <a:pt x="16" y="8"/>
                  </a:cubicBezTo>
                  <a:cubicBezTo>
                    <a:pt x="18" y="6"/>
                    <a:pt x="20" y="5"/>
                    <a:pt x="24" y="5"/>
                  </a:cubicBezTo>
                  <a:cubicBezTo>
                    <a:pt x="27" y="5"/>
                    <a:pt x="29" y="6"/>
                    <a:pt x="31" y="7"/>
                  </a:cubicBezTo>
                  <a:cubicBezTo>
                    <a:pt x="33" y="8"/>
                    <a:pt x="34" y="10"/>
                    <a:pt x="35" y="13"/>
                  </a:cubicBezTo>
                  <a:cubicBezTo>
                    <a:pt x="36" y="15"/>
                    <a:pt x="36" y="18"/>
                    <a:pt x="36" y="23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4" y="27"/>
                    <a:pt x="15" y="29"/>
                    <a:pt x="9" y="33"/>
                  </a:cubicBezTo>
                  <a:cubicBezTo>
                    <a:pt x="3" y="36"/>
                    <a:pt x="0" y="41"/>
                    <a:pt x="0" y="47"/>
                  </a:cubicBezTo>
                  <a:cubicBezTo>
                    <a:pt x="0" y="50"/>
                    <a:pt x="0" y="52"/>
                    <a:pt x="2" y="54"/>
                  </a:cubicBezTo>
                  <a:cubicBezTo>
                    <a:pt x="3" y="57"/>
                    <a:pt x="5" y="58"/>
                    <a:pt x="7" y="60"/>
                  </a:cubicBezTo>
                  <a:cubicBezTo>
                    <a:pt x="10" y="61"/>
                    <a:pt x="12" y="62"/>
                    <a:pt x="16" y="62"/>
                  </a:cubicBezTo>
                  <a:cubicBezTo>
                    <a:pt x="19" y="62"/>
                    <a:pt x="23" y="61"/>
                    <a:pt x="26" y="59"/>
                  </a:cubicBezTo>
                  <a:cubicBezTo>
                    <a:pt x="29" y="58"/>
                    <a:pt x="32" y="55"/>
                    <a:pt x="36" y="51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2" y="57"/>
                    <a:pt x="51" y="56"/>
                    <a:pt x="50" y="56"/>
                  </a:cubicBezTo>
                  <a:cubicBezTo>
                    <a:pt x="49" y="56"/>
                    <a:pt x="48" y="55"/>
                    <a:pt x="48" y="54"/>
                  </a:cubicBezTo>
                  <a:close/>
                  <a:moveTo>
                    <a:pt x="36" y="41"/>
                  </a:moveTo>
                  <a:cubicBezTo>
                    <a:pt x="36" y="43"/>
                    <a:pt x="35" y="45"/>
                    <a:pt x="34" y="47"/>
                  </a:cubicBezTo>
                  <a:cubicBezTo>
                    <a:pt x="33" y="49"/>
                    <a:pt x="31" y="51"/>
                    <a:pt x="29" y="52"/>
                  </a:cubicBezTo>
                  <a:cubicBezTo>
                    <a:pt x="26" y="54"/>
                    <a:pt x="24" y="54"/>
                    <a:pt x="21" y="54"/>
                  </a:cubicBezTo>
                  <a:cubicBezTo>
                    <a:pt x="19" y="54"/>
                    <a:pt x="17" y="54"/>
                    <a:pt x="16" y="54"/>
                  </a:cubicBezTo>
                  <a:cubicBezTo>
                    <a:pt x="14" y="53"/>
                    <a:pt x="13" y="52"/>
                    <a:pt x="12" y="51"/>
                  </a:cubicBezTo>
                  <a:cubicBezTo>
                    <a:pt x="11" y="49"/>
                    <a:pt x="11" y="48"/>
                    <a:pt x="11" y="45"/>
                  </a:cubicBezTo>
                  <a:cubicBezTo>
                    <a:pt x="11" y="41"/>
                    <a:pt x="13" y="38"/>
                    <a:pt x="17" y="35"/>
                  </a:cubicBezTo>
                  <a:cubicBezTo>
                    <a:pt x="21" y="33"/>
                    <a:pt x="27" y="32"/>
                    <a:pt x="36" y="32"/>
                  </a:cubicBezTo>
                  <a:lnTo>
                    <a:pt x="36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391BDC99-7E11-44EB-A26B-1ADCD588796A}"/>
                </a:ext>
              </a:extLst>
            </p:cNvPr>
            <p:cNvSpPr/>
            <p:nvPr/>
          </p:nvSpPr>
          <p:spPr bwMode="auto">
            <a:xfrm>
              <a:off x="10870538" y="855697"/>
              <a:ext cx="60269" cy="60269"/>
            </a:xfrm>
            <a:custGeom>
              <a:avLst/>
              <a:gdLst>
                <a:gd name="T0" fmla="*/ 56 w 62"/>
                <a:gd name="T1" fmla="*/ 54 h 61"/>
                <a:gd name="T2" fmla="*/ 55 w 62"/>
                <a:gd name="T3" fmla="*/ 51 h 61"/>
                <a:gd name="T4" fmla="*/ 55 w 62"/>
                <a:gd name="T5" fmla="*/ 45 h 61"/>
                <a:gd name="T6" fmla="*/ 55 w 62"/>
                <a:gd name="T7" fmla="*/ 21 h 61"/>
                <a:gd name="T8" fmla="*/ 54 w 62"/>
                <a:gd name="T9" fmla="*/ 13 h 61"/>
                <a:gd name="T10" fmla="*/ 53 w 62"/>
                <a:gd name="T11" fmla="*/ 7 h 61"/>
                <a:gd name="T12" fmla="*/ 49 w 62"/>
                <a:gd name="T13" fmla="*/ 3 h 61"/>
                <a:gd name="T14" fmla="*/ 44 w 62"/>
                <a:gd name="T15" fmla="*/ 0 h 61"/>
                <a:gd name="T16" fmla="*/ 38 w 62"/>
                <a:gd name="T17" fmla="*/ 0 h 61"/>
                <a:gd name="T18" fmla="*/ 32 w 62"/>
                <a:gd name="T19" fmla="*/ 1 h 61"/>
                <a:gd name="T20" fmla="*/ 27 w 62"/>
                <a:gd name="T21" fmla="*/ 4 h 61"/>
                <a:gd name="T22" fmla="*/ 19 w 62"/>
                <a:gd name="T23" fmla="*/ 11 h 61"/>
                <a:gd name="T24" fmla="*/ 18 w 62"/>
                <a:gd name="T25" fmla="*/ 10 h 61"/>
                <a:gd name="T26" fmla="*/ 19 w 62"/>
                <a:gd name="T27" fmla="*/ 0 h 61"/>
                <a:gd name="T28" fmla="*/ 15 w 62"/>
                <a:gd name="T29" fmla="*/ 0 h 61"/>
                <a:gd name="T30" fmla="*/ 0 w 62"/>
                <a:gd name="T31" fmla="*/ 1 h 61"/>
                <a:gd name="T32" fmla="*/ 0 w 62"/>
                <a:gd name="T33" fmla="*/ 4 h 61"/>
                <a:gd name="T34" fmla="*/ 5 w 62"/>
                <a:gd name="T35" fmla="*/ 5 h 61"/>
                <a:gd name="T36" fmla="*/ 7 w 62"/>
                <a:gd name="T37" fmla="*/ 7 h 61"/>
                <a:gd name="T38" fmla="*/ 8 w 62"/>
                <a:gd name="T39" fmla="*/ 11 h 61"/>
                <a:gd name="T40" fmla="*/ 8 w 62"/>
                <a:gd name="T41" fmla="*/ 18 h 61"/>
                <a:gd name="T42" fmla="*/ 8 w 62"/>
                <a:gd name="T43" fmla="*/ 45 h 61"/>
                <a:gd name="T44" fmla="*/ 8 w 62"/>
                <a:gd name="T45" fmla="*/ 52 h 61"/>
                <a:gd name="T46" fmla="*/ 6 w 62"/>
                <a:gd name="T47" fmla="*/ 55 h 61"/>
                <a:gd name="T48" fmla="*/ 5 w 62"/>
                <a:gd name="T49" fmla="*/ 56 h 61"/>
                <a:gd name="T50" fmla="*/ 1 w 62"/>
                <a:gd name="T51" fmla="*/ 57 h 61"/>
                <a:gd name="T52" fmla="*/ 1 w 62"/>
                <a:gd name="T53" fmla="*/ 61 h 61"/>
                <a:gd name="T54" fmla="*/ 26 w 62"/>
                <a:gd name="T55" fmla="*/ 61 h 61"/>
                <a:gd name="T56" fmla="*/ 26 w 62"/>
                <a:gd name="T57" fmla="*/ 57 h 61"/>
                <a:gd name="T58" fmla="*/ 21 w 62"/>
                <a:gd name="T59" fmla="*/ 56 h 61"/>
                <a:gd name="T60" fmla="*/ 19 w 62"/>
                <a:gd name="T61" fmla="*/ 52 h 61"/>
                <a:gd name="T62" fmla="*/ 19 w 62"/>
                <a:gd name="T63" fmla="*/ 45 h 61"/>
                <a:gd name="T64" fmla="*/ 19 w 62"/>
                <a:gd name="T65" fmla="*/ 22 h 61"/>
                <a:gd name="T66" fmla="*/ 20 w 62"/>
                <a:gd name="T67" fmla="*/ 16 h 61"/>
                <a:gd name="T68" fmla="*/ 24 w 62"/>
                <a:gd name="T69" fmla="*/ 12 h 61"/>
                <a:gd name="T70" fmla="*/ 29 w 62"/>
                <a:gd name="T71" fmla="*/ 8 h 61"/>
                <a:gd name="T72" fmla="*/ 33 w 62"/>
                <a:gd name="T73" fmla="*/ 7 h 61"/>
                <a:gd name="T74" fmla="*/ 37 w 62"/>
                <a:gd name="T75" fmla="*/ 8 h 61"/>
                <a:gd name="T76" fmla="*/ 40 w 62"/>
                <a:gd name="T77" fmla="*/ 9 h 61"/>
                <a:gd name="T78" fmla="*/ 42 w 62"/>
                <a:gd name="T79" fmla="*/ 11 h 61"/>
                <a:gd name="T80" fmla="*/ 43 w 62"/>
                <a:gd name="T81" fmla="*/ 15 h 61"/>
                <a:gd name="T82" fmla="*/ 44 w 62"/>
                <a:gd name="T83" fmla="*/ 21 h 61"/>
                <a:gd name="T84" fmla="*/ 44 w 62"/>
                <a:gd name="T85" fmla="*/ 29 h 61"/>
                <a:gd name="T86" fmla="*/ 44 w 62"/>
                <a:gd name="T87" fmla="*/ 45 h 61"/>
                <a:gd name="T88" fmla="*/ 44 w 62"/>
                <a:gd name="T89" fmla="*/ 51 h 61"/>
                <a:gd name="T90" fmla="*/ 43 w 62"/>
                <a:gd name="T91" fmla="*/ 55 h 61"/>
                <a:gd name="T92" fmla="*/ 41 w 62"/>
                <a:gd name="T93" fmla="*/ 56 h 61"/>
                <a:gd name="T94" fmla="*/ 38 w 62"/>
                <a:gd name="T95" fmla="*/ 57 h 61"/>
                <a:gd name="T96" fmla="*/ 38 w 62"/>
                <a:gd name="T97" fmla="*/ 61 h 61"/>
                <a:gd name="T98" fmla="*/ 62 w 62"/>
                <a:gd name="T99" fmla="*/ 61 h 61"/>
                <a:gd name="T100" fmla="*/ 62 w 62"/>
                <a:gd name="T101" fmla="*/ 57 h 61"/>
                <a:gd name="T102" fmla="*/ 58 w 62"/>
                <a:gd name="T103" fmla="*/ 56 h 61"/>
                <a:gd name="T104" fmla="*/ 56 w 62"/>
                <a:gd name="T10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56" y="54"/>
                  </a:moveTo>
                  <a:cubicBezTo>
                    <a:pt x="56" y="53"/>
                    <a:pt x="56" y="52"/>
                    <a:pt x="55" y="51"/>
                  </a:cubicBezTo>
                  <a:cubicBezTo>
                    <a:pt x="55" y="50"/>
                    <a:pt x="55" y="48"/>
                    <a:pt x="55" y="45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8"/>
                    <a:pt x="55" y="15"/>
                    <a:pt x="54" y="13"/>
                  </a:cubicBezTo>
                  <a:cubicBezTo>
                    <a:pt x="54" y="10"/>
                    <a:pt x="53" y="9"/>
                    <a:pt x="53" y="7"/>
                  </a:cubicBezTo>
                  <a:cubicBezTo>
                    <a:pt x="52" y="5"/>
                    <a:pt x="51" y="4"/>
                    <a:pt x="49" y="3"/>
                  </a:cubicBezTo>
                  <a:cubicBezTo>
                    <a:pt x="48" y="2"/>
                    <a:pt x="46" y="1"/>
                    <a:pt x="44" y="0"/>
                  </a:cubicBezTo>
                  <a:cubicBezTo>
                    <a:pt x="43" y="0"/>
                    <a:pt x="41" y="0"/>
                    <a:pt x="38" y="0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30" y="2"/>
                    <a:pt x="28" y="3"/>
                    <a:pt x="27" y="4"/>
                  </a:cubicBezTo>
                  <a:cubicBezTo>
                    <a:pt x="25" y="5"/>
                    <a:pt x="22" y="7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5"/>
                    <a:pt x="5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8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8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5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20" y="55"/>
                    <a:pt x="20" y="54"/>
                    <a:pt x="19" y="52"/>
                  </a:cubicBezTo>
                  <a:cubicBezTo>
                    <a:pt x="19" y="51"/>
                    <a:pt x="19" y="48"/>
                    <a:pt x="19" y="4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0"/>
                    <a:pt x="19" y="18"/>
                    <a:pt x="20" y="16"/>
                  </a:cubicBezTo>
                  <a:cubicBezTo>
                    <a:pt x="21" y="15"/>
                    <a:pt x="22" y="13"/>
                    <a:pt x="24" y="12"/>
                  </a:cubicBezTo>
                  <a:cubicBezTo>
                    <a:pt x="26" y="10"/>
                    <a:pt x="27" y="9"/>
                    <a:pt x="29" y="8"/>
                  </a:cubicBezTo>
                  <a:cubicBezTo>
                    <a:pt x="30" y="8"/>
                    <a:pt x="32" y="7"/>
                    <a:pt x="33" y="7"/>
                  </a:cubicBezTo>
                  <a:cubicBezTo>
                    <a:pt x="35" y="7"/>
                    <a:pt x="36" y="7"/>
                    <a:pt x="37" y="8"/>
                  </a:cubicBezTo>
                  <a:cubicBezTo>
                    <a:pt x="38" y="8"/>
                    <a:pt x="39" y="9"/>
                    <a:pt x="40" y="9"/>
                  </a:cubicBezTo>
                  <a:cubicBezTo>
                    <a:pt x="41" y="10"/>
                    <a:pt x="41" y="11"/>
                    <a:pt x="42" y="11"/>
                  </a:cubicBezTo>
                  <a:cubicBezTo>
                    <a:pt x="42" y="12"/>
                    <a:pt x="43" y="13"/>
                    <a:pt x="43" y="15"/>
                  </a:cubicBezTo>
                  <a:cubicBezTo>
                    <a:pt x="44" y="16"/>
                    <a:pt x="44" y="18"/>
                    <a:pt x="44" y="21"/>
                  </a:cubicBezTo>
                  <a:cubicBezTo>
                    <a:pt x="44" y="23"/>
                    <a:pt x="44" y="26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8"/>
                    <a:pt x="44" y="50"/>
                    <a:pt x="44" y="51"/>
                  </a:cubicBezTo>
                  <a:cubicBezTo>
                    <a:pt x="44" y="53"/>
                    <a:pt x="43" y="54"/>
                    <a:pt x="43" y="55"/>
                  </a:cubicBezTo>
                  <a:cubicBezTo>
                    <a:pt x="42" y="55"/>
                    <a:pt x="42" y="56"/>
                    <a:pt x="41" y="56"/>
                  </a:cubicBezTo>
                  <a:cubicBezTo>
                    <a:pt x="40" y="57"/>
                    <a:pt x="39" y="57"/>
                    <a:pt x="38" y="57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0" y="57"/>
                    <a:pt x="59" y="56"/>
                    <a:pt x="58" y="56"/>
                  </a:cubicBezTo>
                  <a:cubicBezTo>
                    <a:pt x="57" y="55"/>
                    <a:pt x="57" y="55"/>
                    <a:pt x="56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BE8AF396-1512-40FC-9418-ADFEBEF35649}"/>
                </a:ext>
              </a:extLst>
            </p:cNvPr>
            <p:cNvSpPr/>
            <p:nvPr/>
          </p:nvSpPr>
          <p:spPr bwMode="auto">
            <a:xfrm>
              <a:off x="10939417" y="855697"/>
              <a:ext cx="56579" cy="87329"/>
            </a:xfrm>
            <a:custGeom>
              <a:avLst/>
              <a:gdLst>
                <a:gd name="T0" fmla="*/ 17 w 58"/>
                <a:gd name="T1" fmla="*/ 1 h 88"/>
                <a:gd name="T2" fmla="*/ 5 w 58"/>
                <a:gd name="T3" fmla="*/ 11 h 88"/>
                <a:gd name="T4" fmla="*/ 6 w 58"/>
                <a:gd name="T5" fmla="*/ 31 h 88"/>
                <a:gd name="T6" fmla="*/ 5 w 58"/>
                <a:gd name="T7" fmla="*/ 45 h 88"/>
                <a:gd name="T8" fmla="*/ 5 w 58"/>
                <a:gd name="T9" fmla="*/ 57 h 88"/>
                <a:gd name="T10" fmla="*/ 2 w 58"/>
                <a:gd name="T11" fmla="*/ 66 h 88"/>
                <a:gd name="T12" fmla="*/ 2 w 58"/>
                <a:gd name="T13" fmla="*/ 81 h 88"/>
                <a:gd name="T14" fmla="*/ 16 w 58"/>
                <a:gd name="T15" fmla="*/ 88 h 88"/>
                <a:gd name="T16" fmla="*/ 43 w 58"/>
                <a:gd name="T17" fmla="*/ 86 h 88"/>
                <a:gd name="T18" fmla="*/ 56 w 58"/>
                <a:gd name="T19" fmla="*/ 68 h 88"/>
                <a:gd name="T20" fmla="*/ 48 w 58"/>
                <a:gd name="T21" fmla="*/ 55 h 88"/>
                <a:gd name="T22" fmla="*/ 22 w 58"/>
                <a:gd name="T23" fmla="*/ 53 h 88"/>
                <a:gd name="T24" fmla="*/ 13 w 58"/>
                <a:gd name="T25" fmla="*/ 50 h 88"/>
                <a:gd name="T26" fmla="*/ 17 w 58"/>
                <a:gd name="T27" fmla="*/ 40 h 88"/>
                <a:gd name="T28" fmla="*/ 44 w 58"/>
                <a:gd name="T29" fmla="*/ 36 h 88"/>
                <a:gd name="T30" fmla="*/ 49 w 58"/>
                <a:gd name="T31" fmla="*/ 13 h 88"/>
                <a:gd name="T32" fmla="*/ 46 w 58"/>
                <a:gd name="T33" fmla="*/ 7 h 88"/>
                <a:gd name="T34" fmla="*/ 58 w 58"/>
                <a:gd name="T35" fmla="*/ 1 h 88"/>
                <a:gd name="T36" fmla="*/ 27 w 58"/>
                <a:gd name="T37" fmla="*/ 0 h 88"/>
                <a:gd name="T38" fmla="*/ 25 w 58"/>
                <a:gd name="T39" fmla="*/ 62 h 88"/>
                <a:gd name="T40" fmla="*/ 40 w 58"/>
                <a:gd name="T41" fmla="*/ 63 h 88"/>
                <a:gd name="T42" fmla="*/ 45 w 58"/>
                <a:gd name="T43" fmla="*/ 68 h 88"/>
                <a:gd name="T44" fmla="*/ 44 w 58"/>
                <a:gd name="T45" fmla="*/ 78 h 88"/>
                <a:gd name="T46" fmla="*/ 28 w 58"/>
                <a:gd name="T47" fmla="*/ 84 h 88"/>
                <a:gd name="T48" fmla="*/ 10 w 58"/>
                <a:gd name="T49" fmla="*/ 73 h 88"/>
                <a:gd name="T50" fmla="*/ 16 w 58"/>
                <a:gd name="T51" fmla="*/ 62 h 88"/>
                <a:gd name="T52" fmla="*/ 38 w 58"/>
                <a:gd name="T53" fmla="*/ 27 h 88"/>
                <a:gd name="T54" fmla="*/ 32 w 58"/>
                <a:gd name="T55" fmla="*/ 35 h 88"/>
                <a:gd name="T56" fmla="*/ 18 w 58"/>
                <a:gd name="T57" fmla="*/ 32 h 88"/>
                <a:gd name="T58" fmla="*/ 18 w 58"/>
                <a:gd name="T59" fmla="*/ 8 h 88"/>
                <a:gd name="T60" fmla="*/ 33 w 58"/>
                <a:gd name="T61" fmla="*/ 6 h 88"/>
                <a:gd name="T62" fmla="*/ 39 w 58"/>
                <a:gd name="T63" fmla="*/ 2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88">
                  <a:moveTo>
                    <a:pt x="27" y="0"/>
                  </a:moveTo>
                  <a:cubicBezTo>
                    <a:pt x="23" y="0"/>
                    <a:pt x="20" y="0"/>
                    <a:pt x="17" y="1"/>
                  </a:cubicBezTo>
                  <a:cubicBezTo>
                    <a:pt x="15" y="2"/>
                    <a:pt x="12" y="3"/>
                    <a:pt x="10" y="5"/>
                  </a:cubicBezTo>
                  <a:cubicBezTo>
                    <a:pt x="8" y="7"/>
                    <a:pt x="6" y="9"/>
                    <a:pt x="5" y="11"/>
                  </a:cubicBezTo>
                  <a:cubicBezTo>
                    <a:pt x="4" y="14"/>
                    <a:pt x="3" y="17"/>
                    <a:pt x="3" y="21"/>
                  </a:cubicBezTo>
                  <a:cubicBezTo>
                    <a:pt x="3" y="25"/>
                    <a:pt x="4" y="28"/>
                    <a:pt x="6" y="31"/>
                  </a:cubicBezTo>
                  <a:cubicBezTo>
                    <a:pt x="7" y="34"/>
                    <a:pt x="9" y="36"/>
                    <a:pt x="12" y="38"/>
                  </a:cubicBezTo>
                  <a:cubicBezTo>
                    <a:pt x="9" y="41"/>
                    <a:pt x="7" y="43"/>
                    <a:pt x="5" y="45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3" y="54"/>
                    <a:pt x="4" y="55"/>
                    <a:pt x="5" y="57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7" y="62"/>
                    <a:pt x="4" y="64"/>
                    <a:pt x="2" y="66"/>
                  </a:cubicBezTo>
                  <a:cubicBezTo>
                    <a:pt x="1" y="68"/>
                    <a:pt x="0" y="71"/>
                    <a:pt x="0" y="73"/>
                  </a:cubicBezTo>
                  <a:cubicBezTo>
                    <a:pt x="0" y="76"/>
                    <a:pt x="0" y="79"/>
                    <a:pt x="2" y="81"/>
                  </a:cubicBezTo>
                  <a:cubicBezTo>
                    <a:pt x="3" y="82"/>
                    <a:pt x="5" y="84"/>
                    <a:pt x="7" y="85"/>
                  </a:cubicBezTo>
                  <a:cubicBezTo>
                    <a:pt x="10" y="86"/>
                    <a:pt x="13" y="87"/>
                    <a:pt x="16" y="88"/>
                  </a:cubicBezTo>
                  <a:cubicBezTo>
                    <a:pt x="20" y="88"/>
                    <a:pt x="24" y="88"/>
                    <a:pt x="28" y="88"/>
                  </a:cubicBezTo>
                  <a:cubicBezTo>
                    <a:pt x="34" y="88"/>
                    <a:pt x="39" y="88"/>
                    <a:pt x="43" y="86"/>
                  </a:cubicBezTo>
                  <a:cubicBezTo>
                    <a:pt x="47" y="84"/>
                    <a:pt x="50" y="82"/>
                    <a:pt x="53" y="79"/>
                  </a:cubicBezTo>
                  <a:cubicBezTo>
                    <a:pt x="55" y="76"/>
                    <a:pt x="56" y="72"/>
                    <a:pt x="56" y="68"/>
                  </a:cubicBezTo>
                  <a:cubicBezTo>
                    <a:pt x="56" y="65"/>
                    <a:pt x="55" y="62"/>
                    <a:pt x="54" y="60"/>
                  </a:cubicBezTo>
                  <a:cubicBezTo>
                    <a:pt x="53" y="58"/>
                    <a:pt x="51" y="56"/>
                    <a:pt x="48" y="55"/>
                  </a:cubicBezTo>
                  <a:cubicBezTo>
                    <a:pt x="45" y="53"/>
                    <a:pt x="42" y="53"/>
                    <a:pt x="37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0" y="53"/>
                    <a:pt x="17" y="52"/>
                    <a:pt x="16" y="52"/>
                  </a:cubicBezTo>
                  <a:cubicBezTo>
                    <a:pt x="15" y="52"/>
                    <a:pt x="14" y="51"/>
                    <a:pt x="13" y="50"/>
                  </a:cubicBezTo>
                  <a:cubicBezTo>
                    <a:pt x="12" y="50"/>
                    <a:pt x="12" y="48"/>
                    <a:pt x="12" y="47"/>
                  </a:cubicBezTo>
                  <a:cubicBezTo>
                    <a:pt x="12" y="45"/>
                    <a:pt x="14" y="42"/>
                    <a:pt x="17" y="40"/>
                  </a:cubicBezTo>
                  <a:cubicBezTo>
                    <a:pt x="19" y="41"/>
                    <a:pt x="22" y="41"/>
                    <a:pt x="26" y="41"/>
                  </a:cubicBezTo>
                  <a:cubicBezTo>
                    <a:pt x="34" y="41"/>
                    <a:pt x="39" y="39"/>
                    <a:pt x="44" y="36"/>
                  </a:cubicBezTo>
                  <a:cubicBezTo>
                    <a:pt x="48" y="32"/>
                    <a:pt x="50" y="27"/>
                    <a:pt x="50" y="20"/>
                  </a:cubicBezTo>
                  <a:cubicBezTo>
                    <a:pt x="50" y="17"/>
                    <a:pt x="50" y="15"/>
                    <a:pt x="49" y="13"/>
                  </a:cubicBezTo>
                  <a:cubicBezTo>
                    <a:pt x="48" y="10"/>
                    <a:pt x="47" y="9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3" y="0"/>
                    <a:pt x="30" y="0"/>
                    <a:pt x="27" y="0"/>
                  </a:cubicBezTo>
                  <a:close/>
                  <a:moveTo>
                    <a:pt x="16" y="62"/>
                  </a:moveTo>
                  <a:cubicBezTo>
                    <a:pt x="19" y="62"/>
                    <a:pt x="22" y="62"/>
                    <a:pt x="2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7" y="62"/>
                    <a:pt x="39" y="62"/>
                    <a:pt x="40" y="63"/>
                  </a:cubicBezTo>
                  <a:cubicBezTo>
                    <a:pt x="42" y="63"/>
                    <a:pt x="43" y="64"/>
                    <a:pt x="44" y="65"/>
                  </a:cubicBezTo>
                  <a:cubicBezTo>
                    <a:pt x="44" y="66"/>
                    <a:pt x="45" y="67"/>
                    <a:pt x="45" y="68"/>
                  </a:cubicBezTo>
                  <a:cubicBezTo>
                    <a:pt x="46" y="69"/>
                    <a:pt x="46" y="70"/>
                    <a:pt x="46" y="71"/>
                  </a:cubicBezTo>
                  <a:cubicBezTo>
                    <a:pt x="46" y="74"/>
                    <a:pt x="45" y="76"/>
                    <a:pt x="44" y="78"/>
                  </a:cubicBezTo>
                  <a:cubicBezTo>
                    <a:pt x="42" y="80"/>
                    <a:pt x="40" y="81"/>
                    <a:pt x="37" y="82"/>
                  </a:cubicBezTo>
                  <a:cubicBezTo>
                    <a:pt x="35" y="83"/>
                    <a:pt x="32" y="84"/>
                    <a:pt x="28" y="84"/>
                  </a:cubicBezTo>
                  <a:cubicBezTo>
                    <a:pt x="22" y="84"/>
                    <a:pt x="17" y="83"/>
                    <a:pt x="14" y="81"/>
                  </a:cubicBezTo>
                  <a:cubicBezTo>
                    <a:pt x="11" y="79"/>
                    <a:pt x="10" y="76"/>
                    <a:pt x="10" y="73"/>
                  </a:cubicBezTo>
                  <a:cubicBezTo>
                    <a:pt x="10" y="70"/>
                    <a:pt x="10" y="68"/>
                    <a:pt x="11" y="67"/>
                  </a:cubicBezTo>
                  <a:cubicBezTo>
                    <a:pt x="12" y="65"/>
                    <a:pt x="14" y="63"/>
                    <a:pt x="16" y="62"/>
                  </a:cubicBezTo>
                  <a:close/>
                  <a:moveTo>
                    <a:pt x="39" y="21"/>
                  </a:moveTo>
                  <a:cubicBezTo>
                    <a:pt x="39" y="23"/>
                    <a:pt x="38" y="25"/>
                    <a:pt x="38" y="27"/>
                  </a:cubicBezTo>
                  <a:cubicBezTo>
                    <a:pt x="38" y="28"/>
                    <a:pt x="37" y="30"/>
                    <a:pt x="36" y="31"/>
                  </a:cubicBezTo>
                  <a:cubicBezTo>
                    <a:pt x="35" y="33"/>
                    <a:pt x="34" y="34"/>
                    <a:pt x="32" y="35"/>
                  </a:cubicBezTo>
                  <a:cubicBezTo>
                    <a:pt x="31" y="36"/>
                    <a:pt x="29" y="36"/>
                    <a:pt x="27" y="36"/>
                  </a:cubicBezTo>
                  <a:cubicBezTo>
                    <a:pt x="23" y="36"/>
                    <a:pt x="20" y="35"/>
                    <a:pt x="18" y="32"/>
                  </a:cubicBezTo>
                  <a:cubicBezTo>
                    <a:pt x="16" y="29"/>
                    <a:pt x="14" y="25"/>
                    <a:pt x="14" y="20"/>
                  </a:cubicBezTo>
                  <a:cubicBezTo>
                    <a:pt x="14" y="15"/>
                    <a:pt x="16" y="11"/>
                    <a:pt x="18" y="8"/>
                  </a:cubicBezTo>
                  <a:cubicBezTo>
                    <a:pt x="20" y="6"/>
                    <a:pt x="23" y="4"/>
                    <a:pt x="27" y="4"/>
                  </a:cubicBezTo>
                  <a:cubicBezTo>
                    <a:pt x="29" y="4"/>
                    <a:pt x="31" y="5"/>
                    <a:pt x="33" y="6"/>
                  </a:cubicBezTo>
                  <a:cubicBezTo>
                    <a:pt x="35" y="7"/>
                    <a:pt x="36" y="9"/>
                    <a:pt x="37" y="12"/>
                  </a:cubicBezTo>
                  <a:cubicBezTo>
                    <a:pt x="38" y="14"/>
                    <a:pt x="39" y="17"/>
                    <a:pt x="3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F2EBB005-708B-4CBE-A960-57F1A1AEB5E5}"/>
                </a:ext>
              </a:extLst>
            </p:cNvPr>
            <p:cNvSpPr/>
            <p:nvPr/>
          </p:nvSpPr>
          <p:spPr bwMode="auto">
            <a:xfrm>
              <a:off x="11062686" y="830687"/>
              <a:ext cx="69699" cy="86509"/>
            </a:xfrm>
            <a:custGeom>
              <a:avLst/>
              <a:gdLst>
                <a:gd name="T0" fmla="*/ 47 w 72"/>
                <a:gd name="T1" fmla="*/ 3 h 87"/>
                <a:gd name="T2" fmla="*/ 52 w 72"/>
                <a:gd name="T3" fmla="*/ 5 h 87"/>
                <a:gd name="T4" fmla="*/ 54 w 72"/>
                <a:gd name="T5" fmla="*/ 8 h 87"/>
                <a:gd name="T6" fmla="*/ 54 w 72"/>
                <a:gd name="T7" fmla="*/ 16 h 87"/>
                <a:gd name="T8" fmla="*/ 54 w 72"/>
                <a:gd name="T9" fmla="*/ 55 h 87"/>
                <a:gd name="T10" fmla="*/ 53 w 72"/>
                <a:gd name="T11" fmla="*/ 67 h 87"/>
                <a:gd name="T12" fmla="*/ 50 w 72"/>
                <a:gd name="T13" fmla="*/ 75 h 87"/>
                <a:gd name="T14" fmla="*/ 45 w 72"/>
                <a:gd name="T15" fmla="*/ 79 h 87"/>
                <a:gd name="T16" fmla="*/ 37 w 72"/>
                <a:gd name="T17" fmla="*/ 81 h 87"/>
                <a:gd name="T18" fmla="*/ 29 w 72"/>
                <a:gd name="T19" fmla="*/ 80 h 87"/>
                <a:gd name="T20" fmla="*/ 24 w 72"/>
                <a:gd name="T21" fmla="*/ 77 h 87"/>
                <a:gd name="T22" fmla="*/ 20 w 72"/>
                <a:gd name="T23" fmla="*/ 70 h 87"/>
                <a:gd name="T24" fmla="*/ 19 w 72"/>
                <a:gd name="T25" fmla="*/ 60 h 87"/>
                <a:gd name="T26" fmla="*/ 19 w 72"/>
                <a:gd name="T27" fmla="*/ 16 h 87"/>
                <a:gd name="T28" fmla="*/ 19 w 72"/>
                <a:gd name="T29" fmla="*/ 8 h 87"/>
                <a:gd name="T30" fmla="*/ 21 w 72"/>
                <a:gd name="T31" fmla="*/ 5 h 87"/>
                <a:gd name="T32" fmla="*/ 26 w 72"/>
                <a:gd name="T33" fmla="*/ 3 h 87"/>
                <a:gd name="T34" fmla="*/ 26 w 72"/>
                <a:gd name="T35" fmla="*/ 0 h 87"/>
                <a:gd name="T36" fmla="*/ 0 w 72"/>
                <a:gd name="T37" fmla="*/ 0 h 87"/>
                <a:gd name="T38" fmla="*/ 0 w 72"/>
                <a:gd name="T39" fmla="*/ 3 h 87"/>
                <a:gd name="T40" fmla="*/ 4 w 72"/>
                <a:gd name="T41" fmla="*/ 5 h 87"/>
                <a:gd name="T42" fmla="*/ 6 w 72"/>
                <a:gd name="T43" fmla="*/ 6 h 87"/>
                <a:gd name="T44" fmla="*/ 6 w 72"/>
                <a:gd name="T45" fmla="*/ 9 h 87"/>
                <a:gd name="T46" fmla="*/ 7 w 72"/>
                <a:gd name="T47" fmla="*/ 16 h 87"/>
                <a:gd name="T48" fmla="*/ 7 w 72"/>
                <a:gd name="T49" fmla="*/ 57 h 87"/>
                <a:gd name="T50" fmla="*/ 8 w 72"/>
                <a:gd name="T51" fmla="*/ 70 h 87"/>
                <a:gd name="T52" fmla="*/ 13 w 72"/>
                <a:gd name="T53" fmla="*/ 79 h 87"/>
                <a:gd name="T54" fmla="*/ 22 w 72"/>
                <a:gd name="T55" fmla="*/ 85 h 87"/>
                <a:gd name="T56" fmla="*/ 35 w 72"/>
                <a:gd name="T57" fmla="*/ 87 h 87"/>
                <a:gd name="T58" fmla="*/ 46 w 72"/>
                <a:gd name="T59" fmla="*/ 85 h 87"/>
                <a:gd name="T60" fmla="*/ 54 w 72"/>
                <a:gd name="T61" fmla="*/ 82 h 87"/>
                <a:gd name="T62" fmla="*/ 60 w 72"/>
                <a:gd name="T63" fmla="*/ 76 h 87"/>
                <a:gd name="T64" fmla="*/ 63 w 72"/>
                <a:gd name="T65" fmla="*/ 68 h 87"/>
                <a:gd name="T66" fmla="*/ 64 w 72"/>
                <a:gd name="T67" fmla="*/ 56 h 87"/>
                <a:gd name="T68" fmla="*/ 64 w 72"/>
                <a:gd name="T69" fmla="*/ 16 h 87"/>
                <a:gd name="T70" fmla="*/ 65 w 72"/>
                <a:gd name="T71" fmla="*/ 8 h 87"/>
                <a:gd name="T72" fmla="*/ 67 w 72"/>
                <a:gd name="T73" fmla="*/ 5 h 87"/>
                <a:gd name="T74" fmla="*/ 72 w 72"/>
                <a:gd name="T75" fmla="*/ 3 h 87"/>
                <a:gd name="T76" fmla="*/ 72 w 72"/>
                <a:gd name="T77" fmla="*/ 0 h 87"/>
                <a:gd name="T78" fmla="*/ 47 w 72"/>
                <a:gd name="T79" fmla="*/ 0 h 87"/>
                <a:gd name="T80" fmla="*/ 47 w 72"/>
                <a:gd name="T8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" h="87">
                  <a:moveTo>
                    <a:pt x="47" y="3"/>
                  </a:moveTo>
                  <a:cubicBezTo>
                    <a:pt x="49" y="4"/>
                    <a:pt x="51" y="5"/>
                    <a:pt x="52" y="5"/>
                  </a:cubicBezTo>
                  <a:cubicBezTo>
                    <a:pt x="53" y="6"/>
                    <a:pt x="53" y="7"/>
                    <a:pt x="54" y="8"/>
                  </a:cubicBezTo>
                  <a:cubicBezTo>
                    <a:pt x="54" y="10"/>
                    <a:pt x="54" y="12"/>
                    <a:pt x="54" y="1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60"/>
                    <a:pt x="54" y="64"/>
                    <a:pt x="53" y="67"/>
                  </a:cubicBezTo>
                  <a:cubicBezTo>
                    <a:pt x="53" y="70"/>
                    <a:pt x="52" y="73"/>
                    <a:pt x="50" y="75"/>
                  </a:cubicBezTo>
                  <a:cubicBezTo>
                    <a:pt x="49" y="77"/>
                    <a:pt x="47" y="78"/>
                    <a:pt x="45" y="79"/>
                  </a:cubicBezTo>
                  <a:cubicBezTo>
                    <a:pt x="42" y="81"/>
                    <a:pt x="40" y="81"/>
                    <a:pt x="37" y="81"/>
                  </a:cubicBezTo>
                  <a:cubicBezTo>
                    <a:pt x="34" y="81"/>
                    <a:pt x="31" y="81"/>
                    <a:pt x="29" y="80"/>
                  </a:cubicBezTo>
                  <a:cubicBezTo>
                    <a:pt x="27" y="79"/>
                    <a:pt x="25" y="78"/>
                    <a:pt x="24" y="77"/>
                  </a:cubicBezTo>
                  <a:cubicBezTo>
                    <a:pt x="22" y="75"/>
                    <a:pt x="21" y="73"/>
                    <a:pt x="20" y="70"/>
                  </a:cubicBezTo>
                  <a:cubicBezTo>
                    <a:pt x="19" y="68"/>
                    <a:pt x="19" y="64"/>
                    <a:pt x="19" y="60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2"/>
                    <a:pt x="19" y="10"/>
                    <a:pt x="19" y="8"/>
                  </a:cubicBezTo>
                  <a:cubicBezTo>
                    <a:pt x="20" y="7"/>
                    <a:pt x="20" y="6"/>
                    <a:pt x="21" y="5"/>
                  </a:cubicBezTo>
                  <a:cubicBezTo>
                    <a:pt x="22" y="4"/>
                    <a:pt x="24" y="4"/>
                    <a:pt x="26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5"/>
                    <a:pt x="5" y="6"/>
                    <a:pt x="6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7" y="10"/>
                    <a:pt x="7" y="12"/>
                    <a:pt x="7" y="16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62"/>
                    <a:pt x="7" y="67"/>
                    <a:pt x="8" y="70"/>
                  </a:cubicBezTo>
                  <a:cubicBezTo>
                    <a:pt x="9" y="74"/>
                    <a:pt x="11" y="77"/>
                    <a:pt x="13" y="79"/>
                  </a:cubicBezTo>
                  <a:cubicBezTo>
                    <a:pt x="16" y="82"/>
                    <a:pt x="19" y="84"/>
                    <a:pt x="22" y="85"/>
                  </a:cubicBezTo>
                  <a:cubicBezTo>
                    <a:pt x="26" y="86"/>
                    <a:pt x="30" y="87"/>
                    <a:pt x="35" y="87"/>
                  </a:cubicBezTo>
                  <a:cubicBezTo>
                    <a:pt x="40" y="87"/>
                    <a:pt x="43" y="86"/>
                    <a:pt x="46" y="85"/>
                  </a:cubicBezTo>
                  <a:cubicBezTo>
                    <a:pt x="49" y="84"/>
                    <a:pt x="52" y="83"/>
                    <a:pt x="54" y="82"/>
                  </a:cubicBezTo>
                  <a:cubicBezTo>
                    <a:pt x="56" y="80"/>
                    <a:pt x="58" y="78"/>
                    <a:pt x="60" y="76"/>
                  </a:cubicBezTo>
                  <a:cubicBezTo>
                    <a:pt x="61" y="74"/>
                    <a:pt x="62" y="71"/>
                    <a:pt x="63" y="68"/>
                  </a:cubicBezTo>
                  <a:cubicBezTo>
                    <a:pt x="64" y="64"/>
                    <a:pt x="64" y="61"/>
                    <a:pt x="64" y="5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5" y="10"/>
                    <a:pt x="65" y="8"/>
                  </a:cubicBezTo>
                  <a:cubicBezTo>
                    <a:pt x="65" y="7"/>
                    <a:pt x="66" y="6"/>
                    <a:pt x="67" y="5"/>
                  </a:cubicBezTo>
                  <a:cubicBezTo>
                    <a:pt x="68" y="4"/>
                    <a:pt x="69" y="4"/>
                    <a:pt x="72" y="3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D8EE1B17-4B04-4D3E-B1A5-26B745F7040A}"/>
                </a:ext>
              </a:extLst>
            </p:cNvPr>
            <p:cNvSpPr/>
            <p:nvPr/>
          </p:nvSpPr>
          <p:spPr bwMode="auto">
            <a:xfrm>
              <a:off x="11142225" y="855697"/>
              <a:ext cx="60269" cy="60269"/>
            </a:xfrm>
            <a:custGeom>
              <a:avLst/>
              <a:gdLst>
                <a:gd name="T0" fmla="*/ 56 w 62"/>
                <a:gd name="T1" fmla="*/ 54 h 61"/>
                <a:gd name="T2" fmla="*/ 55 w 62"/>
                <a:gd name="T3" fmla="*/ 51 h 61"/>
                <a:gd name="T4" fmla="*/ 55 w 62"/>
                <a:gd name="T5" fmla="*/ 45 h 61"/>
                <a:gd name="T6" fmla="*/ 55 w 62"/>
                <a:gd name="T7" fmla="*/ 21 h 61"/>
                <a:gd name="T8" fmla="*/ 54 w 62"/>
                <a:gd name="T9" fmla="*/ 13 h 61"/>
                <a:gd name="T10" fmla="*/ 52 w 62"/>
                <a:gd name="T11" fmla="*/ 7 h 61"/>
                <a:gd name="T12" fmla="*/ 49 w 62"/>
                <a:gd name="T13" fmla="*/ 3 h 61"/>
                <a:gd name="T14" fmla="*/ 44 w 62"/>
                <a:gd name="T15" fmla="*/ 0 h 61"/>
                <a:gd name="T16" fmla="*/ 38 w 62"/>
                <a:gd name="T17" fmla="*/ 0 h 61"/>
                <a:gd name="T18" fmla="*/ 32 w 62"/>
                <a:gd name="T19" fmla="*/ 1 h 61"/>
                <a:gd name="T20" fmla="*/ 26 w 62"/>
                <a:gd name="T21" fmla="*/ 4 h 61"/>
                <a:gd name="T22" fmla="*/ 19 w 62"/>
                <a:gd name="T23" fmla="*/ 11 h 61"/>
                <a:gd name="T24" fmla="*/ 18 w 62"/>
                <a:gd name="T25" fmla="*/ 10 h 61"/>
                <a:gd name="T26" fmla="*/ 19 w 62"/>
                <a:gd name="T27" fmla="*/ 0 h 61"/>
                <a:gd name="T28" fmla="*/ 15 w 62"/>
                <a:gd name="T29" fmla="*/ 0 h 61"/>
                <a:gd name="T30" fmla="*/ 0 w 62"/>
                <a:gd name="T31" fmla="*/ 1 h 61"/>
                <a:gd name="T32" fmla="*/ 0 w 62"/>
                <a:gd name="T33" fmla="*/ 4 h 61"/>
                <a:gd name="T34" fmla="*/ 5 w 62"/>
                <a:gd name="T35" fmla="*/ 5 h 61"/>
                <a:gd name="T36" fmla="*/ 7 w 62"/>
                <a:gd name="T37" fmla="*/ 7 h 61"/>
                <a:gd name="T38" fmla="*/ 8 w 62"/>
                <a:gd name="T39" fmla="*/ 11 h 61"/>
                <a:gd name="T40" fmla="*/ 8 w 62"/>
                <a:gd name="T41" fmla="*/ 18 h 61"/>
                <a:gd name="T42" fmla="*/ 8 w 62"/>
                <a:gd name="T43" fmla="*/ 45 h 61"/>
                <a:gd name="T44" fmla="*/ 7 w 62"/>
                <a:gd name="T45" fmla="*/ 52 h 61"/>
                <a:gd name="T46" fmla="*/ 6 w 62"/>
                <a:gd name="T47" fmla="*/ 55 h 61"/>
                <a:gd name="T48" fmla="*/ 5 w 62"/>
                <a:gd name="T49" fmla="*/ 56 h 61"/>
                <a:gd name="T50" fmla="*/ 1 w 62"/>
                <a:gd name="T51" fmla="*/ 57 h 61"/>
                <a:gd name="T52" fmla="*/ 1 w 62"/>
                <a:gd name="T53" fmla="*/ 61 h 61"/>
                <a:gd name="T54" fmla="*/ 26 w 62"/>
                <a:gd name="T55" fmla="*/ 61 h 61"/>
                <a:gd name="T56" fmla="*/ 26 w 62"/>
                <a:gd name="T57" fmla="*/ 57 h 61"/>
                <a:gd name="T58" fmla="*/ 21 w 62"/>
                <a:gd name="T59" fmla="*/ 56 h 61"/>
                <a:gd name="T60" fmla="*/ 19 w 62"/>
                <a:gd name="T61" fmla="*/ 52 h 61"/>
                <a:gd name="T62" fmla="*/ 19 w 62"/>
                <a:gd name="T63" fmla="*/ 45 h 61"/>
                <a:gd name="T64" fmla="*/ 19 w 62"/>
                <a:gd name="T65" fmla="*/ 22 h 61"/>
                <a:gd name="T66" fmla="*/ 20 w 62"/>
                <a:gd name="T67" fmla="*/ 16 h 61"/>
                <a:gd name="T68" fmla="*/ 24 w 62"/>
                <a:gd name="T69" fmla="*/ 12 h 61"/>
                <a:gd name="T70" fmla="*/ 28 w 62"/>
                <a:gd name="T71" fmla="*/ 8 h 61"/>
                <a:gd name="T72" fmla="*/ 33 w 62"/>
                <a:gd name="T73" fmla="*/ 7 h 61"/>
                <a:gd name="T74" fmla="*/ 37 w 62"/>
                <a:gd name="T75" fmla="*/ 8 h 61"/>
                <a:gd name="T76" fmla="*/ 40 w 62"/>
                <a:gd name="T77" fmla="*/ 9 h 61"/>
                <a:gd name="T78" fmla="*/ 42 w 62"/>
                <a:gd name="T79" fmla="*/ 11 h 61"/>
                <a:gd name="T80" fmla="*/ 43 w 62"/>
                <a:gd name="T81" fmla="*/ 15 h 61"/>
                <a:gd name="T82" fmla="*/ 44 w 62"/>
                <a:gd name="T83" fmla="*/ 21 h 61"/>
                <a:gd name="T84" fmla="*/ 44 w 62"/>
                <a:gd name="T85" fmla="*/ 29 h 61"/>
                <a:gd name="T86" fmla="*/ 44 w 62"/>
                <a:gd name="T87" fmla="*/ 45 h 61"/>
                <a:gd name="T88" fmla="*/ 44 w 62"/>
                <a:gd name="T89" fmla="*/ 51 h 61"/>
                <a:gd name="T90" fmla="*/ 43 w 62"/>
                <a:gd name="T91" fmla="*/ 55 h 61"/>
                <a:gd name="T92" fmla="*/ 41 w 62"/>
                <a:gd name="T93" fmla="*/ 56 h 61"/>
                <a:gd name="T94" fmla="*/ 37 w 62"/>
                <a:gd name="T95" fmla="*/ 57 h 61"/>
                <a:gd name="T96" fmla="*/ 37 w 62"/>
                <a:gd name="T97" fmla="*/ 61 h 61"/>
                <a:gd name="T98" fmla="*/ 62 w 62"/>
                <a:gd name="T99" fmla="*/ 61 h 61"/>
                <a:gd name="T100" fmla="*/ 62 w 62"/>
                <a:gd name="T101" fmla="*/ 57 h 61"/>
                <a:gd name="T102" fmla="*/ 58 w 62"/>
                <a:gd name="T103" fmla="*/ 56 h 61"/>
                <a:gd name="T104" fmla="*/ 56 w 62"/>
                <a:gd name="T10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56" y="54"/>
                  </a:moveTo>
                  <a:cubicBezTo>
                    <a:pt x="56" y="53"/>
                    <a:pt x="55" y="52"/>
                    <a:pt x="55" y="51"/>
                  </a:cubicBezTo>
                  <a:cubicBezTo>
                    <a:pt x="55" y="50"/>
                    <a:pt x="55" y="48"/>
                    <a:pt x="55" y="45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8"/>
                    <a:pt x="55" y="15"/>
                    <a:pt x="54" y="13"/>
                  </a:cubicBezTo>
                  <a:cubicBezTo>
                    <a:pt x="54" y="10"/>
                    <a:pt x="53" y="9"/>
                    <a:pt x="52" y="7"/>
                  </a:cubicBezTo>
                  <a:cubicBezTo>
                    <a:pt x="52" y="5"/>
                    <a:pt x="50" y="4"/>
                    <a:pt x="49" y="3"/>
                  </a:cubicBezTo>
                  <a:cubicBezTo>
                    <a:pt x="48" y="2"/>
                    <a:pt x="46" y="1"/>
                    <a:pt x="44" y="0"/>
                  </a:cubicBezTo>
                  <a:cubicBezTo>
                    <a:pt x="43" y="0"/>
                    <a:pt x="41" y="0"/>
                    <a:pt x="38" y="0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30" y="2"/>
                    <a:pt x="28" y="3"/>
                    <a:pt x="26" y="4"/>
                  </a:cubicBezTo>
                  <a:cubicBezTo>
                    <a:pt x="24" y="5"/>
                    <a:pt x="22" y="7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5"/>
                    <a:pt x="5" y="5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5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ubicBezTo>
                    <a:pt x="19" y="51"/>
                    <a:pt x="19" y="48"/>
                    <a:pt x="19" y="4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0"/>
                    <a:pt x="19" y="18"/>
                    <a:pt x="20" y="16"/>
                  </a:cubicBezTo>
                  <a:cubicBezTo>
                    <a:pt x="21" y="15"/>
                    <a:pt x="22" y="13"/>
                    <a:pt x="24" y="12"/>
                  </a:cubicBezTo>
                  <a:cubicBezTo>
                    <a:pt x="25" y="10"/>
                    <a:pt x="27" y="9"/>
                    <a:pt x="28" y="8"/>
                  </a:cubicBezTo>
                  <a:cubicBezTo>
                    <a:pt x="30" y="8"/>
                    <a:pt x="31" y="7"/>
                    <a:pt x="33" y="7"/>
                  </a:cubicBezTo>
                  <a:cubicBezTo>
                    <a:pt x="35" y="7"/>
                    <a:pt x="36" y="7"/>
                    <a:pt x="37" y="8"/>
                  </a:cubicBezTo>
                  <a:cubicBezTo>
                    <a:pt x="38" y="8"/>
                    <a:pt x="39" y="9"/>
                    <a:pt x="40" y="9"/>
                  </a:cubicBezTo>
                  <a:cubicBezTo>
                    <a:pt x="40" y="10"/>
                    <a:pt x="41" y="11"/>
                    <a:pt x="42" y="11"/>
                  </a:cubicBezTo>
                  <a:cubicBezTo>
                    <a:pt x="42" y="12"/>
                    <a:pt x="43" y="13"/>
                    <a:pt x="43" y="15"/>
                  </a:cubicBezTo>
                  <a:cubicBezTo>
                    <a:pt x="44" y="16"/>
                    <a:pt x="44" y="18"/>
                    <a:pt x="44" y="21"/>
                  </a:cubicBezTo>
                  <a:cubicBezTo>
                    <a:pt x="44" y="23"/>
                    <a:pt x="44" y="26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8"/>
                    <a:pt x="44" y="50"/>
                    <a:pt x="44" y="51"/>
                  </a:cubicBezTo>
                  <a:cubicBezTo>
                    <a:pt x="44" y="53"/>
                    <a:pt x="43" y="54"/>
                    <a:pt x="43" y="55"/>
                  </a:cubicBezTo>
                  <a:cubicBezTo>
                    <a:pt x="42" y="55"/>
                    <a:pt x="42" y="56"/>
                    <a:pt x="41" y="56"/>
                  </a:cubicBezTo>
                  <a:cubicBezTo>
                    <a:pt x="40" y="57"/>
                    <a:pt x="39" y="57"/>
                    <a:pt x="37" y="57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0" y="57"/>
                    <a:pt x="59" y="56"/>
                    <a:pt x="58" y="56"/>
                  </a:cubicBezTo>
                  <a:cubicBezTo>
                    <a:pt x="57" y="55"/>
                    <a:pt x="57" y="55"/>
                    <a:pt x="56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184D83B7-BEEA-4614-B735-EB1EFA5B8A25}"/>
                </a:ext>
              </a:extLst>
            </p:cNvPr>
            <p:cNvSpPr/>
            <p:nvPr/>
          </p:nvSpPr>
          <p:spPr bwMode="auto">
            <a:xfrm>
              <a:off x="11212334" y="855697"/>
              <a:ext cx="24190" cy="60269"/>
            </a:xfrm>
            <a:custGeom>
              <a:avLst/>
              <a:gdLst>
                <a:gd name="T0" fmla="*/ 19 w 25"/>
                <a:gd name="T1" fmla="*/ 52 h 61"/>
                <a:gd name="T2" fmla="*/ 18 w 25"/>
                <a:gd name="T3" fmla="*/ 45 h 61"/>
                <a:gd name="T4" fmla="*/ 18 w 25"/>
                <a:gd name="T5" fmla="*/ 0 h 61"/>
                <a:gd name="T6" fmla="*/ 14 w 25"/>
                <a:gd name="T7" fmla="*/ 0 h 61"/>
                <a:gd name="T8" fmla="*/ 0 w 25"/>
                <a:gd name="T9" fmla="*/ 1 h 61"/>
                <a:gd name="T10" fmla="*/ 0 w 25"/>
                <a:gd name="T11" fmla="*/ 4 h 61"/>
                <a:gd name="T12" fmla="*/ 4 w 25"/>
                <a:gd name="T13" fmla="*/ 5 h 61"/>
                <a:gd name="T14" fmla="*/ 6 w 25"/>
                <a:gd name="T15" fmla="*/ 7 h 61"/>
                <a:gd name="T16" fmla="*/ 7 w 25"/>
                <a:gd name="T17" fmla="*/ 11 h 61"/>
                <a:gd name="T18" fmla="*/ 7 w 25"/>
                <a:gd name="T19" fmla="*/ 18 h 61"/>
                <a:gd name="T20" fmla="*/ 7 w 25"/>
                <a:gd name="T21" fmla="*/ 45 h 61"/>
                <a:gd name="T22" fmla="*/ 7 w 25"/>
                <a:gd name="T23" fmla="*/ 52 h 61"/>
                <a:gd name="T24" fmla="*/ 6 w 25"/>
                <a:gd name="T25" fmla="*/ 55 h 61"/>
                <a:gd name="T26" fmla="*/ 4 w 25"/>
                <a:gd name="T27" fmla="*/ 56 h 61"/>
                <a:gd name="T28" fmla="*/ 1 w 25"/>
                <a:gd name="T29" fmla="*/ 57 h 61"/>
                <a:gd name="T30" fmla="*/ 1 w 25"/>
                <a:gd name="T31" fmla="*/ 61 h 61"/>
                <a:gd name="T32" fmla="*/ 25 w 25"/>
                <a:gd name="T33" fmla="*/ 61 h 61"/>
                <a:gd name="T34" fmla="*/ 25 w 25"/>
                <a:gd name="T35" fmla="*/ 57 h 61"/>
                <a:gd name="T36" fmla="*/ 21 w 25"/>
                <a:gd name="T37" fmla="*/ 56 h 61"/>
                <a:gd name="T38" fmla="*/ 19 w 25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61">
                  <a:moveTo>
                    <a:pt x="19" y="52"/>
                  </a:moveTo>
                  <a:cubicBezTo>
                    <a:pt x="18" y="51"/>
                    <a:pt x="18" y="48"/>
                    <a:pt x="18" y="4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3"/>
                    <a:pt x="7" y="15"/>
                    <a:pt x="7" y="18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8"/>
                    <a:pt x="7" y="50"/>
                    <a:pt x="7" y="52"/>
                  </a:cubicBezTo>
                  <a:cubicBezTo>
                    <a:pt x="7" y="53"/>
                    <a:pt x="6" y="54"/>
                    <a:pt x="6" y="55"/>
                  </a:cubicBezTo>
                  <a:cubicBezTo>
                    <a:pt x="5" y="55"/>
                    <a:pt x="5" y="56"/>
                    <a:pt x="4" y="56"/>
                  </a:cubicBezTo>
                  <a:cubicBezTo>
                    <a:pt x="3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297DC495-1F90-485A-98FE-031F9DE09B80}"/>
                </a:ext>
              </a:extLst>
            </p:cNvPr>
            <p:cNvSpPr/>
            <p:nvPr/>
          </p:nvSpPr>
          <p:spPr bwMode="auto">
            <a:xfrm>
              <a:off x="11218894" y="831917"/>
              <a:ext cx="11890" cy="1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FC0412E0-CBF5-4AA1-B00F-E98E37AC7A05}"/>
                </a:ext>
              </a:extLst>
            </p:cNvPr>
            <p:cNvSpPr/>
            <p:nvPr/>
          </p:nvSpPr>
          <p:spPr bwMode="auto">
            <a:xfrm>
              <a:off x="11240214" y="856517"/>
              <a:ext cx="61499" cy="59449"/>
            </a:xfrm>
            <a:custGeom>
              <a:avLst/>
              <a:gdLst>
                <a:gd name="T0" fmla="*/ 40 w 63"/>
                <a:gd name="T1" fmla="*/ 3 h 60"/>
                <a:gd name="T2" fmla="*/ 45 w 63"/>
                <a:gd name="T3" fmla="*/ 5 h 60"/>
                <a:gd name="T4" fmla="*/ 47 w 63"/>
                <a:gd name="T5" fmla="*/ 9 h 60"/>
                <a:gd name="T6" fmla="*/ 46 w 63"/>
                <a:gd name="T7" fmla="*/ 13 h 60"/>
                <a:gd name="T8" fmla="*/ 44 w 63"/>
                <a:gd name="T9" fmla="*/ 18 h 60"/>
                <a:gd name="T10" fmla="*/ 32 w 63"/>
                <a:gd name="T11" fmla="*/ 48 h 60"/>
                <a:gd name="T12" fmla="*/ 21 w 63"/>
                <a:gd name="T13" fmla="*/ 16 h 60"/>
                <a:gd name="T14" fmla="*/ 19 w 63"/>
                <a:gd name="T15" fmla="*/ 12 h 60"/>
                <a:gd name="T16" fmla="*/ 19 w 63"/>
                <a:gd name="T17" fmla="*/ 8 h 60"/>
                <a:gd name="T18" fmla="*/ 20 w 63"/>
                <a:gd name="T19" fmla="*/ 6 h 60"/>
                <a:gd name="T20" fmla="*/ 21 w 63"/>
                <a:gd name="T21" fmla="*/ 4 h 60"/>
                <a:gd name="T22" fmla="*/ 25 w 63"/>
                <a:gd name="T23" fmla="*/ 3 h 60"/>
                <a:gd name="T24" fmla="*/ 25 w 63"/>
                <a:gd name="T25" fmla="*/ 0 h 60"/>
                <a:gd name="T26" fmla="*/ 0 w 63"/>
                <a:gd name="T27" fmla="*/ 0 h 60"/>
                <a:gd name="T28" fmla="*/ 0 w 63"/>
                <a:gd name="T29" fmla="*/ 3 h 60"/>
                <a:gd name="T30" fmla="*/ 3 w 63"/>
                <a:gd name="T31" fmla="*/ 4 h 60"/>
                <a:gd name="T32" fmla="*/ 6 w 63"/>
                <a:gd name="T33" fmla="*/ 7 h 60"/>
                <a:gd name="T34" fmla="*/ 9 w 63"/>
                <a:gd name="T35" fmla="*/ 13 h 60"/>
                <a:gd name="T36" fmla="*/ 25 w 63"/>
                <a:gd name="T37" fmla="*/ 60 h 60"/>
                <a:gd name="T38" fmla="*/ 33 w 63"/>
                <a:gd name="T39" fmla="*/ 60 h 60"/>
                <a:gd name="T40" fmla="*/ 54 w 63"/>
                <a:gd name="T41" fmla="*/ 14 h 60"/>
                <a:gd name="T42" fmla="*/ 57 w 63"/>
                <a:gd name="T43" fmla="*/ 8 h 60"/>
                <a:gd name="T44" fmla="*/ 60 w 63"/>
                <a:gd name="T45" fmla="*/ 4 h 60"/>
                <a:gd name="T46" fmla="*/ 63 w 63"/>
                <a:gd name="T47" fmla="*/ 3 h 60"/>
                <a:gd name="T48" fmla="*/ 63 w 63"/>
                <a:gd name="T49" fmla="*/ 0 h 60"/>
                <a:gd name="T50" fmla="*/ 40 w 63"/>
                <a:gd name="T51" fmla="*/ 0 h 60"/>
                <a:gd name="T52" fmla="*/ 40 w 63"/>
                <a:gd name="T5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60">
                  <a:moveTo>
                    <a:pt x="40" y="3"/>
                  </a:moveTo>
                  <a:cubicBezTo>
                    <a:pt x="43" y="3"/>
                    <a:pt x="44" y="4"/>
                    <a:pt x="45" y="5"/>
                  </a:cubicBezTo>
                  <a:cubicBezTo>
                    <a:pt x="46" y="6"/>
                    <a:pt x="47" y="7"/>
                    <a:pt x="47" y="9"/>
                  </a:cubicBezTo>
                  <a:cubicBezTo>
                    <a:pt x="47" y="10"/>
                    <a:pt x="46" y="11"/>
                    <a:pt x="46" y="13"/>
                  </a:cubicBezTo>
                  <a:cubicBezTo>
                    <a:pt x="46" y="14"/>
                    <a:pt x="45" y="16"/>
                    <a:pt x="44" y="1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5"/>
                    <a:pt x="20" y="13"/>
                    <a:pt x="19" y="12"/>
                  </a:cubicBezTo>
                  <a:cubicBezTo>
                    <a:pt x="19" y="11"/>
                    <a:pt x="19" y="10"/>
                    <a:pt x="19" y="8"/>
                  </a:cubicBezTo>
                  <a:cubicBezTo>
                    <a:pt x="19" y="7"/>
                    <a:pt x="19" y="6"/>
                    <a:pt x="20" y="6"/>
                  </a:cubicBezTo>
                  <a:cubicBezTo>
                    <a:pt x="20" y="5"/>
                    <a:pt x="21" y="4"/>
                    <a:pt x="21" y="4"/>
                  </a:cubicBezTo>
                  <a:cubicBezTo>
                    <a:pt x="22" y="4"/>
                    <a:pt x="24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6" y="8"/>
                    <a:pt x="7" y="10"/>
                    <a:pt x="9" y="13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1"/>
                    <a:pt x="56" y="9"/>
                    <a:pt x="57" y="8"/>
                  </a:cubicBezTo>
                  <a:cubicBezTo>
                    <a:pt x="58" y="6"/>
                    <a:pt x="59" y="5"/>
                    <a:pt x="60" y="4"/>
                  </a:cubicBezTo>
                  <a:cubicBezTo>
                    <a:pt x="61" y="4"/>
                    <a:pt x="62" y="3"/>
                    <a:pt x="63" y="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47E13C40-33C9-4A1C-B753-BCCF74DAE5F1}"/>
                </a:ext>
              </a:extLst>
            </p:cNvPr>
            <p:cNvSpPr/>
            <p:nvPr/>
          </p:nvSpPr>
          <p:spPr bwMode="auto">
            <a:xfrm>
              <a:off x="11306223" y="855697"/>
              <a:ext cx="48789" cy="61499"/>
            </a:xfrm>
            <a:custGeom>
              <a:avLst/>
              <a:gdLst>
                <a:gd name="T0" fmla="*/ 50 w 50"/>
                <a:gd name="T1" fmla="*/ 30 h 62"/>
                <a:gd name="T2" fmla="*/ 49 w 50"/>
                <a:gd name="T3" fmla="*/ 16 h 62"/>
                <a:gd name="T4" fmla="*/ 45 w 50"/>
                <a:gd name="T5" fmla="*/ 7 h 62"/>
                <a:gd name="T6" fmla="*/ 38 w 50"/>
                <a:gd name="T7" fmla="*/ 2 h 62"/>
                <a:gd name="T8" fmla="*/ 27 w 50"/>
                <a:gd name="T9" fmla="*/ 0 h 62"/>
                <a:gd name="T10" fmla="*/ 13 w 50"/>
                <a:gd name="T11" fmla="*/ 4 h 62"/>
                <a:gd name="T12" fmla="*/ 3 w 50"/>
                <a:gd name="T13" fmla="*/ 15 h 62"/>
                <a:gd name="T14" fmla="*/ 0 w 50"/>
                <a:gd name="T15" fmla="*/ 31 h 62"/>
                <a:gd name="T16" fmla="*/ 6 w 50"/>
                <a:gd name="T17" fmla="*/ 54 h 62"/>
                <a:gd name="T18" fmla="*/ 26 w 50"/>
                <a:gd name="T19" fmla="*/ 62 h 62"/>
                <a:gd name="T20" fmla="*/ 35 w 50"/>
                <a:gd name="T21" fmla="*/ 60 h 62"/>
                <a:gd name="T22" fmla="*/ 42 w 50"/>
                <a:gd name="T23" fmla="*/ 56 h 62"/>
                <a:gd name="T24" fmla="*/ 49 w 50"/>
                <a:gd name="T25" fmla="*/ 50 h 62"/>
                <a:gd name="T26" fmla="*/ 45 w 50"/>
                <a:gd name="T27" fmla="*/ 46 h 62"/>
                <a:gd name="T28" fmla="*/ 37 w 50"/>
                <a:gd name="T29" fmla="*/ 52 h 62"/>
                <a:gd name="T30" fmla="*/ 28 w 50"/>
                <a:gd name="T31" fmla="*/ 54 h 62"/>
                <a:gd name="T32" fmla="*/ 18 w 50"/>
                <a:gd name="T33" fmla="*/ 51 h 62"/>
                <a:gd name="T34" fmla="*/ 13 w 50"/>
                <a:gd name="T35" fmla="*/ 43 h 62"/>
                <a:gd name="T36" fmla="*/ 11 w 50"/>
                <a:gd name="T37" fmla="*/ 31 h 62"/>
                <a:gd name="T38" fmla="*/ 11 w 50"/>
                <a:gd name="T39" fmla="*/ 30 h 62"/>
                <a:gd name="T40" fmla="*/ 50 w 50"/>
                <a:gd name="T41" fmla="*/ 30 h 62"/>
                <a:gd name="T42" fmla="*/ 16 w 50"/>
                <a:gd name="T43" fmla="*/ 10 h 62"/>
                <a:gd name="T44" fmla="*/ 26 w 50"/>
                <a:gd name="T45" fmla="*/ 5 h 62"/>
                <a:gd name="T46" fmla="*/ 33 w 50"/>
                <a:gd name="T47" fmla="*/ 7 h 62"/>
                <a:gd name="T48" fmla="*/ 37 w 50"/>
                <a:gd name="T49" fmla="*/ 13 h 62"/>
                <a:gd name="T50" fmla="*/ 39 w 50"/>
                <a:gd name="T51" fmla="*/ 24 h 62"/>
                <a:gd name="T52" fmla="*/ 11 w 50"/>
                <a:gd name="T53" fmla="*/ 24 h 62"/>
                <a:gd name="T54" fmla="*/ 16 w 50"/>
                <a:gd name="T55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62">
                  <a:moveTo>
                    <a:pt x="50" y="30"/>
                  </a:moveTo>
                  <a:cubicBezTo>
                    <a:pt x="50" y="24"/>
                    <a:pt x="50" y="19"/>
                    <a:pt x="49" y="16"/>
                  </a:cubicBezTo>
                  <a:cubicBezTo>
                    <a:pt x="48" y="12"/>
                    <a:pt x="46" y="9"/>
                    <a:pt x="45" y="7"/>
                  </a:cubicBezTo>
                  <a:cubicBezTo>
                    <a:pt x="43" y="5"/>
                    <a:pt x="41" y="3"/>
                    <a:pt x="38" y="2"/>
                  </a:cubicBezTo>
                  <a:cubicBezTo>
                    <a:pt x="35" y="0"/>
                    <a:pt x="31" y="0"/>
                    <a:pt x="27" y="0"/>
                  </a:cubicBezTo>
                  <a:cubicBezTo>
                    <a:pt x="21" y="0"/>
                    <a:pt x="17" y="1"/>
                    <a:pt x="13" y="4"/>
                  </a:cubicBezTo>
                  <a:cubicBezTo>
                    <a:pt x="8" y="6"/>
                    <a:pt x="5" y="10"/>
                    <a:pt x="3" y="15"/>
                  </a:cubicBezTo>
                  <a:cubicBezTo>
                    <a:pt x="1" y="19"/>
                    <a:pt x="0" y="25"/>
                    <a:pt x="0" y="31"/>
                  </a:cubicBezTo>
                  <a:cubicBezTo>
                    <a:pt x="0" y="41"/>
                    <a:pt x="2" y="49"/>
                    <a:pt x="6" y="54"/>
                  </a:cubicBezTo>
                  <a:cubicBezTo>
                    <a:pt x="11" y="59"/>
                    <a:pt x="17" y="62"/>
                    <a:pt x="26" y="62"/>
                  </a:cubicBezTo>
                  <a:cubicBezTo>
                    <a:pt x="29" y="62"/>
                    <a:pt x="32" y="61"/>
                    <a:pt x="35" y="60"/>
                  </a:cubicBezTo>
                  <a:cubicBezTo>
                    <a:pt x="37" y="59"/>
                    <a:pt x="40" y="58"/>
                    <a:pt x="42" y="56"/>
                  </a:cubicBezTo>
                  <a:cubicBezTo>
                    <a:pt x="44" y="55"/>
                    <a:pt x="47" y="53"/>
                    <a:pt x="49" y="50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3" y="49"/>
                    <a:pt x="40" y="51"/>
                    <a:pt x="37" y="52"/>
                  </a:cubicBezTo>
                  <a:cubicBezTo>
                    <a:pt x="35" y="53"/>
                    <a:pt x="31" y="54"/>
                    <a:pt x="28" y="54"/>
                  </a:cubicBezTo>
                  <a:cubicBezTo>
                    <a:pt x="24" y="54"/>
                    <a:pt x="21" y="53"/>
                    <a:pt x="18" y="51"/>
                  </a:cubicBezTo>
                  <a:cubicBezTo>
                    <a:pt x="16" y="49"/>
                    <a:pt x="14" y="47"/>
                    <a:pt x="13" y="43"/>
                  </a:cubicBezTo>
                  <a:cubicBezTo>
                    <a:pt x="12" y="40"/>
                    <a:pt x="11" y="36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lnTo>
                    <a:pt x="50" y="30"/>
                  </a:lnTo>
                  <a:close/>
                  <a:moveTo>
                    <a:pt x="16" y="10"/>
                  </a:moveTo>
                  <a:cubicBezTo>
                    <a:pt x="18" y="6"/>
                    <a:pt x="22" y="5"/>
                    <a:pt x="26" y="5"/>
                  </a:cubicBezTo>
                  <a:cubicBezTo>
                    <a:pt x="29" y="5"/>
                    <a:pt x="31" y="5"/>
                    <a:pt x="33" y="7"/>
                  </a:cubicBezTo>
                  <a:cubicBezTo>
                    <a:pt x="35" y="8"/>
                    <a:pt x="36" y="11"/>
                    <a:pt x="37" y="13"/>
                  </a:cubicBezTo>
                  <a:cubicBezTo>
                    <a:pt x="38" y="16"/>
                    <a:pt x="38" y="20"/>
                    <a:pt x="39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18"/>
                    <a:pt x="13" y="13"/>
                    <a:pt x="16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FE75DE07-0095-48F8-8587-9745FF3C2651}"/>
                </a:ext>
              </a:extLst>
            </p:cNvPr>
            <p:cNvSpPr/>
            <p:nvPr/>
          </p:nvSpPr>
          <p:spPr bwMode="auto">
            <a:xfrm>
              <a:off x="11365672" y="855697"/>
              <a:ext cx="44690" cy="60269"/>
            </a:xfrm>
            <a:custGeom>
              <a:avLst/>
              <a:gdLst>
                <a:gd name="T0" fmla="*/ 31 w 46"/>
                <a:gd name="T1" fmla="*/ 1 h 61"/>
                <a:gd name="T2" fmla="*/ 25 w 46"/>
                <a:gd name="T3" fmla="*/ 5 h 61"/>
                <a:gd name="T4" fmla="*/ 19 w 46"/>
                <a:gd name="T5" fmla="*/ 11 h 61"/>
                <a:gd name="T6" fmla="*/ 18 w 46"/>
                <a:gd name="T7" fmla="*/ 11 h 61"/>
                <a:gd name="T8" fmla="*/ 18 w 46"/>
                <a:gd name="T9" fmla="*/ 0 h 61"/>
                <a:gd name="T10" fmla="*/ 15 w 46"/>
                <a:gd name="T11" fmla="*/ 0 h 61"/>
                <a:gd name="T12" fmla="*/ 0 w 46"/>
                <a:gd name="T13" fmla="*/ 1 h 61"/>
                <a:gd name="T14" fmla="*/ 0 w 46"/>
                <a:gd name="T15" fmla="*/ 4 h 61"/>
                <a:gd name="T16" fmla="*/ 4 w 46"/>
                <a:gd name="T17" fmla="*/ 5 h 61"/>
                <a:gd name="T18" fmla="*/ 7 w 46"/>
                <a:gd name="T19" fmla="*/ 7 h 61"/>
                <a:gd name="T20" fmla="*/ 7 w 46"/>
                <a:gd name="T21" fmla="*/ 11 h 61"/>
                <a:gd name="T22" fmla="*/ 8 w 46"/>
                <a:gd name="T23" fmla="*/ 18 h 61"/>
                <a:gd name="T24" fmla="*/ 8 w 46"/>
                <a:gd name="T25" fmla="*/ 45 h 61"/>
                <a:gd name="T26" fmla="*/ 7 w 46"/>
                <a:gd name="T27" fmla="*/ 52 h 61"/>
                <a:gd name="T28" fmla="*/ 6 w 46"/>
                <a:gd name="T29" fmla="*/ 55 h 61"/>
                <a:gd name="T30" fmla="*/ 4 w 46"/>
                <a:gd name="T31" fmla="*/ 56 h 61"/>
                <a:gd name="T32" fmla="*/ 1 w 46"/>
                <a:gd name="T33" fmla="*/ 57 h 61"/>
                <a:gd name="T34" fmla="*/ 1 w 46"/>
                <a:gd name="T35" fmla="*/ 61 h 61"/>
                <a:gd name="T36" fmla="*/ 26 w 46"/>
                <a:gd name="T37" fmla="*/ 61 h 61"/>
                <a:gd name="T38" fmla="*/ 26 w 46"/>
                <a:gd name="T39" fmla="*/ 57 h 61"/>
                <a:gd name="T40" fmla="*/ 21 w 46"/>
                <a:gd name="T41" fmla="*/ 56 h 61"/>
                <a:gd name="T42" fmla="*/ 19 w 46"/>
                <a:gd name="T43" fmla="*/ 53 h 61"/>
                <a:gd name="T44" fmla="*/ 18 w 46"/>
                <a:gd name="T45" fmla="*/ 45 h 61"/>
                <a:gd name="T46" fmla="*/ 18 w 46"/>
                <a:gd name="T47" fmla="*/ 23 h 61"/>
                <a:gd name="T48" fmla="*/ 19 w 46"/>
                <a:gd name="T49" fmla="*/ 18 h 61"/>
                <a:gd name="T50" fmla="*/ 22 w 46"/>
                <a:gd name="T51" fmla="*/ 13 h 61"/>
                <a:gd name="T52" fmla="*/ 26 w 46"/>
                <a:gd name="T53" fmla="*/ 9 h 61"/>
                <a:gd name="T54" fmla="*/ 31 w 46"/>
                <a:gd name="T55" fmla="*/ 8 h 61"/>
                <a:gd name="T56" fmla="*/ 35 w 46"/>
                <a:gd name="T57" fmla="*/ 9 h 61"/>
                <a:gd name="T58" fmla="*/ 38 w 46"/>
                <a:gd name="T59" fmla="*/ 14 h 61"/>
                <a:gd name="T60" fmla="*/ 46 w 46"/>
                <a:gd name="T61" fmla="*/ 14 h 61"/>
                <a:gd name="T62" fmla="*/ 46 w 46"/>
                <a:gd name="T63" fmla="*/ 0 h 61"/>
                <a:gd name="T64" fmla="*/ 39 w 46"/>
                <a:gd name="T65" fmla="*/ 0 h 61"/>
                <a:gd name="T66" fmla="*/ 31 w 46"/>
                <a:gd name="T67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61">
                  <a:moveTo>
                    <a:pt x="31" y="1"/>
                  </a:moveTo>
                  <a:cubicBezTo>
                    <a:pt x="29" y="2"/>
                    <a:pt x="27" y="3"/>
                    <a:pt x="25" y="5"/>
                  </a:cubicBezTo>
                  <a:cubicBezTo>
                    <a:pt x="23" y="6"/>
                    <a:pt x="21" y="8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7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5" y="55"/>
                    <a:pt x="5" y="56"/>
                    <a:pt x="4" y="56"/>
                  </a:cubicBezTo>
                  <a:cubicBezTo>
                    <a:pt x="4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7"/>
                    <a:pt x="21" y="56"/>
                  </a:cubicBezTo>
                  <a:cubicBezTo>
                    <a:pt x="20" y="55"/>
                    <a:pt x="19" y="54"/>
                    <a:pt x="19" y="53"/>
                  </a:cubicBezTo>
                  <a:cubicBezTo>
                    <a:pt x="18" y="51"/>
                    <a:pt x="18" y="49"/>
                    <a:pt x="18" y="4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1"/>
                    <a:pt x="19" y="19"/>
                    <a:pt x="19" y="18"/>
                  </a:cubicBezTo>
                  <a:cubicBezTo>
                    <a:pt x="20" y="16"/>
                    <a:pt x="21" y="15"/>
                    <a:pt x="22" y="13"/>
                  </a:cubicBezTo>
                  <a:cubicBezTo>
                    <a:pt x="23" y="11"/>
                    <a:pt x="25" y="10"/>
                    <a:pt x="26" y="9"/>
                  </a:cubicBezTo>
                  <a:cubicBezTo>
                    <a:pt x="28" y="8"/>
                    <a:pt x="29" y="8"/>
                    <a:pt x="31" y="8"/>
                  </a:cubicBezTo>
                  <a:cubicBezTo>
                    <a:pt x="33" y="8"/>
                    <a:pt x="34" y="8"/>
                    <a:pt x="35" y="9"/>
                  </a:cubicBezTo>
                  <a:cubicBezTo>
                    <a:pt x="36" y="11"/>
                    <a:pt x="37" y="12"/>
                    <a:pt x="38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09F2A448-46CB-4FA5-A0B4-F6D141EC3D21}"/>
                </a:ext>
              </a:extLst>
            </p:cNvPr>
            <p:cNvSpPr/>
            <p:nvPr/>
          </p:nvSpPr>
          <p:spPr bwMode="auto">
            <a:xfrm>
              <a:off x="11416922" y="855697"/>
              <a:ext cx="41819" cy="61499"/>
            </a:xfrm>
            <a:custGeom>
              <a:avLst/>
              <a:gdLst>
                <a:gd name="T0" fmla="*/ 36 w 43"/>
                <a:gd name="T1" fmla="*/ 31 h 62"/>
                <a:gd name="T2" fmla="*/ 26 w 43"/>
                <a:gd name="T3" fmla="*/ 26 h 62"/>
                <a:gd name="T4" fmla="*/ 17 w 43"/>
                <a:gd name="T5" fmla="*/ 22 h 62"/>
                <a:gd name="T6" fmla="*/ 13 w 43"/>
                <a:gd name="T7" fmla="*/ 18 h 62"/>
                <a:gd name="T8" fmla="*/ 12 w 43"/>
                <a:gd name="T9" fmla="*/ 13 h 62"/>
                <a:gd name="T10" fmla="*/ 15 w 43"/>
                <a:gd name="T11" fmla="*/ 7 h 62"/>
                <a:gd name="T12" fmla="*/ 23 w 43"/>
                <a:gd name="T13" fmla="*/ 5 h 62"/>
                <a:gd name="T14" fmla="*/ 29 w 43"/>
                <a:gd name="T15" fmla="*/ 5 h 62"/>
                <a:gd name="T16" fmla="*/ 33 w 43"/>
                <a:gd name="T17" fmla="*/ 8 h 62"/>
                <a:gd name="T18" fmla="*/ 37 w 43"/>
                <a:gd name="T19" fmla="*/ 14 h 62"/>
                <a:gd name="T20" fmla="*/ 43 w 43"/>
                <a:gd name="T21" fmla="*/ 14 h 62"/>
                <a:gd name="T22" fmla="*/ 43 w 43"/>
                <a:gd name="T23" fmla="*/ 2 h 62"/>
                <a:gd name="T24" fmla="*/ 33 w 43"/>
                <a:gd name="T25" fmla="*/ 0 h 62"/>
                <a:gd name="T26" fmla="*/ 25 w 43"/>
                <a:gd name="T27" fmla="*/ 0 h 62"/>
                <a:gd name="T28" fmla="*/ 13 w 43"/>
                <a:gd name="T29" fmla="*/ 2 h 62"/>
                <a:gd name="T30" fmla="*/ 5 w 43"/>
                <a:gd name="T31" fmla="*/ 7 h 62"/>
                <a:gd name="T32" fmla="*/ 2 w 43"/>
                <a:gd name="T33" fmla="*/ 16 h 62"/>
                <a:gd name="T34" fmla="*/ 4 w 43"/>
                <a:gd name="T35" fmla="*/ 24 h 62"/>
                <a:gd name="T36" fmla="*/ 9 w 43"/>
                <a:gd name="T37" fmla="*/ 29 h 62"/>
                <a:gd name="T38" fmla="*/ 18 w 43"/>
                <a:gd name="T39" fmla="*/ 34 h 62"/>
                <a:gd name="T40" fmla="*/ 28 w 43"/>
                <a:gd name="T41" fmla="*/ 38 h 62"/>
                <a:gd name="T42" fmla="*/ 31 w 43"/>
                <a:gd name="T43" fmla="*/ 42 h 62"/>
                <a:gd name="T44" fmla="*/ 33 w 43"/>
                <a:gd name="T45" fmla="*/ 47 h 62"/>
                <a:gd name="T46" fmla="*/ 32 w 43"/>
                <a:gd name="T47" fmla="*/ 52 h 62"/>
                <a:gd name="T48" fmla="*/ 29 w 43"/>
                <a:gd name="T49" fmla="*/ 55 h 62"/>
                <a:gd name="T50" fmla="*/ 25 w 43"/>
                <a:gd name="T51" fmla="*/ 56 h 62"/>
                <a:gd name="T52" fmla="*/ 21 w 43"/>
                <a:gd name="T53" fmla="*/ 57 h 62"/>
                <a:gd name="T54" fmla="*/ 12 w 43"/>
                <a:gd name="T55" fmla="*/ 54 h 62"/>
                <a:gd name="T56" fmla="*/ 7 w 43"/>
                <a:gd name="T57" fmla="*/ 46 h 62"/>
                <a:gd name="T58" fmla="*/ 0 w 43"/>
                <a:gd name="T59" fmla="*/ 46 h 62"/>
                <a:gd name="T60" fmla="*/ 0 w 43"/>
                <a:gd name="T61" fmla="*/ 59 h 62"/>
                <a:gd name="T62" fmla="*/ 10 w 43"/>
                <a:gd name="T63" fmla="*/ 61 h 62"/>
                <a:gd name="T64" fmla="*/ 20 w 43"/>
                <a:gd name="T65" fmla="*/ 62 h 62"/>
                <a:gd name="T66" fmla="*/ 29 w 43"/>
                <a:gd name="T67" fmla="*/ 61 h 62"/>
                <a:gd name="T68" fmla="*/ 37 w 43"/>
                <a:gd name="T69" fmla="*/ 58 h 62"/>
                <a:gd name="T70" fmla="*/ 42 w 43"/>
                <a:gd name="T71" fmla="*/ 52 h 62"/>
                <a:gd name="T72" fmla="*/ 43 w 43"/>
                <a:gd name="T73" fmla="*/ 44 h 62"/>
                <a:gd name="T74" fmla="*/ 41 w 43"/>
                <a:gd name="T75" fmla="*/ 36 h 62"/>
                <a:gd name="T76" fmla="*/ 36 w 43"/>
                <a:gd name="T77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62">
                  <a:moveTo>
                    <a:pt x="36" y="31"/>
                  </a:moveTo>
                  <a:cubicBezTo>
                    <a:pt x="34" y="29"/>
                    <a:pt x="30" y="28"/>
                    <a:pt x="26" y="26"/>
                  </a:cubicBezTo>
                  <a:cubicBezTo>
                    <a:pt x="22" y="24"/>
                    <a:pt x="19" y="23"/>
                    <a:pt x="17" y="22"/>
                  </a:cubicBezTo>
                  <a:cubicBezTo>
                    <a:pt x="15" y="21"/>
                    <a:pt x="14" y="19"/>
                    <a:pt x="13" y="18"/>
                  </a:cubicBezTo>
                  <a:cubicBezTo>
                    <a:pt x="13" y="17"/>
                    <a:pt x="12" y="15"/>
                    <a:pt x="12" y="13"/>
                  </a:cubicBezTo>
                  <a:cubicBezTo>
                    <a:pt x="12" y="11"/>
                    <a:pt x="13" y="8"/>
                    <a:pt x="15" y="7"/>
                  </a:cubicBezTo>
                  <a:cubicBezTo>
                    <a:pt x="17" y="5"/>
                    <a:pt x="20" y="5"/>
                    <a:pt x="23" y="5"/>
                  </a:cubicBezTo>
                  <a:cubicBezTo>
                    <a:pt x="26" y="5"/>
                    <a:pt x="27" y="5"/>
                    <a:pt x="29" y="5"/>
                  </a:cubicBezTo>
                  <a:cubicBezTo>
                    <a:pt x="31" y="6"/>
                    <a:pt x="32" y="7"/>
                    <a:pt x="33" y="8"/>
                  </a:cubicBezTo>
                  <a:cubicBezTo>
                    <a:pt x="35" y="10"/>
                    <a:pt x="36" y="12"/>
                    <a:pt x="37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9" y="1"/>
                    <a:pt x="35" y="0"/>
                    <a:pt x="33" y="0"/>
                  </a:cubicBezTo>
                  <a:cubicBezTo>
                    <a:pt x="30" y="0"/>
                    <a:pt x="28" y="0"/>
                    <a:pt x="25" y="0"/>
                  </a:cubicBezTo>
                  <a:cubicBezTo>
                    <a:pt x="20" y="0"/>
                    <a:pt x="16" y="0"/>
                    <a:pt x="13" y="2"/>
                  </a:cubicBezTo>
                  <a:cubicBezTo>
                    <a:pt x="9" y="3"/>
                    <a:pt x="6" y="5"/>
                    <a:pt x="5" y="7"/>
                  </a:cubicBezTo>
                  <a:cubicBezTo>
                    <a:pt x="3" y="10"/>
                    <a:pt x="2" y="13"/>
                    <a:pt x="2" y="16"/>
                  </a:cubicBezTo>
                  <a:cubicBezTo>
                    <a:pt x="2" y="19"/>
                    <a:pt x="2" y="22"/>
                    <a:pt x="4" y="24"/>
                  </a:cubicBezTo>
                  <a:cubicBezTo>
                    <a:pt x="5" y="26"/>
                    <a:pt x="7" y="27"/>
                    <a:pt x="9" y="29"/>
                  </a:cubicBezTo>
                  <a:cubicBezTo>
                    <a:pt x="11" y="30"/>
                    <a:pt x="14" y="32"/>
                    <a:pt x="18" y="34"/>
                  </a:cubicBezTo>
                  <a:cubicBezTo>
                    <a:pt x="23" y="35"/>
                    <a:pt x="26" y="37"/>
                    <a:pt x="28" y="38"/>
                  </a:cubicBezTo>
                  <a:cubicBezTo>
                    <a:pt x="29" y="39"/>
                    <a:pt x="31" y="40"/>
                    <a:pt x="31" y="42"/>
                  </a:cubicBezTo>
                  <a:cubicBezTo>
                    <a:pt x="32" y="43"/>
                    <a:pt x="33" y="45"/>
                    <a:pt x="33" y="47"/>
                  </a:cubicBezTo>
                  <a:cubicBezTo>
                    <a:pt x="33" y="49"/>
                    <a:pt x="32" y="50"/>
                    <a:pt x="32" y="52"/>
                  </a:cubicBezTo>
                  <a:cubicBezTo>
                    <a:pt x="31" y="53"/>
                    <a:pt x="30" y="54"/>
                    <a:pt x="29" y="55"/>
                  </a:cubicBezTo>
                  <a:cubicBezTo>
                    <a:pt x="28" y="55"/>
                    <a:pt x="27" y="56"/>
                    <a:pt x="25" y="56"/>
                  </a:cubicBezTo>
                  <a:cubicBezTo>
                    <a:pt x="24" y="56"/>
                    <a:pt x="22" y="57"/>
                    <a:pt x="21" y="57"/>
                  </a:cubicBezTo>
                  <a:cubicBezTo>
                    <a:pt x="17" y="57"/>
                    <a:pt x="14" y="56"/>
                    <a:pt x="12" y="54"/>
                  </a:cubicBezTo>
                  <a:cubicBezTo>
                    <a:pt x="9" y="52"/>
                    <a:pt x="8" y="49"/>
                    <a:pt x="7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0"/>
                    <a:pt x="7" y="60"/>
                    <a:pt x="10" y="61"/>
                  </a:cubicBezTo>
                  <a:cubicBezTo>
                    <a:pt x="13" y="61"/>
                    <a:pt x="17" y="62"/>
                    <a:pt x="20" y="62"/>
                  </a:cubicBezTo>
                  <a:cubicBezTo>
                    <a:pt x="24" y="62"/>
                    <a:pt x="27" y="61"/>
                    <a:pt x="29" y="61"/>
                  </a:cubicBezTo>
                  <a:cubicBezTo>
                    <a:pt x="32" y="60"/>
                    <a:pt x="35" y="59"/>
                    <a:pt x="37" y="58"/>
                  </a:cubicBezTo>
                  <a:cubicBezTo>
                    <a:pt x="39" y="56"/>
                    <a:pt x="40" y="54"/>
                    <a:pt x="42" y="52"/>
                  </a:cubicBezTo>
                  <a:cubicBezTo>
                    <a:pt x="43" y="50"/>
                    <a:pt x="43" y="47"/>
                    <a:pt x="43" y="44"/>
                  </a:cubicBezTo>
                  <a:cubicBezTo>
                    <a:pt x="43" y="41"/>
                    <a:pt x="43" y="38"/>
                    <a:pt x="41" y="36"/>
                  </a:cubicBezTo>
                  <a:cubicBezTo>
                    <a:pt x="40" y="34"/>
                    <a:pt x="38" y="33"/>
                    <a:pt x="36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B6299D88-312D-4F26-B43E-D45DF2535B3C}"/>
                </a:ext>
              </a:extLst>
            </p:cNvPr>
            <p:cNvSpPr/>
            <p:nvPr/>
          </p:nvSpPr>
          <p:spPr bwMode="auto">
            <a:xfrm>
              <a:off x="11470631" y="855697"/>
              <a:ext cx="24190" cy="60269"/>
            </a:xfrm>
            <a:custGeom>
              <a:avLst/>
              <a:gdLst>
                <a:gd name="T0" fmla="*/ 19 w 25"/>
                <a:gd name="T1" fmla="*/ 52 h 61"/>
                <a:gd name="T2" fmla="*/ 18 w 25"/>
                <a:gd name="T3" fmla="*/ 45 h 61"/>
                <a:gd name="T4" fmla="*/ 18 w 25"/>
                <a:gd name="T5" fmla="*/ 0 h 61"/>
                <a:gd name="T6" fmla="*/ 15 w 25"/>
                <a:gd name="T7" fmla="*/ 0 h 61"/>
                <a:gd name="T8" fmla="*/ 0 w 25"/>
                <a:gd name="T9" fmla="*/ 1 h 61"/>
                <a:gd name="T10" fmla="*/ 0 w 25"/>
                <a:gd name="T11" fmla="*/ 4 h 61"/>
                <a:gd name="T12" fmla="*/ 4 w 25"/>
                <a:gd name="T13" fmla="*/ 5 h 61"/>
                <a:gd name="T14" fmla="*/ 7 w 25"/>
                <a:gd name="T15" fmla="*/ 7 h 61"/>
                <a:gd name="T16" fmla="*/ 7 w 25"/>
                <a:gd name="T17" fmla="*/ 11 h 61"/>
                <a:gd name="T18" fmla="*/ 8 w 25"/>
                <a:gd name="T19" fmla="*/ 18 h 61"/>
                <a:gd name="T20" fmla="*/ 8 w 25"/>
                <a:gd name="T21" fmla="*/ 45 h 61"/>
                <a:gd name="T22" fmla="*/ 7 w 25"/>
                <a:gd name="T23" fmla="*/ 52 h 61"/>
                <a:gd name="T24" fmla="*/ 6 w 25"/>
                <a:gd name="T25" fmla="*/ 55 h 61"/>
                <a:gd name="T26" fmla="*/ 4 w 25"/>
                <a:gd name="T27" fmla="*/ 56 h 61"/>
                <a:gd name="T28" fmla="*/ 1 w 25"/>
                <a:gd name="T29" fmla="*/ 57 h 61"/>
                <a:gd name="T30" fmla="*/ 1 w 25"/>
                <a:gd name="T31" fmla="*/ 61 h 61"/>
                <a:gd name="T32" fmla="*/ 25 w 25"/>
                <a:gd name="T33" fmla="*/ 61 h 61"/>
                <a:gd name="T34" fmla="*/ 25 w 25"/>
                <a:gd name="T35" fmla="*/ 57 h 61"/>
                <a:gd name="T36" fmla="*/ 21 w 25"/>
                <a:gd name="T37" fmla="*/ 56 h 61"/>
                <a:gd name="T38" fmla="*/ 19 w 25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61">
                  <a:moveTo>
                    <a:pt x="19" y="52"/>
                  </a:moveTo>
                  <a:cubicBezTo>
                    <a:pt x="19" y="51"/>
                    <a:pt x="18" y="48"/>
                    <a:pt x="18" y="4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7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4" y="56"/>
                  </a:cubicBezTo>
                  <a:cubicBezTo>
                    <a:pt x="4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377976D5-AACE-4F1D-9D5C-1FD4240986F2}"/>
                </a:ext>
              </a:extLst>
            </p:cNvPr>
            <p:cNvSpPr/>
            <p:nvPr/>
          </p:nvSpPr>
          <p:spPr bwMode="auto">
            <a:xfrm>
              <a:off x="11477191" y="831917"/>
              <a:ext cx="11890" cy="1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1E09FEB7-3414-4BF4-9B10-18C168A8A691}"/>
                </a:ext>
              </a:extLst>
            </p:cNvPr>
            <p:cNvSpPr/>
            <p:nvPr/>
          </p:nvSpPr>
          <p:spPr bwMode="auto">
            <a:xfrm>
              <a:off x="11502610" y="840527"/>
              <a:ext cx="40590" cy="76669"/>
            </a:xfrm>
            <a:custGeom>
              <a:avLst/>
              <a:gdLst>
                <a:gd name="T0" fmla="*/ 34 w 42"/>
                <a:gd name="T1" fmla="*/ 68 h 77"/>
                <a:gd name="T2" fmla="*/ 30 w 42"/>
                <a:gd name="T3" fmla="*/ 69 h 77"/>
                <a:gd name="T4" fmla="*/ 25 w 42"/>
                <a:gd name="T5" fmla="*/ 68 h 77"/>
                <a:gd name="T6" fmla="*/ 22 w 42"/>
                <a:gd name="T7" fmla="*/ 65 h 77"/>
                <a:gd name="T8" fmla="*/ 20 w 42"/>
                <a:gd name="T9" fmla="*/ 60 h 77"/>
                <a:gd name="T10" fmla="*/ 20 w 42"/>
                <a:gd name="T11" fmla="*/ 50 h 77"/>
                <a:gd name="T12" fmla="*/ 20 w 42"/>
                <a:gd name="T13" fmla="*/ 22 h 77"/>
                <a:gd name="T14" fmla="*/ 40 w 42"/>
                <a:gd name="T15" fmla="*/ 22 h 77"/>
                <a:gd name="T16" fmla="*/ 40 w 42"/>
                <a:gd name="T17" fmla="*/ 16 h 77"/>
                <a:gd name="T18" fmla="*/ 20 w 42"/>
                <a:gd name="T19" fmla="*/ 16 h 77"/>
                <a:gd name="T20" fmla="*/ 20 w 42"/>
                <a:gd name="T21" fmla="*/ 0 h 77"/>
                <a:gd name="T22" fmla="*/ 11 w 42"/>
                <a:gd name="T23" fmla="*/ 0 h 77"/>
                <a:gd name="T24" fmla="*/ 9 w 42"/>
                <a:gd name="T25" fmla="*/ 9 h 77"/>
                <a:gd name="T26" fmla="*/ 8 w 42"/>
                <a:gd name="T27" fmla="*/ 14 h 77"/>
                <a:gd name="T28" fmla="*/ 5 w 42"/>
                <a:gd name="T29" fmla="*/ 17 h 77"/>
                <a:gd name="T30" fmla="*/ 0 w 42"/>
                <a:gd name="T31" fmla="*/ 19 h 77"/>
                <a:gd name="T32" fmla="*/ 0 w 42"/>
                <a:gd name="T33" fmla="*/ 22 h 77"/>
                <a:gd name="T34" fmla="*/ 9 w 42"/>
                <a:gd name="T35" fmla="*/ 22 h 77"/>
                <a:gd name="T36" fmla="*/ 9 w 42"/>
                <a:gd name="T37" fmla="*/ 57 h 77"/>
                <a:gd name="T38" fmla="*/ 13 w 42"/>
                <a:gd name="T39" fmla="*/ 72 h 77"/>
                <a:gd name="T40" fmla="*/ 25 w 42"/>
                <a:gd name="T41" fmla="*/ 77 h 77"/>
                <a:gd name="T42" fmla="*/ 33 w 42"/>
                <a:gd name="T43" fmla="*/ 75 h 77"/>
                <a:gd name="T44" fmla="*/ 42 w 42"/>
                <a:gd name="T45" fmla="*/ 68 h 77"/>
                <a:gd name="T46" fmla="*/ 39 w 42"/>
                <a:gd name="T47" fmla="*/ 65 h 77"/>
                <a:gd name="T48" fmla="*/ 34 w 42"/>
                <a:gd name="T49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77">
                  <a:moveTo>
                    <a:pt x="34" y="68"/>
                  </a:moveTo>
                  <a:cubicBezTo>
                    <a:pt x="33" y="69"/>
                    <a:pt x="31" y="69"/>
                    <a:pt x="30" y="69"/>
                  </a:cubicBezTo>
                  <a:cubicBezTo>
                    <a:pt x="28" y="69"/>
                    <a:pt x="26" y="69"/>
                    <a:pt x="25" y="68"/>
                  </a:cubicBezTo>
                  <a:cubicBezTo>
                    <a:pt x="24" y="67"/>
                    <a:pt x="23" y="67"/>
                    <a:pt x="22" y="65"/>
                  </a:cubicBezTo>
                  <a:cubicBezTo>
                    <a:pt x="21" y="64"/>
                    <a:pt x="21" y="62"/>
                    <a:pt x="20" y="60"/>
                  </a:cubicBezTo>
                  <a:cubicBezTo>
                    <a:pt x="20" y="57"/>
                    <a:pt x="20" y="54"/>
                    <a:pt x="20" y="5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4"/>
                    <a:pt x="10" y="7"/>
                    <a:pt x="9" y="9"/>
                  </a:cubicBezTo>
                  <a:cubicBezTo>
                    <a:pt x="9" y="11"/>
                    <a:pt x="9" y="13"/>
                    <a:pt x="8" y="14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3" y="18"/>
                    <a:pt x="2" y="18"/>
                    <a:pt x="0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4"/>
                    <a:pt x="10" y="69"/>
                    <a:pt x="13" y="72"/>
                  </a:cubicBezTo>
                  <a:cubicBezTo>
                    <a:pt x="16" y="75"/>
                    <a:pt x="20" y="77"/>
                    <a:pt x="25" y="77"/>
                  </a:cubicBezTo>
                  <a:cubicBezTo>
                    <a:pt x="28" y="77"/>
                    <a:pt x="30" y="76"/>
                    <a:pt x="33" y="75"/>
                  </a:cubicBezTo>
                  <a:cubicBezTo>
                    <a:pt x="36" y="73"/>
                    <a:pt x="39" y="71"/>
                    <a:pt x="42" y="68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7" y="66"/>
                    <a:pt x="36" y="67"/>
                    <a:pt x="34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6AFB0EDB-A1AD-4F85-93C7-9C885F4044A4}"/>
                </a:ext>
              </a:extLst>
            </p:cNvPr>
            <p:cNvSpPr/>
            <p:nvPr/>
          </p:nvSpPr>
          <p:spPr bwMode="auto">
            <a:xfrm>
              <a:off x="11543200" y="856517"/>
              <a:ext cx="61499" cy="86509"/>
            </a:xfrm>
            <a:custGeom>
              <a:avLst/>
              <a:gdLst>
                <a:gd name="T0" fmla="*/ 40 w 63"/>
                <a:gd name="T1" fmla="*/ 0 h 87"/>
                <a:gd name="T2" fmla="*/ 40 w 63"/>
                <a:gd name="T3" fmla="*/ 3 h 87"/>
                <a:gd name="T4" fmla="*/ 45 w 63"/>
                <a:gd name="T5" fmla="*/ 5 h 87"/>
                <a:gd name="T6" fmla="*/ 46 w 63"/>
                <a:gd name="T7" fmla="*/ 9 h 87"/>
                <a:gd name="T8" fmla="*/ 46 w 63"/>
                <a:gd name="T9" fmla="*/ 13 h 87"/>
                <a:gd name="T10" fmla="*/ 44 w 63"/>
                <a:gd name="T11" fmla="*/ 18 h 87"/>
                <a:gd name="T12" fmla="*/ 32 w 63"/>
                <a:gd name="T13" fmla="*/ 48 h 87"/>
                <a:gd name="T14" fmla="*/ 21 w 63"/>
                <a:gd name="T15" fmla="*/ 16 h 87"/>
                <a:gd name="T16" fmla="*/ 19 w 63"/>
                <a:gd name="T17" fmla="*/ 12 h 87"/>
                <a:gd name="T18" fmla="*/ 19 w 63"/>
                <a:gd name="T19" fmla="*/ 8 h 87"/>
                <a:gd name="T20" fmla="*/ 19 w 63"/>
                <a:gd name="T21" fmla="*/ 6 h 87"/>
                <a:gd name="T22" fmla="*/ 21 w 63"/>
                <a:gd name="T23" fmla="*/ 4 h 87"/>
                <a:gd name="T24" fmla="*/ 25 w 63"/>
                <a:gd name="T25" fmla="*/ 3 h 87"/>
                <a:gd name="T26" fmla="*/ 25 w 63"/>
                <a:gd name="T27" fmla="*/ 0 h 87"/>
                <a:gd name="T28" fmla="*/ 0 w 63"/>
                <a:gd name="T29" fmla="*/ 0 h 87"/>
                <a:gd name="T30" fmla="*/ 0 w 63"/>
                <a:gd name="T31" fmla="*/ 3 h 87"/>
                <a:gd name="T32" fmla="*/ 3 w 63"/>
                <a:gd name="T33" fmla="*/ 4 h 87"/>
                <a:gd name="T34" fmla="*/ 6 w 63"/>
                <a:gd name="T35" fmla="*/ 7 h 87"/>
                <a:gd name="T36" fmla="*/ 8 w 63"/>
                <a:gd name="T37" fmla="*/ 13 h 87"/>
                <a:gd name="T38" fmla="*/ 26 w 63"/>
                <a:gd name="T39" fmla="*/ 61 h 87"/>
                <a:gd name="T40" fmla="*/ 21 w 63"/>
                <a:gd name="T41" fmla="*/ 70 h 87"/>
                <a:gd name="T42" fmla="*/ 17 w 63"/>
                <a:gd name="T43" fmla="*/ 75 h 87"/>
                <a:gd name="T44" fmla="*/ 14 w 63"/>
                <a:gd name="T45" fmla="*/ 78 h 87"/>
                <a:gd name="T46" fmla="*/ 11 w 63"/>
                <a:gd name="T47" fmla="*/ 78 h 87"/>
                <a:gd name="T48" fmla="*/ 8 w 63"/>
                <a:gd name="T49" fmla="*/ 77 h 87"/>
                <a:gd name="T50" fmla="*/ 6 w 63"/>
                <a:gd name="T51" fmla="*/ 74 h 87"/>
                <a:gd name="T52" fmla="*/ 0 w 63"/>
                <a:gd name="T53" fmla="*/ 74 h 87"/>
                <a:gd name="T54" fmla="*/ 0 w 63"/>
                <a:gd name="T55" fmla="*/ 86 h 87"/>
                <a:gd name="T56" fmla="*/ 8 w 63"/>
                <a:gd name="T57" fmla="*/ 87 h 87"/>
                <a:gd name="T58" fmla="*/ 17 w 63"/>
                <a:gd name="T59" fmla="*/ 84 h 87"/>
                <a:gd name="T60" fmla="*/ 24 w 63"/>
                <a:gd name="T61" fmla="*/ 77 h 87"/>
                <a:gd name="T62" fmla="*/ 31 w 63"/>
                <a:gd name="T63" fmla="*/ 65 h 87"/>
                <a:gd name="T64" fmla="*/ 54 w 63"/>
                <a:gd name="T65" fmla="*/ 14 h 87"/>
                <a:gd name="T66" fmla="*/ 57 w 63"/>
                <a:gd name="T67" fmla="*/ 8 h 87"/>
                <a:gd name="T68" fmla="*/ 60 w 63"/>
                <a:gd name="T69" fmla="*/ 4 h 87"/>
                <a:gd name="T70" fmla="*/ 63 w 63"/>
                <a:gd name="T71" fmla="*/ 3 h 87"/>
                <a:gd name="T72" fmla="*/ 63 w 63"/>
                <a:gd name="T73" fmla="*/ 0 h 87"/>
                <a:gd name="T74" fmla="*/ 40 w 63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87">
                  <a:moveTo>
                    <a:pt x="40" y="0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4" y="4"/>
                    <a:pt x="45" y="5"/>
                  </a:cubicBezTo>
                  <a:cubicBezTo>
                    <a:pt x="46" y="6"/>
                    <a:pt x="46" y="7"/>
                    <a:pt x="46" y="9"/>
                  </a:cubicBezTo>
                  <a:cubicBezTo>
                    <a:pt x="46" y="10"/>
                    <a:pt x="46" y="12"/>
                    <a:pt x="46" y="13"/>
                  </a:cubicBezTo>
                  <a:cubicBezTo>
                    <a:pt x="45" y="14"/>
                    <a:pt x="45" y="16"/>
                    <a:pt x="44" y="1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5"/>
                    <a:pt x="20" y="13"/>
                    <a:pt x="19" y="12"/>
                  </a:cubicBezTo>
                  <a:cubicBezTo>
                    <a:pt x="19" y="11"/>
                    <a:pt x="19" y="10"/>
                    <a:pt x="19" y="8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20" y="5"/>
                    <a:pt x="20" y="5"/>
                    <a:pt x="21" y="4"/>
                  </a:cubicBezTo>
                  <a:cubicBezTo>
                    <a:pt x="22" y="4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6" y="8"/>
                    <a:pt x="7" y="10"/>
                    <a:pt x="8" y="13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4" y="64"/>
                    <a:pt x="23" y="67"/>
                    <a:pt x="21" y="70"/>
                  </a:cubicBezTo>
                  <a:cubicBezTo>
                    <a:pt x="20" y="72"/>
                    <a:pt x="18" y="74"/>
                    <a:pt x="17" y="75"/>
                  </a:cubicBezTo>
                  <a:cubicBezTo>
                    <a:pt x="16" y="76"/>
                    <a:pt x="15" y="77"/>
                    <a:pt x="14" y="78"/>
                  </a:cubicBezTo>
                  <a:cubicBezTo>
                    <a:pt x="13" y="78"/>
                    <a:pt x="12" y="78"/>
                    <a:pt x="11" y="78"/>
                  </a:cubicBezTo>
                  <a:cubicBezTo>
                    <a:pt x="10" y="78"/>
                    <a:pt x="8" y="78"/>
                    <a:pt x="8" y="77"/>
                  </a:cubicBezTo>
                  <a:cubicBezTo>
                    <a:pt x="7" y="77"/>
                    <a:pt x="6" y="75"/>
                    <a:pt x="6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" y="87"/>
                    <a:pt x="6" y="87"/>
                    <a:pt x="8" y="87"/>
                  </a:cubicBezTo>
                  <a:cubicBezTo>
                    <a:pt x="12" y="87"/>
                    <a:pt x="15" y="86"/>
                    <a:pt x="17" y="84"/>
                  </a:cubicBezTo>
                  <a:cubicBezTo>
                    <a:pt x="20" y="83"/>
                    <a:pt x="22" y="80"/>
                    <a:pt x="24" y="77"/>
                  </a:cubicBezTo>
                  <a:cubicBezTo>
                    <a:pt x="27" y="74"/>
                    <a:pt x="29" y="70"/>
                    <a:pt x="31" y="6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1"/>
                    <a:pt x="56" y="9"/>
                    <a:pt x="57" y="8"/>
                  </a:cubicBezTo>
                  <a:cubicBezTo>
                    <a:pt x="58" y="6"/>
                    <a:pt x="59" y="5"/>
                    <a:pt x="60" y="4"/>
                  </a:cubicBezTo>
                  <a:cubicBezTo>
                    <a:pt x="60" y="4"/>
                    <a:pt x="62" y="3"/>
                    <a:pt x="63" y="3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EC2E6F8D-E017-46BB-B652-9D7737618B40}"/>
              </a:ext>
            </a:extLst>
          </p:cNvPr>
          <p:cNvCxnSpPr>
            <a:cxnSpLocks/>
          </p:cNvCxnSpPr>
          <p:nvPr userDrawn="1"/>
        </p:nvCxnSpPr>
        <p:spPr>
          <a:xfrm flipH="1">
            <a:off x="8718550" y="3118515"/>
            <a:ext cx="35548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椭圆 126">
            <a:extLst>
              <a:ext uri="{FF2B5EF4-FFF2-40B4-BE49-F238E27FC236}">
                <a16:creationId xmlns:a16="http://schemas.microsoft.com/office/drawing/2014/main" id="{9E3F3E8D-4E29-4662-B51A-803E099F4934}"/>
              </a:ext>
            </a:extLst>
          </p:cNvPr>
          <p:cNvSpPr/>
          <p:nvPr userDrawn="1"/>
        </p:nvSpPr>
        <p:spPr>
          <a:xfrm>
            <a:off x="8655750" y="3083019"/>
            <a:ext cx="70993" cy="709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B1841BCC-9376-42AD-839E-9902E8A65E59}"/>
              </a:ext>
            </a:extLst>
          </p:cNvPr>
          <p:cNvGrpSpPr/>
          <p:nvPr userDrawn="1"/>
        </p:nvGrpSpPr>
        <p:grpSpPr>
          <a:xfrm>
            <a:off x="1104049" y="3096788"/>
            <a:ext cx="242151" cy="129258"/>
            <a:chOff x="9317491" y="3629089"/>
            <a:chExt cx="242151" cy="129258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3B5D9FD7-6BA4-437C-A9E4-8928365921F8}"/>
                </a:ext>
              </a:extLst>
            </p:cNvPr>
            <p:cNvCxnSpPr/>
            <p:nvPr/>
          </p:nvCxnSpPr>
          <p:spPr>
            <a:xfrm>
              <a:off x="9317491" y="3629089"/>
              <a:ext cx="2421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4FB259B8-D3A4-420F-AA07-F1086C05CB43}"/>
                </a:ext>
              </a:extLst>
            </p:cNvPr>
            <p:cNvCxnSpPr/>
            <p:nvPr/>
          </p:nvCxnSpPr>
          <p:spPr>
            <a:xfrm>
              <a:off x="9317491" y="3693718"/>
              <a:ext cx="2421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E6406D85-B7B6-4154-8E50-57A7279B7B11}"/>
                </a:ext>
              </a:extLst>
            </p:cNvPr>
            <p:cNvCxnSpPr/>
            <p:nvPr/>
          </p:nvCxnSpPr>
          <p:spPr>
            <a:xfrm>
              <a:off x="9317491" y="3758347"/>
              <a:ext cx="2421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B2C26AFB-6C17-4051-852A-EB9605D158E5}"/>
              </a:ext>
            </a:extLst>
          </p:cNvPr>
          <p:cNvGrpSpPr/>
          <p:nvPr userDrawn="1"/>
        </p:nvGrpSpPr>
        <p:grpSpPr>
          <a:xfrm>
            <a:off x="5817236" y="4533172"/>
            <a:ext cx="6291679" cy="2308481"/>
            <a:chOff x="675908" y="693106"/>
            <a:chExt cx="9053517" cy="3321826"/>
          </a:xfrm>
        </p:grpSpPr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7DF406AF-E0A3-4F0C-B14C-1C27E51402EC}"/>
                </a:ext>
              </a:extLst>
            </p:cNvPr>
            <p:cNvSpPr txBox="1"/>
            <p:nvPr/>
          </p:nvSpPr>
          <p:spPr>
            <a:xfrm>
              <a:off x="675908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chemeClr val="bg1">
                      <a:alpha val="6000"/>
                    </a:scheme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9600" dirty="0">
                <a:solidFill>
                  <a:schemeClr val="bg1">
                    <a:alpha val="6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54D159B-0DC5-4EC3-8A8C-2B65EB9AC932}"/>
                </a:ext>
              </a:extLst>
            </p:cNvPr>
            <p:cNvSpPr txBox="1"/>
            <p:nvPr/>
          </p:nvSpPr>
          <p:spPr>
            <a:xfrm>
              <a:off x="2770637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chemeClr val="bg1">
                      <a:alpha val="6000"/>
                    </a:schemeClr>
                  </a:solidFill>
                  <a:latin typeface="Impact" panose="020B0806030902050204" pitchFamily="34" charset="0"/>
                </a:rPr>
                <a:t>0</a:t>
              </a:r>
              <a:endParaRPr lang="zh-CN" altLang="en-US" sz="9600" dirty="0">
                <a:solidFill>
                  <a:schemeClr val="bg1">
                    <a:alpha val="6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C3BE4363-511C-4A0D-BA10-E87CF64CA635}"/>
                </a:ext>
              </a:extLst>
            </p:cNvPr>
            <p:cNvSpPr txBox="1"/>
            <p:nvPr/>
          </p:nvSpPr>
          <p:spPr>
            <a:xfrm>
              <a:off x="4865366" y="693106"/>
              <a:ext cx="2769328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chemeClr val="bg1">
                      <a:alpha val="6000"/>
                    </a:schemeClr>
                  </a:solidFill>
                  <a:latin typeface="Impact" panose="020B0806030902050204" pitchFamily="34" charset="0"/>
                </a:rPr>
                <a:t>x</a:t>
              </a:r>
              <a:endParaRPr lang="zh-CN" altLang="en-US" sz="9600" dirty="0">
                <a:solidFill>
                  <a:schemeClr val="bg1">
                    <a:alpha val="6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3B6F1158-D2A0-4E78-8F3E-3932BF3AB1C4}"/>
                </a:ext>
              </a:extLst>
            </p:cNvPr>
            <p:cNvSpPr txBox="1"/>
            <p:nvPr/>
          </p:nvSpPr>
          <p:spPr>
            <a:xfrm>
              <a:off x="6960096" y="693106"/>
              <a:ext cx="2769329" cy="332182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chemeClr val="bg1">
                      <a:alpha val="6000"/>
                    </a:schemeClr>
                  </a:solidFill>
                  <a:latin typeface="Impact" panose="020B0806030902050204" pitchFamily="34" charset="0"/>
                </a:rPr>
                <a:t>x</a:t>
              </a:r>
              <a:endParaRPr lang="zh-CN" altLang="en-US" sz="9600" dirty="0">
                <a:solidFill>
                  <a:schemeClr val="bg1">
                    <a:alpha val="6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801" name="副标题 9800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095354" y="3616776"/>
            <a:ext cx="6170297" cy="55879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802" name="标题 9801"/>
          <p:cNvSpPr>
            <a:spLocks noGrp="1"/>
          </p:cNvSpPr>
          <p:nvPr>
            <p:ph type="ctrTitle" hasCustomPrompt="1"/>
          </p:nvPr>
        </p:nvSpPr>
        <p:spPr>
          <a:xfrm>
            <a:off x="2095354" y="1521563"/>
            <a:ext cx="6170297" cy="200242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zh-CN" altLang="en-US" sz="4400" b="0" dirty="0">
                <a:solidFill>
                  <a:schemeClr val="bg1"/>
                </a:solidFill>
                <a:latin typeface="+mj-ea"/>
              </a:defRPr>
            </a:lvl1pPr>
          </a:lstStyle>
          <a:p>
            <a:pPr marL="0" lvl="0" indent="0" fontAlgn="b">
              <a:lnSpc>
                <a:spcPct val="120000"/>
              </a:lnSpc>
              <a:buFont typeface="Arial" panose="020B0604020202020204" pitchFamily="34" charset="0"/>
            </a:pPr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838997" y="5908386"/>
            <a:ext cx="1681491" cy="29627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r">
              <a:buNone/>
              <a:defRPr lang="en-US" altLang="zh-CN" sz="1400" b="0" dirty="0">
                <a:solidFill>
                  <a:schemeClr val="bg1"/>
                </a:solidFill>
              </a:defRPr>
            </a:lvl1pPr>
          </a:lstStyle>
          <a:p>
            <a:pPr marL="228589" lvl="0" indent="-228589"/>
            <a:r>
              <a:rPr lang="en-US" altLang="zh-CN" dirty="0"/>
              <a:t>Signature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062920" y="5908386"/>
            <a:ext cx="1681491" cy="296271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r">
              <a:buNone/>
              <a:defRPr lang="zh-CN" altLang="en-US" sz="1400" b="0" dirty="0">
                <a:solidFill>
                  <a:schemeClr val="bg1"/>
                </a:solidFill>
              </a:defRPr>
            </a:lvl1pPr>
          </a:lstStyle>
          <a:p>
            <a:pPr marL="228589" lvl="0" indent="-228589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CF689B3-B2AF-43D4-8966-8BA146EF59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9433" r="10177" b="137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8E25326-C591-4D30-ADF1-E241EEB0CF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alpha val="78000"/>
                </a:schemeClr>
              </a:gs>
              <a:gs pos="93805">
                <a:schemeClr val="accent1"/>
              </a:gs>
              <a:gs pos="78000">
                <a:schemeClr val="accent1">
                  <a:alpha val="97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5088041" y="2533650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5089157" y="3429000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C299098-70EA-40D9-8E72-02D96D6F6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9433" r="10177" b="137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634144C-8EEA-4CA2-A367-9F8CDAAF2E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alpha val="78000"/>
                </a:schemeClr>
              </a:gs>
              <a:gs pos="93805">
                <a:schemeClr val="accent1"/>
              </a:gs>
              <a:gs pos="78000">
                <a:schemeClr val="accent1">
                  <a:alpha val="97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673100" y="1641129"/>
            <a:ext cx="10845798" cy="1621509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0" y="4397700"/>
            <a:ext cx="1084579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4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4101429"/>
            <a:ext cx="10845798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6032BF8-A127-4004-833E-925E7F20BFA8}"/>
              </a:ext>
            </a:extLst>
          </p:cNvPr>
          <p:cNvCxnSpPr>
            <a:cxnSpLocks/>
          </p:cNvCxnSpPr>
          <p:nvPr userDrawn="1"/>
        </p:nvCxnSpPr>
        <p:spPr>
          <a:xfrm flipH="1">
            <a:off x="8296600" y="3118514"/>
            <a:ext cx="3895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6F97696-6EE8-4D49-BC5E-012AC20AAA59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118514"/>
            <a:ext cx="3895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7A647D8-9A43-4360-B66E-F60272B5766A}"/>
              </a:ext>
            </a:extLst>
          </p:cNvPr>
          <p:cNvGrpSpPr/>
          <p:nvPr userDrawn="1"/>
        </p:nvGrpSpPr>
        <p:grpSpPr>
          <a:xfrm>
            <a:off x="10177532" y="572275"/>
            <a:ext cx="1342955" cy="378637"/>
            <a:chOff x="9840307" y="546890"/>
            <a:chExt cx="1680181" cy="473716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F871902E-D79C-4683-9984-B9C1BFDCAC10}"/>
                </a:ext>
              </a:extLst>
            </p:cNvPr>
            <p:cNvGrpSpPr/>
            <p:nvPr/>
          </p:nvGrpSpPr>
          <p:grpSpPr>
            <a:xfrm>
              <a:off x="10406912" y="558676"/>
              <a:ext cx="255897" cy="302811"/>
              <a:chOff x="4859338" y="3143252"/>
              <a:chExt cx="1047750" cy="1239838"/>
            </a:xfrm>
            <a:solidFill>
              <a:schemeClr val="accent1"/>
            </a:solidFill>
          </p:grpSpPr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78C9937A-1B58-4962-A0EB-29969C6E3EED}"/>
                  </a:ext>
                </a:extLst>
              </p:cNvPr>
              <p:cNvSpPr/>
              <p:nvPr/>
            </p:nvSpPr>
            <p:spPr bwMode="auto">
              <a:xfrm>
                <a:off x="4859338" y="3451227"/>
                <a:ext cx="1001713" cy="931863"/>
              </a:xfrm>
              <a:custGeom>
                <a:avLst/>
                <a:gdLst>
                  <a:gd name="T0" fmla="*/ 99 w 154"/>
                  <a:gd name="T1" fmla="*/ 70 h 142"/>
                  <a:gd name="T2" fmla="*/ 96 w 154"/>
                  <a:gd name="T3" fmla="*/ 100 h 142"/>
                  <a:gd name="T4" fmla="*/ 82 w 154"/>
                  <a:gd name="T5" fmla="*/ 92 h 142"/>
                  <a:gd name="T6" fmla="*/ 94 w 154"/>
                  <a:gd name="T7" fmla="*/ 71 h 142"/>
                  <a:gd name="T8" fmla="*/ 87 w 154"/>
                  <a:gd name="T9" fmla="*/ 67 h 142"/>
                  <a:gd name="T10" fmla="*/ 87 w 154"/>
                  <a:gd name="T11" fmla="*/ 59 h 142"/>
                  <a:gd name="T12" fmla="*/ 112 w 154"/>
                  <a:gd name="T13" fmla="*/ 31 h 142"/>
                  <a:gd name="T14" fmla="*/ 101 w 154"/>
                  <a:gd name="T15" fmla="*/ 24 h 142"/>
                  <a:gd name="T16" fmla="*/ 79 w 154"/>
                  <a:gd name="T17" fmla="*/ 44 h 142"/>
                  <a:gd name="T18" fmla="*/ 79 w 154"/>
                  <a:gd name="T19" fmla="*/ 31 h 142"/>
                  <a:gd name="T20" fmla="*/ 104 w 154"/>
                  <a:gd name="T21" fmla="*/ 13 h 142"/>
                  <a:gd name="T22" fmla="*/ 107 w 154"/>
                  <a:gd name="T23" fmla="*/ 0 h 142"/>
                  <a:gd name="T24" fmla="*/ 45 w 154"/>
                  <a:gd name="T25" fmla="*/ 28 h 142"/>
                  <a:gd name="T26" fmla="*/ 42 w 154"/>
                  <a:gd name="T27" fmla="*/ 36 h 142"/>
                  <a:gd name="T28" fmla="*/ 64 w 154"/>
                  <a:gd name="T29" fmla="*/ 38 h 142"/>
                  <a:gd name="T30" fmla="*/ 72 w 154"/>
                  <a:gd name="T31" fmla="*/ 57 h 142"/>
                  <a:gd name="T32" fmla="*/ 55 w 154"/>
                  <a:gd name="T33" fmla="*/ 64 h 142"/>
                  <a:gd name="T34" fmla="*/ 70 w 154"/>
                  <a:gd name="T35" fmla="*/ 68 h 142"/>
                  <a:gd name="T36" fmla="*/ 70 w 154"/>
                  <a:gd name="T37" fmla="*/ 80 h 142"/>
                  <a:gd name="T38" fmla="*/ 24 w 154"/>
                  <a:gd name="T39" fmla="*/ 120 h 142"/>
                  <a:gd name="T40" fmla="*/ 0 w 154"/>
                  <a:gd name="T41" fmla="*/ 128 h 142"/>
                  <a:gd name="T42" fmla="*/ 21 w 154"/>
                  <a:gd name="T43" fmla="*/ 137 h 142"/>
                  <a:gd name="T44" fmla="*/ 66 w 154"/>
                  <a:gd name="T45" fmla="*/ 89 h 142"/>
                  <a:gd name="T46" fmla="*/ 64 w 154"/>
                  <a:gd name="T47" fmla="*/ 105 h 142"/>
                  <a:gd name="T48" fmla="*/ 32 w 154"/>
                  <a:gd name="T49" fmla="*/ 135 h 142"/>
                  <a:gd name="T50" fmla="*/ 44 w 154"/>
                  <a:gd name="T51" fmla="*/ 135 h 142"/>
                  <a:gd name="T52" fmla="*/ 68 w 154"/>
                  <a:gd name="T53" fmla="*/ 109 h 142"/>
                  <a:gd name="T54" fmla="*/ 61 w 154"/>
                  <a:gd name="T55" fmla="*/ 126 h 142"/>
                  <a:gd name="T56" fmla="*/ 83 w 154"/>
                  <a:gd name="T57" fmla="*/ 132 h 142"/>
                  <a:gd name="T58" fmla="*/ 84 w 154"/>
                  <a:gd name="T59" fmla="*/ 108 h 142"/>
                  <a:gd name="T60" fmla="*/ 105 w 154"/>
                  <a:gd name="T61" fmla="*/ 117 h 142"/>
                  <a:gd name="T62" fmla="*/ 117 w 154"/>
                  <a:gd name="T63" fmla="*/ 87 h 142"/>
                  <a:gd name="T64" fmla="*/ 130 w 154"/>
                  <a:gd name="T65" fmla="*/ 82 h 142"/>
                  <a:gd name="T66" fmla="*/ 128 w 154"/>
                  <a:gd name="T67" fmla="*/ 118 h 142"/>
                  <a:gd name="T68" fmla="*/ 139 w 154"/>
                  <a:gd name="T69" fmla="*/ 115 h 142"/>
                  <a:gd name="T70" fmla="*/ 134 w 154"/>
                  <a:gd name="T71" fmla="*/ 78 h 142"/>
                  <a:gd name="T72" fmla="*/ 150 w 154"/>
                  <a:gd name="T73" fmla="*/ 65 h 142"/>
                  <a:gd name="T74" fmla="*/ 154 w 154"/>
                  <a:gd name="T75" fmla="*/ 52 h 142"/>
                  <a:gd name="T76" fmla="*/ 113 w 154"/>
                  <a:gd name="T77" fmla="*/ 84 h 142"/>
                  <a:gd name="T78" fmla="*/ 99 w 154"/>
                  <a:gd name="T79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4" h="142">
                    <a:moveTo>
                      <a:pt x="99" y="70"/>
                    </a:moveTo>
                    <a:cubicBezTo>
                      <a:pt x="96" y="100"/>
                      <a:pt x="96" y="100"/>
                      <a:pt x="96" y="100"/>
                    </a:cubicBezTo>
                    <a:cubicBezTo>
                      <a:pt x="92" y="97"/>
                      <a:pt x="86" y="98"/>
                      <a:pt x="82" y="92"/>
                    </a:cubicBezTo>
                    <a:cubicBezTo>
                      <a:pt x="81" y="80"/>
                      <a:pt x="82" y="72"/>
                      <a:pt x="94" y="71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100" y="55"/>
                      <a:pt x="90" y="43"/>
                      <a:pt x="112" y="31"/>
                    </a:cubicBezTo>
                    <a:cubicBezTo>
                      <a:pt x="111" y="24"/>
                      <a:pt x="108" y="22"/>
                      <a:pt x="101" y="24"/>
                    </a:cubicBezTo>
                    <a:cubicBezTo>
                      <a:pt x="90" y="27"/>
                      <a:pt x="100" y="57"/>
                      <a:pt x="79" y="44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84" y="24"/>
                      <a:pt x="92" y="18"/>
                      <a:pt x="104" y="13"/>
                    </a:cubicBezTo>
                    <a:cubicBezTo>
                      <a:pt x="107" y="8"/>
                      <a:pt x="109" y="5"/>
                      <a:pt x="107" y="0"/>
                    </a:cubicBezTo>
                    <a:cubicBezTo>
                      <a:pt x="91" y="14"/>
                      <a:pt x="62" y="33"/>
                      <a:pt x="45" y="28"/>
                    </a:cubicBezTo>
                    <a:cubicBezTo>
                      <a:pt x="42" y="28"/>
                      <a:pt x="42" y="33"/>
                      <a:pt x="42" y="36"/>
                    </a:cubicBezTo>
                    <a:cubicBezTo>
                      <a:pt x="46" y="50"/>
                      <a:pt x="58" y="40"/>
                      <a:pt x="64" y="38"/>
                    </a:cubicBezTo>
                    <a:cubicBezTo>
                      <a:pt x="61" y="53"/>
                      <a:pt x="74" y="44"/>
                      <a:pt x="72" y="57"/>
                    </a:cubicBezTo>
                    <a:cubicBezTo>
                      <a:pt x="65" y="59"/>
                      <a:pt x="54" y="56"/>
                      <a:pt x="55" y="64"/>
                    </a:cubicBezTo>
                    <a:cubicBezTo>
                      <a:pt x="56" y="74"/>
                      <a:pt x="65" y="66"/>
                      <a:pt x="70" y="68"/>
                    </a:cubicBezTo>
                    <a:cubicBezTo>
                      <a:pt x="72" y="72"/>
                      <a:pt x="70" y="76"/>
                      <a:pt x="70" y="80"/>
                    </a:cubicBezTo>
                    <a:cubicBezTo>
                      <a:pt x="60" y="85"/>
                      <a:pt x="47" y="105"/>
                      <a:pt x="24" y="12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" y="136"/>
                      <a:pt x="10" y="138"/>
                      <a:pt x="21" y="137"/>
                    </a:cubicBezTo>
                    <a:cubicBezTo>
                      <a:pt x="36" y="118"/>
                      <a:pt x="51" y="100"/>
                      <a:pt x="66" y="8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7" y="118"/>
                      <a:pt x="36" y="127"/>
                      <a:pt x="32" y="135"/>
                    </a:cubicBezTo>
                    <a:cubicBezTo>
                      <a:pt x="35" y="142"/>
                      <a:pt x="37" y="139"/>
                      <a:pt x="44" y="135"/>
                    </a:cubicBezTo>
                    <a:cubicBezTo>
                      <a:pt x="51" y="121"/>
                      <a:pt x="58" y="112"/>
                      <a:pt x="68" y="109"/>
                    </a:cubicBezTo>
                    <a:cubicBezTo>
                      <a:pt x="74" y="115"/>
                      <a:pt x="67" y="119"/>
                      <a:pt x="61" y="126"/>
                    </a:cubicBezTo>
                    <a:cubicBezTo>
                      <a:pt x="64" y="136"/>
                      <a:pt x="77" y="134"/>
                      <a:pt x="83" y="132"/>
                    </a:cubicBezTo>
                    <a:cubicBezTo>
                      <a:pt x="86" y="124"/>
                      <a:pt x="86" y="116"/>
                      <a:pt x="84" y="108"/>
                    </a:cubicBezTo>
                    <a:cubicBezTo>
                      <a:pt x="90" y="115"/>
                      <a:pt x="97" y="118"/>
                      <a:pt x="105" y="117"/>
                    </a:cubicBezTo>
                    <a:cubicBezTo>
                      <a:pt x="109" y="106"/>
                      <a:pt x="112" y="99"/>
                      <a:pt x="117" y="87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25" y="97"/>
                      <a:pt x="123" y="110"/>
                      <a:pt x="128" y="118"/>
                    </a:cubicBezTo>
                    <a:cubicBezTo>
                      <a:pt x="131" y="120"/>
                      <a:pt x="136" y="120"/>
                      <a:pt x="139" y="115"/>
                    </a:cubicBezTo>
                    <a:cubicBezTo>
                      <a:pt x="140" y="102"/>
                      <a:pt x="137" y="91"/>
                      <a:pt x="134" y="78"/>
                    </a:cubicBezTo>
                    <a:cubicBezTo>
                      <a:pt x="137" y="71"/>
                      <a:pt x="149" y="74"/>
                      <a:pt x="150" y="65"/>
                    </a:cubicBezTo>
                    <a:cubicBezTo>
                      <a:pt x="154" y="52"/>
                      <a:pt x="154" y="52"/>
                      <a:pt x="154" y="52"/>
                    </a:cubicBezTo>
                    <a:cubicBezTo>
                      <a:pt x="144" y="52"/>
                      <a:pt x="127" y="73"/>
                      <a:pt x="113" y="84"/>
                    </a:cubicBezTo>
                    <a:cubicBezTo>
                      <a:pt x="111" y="73"/>
                      <a:pt x="106" y="68"/>
                      <a:pt x="99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C0FE48A2-A608-4603-A49B-0BC6DD92BC5B}"/>
                  </a:ext>
                </a:extLst>
              </p:cNvPr>
              <p:cNvSpPr/>
              <p:nvPr/>
            </p:nvSpPr>
            <p:spPr bwMode="auto">
              <a:xfrm>
                <a:off x="5405438" y="3143252"/>
                <a:ext cx="241300" cy="295275"/>
              </a:xfrm>
              <a:custGeom>
                <a:avLst/>
                <a:gdLst>
                  <a:gd name="T0" fmla="*/ 0 w 37"/>
                  <a:gd name="T1" fmla="*/ 43 h 45"/>
                  <a:gd name="T2" fmla="*/ 37 w 37"/>
                  <a:gd name="T3" fmla="*/ 24 h 45"/>
                  <a:gd name="T4" fmla="*/ 0 w 37"/>
                  <a:gd name="T5" fmla="*/ 2 h 45"/>
                  <a:gd name="T6" fmla="*/ 0 w 37"/>
                  <a:gd name="T7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5">
                    <a:moveTo>
                      <a:pt x="0" y="43"/>
                    </a:moveTo>
                    <a:cubicBezTo>
                      <a:pt x="25" y="45"/>
                      <a:pt x="33" y="38"/>
                      <a:pt x="37" y="24"/>
                    </a:cubicBezTo>
                    <a:cubicBezTo>
                      <a:pt x="36" y="0"/>
                      <a:pt x="22" y="11"/>
                      <a:pt x="0" y="2"/>
                    </a:cubicBezTo>
                    <a:cubicBezTo>
                      <a:pt x="13" y="24"/>
                      <a:pt x="16" y="33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9D0C5C1A-0330-40A5-B5B5-61860BC4E1CA}"/>
                  </a:ext>
                </a:extLst>
              </p:cNvPr>
              <p:cNvSpPr/>
              <p:nvPr/>
            </p:nvSpPr>
            <p:spPr bwMode="auto">
              <a:xfrm>
                <a:off x="5562600" y="3568702"/>
                <a:ext cx="344488" cy="236538"/>
              </a:xfrm>
              <a:custGeom>
                <a:avLst/>
                <a:gdLst>
                  <a:gd name="T0" fmla="*/ 52 w 53"/>
                  <a:gd name="T1" fmla="*/ 3 h 36"/>
                  <a:gd name="T2" fmla="*/ 39 w 53"/>
                  <a:gd name="T3" fmla="*/ 3 h 36"/>
                  <a:gd name="T4" fmla="*/ 2 w 53"/>
                  <a:gd name="T5" fmla="*/ 28 h 36"/>
                  <a:gd name="T6" fmla="*/ 16 w 53"/>
                  <a:gd name="T7" fmla="*/ 34 h 36"/>
                  <a:gd name="T8" fmla="*/ 44 w 53"/>
                  <a:gd name="T9" fmla="*/ 16 h 36"/>
                  <a:gd name="T10" fmla="*/ 52 w 53"/>
                  <a:gd name="T11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36">
                    <a:moveTo>
                      <a:pt x="52" y="3"/>
                    </a:moveTo>
                    <a:cubicBezTo>
                      <a:pt x="47" y="0"/>
                      <a:pt x="43" y="0"/>
                      <a:pt x="39" y="3"/>
                    </a:cubicBezTo>
                    <a:cubicBezTo>
                      <a:pt x="32" y="11"/>
                      <a:pt x="0" y="26"/>
                      <a:pt x="2" y="28"/>
                    </a:cubicBezTo>
                    <a:cubicBezTo>
                      <a:pt x="1" y="34"/>
                      <a:pt x="5" y="36"/>
                      <a:pt x="16" y="34"/>
                    </a:cubicBezTo>
                    <a:cubicBezTo>
                      <a:pt x="26" y="24"/>
                      <a:pt x="35" y="17"/>
                      <a:pt x="44" y="16"/>
                    </a:cubicBezTo>
                    <a:cubicBezTo>
                      <a:pt x="50" y="12"/>
                      <a:pt x="53" y="8"/>
                      <a:pt x="5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EC5731D-045D-414D-95F4-C1DE8FB721E4}"/>
                </a:ext>
              </a:extLst>
            </p:cNvPr>
            <p:cNvGrpSpPr/>
            <p:nvPr/>
          </p:nvGrpSpPr>
          <p:grpSpPr>
            <a:xfrm>
              <a:off x="10763028" y="619664"/>
              <a:ext cx="186703" cy="226577"/>
              <a:chOff x="6310313" y="3359152"/>
              <a:chExt cx="795338" cy="965200"/>
            </a:xfrm>
            <a:solidFill>
              <a:schemeClr val="accent1"/>
            </a:solidFill>
          </p:grpSpPr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962FE4A1-F575-418C-B7F4-1E3A44F3DAC4}"/>
                  </a:ext>
                </a:extLst>
              </p:cNvPr>
              <p:cNvSpPr/>
              <p:nvPr/>
            </p:nvSpPr>
            <p:spPr bwMode="auto">
              <a:xfrm>
                <a:off x="6310313" y="3359152"/>
                <a:ext cx="463550" cy="931863"/>
              </a:xfrm>
              <a:custGeom>
                <a:avLst/>
                <a:gdLst>
                  <a:gd name="T0" fmla="*/ 45 w 71"/>
                  <a:gd name="T1" fmla="*/ 75 h 142"/>
                  <a:gd name="T2" fmla="*/ 32 w 71"/>
                  <a:gd name="T3" fmla="*/ 70 h 142"/>
                  <a:gd name="T4" fmla="*/ 39 w 71"/>
                  <a:gd name="T5" fmla="*/ 59 h 142"/>
                  <a:gd name="T6" fmla="*/ 34 w 71"/>
                  <a:gd name="T7" fmla="*/ 49 h 142"/>
                  <a:gd name="T8" fmla="*/ 65 w 71"/>
                  <a:gd name="T9" fmla="*/ 15 h 142"/>
                  <a:gd name="T10" fmla="*/ 65 w 71"/>
                  <a:gd name="T11" fmla="*/ 0 h 142"/>
                  <a:gd name="T12" fmla="*/ 25 w 71"/>
                  <a:gd name="T13" fmla="*/ 4 h 142"/>
                  <a:gd name="T14" fmla="*/ 26 w 71"/>
                  <a:gd name="T15" fmla="*/ 15 h 142"/>
                  <a:gd name="T16" fmla="*/ 44 w 71"/>
                  <a:gd name="T17" fmla="*/ 16 h 142"/>
                  <a:gd name="T18" fmla="*/ 42 w 71"/>
                  <a:gd name="T19" fmla="*/ 27 h 142"/>
                  <a:gd name="T20" fmla="*/ 25 w 71"/>
                  <a:gd name="T21" fmla="*/ 53 h 142"/>
                  <a:gd name="T22" fmla="*/ 31 w 71"/>
                  <a:gd name="T23" fmla="*/ 61 h 142"/>
                  <a:gd name="T24" fmla="*/ 20 w 71"/>
                  <a:gd name="T25" fmla="*/ 76 h 142"/>
                  <a:gd name="T26" fmla="*/ 34 w 71"/>
                  <a:gd name="T27" fmla="*/ 81 h 142"/>
                  <a:gd name="T28" fmla="*/ 28 w 71"/>
                  <a:gd name="T29" fmla="*/ 91 h 142"/>
                  <a:gd name="T30" fmla="*/ 16 w 71"/>
                  <a:gd name="T31" fmla="*/ 83 h 142"/>
                  <a:gd name="T32" fmla="*/ 15 w 71"/>
                  <a:gd name="T33" fmla="*/ 102 h 142"/>
                  <a:gd name="T34" fmla="*/ 1 w 71"/>
                  <a:gd name="T35" fmla="*/ 101 h 142"/>
                  <a:gd name="T36" fmla="*/ 0 w 71"/>
                  <a:gd name="T37" fmla="*/ 110 h 142"/>
                  <a:gd name="T38" fmla="*/ 7 w 71"/>
                  <a:gd name="T39" fmla="*/ 119 h 142"/>
                  <a:gd name="T40" fmla="*/ 33 w 71"/>
                  <a:gd name="T41" fmla="*/ 137 h 142"/>
                  <a:gd name="T42" fmla="*/ 46 w 71"/>
                  <a:gd name="T43" fmla="*/ 78 h 142"/>
                  <a:gd name="T44" fmla="*/ 45 w 71"/>
                  <a:gd name="T45" fmla="*/ 75 h 142"/>
                  <a:gd name="T46" fmla="*/ 30 w 71"/>
                  <a:gd name="T47" fmla="*/ 128 h 142"/>
                  <a:gd name="T48" fmla="*/ 24 w 71"/>
                  <a:gd name="T49" fmla="*/ 133 h 142"/>
                  <a:gd name="T50" fmla="*/ 22 w 71"/>
                  <a:gd name="T51" fmla="*/ 119 h 142"/>
                  <a:gd name="T52" fmla="*/ 30 w 71"/>
                  <a:gd name="T53" fmla="*/ 111 h 142"/>
                  <a:gd name="T54" fmla="*/ 30 w 71"/>
                  <a:gd name="T55" fmla="*/ 12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142">
                    <a:moveTo>
                      <a:pt x="45" y="75"/>
                    </a:moveTo>
                    <a:cubicBezTo>
                      <a:pt x="40" y="73"/>
                      <a:pt x="31" y="74"/>
                      <a:pt x="32" y="70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4"/>
                      <a:pt x="38" y="51"/>
                      <a:pt x="34" y="49"/>
                    </a:cubicBezTo>
                    <a:cubicBezTo>
                      <a:pt x="38" y="40"/>
                      <a:pt x="50" y="28"/>
                      <a:pt x="65" y="15"/>
                    </a:cubicBezTo>
                    <a:cubicBezTo>
                      <a:pt x="71" y="8"/>
                      <a:pt x="71" y="3"/>
                      <a:pt x="65" y="0"/>
                    </a:cubicBezTo>
                    <a:cubicBezTo>
                      <a:pt x="52" y="7"/>
                      <a:pt x="40" y="2"/>
                      <a:pt x="25" y="4"/>
                    </a:cubicBezTo>
                    <a:cubicBezTo>
                      <a:pt x="24" y="5"/>
                      <a:pt x="23" y="10"/>
                      <a:pt x="26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9" y="19"/>
                      <a:pt x="43" y="23"/>
                      <a:pt x="42" y="27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6"/>
                      <a:pt x="23" y="72"/>
                      <a:pt x="20" y="76"/>
                    </a:cubicBezTo>
                    <a:cubicBezTo>
                      <a:pt x="24" y="78"/>
                      <a:pt x="32" y="77"/>
                      <a:pt x="34" y="8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1" y="92"/>
                      <a:pt x="18" y="89"/>
                      <a:pt x="16" y="83"/>
                    </a:cubicBezTo>
                    <a:cubicBezTo>
                      <a:pt x="9" y="90"/>
                      <a:pt x="9" y="95"/>
                      <a:pt x="15" y="102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10" y="133"/>
                      <a:pt x="18" y="142"/>
                      <a:pt x="33" y="137"/>
                    </a:cubicBezTo>
                    <a:cubicBezTo>
                      <a:pt x="32" y="123"/>
                      <a:pt x="41" y="91"/>
                      <a:pt x="46" y="78"/>
                    </a:cubicBezTo>
                    <a:lnTo>
                      <a:pt x="45" y="75"/>
                    </a:lnTo>
                    <a:close/>
                    <a:moveTo>
                      <a:pt x="30" y="128"/>
                    </a:moveTo>
                    <a:cubicBezTo>
                      <a:pt x="30" y="133"/>
                      <a:pt x="26" y="131"/>
                      <a:pt x="24" y="133"/>
                    </a:cubicBezTo>
                    <a:cubicBezTo>
                      <a:pt x="21" y="130"/>
                      <a:pt x="20" y="126"/>
                      <a:pt x="22" y="119"/>
                    </a:cubicBezTo>
                    <a:cubicBezTo>
                      <a:pt x="26" y="112"/>
                      <a:pt x="28" y="109"/>
                      <a:pt x="30" y="111"/>
                    </a:cubicBezTo>
                    <a:cubicBezTo>
                      <a:pt x="32" y="111"/>
                      <a:pt x="30" y="122"/>
                      <a:pt x="30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460E2005-FCB4-4F20-A90A-D65598D330BB}"/>
                  </a:ext>
                </a:extLst>
              </p:cNvPr>
              <p:cNvSpPr/>
              <p:nvPr/>
            </p:nvSpPr>
            <p:spPr bwMode="auto">
              <a:xfrm>
                <a:off x="6532563" y="3371852"/>
                <a:ext cx="573088" cy="952500"/>
              </a:xfrm>
              <a:custGeom>
                <a:avLst/>
                <a:gdLst>
                  <a:gd name="T0" fmla="*/ 85 w 88"/>
                  <a:gd name="T1" fmla="*/ 19 h 145"/>
                  <a:gd name="T2" fmla="*/ 88 w 88"/>
                  <a:gd name="T3" fmla="*/ 12 h 145"/>
                  <a:gd name="T4" fmla="*/ 79 w 88"/>
                  <a:gd name="T5" fmla="*/ 8 h 145"/>
                  <a:gd name="T6" fmla="*/ 23 w 88"/>
                  <a:gd name="T7" fmla="*/ 28 h 145"/>
                  <a:gd name="T8" fmla="*/ 42 w 88"/>
                  <a:gd name="T9" fmla="*/ 32 h 145"/>
                  <a:gd name="T10" fmla="*/ 41 w 88"/>
                  <a:gd name="T11" fmla="*/ 42 h 145"/>
                  <a:gd name="T12" fmla="*/ 26 w 88"/>
                  <a:gd name="T13" fmla="*/ 47 h 145"/>
                  <a:gd name="T14" fmla="*/ 17 w 88"/>
                  <a:gd name="T15" fmla="*/ 70 h 145"/>
                  <a:gd name="T16" fmla="*/ 27 w 88"/>
                  <a:gd name="T17" fmla="*/ 69 h 145"/>
                  <a:gd name="T18" fmla="*/ 41 w 88"/>
                  <a:gd name="T19" fmla="*/ 46 h 145"/>
                  <a:gd name="T20" fmla="*/ 40 w 88"/>
                  <a:gd name="T21" fmla="*/ 67 h 145"/>
                  <a:gd name="T22" fmla="*/ 25 w 88"/>
                  <a:gd name="T23" fmla="*/ 81 h 145"/>
                  <a:gd name="T24" fmla="*/ 7 w 88"/>
                  <a:gd name="T25" fmla="*/ 106 h 145"/>
                  <a:gd name="T26" fmla="*/ 17 w 88"/>
                  <a:gd name="T27" fmla="*/ 118 h 145"/>
                  <a:gd name="T28" fmla="*/ 25 w 88"/>
                  <a:gd name="T29" fmla="*/ 112 h 145"/>
                  <a:gd name="T30" fmla="*/ 23 w 88"/>
                  <a:gd name="T31" fmla="*/ 98 h 145"/>
                  <a:gd name="T32" fmla="*/ 39 w 88"/>
                  <a:gd name="T33" fmla="*/ 85 h 145"/>
                  <a:gd name="T34" fmla="*/ 32 w 88"/>
                  <a:gd name="T35" fmla="*/ 101 h 145"/>
                  <a:gd name="T36" fmla="*/ 31 w 88"/>
                  <a:gd name="T37" fmla="*/ 124 h 145"/>
                  <a:gd name="T38" fmla="*/ 2 w 88"/>
                  <a:gd name="T39" fmla="*/ 140 h 145"/>
                  <a:gd name="T40" fmla="*/ 17 w 88"/>
                  <a:gd name="T41" fmla="*/ 145 h 145"/>
                  <a:gd name="T42" fmla="*/ 60 w 88"/>
                  <a:gd name="T43" fmla="*/ 123 h 145"/>
                  <a:gd name="T44" fmla="*/ 62 w 88"/>
                  <a:gd name="T45" fmla="*/ 115 h 145"/>
                  <a:gd name="T46" fmla="*/ 47 w 88"/>
                  <a:gd name="T47" fmla="*/ 115 h 145"/>
                  <a:gd name="T48" fmla="*/ 49 w 88"/>
                  <a:gd name="T49" fmla="*/ 88 h 145"/>
                  <a:gd name="T50" fmla="*/ 65 w 88"/>
                  <a:gd name="T51" fmla="*/ 81 h 145"/>
                  <a:gd name="T52" fmla="*/ 58 w 88"/>
                  <a:gd name="T53" fmla="*/ 78 h 145"/>
                  <a:gd name="T54" fmla="*/ 58 w 88"/>
                  <a:gd name="T55" fmla="*/ 58 h 145"/>
                  <a:gd name="T56" fmla="*/ 70 w 88"/>
                  <a:gd name="T57" fmla="*/ 38 h 145"/>
                  <a:gd name="T58" fmla="*/ 53 w 88"/>
                  <a:gd name="T59" fmla="*/ 35 h 145"/>
                  <a:gd name="T60" fmla="*/ 53 w 88"/>
                  <a:gd name="T61" fmla="*/ 26 h 145"/>
                  <a:gd name="T62" fmla="*/ 85 w 88"/>
                  <a:gd name="T63" fmla="*/ 19 h 145"/>
                  <a:gd name="T64" fmla="*/ 54 w 88"/>
                  <a:gd name="T65" fmla="*/ 42 h 145"/>
                  <a:gd name="T66" fmla="*/ 63 w 88"/>
                  <a:gd name="T67" fmla="*/ 42 h 145"/>
                  <a:gd name="T68" fmla="*/ 54 w 88"/>
                  <a:gd name="T69" fmla="*/ 52 h 145"/>
                  <a:gd name="T70" fmla="*/ 54 w 88"/>
                  <a:gd name="T71" fmla="*/ 4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145">
                    <a:moveTo>
                      <a:pt x="85" y="19"/>
                    </a:moveTo>
                    <a:cubicBezTo>
                      <a:pt x="88" y="12"/>
                      <a:pt x="88" y="12"/>
                      <a:pt x="88" y="12"/>
                    </a:cubicBezTo>
                    <a:cubicBezTo>
                      <a:pt x="87" y="2"/>
                      <a:pt x="83" y="0"/>
                      <a:pt x="79" y="8"/>
                    </a:cubicBezTo>
                    <a:cubicBezTo>
                      <a:pt x="76" y="16"/>
                      <a:pt x="34" y="28"/>
                      <a:pt x="23" y="28"/>
                    </a:cubicBezTo>
                    <a:cubicBezTo>
                      <a:pt x="10" y="36"/>
                      <a:pt x="36" y="33"/>
                      <a:pt x="42" y="3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0" y="54"/>
                      <a:pt x="19" y="67"/>
                      <a:pt x="17" y="70"/>
                    </a:cubicBezTo>
                    <a:cubicBezTo>
                      <a:pt x="20" y="72"/>
                      <a:pt x="26" y="72"/>
                      <a:pt x="27" y="69"/>
                    </a:cubicBezTo>
                    <a:cubicBezTo>
                      <a:pt x="28" y="57"/>
                      <a:pt x="33" y="48"/>
                      <a:pt x="41" y="46"/>
                    </a:cubicBezTo>
                    <a:cubicBezTo>
                      <a:pt x="43" y="45"/>
                      <a:pt x="40" y="60"/>
                      <a:pt x="40" y="67"/>
                    </a:cubicBezTo>
                    <a:cubicBezTo>
                      <a:pt x="35" y="68"/>
                      <a:pt x="45" y="72"/>
                      <a:pt x="25" y="81"/>
                    </a:cubicBezTo>
                    <a:cubicBezTo>
                      <a:pt x="27" y="92"/>
                      <a:pt x="13" y="97"/>
                      <a:pt x="7" y="106"/>
                    </a:cubicBezTo>
                    <a:cubicBezTo>
                      <a:pt x="10" y="117"/>
                      <a:pt x="14" y="120"/>
                      <a:pt x="17" y="118"/>
                    </a:cubicBezTo>
                    <a:cubicBezTo>
                      <a:pt x="20" y="120"/>
                      <a:pt x="23" y="118"/>
                      <a:pt x="25" y="112"/>
                    </a:cubicBezTo>
                    <a:cubicBezTo>
                      <a:pt x="19" y="105"/>
                      <a:pt x="19" y="100"/>
                      <a:pt x="23" y="98"/>
                    </a:cubicBezTo>
                    <a:cubicBezTo>
                      <a:pt x="29" y="90"/>
                      <a:pt x="30" y="83"/>
                      <a:pt x="39" y="85"/>
                    </a:cubicBezTo>
                    <a:cubicBezTo>
                      <a:pt x="36" y="91"/>
                      <a:pt x="41" y="99"/>
                      <a:pt x="32" y="101"/>
                    </a:cubicBezTo>
                    <a:cubicBezTo>
                      <a:pt x="27" y="100"/>
                      <a:pt x="32" y="119"/>
                      <a:pt x="31" y="124"/>
                    </a:cubicBezTo>
                    <a:cubicBezTo>
                      <a:pt x="7" y="130"/>
                      <a:pt x="0" y="134"/>
                      <a:pt x="2" y="140"/>
                    </a:cubicBezTo>
                    <a:cubicBezTo>
                      <a:pt x="2" y="145"/>
                      <a:pt x="8" y="144"/>
                      <a:pt x="17" y="145"/>
                    </a:cubicBezTo>
                    <a:cubicBezTo>
                      <a:pt x="30" y="134"/>
                      <a:pt x="41" y="128"/>
                      <a:pt x="60" y="123"/>
                    </a:cubicBezTo>
                    <a:cubicBezTo>
                      <a:pt x="64" y="122"/>
                      <a:pt x="64" y="117"/>
                      <a:pt x="62" y="115"/>
                    </a:cubicBezTo>
                    <a:cubicBezTo>
                      <a:pt x="59" y="111"/>
                      <a:pt x="52" y="115"/>
                      <a:pt x="47" y="115"/>
                    </a:cubicBezTo>
                    <a:cubicBezTo>
                      <a:pt x="51" y="106"/>
                      <a:pt x="46" y="95"/>
                      <a:pt x="49" y="88"/>
                    </a:cubicBezTo>
                    <a:cubicBezTo>
                      <a:pt x="55" y="82"/>
                      <a:pt x="61" y="84"/>
                      <a:pt x="65" y="81"/>
                    </a:cubicBezTo>
                    <a:cubicBezTo>
                      <a:pt x="63" y="80"/>
                      <a:pt x="64" y="76"/>
                      <a:pt x="58" y="78"/>
                    </a:cubicBezTo>
                    <a:cubicBezTo>
                      <a:pt x="56" y="72"/>
                      <a:pt x="63" y="64"/>
                      <a:pt x="58" y="58"/>
                    </a:cubicBezTo>
                    <a:cubicBezTo>
                      <a:pt x="64" y="55"/>
                      <a:pt x="67" y="49"/>
                      <a:pt x="70" y="38"/>
                    </a:cubicBezTo>
                    <a:cubicBezTo>
                      <a:pt x="68" y="31"/>
                      <a:pt x="59" y="36"/>
                      <a:pt x="53" y="35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63" y="26"/>
                      <a:pt x="72" y="19"/>
                      <a:pt x="85" y="19"/>
                    </a:cubicBezTo>
                    <a:close/>
                    <a:moveTo>
                      <a:pt x="54" y="42"/>
                    </a:moveTo>
                    <a:cubicBezTo>
                      <a:pt x="58" y="44"/>
                      <a:pt x="61" y="38"/>
                      <a:pt x="63" y="42"/>
                    </a:cubicBezTo>
                    <a:cubicBezTo>
                      <a:pt x="63" y="46"/>
                      <a:pt x="59" y="52"/>
                      <a:pt x="54" y="52"/>
                    </a:cubicBezTo>
                    <a:cubicBezTo>
                      <a:pt x="54" y="49"/>
                      <a:pt x="55" y="45"/>
                      <a:pt x="5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20CBC1DF-2AA9-49A1-AC28-143764600579}"/>
                </a:ext>
              </a:extLst>
            </p:cNvPr>
            <p:cNvSpPr/>
            <p:nvPr/>
          </p:nvSpPr>
          <p:spPr bwMode="auto">
            <a:xfrm>
              <a:off x="11053724" y="594698"/>
              <a:ext cx="179742" cy="255488"/>
            </a:xfrm>
            <a:custGeom>
              <a:avLst/>
              <a:gdLst>
                <a:gd name="T0" fmla="*/ 43 w 107"/>
                <a:gd name="T1" fmla="*/ 2 h 151"/>
                <a:gd name="T2" fmla="*/ 66 w 107"/>
                <a:gd name="T3" fmla="*/ 15 h 151"/>
                <a:gd name="T4" fmla="*/ 58 w 107"/>
                <a:gd name="T5" fmla="*/ 81 h 151"/>
                <a:gd name="T6" fmla="*/ 76 w 107"/>
                <a:gd name="T7" fmla="*/ 70 h 151"/>
                <a:gd name="T8" fmla="*/ 79 w 107"/>
                <a:gd name="T9" fmla="*/ 58 h 151"/>
                <a:gd name="T10" fmla="*/ 94 w 107"/>
                <a:gd name="T11" fmla="*/ 76 h 151"/>
                <a:gd name="T12" fmla="*/ 59 w 107"/>
                <a:gd name="T13" fmla="*/ 98 h 151"/>
                <a:gd name="T14" fmla="*/ 107 w 107"/>
                <a:gd name="T15" fmla="*/ 144 h 151"/>
                <a:gd name="T16" fmla="*/ 74 w 107"/>
                <a:gd name="T17" fmla="*/ 145 h 151"/>
                <a:gd name="T18" fmla="*/ 53 w 107"/>
                <a:gd name="T19" fmla="*/ 104 h 151"/>
                <a:gd name="T20" fmla="*/ 30 w 107"/>
                <a:gd name="T21" fmla="*/ 136 h 151"/>
                <a:gd name="T22" fmla="*/ 0 w 107"/>
                <a:gd name="T23" fmla="*/ 136 h 151"/>
                <a:gd name="T24" fmla="*/ 41 w 107"/>
                <a:gd name="T25" fmla="*/ 108 h 151"/>
                <a:gd name="T26" fmla="*/ 14 w 107"/>
                <a:gd name="T27" fmla="*/ 115 h 151"/>
                <a:gd name="T28" fmla="*/ 8 w 107"/>
                <a:gd name="T29" fmla="*/ 99 h 151"/>
                <a:gd name="T30" fmla="*/ 45 w 107"/>
                <a:gd name="T31" fmla="*/ 86 h 151"/>
                <a:gd name="T32" fmla="*/ 52 w 107"/>
                <a:gd name="T33" fmla="*/ 29 h 151"/>
                <a:gd name="T34" fmla="*/ 43 w 107"/>
                <a:gd name="T35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" h="151">
                  <a:moveTo>
                    <a:pt x="43" y="2"/>
                  </a:moveTo>
                  <a:cubicBezTo>
                    <a:pt x="53" y="0"/>
                    <a:pt x="60" y="2"/>
                    <a:pt x="66" y="15"/>
                  </a:cubicBezTo>
                  <a:cubicBezTo>
                    <a:pt x="63" y="37"/>
                    <a:pt x="56" y="38"/>
                    <a:pt x="58" y="81"/>
                  </a:cubicBezTo>
                  <a:cubicBezTo>
                    <a:pt x="60" y="83"/>
                    <a:pt x="70" y="78"/>
                    <a:pt x="76" y="70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6" y="58"/>
                    <a:pt x="91" y="64"/>
                    <a:pt x="94" y="76"/>
                  </a:cubicBezTo>
                  <a:cubicBezTo>
                    <a:pt x="81" y="90"/>
                    <a:pt x="54" y="92"/>
                    <a:pt x="59" y="98"/>
                  </a:cubicBezTo>
                  <a:cubicBezTo>
                    <a:pt x="67" y="115"/>
                    <a:pt x="84" y="130"/>
                    <a:pt x="107" y="144"/>
                  </a:cubicBezTo>
                  <a:cubicBezTo>
                    <a:pt x="106" y="151"/>
                    <a:pt x="75" y="148"/>
                    <a:pt x="74" y="145"/>
                  </a:cubicBezTo>
                  <a:cubicBezTo>
                    <a:pt x="65" y="136"/>
                    <a:pt x="61" y="109"/>
                    <a:pt x="53" y="104"/>
                  </a:cubicBezTo>
                  <a:cubicBezTo>
                    <a:pt x="45" y="121"/>
                    <a:pt x="38" y="134"/>
                    <a:pt x="30" y="136"/>
                  </a:cubicBezTo>
                  <a:cubicBezTo>
                    <a:pt x="12" y="141"/>
                    <a:pt x="4" y="139"/>
                    <a:pt x="0" y="136"/>
                  </a:cubicBezTo>
                  <a:cubicBezTo>
                    <a:pt x="13" y="126"/>
                    <a:pt x="29" y="130"/>
                    <a:pt x="41" y="108"/>
                  </a:cubicBezTo>
                  <a:cubicBezTo>
                    <a:pt x="32" y="110"/>
                    <a:pt x="17" y="119"/>
                    <a:pt x="14" y="115"/>
                  </a:cubicBezTo>
                  <a:cubicBezTo>
                    <a:pt x="8" y="112"/>
                    <a:pt x="6" y="106"/>
                    <a:pt x="8" y="99"/>
                  </a:cubicBezTo>
                  <a:cubicBezTo>
                    <a:pt x="17" y="102"/>
                    <a:pt x="29" y="97"/>
                    <a:pt x="45" y="86"/>
                  </a:cubicBezTo>
                  <a:cubicBezTo>
                    <a:pt x="47" y="68"/>
                    <a:pt x="43" y="55"/>
                    <a:pt x="52" y="29"/>
                  </a:cubicBezTo>
                  <a:cubicBezTo>
                    <a:pt x="42" y="16"/>
                    <a:pt x="41" y="9"/>
                    <a:pt x="4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31D09A3B-FB40-4550-87B1-DECFF07F2DD6}"/>
                </a:ext>
              </a:extLst>
            </p:cNvPr>
            <p:cNvSpPr/>
            <p:nvPr/>
          </p:nvSpPr>
          <p:spPr bwMode="auto">
            <a:xfrm>
              <a:off x="11335825" y="571456"/>
              <a:ext cx="184663" cy="301970"/>
            </a:xfrm>
            <a:custGeom>
              <a:avLst/>
              <a:gdLst>
                <a:gd name="T0" fmla="*/ 114 w 119"/>
                <a:gd name="T1" fmla="*/ 42 h 193"/>
                <a:gd name="T2" fmla="*/ 88 w 119"/>
                <a:gd name="T3" fmla="*/ 42 h 193"/>
                <a:gd name="T4" fmla="*/ 88 w 119"/>
                <a:gd name="T5" fmla="*/ 74 h 193"/>
                <a:gd name="T6" fmla="*/ 78 w 119"/>
                <a:gd name="T7" fmla="*/ 58 h 193"/>
                <a:gd name="T8" fmla="*/ 80 w 119"/>
                <a:gd name="T9" fmla="*/ 47 h 193"/>
                <a:gd name="T10" fmla="*/ 94 w 119"/>
                <a:gd name="T11" fmla="*/ 19 h 193"/>
                <a:gd name="T12" fmla="*/ 78 w 119"/>
                <a:gd name="T13" fmla="*/ 1 h 193"/>
                <a:gd name="T14" fmla="*/ 36 w 119"/>
                <a:gd name="T15" fmla="*/ 22 h 193"/>
                <a:gd name="T16" fmla="*/ 44 w 119"/>
                <a:gd name="T17" fmla="*/ 59 h 193"/>
                <a:gd name="T18" fmla="*/ 15 w 119"/>
                <a:gd name="T19" fmla="*/ 55 h 193"/>
                <a:gd name="T20" fmla="*/ 27 w 119"/>
                <a:gd name="T21" fmla="*/ 98 h 193"/>
                <a:gd name="T22" fmla="*/ 22 w 119"/>
                <a:gd name="T23" fmla="*/ 135 h 193"/>
                <a:gd name="T24" fmla="*/ 93 w 119"/>
                <a:gd name="T25" fmla="*/ 83 h 193"/>
                <a:gd name="T26" fmla="*/ 56 w 119"/>
                <a:gd name="T27" fmla="*/ 109 h 193"/>
                <a:gd name="T28" fmla="*/ 67 w 119"/>
                <a:gd name="T29" fmla="*/ 121 h 193"/>
                <a:gd name="T30" fmla="*/ 8 w 119"/>
                <a:gd name="T31" fmla="*/ 151 h 193"/>
                <a:gd name="T32" fmla="*/ 49 w 119"/>
                <a:gd name="T33" fmla="*/ 185 h 193"/>
                <a:gd name="T34" fmla="*/ 71 w 119"/>
                <a:gd name="T35" fmla="*/ 148 h 193"/>
                <a:gd name="T36" fmla="*/ 90 w 119"/>
                <a:gd name="T37" fmla="*/ 124 h 193"/>
                <a:gd name="T38" fmla="*/ 77 w 119"/>
                <a:gd name="T39" fmla="*/ 118 h 193"/>
                <a:gd name="T40" fmla="*/ 115 w 119"/>
                <a:gd name="T41" fmla="*/ 85 h 193"/>
                <a:gd name="T42" fmla="*/ 37 w 119"/>
                <a:gd name="T43" fmla="*/ 110 h 193"/>
                <a:gd name="T44" fmla="*/ 22 w 119"/>
                <a:gd name="T45" fmla="*/ 110 h 193"/>
                <a:gd name="T46" fmla="*/ 37 w 119"/>
                <a:gd name="T47" fmla="*/ 110 h 193"/>
                <a:gd name="T48" fmla="*/ 38 w 119"/>
                <a:gd name="T49" fmla="*/ 92 h 193"/>
                <a:gd name="T50" fmla="*/ 55 w 119"/>
                <a:gd name="T51" fmla="*/ 70 h 193"/>
                <a:gd name="T52" fmla="*/ 53 w 119"/>
                <a:gd name="T53" fmla="*/ 65 h 193"/>
                <a:gd name="T54" fmla="*/ 58 w 119"/>
                <a:gd name="T55" fmla="*/ 62 h 193"/>
                <a:gd name="T56" fmla="*/ 67 w 119"/>
                <a:gd name="T57" fmla="*/ 89 h 193"/>
                <a:gd name="T58" fmla="*/ 71 w 119"/>
                <a:gd name="T59" fmla="*/ 87 h 193"/>
                <a:gd name="T60" fmla="*/ 64 w 119"/>
                <a:gd name="T61" fmla="*/ 80 h 193"/>
                <a:gd name="T62" fmla="*/ 76 w 119"/>
                <a:gd name="T63" fmla="*/ 74 h 193"/>
                <a:gd name="T64" fmla="*/ 56 w 119"/>
                <a:gd name="T65" fmla="*/ 174 h 193"/>
                <a:gd name="T66" fmla="*/ 58 w 119"/>
                <a:gd name="T67" fmla="*/ 14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93">
                  <a:moveTo>
                    <a:pt x="96" y="77"/>
                  </a:moveTo>
                  <a:cubicBezTo>
                    <a:pt x="114" y="42"/>
                    <a:pt x="114" y="42"/>
                    <a:pt x="114" y="42"/>
                  </a:cubicBezTo>
                  <a:cubicBezTo>
                    <a:pt x="119" y="36"/>
                    <a:pt x="118" y="30"/>
                    <a:pt x="113" y="24"/>
                  </a:cubicBezTo>
                  <a:cubicBezTo>
                    <a:pt x="112" y="15"/>
                    <a:pt x="104" y="36"/>
                    <a:pt x="88" y="42"/>
                  </a:cubicBezTo>
                  <a:cubicBezTo>
                    <a:pt x="93" y="51"/>
                    <a:pt x="97" y="49"/>
                    <a:pt x="100" y="45"/>
                  </a:cubicBezTo>
                  <a:cubicBezTo>
                    <a:pt x="102" y="55"/>
                    <a:pt x="92" y="64"/>
                    <a:pt x="88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4" y="15"/>
                    <a:pt x="90" y="0"/>
                    <a:pt x="88" y="4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6" y="15"/>
                    <a:pt x="72" y="36"/>
                    <a:pt x="58" y="44"/>
                  </a:cubicBezTo>
                  <a:cubicBezTo>
                    <a:pt x="51" y="34"/>
                    <a:pt x="39" y="17"/>
                    <a:pt x="36" y="2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7"/>
                    <a:pt x="39" y="47"/>
                    <a:pt x="44" y="59"/>
                  </a:cubicBezTo>
                  <a:cubicBezTo>
                    <a:pt x="43" y="65"/>
                    <a:pt x="40" y="69"/>
                    <a:pt x="34" y="71"/>
                  </a:cubicBezTo>
                  <a:cubicBezTo>
                    <a:pt x="28" y="60"/>
                    <a:pt x="22" y="49"/>
                    <a:pt x="15" y="55"/>
                  </a:cubicBezTo>
                  <a:cubicBezTo>
                    <a:pt x="16" y="54"/>
                    <a:pt x="23" y="71"/>
                    <a:pt x="28" y="87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2"/>
                    <a:pt x="5" y="138"/>
                    <a:pt x="22" y="135"/>
                  </a:cubicBezTo>
                  <a:cubicBezTo>
                    <a:pt x="31" y="124"/>
                    <a:pt x="34" y="114"/>
                    <a:pt x="54" y="104"/>
                  </a:cubicBezTo>
                  <a:cubicBezTo>
                    <a:pt x="68" y="88"/>
                    <a:pt x="91" y="90"/>
                    <a:pt x="93" y="83"/>
                  </a:cubicBezTo>
                  <a:cubicBezTo>
                    <a:pt x="103" y="92"/>
                    <a:pt x="84" y="98"/>
                    <a:pt x="79" y="104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1" y="113"/>
                    <a:pt x="50" y="114"/>
                    <a:pt x="54" y="121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54" y="136"/>
                    <a:pt x="1" y="145"/>
                    <a:pt x="8" y="15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26" y="163"/>
                    <a:pt x="40" y="176"/>
                    <a:pt x="49" y="185"/>
                  </a:cubicBezTo>
                  <a:cubicBezTo>
                    <a:pt x="51" y="192"/>
                    <a:pt x="58" y="193"/>
                    <a:pt x="70" y="182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81" y="146"/>
                    <a:pt x="93" y="149"/>
                    <a:pt x="101" y="141"/>
                  </a:cubicBezTo>
                  <a:cubicBezTo>
                    <a:pt x="101" y="129"/>
                    <a:pt x="97" y="124"/>
                    <a:pt x="90" y="124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84" y="107"/>
                    <a:pt x="93" y="95"/>
                    <a:pt x="107" y="94"/>
                  </a:cubicBezTo>
                  <a:cubicBezTo>
                    <a:pt x="112" y="92"/>
                    <a:pt x="115" y="91"/>
                    <a:pt x="115" y="85"/>
                  </a:cubicBezTo>
                  <a:cubicBezTo>
                    <a:pt x="112" y="79"/>
                    <a:pt x="107" y="73"/>
                    <a:pt x="96" y="77"/>
                  </a:cubicBezTo>
                  <a:close/>
                  <a:moveTo>
                    <a:pt x="37" y="110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17" y="123"/>
                    <a:pt x="16" y="111"/>
                    <a:pt x="22" y="110"/>
                  </a:cubicBezTo>
                  <a:cubicBezTo>
                    <a:pt x="28" y="108"/>
                    <a:pt x="39" y="89"/>
                    <a:pt x="53" y="92"/>
                  </a:cubicBezTo>
                  <a:cubicBezTo>
                    <a:pt x="56" y="97"/>
                    <a:pt x="41" y="102"/>
                    <a:pt x="37" y="110"/>
                  </a:cubicBezTo>
                  <a:close/>
                  <a:moveTo>
                    <a:pt x="50" y="79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30" y="93"/>
                    <a:pt x="29" y="81"/>
                    <a:pt x="35" y="79"/>
                  </a:cubicBezTo>
                  <a:cubicBezTo>
                    <a:pt x="42" y="76"/>
                    <a:pt x="51" y="69"/>
                    <a:pt x="55" y="70"/>
                  </a:cubicBezTo>
                  <a:lnTo>
                    <a:pt x="50" y="79"/>
                  </a:lnTo>
                  <a:close/>
                  <a:moveTo>
                    <a:pt x="53" y="65"/>
                  </a:moveTo>
                  <a:cubicBezTo>
                    <a:pt x="50" y="64"/>
                    <a:pt x="53" y="60"/>
                    <a:pt x="54" y="57"/>
                  </a:cubicBezTo>
                  <a:cubicBezTo>
                    <a:pt x="55" y="56"/>
                    <a:pt x="57" y="60"/>
                    <a:pt x="58" y="62"/>
                  </a:cubicBezTo>
                  <a:cubicBezTo>
                    <a:pt x="56" y="61"/>
                    <a:pt x="56" y="64"/>
                    <a:pt x="53" y="65"/>
                  </a:cubicBezTo>
                  <a:close/>
                  <a:moveTo>
                    <a:pt x="67" y="89"/>
                  </a:moveTo>
                  <a:cubicBezTo>
                    <a:pt x="66" y="89"/>
                    <a:pt x="67" y="86"/>
                    <a:pt x="68" y="84"/>
                  </a:cubicBezTo>
                  <a:cubicBezTo>
                    <a:pt x="69" y="83"/>
                    <a:pt x="70" y="86"/>
                    <a:pt x="71" y="87"/>
                  </a:cubicBezTo>
                  <a:cubicBezTo>
                    <a:pt x="69" y="87"/>
                    <a:pt x="69" y="89"/>
                    <a:pt x="67" y="89"/>
                  </a:cubicBezTo>
                  <a:close/>
                  <a:moveTo>
                    <a:pt x="64" y="80"/>
                  </a:moveTo>
                  <a:cubicBezTo>
                    <a:pt x="59" y="79"/>
                    <a:pt x="66" y="70"/>
                    <a:pt x="66" y="64"/>
                  </a:cubicBezTo>
                  <a:cubicBezTo>
                    <a:pt x="70" y="61"/>
                    <a:pt x="73" y="70"/>
                    <a:pt x="76" y="74"/>
                  </a:cubicBezTo>
                  <a:cubicBezTo>
                    <a:pt x="71" y="73"/>
                    <a:pt x="71" y="80"/>
                    <a:pt x="64" y="80"/>
                  </a:cubicBezTo>
                  <a:close/>
                  <a:moveTo>
                    <a:pt x="56" y="174"/>
                  </a:moveTo>
                  <a:cubicBezTo>
                    <a:pt x="54" y="172"/>
                    <a:pt x="38" y="170"/>
                    <a:pt x="29" y="162"/>
                  </a:cubicBezTo>
                  <a:cubicBezTo>
                    <a:pt x="24" y="152"/>
                    <a:pt x="57" y="142"/>
                    <a:pt x="58" y="149"/>
                  </a:cubicBezTo>
                  <a:cubicBezTo>
                    <a:pt x="62" y="134"/>
                    <a:pt x="63" y="174"/>
                    <a:pt x="56" y="1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E6A39D35-37AF-4E09-B369-158A5AAD61EF}"/>
                </a:ext>
              </a:extLst>
            </p:cNvPr>
            <p:cNvSpPr/>
            <p:nvPr/>
          </p:nvSpPr>
          <p:spPr bwMode="auto">
            <a:xfrm>
              <a:off x="9846858" y="551803"/>
              <a:ext cx="456929" cy="462252"/>
            </a:xfrm>
            <a:custGeom>
              <a:avLst/>
              <a:gdLst>
                <a:gd name="T0" fmla="*/ 140 w 272"/>
                <a:gd name="T1" fmla="*/ 264 h 273"/>
                <a:gd name="T2" fmla="*/ 152 w 272"/>
                <a:gd name="T3" fmla="*/ 246 h 273"/>
                <a:gd name="T4" fmla="*/ 108 w 272"/>
                <a:gd name="T5" fmla="*/ 252 h 273"/>
                <a:gd name="T6" fmla="*/ 116 w 272"/>
                <a:gd name="T7" fmla="*/ 250 h 273"/>
                <a:gd name="T8" fmla="*/ 91 w 272"/>
                <a:gd name="T9" fmla="*/ 259 h 273"/>
                <a:gd name="T10" fmla="*/ 183 w 272"/>
                <a:gd name="T11" fmla="*/ 239 h 273"/>
                <a:gd name="T12" fmla="*/ 201 w 272"/>
                <a:gd name="T13" fmla="*/ 231 h 273"/>
                <a:gd name="T14" fmla="*/ 193 w 272"/>
                <a:gd name="T15" fmla="*/ 236 h 273"/>
                <a:gd name="T16" fmla="*/ 220 w 272"/>
                <a:gd name="T17" fmla="*/ 227 h 273"/>
                <a:gd name="T18" fmla="*/ 217 w 272"/>
                <a:gd name="T19" fmla="*/ 227 h 273"/>
                <a:gd name="T20" fmla="*/ 48 w 272"/>
                <a:gd name="T21" fmla="*/ 225 h 273"/>
                <a:gd name="T22" fmla="*/ 216 w 272"/>
                <a:gd name="T23" fmla="*/ 215 h 273"/>
                <a:gd name="T24" fmla="*/ 236 w 272"/>
                <a:gd name="T25" fmla="*/ 219 h 273"/>
                <a:gd name="T26" fmla="*/ 224 w 272"/>
                <a:gd name="T27" fmla="*/ 203 h 273"/>
                <a:gd name="T28" fmla="*/ 48 w 272"/>
                <a:gd name="T29" fmla="*/ 197 h 273"/>
                <a:gd name="T30" fmla="*/ 31 w 272"/>
                <a:gd name="T31" fmla="*/ 184 h 273"/>
                <a:gd name="T32" fmla="*/ 39 w 272"/>
                <a:gd name="T33" fmla="*/ 176 h 273"/>
                <a:gd name="T34" fmla="*/ 251 w 272"/>
                <a:gd name="T35" fmla="*/ 181 h 273"/>
                <a:gd name="T36" fmla="*/ 64 w 272"/>
                <a:gd name="T37" fmla="*/ 65 h 273"/>
                <a:gd name="T38" fmla="*/ 35 w 272"/>
                <a:gd name="T39" fmla="*/ 134 h 273"/>
                <a:gd name="T40" fmla="*/ 28 w 272"/>
                <a:gd name="T41" fmla="*/ 131 h 273"/>
                <a:gd name="T42" fmla="*/ 12 w 272"/>
                <a:gd name="T43" fmla="*/ 123 h 273"/>
                <a:gd name="T44" fmla="*/ 258 w 272"/>
                <a:gd name="T45" fmla="*/ 115 h 273"/>
                <a:gd name="T46" fmla="*/ 262 w 272"/>
                <a:gd name="T47" fmla="*/ 125 h 273"/>
                <a:gd name="T48" fmla="*/ 245 w 272"/>
                <a:gd name="T49" fmla="*/ 113 h 273"/>
                <a:gd name="T50" fmla="*/ 23 w 272"/>
                <a:gd name="T51" fmla="*/ 99 h 273"/>
                <a:gd name="T52" fmla="*/ 16 w 272"/>
                <a:gd name="T53" fmla="*/ 121 h 273"/>
                <a:gd name="T54" fmla="*/ 22 w 272"/>
                <a:gd name="T55" fmla="*/ 147 h 273"/>
                <a:gd name="T56" fmla="*/ 22 w 272"/>
                <a:gd name="T57" fmla="*/ 144 h 273"/>
                <a:gd name="T58" fmla="*/ 22 w 272"/>
                <a:gd name="T59" fmla="*/ 114 h 273"/>
                <a:gd name="T60" fmla="*/ 36 w 272"/>
                <a:gd name="T61" fmla="*/ 89 h 273"/>
                <a:gd name="T62" fmla="*/ 27 w 272"/>
                <a:gd name="T63" fmla="*/ 92 h 273"/>
                <a:gd name="T64" fmla="*/ 252 w 272"/>
                <a:gd name="T65" fmla="*/ 76 h 273"/>
                <a:gd name="T66" fmla="*/ 239 w 272"/>
                <a:gd name="T67" fmla="*/ 82 h 273"/>
                <a:gd name="T68" fmla="*/ 25 w 272"/>
                <a:gd name="T69" fmla="*/ 76 h 273"/>
                <a:gd name="T70" fmla="*/ 39 w 272"/>
                <a:gd name="T71" fmla="*/ 70 h 273"/>
                <a:gd name="T72" fmla="*/ 42 w 272"/>
                <a:gd name="T73" fmla="*/ 84 h 273"/>
                <a:gd name="T74" fmla="*/ 37 w 272"/>
                <a:gd name="T75" fmla="*/ 60 h 273"/>
                <a:gd name="T76" fmla="*/ 45 w 272"/>
                <a:gd name="T77" fmla="*/ 57 h 273"/>
                <a:gd name="T78" fmla="*/ 57 w 272"/>
                <a:gd name="T79" fmla="*/ 54 h 273"/>
                <a:gd name="T80" fmla="*/ 50 w 272"/>
                <a:gd name="T81" fmla="*/ 44 h 273"/>
                <a:gd name="T82" fmla="*/ 211 w 272"/>
                <a:gd name="T83" fmla="*/ 48 h 273"/>
                <a:gd name="T84" fmla="*/ 217 w 272"/>
                <a:gd name="T85" fmla="*/ 48 h 273"/>
                <a:gd name="T86" fmla="*/ 215 w 272"/>
                <a:gd name="T87" fmla="*/ 40 h 273"/>
                <a:gd name="T88" fmla="*/ 88 w 272"/>
                <a:gd name="T89" fmla="*/ 38 h 273"/>
                <a:gd name="T90" fmla="*/ 210 w 272"/>
                <a:gd name="T91" fmla="*/ 44 h 273"/>
                <a:gd name="T92" fmla="*/ 60 w 272"/>
                <a:gd name="T93" fmla="*/ 37 h 273"/>
                <a:gd name="T94" fmla="*/ 65 w 272"/>
                <a:gd name="T95" fmla="*/ 35 h 273"/>
                <a:gd name="T96" fmla="*/ 62 w 272"/>
                <a:gd name="T97" fmla="*/ 45 h 273"/>
                <a:gd name="T98" fmla="*/ 171 w 272"/>
                <a:gd name="T99" fmla="*/ 23 h 273"/>
                <a:gd name="T100" fmla="*/ 108 w 272"/>
                <a:gd name="T101" fmla="*/ 20 h 273"/>
                <a:gd name="T102" fmla="*/ 78 w 272"/>
                <a:gd name="T103" fmla="*/ 30 h 273"/>
                <a:gd name="T104" fmla="*/ 89 w 272"/>
                <a:gd name="T105" fmla="*/ 32 h 273"/>
                <a:gd name="T106" fmla="*/ 115 w 272"/>
                <a:gd name="T107" fmla="*/ 16 h 273"/>
                <a:gd name="T108" fmla="*/ 162 w 272"/>
                <a:gd name="T109" fmla="*/ 19 h 273"/>
                <a:gd name="T110" fmla="*/ 157 w 272"/>
                <a:gd name="T111" fmla="*/ 34 h 273"/>
                <a:gd name="T112" fmla="*/ 175 w 272"/>
                <a:gd name="T113" fmla="*/ 30 h 273"/>
                <a:gd name="T114" fmla="*/ 168 w 272"/>
                <a:gd name="T115" fmla="*/ 21 h 273"/>
                <a:gd name="T116" fmla="*/ 108 w 272"/>
                <a:gd name="T117" fmla="*/ 15 h 273"/>
                <a:gd name="T118" fmla="*/ 178 w 272"/>
                <a:gd name="T119" fmla="*/ 12 h 273"/>
                <a:gd name="T120" fmla="*/ 136 w 272"/>
                <a:gd name="T121" fmla="*/ 273 h 273"/>
                <a:gd name="T122" fmla="*/ 0 w 272"/>
                <a:gd name="T123" fmla="*/ 13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" h="273">
                  <a:moveTo>
                    <a:pt x="144" y="258"/>
                  </a:moveTo>
                  <a:cubicBezTo>
                    <a:pt x="144" y="247"/>
                    <a:pt x="144" y="247"/>
                    <a:pt x="144" y="247"/>
                  </a:cubicBezTo>
                  <a:cubicBezTo>
                    <a:pt x="148" y="247"/>
                    <a:pt x="148" y="247"/>
                    <a:pt x="148" y="247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48" y="265"/>
                    <a:pt x="145" y="268"/>
                    <a:pt x="142" y="268"/>
                  </a:cubicBezTo>
                  <a:cubicBezTo>
                    <a:pt x="139" y="268"/>
                    <a:pt x="139" y="268"/>
                    <a:pt x="139" y="268"/>
                  </a:cubicBezTo>
                  <a:cubicBezTo>
                    <a:pt x="135" y="268"/>
                    <a:pt x="133" y="264"/>
                    <a:pt x="133" y="260"/>
                  </a:cubicBezTo>
                  <a:cubicBezTo>
                    <a:pt x="133" y="247"/>
                    <a:pt x="133" y="247"/>
                    <a:pt x="133" y="247"/>
                  </a:cubicBezTo>
                  <a:cubicBezTo>
                    <a:pt x="137" y="247"/>
                    <a:pt x="137" y="247"/>
                    <a:pt x="137" y="247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38" y="263"/>
                    <a:pt x="138" y="264"/>
                    <a:pt x="140" y="264"/>
                  </a:cubicBezTo>
                  <a:cubicBezTo>
                    <a:pt x="142" y="264"/>
                    <a:pt x="142" y="264"/>
                    <a:pt x="142" y="264"/>
                  </a:cubicBezTo>
                  <a:cubicBezTo>
                    <a:pt x="143" y="264"/>
                    <a:pt x="143" y="264"/>
                    <a:pt x="144" y="263"/>
                  </a:cubicBezTo>
                  <a:cubicBezTo>
                    <a:pt x="144" y="258"/>
                    <a:pt x="144" y="258"/>
                    <a:pt x="144" y="258"/>
                  </a:cubicBezTo>
                  <a:close/>
                  <a:moveTo>
                    <a:pt x="168" y="264"/>
                  </a:moveTo>
                  <a:cubicBezTo>
                    <a:pt x="165" y="265"/>
                    <a:pt x="165" y="265"/>
                    <a:pt x="165" y="265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7" y="267"/>
                    <a:pt x="157" y="267"/>
                    <a:pt x="157" y="267"/>
                  </a:cubicBezTo>
                  <a:cubicBezTo>
                    <a:pt x="154" y="267"/>
                    <a:pt x="154" y="267"/>
                    <a:pt x="154" y="267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51" y="246"/>
                    <a:pt x="151" y="246"/>
                    <a:pt x="152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5" y="246"/>
                    <a:pt x="160" y="256"/>
                    <a:pt x="163" y="258"/>
                  </a:cubicBezTo>
                  <a:cubicBezTo>
                    <a:pt x="163" y="255"/>
                    <a:pt x="162" y="250"/>
                    <a:pt x="162" y="248"/>
                  </a:cubicBezTo>
                  <a:cubicBezTo>
                    <a:pt x="160" y="242"/>
                    <a:pt x="165" y="243"/>
                    <a:pt x="165" y="246"/>
                  </a:cubicBezTo>
                  <a:cubicBezTo>
                    <a:pt x="166" y="251"/>
                    <a:pt x="168" y="260"/>
                    <a:pt x="168" y="264"/>
                  </a:cubicBezTo>
                  <a:close/>
                  <a:moveTo>
                    <a:pt x="102" y="254"/>
                  </a:moveTo>
                  <a:cubicBezTo>
                    <a:pt x="102" y="255"/>
                    <a:pt x="102" y="255"/>
                    <a:pt x="102" y="255"/>
                  </a:cubicBezTo>
                  <a:cubicBezTo>
                    <a:pt x="102" y="258"/>
                    <a:pt x="104" y="260"/>
                    <a:pt x="107" y="260"/>
                  </a:cubicBezTo>
                  <a:cubicBezTo>
                    <a:pt x="109" y="260"/>
                    <a:pt x="110" y="259"/>
                    <a:pt x="111" y="257"/>
                  </a:cubicBezTo>
                  <a:cubicBezTo>
                    <a:pt x="107" y="256"/>
                    <a:pt x="107" y="256"/>
                    <a:pt x="107" y="256"/>
                  </a:cubicBezTo>
                  <a:cubicBezTo>
                    <a:pt x="108" y="252"/>
                    <a:pt x="108" y="252"/>
                    <a:pt x="108" y="252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2" y="265"/>
                    <a:pt x="112" y="265"/>
                    <a:pt x="112" y="265"/>
                  </a:cubicBezTo>
                  <a:cubicBezTo>
                    <a:pt x="110" y="265"/>
                    <a:pt x="110" y="265"/>
                    <a:pt x="110" y="265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09" y="263"/>
                    <a:pt x="108" y="264"/>
                    <a:pt x="106" y="264"/>
                  </a:cubicBezTo>
                  <a:cubicBezTo>
                    <a:pt x="106" y="264"/>
                    <a:pt x="106" y="264"/>
                    <a:pt x="106" y="264"/>
                  </a:cubicBezTo>
                  <a:cubicBezTo>
                    <a:pt x="102" y="264"/>
                    <a:pt x="98" y="260"/>
                    <a:pt x="98" y="256"/>
                  </a:cubicBezTo>
                  <a:cubicBezTo>
                    <a:pt x="98" y="254"/>
                    <a:pt x="98" y="254"/>
                    <a:pt x="98" y="254"/>
                  </a:cubicBezTo>
                  <a:cubicBezTo>
                    <a:pt x="98" y="249"/>
                    <a:pt x="102" y="243"/>
                    <a:pt x="107" y="243"/>
                  </a:cubicBezTo>
                  <a:cubicBezTo>
                    <a:pt x="109" y="243"/>
                    <a:pt x="109" y="243"/>
                    <a:pt x="109" y="243"/>
                  </a:cubicBezTo>
                  <a:cubicBezTo>
                    <a:pt x="112" y="243"/>
                    <a:pt x="116" y="246"/>
                    <a:pt x="116" y="250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12" y="251"/>
                    <a:pt x="112" y="251"/>
                    <a:pt x="112" y="251"/>
                  </a:cubicBezTo>
                  <a:cubicBezTo>
                    <a:pt x="112" y="249"/>
                    <a:pt x="112" y="249"/>
                    <a:pt x="112" y="249"/>
                  </a:cubicBezTo>
                  <a:cubicBezTo>
                    <a:pt x="112" y="248"/>
                    <a:pt x="110" y="246"/>
                    <a:pt x="108" y="246"/>
                  </a:cubicBezTo>
                  <a:cubicBezTo>
                    <a:pt x="105" y="246"/>
                    <a:pt x="102" y="251"/>
                    <a:pt x="102" y="254"/>
                  </a:cubicBezTo>
                  <a:close/>
                  <a:moveTo>
                    <a:pt x="167" y="243"/>
                  </a:moveTo>
                  <a:cubicBezTo>
                    <a:pt x="173" y="262"/>
                    <a:pt x="173" y="262"/>
                    <a:pt x="173" y="262"/>
                  </a:cubicBezTo>
                  <a:cubicBezTo>
                    <a:pt x="177" y="262"/>
                    <a:pt x="177" y="262"/>
                    <a:pt x="177" y="26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3"/>
                    <a:pt x="167" y="243"/>
                    <a:pt x="167" y="243"/>
                  </a:cubicBezTo>
                  <a:close/>
                  <a:moveTo>
                    <a:pt x="91" y="259"/>
                  </a:moveTo>
                  <a:cubicBezTo>
                    <a:pt x="100" y="240"/>
                    <a:pt x="100" y="240"/>
                    <a:pt x="100" y="240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0" y="236"/>
                    <a:pt x="87" y="234"/>
                    <a:pt x="87" y="234"/>
                  </a:cubicBezTo>
                  <a:cubicBezTo>
                    <a:pt x="86" y="234"/>
                    <a:pt x="78" y="251"/>
                    <a:pt x="78" y="253"/>
                  </a:cubicBezTo>
                  <a:cubicBezTo>
                    <a:pt x="79" y="253"/>
                    <a:pt x="80" y="254"/>
                    <a:pt x="81" y="254"/>
                  </a:cubicBezTo>
                  <a:cubicBezTo>
                    <a:pt x="82" y="254"/>
                    <a:pt x="86" y="243"/>
                    <a:pt x="87" y="242"/>
                  </a:cubicBezTo>
                  <a:cubicBezTo>
                    <a:pt x="88" y="258"/>
                    <a:pt x="88" y="258"/>
                    <a:pt x="88" y="258"/>
                  </a:cubicBezTo>
                  <a:cubicBezTo>
                    <a:pt x="91" y="259"/>
                    <a:pt x="91" y="259"/>
                    <a:pt x="91" y="259"/>
                  </a:cubicBezTo>
                  <a:close/>
                  <a:moveTo>
                    <a:pt x="183" y="239"/>
                  </a:moveTo>
                  <a:cubicBezTo>
                    <a:pt x="183" y="238"/>
                    <a:pt x="183" y="238"/>
                    <a:pt x="183" y="238"/>
                  </a:cubicBezTo>
                  <a:cubicBezTo>
                    <a:pt x="183" y="237"/>
                    <a:pt x="185" y="236"/>
                    <a:pt x="187" y="236"/>
                  </a:cubicBezTo>
                  <a:cubicBezTo>
                    <a:pt x="189" y="257"/>
                    <a:pt x="189" y="257"/>
                    <a:pt x="189" y="257"/>
                  </a:cubicBezTo>
                  <a:cubicBezTo>
                    <a:pt x="189" y="257"/>
                    <a:pt x="188" y="258"/>
                    <a:pt x="187" y="258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185" y="258"/>
                    <a:pt x="173" y="244"/>
                    <a:pt x="172" y="242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83" y="239"/>
                    <a:pt x="183" y="239"/>
                    <a:pt x="183" y="239"/>
                  </a:cubicBezTo>
                  <a:close/>
                  <a:moveTo>
                    <a:pt x="193" y="236"/>
                  </a:moveTo>
                  <a:cubicBezTo>
                    <a:pt x="201" y="231"/>
                    <a:pt x="201" y="231"/>
                    <a:pt x="201" y="231"/>
                  </a:cubicBezTo>
                  <a:cubicBezTo>
                    <a:pt x="201" y="230"/>
                    <a:pt x="200" y="228"/>
                    <a:pt x="198" y="228"/>
                  </a:cubicBezTo>
                  <a:cubicBezTo>
                    <a:pt x="198" y="228"/>
                    <a:pt x="188" y="234"/>
                    <a:pt x="188" y="235"/>
                  </a:cubicBezTo>
                  <a:cubicBezTo>
                    <a:pt x="198" y="253"/>
                    <a:pt x="198" y="253"/>
                    <a:pt x="198" y="253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0" y="247"/>
                    <a:pt x="200" y="247"/>
                    <a:pt x="200" y="247"/>
                  </a:cubicBezTo>
                  <a:cubicBezTo>
                    <a:pt x="197" y="243"/>
                    <a:pt x="197" y="243"/>
                    <a:pt x="197" y="243"/>
                  </a:cubicBezTo>
                  <a:cubicBezTo>
                    <a:pt x="204" y="238"/>
                    <a:pt x="204" y="238"/>
                    <a:pt x="204" y="238"/>
                  </a:cubicBezTo>
                  <a:cubicBezTo>
                    <a:pt x="203" y="235"/>
                    <a:pt x="203" y="235"/>
                    <a:pt x="203" y="235"/>
                  </a:cubicBezTo>
                  <a:cubicBezTo>
                    <a:pt x="195" y="240"/>
                    <a:pt x="195" y="240"/>
                    <a:pt x="195" y="240"/>
                  </a:cubicBezTo>
                  <a:cubicBezTo>
                    <a:pt x="193" y="236"/>
                    <a:pt x="193" y="236"/>
                    <a:pt x="193" y="236"/>
                  </a:cubicBezTo>
                  <a:close/>
                  <a:moveTo>
                    <a:pt x="74" y="250"/>
                  </a:moveTo>
                  <a:cubicBezTo>
                    <a:pt x="73" y="250"/>
                    <a:pt x="70" y="249"/>
                    <a:pt x="70" y="248"/>
                  </a:cubicBezTo>
                  <a:cubicBezTo>
                    <a:pt x="70" y="248"/>
                    <a:pt x="72" y="245"/>
                    <a:pt x="72" y="244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0" y="241"/>
                    <a:pt x="60" y="241"/>
                    <a:pt x="60" y="241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50"/>
                    <a:pt x="74" y="250"/>
                    <a:pt x="74" y="250"/>
                  </a:cubicBezTo>
                  <a:close/>
                  <a:moveTo>
                    <a:pt x="217" y="227"/>
                  </a:moveTo>
                  <a:cubicBezTo>
                    <a:pt x="220" y="227"/>
                    <a:pt x="220" y="227"/>
                    <a:pt x="220" y="227"/>
                  </a:cubicBezTo>
                  <a:cubicBezTo>
                    <a:pt x="225" y="232"/>
                    <a:pt x="225" y="232"/>
                    <a:pt x="225" y="232"/>
                  </a:cubicBezTo>
                  <a:cubicBezTo>
                    <a:pt x="226" y="232"/>
                    <a:pt x="226" y="232"/>
                    <a:pt x="226" y="232"/>
                  </a:cubicBezTo>
                  <a:cubicBezTo>
                    <a:pt x="225" y="233"/>
                    <a:pt x="224" y="235"/>
                    <a:pt x="223" y="235"/>
                  </a:cubicBezTo>
                  <a:cubicBezTo>
                    <a:pt x="221" y="235"/>
                    <a:pt x="219" y="230"/>
                    <a:pt x="217" y="230"/>
                  </a:cubicBezTo>
                  <a:cubicBezTo>
                    <a:pt x="216" y="230"/>
                    <a:pt x="216" y="230"/>
                    <a:pt x="216" y="230"/>
                  </a:cubicBezTo>
                  <a:cubicBezTo>
                    <a:pt x="215" y="230"/>
                    <a:pt x="213" y="233"/>
                    <a:pt x="212" y="234"/>
                  </a:cubicBezTo>
                  <a:cubicBezTo>
                    <a:pt x="217" y="240"/>
                    <a:pt x="217" y="240"/>
                    <a:pt x="217" y="240"/>
                  </a:cubicBezTo>
                  <a:cubicBezTo>
                    <a:pt x="214" y="242"/>
                    <a:pt x="214" y="242"/>
                    <a:pt x="214" y="242"/>
                  </a:cubicBezTo>
                  <a:cubicBezTo>
                    <a:pt x="201" y="227"/>
                    <a:pt x="201" y="227"/>
                    <a:pt x="201" y="227"/>
                  </a:cubicBezTo>
                  <a:cubicBezTo>
                    <a:pt x="202" y="225"/>
                    <a:pt x="209" y="219"/>
                    <a:pt x="212" y="219"/>
                  </a:cubicBezTo>
                  <a:cubicBezTo>
                    <a:pt x="215" y="219"/>
                    <a:pt x="219" y="223"/>
                    <a:pt x="217" y="227"/>
                  </a:cubicBezTo>
                  <a:close/>
                  <a:moveTo>
                    <a:pt x="57" y="238"/>
                  </a:moveTo>
                  <a:cubicBezTo>
                    <a:pt x="70" y="223"/>
                    <a:pt x="70" y="223"/>
                    <a:pt x="70" y="223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54" y="236"/>
                    <a:pt x="54" y="236"/>
                    <a:pt x="54" y="236"/>
                  </a:cubicBezTo>
                  <a:cubicBezTo>
                    <a:pt x="57" y="238"/>
                    <a:pt x="57" y="238"/>
                    <a:pt x="57" y="238"/>
                  </a:cubicBezTo>
                  <a:close/>
                  <a:moveTo>
                    <a:pt x="51" y="231"/>
                  </a:moveTo>
                  <a:cubicBezTo>
                    <a:pt x="53" y="231"/>
                    <a:pt x="64" y="220"/>
                    <a:pt x="65" y="218"/>
                  </a:cubicBezTo>
                  <a:cubicBezTo>
                    <a:pt x="63" y="216"/>
                    <a:pt x="63" y="216"/>
                    <a:pt x="63" y="216"/>
                  </a:cubicBezTo>
                  <a:cubicBezTo>
                    <a:pt x="60" y="218"/>
                    <a:pt x="52" y="227"/>
                    <a:pt x="50" y="227"/>
                  </a:cubicBezTo>
                  <a:cubicBezTo>
                    <a:pt x="49" y="227"/>
                    <a:pt x="48" y="226"/>
                    <a:pt x="48" y="225"/>
                  </a:cubicBezTo>
                  <a:cubicBezTo>
                    <a:pt x="48" y="225"/>
                    <a:pt x="48" y="225"/>
                    <a:pt x="48" y="225"/>
                  </a:cubicBezTo>
                  <a:cubicBezTo>
                    <a:pt x="48" y="223"/>
                    <a:pt x="50" y="222"/>
                    <a:pt x="51" y="221"/>
                  </a:cubicBezTo>
                  <a:cubicBezTo>
                    <a:pt x="48" y="219"/>
                    <a:pt x="48" y="219"/>
                    <a:pt x="48" y="219"/>
                  </a:cubicBezTo>
                  <a:cubicBezTo>
                    <a:pt x="47" y="220"/>
                    <a:pt x="44" y="223"/>
                    <a:pt x="44" y="225"/>
                  </a:cubicBezTo>
                  <a:cubicBezTo>
                    <a:pt x="44" y="227"/>
                    <a:pt x="47" y="231"/>
                    <a:pt x="50" y="231"/>
                  </a:cubicBezTo>
                  <a:cubicBezTo>
                    <a:pt x="51" y="231"/>
                    <a:pt x="51" y="231"/>
                    <a:pt x="51" y="231"/>
                  </a:cubicBezTo>
                  <a:close/>
                  <a:moveTo>
                    <a:pt x="225" y="211"/>
                  </a:moveTo>
                  <a:cubicBezTo>
                    <a:pt x="227" y="209"/>
                    <a:pt x="227" y="209"/>
                    <a:pt x="227" y="209"/>
                  </a:cubicBezTo>
                  <a:cubicBezTo>
                    <a:pt x="226" y="208"/>
                    <a:pt x="225" y="207"/>
                    <a:pt x="223" y="207"/>
                  </a:cubicBezTo>
                  <a:cubicBezTo>
                    <a:pt x="222" y="207"/>
                    <a:pt x="222" y="207"/>
                    <a:pt x="222" y="207"/>
                  </a:cubicBezTo>
                  <a:cubicBezTo>
                    <a:pt x="219" y="207"/>
                    <a:pt x="216" y="212"/>
                    <a:pt x="216" y="215"/>
                  </a:cubicBezTo>
                  <a:cubicBezTo>
                    <a:pt x="216" y="215"/>
                    <a:pt x="216" y="215"/>
                    <a:pt x="216" y="215"/>
                  </a:cubicBezTo>
                  <a:cubicBezTo>
                    <a:pt x="216" y="219"/>
                    <a:pt x="218" y="221"/>
                    <a:pt x="222" y="221"/>
                  </a:cubicBezTo>
                  <a:cubicBezTo>
                    <a:pt x="223" y="221"/>
                    <a:pt x="223" y="221"/>
                    <a:pt x="223" y="221"/>
                  </a:cubicBezTo>
                  <a:cubicBezTo>
                    <a:pt x="224" y="221"/>
                    <a:pt x="229" y="216"/>
                    <a:pt x="231" y="216"/>
                  </a:cubicBezTo>
                  <a:cubicBezTo>
                    <a:pt x="232" y="216"/>
                    <a:pt x="232" y="217"/>
                    <a:pt x="232" y="218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2" y="221"/>
                    <a:pt x="231" y="223"/>
                    <a:pt x="229" y="223"/>
                  </a:cubicBezTo>
                  <a:cubicBezTo>
                    <a:pt x="228" y="223"/>
                    <a:pt x="228" y="223"/>
                    <a:pt x="226" y="223"/>
                  </a:cubicBezTo>
                  <a:cubicBezTo>
                    <a:pt x="224" y="225"/>
                    <a:pt x="224" y="225"/>
                    <a:pt x="224" y="225"/>
                  </a:cubicBezTo>
                  <a:cubicBezTo>
                    <a:pt x="225" y="226"/>
                    <a:pt x="226" y="227"/>
                    <a:pt x="228" y="227"/>
                  </a:cubicBezTo>
                  <a:cubicBezTo>
                    <a:pt x="229" y="227"/>
                    <a:pt x="229" y="227"/>
                    <a:pt x="229" y="227"/>
                  </a:cubicBezTo>
                  <a:cubicBezTo>
                    <a:pt x="232" y="227"/>
                    <a:pt x="236" y="222"/>
                    <a:pt x="236" y="219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236" y="216"/>
                    <a:pt x="233" y="212"/>
                    <a:pt x="231" y="212"/>
                  </a:cubicBezTo>
                  <a:cubicBezTo>
                    <a:pt x="227" y="212"/>
                    <a:pt x="223" y="217"/>
                    <a:pt x="222" y="217"/>
                  </a:cubicBezTo>
                  <a:cubicBezTo>
                    <a:pt x="221" y="217"/>
                    <a:pt x="221" y="217"/>
                    <a:pt x="221" y="217"/>
                  </a:cubicBezTo>
                  <a:cubicBezTo>
                    <a:pt x="220" y="217"/>
                    <a:pt x="219" y="216"/>
                    <a:pt x="219" y="215"/>
                  </a:cubicBezTo>
                  <a:cubicBezTo>
                    <a:pt x="219" y="213"/>
                    <a:pt x="220" y="212"/>
                    <a:pt x="222" y="211"/>
                  </a:cubicBezTo>
                  <a:cubicBezTo>
                    <a:pt x="225" y="211"/>
                    <a:pt x="225" y="211"/>
                    <a:pt x="225" y="211"/>
                  </a:cubicBezTo>
                  <a:close/>
                  <a:moveTo>
                    <a:pt x="226" y="199"/>
                  </a:moveTo>
                  <a:cubicBezTo>
                    <a:pt x="243" y="211"/>
                    <a:pt x="243" y="211"/>
                    <a:pt x="243" y="211"/>
                  </a:cubicBezTo>
                  <a:cubicBezTo>
                    <a:pt x="242" y="212"/>
                    <a:pt x="241" y="214"/>
                    <a:pt x="241" y="214"/>
                  </a:cubicBezTo>
                  <a:cubicBezTo>
                    <a:pt x="240" y="214"/>
                    <a:pt x="226" y="204"/>
                    <a:pt x="224" y="203"/>
                  </a:cubicBezTo>
                  <a:cubicBezTo>
                    <a:pt x="226" y="199"/>
                    <a:pt x="226" y="199"/>
                    <a:pt x="226" y="199"/>
                  </a:cubicBezTo>
                  <a:close/>
                  <a:moveTo>
                    <a:pt x="43" y="214"/>
                  </a:moveTo>
                  <a:cubicBezTo>
                    <a:pt x="55" y="206"/>
                    <a:pt x="55" y="206"/>
                    <a:pt x="55" y="206"/>
                  </a:cubicBezTo>
                  <a:cubicBezTo>
                    <a:pt x="56" y="209"/>
                    <a:pt x="56" y="209"/>
                    <a:pt x="56" y="209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8" y="218"/>
                    <a:pt x="38" y="218"/>
                    <a:pt x="38" y="218"/>
                  </a:cubicBezTo>
                  <a:cubicBezTo>
                    <a:pt x="44" y="205"/>
                    <a:pt x="44" y="205"/>
                    <a:pt x="44" y="205"/>
                  </a:cubicBezTo>
                  <a:cubicBezTo>
                    <a:pt x="44" y="204"/>
                    <a:pt x="44" y="204"/>
                    <a:pt x="44" y="204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31" y="209"/>
                    <a:pt x="31" y="209"/>
                    <a:pt x="31" y="209"/>
                  </a:cubicBezTo>
                  <a:cubicBezTo>
                    <a:pt x="48" y="197"/>
                    <a:pt x="48" y="197"/>
                    <a:pt x="48" y="197"/>
                  </a:cubicBezTo>
                  <a:cubicBezTo>
                    <a:pt x="49" y="197"/>
                    <a:pt x="51" y="200"/>
                    <a:pt x="51" y="200"/>
                  </a:cubicBezTo>
                  <a:cubicBezTo>
                    <a:pt x="51" y="201"/>
                    <a:pt x="44" y="212"/>
                    <a:pt x="43" y="214"/>
                  </a:cubicBezTo>
                  <a:close/>
                  <a:moveTo>
                    <a:pt x="45" y="205"/>
                  </a:moveTo>
                  <a:cubicBezTo>
                    <a:pt x="45" y="204"/>
                    <a:pt x="44" y="205"/>
                    <a:pt x="45" y="205"/>
                  </a:cubicBezTo>
                  <a:close/>
                  <a:moveTo>
                    <a:pt x="45" y="191"/>
                  </a:moveTo>
                  <a:cubicBezTo>
                    <a:pt x="27" y="201"/>
                    <a:pt x="27" y="201"/>
                    <a:pt x="27" y="201"/>
                  </a:cubicBezTo>
                  <a:cubicBezTo>
                    <a:pt x="28" y="202"/>
                    <a:pt x="29" y="204"/>
                    <a:pt x="29" y="204"/>
                  </a:cubicBezTo>
                  <a:cubicBezTo>
                    <a:pt x="31" y="204"/>
                    <a:pt x="43" y="196"/>
                    <a:pt x="47" y="195"/>
                  </a:cubicBezTo>
                  <a:cubicBezTo>
                    <a:pt x="45" y="191"/>
                    <a:pt x="45" y="191"/>
                    <a:pt x="45" y="191"/>
                  </a:cubicBezTo>
                  <a:close/>
                  <a:moveTo>
                    <a:pt x="38" y="176"/>
                  </a:moveTo>
                  <a:cubicBezTo>
                    <a:pt x="31" y="184"/>
                    <a:pt x="31" y="184"/>
                    <a:pt x="31" y="184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28" y="190"/>
                    <a:pt x="24" y="193"/>
                    <a:pt x="24" y="194"/>
                  </a:cubicBezTo>
                  <a:cubicBezTo>
                    <a:pt x="24" y="194"/>
                    <a:pt x="25" y="197"/>
                    <a:pt x="25" y="198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189"/>
                    <a:pt x="43" y="186"/>
                    <a:pt x="41" y="186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36" y="184"/>
                    <a:pt x="40" y="181"/>
                    <a:pt x="40" y="180"/>
                  </a:cubicBezTo>
                  <a:cubicBezTo>
                    <a:pt x="40" y="180"/>
                    <a:pt x="39" y="177"/>
                    <a:pt x="39" y="176"/>
                  </a:cubicBezTo>
                  <a:cubicBezTo>
                    <a:pt x="38" y="176"/>
                    <a:pt x="38" y="176"/>
                    <a:pt x="38" y="176"/>
                  </a:cubicBezTo>
                  <a:close/>
                  <a:moveTo>
                    <a:pt x="248" y="204"/>
                  </a:moveTo>
                  <a:cubicBezTo>
                    <a:pt x="249" y="200"/>
                    <a:pt x="249" y="200"/>
                    <a:pt x="249" y="200"/>
                  </a:cubicBezTo>
                  <a:cubicBezTo>
                    <a:pt x="234" y="192"/>
                    <a:pt x="234" y="192"/>
                    <a:pt x="234" y="192"/>
                  </a:cubicBezTo>
                  <a:cubicBezTo>
                    <a:pt x="235" y="192"/>
                    <a:pt x="235" y="192"/>
                    <a:pt x="235" y="192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5" y="186"/>
                    <a:pt x="235" y="186"/>
                    <a:pt x="235" y="186"/>
                  </a:cubicBezTo>
                  <a:cubicBezTo>
                    <a:pt x="248" y="185"/>
                    <a:pt x="248" y="185"/>
                    <a:pt x="248" y="185"/>
                  </a:cubicBezTo>
                  <a:cubicBezTo>
                    <a:pt x="248" y="185"/>
                    <a:pt x="254" y="187"/>
                    <a:pt x="255" y="187"/>
                  </a:cubicBezTo>
                  <a:cubicBezTo>
                    <a:pt x="255" y="186"/>
                    <a:pt x="256" y="185"/>
                    <a:pt x="256" y="184"/>
                  </a:cubicBezTo>
                  <a:cubicBezTo>
                    <a:pt x="256" y="183"/>
                    <a:pt x="252" y="182"/>
                    <a:pt x="251" y="181"/>
                  </a:cubicBezTo>
                  <a:cubicBezTo>
                    <a:pt x="248" y="180"/>
                    <a:pt x="249" y="181"/>
                    <a:pt x="246" y="178"/>
                  </a:cubicBezTo>
                  <a:cubicBezTo>
                    <a:pt x="244" y="177"/>
                    <a:pt x="241" y="172"/>
                    <a:pt x="239" y="171"/>
                  </a:cubicBezTo>
                  <a:cubicBezTo>
                    <a:pt x="237" y="175"/>
                    <a:pt x="237" y="175"/>
                    <a:pt x="237" y="175"/>
                  </a:cubicBezTo>
                  <a:cubicBezTo>
                    <a:pt x="245" y="181"/>
                    <a:pt x="245" y="181"/>
                    <a:pt x="245" y="181"/>
                  </a:cubicBezTo>
                  <a:cubicBezTo>
                    <a:pt x="235" y="182"/>
                    <a:pt x="235" y="182"/>
                    <a:pt x="235" y="182"/>
                  </a:cubicBezTo>
                  <a:cubicBezTo>
                    <a:pt x="234" y="183"/>
                    <a:pt x="227" y="199"/>
                    <a:pt x="227" y="199"/>
                  </a:cubicBezTo>
                  <a:cubicBezTo>
                    <a:pt x="227" y="200"/>
                    <a:pt x="229" y="200"/>
                    <a:pt x="230" y="201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48" y="204"/>
                    <a:pt x="248" y="204"/>
                    <a:pt x="248" y="204"/>
                  </a:cubicBezTo>
                  <a:close/>
                  <a:moveTo>
                    <a:pt x="35" y="134"/>
                  </a:moveTo>
                  <a:cubicBezTo>
                    <a:pt x="35" y="106"/>
                    <a:pt x="50" y="80"/>
                    <a:pt x="64" y="65"/>
                  </a:cubicBezTo>
                  <a:cubicBezTo>
                    <a:pt x="72" y="57"/>
                    <a:pt x="80" y="50"/>
                    <a:pt x="92" y="45"/>
                  </a:cubicBezTo>
                  <a:cubicBezTo>
                    <a:pt x="100" y="41"/>
                    <a:pt x="118" y="34"/>
                    <a:pt x="130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72" y="34"/>
                    <a:pt x="198" y="51"/>
                    <a:pt x="212" y="66"/>
                  </a:cubicBezTo>
                  <a:cubicBezTo>
                    <a:pt x="227" y="81"/>
                    <a:pt x="241" y="107"/>
                    <a:pt x="241" y="137"/>
                  </a:cubicBezTo>
                  <a:cubicBezTo>
                    <a:pt x="241" y="168"/>
                    <a:pt x="227" y="193"/>
                    <a:pt x="211" y="208"/>
                  </a:cubicBezTo>
                  <a:cubicBezTo>
                    <a:pt x="203" y="217"/>
                    <a:pt x="194" y="224"/>
                    <a:pt x="182" y="229"/>
                  </a:cubicBezTo>
                  <a:cubicBezTo>
                    <a:pt x="172" y="234"/>
                    <a:pt x="157" y="239"/>
                    <a:pt x="142" y="239"/>
                  </a:cubicBezTo>
                  <a:cubicBezTo>
                    <a:pt x="136" y="239"/>
                    <a:pt x="136" y="239"/>
                    <a:pt x="136" y="239"/>
                  </a:cubicBezTo>
                  <a:cubicBezTo>
                    <a:pt x="81" y="239"/>
                    <a:pt x="35" y="193"/>
                    <a:pt x="35" y="138"/>
                  </a:cubicBezTo>
                  <a:cubicBezTo>
                    <a:pt x="35" y="134"/>
                    <a:pt x="35" y="134"/>
                    <a:pt x="35" y="134"/>
                  </a:cubicBezTo>
                  <a:close/>
                  <a:moveTo>
                    <a:pt x="9" y="141"/>
                  </a:moveTo>
                  <a:cubicBezTo>
                    <a:pt x="9" y="141"/>
                    <a:pt x="8" y="140"/>
                    <a:pt x="8" y="140"/>
                  </a:cubicBezTo>
                  <a:cubicBezTo>
                    <a:pt x="8" y="139"/>
                    <a:pt x="9" y="139"/>
                    <a:pt x="9" y="139"/>
                  </a:cubicBezTo>
                  <a:cubicBezTo>
                    <a:pt x="11" y="139"/>
                    <a:pt x="10" y="139"/>
                    <a:pt x="11" y="140"/>
                  </a:cubicBezTo>
                  <a:cubicBezTo>
                    <a:pt x="9" y="141"/>
                    <a:pt x="10" y="141"/>
                    <a:pt x="9" y="141"/>
                  </a:cubicBezTo>
                  <a:close/>
                  <a:moveTo>
                    <a:pt x="9" y="138"/>
                  </a:moveTo>
                  <a:cubicBezTo>
                    <a:pt x="8" y="138"/>
                    <a:pt x="8" y="137"/>
                    <a:pt x="8" y="136"/>
                  </a:cubicBezTo>
                  <a:cubicBezTo>
                    <a:pt x="8" y="136"/>
                    <a:pt x="9" y="136"/>
                    <a:pt x="9" y="136"/>
                  </a:cubicBezTo>
                  <a:cubicBezTo>
                    <a:pt x="10" y="136"/>
                    <a:pt x="10" y="136"/>
                    <a:pt x="10" y="137"/>
                  </a:cubicBezTo>
                  <a:cubicBezTo>
                    <a:pt x="10" y="137"/>
                    <a:pt x="10" y="138"/>
                    <a:pt x="9" y="138"/>
                  </a:cubicBezTo>
                  <a:close/>
                  <a:moveTo>
                    <a:pt x="28" y="131"/>
                  </a:moveTo>
                  <a:cubicBezTo>
                    <a:pt x="27" y="131"/>
                    <a:pt x="27" y="131"/>
                    <a:pt x="26" y="131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23" y="130"/>
                    <a:pt x="23" y="129"/>
                    <a:pt x="25" y="129"/>
                  </a:cubicBezTo>
                  <a:cubicBezTo>
                    <a:pt x="25" y="129"/>
                    <a:pt x="26" y="130"/>
                    <a:pt x="26" y="130"/>
                  </a:cubicBezTo>
                  <a:cubicBezTo>
                    <a:pt x="27" y="130"/>
                    <a:pt x="29" y="129"/>
                    <a:pt x="29" y="130"/>
                  </a:cubicBezTo>
                  <a:cubicBezTo>
                    <a:pt x="29" y="131"/>
                    <a:pt x="28" y="131"/>
                    <a:pt x="28" y="131"/>
                  </a:cubicBezTo>
                  <a:close/>
                  <a:moveTo>
                    <a:pt x="10" y="123"/>
                  </a:moveTo>
                  <a:cubicBezTo>
                    <a:pt x="10" y="123"/>
                    <a:pt x="9" y="122"/>
                    <a:pt x="9" y="122"/>
                  </a:cubicBezTo>
                  <a:cubicBezTo>
                    <a:pt x="9" y="121"/>
                    <a:pt x="10" y="121"/>
                    <a:pt x="10" y="121"/>
                  </a:cubicBezTo>
                  <a:cubicBezTo>
                    <a:pt x="11" y="121"/>
                    <a:pt x="11" y="122"/>
                    <a:pt x="12" y="123"/>
                  </a:cubicBezTo>
                  <a:cubicBezTo>
                    <a:pt x="10" y="123"/>
                    <a:pt x="10" y="123"/>
                    <a:pt x="10" y="123"/>
                  </a:cubicBezTo>
                  <a:close/>
                  <a:moveTo>
                    <a:pt x="10" y="120"/>
                  </a:moveTo>
                  <a:cubicBezTo>
                    <a:pt x="9" y="120"/>
                    <a:pt x="9" y="119"/>
                    <a:pt x="9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1" y="118"/>
                    <a:pt x="12" y="118"/>
                    <a:pt x="12" y="119"/>
                  </a:cubicBezTo>
                  <a:cubicBezTo>
                    <a:pt x="12" y="120"/>
                    <a:pt x="11" y="120"/>
                    <a:pt x="10" y="120"/>
                  </a:cubicBezTo>
                  <a:close/>
                  <a:moveTo>
                    <a:pt x="249" y="112"/>
                  </a:moveTo>
                  <a:cubicBezTo>
                    <a:pt x="249" y="111"/>
                    <a:pt x="249" y="111"/>
                    <a:pt x="249" y="111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58" y="115"/>
                    <a:pt x="258" y="115"/>
                    <a:pt x="258" y="115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65" y="114"/>
                    <a:pt x="265" y="114"/>
                    <a:pt x="265" y="114"/>
                  </a:cubicBezTo>
                  <a:cubicBezTo>
                    <a:pt x="262" y="118"/>
                    <a:pt x="262" y="118"/>
                    <a:pt x="262" y="118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0"/>
                    <a:pt x="268" y="120"/>
                    <a:pt x="268" y="120"/>
                  </a:cubicBezTo>
                  <a:cubicBezTo>
                    <a:pt x="266" y="123"/>
                    <a:pt x="266" y="123"/>
                    <a:pt x="266" y="123"/>
                  </a:cubicBezTo>
                  <a:cubicBezTo>
                    <a:pt x="263" y="121"/>
                    <a:pt x="263" y="121"/>
                    <a:pt x="263" y="121"/>
                  </a:cubicBezTo>
                  <a:cubicBezTo>
                    <a:pt x="263" y="123"/>
                    <a:pt x="263" y="123"/>
                    <a:pt x="263" y="123"/>
                  </a:cubicBezTo>
                  <a:cubicBezTo>
                    <a:pt x="265" y="124"/>
                    <a:pt x="266" y="123"/>
                    <a:pt x="266" y="126"/>
                  </a:cubicBezTo>
                  <a:cubicBezTo>
                    <a:pt x="264" y="126"/>
                    <a:pt x="264" y="126"/>
                    <a:pt x="264" y="126"/>
                  </a:cubicBezTo>
                  <a:cubicBezTo>
                    <a:pt x="263" y="126"/>
                    <a:pt x="263" y="125"/>
                    <a:pt x="262" y="125"/>
                  </a:cubicBezTo>
                  <a:cubicBezTo>
                    <a:pt x="259" y="125"/>
                    <a:pt x="259" y="125"/>
                    <a:pt x="259" y="125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7"/>
                    <a:pt x="258" y="128"/>
                    <a:pt x="257" y="128"/>
                  </a:cubicBezTo>
                  <a:cubicBezTo>
                    <a:pt x="256" y="128"/>
                    <a:pt x="255" y="123"/>
                    <a:pt x="250" y="123"/>
                  </a:cubicBezTo>
                  <a:cubicBezTo>
                    <a:pt x="251" y="123"/>
                    <a:pt x="252" y="124"/>
                    <a:pt x="252" y="125"/>
                  </a:cubicBezTo>
                  <a:cubicBezTo>
                    <a:pt x="252" y="126"/>
                    <a:pt x="251" y="127"/>
                    <a:pt x="250" y="127"/>
                  </a:cubicBezTo>
                  <a:cubicBezTo>
                    <a:pt x="248" y="127"/>
                    <a:pt x="248" y="124"/>
                    <a:pt x="248" y="123"/>
                  </a:cubicBezTo>
                  <a:cubicBezTo>
                    <a:pt x="246" y="123"/>
                    <a:pt x="246" y="124"/>
                    <a:pt x="245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2" y="124"/>
                    <a:pt x="241" y="122"/>
                    <a:pt x="241" y="121"/>
                  </a:cubicBezTo>
                  <a:cubicBezTo>
                    <a:pt x="241" y="121"/>
                    <a:pt x="244" y="114"/>
                    <a:pt x="245" y="113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19"/>
                    <a:pt x="251" y="119"/>
                    <a:pt x="251" y="119"/>
                  </a:cubicBezTo>
                  <a:cubicBezTo>
                    <a:pt x="253" y="119"/>
                    <a:pt x="253" y="119"/>
                    <a:pt x="253" y="119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47" y="116"/>
                    <a:pt x="247" y="116"/>
                    <a:pt x="247" y="116"/>
                  </a:cubicBezTo>
                  <a:cubicBezTo>
                    <a:pt x="247" y="113"/>
                    <a:pt x="247" y="113"/>
                    <a:pt x="247" y="113"/>
                  </a:cubicBezTo>
                  <a:cubicBezTo>
                    <a:pt x="249" y="112"/>
                    <a:pt x="249" y="112"/>
                    <a:pt x="249" y="112"/>
                  </a:cubicBezTo>
                  <a:close/>
                  <a:moveTo>
                    <a:pt x="253" y="119"/>
                  </a:moveTo>
                  <a:cubicBezTo>
                    <a:pt x="252" y="119"/>
                    <a:pt x="254" y="118"/>
                    <a:pt x="253" y="119"/>
                  </a:cubicBezTo>
                  <a:close/>
                  <a:moveTo>
                    <a:pt x="23" y="99"/>
                  </a:moveTo>
                  <a:cubicBezTo>
                    <a:pt x="25" y="99"/>
                    <a:pt x="25" y="99"/>
                    <a:pt x="25" y="99"/>
                  </a:cubicBezTo>
                  <a:cubicBezTo>
                    <a:pt x="25" y="102"/>
                    <a:pt x="24" y="100"/>
                    <a:pt x="21" y="102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6"/>
                    <a:pt x="22" y="107"/>
                    <a:pt x="22" y="108"/>
                  </a:cubicBezTo>
                  <a:cubicBezTo>
                    <a:pt x="22" y="111"/>
                    <a:pt x="21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7" y="131"/>
                    <a:pt x="18" y="131"/>
                    <a:pt x="18" y="132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8" y="137"/>
                    <a:pt x="17" y="137"/>
                    <a:pt x="15" y="138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1"/>
                    <a:pt x="18" y="142"/>
                    <a:pt x="18" y="143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8" y="145"/>
                    <a:pt x="20" y="147"/>
                    <a:pt x="22" y="147"/>
                  </a:cubicBezTo>
                  <a:cubicBezTo>
                    <a:pt x="22" y="147"/>
                    <a:pt x="23" y="146"/>
                    <a:pt x="24" y="146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5" y="144"/>
                    <a:pt x="25" y="145"/>
                    <a:pt x="25" y="147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153"/>
                    <a:pt x="22" y="154"/>
                    <a:pt x="19" y="154"/>
                  </a:cubicBezTo>
                  <a:cubicBezTo>
                    <a:pt x="19" y="155"/>
                    <a:pt x="19" y="155"/>
                    <a:pt x="20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7" y="155"/>
                    <a:pt x="28" y="153"/>
                    <a:pt x="28" y="150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46"/>
                    <a:pt x="26" y="142"/>
                    <a:pt x="23" y="142"/>
                  </a:cubicBezTo>
                  <a:cubicBezTo>
                    <a:pt x="22" y="142"/>
                    <a:pt x="22" y="142"/>
                    <a:pt x="22" y="144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0" y="144"/>
                    <a:pt x="21" y="143"/>
                    <a:pt x="21" y="140"/>
                  </a:cubicBezTo>
                  <a:cubicBezTo>
                    <a:pt x="19" y="139"/>
                    <a:pt x="19" y="139"/>
                    <a:pt x="19" y="139"/>
                  </a:cubicBezTo>
                  <a:cubicBezTo>
                    <a:pt x="20" y="138"/>
                    <a:pt x="21" y="137"/>
                    <a:pt x="21" y="135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1" y="131"/>
                    <a:pt x="20" y="131"/>
                    <a:pt x="20" y="130"/>
                  </a:cubicBezTo>
                  <a:cubicBezTo>
                    <a:pt x="21" y="129"/>
                    <a:pt x="22" y="127"/>
                    <a:pt x="22" y="124"/>
                  </a:cubicBezTo>
                  <a:cubicBezTo>
                    <a:pt x="22" y="123"/>
                    <a:pt x="21" y="123"/>
                    <a:pt x="21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4" y="110"/>
                    <a:pt x="25" y="110"/>
                    <a:pt x="25" y="109"/>
                  </a:cubicBezTo>
                  <a:cubicBezTo>
                    <a:pt x="25" y="107"/>
                    <a:pt x="24" y="108"/>
                    <a:pt x="24" y="106"/>
                  </a:cubicBezTo>
                  <a:cubicBezTo>
                    <a:pt x="25" y="106"/>
                    <a:pt x="26" y="107"/>
                    <a:pt x="26" y="105"/>
                  </a:cubicBezTo>
                  <a:cubicBezTo>
                    <a:pt x="26" y="104"/>
                    <a:pt x="26" y="105"/>
                    <a:pt x="25" y="103"/>
                  </a:cubicBezTo>
                  <a:cubicBezTo>
                    <a:pt x="27" y="103"/>
                    <a:pt x="28" y="102"/>
                    <a:pt x="28" y="101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99"/>
                    <a:pt x="25" y="97"/>
                    <a:pt x="24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8"/>
                    <a:pt x="22" y="99"/>
                    <a:pt x="23" y="99"/>
                  </a:cubicBezTo>
                  <a:close/>
                  <a:moveTo>
                    <a:pt x="36" y="89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9" y="89"/>
                    <a:pt x="37" y="90"/>
                    <a:pt x="40" y="90"/>
                  </a:cubicBezTo>
                  <a:cubicBezTo>
                    <a:pt x="40" y="89"/>
                    <a:pt x="40" y="88"/>
                    <a:pt x="39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7" y="88"/>
                    <a:pt x="37" y="87"/>
                    <a:pt x="36" y="87"/>
                  </a:cubicBezTo>
                  <a:cubicBezTo>
                    <a:pt x="35" y="87"/>
                    <a:pt x="35" y="87"/>
                    <a:pt x="35" y="88"/>
                  </a:cubicBezTo>
                  <a:cubicBezTo>
                    <a:pt x="35" y="88"/>
                    <a:pt x="35" y="89"/>
                    <a:pt x="36" y="89"/>
                  </a:cubicBezTo>
                  <a:close/>
                  <a:moveTo>
                    <a:pt x="27" y="85"/>
                  </a:moveTo>
                  <a:cubicBezTo>
                    <a:pt x="33" y="85"/>
                    <a:pt x="29" y="88"/>
                    <a:pt x="27" y="92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3" y="97"/>
                    <a:pt x="32" y="98"/>
                    <a:pt x="32" y="103"/>
                  </a:cubicBezTo>
                  <a:cubicBezTo>
                    <a:pt x="33" y="102"/>
                    <a:pt x="35" y="101"/>
                    <a:pt x="35" y="100"/>
                  </a:cubicBezTo>
                  <a:cubicBezTo>
                    <a:pt x="35" y="97"/>
                    <a:pt x="33" y="94"/>
                    <a:pt x="31" y="93"/>
                  </a:cubicBezTo>
                  <a:cubicBezTo>
                    <a:pt x="31" y="91"/>
                    <a:pt x="33" y="87"/>
                    <a:pt x="33" y="86"/>
                  </a:cubicBezTo>
                  <a:cubicBezTo>
                    <a:pt x="33" y="85"/>
                    <a:pt x="30" y="82"/>
                    <a:pt x="28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7" y="85"/>
                    <a:pt x="27" y="85"/>
                    <a:pt x="27" y="85"/>
                  </a:cubicBezTo>
                  <a:close/>
                  <a:moveTo>
                    <a:pt x="252" y="76"/>
                  </a:moveTo>
                  <a:cubicBezTo>
                    <a:pt x="250" y="76"/>
                    <a:pt x="251" y="78"/>
                    <a:pt x="247" y="79"/>
                  </a:cubicBezTo>
                  <a:cubicBezTo>
                    <a:pt x="245" y="79"/>
                    <a:pt x="241" y="79"/>
                    <a:pt x="240" y="79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6"/>
                    <a:pt x="235" y="76"/>
                    <a:pt x="235" y="77"/>
                  </a:cubicBezTo>
                  <a:cubicBezTo>
                    <a:pt x="235" y="78"/>
                    <a:pt x="235" y="78"/>
                    <a:pt x="235" y="79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80"/>
                    <a:pt x="233" y="81"/>
                    <a:pt x="237" y="82"/>
                  </a:cubicBezTo>
                  <a:cubicBezTo>
                    <a:pt x="237" y="84"/>
                    <a:pt x="232" y="85"/>
                    <a:pt x="232" y="87"/>
                  </a:cubicBezTo>
                  <a:cubicBezTo>
                    <a:pt x="232" y="89"/>
                    <a:pt x="233" y="90"/>
                    <a:pt x="233" y="92"/>
                  </a:cubicBezTo>
                  <a:cubicBezTo>
                    <a:pt x="234" y="92"/>
                    <a:pt x="234" y="92"/>
                    <a:pt x="234" y="92"/>
                  </a:cubicBezTo>
                  <a:cubicBezTo>
                    <a:pt x="235" y="87"/>
                    <a:pt x="236" y="86"/>
                    <a:pt x="239" y="82"/>
                  </a:cubicBezTo>
                  <a:cubicBezTo>
                    <a:pt x="240" y="83"/>
                    <a:pt x="242" y="86"/>
                    <a:pt x="243" y="86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5" y="86"/>
                    <a:pt x="245" y="85"/>
                    <a:pt x="245" y="83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2" y="81"/>
                    <a:pt x="242" y="81"/>
                    <a:pt x="242" y="81"/>
                  </a:cubicBezTo>
                  <a:cubicBezTo>
                    <a:pt x="245" y="80"/>
                    <a:pt x="246" y="80"/>
                    <a:pt x="249" y="80"/>
                  </a:cubicBezTo>
                  <a:cubicBezTo>
                    <a:pt x="253" y="80"/>
                    <a:pt x="254" y="76"/>
                    <a:pt x="252" y="76"/>
                  </a:cubicBezTo>
                  <a:close/>
                  <a:moveTo>
                    <a:pt x="236" y="79"/>
                  </a:moveTo>
                  <a:cubicBezTo>
                    <a:pt x="236" y="78"/>
                    <a:pt x="235" y="80"/>
                    <a:pt x="236" y="79"/>
                  </a:cubicBezTo>
                  <a:close/>
                  <a:moveTo>
                    <a:pt x="25" y="76"/>
                  </a:moveTo>
                  <a:cubicBezTo>
                    <a:pt x="27" y="76"/>
                    <a:pt x="28" y="76"/>
                    <a:pt x="28" y="78"/>
                  </a:cubicBezTo>
                  <a:cubicBezTo>
                    <a:pt x="26" y="78"/>
                    <a:pt x="25" y="78"/>
                    <a:pt x="25" y="76"/>
                  </a:cubicBezTo>
                  <a:close/>
                  <a:moveTo>
                    <a:pt x="23" y="73"/>
                  </a:moveTo>
                  <a:cubicBezTo>
                    <a:pt x="25" y="73"/>
                    <a:pt x="25" y="73"/>
                    <a:pt x="25" y="75"/>
                  </a:cubicBezTo>
                  <a:cubicBezTo>
                    <a:pt x="23" y="75"/>
                    <a:pt x="23" y="75"/>
                    <a:pt x="23" y="73"/>
                  </a:cubicBezTo>
                  <a:close/>
                  <a:moveTo>
                    <a:pt x="28" y="75"/>
                  </a:moveTo>
                  <a:cubicBezTo>
                    <a:pt x="27" y="75"/>
                    <a:pt x="26" y="74"/>
                    <a:pt x="26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9" y="73"/>
                    <a:pt x="29" y="74"/>
                    <a:pt x="29" y="75"/>
                  </a:cubicBezTo>
                  <a:cubicBezTo>
                    <a:pt x="28" y="75"/>
                    <a:pt x="28" y="75"/>
                    <a:pt x="28" y="75"/>
                  </a:cubicBezTo>
                  <a:close/>
                  <a:moveTo>
                    <a:pt x="39" y="70"/>
                  </a:move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7" y="71"/>
                    <a:pt x="37" y="72"/>
                  </a:cubicBezTo>
                  <a:cubicBezTo>
                    <a:pt x="37" y="74"/>
                    <a:pt x="36" y="75"/>
                    <a:pt x="35" y="76"/>
                  </a:cubicBezTo>
                  <a:cubicBezTo>
                    <a:pt x="33" y="76"/>
                    <a:pt x="30" y="75"/>
                    <a:pt x="30" y="77"/>
                  </a:cubicBezTo>
                  <a:cubicBezTo>
                    <a:pt x="30" y="79"/>
                    <a:pt x="33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6" y="82"/>
                    <a:pt x="37" y="80"/>
                    <a:pt x="37" y="78"/>
                  </a:cubicBezTo>
                  <a:cubicBezTo>
                    <a:pt x="39" y="79"/>
                    <a:pt x="39" y="80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4"/>
                    <a:pt x="39" y="85"/>
                    <a:pt x="38" y="87"/>
                  </a:cubicBezTo>
                  <a:cubicBezTo>
                    <a:pt x="39" y="87"/>
                    <a:pt x="42" y="85"/>
                    <a:pt x="42" y="84"/>
                  </a:cubicBezTo>
                  <a:cubicBezTo>
                    <a:pt x="42" y="80"/>
                    <a:pt x="40" y="79"/>
                    <a:pt x="39" y="77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2" y="72"/>
                    <a:pt x="45" y="67"/>
                    <a:pt x="46" y="65"/>
                  </a:cubicBezTo>
                  <a:cubicBezTo>
                    <a:pt x="44" y="62"/>
                    <a:pt x="44" y="61"/>
                    <a:pt x="40" y="60"/>
                  </a:cubicBezTo>
                  <a:cubicBezTo>
                    <a:pt x="40" y="66"/>
                    <a:pt x="43" y="62"/>
                    <a:pt x="43" y="64"/>
                  </a:cubicBezTo>
                  <a:cubicBezTo>
                    <a:pt x="43" y="65"/>
                    <a:pt x="40" y="69"/>
                    <a:pt x="39" y="70"/>
                  </a:cubicBezTo>
                  <a:close/>
                  <a:moveTo>
                    <a:pt x="37" y="60"/>
                  </a:moveTo>
                  <a:cubicBezTo>
                    <a:pt x="37" y="59"/>
                    <a:pt x="36" y="58"/>
                    <a:pt x="36" y="58"/>
                  </a:cubicBezTo>
                  <a:cubicBezTo>
                    <a:pt x="35" y="58"/>
                    <a:pt x="34" y="58"/>
                    <a:pt x="34" y="58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7" y="60"/>
                    <a:pt x="37" y="60"/>
                    <a:pt x="37" y="60"/>
                  </a:cubicBezTo>
                  <a:close/>
                  <a:moveTo>
                    <a:pt x="42" y="55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2"/>
                    <a:pt x="42" y="51"/>
                    <a:pt x="41" y="51"/>
                  </a:cubicBezTo>
                  <a:cubicBezTo>
                    <a:pt x="38" y="51"/>
                    <a:pt x="40" y="53"/>
                    <a:pt x="40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5"/>
                    <a:pt x="42" y="55"/>
                    <a:pt x="42" y="55"/>
                  </a:cubicBezTo>
                  <a:close/>
                  <a:moveTo>
                    <a:pt x="50" y="56"/>
                  </a:moveTo>
                  <a:cubicBezTo>
                    <a:pt x="49" y="56"/>
                    <a:pt x="49" y="55"/>
                    <a:pt x="47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5"/>
                    <a:pt x="45" y="56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7" y="62"/>
                    <a:pt x="48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2"/>
                    <a:pt x="50" y="60"/>
                    <a:pt x="52" y="59"/>
                  </a:cubicBezTo>
                  <a:cubicBezTo>
                    <a:pt x="53" y="60"/>
                    <a:pt x="53" y="60"/>
                    <a:pt x="53" y="61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5"/>
                    <a:pt x="51" y="66"/>
                    <a:pt x="51" y="68"/>
                  </a:cubicBezTo>
                  <a:cubicBezTo>
                    <a:pt x="53" y="68"/>
                    <a:pt x="55" y="67"/>
                    <a:pt x="55" y="65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1"/>
                    <a:pt x="54" y="60"/>
                    <a:pt x="53" y="58"/>
                  </a:cubicBezTo>
                  <a:cubicBezTo>
                    <a:pt x="54" y="57"/>
                    <a:pt x="57" y="55"/>
                    <a:pt x="57" y="54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0"/>
                    <a:pt x="54" y="49"/>
                    <a:pt x="52" y="48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1" y="56"/>
                    <a:pt x="50" y="56"/>
                  </a:cubicBezTo>
                  <a:close/>
                  <a:moveTo>
                    <a:pt x="46" y="45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8" y="48"/>
                    <a:pt x="49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49"/>
                    <a:pt x="51" y="47"/>
                    <a:pt x="51" y="45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6" y="43"/>
                    <a:pt x="46" y="44"/>
                    <a:pt x="46" y="45"/>
                  </a:cubicBezTo>
                  <a:close/>
                  <a:moveTo>
                    <a:pt x="214" y="43"/>
                  </a:moveTo>
                  <a:cubicBezTo>
                    <a:pt x="212" y="45"/>
                    <a:pt x="212" y="45"/>
                    <a:pt x="212" y="45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0" y="46"/>
                    <a:pt x="212" y="47"/>
                    <a:pt x="209" y="47"/>
                  </a:cubicBezTo>
                  <a:cubicBezTo>
                    <a:pt x="206" y="48"/>
                    <a:pt x="207" y="48"/>
                    <a:pt x="207" y="51"/>
                  </a:cubicBezTo>
                  <a:cubicBezTo>
                    <a:pt x="211" y="48"/>
                    <a:pt x="211" y="48"/>
                    <a:pt x="211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9" y="51"/>
                    <a:pt x="209" y="51"/>
                    <a:pt x="209" y="51"/>
                  </a:cubicBezTo>
                  <a:cubicBezTo>
                    <a:pt x="207" y="51"/>
                    <a:pt x="203" y="50"/>
                    <a:pt x="203" y="52"/>
                  </a:cubicBezTo>
                  <a:cubicBezTo>
                    <a:pt x="203" y="53"/>
                    <a:pt x="204" y="53"/>
                    <a:pt x="204" y="53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3" y="50"/>
                    <a:pt x="214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8" y="47"/>
                    <a:pt x="218" y="47"/>
                    <a:pt x="218" y="47"/>
                  </a:cubicBezTo>
                  <a:cubicBezTo>
                    <a:pt x="220" y="47"/>
                    <a:pt x="220" y="46"/>
                    <a:pt x="221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23" y="45"/>
                    <a:pt x="223" y="45"/>
                    <a:pt x="223" y="45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5" y="43"/>
                    <a:pt x="225" y="43"/>
                    <a:pt x="225" y="43"/>
                  </a:cubicBezTo>
                  <a:cubicBezTo>
                    <a:pt x="223" y="42"/>
                    <a:pt x="216" y="40"/>
                    <a:pt x="216" y="40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43"/>
                    <a:pt x="214" y="43"/>
                    <a:pt x="214" y="43"/>
                  </a:cubicBezTo>
                  <a:close/>
                  <a:moveTo>
                    <a:pt x="214" y="46"/>
                  </a:moveTo>
                  <a:cubicBezTo>
                    <a:pt x="216" y="44"/>
                    <a:pt x="216" y="44"/>
                    <a:pt x="216" y="4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13" y="45"/>
                    <a:pt x="213" y="45"/>
                    <a:pt x="213" y="45"/>
                  </a:cubicBezTo>
                  <a:cubicBezTo>
                    <a:pt x="214" y="46"/>
                    <a:pt x="214" y="46"/>
                    <a:pt x="214" y="46"/>
                  </a:cubicBezTo>
                  <a:close/>
                  <a:moveTo>
                    <a:pt x="90" y="37"/>
                  </a:moveTo>
                  <a:cubicBezTo>
                    <a:pt x="90" y="36"/>
                    <a:pt x="90" y="36"/>
                    <a:pt x="88" y="36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8"/>
                    <a:pt x="90" y="38"/>
                    <a:pt x="90" y="37"/>
                  </a:cubicBezTo>
                  <a:close/>
                  <a:moveTo>
                    <a:pt x="208" y="44"/>
                  </a:moveTo>
                  <a:cubicBezTo>
                    <a:pt x="207" y="44"/>
                    <a:pt x="207" y="44"/>
                    <a:pt x="207" y="44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202" y="46"/>
                    <a:pt x="201" y="47"/>
                    <a:pt x="200" y="48"/>
                  </a:cubicBezTo>
                  <a:cubicBezTo>
                    <a:pt x="203" y="51"/>
                    <a:pt x="203" y="51"/>
                    <a:pt x="203" y="51"/>
                  </a:cubicBezTo>
                  <a:cubicBezTo>
                    <a:pt x="204" y="50"/>
                    <a:pt x="210" y="45"/>
                    <a:pt x="210" y="44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9" y="37"/>
                    <a:pt x="219" y="37"/>
                    <a:pt x="219" y="37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08" y="40"/>
                    <a:pt x="211" y="40"/>
                    <a:pt x="207" y="42"/>
                  </a:cubicBezTo>
                  <a:cubicBezTo>
                    <a:pt x="208" y="44"/>
                    <a:pt x="208" y="44"/>
                    <a:pt x="208" y="44"/>
                  </a:cubicBezTo>
                  <a:close/>
                  <a:moveTo>
                    <a:pt x="59" y="35"/>
                  </a:moveTo>
                  <a:cubicBezTo>
                    <a:pt x="59" y="37"/>
                    <a:pt x="59" y="37"/>
                    <a:pt x="60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61" y="39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42"/>
                    <a:pt x="64" y="40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4" y="41"/>
                    <a:pt x="63" y="42"/>
                    <a:pt x="63" y="44"/>
                  </a:cubicBezTo>
                  <a:cubicBezTo>
                    <a:pt x="64" y="44"/>
                    <a:pt x="67" y="41"/>
                    <a:pt x="67" y="39"/>
                  </a:cubicBezTo>
                  <a:cubicBezTo>
                    <a:pt x="67" y="38"/>
                    <a:pt x="67" y="38"/>
                    <a:pt x="66" y="38"/>
                  </a:cubicBezTo>
                  <a:cubicBezTo>
                    <a:pt x="64" y="38"/>
                    <a:pt x="65" y="39"/>
                    <a:pt x="62" y="39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7"/>
                    <a:pt x="61" y="37"/>
                    <a:pt x="61" y="39"/>
                  </a:cubicBezTo>
                  <a:close/>
                  <a:moveTo>
                    <a:pt x="58" y="32"/>
                  </a:moveTo>
                  <a:cubicBezTo>
                    <a:pt x="58" y="34"/>
                    <a:pt x="58" y="34"/>
                    <a:pt x="60" y="34"/>
                  </a:cubicBezTo>
                  <a:cubicBezTo>
                    <a:pt x="60" y="32"/>
                    <a:pt x="60" y="32"/>
                    <a:pt x="58" y="32"/>
                  </a:cubicBezTo>
                  <a:close/>
                  <a:moveTo>
                    <a:pt x="62" y="45"/>
                  </a:moveTo>
                  <a:cubicBezTo>
                    <a:pt x="62" y="45"/>
                    <a:pt x="62" y="45"/>
                    <a:pt x="62" y="45"/>
                  </a:cubicBezTo>
                  <a:cubicBezTo>
                    <a:pt x="61" y="45"/>
                    <a:pt x="60" y="44"/>
                    <a:pt x="59" y="44"/>
                  </a:cubicBezTo>
                  <a:cubicBezTo>
                    <a:pt x="59" y="46"/>
                    <a:pt x="61" y="48"/>
                    <a:pt x="63" y="48"/>
                  </a:cubicBezTo>
                  <a:cubicBezTo>
                    <a:pt x="65" y="48"/>
                    <a:pt x="71" y="44"/>
                    <a:pt x="71" y="41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38"/>
                    <a:pt x="69" y="35"/>
                    <a:pt x="68" y="33"/>
                  </a:cubicBezTo>
                  <a:cubicBezTo>
                    <a:pt x="66" y="31"/>
                    <a:pt x="66" y="28"/>
                    <a:pt x="64" y="28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2"/>
                    <a:pt x="70" y="38"/>
                    <a:pt x="70" y="40"/>
                  </a:cubicBezTo>
                  <a:cubicBezTo>
                    <a:pt x="70" y="41"/>
                    <a:pt x="64" y="45"/>
                    <a:pt x="62" y="45"/>
                  </a:cubicBezTo>
                  <a:close/>
                  <a:moveTo>
                    <a:pt x="171" y="23"/>
                  </a:moveTo>
                  <a:cubicBezTo>
                    <a:pt x="172" y="23"/>
                    <a:pt x="178" y="21"/>
                    <a:pt x="179" y="21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6" y="24"/>
                    <a:pt x="176" y="25"/>
                    <a:pt x="174" y="25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2" y="25"/>
                    <a:pt x="172" y="24"/>
                    <a:pt x="171" y="23"/>
                  </a:cubicBezTo>
                  <a:close/>
                  <a:moveTo>
                    <a:pt x="115" y="21"/>
                  </a:moveTo>
                  <a:cubicBezTo>
                    <a:pt x="113" y="21"/>
                    <a:pt x="113" y="19"/>
                    <a:pt x="112" y="19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2"/>
                    <a:pt x="112" y="21"/>
                    <a:pt x="111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24"/>
                    <a:pt x="105" y="22"/>
                    <a:pt x="103" y="24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97" y="26"/>
                    <a:pt x="97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3" y="26"/>
                    <a:pt x="94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8"/>
                    <a:pt x="90" y="28"/>
                    <a:pt x="89" y="29"/>
                  </a:cubicBezTo>
                  <a:cubicBezTo>
                    <a:pt x="86" y="30"/>
                    <a:pt x="88" y="27"/>
                    <a:pt x="88" y="2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7"/>
                    <a:pt x="78" y="28"/>
                    <a:pt x="78" y="30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80" y="30"/>
                    <a:pt x="80" y="29"/>
                    <a:pt x="82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32"/>
                    <a:pt x="77" y="36"/>
                    <a:pt x="75" y="36"/>
                  </a:cubicBezTo>
                  <a:cubicBezTo>
                    <a:pt x="74" y="36"/>
                    <a:pt x="69" y="26"/>
                    <a:pt x="67" y="25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9"/>
                    <a:pt x="74" y="39"/>
                    <a:pt x="76" y="39"/>
                  </a:cubicBezTo>
                  <a:cubicBezTo>
                    <a:pt x="77" y="39"/>
                    <a:pt x="81" y="36"/>
                    <a:pt x="82" y="36"/>
                  </a:cubicBezTo>
                  <a:cubicBezTo>
                    <a:pt x="85" y="34"/>
                    <a:pt x="85" y="33"/>
                    <a:pt x="86" y="30"/>
                  </a:cubicBezTo>
                  <a:cubicBezTo>
                    <a:pt x="87" y="31"/>
                    <a:pt x="87" y="32"/>
                    <a:pt x="89" y="32"/>
                  </a:cubicBezTo>
                  <a:cubicBezTo>
                    <a:pt x="92" y="32"/>
                    <a:pt x="93" y="31"/>
                    <a:pt x="94" y="29"/>
                  </a:cubicBezTo>
                  <a:cubicBezTo>
                    <a:pt x="96" y="30"/>
                    <a:pt x="101" y="28"/>
                    <a:pt x="101" y="26"/>
                  </a:cubicBezTo>
                  <a:cubicBezTo>
                    <a:pt x="102" y="26"/>
                    <a:pt x="103" y="27"/>
                    <a:pt x="103" y="27"/>
                  </a:cubicBezTo>
                  <a:cubicBezTo>
                    <a:pt x="105" y="27"/>
                    <a:pt x="108" y="25"/>
                    <a:pt x="109" y="24"/>
                  </a:cubicBezTo>
                  <a:cubicBezTo>
                    <a:pt x="109" y="24"/>
                    <a:pt x="110" y="25"/>
                    <a:pt x="111" y="25"/>
                  </a:cubicBezTo>
                  <a:cubicBezTo>
                    <a:pt x="112" y="25"/>
                    <a:pt x="112" y="24"/>
                    <a:pt x="113" y="23"/>
                  </a:cubicBezTo>
                  <a:cubicBezTo>
                    <a:pt x="114" y="24"/>
                    <a:pt x="114" y="24"/>
                    <a:pt x="115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8" y="23"/>
                    <a:pt x="118" y="22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8" y="19"/>
                    <a:pt x="117" y="17"/>
                    <a:pt x="115" y="16"/>
                  </a:cubicBezTo>
                  <a:cubicBezTo>
                    <a:pt x="115" y="17"/>
                    <a:pt x="115" y="17"/>
                    <a:pt x="115" y="18"/>
                  </a:cubicBezTo>
                  <a:cubicBezTo>
                    <a:pt x="115" y="19"/>
                    <a:pt x="116" y="20"/>
                    <a:pt x="116" y="21"/>
                  </a:cubicBezTo>
                  <a:cubicBezTo>
                    <a:pt x="116" y="21"/>
                    <a:pt x="116" y="21"/>
                    <a:pt x="115" y="21"/>
                  </a:cubicBezTo>
                  <a:close/>
                  <a:moveTo>
                    <a:pt x="90" y="20"/>
                  </a:moveTo>
                  <a:cubicBezTo>
                    <a:pt x="89" y="19"/>
                    <a:pt x="89" y="20"/>
                    <a:pt x="89" y="18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7"/>
                    <a:pt x="90" y="17"/>
                    <a:pt x="90" y="20"/>
                  </a:cubicBezTo>
                  <a:close/>
                  <a:moveTo>
                    <a:pt x="169" y="18"/>
                  </a:moveTo>
                  <a:cubicBezTo>
                    <a:pt x="167" y="18"/>
                    <a:pt x="167" y="18"/>
                    <a:pt x="167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3" y="21"/>
                    <a:pt x="163" y="21"/>
                    <a:pt x="163" y="21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7"/>
                    <a:pt x="157" y="30"/>
                    <a:pt x="154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3"/>
                    <a:pt x="155" y="34"/>
                    <a:pt x="157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60" y="34"/>
                    <a:pt x="159" y="31"/>
                    <a:pt x="163" y="31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2" y="33"/>
                    <a:pt x="162" y="35"/>
                    <a:pt x="163" y="35"/>
                  </a:cubicBezTo>
                  <a:cubicBezTo>
                    <a:pt x="165" y="35"/>
                    <a:pt x="165" y="33"/>
                    <a:pt x="165" y="32"/>
                  </a:cubicBezTo>
                  <a:cubicBezTo>
                    <a:pt x="166" y="32"/>
                    <a:pt x="167" y="33"/>
                    <a:pt x="168" y="33"/>
                  </a:cubicBezTo>
                  <a:cubicBezTo>
                    <a:pt x="170" y="33"/>
                    <a:pt x="170" y="30"/>
                    <a:pt x="173" y="30"/>
                  </a:cubicBezTo>
                  <a:cubicBezTo>
                    <a:pt x="173" y="31"/>
                    <a:pt x="171" y="31"/>
                    <a:pt x="171" y="34"/>
                  </a:cubicBezTo>
                  <a:cubicBezTo>
                    <a:pt x="171" y="35"/>
                    <a:pt x="172" y="35"/>
                    <a:pt x="173" y="35"/>
                  </a:cubicBezTo>
                  <a:cubicBezTo>
                    <a:pt x="173" y="35"/>
                    <a:pt x="174" y="34"/>
                    <a:pt x="174" y="33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8" y="26"/>
                    <a:pt x="178" y="26"/>
                    <a:pt x="178" y="26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25"/>
                    <a:pt x="171" y="27"/>
                    <a:pt x="168" y="25"/>
                  </a:cubicBezTo>
                  <a:cubicBezTo>
                    <a:pt x="171" y="22"/>
                    <a:pt x="171" y="22"/>
                    <a:pt x="171" y="22"/>
                  </a:cubicBezTo>
                  <a:cubicBezTo>
                    <a:pt x="172" y="22"/>
                    <a:pt x="174" y="22"/>
                    <a:pt x="174" y="21"/>
                  </a:cubicBezTo>
                  <a:cubicBezTo>
                    <a:pt x="174" y="20"/>
                    <a:pt x="173" y="19"/>
                    <a:pt x="173" y="19"/>
                  </a:cubicBezTo>
                  <a:cubicBezTo>
                    <a:pt x="171" y="19"/>
                    <a:pt x="170" y="20"/>
                    <a:pt x="169" y="21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68" y="22"/>
                    <a:pt x="168" y="22"/>
                    <a:pt x="168" y="21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73" y="19"/>
                    <a:pt x="173" y="19"/>
                    <a:pt x="173" y="19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0" y="16"/>
                    <a:pt x="171" y="18"/>
                    <a:pt x="169" y="18"/>
                  </a:cubicBezTo>
                  <a:close/>
                  <a:moveTo>
                    <a:pt x="164" y="28"/>
                  </a:moveTo>
                  <a:cubicBezTo>
                    <a:pt x="157" y="32"/>
                    <a:pt x="157" y="32"/>
                    <a:pt x="157" y="32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4" y="28"/>
                    <a:pt x="164" y="28"/>
                    <a:pt x="164" y="28"/>
                  </a:cubicBezTo>
                  <a:close/>
                  <a:moveTo>
                    <a:pt x="110" y="16"/>
                  </a:moveTo>
                  <a:cubicBezTo>
                    <a:pt x="109" y="16"/>
                    <a:pt x="108" y="16"/>
                    <a:pt x="108" y="15"/>
                  </a:cubicBezTo>
                  <a:cubicBezTo>
                    <a:pt x="108" y="14"/>
                    <a:pt x="109" y="14"/>
                    <a:pt x="109" y="14"/>
                  </a:cubicBezTo>
                  <a:cubicBezTo>
                    <a:pt x="110" y="14"/>
                    <a:pt x="110" y="14"/>
                    <a:pt x="110" y="15"/>
                  </a:cubicBezTo>
                  <a:cubicBezTo>
                    <a:pt x="110" y="16"/>
                    <a:pt x="110" y="16"/>
                    <a:pt x="110" y="16"/>
                  </a:cubicBezTo>
                  <a:close/>
                  <a:moveTo>
                    <a:pt x="113" y="14"/>
                  </a:moveTo>
                  <a:cubicBezTo>
                    <a:pt x="113" y="15"/>
                    <a:pt x="113" y="15"/>
                    <a:pt x="113" y="16"/>
                  </a:cubicBezTo>
                  <a:cubicBezTo>
                    <a:pt x="112" y="15"/>
                    <a:pt x="112" y="15"/>
                    <a:pt x="112" y="14"/>
                  </a:cubicBezTo>
                  <a:cubicBezTo>
                    <a:pt x="112" y="13"/>
                    <a:pt x="112" y="13"/>
                    <a:pt x="112" y="12"/>
                  </a:cubicBezTo>
                  <a:cubicBezTo>
                    <a:pt x="113" y="13"/>
                    <a:pt x="113" y="13"/>
                    <a:pt x="113" y="14"/>
                  </a:cubicBezTo>
                  <a:close/>
                  <a:moveTo>
                    <a:pt x="173" y="8"/>
                  </a:moveTo>
                  <a:cubicBezTo>
                    <a:pt x="173" y="8"/>
                    <a:pt x="173" y="8"/>
                    <a:pt x="173" y="8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7" y="13"/>
                    <a:pt x="176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2" y="16"/>
                    <a:pt x="172" y="15"/>
                    <a:pt x="171" y="15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8"/>
                    <a:pt x="173" y="8"/>
                    <a:pt x="173" y="8"/>
                  </a:cubicBezTo>
                  <a:close/>
                  <a:moveTo>
                    <a:pt x="110" y="13"/>
                  </a:moveTo>
                  <a:cubicBezTo>
                    <a:pt x="110" y="13"/>
                    <a:pt x="109" y="12"/>
                    <a:pt x="109" y="1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0"/>
                    <a:pt x="111" y="11"/>
                    <a:pt x="111" y="12"/>
                  </a:cubicBezTo>
                  <a:cubicBezTo>
                    <a:pt x="111" y="12"/>
                    <a:pt x="111" y="13"/>
                    <a:pt x="110" y="13"/>
                  </a:cubicBezTo>
                  <a:close/>
                  <a:moveTo>
                    <a:pt x="136" y="273"/>
                  </a:moveTo>
                  <a:cubicBezTo>
                    <a:pt x="211" y="273"/>
                    <a:pt x="272" y="212"/>
                    <a:pt x="272" y="138"/>
                  </a:cubicBezTo>
                  <a:cubicBezTo>
                    <a:pt x="272" y="95"/>
                    <a:pt x="254" y="63"/>
                    <a:pt x="233" y="41"/>
                  </a:cubicBezTo>
                  <a:cubicBezTo>
                    <a:pt x="221" y="29"/>
                    <a:pt x="210" y="22"/>
                    <a:pt x="194" y="14"/>
                  </a:cubicBezTo>
                  <a:cubicBezTo>
                    <a:pt x="186" y="10"/>
                    <a:pt x="178" y="7"/>
                    <a:pt x="169" y="5"/>
                  </a:cubicBezTo>
                  <a:cubicBezTo>
                    <a:pt x="166" y="4"/>
                    <a:pt x="158" y="2"/>
                    <a:pt x="155" y="2"/>
                  </a:cubicBezTo>
                  <a:cubicBezTo>
                    <a:pt x="151" y="2"/>
                    <a:pt x="142" y="1"/>
                    <a:pt x="139" y="1"/>
                  </a:cubicBezTo>
                  <a:cubicBezTo>
                    <a:pt x="134" y="0"/>
                    <a:pt x="112" y="2"/>
                    <a:pt x="108" y="4"/>
                  </a:cubicBezTo>
                  <a:cubicBezTo>
                    <a:pt x="99" y="7"/>
                    <a:pt x="91" y="8"/>
                    <a:pt x="83" y="12"/>
                  </a:cubicBezTo>
                  <a:cubicBezTo>
                    <a:pt x="68" y="18"/>
                    <a:pt x="53" y="28"/>
                    <a:pt x="42" y="39"/>
                  </a:cubicBezTo>
                  <a:cubicBezTo>
                    <a:pt x="30" y="50"/>
                    <a:pt x="21" y="62"/>
                    <a:pt x="14" y="78"/>
                  </a:cubicBezTo>
                  <a:cubicBezTo>
                    <a:pt x="7" y="91"/>
                    <a:pt x="0" y="112"/>
                    <a:pt x="0" y="132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61"/>
                    <a:pt x="8" y="185"/>
                    <a:pt x="14" y="196"/>
                  </a:cubicBezTo>
                  <a:cubicBezTo>
                    <a:pt x="22" y="212"/>
                    <a:pt x="30" y="223"/>
                    <a:pt x="42" y="235"/>
                  </a:cubicBezTo>
                  <a:cubicBezTo>
                    <a:pt x="62" y="254"/>
                    <a:pt x="96" y="273"/>
                    <a:pt x="136" y="273"/>
                  </a:cubicBezTo>
                  <a:close/>
                </a:path>
              </a:pathLst>
            </a:custGeom>
            <a:solidFill>
              <a:srgbClr val="FFFFFE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0A3B0B08-1A1F-4056-819F-ED98A3B9EA3C}"/>
                </a:ext>
              </a:extLst>
            </p:cNvPr>
            <p:cNvSpPr/>
            <p:nvPr/>
          </p:nvSpPr>
          <p:spPr bwMode="auto">
            <a:xfrm>
              <a:off x="9941028" y="627958"/>
              <a:ext cx="272275" cy="306667"/>
            </a:xfrm>
            <a:custGeom>
              <a:avLst/>
              <a:gdLst>
                <a:gd name="T0" fmla="*/ 100 w 162"/>
                <a:gd name="T1" fmla="*/ 131 h 181"/>
                <a:gd name="T2" fmla="*/ 102 w 162"/>
                <a:gd name="T3" fmla="*/ 142 h 181"/>
                <a:gd name="T4" fmla="*/ 98 w 162"/>
                <a:gd name="T5" fmla="*/ 145 h 181"/>
                <a:gd name="T6" fmla="*/ 93 w 162"/>
                <a:gd name="T7" fmla="*/ 140 h 181"/>
                <a:gd name="T8" fmla="*/ 75 w 162"/>
                <a:gd name="T9" fmla="*/ 145 h 181"/>
                <a:gd name="T10" fmla="*/ 76 w 162"/>
                <a:gd name="T11" fmla="*/ 143 h 181"/>
                <a:gd name="T12" fmla="*/ 74 w 162"/>
                <a:gd name="T13" fmla="*/ 139 h 181"/>
                <a:gd name="T14" fmla="*/ 76 w 162"/>
                <a:gd name="T15" fmla="*/ 131 h 181"/>
                <a:gd name="T16" fmla="*/ 62 w 162"/>
                <a:gd name="T17" fmla="*/ 133 h 181"/>
                <a:gd name="T18" fmla="*/ 68 w 162"/>
                <a:gd name="T19" fmla="*/ 132 h 181"/>
                <a:gd name="T20" fmla="*/ 65 w 162"/>
                <a:gd name="T21" fmla="*/ 134 h 181"/>
                <a:gd name="T22" fmla="*/ 82 w 162"/>
                <a:gd name="T23" fmla="*/ 135 h 181"/>
                <a:gd name="T24" fmla="*/ 91 w 162"/>
                <a:gd name="T25" fmla="*/ 134 h 181"/>
                <a:gd name="T26" fmla="*/ 91 w 162"/>
                <a:gd name="T27" fmla="*/ 145 h 181"/>
                <a:gd name="T28" fmla="*/ 88 w 162"/>
                <a:gd name="T29" fmla="*/ 135 h 181"/>
                <a:gd name="T30" fmla="*/ 85 w 162"/>
                <a:gd name="T31" fmla="*/ 135 h 181"/>
                <a:gd name="T32" fmla="*/ 65 w 162"/>
                <a:gd name="T33" fmla="*/ 113 h 181"/>
                <a:gd name="T34" fmla="*/ 63 w 162"/>
                <a:gd name="T35" fmla="*/ 113 h 181"/>
                <a:gd name="T36" fmla="*/ 99 w 162"/>
                <a:gd name="T37" fmla="*/ 123 h 181"/>
                <a:gd name="T38" fmla="*/ 40 w 162"/>
                <a:gd name="T39" fmla="*/ 123 h 181"/>
                <a:gd name="T40" fmla="*/ 59 w 162"/>
                <a:gd name="T41" fmla="*/ 113 h 181"/>
                <a:gd name="T42" fmla="*/ 69 w 162"/>
                <a:gd name="T43" fmla="*/ 113 h 181"/>
                <a:gd name="T44" fmla="*/ 76 w 162"/>
                <a:gd name="T45" fmla="*/ 123 h 181"/>
                <a:gd name="T46" fmla="*/ 85 w 162"/>
                <a:gd name="T47" fmla="*/ 123 h 181"/>
                <a:gd name="T48" fmla="*/ 92 w 162"/>
                <a:gd name="T49" fmla="*/ 113 h 181"/>
                <a:gd name="T50" fmla="*/ 103 w 162"/>
                <a:gd name="T51" fmla="*/ 113 h 181"/>
                <a:gd name="T52" fmla="*/ 122 w 162"/>
                <a:gd name="T53" fmla="*/ 123 h 181"/>
                <a:gd name="T54" fmla="*/ 40 w 162"/>
                <a:gd name="T55" fmla="*/ 123 h 181"/>
                <a:gd name="T56" fmla="*/ 157 w 162"/>
                <a:gd name="T57" fmla="*/ 107 h 181"/>
                <a:gd name="T58" fmla="*/ 156 w 162"/>
                <a:gd name="T59" fmla="*/ 108 h 181"/>
                <a:gd name="T60" fmla="*/ 124 w 162"/>
                <a:gd name="T61" fmla="*/ 122 h 181"/>
                <a:gd name="T62" fmla="*/ 1 w 162"/>
                <a:gd name="T63" fmla="*/ 120 h 181"/>
                <a:gd name="T64" fmla="*/ 14 w 162"/>
                <a:gd name="T65" fmla="*/ 107 h 181"/>
                <a:gd name="T66" fmla="*/ 37 w 162"/>
                <a:gd name="T67" fmla="*/ 104 h 181"/>
                <a:gd name="T68" fmla="*/ 3 w 162"/>
                <a:gd name="T69" fmla="*/ 122 h 181"/>
                <a:gd name="T70" fmla="*/ 82 w 162"/>
                <a:gd name="T71" fmla="*/ 73 h 181"/>
                <a:gd name="T72" fmla="*/ 112 w 162"/>
                <a:gd name="T73" fmla="*/ 82 h 181"/>
                <a:gd name="T74" fmla="*/ 105 w 162"/>
                <a:gd name="T75" fmla="*/ 91 h 181"/>
                <a:gd name="T76" fmla="*/ 41 w 162"/>
                <a:gd name="T77" fmla="*/ 105 h 181"/>
                <a:gd name="T78" fmla="*/ 50 w 162"/>
                <a:gd name="T79" fmla="*/ 82 h 181"/>
                <a:gd name="T80" fmla="*/ 80 w 162"/>
                <a:gd name="T81" fmla="*/ 73 h 181"/>
                <a:gd name="T82" fmla="*/ 66 w 162"/>
                <a:gd name="T83" fmla="*/ 44 h 181"/>
                <a:gd name="T84" fmla="*/ 66 w 162"/>
                <a:gd name="T85" fmla="*/ 49 h 181"/>
                <a:gd name="T86" fmla="*/ 86 w 162"/>
                <a:gd name="T87" fmla="*/ 37 h 181"/>
                <a:gd name="T88" fmla="*/ 112 w 162"/>
                <a:gd name="T89" fmla="*/ 60 h 181"/>
                <a:gd name="T90" fmla="*/ 97 w 162"/>
                <a:gd name="T91" fmla="*/ 35 h 181"/>
                <a:gd name="T92" fmla="*/ 72 w 162"/>
                <a:gd name="T93" fmla="*/ 47 h 181"/>
                <a:gd name="T94" fmla="*/ 12 w 162"/>
                <a:gd name="T95" fmla="*/ 91 h 181"/>
                <a:gd name="T96" fmla="*/ 15 w 162"/>
                <a:gd name="T97" fmla="*/ 147 h 181"/>
                <a:gd name="T98" fmla="*/ 82 w 162"/>
                <a:gd name="T99" fmla="*/ 181 h 181"/>
                <a:gd name="T100" fmla="*/ 150 w 162"/>
                <a:gd name="T101" fmla="*/ 145 h 181"/>
                <a:gd name="T102" fmla="*/ 151 w 162"/>
                <a:gd name="T103" fmla="*/ 92 h 181"/>
                <a:gd name="T104" fmla="*/ 148 w 162"/>
                <a:gd name="T105" fmla="*/ 36 h 181"/>
                <a:gd name="T106" fmla="*/ 85 w 162"/>
                <a:gd name="T107" fmla="*/ 0 h 181"/>
                <a:gd name="T108" fmla="*/ 38 w 162"/>
                <a:gd name="T109" fmla="*/ 27 h 181"/>
                <a:gd name="T110" fmla="*/ 0 w 162"/>
                <a:gd name="T111" fmla="*/ 6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2" h="181">
                  <a:moveTo>
                    <a:pt x="93" y="140"/>
                  </a:moveTo>
                  <a:cubicBezTo>
                    <a:pt x="93" y="138"/>
                    <a:pt x="97" y="131"/>
                    <a:pt x="99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42"/>
                    <a:pt x="102" y="142"/>
                    <a:pt x="102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0" y="145"/>
                    <a:pt x="100" y="145"/>
                    <a:pt x="100" y="145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3" y="140"/>
                    <a:pt x="93" y="140"/>
                    <a:pt x="93" y="140"/>
                  </a:cubicBezTo>
                  <a:close/>
                  <a:moveTo>
                    <a:pt x="80" y="140"/>
                  </a:moveTo>
                  <a:cubicBezTo>
                    <a:pt x="80" y="142"/>
                    <a:pt x="78" y="145"/>
                    <a:pt x="76" y="145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73" y="145"/>
                    <a:pt x="72" y="143"/>
                    <a:pt x="71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2"/>
                    <a:pt x="75" y="143"/>
                    <a:pt x="76" y="143"/>
                  </a:cubicBezTo>
                  <a:cubicBezTo>
                    <a:pt x="76" y="143"/>
                    <a:pt x="77" y="142"/>
                    <a:pt x="77" y="142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3" y="138"/>
                    <a:pt x="71" y="138"/>
                    <a:pt x="71" y="136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2"/>
                    <a:pt x="74" y="131"/>
                    <a:pt x="76" y="131"/>
                  </a:cubicBezTo>
                  <a:cubicBezTo>
                    <a:pt x="78" y="131"/>
                    <a:pt x="80" y="133"/>
                    <a:pt x="80" y="135"/>
                  </a:cubicBezTo>
                  <a:cubicBezTo>
                    <a:pt x="80" y="140"/>
                    <a:pt x="80" y="140"/>
                    <a:pt x="80" y="140"/>
                  </a:cubicBezTo>
                  <a:close/>
                  <a:moveTo>
                    <a:pt x="62" y="133"/>
                  </a:moveTo>
                  <a:cubicBezTo>
                    <a:pt x="63" y="132"/>
                    <a:pt x="65" y="131"/>
                    <a:pt x="66" y="131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8" y="131"/>
                    <a:pt x="68" y="131"/>
                    <a:pt x="68" y="132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5" y="145"/>
                    <a:pt x="65" y="145"/>
                    <a:pt x="65" y="145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3"/>
                    <a:pt x="62" y="133"/>
                    <a:pt x="62" y="133"/>
                  </a:cubicBezTo>
                  <a:close/>
                  <a:moveTo>
                    <a:pt x="82" y="135"/>
                  </a:moveTo>
                  <a:cubicBezTo>
                    <a:pt x="82" y="132"/>
                    <a:pt x="83" y="131"/>
                    <a:pt x="86" y="131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9" y="131"/>
                    <a:pt x="91" y="133"/>
                    <a:pt x="91" y="134"/>
                  </a:cubicBezTo>
                  <a:cubicBezTo>
                    <a:pt x="91" y="138"/>
                    <a:pt x="87" y="140"/>
                    <a:pt x="85" y="142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1" y="145"/>
                    <a:pt x="91" y="145"/>
                    <a:pt x="91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1"/>
                    <a:pt x="88" y="137"/>
                    <a:pt x="88" y="135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3"/>
                    <a:pt x="87" y="133"/>
                    <a:pt x="86" y="133"/>
                  </a:cubicBezTo>
                  <a:cubicBezTo>
                    <a:pt x="85" y="133"/>
                    <a:pt x="86" y="134"/>
                    <a:pt x="85" y="135"/>
                  </a:cubicBezTo>
                  <a:cubicBezTo>
                    <a:pt x="82" y="135"/>
                    <a:pt x="82" y="135"/>
                    <a:pt x="82" y="135"/>
                  </a:cubicBezTo>
                  <a:close/>
                  <a:moveTo>
                    <a:pt x="63" y="113"/>
                  </a:moveTo>
                  <a:cubicBezTo>
                    <a:pt x="65" y="113"/>
                    <a:pt x="65" y="113"/>
                    <a:pt x="65" y="113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13"/>
                    <a:pt x="63" y="113"/>
                    <a:pt x="63" y="113"/>
                  </a:cubicBezTo>
                  <a:close/>
                  <a:moveTo>
                    <a:pt x="97" y="113"/>
                  </a:moveTo>
                  <a:cubicBezTo>
                    <a:pt x="99" y="113"/>
                    <a:pt x="99" y="113"/>
                    <a:pt x="99" y="11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13"/>
                    <a:pt x="97" y="113"/>
                    <a:pt x="97" y="113"/>
                  </a:cubicBezTo>
                  <a:close/>
                  <a:moveTo>
                    <a:pt x="40" y="123"/>
                  </a:moveTo>
                  <a:cubicBezTo>
                    <a:pt x="61" y="123"/>
                    <a:pt x="61" y="123"/>
                    <a:pt x="61" y="123"/>
                  </a:cubicBezTo>
                  <a:cubicBezTo>
                    <a:pt x="61" y="113"/>
                    <a:pt x="61" y="113"/>
                    <a:pt x="61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3" y="113"/>
                    <a:pt x="103" y="113"/>
                    <a:pt x="103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122" y="123"/>
                    <a:pt x="122" y="123"/>
                    <a:pt x="122" y="123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23"/>
                    <a:pt x="40" y="123"/>
                    <a:pt x="40" y="123"/>
                  </a:cubicBezTo>
                  <a:close/>
                  <a:moveTo>
                    <a:pt x="124" y="104"/>
                  </a:moveTo>
                  <a:cubicBezTo>
                    <a:pt x="156" y="104"/>
                    <a:pt x="156" y="104"/>
                    <a:pt x="156" y="104"/>
                  </a:cubicBezTo>
                  <a:cubicBezTo>
                    <a:pt x="157" y="104"/>
                    <a:pt x="157" y="105"/>
                    <a:pt x="157" y="107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8" y="108"/>
                    <a:pt x="160" y="116"/>
                    <a:pt x="160" y="118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24" y="122"/>
                    <a:pt x="124" y="122"/>
                    <a:pt x="124" y="122"/>
                  </a:cubicBezTo>
                  <a:cubicBezTo>
                    <a:pt x="124" y="104"/>
                    <a:pt x="124" y="104"/>
                    <a:pt x="124" y="104"/>
                  </a:cubicBezTo>
                  <a:close/>
                  <a:moveTo>
                    <a:pt x="3" y="122"/>
                  </a:moveTo>
                  <a:cubicBezTo>
                    <a:pt x="2" y="122"/>
                    <a:pt x="1" y="121"/>
                    <a:pt x="1" y="120"/>
                  </a:cubicBezTo>
                  <a:cubicBezTo>
                    <a:pt x="1" y="117"/>
                    <a:pt x="3" y="108"/>
                    <a:pt x="5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5"/>
                    <a:pt x="4" y="104"/>
                    <a:pt x="6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4"/>
                    <a:pt x="38" y="104"/>
                    <a:pt x="38" y="105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" y="122"/>
                    <a:pt x="3" y="122"/>
                    <a:pt x="3" y="122"/>
                  </a:cubicBezTo>
                  <a:close/>
                  <a:moveTo>
                    <a:pt x="80" y="60"/>
                  </a:moveTo>
                  <a:cubicBezTo>
                    <a:pt x="82" y="60"/>
                    <a:pt x="82" y="60"/>
                    <a:pt x="82" y="60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60"/>
                    <a:pt x="80" y="60"/>
                    <a:pt x="80" y="60"/>
                  </a:cubicBezTo>
                  <a:close/>
                  <a:moveTo>
                    <a:pt x="72" y="47"/>
                  </a:moveTo>
                  <a:cubicBezTo>
                    <a:pt x="66" y="44"/>
                    <a:pt x="66" y="44"/>
                    <a:pt x="66" y="44"/>
                  </a:cubicBezTo>
                  <a:cubicBezTo>
                    <a:pt x="65" y="49"/>
                    <a:pt x="50" y="57"/>
                    <a:pt x="46" y="61"/>
                  </a:cubicBezTo>
                  <a:cubicBezTo>
                    <a:pt x="51" y="59"/>
                    <a:pt x="53" y="58"/>
                    <a:pt x="57" y="56"/>
                  </a:cubicBezTo>
                  <a:cubicBezTo>
                    <a:pt x="62" y="54"/>
                    <a:pt x="63" y="51"/>
                    <a:pt x="66" y="49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6" y="52"/>
                    <a:pt x="84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7" y="39"/>
                    <a:pt x="91" y="45"/>
                    <a:pt x="93" y="45"/>
                  </a:cubicBezTo>
                  <a:cubicBezTo>
                    <a:pt x="94" y="45"/>
                    <a:pt x="95" y="45"/>
                    <a:pt x="96" y="44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58"/>
                    <a:pt x="106" y="50"/>
                    <a:pt x="104" y="48"/>
                  </a:cubicBezTo>
                  <a:cubicBezTo>
                    <a:pt x="103" y="46"/>
                    <a:pt x="98" y="37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2" y="35"/>
                    <a:pt x="79" y="43"/>
                    <a:pt x="72" y="47"/>
                  </a:cubicBezTo>
                  <a:close/>
                  <a:moveTo>
                    <a:pt x="0" y="63"/>
                  </a:moveTo>
                  <a:cubicBezTo>
                    <a:pt x="0" y="70"/>
                    <a:pt x="2" y="75"/>
                    <a:pt x="4" y="79"/>
                  </a:cubicBezTo>
                  <a:cubicBezTo>
                    <a:pt x="6" y="84"/>
                    <a:pt x="10" y="87"/>
                    <a:pt x="12" y="91"/>
                  </a:cubicBezTo>
                  <a:cubicBezTo>
                    <a:pt x="8" y="96"/>
                    <a:pt x="0" y="106"/>
                    <a:pt x="0" y="11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3"/>
                    <a:pt x="8" y="144"/>
                    <a:pt x="15" y="147"/>
                  </a:cubicBezTo>
                  <a:cubicBezTo>
                    <a:pt x="26" y="152"/>
                    <a:pt x="29" y="153"/>
                    <a:pt x="46" y="153"/>
                  </a:cubicBezTo>
                  <a:cubicBezTo>
                    <a:pt x="50" y="161"/>
                    <a:pt x="52" y="167"/>
                    <a:pt x="58" y="173"/>
                  </a:cubicBezTo>
                  <a:cubicBezTo>
                    <a:pt x="64" y="177"/>
                    <a:pt x="73" y="181"/>
                    <a:pt x="82" y="181"/>
                  </a:cubicBezTo>
                  <a:cubicBezTo>
                    <a:pt x="98" y="181"/>
                    <a:pt x="111" y="167"/>
                    <a:pt x="114" y="154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34" y="154"/>
                    <a:pt x="145" y="149"/>
                    <a:pt x="150" y="145"/>
                  </a:cubicBezTo>
                  <a:cubicBezTo>
                    <a:pt x="156" y="140"/>
                    <a:pt x="161" y="131"/>
                    <a:pt x="161" y="121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1" y="108"/>
                    <a:pt x="155" y="98"/>
                    <a:pt x="151" y="92"/>
                  </a:cubicBezTo>
                  <a:cubicBezTo>
                    <a:pt x="156" y="85"/>
                    <a:pt x="162" y="77"/>
                    <a:pt x="162" y="66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51"/>
                    <a:pt x="154" y="41"/>
                    <a:pt x="148" y="36"/>
                  </a:cubicBezTo>
                  <a:cubicBezTo>
                    <a:pt x="142" y="31"/>
                    <a:pt x="130" y="29"/>
                    <a:pt x="118" y="29"/>
                  </a:cubicBezTo>
                  <a:cubicBezTo>
                    <a:pt x="114" y="21"/>
                    <a:pt x="113" y="17"/>
                    <a:pt x="106" y="10"/>
                  </a:cubicBezTo>
                  <a:cubicBezTo>
                    <a:pt x="102" y="6"/>
                    <a:pt x="9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4" y="0"/>
                    <a:pt x="56" y="15"/>
                    <a:pt x="48" y="29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17" y="28"/>
                    <a:pt x="0" y="42"/>
                    <a:pt x="0" y="6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FFFFE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C515224A-D538-4DB4-A703-CB0BA4DA5A44}"/>
                </a:ext>
              </a:extLst>
            </p:cNvPr>
            <p:cNvSpPr/>
            <p:nvPr/>
          </p:nvSpPr>
          <p:spPr bwMode="auto">
            <a:xfrm>
              <a:off x="9905816" y="609533"/>
              <a:ext cx="345973" cy="346792"/>
            </a:xfrm>
            <a:custGeom>
              <a:avLst/>
              <a:gdLst>
                <a:gd name="T0" fmla="*/ 21 w 206"/>
                <a:gd name="T1" fmla="*/ 74 h 205"/>
                <a:gd name="T2" fmla="*/ 21 w 206"/>
                <a:gd name="T3" fmla="*/ 71 h 205"/>
                <a:gd name="T4" fmla="*/ 56 w 206"/>
                <a:gd name="T5" fmla="*/ 39 h 205"/>
                <a:gd name="T6" fmla="*/ 59 w 206"/>
                <a:gd name="T7" fmla="*/ 38 h 205"/>
                <a:gd name="T8" fmla="*/ 69 w 206"/>
                <a:gd name="T9" fmla="*/ 40 h 205"/>
                <a:gd name="T10" fmla="*/ 106 w 206"/>
                <a:gd name="T11" fmla="*/ 11 h 205"/>
                <a:gd name="T12" fmla="*/ 106 w 206"/>
                <a:gd name="T13" fmla="*/ 11 h 205"/>
                <a:gd name="T14" fmla="*/ 127 w 206"/>
                <a:gd name="T15" fmla="*/ 21 h 205"/>
                <a:gd name="T16" fmla="*/ 139 w 206"/>
                <a:gd name="T17" fmla="*/ 40 h 205"/>
                <a:gd name="T18" fmla="*/ 169 w 206"/>
                <a:gd name="T19" fmla="*/ 47 h 205"/>
                <a:gd name="T20" fmla="*/ 183 w 206"/>
                <a:gd name="T21" fmla="*/ 72 h 205"/>
                <a:gd name="T22" fmla="*/ 183 w 206"/>
                <a:gd name="T23" fmla="*/ 77 h 205"/>
                <a:gd name="T24" fmla="*/ 172 w 206"/>
                <a:gd name="T25" fmla="*/ 103 h 205"/>
                <a:gd name="T26" fmla="*/ 182 w 206"/>
                <a:gd name="T27" fmla="*/ 129 h 205"/>
                <a:gd name="T28" fmla="*/ 182 w 206"/>
                <a:gd name="T29" fmla="*/ 132 h 205"/>
                <a:gd name="T30" fmla="*/ 171 w 206"/>
                <a:gd name="T31" fmla="*/ 156 h 205"/>
                <a:gd name="T32" fmla="*/ 146 w 206"/>
                <a:gd name="T33" fmla="*/ 165 h 205"/>
                <a:gd name="T34" fmla="*/ 135 w 206"/>
                <a:gd name="T35" fmla="*/ 165 h 205"/>
                <a:gd name="T36" fmla="*/ 103 w 206"/>
                <a:gd name="T37" fmla="*/ 192 h 205"/>
                <a:gd name="T38" fmla="*/ 79 w 206"/>
                <a:gd name="T39" fmla="*/ 184 h 205"/>
                <a:gd name="T40" fmla="*/ 67 w 206"/>
                <a:gd name="T41" fmla="*/ 164 h 205"/>
                <a:gd name="T42" fmla="*/ 36 w 206"/>
                <a:gd name="T43" fmla="*/ 158 h 205"/>
                <a:gd name="T44" fmla="*/ 21 w 206"/>
                <a:gd name="T45" fmla="*/ 135 h 205"/>
                <a:gd name="T46" fmla="*/ 21 w 206"/>
                <a:gd name="T47" fmla="*/ 127 h 205"/>
                <a:gd name="T48" fmla="*/ 33 w 206"/>
                <a:gd name="T49" fmla="*/ 102 h 205"/>
                <a:gd name="T50" fmla="*/ 25 w 206"/>
                <a:gd name="T51" fmla="*/ 90 h 205"/>
                <a:gd name="T52" fmla="*/ 21 w 206"/>
                <a:gd name="T53" fmla="*/ 74 h 205"/>
                <a:gd name="T54" fmla="*/ 0 w 206"/>
                <a:gd name="T55" fmla="*/ 100 h 205"/>
                <a:gd name="T56" fmla="*/ 0 w 206"/>
                <a:gd name="T57" fmla="*/ 104 h 205"/>
                <a:gd name="T58" fmla="*/ 101 w 206"/>
                <a:gd name="T59" fmla="*/ 205 h 205"/>
                <a:gd name="T60" fmla="*/ 107 w 206"/>
                <a:gd name="T61" fmla="*/ 205 h 205"/>
                <a:gd name="T62" fmla="*/ 147 w 206"/>
                <a:gd name="T63" fmla="*/ 195 h 205"/>
                <a:gd name="T64" fmla="*/ 176 w 206"/>
                <a:gd name="T65" fmla="*/ 174 h 205"/>
                <a:gd name="T66" fmla="*/ 206 w 206"/>
                <a:gd name="T67" fmla="*/ 103 h 205"/>
                <a:gd name="T68" fmla="*/ 177 w 206"/>
                <a:gd name="T69" fmla="*/ 32 h 205"/>
                <a:gd name="T70" fmla="*/ 109 w 206"/>
                <a:gd name="T71" fmla="*/ 0 h 205"/>
                <a:gd name="T72" fmla="*/ 95 w 206"/>
                <a:gd name="T73" fmla="*/ 0 h 205"/>
                <a:gd name="T74" fmla="*/ 57 w 206"/>
                <a:gd name="T75" fmla="*/ 11 h 205"/>
                <a:gd name="T76" fmla="*/ 29 w 206"/>
                <a:gd name="T77" fmla="*/ 31 h 205"/>
                <a:gd name="T78" fmla="*/ 0 w 206"/>
                <a:gd name="T79" fmla="*/ 10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6" h="205">
                  <a:moveTo>
                    <a:pt x="21" y="74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21" y="53"/>
                    <a:pt x="38" y="39"/>
                    <a:pt x="56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77" y="26"/>
                    <a:pt x="85" y="11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16" y="11"/>
                    <a:pt x="123" y="17"/>
                    <a:pt x="127" y="21"/>
                  </a:cubicBezTo>
                  <a:cubicBezTo>
                    <a:pt x="134" y="28"/>
                    <a:pt x="135" y="32"/>
                    <a:pt x="139" y="40"/>
                  </a:cubicBezTo>
                  <a:cubicBezTo>
                    <a:pt x="151" y="40"/>
                    <a:pt x="163" y="42"/>
                    <a:pt x="169" y="47"/>
                  </a:cubicBezTo>
                  <a:cubicBezTo>
                    <a:pt x="175" y="52"/>
                    <a:pt x="183" y="62"/>
                    <a:pt x="183" y="72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88"/>
                    <a:pt x="177" y="96"/>
                    <a:pt x="172" y="103"/>
                  </a:cubicBezTo>
                  <a:cubicBezTo>
                    <a:pt x="176" y="109"/>
                    <a:pt x="182" y="119"/>
                    <a:pt x="182" y="129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42"/>
                    <a:pt x="177" y="151"/>
                    <a:pt x="171" y="156"/>
                  </a:cubicBezTo>
                  <a:cubicBezTo>
                    <a:pt x="166" y="160"/>
                    <a:pt x="155" y="165"/>
                    <a:pt x="146" y="165"/>
                  </a:cubicBezTo>
                  <a:cubicBezTo>
                    <a:pt x="135" y="165"/>
                    <a:pt x="135" y="165"/>
                    <a:pt x="135" y="165"/>
                  </a:cubicBezTo>
                  <a:cubicBezTo>
                    <a:pt x="132" y="178"/>
                    <a:pt x="119" y="192"/>
                    <a:pt x="103" y="192"/>
                  </a:cubicBezTo>
                  <a:cubicBezTo>
                    <a:pt x="94" y="192"/>
                    <a:pt x="85" y="188"/>
                    <a:pt x="79" y="184"/>
                  </a:cubicBezTo>
                  <a:cubicBezTo>
                    <a:pt x="73" y="178"/>
                    <a:pt x="71" y="172"/>
                    <a:pt x="67" y="164"/>
                  </a:cubicBezTo>
                  <a:cubicBezTo>
                    <a:pt x="50" y="164"/>
                    <a:pt x="47" y="163"/>
                    <a:pt x="36" y="158"/>
                  </a:cubicBezTo>
                  <a:cubicBezTo>
                    <a:pt x="29" y="155"/>
                    <a:pt x="21" y="144"/>
                    <a:pt x="21" y="135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1" y="117"/>
                    <a:pt x="29" y="107"/>
                    <a:pt x="33" y="102"/>
                  </a:cubicBezTo>
                  <a:cubicBezTo>
                    <a:pt x="31" y="98"/>
                    <a:pt x="27" y="95"/>
                    <a:pt x="25" y="90"/>
                  </a:cubicBezTo>
                  <a:cubicBezTo>
                    <a:pt x="23" y="86"/>
                    <a:pt x="21" y="81"/>
                    <a:pt x="21" y="74"/>
                  </a:cubicBezTo>
                  <a:close/>
                  <a:moveTo>
                    <a:pt x="0" y="10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59"/>
                    <a:pt x="46" y="205"/>
                    <a:pt x="101" y="205"/>
                  </a:cubicBezTo>
                  <a:cubicBezTo>
                    <a:pt x="107" y="205"/>
                    <a:pt x="107" y="205"/>
                    <a:pt x="107" y="205"/>
                  </a:cubicBezTo>
                  <a:cubicBezTo>
                    <a:pt x="122" y="205"/>
                    <a:pt x="137" y="200"/>
                    <a:pt x="147" y="195"/>
                  </a:cubicBezTo>
                  <a:cubicBezTo>
                    <a:pt x="159" y="190"/>
                    <a:pt x="168" y="183"/>
                    <a:pt x="176" y="174"/>
                  </a:cubicBezTo>
                  <a:cubicBezTo>
                    <a:pt x="192" y="159"/>
                    <a:pt x="206" y="134"/>
                    <a:pt x="206" y="103"/>
                  </a:cubicBezTo>
                  <a:cubicBezTo>
                    <a:pt x="206" y="73"/>
                    <a:pt x="192" y="47"/>
                    <a:pt x="177" y="32"/>
                  </a:cubicBezTo>
                  <a:cubicBezTo>
                    <a:pt x="163" y="17"/>
                    <a:pt x="137" y="0"/>
                    <a:pt x="109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3" y="0"/>
                    <a:pt x="65" y="7"/>
                    <a:pt x="57" y="11"/>
                  </a:cubicBezTo>
                  <a:cubicBezTo>
                    <a:pt x="45" y="16"/>
                    <a:pt x="37" y="23"/>
                    <a:pt x="29" y="31"/>
                  </a:cubicBezTo>
                  <a:cubicBezTo>
                    <a:pt x="15" y="46"/>
                    <a:pt x="0" y="72"/>
                    <a:pt x="0" y="100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FE9048E6-CFFB-4BAD-9D53-850A21AF5941}"/>
                </a:ext>
              </a:extLst>
            </p:cNvPr>
            <p:cNvSpPr/>
            <p:nvPr/>
          </p:nvSpPr>
          <p:spPr bwMode="auto">
            <a:xfrm>
              <a:off x="9840307" y="546890"/>
              <a:ext cx="470031" cy="473716"/>
            </a:xfrm>
            <a:custGeom>
              <a:avLst/>
              <a:gdLst>
                <a:gd name="T0" fmla="*/ 140 w 280"/>
                <a:gd name="T1" fmla="*/ 276 h 280"/>
                <a:gd name="T2" fmla="*/ 46 w 280"/>
                <a:gd name="T3" fmla="*/ 238 h 280"/>
                <a:gd name="T4" fmla="*/ 18 w 280"/>
                <a:gd name="T5" fmla="*/ 199 h 280"/>
                <a:gd name="T6" fmla="*/ 4 w 280"/>
                <a:gd name="T7" fmla="*/ 147 h 280"/>
                <a:gd name="T8" fmla="*/ 4 w 280"/>
                <a:gd name="T9" fmla="*/ 135 h 280"/>
                <a:gd name="T10" fmla="*/ 18 w 280"/>
                <a:gd name="T11" fmla="*/ 81 h 280"/>
                <a:gd name="T12" fmla="*/ 46 w 280"/>
                <a:gd name="T13" fmla="*/ 42 h 280"/>
                <a:gd name="T14" fmla="*/ 87 w 280"/>
                <a:gd name="T15" fmla="*/ 15 h 280"/>
                <a:gd name="T16" fmla="*/ 112 w 280"/>
                <a:gd name="T17" fmla="*/ 7 h 280"/>
                <a:gd name="T18" fmla="*/ 143 w 280"/>
                <a:gd name="T19" fmla="*/ 4 h 280"/>
                <a:gd name="T20" fmla="*/ 159 w 280"/>
                <a:gd name="T21" fmla="*/ 5 h 280"/>
                <a:gd name="T22" fmla="*/ 173 w 280"/>
                <a:gd name="T23" fmla="*/ 8 h 280"/>
                <a:gd name="T24" fmla="*/ 198 w 280"/>
                <a:gd name="T25" fmla="*/ 17 h 280"/>
                <a:gd name="T26" fmla="*/ 237 w 280"/>
                <a:gd name="T27" fmla="*/ 44 h 280"/>
                <a:gd name="T28" fmla="*/ 276 w 280"/>
                <a:gd name="T29" fmla="*/ 141 h 280"/>
                <a:gd name="T30" fmla="*/ 140 w 280"/>
                <a:gd name="T31" fmla="*/ 276 h 280"/>
                <a:gd name="T32" fmla="*/ 0 w 280"/>
                <a:gd name="T33" fmla="*/ 143 h 280"/>
                <a:gd name="T34" fmla="*/ 13 w 280"/>
                <a:gd name="T35" fmla="*/ 199 h 280"/>
                <a:gd name="T36" fmla="*/ 41 w 280"/>
                <a:gd name="T37" fmla="*/ 239 h 280"/>
                <a:gd name="T38" fmla="*/ 138 w 280"/>
                <a:gd name="T39" fmla="*/ 280 h 280"/>
                <a:gd name="T40" fmla="*/ 143 w 280"/>
                <a:gd name="T41" fmla="*/ 280 h 280"/>
                <a:gd name="T42" fmla="*/ 239 w 280"/>
                <a:gd name="T43" fmla="*/ 240 h 280"/>
                <a:gd name="T44" fmla="*/ 280 w 280"/>
                <a:gd name="T45" fmla="*/ 146 h 280"/>
                <a:gd name="T46" fmla="*/ 280 w 280"/>
                <a:gd name="T47" fmla="*/ 137 h 280"/>
                <a:gd name="T48" fmla="*/ 142 w 280"/>
                <a:gd name="T49" fmla="*/ 0 h 280"/>
                <a:gd name="T50" fmla="*/ 136 w 280"/>
                <a:gd name="T51" fmla="*/ 0 h 280"/>
                <a:gd name="T52" fmla="*/ 80 w 280"/>
                <a:gd name="T53" fmla="*/ 13 h 280"/>
                <a:gd name="T54" fmla="*/ 40 w 280"/>
                <a:gd name="T55" fmla="*/ 42 h 280"/>
                <a:gd name="T56" fmla="*/ 0 w 280"/>
                <a:gd name="T57" fmla="*/ 142 h 280"/>
                <a:gd name="T58" fmla="*/ 0 w 280"/>
                <a:gd name="T59" fmla="*/ 14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0" h="280">
                  <a:moveTo>
                    <a:pt x="140" y="276"/>
                  </a:moveTo>
                  <a:cubicBezTo>
                    <a:pt x="100" y="276"/>
                    <a:pt x="66" y="257"/>
                    <a:pt x="46" y="238"/>
                  </a:cubicBezTo>
                  <a:cubicBezTo>
                    <a:pt x="34" y="226"/>
                    <a:pt x="26" y="215"/>
                    <a:pt x="18" y="199"/>
                  </a:cubicBezTo>
                  <a:cubicBezTo>
                    <a:pt x="12" y="188"/>
                    <a:pt x="4" y="164"/>
                    <a:pt x="4" y="147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15"/>
                    <a:pt x="11" y="94"/>
                    <a:pt x="18" y="81"/>
                  </a:cubicBezTo>
                  <a:cubicBezTo>
                    <a:pt x="25" y="65"/>
                    <a:pt x="34" y="53"/>
                    <a:pt x="46" y="42"/>
                  </a:cubicBezTo>
                  <a:cubicBezTo>
                    <a:pt x="57" y="31"/>
                    <a:pt x="72" y="21"/>
                    <a:pt x="87" y="15"/>
                  </a:cubicBezTo>
                  <a:cubicBezTo>
                    <a:pt x="95" y="11"/>
                    <a:pt x="103" y="10"/>
                    <a:pt x="112" y="7"/>
                  </a:cubicBezTo>
                  <a:cubicBezTo>
                    <a:pt x="116" y="5"/>
                    <a:pt x="138" y="3"/>
                    <a:pt x="143" y="4"/>
                  </a:cubicBezTo>
                  <a:cubicBezTo>
                    <a:pt x="146" y="4"/>
                    <a:pt x="155" y="5"/>
                    <a:pt x="159" y="5"/>
                  </a:cubicBezTo>
                  <a:cubicBezTo>
                    <a:pt x="162" y="5"/>
                    <a:pt x="170" y="7"/>
                    <a:pt x="173" y="8"/>
                  </a:cubicBezTo>
                  <a:cubicBezTo>
                    <a:pt x="182" y="10"/>
                    <a:pt x="190" y="13"/>
                    <a:pt x="198" y="17"/>
                  </a:cubicBezTo>
                  <a:cubicBezTo>
                    <a:pt x="214" y="25"/>
                    <a:pt x="225" y="32"/>
                    <a:pt x="237" y="44"/>
                  </a:cubicBezTo>
                  <a:cubicBezTo>
                    <a:pt x="258" y="66"/>
                    <a:pt x="276" y="98"/>
                    <a:pt x="276" y="141"/>
                  </a:cubicBezTo>
                  <a:cubicBezTo>
                    <a:pt x="276" y="215"/>
                    <a:pt x="215" y="276"/>
                    <a:pt x="140" y="276"/>
                  </a:cubicBezTo>
                  <a:close/>
                  <a:moveTo>
                    <a:pt x="0" y="143"/>
                  </a:moveTo>
                  <a:cubicBezTo>
                    <a:pt x="0" y="166"/>
                    <a:pt x="7" y="183"/>
                    <a:pt x="13" y="199"/>
                  </a:cubicBezTo>
                  <a:cubicBezTo>
                    <a:pt x="18" y="213"/>
                    <a:pt x="32" y="230"/>
                    <a:pt x="41" y="239"/>
                  </a:cubicBezTo>
                  <a:cubicBezTo>
                    <a:pt x="62" y="260"/>
                    <a:pt x="97" y="280"/>
                    <a:pt x="138" y="280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83" y="280"/>
                    <a:pt x="218" y="260"/>
                    <a:pt x="239" y="240"/>
                  </a:cubicBezTo>
                  <a:cubicBezTo>
                    <a:pt x="258" y="220"/>
                    <a:pt x="280" y="185"/>
                    <a:pt x="280" y="146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63"/>
                    <a:pt x="217" y="0"/>
                    <a:pt x="142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16" y="0"/>
                    <a:pt x="93" y="7"/>
                    <a:pt x="80" y="13"/>
                  </a:cubicBezTo>
                  <a:cubicBezTo>
                    <a:pt x="64" y="21"/>
                    <a:pt x="51" y="31"/>
                    <a:pt x="40" y="42"/>
                  </a:cubicBezTo>
                  <a:cubicBezTo>
                    <a:pt x="18" y="64"/>
                    <a:pt x="0" y="98"/>
                    <a:pt x="0" y="142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11477DC3-F62E-4E88-91BB-1FCDECC03685}"/>
                </a:ext>
              </a:extLst>
            </p:cNvPr>
            <p:cNvSpPr/>
            <p:nvPr/>
          </p:nvSpPr>
          <p:spPr bwMode="auto">
            <a:xfrm>
              <a:off x="10009813" y="729498"/>
              <a:ext cx="134294" cy="76155"/>
            </a:xfrm>
            <a:custGeom>
              <a:avLst/>
              <a:gdLst>
                <a:gd name="T0" fmla="*/ 160 w 328"/>
                <a:gd name="T1" fmla="*/ 54 h 186"/>
                <a:gd name="T2" fmla="*/ 82 w 328"/>
                <a:gd name="T3" fmla="*/ 54 h 186"/>
                <a:gd name="T4" fmla="*/ 82 w 328"/>
                <a:gd name="T5" fmla="*/ 91 h 186"/>
                <a:gd name="T6" fmla="*/ 37 w 328"/>
                <a:gd name="T7" fmla="*/ 91 h 186"/>
                <a:gd name="T8" fmla="*/ 37 w 328"/>
                <a:gd name="T9" fmla="*/ 124 h 186"/>
                <a:gd name="T10" fmla="*/ 0 w 328"/>
                <a:gd name="T11" fmla="*/ 124 h 186"/>
                <a:gd name="T12" fmla="*/ 0 w 328"/>
                <a:gd name="T13" fmla="*/ 186 h 186"/>
                <a:gd name="T14" fmla="*/ 328 w 328"/>
                <a:gd name="T15" fmla="*/ 186 h 186"/>
                <a:gd name="T16" fmla="*/ 328 w 328"/>
                <a:gd name="T17" fmla="*/ 129 h 186"/>
                <a:gd name="T18" fmla="*/ 263 w 328"/>
                <a:gd name="T19" fmla="*/ 129 h 186"/>
                <a:gd name="T20" fmla="*/ 263 w 328"/>
                <a:gd name="T21" fmla="*/ 124 h 186"/>
                <a:gd name="T22" fmla="*/ 291 w 328"/>
                <a:gd name="T23" fmla="*/ 124 h 186"/>
                <a:gd name="T24" fmla="*/ 291 w 328"/>
                <a:gd name="T25" fmla="*/ 91 h 186"/>
                <a:gd name="T26" fmla="*/ 246 w 328"/>
                <a:gd name="T27" fmla="*/ 91 h 186"/>
                <a:gd name="T28" fmla="*/ 246 w 328"/>
                <a:gd name="T29" fmla="*/ 54 h 186"/>
                <a:gd name="T30" fmla="*/ 168 w 328"/>
                <a:gd name="T31" fmla="*/ 54 h 186"/>
                <a:gd name="T32" fmla="*/ 168 w 328"/>
                <a:gd name="T33" fmla="*/ 0 h 186"/>
                <a:gd name="T34" fmla="*/ 160 w 328"/>
                <a:gd name="T35" fmla="*/ 0 h 186"/>
                <a:gd name="T36" fmla="*/ 160 w 328"/>
                <a:gd name="T37" fmla="*/ 5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186">
                  <a:moveTo>
                    <a:pt x="160" y="54"/>
                  </a:moveTo>
                  <a:lnTo>
                    <a:pt x="82" y="54"/>
                  </a:lnTo>
                  <a:lnTo>
                    <a:pt x="82" y="91"/>
                  </a:lnTo>
                  <a:lnTo>
                    <a:pt x="37" y="91"/>
                  </a:lnTo>
                  <a:lnTo>
                    <a:pt x="37" y="124"/>
                  </a:lnTo>
                  <a:lnTo>
                    <a:pt x="0" y="124"/>
                  </a:lnTo>
                  <a:lnTo>
                    <a:pt x="0" y="186"/>
                  </a:lnTo>
                  <a:lnTo>
                    <a:pt x="328" y="186"/>
                  </a:lnTo>
                  <a:lnTo>
                    <a:pt x="328" y="129"/>
                  </a:lnTo>
                  <a:lnTo>
                    <a:pt x="263" y="129"/>
                  </a:lnTo>
                  <a:lnTo>
                    <a:pt x="263" y="124"/>
                  </a:lnTo>
                  <a:lnTo>
                    <a:pt x="291" y="124"/>
                  </a:lnTo>
                  <a:lnTo>
                    <a:pt x="291" y="91"/>
                  </a:lnTo>
                  <a:lnTo>
                    <a:pt x="246" y="91"/>
                  </a:lnTo>
                  <a:lnTo>
                    <a:pt x="246" y="54"/>
                  </a:lnTo>
                  <a:lnTo>
                    <a:pt x="168" y="54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60" y="5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570892DC-9AD4-4C99-90FA-9AF1844026D6}"/>
                </a:ext>
              </a:extLst>
            </p:cNvPr>
            <p:cNvSpPr/>
            <p:nvPr/>
          </p:nvSpPr>
          <p:spPr bwMode="auto">
            <a:xfrm>
              <a:off x="10008175" y="807700"/>
              <a:ext cx="135932" cy="28661"/>
            </a:xfrm>
            <a:custGeom>
              <a:avLst/>
              <a:gdLst>
                <a:gd name="T0" fmla="*/ 0 w 332"/>
                <a:gd name="T1" fmla="*/ 70 h 70"/>
                <a:gd name="T2" fmla="*/ 86 w 332"/>
                <a:gd name="T3" fmla="*/ 70 h 70"/>
                <a:gd name="T4" fmla="*/ 86 w 332"/>
                <a:gd name="T5" fmla="*/ 28 h 70"/>
                <a:gd name="T6" fmla="*/ 78 w 332"/>
                <a:gd name="T7" fmla="*/ 28 h 70"/>
                <a:gd name="T8" fmla="*/ 78 w 332"/>
                <a:gd name="T9" fmla="*/ 16 h 70"/>
                <a:gd name="T10" fmla="*/ 119 w 332"/>
                <a:gd name="T11" fmla="*/ 20 h 70"/>
                <a:gd name="T12" fmla="*/ 123 w 332"/>
                <a:gd name="T13" fmla="*/ 28 h 70"/>
                <a:gd name="T14" fmla="*/ 111 w 332"/>
                <a:gd name="T15" fmla="*/ 28 h 70"/>
                <a:gd name="T16" fmla="*/ 111 w 332"/>
                <a:gd name="T17" fmla="*/ 70 h 70"/>
                <a:gd name="T18" fmla="*/ 148 w 332"/>
                <a:gd name="T19" fmla="*/ 70 h 70"/>
                <a:gd name="T20" fmla="*/ 148 w 332"/>
                <a:gd name="T21" fmla="*/ 16 h 70"/>
                <a:gd name="T22" fmla="*/ 185 w 332"/>
                <a:gd name="T23" fmla="*/ 16 h 70"/>
                <a:gd name="T24" fmla="*/ 185 w 332"/>
                <a:gd name="T25" fmla="*/ 70 h 70"/>
                <a:gd name="T26" fmla="*/ 226 w 332"/>
                <a:gd name="T27" fmla="*/ 70 h 70"/>
                <a:gd name="T28" fmla="*/ 226 w 332"/>
                <a:gd name="T29" fmla="*/ 28 h 70"/>
                <a:gd name="T30" fmla="*/ 213 w 332"/>
                <a:gd name="T31" fmla="*/ 28 h 70"/>
                <a:gd name="T32" fmla="*/ 213 w 332"/>
                <a:gd name="T33" fmla="*/ 20 h 70"/>
                <a:gd name="T34" fmla="*/ 259 w 332"/>
                <a:gd name="T35" fmla="*/ 20 h 70"/>
                <a:gd name="T36" fmla="*/ 259 w 332"/>
                <a:gd name="T37" fmla="*/ 28 h 70"/>
                <a:gd name="T38" fmla="*/ 246 w 332"/>
                <a:gd name="T39" fmla="*/ 33 h 70"/>
                <a:gd name="T40" fmla="*/ 246 w 332"/>
                <a:gd name="T41" fmla="*/ 70 h 70"/>
                <a:gd name="T42" fmla="*/ 332 w 332"/>
                <a:gd name="T43" fmla="*/ 70 h 70"/>
                <a:gd name="T44" fmla="*/ 332 w 332"/>
                <a:gd name="T45" fmla="*/ 0 h 70"/>
                <a:gd name="T46" fmla="*/ 0 w 332"/>
                <a:gd name="T47" fmla="*/ 0 h 70"/>
                <a:gd name="T48" fmla="*/ 0 w 332"/>
                <a:gd name="T4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2" h="70">
                  <a:moveTo>
                    <a:pt x="0" y="70"/>
                  </a:moveTo>
                  <a:lnTo>
                    <a:pt x="86" y="70"/>
                  </a:lnTo>
                  <a:lnTo>
                    <a:pt x="86" y="28"/>
                  </a:lnTo>
                  <a:lnTo>
                    <a:pt x="78" y="28"/>
                  </a:lnTo>
                  <a:lnTo>
                    <a:pt x="78" y="16"/>
                  </a:lnTo>
                  <a:lnTo>
                    <a:pt x="119" y="20"/>
                  </a:lnTo>
                  <a:lnTo>
                    <a:pt x="123" y="28"/>
                  </a:lnTo>
                  <a:lnTo>
                    <a:pt x="111" y="28"/>
                  </a:lnTo>
                  <a:lnTo>
                    <a:pt x="111" y="70"/>
                  </a:lnTo>
                  <a:lnTo>
                    <a:pt x="148" y="70"/>
                  </a:lnTo>
                  <a:lnTo>
                    <a:pt x="148" y="16"/>
                  </a:lnTo>
                  <a:lnTo>
                    <a:pt x="185" y="16"/>
                  </a:lnTo>
                  <a:lnTo>
                    <a:pt x="185" y="70"/>
                  </a:lnTo>
                  <a:lnTo>
                    <a:pt x="226" y="70"/>
                  </a:lnTo>
                  <a:lnTo>
                    <a:pt x="226" y="28"/>
                  </a:lnTo>
                  <a:lnTo>
                    <a:pt x="213" y="28"/>
                  </a:lnTo>
                  <a:lnTo>
                    <a:pt x="213" y="20"/>
                  </a:lnTo>
                  <a:lnTo>
                    <a:pt x="259" y="20"/>
                  </a:lnTo>
                  <a:lnTo>
                    <a:pt x="259" y="28"/>
                  </a:lnTo>
                  <a:lnTo>
                    <a:pt x="246" y="33"/>
                  </a:lnTo>
                  <a:lnTo>
                    <a:pt x="246" y="70"/>
                  </a:lnTo>
                  <a:lnTo>
                    <a:pt x="332" y="70"/>
                  </a:lnTo>
                  <a:lnTo>
                    <a:pt x="332" y="0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5F55BC2B-3DFC-4944-8BAD-A0C3771FE958}"/>
                </a:ext>
              </a:extLst>
            </p:cNvPr>
            <p:cNvSpPr/>
            <p:nvPr/>
          </p:nvSpPr>
          <p:spPr bwMode="auto">
            <a:xfrm>
              <a:off x="9942666" y="804015"/>
              <a:ext cx="62234" cy="30708"/>
            </a:xfrm>
            <a:custGeom>
              <a:avLst/>
              <a:gdLst>
                <a:gd name="T0" fmla="*/ 35 w 37"/>
                <a:gd name="T1" fmla="*/ 3 h 18"/>
                <a:gd name="T2" fmla="*/ 35 w 37"/>
                <a:gd name="T3" fmla="*/ 4 h 18"/>
                <a:gd name="T4" fmla="*/ 27 w 37"/>
                <a:gd name="T5" fmla="*/ 4 h 18"/>
                <a:gd name="T6" fmla="*/ 27 w 37"/>
                <a:gd name="T7" fmla="*/ 3 h 18"/>
                <a:gd name="T8" fmla="*/ 35 w 37"/>
                <a:gd name="T9" fmla="*/ 3 h 18"/>
                <a:gd name="T10" fmla="*/ 24 w 37"/>
                <a:gd name="T11" fmla="*/ 3 h 18"/>
                <a:gd name="T12" fmla="*/ 24 w 37"/>
                <a:gd name="T13" fmla="*/ 4 h 18"/>
                <a:gd name="T14" fmla="*/ 16 w 37"/>
                <a:gd name="T15" fmla="*/ 4 h 18"/>
                <a:gd name="T16" fmla="*/ 16 w 37"/>
                <a:gd name="T17" fmla="*/ 3 h 18"/>
                <a:gd name="T18" fmla="*/ 24 w 37"/>
                <a:gd name="T19" fmla="*/ 3 h 18"/>
                <a:gd name="T20" fmla="*/ 3 w 37"/>
                <a:gd name="T21" fmla="*/ 3 h 18"/>
                <a:gd name="T22" fmla="*/ 13 w 37"/>
                <a:gd name="T23" fmla="*/ 3 h 18"/>
                <a:gd name="T24" fmla="*/ 13 w 37"/>
                <a:gd name="T25" fmla="*/ 4 h 18"/>
                <a:gd name="T26" fmla="*/ 4 w 37"/>
                <a:gd name="T27" fmla="*/ 4 h 18"/>
                <a:gd name="T28" fmla="*/ 0 w 37"/>
                <a:gd name="T29" fmla="*/ 16 h 18"/>
                <a:gd name="T30" fmla="*/ 2 w 37"/>
                <a:gd name="T31" fmla="*/ 18 h 18"/>
                <a:gd name="T32" fmla="*/ 37 w 37"/>
                <a:gd name="T33" fmla="*/ 18 h 18"/>
                <a:gd name="T34" fmla="*/ 37 w 37"/>
                <a:gd name="T35" fmla="*/ 1 h 18"/>
                <a:gd name="T36" fmla="*/ 36 w 37"/>
                <a:gd name="T37" fmla="*/ 0 h 18"/>
                <a:gd name="T38" fmla="*/ 5 w 37"/>
                <a:gd name="T39" fmla="*/ 0 h 18"/>
                <a:gd name="T40" fmla="*/ 3 w 37"/>
                <a:gd name="T4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8">
                  <a:moveTo>
                    <a:pt x="35" y="3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5" y="3"/>
                    <a:pt x="35" y="3"/>
                    <a:pt x="35" y="3"/>
                  </a:cubicBezTo>
                  <a:close/>
                  <a:moveTo>
                    <a:pt x="24" y="3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24" y="3"/>
                    <a:pt x="24" y="3"/>
                    <a:pt x="24" y="3"/>
                  </a:cubicBezTo>
                  <a:close/>
                  <a:moveTo>
                    <a:pt x="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13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917643ED-C6DB-4645-91B7-31401E0BFB59}"/>
                </a:ext>
              </a:extLst>
            </p:cNvPr>
            <p:cNvSpPr/>
            <p:nvPr/>
          </p:nvSpPr>
          <p:spPr bwMode="auto">
            <a:xfrm>
              <a:off x="10149430" y="804015"/>
              <a:ext cx="60187" cy="30708"/>
            </a:xfrm>
            <a:custGeom>
              <a:avLst/>
              <a:gdLst>
                <a:gd name="T0" fmla="*/ 13 w 36"/>
                <a:gd name="T1" fmla="*/ 3 h 18"/>
                <a:gd name="T2" fmla="*/ 20 w 36"/>
                <a:gd name="T3" fmla="*/ 3 h 18"/>
                <a:gd name="T4" fmla="*/ 20 w 36"/>
                <a:gd name="T5" fmla="*/ 4 h 18"/>
                <a:gd name="T6" fmla="*/ 13 w 36"/>
                <a:gd name="T7" fmla="*/ 4 h 18"/>
                <a:gd name="T8" fmla="*/ 13 w 36"/>
                <a:gd name="T9" fmla="*/ 3 h 18"/>
                <a:gd name="T10" fmla="*/ 2 w 36"/>
                <a:gd name="T11" fmla="*/ 3 h 18"/>
                <a:gd name="T12" fmla="*/ 10 w 36"/>
                <a:gd name="T13" fmla="*/ 3 h 18"/>
                <a:gd name="T14" fmla="*/ 10 w 36"/>
                <a:gd name="T15" fmla="*/ 4 h 18"/>
                <a:gd name="T16" fmla="*/ 2 w 36"/>
                <a:gd name="T17" fmla="*/ 4 h 18"/>
                <a:gd name="T18" fmla="*/ 2 w 36"/>
                <a:gd name="T19" fmla="*/ 3 h 18"/>
                <a:gd name="T20" fmla="*/ 0 w 36"/>
                <a:gd name="T21" fmla="*/ 18 h 18"/>
                <a:gd name="T22" fmla="*/ 36 w 36"/>
                <a:gd name="T23" fmla="*/ 18 h 18"/>
                <a:gd name="T24" fmla="*/ 36 w 36"/>
                <a:gd name="T25" fmla="*/ 14 h 18"/>
                <a:gd name="T26" fmla="*/ 32 w 36"/>
                <a:gd name="T27" fmla="*/ 4 h 18"/>
                <a:gd name="T28" fmla="*/ 23 w 36"/>
                <a:gd name="T29" fmla="*/ 4 h 18"/>
                <a:gd name="T30" fmla="*/ 23 w 36"/>
                <a:gd name="T31" fmla="*/ 3 h 18"/>
                <a:gd name="T32" fmla="*/ 33 w 36"/>
                <a:gd name="T33" fmla="*/ 3 h 18"/>
                <a:gd name="T34" fmla="*/ 32 w 36"/>
                <a:gd name="T35" fmla="*/ 0 h 18"/>
                <a:gd name="T36" fmla="*/ 0 w 36"/>
                <a:gd name="T37" fmla="*/ 0 h 18"/>
                <a:gd name="T38" fmla="*/ 0 w 36"/>
                <a:gd name="T3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18">
                  <a:moveTo>
                    <a:pt x="13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lose/>
                  <a:moveTo>
                    <a:pt x="2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8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2"/>
                    <a:pt x="34" y="4"/>
                    <a:pt x="3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7C53E914-8B1B-400F-B030-DEA85B7564A6}"/>
                </a:ext>
              </a:extLst>
            </p:cNvPr>
            <p:cNvSpPr/>
            <p:nvPr/>
          </p:nvSpPr>
          <p:spPr bwMode="auto">
            <a:xfrm>
              <a:off x="10018411" y="675452"/>
              <a:ext cx="110548" cy="56092"/>
            </a:xfrm>
            <a:custGeom>
              <a:avLst/>
              <a:gdLst>
                <a:gd name="T0" fmla="*/ 26 w 66"/>
                <a:gd name="T1" fmla="*/ 19 h 33"/>
                <a:gd name="T2" fmla="*/ 20 w 66"/>
                <a:gd name="T3" fmla="*/ 16 h 33"/>
                <a:gd name="T4" fmla="*/ 0 w 66"/>
                <a:gd name="T5" fmla="*/ 33 h 33"/>
                <a:gd name="T6" fmla="*/ 11 w 66"/>
                <a:gd name="T7" fmla="*/ 28 h 33"/>
                <a:gd name="T8" fmla="*/ 20 w 66"/>
                <a:gd name="T9" fmla="*/ 21 h 33"/>
                <a:gd name="T10" fmla="*/ 26 w 66"/>
                <a:gd name="T11" fmla="*/ 26 h 33"/>
                <a:gd name="T12" fmla="*/ 39 w 66"/>
                <a:gd name="T13" fmla="*/ 9 h 33"/>
                <a:gd name="T14" fmla="*/ 40 w 66"/>
                <a:gd name="T15" fmla="*/ 9 h 33"/>
                <a:gd name="T16" fmla="*/ 47 w 66"/>
                <a:gd name="T17" fmla="*/ 17 h 33"/>
                <a:gd name="T18" fmla="*/ 50 w 66"/>
                <a:gd name="T19" fmla="*/ 16 h 33"/>
                <a:gd name="T20" fmla="*/ 66 w 66"/>
                <a:gd name="T21" fmla="*/ 32 h 33"/>
                <a:gd name="T22" fmla="*/ 58 w 66"/>
                <a:gd name="T23" fmla="*/ 20 h 33"/>
                <a:gd name="T24" fmla="*/ 51 w 66"/>
                <a:gd name="T25" fmla="*/ 7 h 33"/>
                <a:gd name="T26" fmla="*/ 51 w 66"/>
                <a:gd name="T27" fmla="*/ 7 h 33"/>
                <a:gd name="T28" fmla="*/ 47 w 66"/>
                <a:gd name="T29" fmla="*/ 11 h 33"/>
                <a:gd name="T30" fmla="*/ 39 w 66"/>
                <a:gd name="T31" fmla="*/ 0 h 33"/>
                <a:gd name="T32" fmla="*/ 26 w 66"/>
                <a:gd name="T3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3">
                  <a:moveTo>
                    <a:pt x="26" y="19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19" y="21"/>
                    <a:pt x="4" y="29"/>
                    <a:pt x="0" y="33"/>
                  </a:cubicBezTo>
                  <a:cubicBezTo>
                    <a:pt x="5" y="31"/>
                    <a:pt x="7" y="30"/>
                    <a:pt x="11" y="28"/>
                  </a:cubicBezTo>
                  <a:cubicBezTo>
                    <a:pt x="16" y="26"/>
                    <a:pt x="17" y="23"/>
                    <a:pt x="20" y="21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4"/>
                    <a:pt x="38" y="14"/>
                    <a:pt x="39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11"/>
                    <a:pt x="45" y="17"/>
                    <a:pt x="47" y="17"/>
                  </a:cubicBezTo>
                  <a:cubicBezTo>
                    <a:pt x="48" y="17"/>
                    <a:pt x="49" y="17"/>
                    <a:pt x="50" y="16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0"/>
                    <a:pt x="60" y="22"/>
                    <a:pt x="58" y="20"/>
                  </a:cubicBezTo>
                  <a:cubicBezTo>
                    <a:pt x="57" y="18"/>
                    <a:pt x="52" y="9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7"/>
                    <a:pt x="33" y="15"/>
                    <a:pt x="26" y="19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CC65301-4360-487E-892B-ED2128DBEA62}"/>
                </a:ext>
              </a:extLst>
            </p:cNvPr>
            <p:cNvSpPr/>
            <p:nvPr/>
          </p:nvSpPr>
          <p:spPr bwMode="auto">
            <a:xfrm>
              <a:off x="10228042" y="841273"/>
              <a:ext cx="48722" cy="56092"/>
            </a:xfrm>
            <a:custGeom>
              <a:avLst/>
              <a:gdLst>
                <a:gd name="T0" fmla="*/ 10 w 29"/>
                <a:gd name="T1" fmla="*/ 4 h 33"/>
                <a:gd name="T2" fmla="*/ 18 w 29"/>
                <a:gd name="T3" fmla="*/ 10 h 33"/>
                <a:gd name="T4" fmla="*/ 8 w 29"/>
                <a:gd name="T5" fmla="*/ 11 h 33"/>
                <a:gd name="T6" fmla="*/ 0 w 29"/>
                <a:gd name="T7" fmla="*/ 28 h 33"/>
                <a:gd name="T8" fmla="*/ 3 w 29"/>
                <a:gd name="T9" fmla="*/ 30 h 33"/>
                <a:gd name="T10" fmla="*/ 5 w 29"/>
                <a:gd name="T11" fmla="*/ 25 h 33"/>
                <a:gd name="T12" fmla="*/ 21 w 29"/>
                <a:gd name="T13" fmla="*/ 33 h 33"/>
                <a:gd name="T14" fmla="*/ 22 w 29"/>
                <a:gd name="T15" fmla="*/ 29 h 33"/>
                <a:gd name="T16" fmla="*/ 7 w 29"/>
                <a:gd name="T17" fmla="*/ 21 h 33"/>
                <a:gd name="T18" fmla="*/ 8 w 29"/>
                <a:gd name="T19" fmla="*/ 21 h 33"/>
                <a:gd name="T20" fmla="*/ 10 w 29"/>
                <a:gd name="T21" fmla="*/ 17 h 33"/>
                <a:gd name="T22" fmla="*/ 8 w 29"/>
                <a:gd name="T23" fmla="*/ 15 h 33"/>
                <a:gd name="T24" fmla="*/ 21 w 29"/>
                <a:gd name="T25" fmla="*/ 14 h 33"/>
                <a:gd name="T26" fmla="*/ 28 w 29"/>
                <a:gd name="T27" fmla="*/ 16 h 33"/>
                <a:gd name="T28" fmla="*/ 29 w 29"/>
                <a:gd name="T29" fmla="*/ 13 h 33"/>
                <a:gd name="T30" fmla="*/ 24 w 29"/>
                <a:gd name="T31" fmla="*/ 10 h 33"/>
                <a:gd name="T32" fmla="*/ 19 w 29"/>
                <a:gd name="T33" fmla="*/ 7 h 33"/>
                <a:gd name="T34" fmla="*/ 12 w 29"/>
                <a:gd name="T35" fmla="*/ 0 h 33"/>
                <a:gd name="T36" fmla="*/ 10 w 29"/>
                <a:gd name="T3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33">
                  <a:moveTo>
                    <a:pt x="10" y="4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0" y="28"/>
                    <a:pt x="0" y="28"/>
                  </a:cubicBezTo>
                  <a:cubicBezTo>
                    <a:pt x="0" y="29"/>
                    <a:pt x="2" y="29"/>
                    <a:pt x="3" y="3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7" y="16"/>
                    <a:pt x="28" y="16"/>
                  </a:cubicBezTo>
                  <a:cubicBezTo>
                    <a:pt x="28" y="15"/>
                    <a:pt x="29" y="14"/>
                    <a:pt x="29" y="13"/>
                  </a:cubicBezTo>
                  <a:cubicBezTo>
                    <a:pt x="29" y="12"/>
                    <a:pt x="25" y="11"/>
                    <a:pt x="24" y="10"/>
                  </a:cubicBezTo>
                  <a:cubicBezTo>
                    <a:pt x="21" y="9"/>
                    <a:pt x="22" y="10"/>
                    <a:pt x="19" y="7"/>
                  </a:cubicBezTo>
                  <a:cubicBezTo>
                    <a:pt x="17" y="6"/>
                    <a:pt x="14" y="1"/>
                    <a:pt x="12" y="0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1B3B14B-C714-4951-B905-08BF800BB6EA}"/>
                </a:ext>
              </a:extLst>
            </p:cNvPr>
            <p:cNvSpPr/>
            <p:nvPr/>
          </p:nvSpPr>
          <p:spPr bwMode="auto">
            <a:xfrm>
              <a:off x="9959453" y="579236"/>
              <a:ext cx="85572" cy="38897"/>
            </a:xfrm>
            <a:custGeom>
              <a:avLst/>
              <a:gdLst>
                <a:gd name="T0" fmla="*/ 48 w 51"/>
                <a:gd name="T1" fmla="*/ 2 h 23"/>
                <a:gd name="T2" fmla="*/ 49 w 51"/>
                <a:gd name="T3" fmla="*/ 5 h 23"/>
                <a:gd name="T4" fmla="*/ 48 w 51"/>
                <a:gd name="T5" fmla="*/ 5 h 23"/>
                <a:gd name="T6" fmla="*/ 45 w 51"/>
                <a:gd name="T7" fmla="*/ 3 h 23"/>
                <a:gd name="T8" fmla="*/ 45 w 51"/>
                <a:gd name="T9" fmla="*/ 5 h 23"/>
                <a:gd name="T10" fmla="*/ 44 w 51"/>
                <a:gd name="T11" fmla="*/ 6 h 23"/>
                <a:gd name="T12" fmla="*/ 41 w 51"/>
                <a:gd name="T13" fmla="*/ 4 h 23"/>
                <a:gd name="T14" fmla="*/ 36 w 51"/>
                <a:gd name="T15" fmla="*/ 8 h 23"/>
                <a:gd name="T16" fmla="*/ 33 w 51"/>
                <a:gd name="T17" fmla="*/ 6 h 23"/>
                <a:gd name="T18" fmla="*/ 33 w 51"/>
                <a:gd name="T19" fmla="*/ 8 h 23"/>
                <a:gd name="T20" fmla="*/ 30 w 51"/>
                <a:gd name="T21" fmla="*/ 10 h 23"/>
                <a:gd name="T22" fmla="*/ 28 w 51"/>
                <a:gd name="T23" fmla="*/ 10 h 23"/>
                <a:gd name="T24" fmla="*/ 25 w 51"/>
                <a:gd name="T25" fmla="*/ 9 h 23"/>
                <a:gd name="T26" fmla="*/ 25 w 51"/>
                <a:gd name="T27" fmla="*/ 10 h 23"/>
                <a:gd name="T28" fmla="*/ 22 w 51"/>
                <a:gd name="T29" fmla="*/ 13 h 23"/>
                <a:gd name="T30" fmla="*/ 21 w 51"/>
                <a:gd name="T31" fmla="*/ 9 h 23"/>
                <a:gd name="T32" fmla="*/ 12 w 51"/>
                <a:gd name="T33" fmla="*/ 10 h 23"/>
                <a:gd name="T34" fmla="*/ 11 w 51"/>
                <a:gd name="T35" fmla="*/ 14 h 23"/>
                <a:gd name="T36" fmla="*/ 11 w 51"/>
                <a:gd name="T37" fmla="*/ 15 h 23"/>
                <a:gd name="T38" fmla="*/ 15 w 51"/>
                <a:gd name="T39" fmla="*/ 13 h 23"/>
                <a:gd name="T40" fmla="*/ 17 w 51"/>
                <a:gd name="T41" fmla="*/ 13 h 23"/>
                <a:gd name="T42" fmla="*/ 8 w 51"/>
                <a:gd name="T43" fmla="*/ 20 h 23"/>
                <a:gd name="T44" fmla="*/ 0 w 51"/>
                <a:gd name="T45" fmla="*/ 9 h 23"/>
                <a:gd name="T46" fmla="*/ 0 w 51"/>
                <a:gd name="T47" fmla="*/ 10 h 23"/>
                <a:gd name="T48" fmla="*/ 0 w 51"/>
                <a:gd name="T49" fmla="*/ 12 h 23"/>
                <a:gd name="T50" fmla="*/ 9 w 51"/>
                <a:gd name="T51" fmla="*/ 23 h 23"/>
                <a:gd name="T52" fmla="*/ 15 w 51"/>
                <a:gd name="T53" fmla="*/ 20 h 23"/>
                <a:gd name="T54" fmla="*/ 19 w 51"/>
                <a:gd name="T55" fmla="*/ 14 h 23"/>
                <a:gd name="T56" fmla="*/ 22 w 51"/>
                <a:gd name="T57" fmla="*/ 16 h 23"/>
                <a:gd name="T58" fmla="*/ 27 w 51"/>
                <a:gd name="T59" fmla="*/ 13 h 23"/>
                <a:gd name="T60" fmla="*/ 34 w 51"/>
                <a:gd name="T61" fmla="*/ 10 h 23"/>
                <a:gd name="T62" fmla="*/ 36 w 51"/>
                <a:gd name="T63" fmla="*/ 11 h 23"/>
                <a:gd name="T64" fmla="*/ 42 w 51"/>
                <a:gd name="T65" fmla="*/ 8 h 23"/>
                <a:gd name="T66" fmla="*/ 44 w 51"/>
                <a:gd name="T67" fmla="*/ 9 h 23"/>
                <a:gd name="T68" fmla="*/ 46 w 51"/>
                <a:gd name="T69" fmla="*/ 7 h 23"/>
                <a:gd name="T70" fmla="*/ 48 w 51"/>
                <a:gd name="T71" fmla="*/ 8 h 23"/>
                <a:gd name="T72" fmla="*/ 49 w 51"/>
                <a:gd name="T73" fmla="*/ 8 h 23"/>
                <a:gd name="T74" fmla="*/ 51 w 51"/>
                <a:gd name="T75" fmla="*/ 6 h 23"/>
                <a:gd name="T76" fmla="*/ 51 w 51"/>
                <a:gd name="T77" fmla="*/ 5 h 23"/>
                <a:gd name="T78" fmla="*/ 48 w 51"/>
                <a:gd name="T79" fmla="*/ 0 h 23"/>
                <a:gd name="T80" fmla="*/ 48 w 51"/>
                <a:gd name="T8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23">
                  <a:moveTo>
                    <a:pt x="48" y="2"/>
                  </a:moveTo>
                  <a:cubicBezTo>
                    <a:pt x="48" y="3"/>
                    <a:pt x="49" y="4"/>
                    <a:pt x="49" y="5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6" y="5"/>
                    <a:pt x="46" y="3"/>
                    <a:pt x="45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6"/>
                    <a:pt x="45" y="5"/>
                    <a:pt x="44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8"/>
                    <a:pt x="38" y="6"/>
                    <a:pt x="36" y="8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0" y="10"/>
                    <a:pt x="30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7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2"/>
                    <a:pt x="23" y="12"/>
                    <a:pt x="22" y="13"/>
                  </a:cubicBezTo>
                  <a:cubicBezTo>
                    <a:pt x="19" y="14"/>
                    <a:pt x="21" y="11"/>
                    <a:pt x="2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1" y="12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4"/>
                    <a:pt x="13" y="13"/>
                    <a:pt x="15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6"/>
                    <a:pt x="10" y="20"/>
                    <a:pt x="8" y="20"/>
                  </a:cubicBezTo>
                  <a:cubicBezTo>
                    <a:pt x="7" y="20"/>
                    <a:pt x="2" y="10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7" y="23"/>
                    <a:pt x="9" y="23"/>
                  </a:cubicBezTo>
                  <a:cubicBezTo>
                    <a:pt x="10" y="23"/>
                    <a:pt x="14" y="20"/>
                    <a:pt x="15" y="20"/>
                  </a:cubicBezTo>
                  <a:cubicBezTo>
                    <a:pt x="18" y="18"/>
                    <a:pt x="18" y="17"/>
                    <a:pt x="19" y="14"/>
                  </a:cubicBezTo>
                  <a:cubicBezTo>
                    <a:pt x="20" y="15"/>
                    <a:pt x="20" y="16"/>
                    <a:pt x="22" y="16"/>
                  </a:cubicBezTo>
                  <a:cubicBezTo>
                    <a:pt x="25" y="16"/>
                    <a:pt x="26" y="15"/>
                    <a:pt x="27" y="13"/>
                  </a:cubicBezTo>
                  <a:cubicBezTo>
                    <a:pt x="29" y="14"/>
                    <a:pt x="34" y="12"/>
                    <a:pt x="34" y="10"/>
                  </a:cubicBezTo>
                  <a:cubicBezTo>
                    <a:pt x="35" y="10"/>
                    <a:pt x="36" y="11"/>
                    <a:pt x="36" y="11"/>
                  </a:cubicBezTo>
                  <a:cubicBezTo>
                    <a:pt x="38" y="11"/>
                    <a:pt x="41" y="9"/>
                    <a:pt x="42" y="8"/>
                  </a:cubicBezTo>
                  <a:cubicBezTo>
                    <a:pt x="42" y="8"/>
                    <a:pt x="43" y="9"/>
                    <a:pt x="44" y="9"/>
                  </a:cubicBezTo>
                  <a:cubicBezTo>
                    <a:pt x="45" y="9"/>
                    <a:pt x="45" y="8"/>
                    <a:pt x="46" y="7"/>
                  </a:cubicBezTo>
                  <a:cubicBezTo>
                    <a:pt x="47" y="8"/>
                    <a:pt x="47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1" y="7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3"/>
                    <a:pt x="50" y="1"/>
                    <a:pt x="48" y="0"/>
                  </a:cubicBezTo>
                  <a:cubicBezTo>
                    <a:pt x="48" y="1"/>
                    <a:pt x="48" y="1"/>
                    <a:pt x="48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FA66CCE6-0F3D-4500-A8D8-B8C3E6F1B51A}"/>
                </a:ext>
              </a:extLst>
            </p:cNvPr>
            <p:cNvSpPr/>
            <p:nvPr/>
          </p:nvSpPr>
          <p:spPr bwMode="auto">
            <a:xfrm>
              <a:off x="9872243" y="715987"/>
              <a:ext cx="21700" cy="98265"/>
            </a:xfrm>
            <a:custGeom>
              <a:avLst/>
              <a:gdLst>
                <a:gd name="T0" fmla="*/ 8 w 13"/>
                <a:gd name="T1" fmla="*/ 2 h 58"/>
                <a:gd name="T2" fmla="*/ 10 w 13"/>
                <a:gd name="T3" fmla="*/ 2 h 58"/>
                <a:gd name="T4" fmla="*/ 6 w 13"/>
                <a:gd name="T5" fmla="*/ 5 h 58"/>
                <a:gd name="T6" fmla="*/ 9 w 13"/>
                <a:gd name="T7" fmla="*/ 7 h 58"/>
                <a:gd name="T8" fmla="*/ 8 w 13"/>
                <a:gd name="T9" fmla="*/ 8 h 58"/>
                <a:gd name="T10" fmla="*/ 5 w 13"/>
                <a:gd name="T11" fmla="*/ 8 h 58"/>
                <a:gd name="T12" fmla="*/ 7 w 13"/>
                <a:gd name="T13" fmla="*/ 11 h 58"/>
                <a:gd name="T14" fmla="*/ 3 w 13"/>
                <a:gd name="T15" fmla="*/ 16 h 58"/>
                <a:gd name="T16" fmla="*/ 3 w 13"/>
                <a:gd name="T17" fmla="*/ 16 h 58"/>
                <a:gd name="T18" fmla="*/ 5 w 13"/>
                <a:gd name="T19" fmla="*/ 18 h 58"/>
                <a:gd name="T20" fmla="*/ 4 w 13"/>
                <a:gd name="T21" fmla="*/ 23 h 58"/>
                <a:gd name="T22" fmla="*/ 1 w 13"/>
                <a:gd name="T23" fmla="*/ 24 h 58"/>
                <a:gd name="T24" fmla="*/ 4 w 13"/>
                <a:gd name="T25" fmla="*/ 27 h 58"/>
                <a:gd name="T26" fmla="*/ 3 w 13"/>
                <a:gd name="T27" fmla="*/ 31 h 58"/>
                <a:gd name="T28" fmla="*/ 0 w 13"/>
                <a:gd name="T29" fmla="*/ 33 h 58"/>
                <a:gd name="T30" fmla="*/ 1 w 13"/>
                <a:gd name="T31" fmla="*/ 33 h 58"/>
                <a:gd name="T32" fmla="*/ 3 w 13"/>
                <a:gd name="T33" fmla="*/ 35 h 58"/>
                <a:gd name="T34" fmla="*/ 3 w 13"/>
                <a:gd name="T35" fmla="*/ 38 h 58"/>
                <a:gd name="T36" fmla="*/ 0 w 13"/>
                <a:gd name="T37" fmla="*/ 41 h 58"/>
                <a:gd name="T38" fmla="*/ 3 w 13"/>
                <a:gd name="T39" fmla="*/ 44 h 58"/>
                <a:gd name="T40" fmla="*/ 3 w 13"/>
                <a:gd name="T41" fmla="*/ 46 h 58"/>
                <a:gd name="T42" fmla="*/ 3 w 13"/>
                <a:gd name="T43" fmla="*/ 47 h 58"/>
                <a:gd name="T44" fmla="*/ 7 w 13"/>
                <a:gd name="T45" fmla="*/ 50 h 58"/>
                <a:gd name="T46" fmla="*/ 9 w 13"/>
                <a:gd name="T47" fmla="*/ 49 h 58"/>
                <a:gd name="T48" fmla="*/ 9 w 13"/>
                <a:gd name="T49" fmla="*/ 47 h 58"/>
                <a:gd name="T50" fmla="*/ 10 w 13"/>
                <a:gd name="T51" fmla="*/ 50 h 58"/>
                <a:gd name="T52" fmla="*/ 10 w 13"/>
                <a:gd name="T53" fmla="*/ 54 h 58"/>
                <a:gd name="T54" fmla="*/ 4 w 13"/>
                <a:gd name="T55" fmla="*/ 57 h 58"/>
                <a:gd name="T56" fmla="*/ 5 w 13"/>
                <a:gd name="T57" fmla="*/ 58 h 58"/>
                <a:gd name="T58" fmla="*/ 9 w 13"/>
                <a:gd name="T59" fmla="*/ 58 h 58"/>
                <a:gd name="T60" fmla="*/ 13 w 13"/>
                <a:gd name="T61" fmla="*/ 53 h 58"/>
                <a:gd name="T62" fmla="*/ 13 w 13"/>
                <a:gd name="T63" fmla="*/ 52 h 58"/>
                <a:gd name="T64" fmla="*/ 8 w 13"/>
                <a:gd name="T65" fmla="*/ 45 h 58"/>
                <a:gd name="T66" fmla="*/ 7 w 13"/>
                <a:gd name="T67" fmla="*/ 47 h 58"/>
                <a:gd name="T68" fmla="*/ 7 w 13"/>
                <a:gd name="T69" fmla="*/ 48 h 58"/>
                <a:gd name="T70" fmla="*/ 6 w 13"/>
                <a:gd name="T71" fmla="*/ 43 h 58"/>
                <a:gd name="T72" fmla="*/ 4 w 13"/>
                <a:gd name="T73" fmla="*/ 42 h 58"/>
                <a:gd name="T74" fmla="*/ 6 w 13"/>
                <a:gd name="T75" fmla="*/ 38 h 58"/>
                <a:gd name="T76" fmla="*/ 6 w 13"/>
                <a:gd name="T77" fmla="*/ 35 h 58"/>
                <a:gd name="T78" fmla="*/ 5 w 13"/>
                <a:gd name="T79" fmla="*/ 33 h 58"/>
                <a:gd name="T80" fmla="*/ 7 w 13"/>
                <a:gd name="T81" fmla="*/ 27 h 58"/>
                <a:gd name="T82" fmla="*/ 6 w 13"/>
                <a:gd name="T83" fmla="*/ 25 h 58"/>
                <a:gd name="T84" fmla="*/ 7 w 13"/>
                <a:gd name="T85" fmla="*/ 23 h 58"/>
                <a:gd name="T86" fmla="*/ 8 w 13"/>
                <a:gd name="T87" fmla="*/ 18 h 58"/>
                <a:gd name="T88" fmla="*/ 7 w 13"/>
                <a:gd name="T89" fmla="*/ 17 h 58"/>
                <a:gd name="T90" fmla="*/ 9 w 13"/>
                <a:gd name="T91" fmla="*/ 16 h 58"/>
                <a:gd name="T92" fmla="*/ 10 w 13"/>
                <a:gd name="T93" fmla="*/ 12 h 58"/>
                <a:gd name="T94" fmla="*/ 9 w 13"/>
                <a:gd name="T95" fmla="*/ 9 h 58"/>
                <a:gd name="T96" fmla="*/ 11 w 13"/>
                <a:gd name="T97" fmla="*/ 8 h 58"/>
                <a:gd name="T98" fmla="*/ 10 w 13"/>
                <a:gd name="T99" fmla="*/ 6 h 58"/>
                <a:gd name="T100" fmla="*/ 13 w 13"/>
                <a:gd name="T101" fmla="*/ 4 h 58"/>
                <a:gd name="T102" fmla="*/ 13 w 13"/>
                <a:gd name="T103" fmla="*/ 3 h 58"/>
                <a:gd name="T104" fmla="*/ 9 w 13"/>
                <a:gd name="T105" fmla="*/ 0 h 58"/>
                <a:gd name="T106" fmla="*/ 6 w 13"/>
                <a:gd name="T107" fmla="*/ 0 h 58"/>
                <a:gd name="T108" fmla="*/ 8 w 13"/>
                <a:gd name="T10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" h="58">
                  <a:moveTo>
                    <a:pt x="8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5"/>
                    <a:pt x="9" y="3"/>
                    <a:pt x="6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7" y="10"/>
                    <a:pt x="7" y="11"/>
                  </a:cubicBezTo>
                  <a:cubicBezTo>
                    <a:pt x="7" y="14"/>
                    <a:pt x="6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4"/>
                    <a:pt x="3" y="34"/>
                    <a:pt x="3" y="35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40"/>
                    <a:pt x="2" y="40"/>
                    <a:pt x="0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5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5" y="50"/>
                    <a:pt x="7" y="50"/>
                  </a:cubicBezTo>
                  <a:cubicBezTo>
                    <a:pt x="7" y="50"/>
                    <a:pt x="8" y="49"/>
                    <a:pt x="9" y="4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7"/>
                    <a:pt x="10" y="48"/>
                    <a:pt x="10" y="50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7" y="57"/>
                    <a:pt x="4" y="57"/>
                  </a:cubicBezTo>
                  <a:cubicBezTo>
                    <a:pt x="4" y="58"/>
                    <a:pt x="4" y="58"/>
                    <a:pt x="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2" y="58"/>
                    <a:pt x="13" y="56"/>
                    <a:pt x="13" y="53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49"/>
                    <a:pt x="11" y="45"/>
                    <a:pt x="8" y="45"/>
                  </a:cubicBezTo>
                  <a:cubicBezTo>
                    <a:pt x="7" y="45"/>
                    <a:pt x="7" y="45"/>
                    <a:pt x="7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5" y="47"/>
                    <a:pt x="6" y="46"/>
                    <a:pt x="6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6" y="40"/>
                    <a:pt x="6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6" y="32"/>
                    <a:pt x="7" y="30"/>
                    <a:pt x="7" y="27"/>
                  </a:cubicBezTo>
                  <a:cubicBezTo>
                    <a:pt x="7" y="26"/>
                    <a:pt x="6" y="26"/>
                    <a:pt x="6" y="25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3"/>
                    <a:pt x="10" y="13"/>
                    <a:pt x="10" y="12"/>
                  </a:cubicBezTo>
                  <a:cubicBezTo>
                    <a:pt x="10" y="10"/>
                    <a:pt x="9" y="11"/>
                    <a:pt x="9" y="9"/>
                  </a:cubicBezTo>
                  <a:cubicBezTo>
                    <a:pt x="10" y="9"/>
                    <a:pt x="11" y="10"/>
                    <a:pt x="11" y="8"/>
                  </a:cubicBezTo>
                  <a:cubicBezTo>
                    <a:pt x="11" y="7"/>
                    <a:pt x="11" y="8"/>
                    <a:pt x="10" y="6"/>
                  </a:cubicBezTo>
                  <a:cubicBezTo>
                    <a:pt x="12" y="6"/>
                    <a:pt x="13" y="5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0" y="0"/>
                    <a:pt x="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6E28E1D2-BF22-4B8D-9608-18B37A669DE1}"/>
                </a:ext>
              </a:extLst>
            </p:cNvPr>
            <p:cNvSpPr/>
            <p:nvPr/>
          </p:nvSpPr>
          <p:spPr bwMode="auto">
            <a:xfrm>
              <a:off x="10011451" y="963285"/>
              <a:ext cx="30299" cy="37259"/>
            </a:xfrm>
            <a:custGeom>
              <a:avLst/>
              <a:gdLst>
                <a:gd name="T0" fmla="*/ 4 w 18"/>
                <a:gd name="T1" fmla="*/ 11 h 22"/>
                <a:gd name="T2" fmla="*/ 10 w 18"/>
                <a:gd name="T3" fmla="*/ 3 h 22"/>
                <a:gd name="T4" fmla="*/ 14 w 18"/>
                <a:gd name="T5" fmla="*/ 6 h 22"/>
                <a:gd name="T6" fmla="*/ 14 w 18"/>
                <a:gd name="T7" fmla="*/ 8 h 22"/>
                <a:gd name="T8" fmla="*/ 18 w 18"/>
                <a:gd name="T9" fmla="*/ 9 h 22"/>
                <a:gd name="T10" fmla="*/ 18 w 18"/>
                <a:gd name="T11" fmla="*/ 7 h 22"/>
                <a:gd name="T12" fmla="*/ 11 w 18"/>
                <a:gd name="T13" fmla="*/ 0 h 22"/>
                <a:gd name="T14" fmla="*/ 9 w 18"/>
                <a:gd name="T15" fmla="*/ 0 h 22"/>
                <a:gd name="T16" fmla="*/ 0 w 18"/>
                <a:gd name="T17" fmla="*/ 11 h 22"/>
                <a:gd name="T18" fmla="*/ 0 w 18"/>
                <a:gd name="T19" fmla="*/ 13 h 22"/>
                <a:gd name="T20" fmla="*/ 8 w 18"/>
                <a:gd name="T21" fmla="*/ 21 h 22"/>
                <a:gd name="T22" fmla="*/ 8 w 18"/>
                <a:gd name="T23" fmla="*/ 21 h 22"/>
                <a:gd name="T24" fmla="*/ 12 w 18"/>
                <a:gd name="T25" fmla="*/ 19 h 22"/>
                <a:gd name="T26" fmla="*/ 12 w 18"/>
                <a:gd name="T27" fmla="*/ 22 h 22"/>
                <a:gd name="T28" fmla="*/ 14 w 18"/>
                <a:gd name="T29" fmla="*/ 22 h 22"/>
                <a:gd name="T30" fmla="*/ 17 w 18"/>
                <a:gd name="T31" fmla="*/ 11 h 22"/>
                <a:gd name="T32" fmla="*/ 10 w 18"/>
                <a:gd name="T33" fmla="*/ 9 h 22"/>
                <a:gd name="T34" fmla="*/ 9 w 18"/>
                <a:gd name="T35" fmla="*/ 13 h 22"/>
                <a:gd name="T36" fmla="*/ 13 w 18"/>
                <a:gd name="T37" fmla="*/ 14 h 22"/>
                <a:gd name="T38" fmla="*/ 9 w 18"/>
                <a:gd name="T39" fmla="*/ 17 h 22"/>
                <a:gd name="T40" fmla="*/ 4 w 18"/>
                <a:gd name="T41" fmla="*/ 12 h 22"/>
                <a:gd name="T42" fmla="*/ 4 w 18"/>
                <a:gd name="T4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2">
                  <a:moveTo>
                    <a:pt x="4" y="11"/>
                  </a:moveTo>
                  <a:cubicBezTo>
                    <a:pt x="4" y="8"/>
                    <a:pt x="7" y="3"/>
                    <a:pt x="10" y="3"/>
                  </a:cubicBezTo>
                  <a:cubicBezTo>
                    <a:pt x="12" y="3"/>
                    <a:pt x="14" y="5"/>
                    <a:pt x="14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14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6"/>
                    <a:pt x="0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4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1" y="20"/>
                    <a:pt x="12" y="19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6"/>
                    <a:pt x="11" y="17"/>
                    <a:pt x="9" y="17"/>
                  </a:cubicBezTo>
                  <a:cubicBezTo>
                    <a:pt x="6" y="17"/>
                    <a:pt x="4" y="15"/>
                    <a:pt x="4" y="12"/>
                  </a:cubicBezTo>
                  <a:lnTo>
                    <a:pt x="4" y="11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1A43F689-558F-4C15-AC6A-7A41B26EE51E}"/>
                </a:ext>
              </a:extLst>
            </p:cNvPr>
            <p:cNvSpPr/>
            <p:nvPr/>
          </p:nvSpPr>
          <p:spPr bwMode="auto">
            <a:xfrm>
              <a:off x="9899265" y="885493"/>
              <a:ext cx="41762" cy="40535"/>
            </a:xfrm>
            <a:custGeom>
              <a:avLst/>
              <a:gdLst>
                <a:gd name="T0" fmla="*/ 14 w 25"/>
                <a:gd name="T1" fmla="*/ 8 h 24"/>
                <a:gd name="T2" fmla="*/ 14 w 25"/>
                <a:gd name="T3" fmla="*/ 8 h 24"/>
                <a:gd name="T4" fmla="*/ 12 w 25"/>
                <a:gd name="T5" fmla="*/ 17 h 24"/>
                <a:gd name="T6" fmla="*/ 20 w 25"/>
                <a:gd name="T7" fmla="*/ 3 h 24"/>
                <a:gd name="T8" fmla="*/ 17 w 25"/>
                <a:gd name="T9" fmla="*/ 0 h 24"/>
                <a:gd name="T10" fmla="*/ 0 w 25"/>
                <a:gd name="T11" fmla="*/ 12 h 24"/>
                <a:gd name="T12" fmla="*/ 2 w 25"/>
                <a:gd name="T13" fmla="*/ 15 h 24"/>
                <a:gd name="T14" fmla="*/ 13 w 25"/>
                <a:gd name="T15" fmla="*/ 7 h 24"/>
                <a:gd name="T16" fmla="*/ 13 w 25"/>
                <a:gd name="T17" fmla="*/ 8 h 24"/>
                <a:gd name="T18" fmla="*/ 7 w 25"/>
                <a:gd name="T19" fmla="*/ 21 h 24"/>
                <a:gd name="T20" fmla="*/ 9 w 25"/>
                <a:gd name="T21" fmla="*/ 24 h 24"/>
                <a:gd name="T22" fmla="*/ 25 w 25"/>
                <a:gd name="T23" fmla="*/ 12 h 24"/>
                <a:gd name="T24" fmla="*/ 24 w 25"/>
                <a:gd name="T25" fmla="*/ 9 h 24"/>
                <a:gd name="T26" fmla="*/ 12 w 25"/>
                <a:gd name="T2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4">
                  <a:moveTo>
                    <a:pt x="14" y="8"/>
                  </a:moveTo>
                  <a:cubicBezTo>
                    <a:pt x="13" y="8"/>
                    <a:pt x="14" y="7"/>
                    <a:pt x="14" y="8"/>
                  </a:cubicBezTo>
                  <a:close/>
                  <a:moveTo>
                    <a:pt x="12" y="17"/>
                  </a:moveTo>
                  <a:cubicBezTo>
                    <a:pt x="13" y="15"/>
                    <a:pt x="20" y="4"/>
                    <a:pt x="20" y="3"/>
                  </a:cubicBezTo>
                  <a:cubicBezTo>
                    <a:pt x="20" y="3"/>
                    <a:pt x="18" y="0"/>
                    <a:pt x="1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9"/>
                    <a:pt x="24" y="9"/>
                    <a:pt x="24" y="9"/>
                  </a:cubicBezTo>
                  <a:lnTo>
                    <a:pt x="12" y="17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C98B028C-8171-45D6-B211-9E6D54DC29D9}"/>
                </a:ext>
              </a:extLst>
            </p:cNvPr>
            <p:cNvSpPr/>
            <p:nvPr/>
          </p:nvSpPr>
          <p:spPr bwMode="auto">
            <a:xfrm>
              <a:off x="9977877" y="948136"/>
              <a:ext cx="37259" cy="42172"/>
            </a:xfrm>
            <a:custGeom>
              <a:avLst/>
              <a:gdLst>
                <a:gd name="T0" fmla="*/ 22 w 22"/>
                <a:gd name="T1" fmla="*/ 6 h 25"/>
                <a:gd name="T2" fmla="*/ 18 w 22"/>
                <a:gd name="T3" fmla="*/ 5 h 25"/>
                <a:gd name="T4" fmla="*/ 13 w 22"/>
                <a:gd name="T5" fmla="*/ 18 h 25"/>
                <a:gd name="T6" fmla="*/ 12 w 22"/>
                <a:gd name="T7" fmla="*/ 2 h 25"/>
                <a:gd name="T8" fmla="*/ 9 w 22"/>
                <a:gd name="T9" fmla="*/ 0 h 25"/>
                <a:gd name="T10" fmla="*/ 0 w 22"/>
                <a:gd name="T11" fmla="*/ 19 h 25"/>
                <a:gd name="T12" fmla="*/ 3 w 22"/>
                <a:gd name="T13" fmla="*/ 20 h 25"/>
                <a:gd name="T14" fmla="*/ 9 w 22"/>
                <a:gd name="T15" fmla="*/ 8 h 25"/>
                <a:gd name="T16" fmla="*/ 10 w 22"/>
                <a:gd name="T17" fmla="*/ 24 h 25"/>
                <a:gd name="T18" fmla="*/ 13 w 22"/>
                <a:gd name="T19" fmla="*/ 25 h 25"/>
                <a:gd name="T20" fmla="*/ 22 w 22"/>
                <a:gd name="T21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5">
                  <a:moveTo>
                    <a:pt x="22" y="6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9" y="0"/>
                    <a:pt x="9" y="0"/>
                  </a:cubicBezTo>
                  <a:cubicBezTo>
                    <a:pt x="8" y="0"/>
                    <a:pt x="0" y="17"/>
                    <a:pt x="0" y="19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4" y="20"/>
                    <a:pt x="8" y="9"/>
                    <a:pt x="9" y="8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702CDC33-22DC-4E00-B2D2-19FB33976550}"/>
                </a:ext>
              </a:extLst>
            </p:cNvPr>
            <p:cNvSpPr/>
            <p:nvPr/>
          </p:nvSpPr>
          <p:spPr bwMode="auto">
            <a:xfrm>
              <a:off x="10099070" y="961648"/>
              <a:ext cx="29889" cy="42172"/>
            </a:xfrm>
            <a:custGeom>
              <a:avLst/>
              <a:gdLst>
                <a:gd name="T0" fmla="*/ 2 w 18"/>
                <a:gd name="T1" fmla="*/ 4 h 25"/>
                <a:gd name="T2" fmla="*/ 0 w 18"/>
                <a:gd name="T3" fmla="*/ 5 h 25"/>
                <a:gd name="T4" fmla="*/ 4 w 18"/>
                <a:gd name="T5" fmla="*/ 25 h 25"/>
                <a:gd name="T6" fmla="*/ 7 w 18"/>
                <a:gd name="T7" fmla="*/ 25 h 25"/>
                <a:gd name="T8" fmla="*/ 5 w 18"/>
                <a:gd name="T9" fmla="*/ 11 h 25"/>
                <a:gd name="T10" fmla="*/ 5 w 18"/>
                <a:gd name="T11" fmla="*/ 11 h 25"/>
                <a:gd name="T12" fmla="*/ 15 w 18"/>
                <a:gd name="T13" fmla="*/ 23 h 25"/>
                <a:gd name="T14" fmla="*/ 18 w 18"/>
                <a:gd name="T15" fmla="*/ 22 h 25"/>
                <a:gd name="T16" fmla="*/ 15 w 18"/>
                <a:gd name="T17" fmla="*/ 4 h 25"/>
                <a:gd name="T18" fmla="*/ 12 w 18"/>
                <a:gd name="T19" fmla="*/ 6 h 25"/>
                <a:gd name="T20" fmla="*/ 13 w 18"/>
                <a:gd name="T21" fmla="*/ 16 h 25"/>
                <a:gd name="T22" fmla="*/ 3 w 18"/>
                <a:gd name="T23" fmla="*/ 4 h 25"/>
                <a:gd name="T24" fmla="*/ 2 w 18"/>
                <a:gd name="T25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2" y="4"/>
                  </a:moveTo>
                  <a:cubicBezTo>
                    <a:pt x="1" y="4"/>
                    <a:pt x="1" y="4"/>
                    <a:pt x="0" y="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8"/>
                    <a:pt x="16" y="9"/>
                    <a:pt x="15" y="4"/>
                  </a:cubicBezTo>
                  <a:cubicBezTo>
                    <a:pt x="15" y="1"/>
                    <a:pt x="10" y="0"/>
                    <a:pt x="12" y="6"/>
                  </a:cubicBezTo>
                  <a:cubicBezTo>
                    <a:pt x="12" y="8"/>
                    <a:pt x="13" y="13"/>
                    <a:pt x="13" y="16"/>
                  </a:cubicBezTo>
                  <a:cubicBezTo>
                    <a:pt x="10" y="14"/>
                    <a:pt x="5" y="4"/>
                    <a:pt x="3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41F97EB4-2906-423B-B6A8-9091BCE23414}"/>
                </a:ext>
              </a:extLst>
            </p:cNvPr>
            <p:cNvSpPr/>
            <p:nvPr/>
          </p:nvSpPr>
          <p:spPr bwMode="auto">
            <a:xfrm>
              <a:off x="10184642" y="922751"/>
              <a:ext cx="41762" cy="38897"/>
            </a:xfrm>
            <a:custGeom>
              <a:avLst/>
              <a:gdLst>
                <a:gd name="T0" fmla="*/ 5 w 25"/>
                <a:gd name="T1" fmla="*/ 8 h 23"/>
                <a:gd name="T2" fmla="*/ 11 w 25"/>
                <a:gd name="T3" fmla="*/ 4 h 23"/>
                <a:gd name="T4" fmla="*/ 13 w 25"/>
                <a:gd name="T5" fmla="*/ 6 h 23"/>
                <a:gd name="T6" fmla="*/ 13 w 25"/>
                <a:gd name="T7" fmla="*/ 7 h 23"/>
                <a:gd name="T8" fmla="*/ 9 w 25"/>
                <a:gd name="T9" fmla="*/ 11 h 23"/>
                <a:gd name="T10" fmla="*/ 5 w 25"/>
                <a:gd name="T11" fmla="*/ 8 h 23"/>
                <a:gd name="T12" fmla="*/ 16 w 25"/>
                <a:gd name="T13" fmla="*/ 8 h 23"/>
                <a:gd name="T14" fmla="*/ 11 w 25"/>
                <a:gd name="T15" fmla="*/ 0 h 23"/>
                <a:gd name="T16" fmla="*/ 0 w 25"/>
                <a:gd name="T17" fmla="*/ 8 h 23"/>
                <a:gd name="T18" fmla="*/ 13 w 25"/>
                <a:gd name="T19" fmla="*/ 23 h 23"/>
                <a:gd name="T20" fmla="*/ 16 w 25"/>
                <a:gd name="T21" fmla="*/ 21 h 23"/>
                <a:gd name="T22" fmla="*/ 11 w 25"/>
                <a:gd name="T23" fmla="*/ 15 h 23"/>
                <a:gd name="T24" fmla="*/ 15 w 25"/>
                <a:gd name="T25" fmla="*/ 11 h 23"/>
                <a:gd name="T26" fmla="*/ 16 w 25"/>
                <a:gd name="T27" fmla="*/ 11 h 23"/>
                <a:gd name="T28" fmla="*/ 22 w 25"/>
                <a:gd name="T29" fmla="*/ 16 h 23"/>
                <a:gd name="T30" fmla="*/ 25 w 25"/>
                <a:gd name="T31" fmla="*/ 13 h 23"/>
                <a:gd name="T32" fmla="*/ 24 w 25"/>
                <a:gd name="T33" fmla="*/ 13 h 23"/>
                <a:gd name="T34" fmla="*/ 19 w 25"/>
                <a:gd name="T35" fmla="*/ 8 h 23"/>
                <a:gd name="T36" fmla="*/ 16 w 25"/>
                <a:gd name="T37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3">
                  <a:moveTo>
                    <a:pt x="5" y="8"/>
                  </a:moveTo>
                  <a:cubicBezTo>
                    <a:pt x="7" y="7"/>
                    <a:pt x="8" y="4"/>
                    <a:pt x="11" y="4"/>
                  </a:cubicBezTo>
                  <a:cubicBezTo>
                    <a:pt x="12" y="4"/>
                    <a:pt x="13" y="5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9"/>
                    <a:pt x="10" y="11"/>
                    <a:pt x="9" y="11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16" y="8"/>
                  </a:moveTo>
                  <a:cubicBezTo>
                    <a:pt x="18" y="4"/>
                    <a:pt x="14" y="0"/>
                    <a:pt x="11" y="0"/>
                  </a:cubicBezTo>
                  <a:cubicBezTo>
                    <a:pt x="8" y="0"/>
                    <a:pt x="1" y="6"/>
                    <a:pt x="0" y="8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4"/>
                    <a:pt x="14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1"/>
                    <a:pt x="20" y="16"/>
                    <a:pt x="22" y="16"/>
                  </a:cubicBezTo>
                  <a:cubicBezTo>
                    <a:pt x="23" y="16"/>
                    <a:pt x="24" y="14"/>
                    <a:pt x="25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5F143E17-64D4-4481-862F-D88AEE6D8FEC}"/>
                </a:ext>
              </a:extLst>
            </p:cNvPr>
            <p:cNvSpPr/>
            <p:nvPr/>
          </p:nvSpPr>
          <p:spPr bwMode="auto">
            <a:xfrm>
              <a:off x="10251789" y="739734"/>
              <a:ext cx="45448" cy="28661"/>
            </a:xfrm>
            <a:custGeom>
              <a:avLst/>
              <a:gdLst>
                <a:gd name="T0" fmla="*/ 18 w 27"/>
                <a:gd name="T1" fmla="*/ 11 h 17"/>
                <a:gd name="T2" fmla="*/ 22 w 27"/>
                <a:gd name="T3" fmla="*/ 13 h 17"/>
                <a:gd name="T4" fmla="*/ 12 w 27"/>
                <a:gd name="T5" fmla="*/ 9 h 17"/>
                <a:gd name="T6" fmla="*/ 13 w 27"/>
                <a:gd name="T7" fmla="*/ 8 h 17"/>
                <a:gd name="T8" fmla="*/ 16 w 27"/>
                <a:gd name="T9" fmla="*/ 14 h 17"/>
                <a:gd name="T10" fmla="*/ 13 w 27"/>
                <a:gd name="T11" fmla="*/ 10 h 17"/>
                <a:gd name="T12" fmla="*/ 4 w 27"/>
                <a:gd name="T13" fmla="*/ 11 h 17"/>
                <a:gd name="T14" fmla="*/ 6 w 27"/>
                <a:gd name="T15" fmla="*/ 10 h 17"/>
                <a:gd name="T16" fmla="*/ 4 w 27"/>
                <a:gd name="T17" fmla="*/ 11 h 17"/>
                <a:gd name="T18" fmla="*/ 18 w 27"/>
                <a:gd name="T19" fmla="*/ 9 h 17"/>
                <a:gd name="T20" fmla="*/ 16 w 27"/>
                <a:gd name="T21" fmla="*/ 7 h 17"/>
                <a:gd name="T22" fmla="*/ 18 w 27"/>
                <a:gd name="T23" fmla="*/ 10 h 17"/>
                <a:gd name="T24" fmla="*/ 9 w 27"/>
                <a:gd name="T25" fmla="*/ 3 h 17"/>
                <a:gd name="T26" fmla="*/ 14 w 27"/>
                <a:gd name="T27" fmla="*/ 8 h 17"/>
                <a:gd name="T28" fmla="*/ 8 w 27"/>
                <a:gd name="T29" fmla="*/ 3 h 17"/>
                <a:gd name="T30" fmla="*/ 12 w 27"/>
                <a:gd name="T31" fmla="*/ 8 h 17"/>
                <a:gd name="T32" fmla="*/ 17 w 27"/>
                <a:gd name="T33" fmla="*/ 7 h 17"/>
                <a:gd name="T34" fmla="*/ 6 w 27"/>
                <a:gd name="T35" fmla="*/ 2 h 17"/>
                <a:gd name="T36" fmla="*/ 12 w 27"/>
                <a:gd name="T37" fmla="*/ 7 h 17"/>
                <a:gd name="T38" fmla="*/ 10 w 27"/>
                <a:gd name="T39" fmla="*/ 8 h 17"/>
                <a:gd name="T40" fmla="*/ 10 w 27"/>
                <a:gd name="T41" fmla="*/ 11 h 17"/>
                <a:gd name="T42" fmla="*/ 0 w 27"/>
                <a:gd name="T43" fmla="*/ 10 h 17"/>
                <a:gd name="T44" fmla="*/ 4 w 27"/>
                <a:gd name="T45" fmla="*/ 13 h 17"/>
                <a:gd name="T46" fmla="*/ 9 w 27"/>
                <a:gd name="T47" fmla="*/ 16 h 17"/>
                <a:gd name="T48" fmla="*/ 9 w 27"/>
                <a:gd name="T49" fmla="*/ 12 h 17"/>
                <a:gd name="T50" fmla="*/ 18 w 27"/>
                <a:gd name="T51" fmla="*/ 15 h 17"/>
                <a:gd name="T52" fmla="*/ 21 w 27"/>
                <a:gd name="T53" fmla="*/ 14 h 17"/>
                <a:gd name="T54" fmla="*/ 25 w 27"/>
                <a:gd name="T55" fmla="*/ 15 h 17"/>
                <a:gd name="T56" fmla="*/ 22 w 27"/>
                <a:gd name="T57" fmla="*/ 10 h 17"/>
                <a:gd name="T58" fmla="*/ 27 w 27"/>
                <a:gd name="T59" fmla="*/ 9 h 17"/>
                <a:gd name="T60" fmla="*/ 21 w 27"/>
                <a:gd name="T61" fmla="*/ 7 h 17"/>
                <a:gd name="T62" fmla="*/ 17 w 27"/>
                <a:gd name="T63" fmla="*/ 5 h 17"/>
                <a:gd name="T64" fmla="*/ 18 w 27"/>
                <a:gd name="T65" fmla="*/ 1 h 17"/>
                <a:gd name="T66" fmla="*/ 8 w 27"/>
                <a:gd name="T67" fmla="*/ 0 h 17"/>
                <a:gd name="T68" fmla="*/ 6 w 27"/>
                <a:gd name="T6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17">
                  <a:moveTo>
                    <a:pt x="22" y="13"/>
                  </a:moveTo>
                  <a:cubicBezTo>
                    <a:pt x="20" y="13"/>
                    <a:pt x="18" y="13"/>
                    <a:pt x="18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13" y="10"/>
                  </a:moveTo>
                  <a:cubicBezTo>
                    <a:pt x="13" y="10"/>
                    <a:pt x="12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lose/>
                  <a:moveTo>
                    <a:pt x="4" y="11"/>
                  </a:moveTo>
                  <a:cubicBezTo>
                    <a:pt x="1" y="11"/>
                    <a:pt x="3" y="9"/>
                    <a:pt x="3" y="6"/>
                  </a:cubicBezTo>
                  <a:cubicBezTo>
                    <a:pt x="5" y="7"/>
                    <a:pt x="6" y="8"/>
                    <a:pt x="6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18" y="10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9"/>
                    <a:pt x="16" y="10"/>
                    <a:pt x="18" y="10"/>
                  </a:cubicBezTo>
                  <a:close/>
                  <a:moveTo>
                    <a:pt x="8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12" y="8"/>
                  </a:moveTo>
                  <a:cubicBezTo>
                    <a:pt x="13" y="7"/>
                    <a:pt x="11" y="8"/>
                    <a:pt x="12" y="8"/>
                  </a:cubicBezTo>
                  <a:close/>
                  <a:moveTo>
                    <a:pt x="14" y="4"/>
                  </a:moveTo>
                  <a:cubicBezTo>
                    <a:pt x="14" y="7"/>
                    <a:pt x="15" y="7"/>
                    <a:pt x="17" y="7"/>
                  </a:cubicBezTo>
                  <a:cubicBezTo>
                    <a:pt x="16" y="5"/>
                    <a:pt x="15" y="5"/>
                    <a:pt x="14" y="4"/>
                  </a:cubicBezTo>
                  <a:close/>
                  <a:moveTo>
                    <a:pt x="6" y="2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0" y="10"/>
                    <a:pt x="0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2"/>
                    <a:pt x="7" y="12"/>
                  </a:cubicBezTo>
                  <a:cubicBezTo>
                    <a:pt x="7" y="13"/>
                    <a:pt x="7" y="16"/>
                    <a:pt x="9" y="16"/>
                  </a:cubicBezTo>
                  <a:cubicBezTo>
                    <a:pt x="10" y="16"/>
                    <a:pt x="11" y="15"/>
                    <a:pt x="11" y="14"/>
                  </a:cubicBezTo>
                  <a:cubicBezTo>
                    <a:pt x="11" y="13"/>
                    <a:pt x="10" y="12"/>
                    <a:pt x="9" y="12"/>
                  </a:cubicBezTo>
                  <a:cubicBezTo>
                    <a:pt x="14" y="12"/>
                    <a:pt x="15" y="17"/>
                    <a:pt x="16" y="17"/>
                  </a:cubicBezTo>
                  <a:cubicBezTo>
                    <a:pt x="17" y="17"/>
                    <a:pt x="18" y="16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2"/>
                    <a:pt x="24" y="13"/>
                    <a:pt x="22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D85A2771-F602-4866-924B-A631640AC91E}"/>
                </a:ext>
              </a:extLst>
            </p:cNvPr>
            <p:cNvSpPr/>
            <p:nvPr/>
          </p:nvSpPr>
          <p:spPr bwMode="auto">
            <a:xfrm>
              <a:off x="10162942" y="937900"/>
              <a:ext cx="36850" cy="42172"/>
            </a:xfrm>
            <a:custGeom>
              <a:avLst/>
              <a:gdLst>
                <a:gd name="T0" fmla="*/ 13 w 22"/>
                <a:gd name="T1" fmla="*/ 3 h 25"/>
                <a:gd name="T2" fmla="*/ 10 w 22"/>
                <a:gd name="T3" fmla="*/ 0 h 25"/>
                <a:gd name="T4" fmla="*/ 0 w 22"/>
                <a:gd name="T5" fmla="*/ 7 h 25"/>
                <a:gd name="T6" fmla="*/ 10 w 22"/>
                <a:gd name="T7" fmla="*/ 25 h 25"/>
                <a:gd name="T8" fmla="*/ 22 w 22"/>
                <a:gd name="T9" fmla="*/ 17 h 25"/>
                <a:gd name="T10" fmla="*/ 20 w 22"/>
                <a:gd name="T11" fmla="*/ 14 h 25"/>
                <a:gd name="T12" fmla="*/ 12 w 22"/>
                <a:gd name="T13" fmla="*/ 19 h 25"/>
                <a:gd name="T14" fmla="*/ 9 w 22"/>
                <a:gd name="T15" fmla="*/ 15 h 25"/>
                <a:gd name="T16" fmla="*/ 16 w 22"/>
                <a:gd name="T17" fmla="*/ 10 h 25"/>
                <a:gd name="T18" fmla="*/ 15 w 22"/>
                <a:gd name="T19" fmla="*/ 7 h 25"/>
                <a:gd name="T20" fmla="*/ 7 w 22"/>
                <a:gd name="T21" fmla="*/ 12 h 25"/>
                <a:gd name="T22" fmla="*/ 5 w 22"/>
                <a:gd name="T23" fmla="*/ 8 h 25"/>
                <a:gd name="T24" fmla="*/ 13 w 22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5">
                  <a:moveTo>
                    <a:pt x="13" y="3"/>
                  </a:moveTo>
                  <a:cubicBezTo>
                    <a:pt x="13" y="2"/>
                    <a:pt x="12" y="0"/>
                    <a:pt x="10" y="0"/>
                  </a:cubicBezTo>
                  <a:cubicBezTo>
                    <a:pt x="10" y="0"/>
                    <a:pt x="0" y="6"/>
                    <a:pt x="0" y="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13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86085952-2356-4760-A642-A7875EFB23AF}"/>
                </a:ext>
              </a:extLst>
            </p:cNvPr>
            <p:cNvSpPr/>
            <p:nvPr/>
          </p:nvSpPr>
          <p:spPr bwMode="auto">
            <a:xfrm>
              <a:off x="10209617" y="902279"/>
              <a:ext cx="33574" cy="33984"/>
            </a:xfrm>
            <a:custGeom>
              <a:avLst/>
              <a:gdLst>
                <a:gd name="T0" fmla="*/ 11 w 20"/>
                <a:gd name="T1" fmla="*/ 2 h 20"/>
                <a:gd name="T2" fmla="*/ 7 w 20"/>
                <a:gd name="T3" fmla="*/ 0 h 20"/>
                <a:gd name="T4" fmla="*/ 6 w 20"/>
                <a:gd name="T5" fmla="*/ 0 h 20"/>
                <a:gd name="T6" fmla="*/ 0 w 20"/>
                <a:gd name="T7" fmla="*/ 8 h 20"/>
                <a:gd name="T8" fmla="*/ 0 w 20"/>
                <a:gd name="T9" fmla="*/ 8 h 20"/>
                <a:gd name="T10" fmla="*/ 6 w 20"/>
                <a:gd name="T11" fmla="*/ 14 h 20"/>
                <a:gd name="T12" fmla="*/ 7 w 20"/>
                <a:gd name="T13" fmla="*/ 14 h 20"/>
                <a:gd name="T14" fmla="*/ 15 w 20"/>
                <a:gd name="T15" fmla="*/ 9 h 20"/>
                <a:gd name="T16" fmla="*/ 16 w 20"/>
                <a:gd name="T17" fmla="*/ 11 h 20"/>
                <a:gd name="T18" fmla="*/ 16 w 20"/>
                <a:gd name="T19" fmla="*/ 12 h 20"/>
                <a:gd name="T20" fmla="*/ 13 w 20"/>
                <a:gd name="T21" fmla="*/ 16 h 20"/>
                <a:gd name="T22" fmla="*/ 10 w 20"/>
                <a:gd name="T23" fmla="*/ 16 h 20"/>
                <a:gd name="T24" fmla="*/ 8 w 20"/>
                <a:gd name="T25" fmla="*/ 18 h 20"/>
                <a:gd name="T26" fmla="*/ 12 w 20"/>
                <a:gd name="T27" fmla="*/ 20 h 20"/>
                <a:gd name="T28" fmla="*/ 13 w 20"/>
                <a:gd name="T29" fmla="*/ 20 h 20"/>
                <a:gd name="T30" fmla="*/ 20 w 20"/>
                <a:gd name="T31" fmla="*/ 12 h 20"/>
                <a:gd name="T32" fmla="*/ 20 w 20"/>
                <a:gd name="T33" fmla="*/ 12 h 20"/>
                <a:gd name="T34" fmla="*/ 15 w 20"/>
                <a:gd name="T35" fmla="*/ 5 h 20"/>
                <a:gd name="T36" fmla="*/ 6 w 20"/>
                <a:gd name="T37" fmla="*/ 10 h 20"/>
                <a:gd name="T38" fmla="*/ 5 w 20"/>
                <a:gd name="T39" fmla="*/ 10 h 20"/>
                <a:gd name="T40" fmla="*/ 3 w 20"/>
                <a:gd name="T41" fmla="*/ 8 h 20"/>
                <a:gd name="T42" fmla="*/ 6 w 20"/>
                <a:gd name="T43" fmla="*/ 4 h 20"/>
                <a:gd name="T44" fmla="*/ 9 w 20"/>
                <a:gd name="T45" fmla="*/ 4 h 20"/>
                <a:gd name="T46" fmla="*/ 11 w 20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0">
                  <a:moveTo>
                    <a:pt x="11" y="2"/>
                  </a:moveTo>
                  <a:cubicBezTo>
                    <a:pt x="10" y="1"/>
                    <a:pt x="9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2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13" y="9"/>
                    <a:pt x="15" y="9"/>
                  </a:cubicBezTo>
                  <a:cubicBezTo>
                    <a:pt x="16" y="9"/>
                    <a:pt x="16" y="10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5" y="16"/>
                    <a:pt x="13" y="16"/>
                  </a:cubicBezTo>
                  <a:cubicBezTo>
                    <a:pt x="12" y="16"/>
                    <a:pt x="12" y="16"/>
                    <a:pt x="10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6" y="20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17" y="5"/>
                    <a:pt x="15" y="5"/>
                  </a:cubicBezTo>
                  <a:cubicBezTo>
                    <a:pt x="11" y="5"/>
                    <a:pt x="7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86D78881-8AD8-49C3-9590-F395297AB4AB}"/>
                </a:ext>
              </a:extLst>
            </p:cNvPr>
            <p:cNvSpPr/>
            <p:nvPr/>
          </p:nvSpPr>
          <p:spPr bwMode="auto">
            <a:xfrm>
              <a:off x="10070409" y="969836"/>
              <a:ext cx="24976" cy="35621"/>
            </a:xfrm>
            <a:custGeom>
              <a:avLst/>
              <a:gdLst>
                <a:gd name="T0" fmla="*/ 11 w 15"/>
                <a:gd name="T1" fmla="*/ 16 h 21"/>
                <a:gd name="T2" fmla="*/ 9 w 15"/>
                <a:gd name="T3" fmla="*/ 17 h 21"/>
                <a:gd name="T4" fmla="*/ 7 w 15"/>
                <a:gd name="T5" fmla="*/ 17 h 21"/>
                <a:gd name="T6" fmla="*/ 4 w 15"/>
                <a:gd name="T7" fmla="*/ 15 h 21"/>
                <a:gd name="T8" fmla="*/ 4 w 15"/>
                <a:gd name="T9" fmla="*/ 0 h 21"/>
                <a:gd name="T10" fmla="*/ 0 w 15"/>
                <a:gd name="T11" fmla="*/ 0 h 21"/>
                <a:gd name="T12" fmla="*/ 0 w 15"/>
                <a:gd name="T13" fmla="*/ 13 h 21"/>
                <a:gd name="T14" fmla="*/ 6 w 15"/>
                <a:gd name="T15" fmla="*/ 21 h 21"/>
                <a:gd name="T16" fmla="*/ 9 w 15"/>
                <a:gd name="T17" fmla="*/ 21 h 21"/>
                <a:gd name="T18" fmla="*/ 15 w 15"/>
                <a:gd name="T19" fmla="*/ 15 h 21"/>
                <a:gd name="T20" fmla="*/ 15 w 15"/>
                <a:gd name="T21" fmla="*/ 0 h 21"/>
                <a:gd name="T22" fmla="*/ 11 w 15"/>
                <a:gd name="T23" fmla="*/ 0 h 21"/>
                <a:gd name="T24" fmla="*/ 11 w 15"/>
                <a:gd name="T25" fmla="*/ 11 h 21"/>
                <a:gd name="T26" fmla="*/ 11 w 15"/>
                <a:gd name="T2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1">
                  <a:moveTo>
                    <a:pt x="11" y="16"/>
                  </a:moveTo>
                  <a:cubicBezTo>
                    <a:pt x="10" y="17"/>
                    <a:pt x="10" y="17"/>
                    <a:pt x="9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6"/>
                    <a:pt x="4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21"/>
                    <a:pt x="6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21"/>
                    <a:pt x="15" y="18"/>
                    <a:pt x="15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78EA72AC-3925-4DD3-9A2D-0CBD09B42950}"/>
                </a:ext>
              </a:extLst>
            </p:cNvPr>
            <p:cNvSpPr/>
            <p:nvPr/>
          </p:nvSpPr>
          <p:spPr bwMode="auto">
            <a:xfrm>
              <a:off x="10102346" y="579236"/>
              <a:ext cx="43400" cy="31936"/>
            </a:xfrm>
            <a:custGeom>
              <a:avLst/>
              <a:gdLst>
                <a:gd name="T0" fmla="*/ 5 w 26"/>
                <a:gd name="T1" fmla="*/ 16 h 19"/>
                <a:gd name="T2" fmla="*/ 11 w 26"/>
                <a:gd name="T3" fmla="*/ 12 h 19"/>
                <a:gd name="T4" fmla="*/ 12 w 26"/>
                <a:gd name="T5" fmla="*/ 12 h 19"/>
                <a:gd name="T6" fmla="*/ 5 w 26"/>
                <a:gd name="T7" fmla="*/ 16 h 19"/>
                <a:gd name="T8" fmla="*/ 14 w 26"/>
                <a:gd name="T9" fmla="*/ 12 h 19"/>
                <a:gd name="T10" fmla="*/ 17 w 26"/>
                <a:gd name="T11" fmla="*/ 10 h 19"/>
                <a:gd name="T12" fmla="*/ 16 w 26"/>
                <a:gd name="T13" fmla="*/ 14 h 19"/>
                <a:gd name="T14" fmla="*/ 14 w 26"/>
                <a:gd name="T15" fmla="*/ 12 h 19"/>
                <a:gd name="T16" fmla="*/ 17 w 26"/>
                <a:gd name="T17" fmla="*/ 2 h 19"/>
                <a:gd name="T18" fmla="*/ 15 w 26"/>
                <a:gd name="T19" fmla="*/ 2 h 19"/>
                <a:gd name="T20" fmla="*/ 12 w 26"/>
                <a:gd name="T21" fmla="*/ 1 h 19"/>
                <a:gd name="T22" fmla="*/ 10 w 26"/>
                <a:gd name="T23" fmla="*/ 3 h 19"/>
                <a:gd name="T24" fmla="*/ 11 w 26"/>
                <a:gd name="T25" fmla="*/ 5 h 19"/>
                <a:gd name="T26" fmla="*/ 14 w 26"/>
                <a:gd name="T27" fmla="*/ 4 h 19"/>
                <a:gd name="T28" fmla="*/ 14 w 26"/>
                <a:gd name="T29" fmla="*/ 7 h 19"/>
                <a:gd name="T30" fmla="*/ 11 w 26"/>
                <a:gd name="T31" fmla="*/ 7 h 19"/>
                <a:gd name="T32" fmla="*/ 11 w 26"/>
                <a:gd name="T33" fmla="*/ 7 h 19"/>
                <a:gd name="T34" fmla="*/ 13 w 26"/>
                <a:gd name="T35" fmla="*/ 9 h 19"/>
                <a:gd name="T36" fmla="*/ 2 w 26"/>
                <a:gd name="T37" fmla="*/ 14 h 19"/>
                <a:gd name="T38" fmla="*/ 0 w 26"/>
                <a:gd name="T39" fmla="*/ 14 h 19"/>
                <a:gd name="T40" fmla="*/ 2 w 26"/>
                <a:gd name="T41" fmla="*/ 17 h 19"/>
                <a:gd name="T42" fmla="*/ 5 w 26"/>
                <a:gd name="T43" fmla="*/ 16 h 19"/>
                <a:gd name="T44" fmla="*/ 5 w 26"/>
                <a:gd name="T45" fmla="*/ 18 h 19"/>
                <a:gd name="T46" fmla="*/ 6 w 26"/>
                <a:gd name="T47" fmla="*/ 18 h 19"/>
                <a:gd name="T48" fmla="*/ 11 w 26"/>
                <a:gd name="T49" fmla="*/ 15 h 19"/>
                <a:gd name="T50" fmla="*/ 9 w 26"/>
                <a:gd name="T51" fmla="*/ 16 h 19"/>
                <a:gd name="T52" fmla="*/ 11 w 26"/>
                <a:gd name="T53" fmla="*/ 19 h 19"/>
                <a:gd name="T54" fmla="*/ 13 w 26"/>
                <a:gd name="T55" fmla="*/ 16 h 19"/>
                <a:gd name="T56" fmla="*/ 16 w 26"/>
                <a:gd name="T57" fmla="*/ 17 h 19"/>
                <a:gd name="T58" fmla="*/ 21 w 26"/>
                <a:gd name="T59" fmla="*/ 14 h 19"/>
                <a:gd name="T60" fmla="*/ 19 w 26"/>
                <a:gd name="T61" fmla="*/ 18 h 19"/>
                <a:gd name="T62" fmla="*/ 21 w 26"/>
                <a:gd name="T63" fmla="*/ 19 h 19"/>
                <a:gd name="T64" fmla="*/ 22 w 26"/>
                <a:gd name="T65" fmla="*/ 17 h 19"/>
                <a:gd name="T66" fmla="*/ 23 w 26"/>
                <a:gd name="T67" fmla="*/ 14 h 19"/>
                <a:gd name="T68" fmla="*/ 26 w 26"/>
                <a:gd name="T69" fmla="*/ 12 h 19"/>
                <a:gd name="T70" fmla="*/ 26 w 26"/>
                <a:gd name="T71" fmla="*/ 10 h 19"/>
                <a:gd name="T72" fmla="*/ 19 w 26"/>
                <a:gd name="T73" fmla="*/ 12 h 19"/>
                <a:gd name="T74" fmla="*/ 16 w 26"/>
                <a:gd name="T75" fmla="*/ 9 h 19"/>
                <a:gd name="T76" fmla="*/ 19 w 26"/>
                <a:gd name="T77" fmla="*/ 6 h 19"/>
                <a:gd name="T78" fmla="*/ 22 w 26"/>
                <a:gd name="T79" fmla="*/ 5 h 19"/>
                <a:gd name="T80" fmla="*/ 21 w 26"/>
                <a:gd name="T81" fmla="*/ 3 h 19"/>
                <a:gd name="T82" fmla="*/ 17 w 26"/>
                <a:gd name="T83" fmla="*/ 5 h 19"/>
                <a:gd name="T84" fmla="*/ 18 w 26"/>
                <a:gd name="T85" fmla="*/ 5 h 19"/>
                <a:gd name="T86" fmla="*/ 18 w 26"/>
                <a:gd name="T87" fmla="*/ 6 h 19"/>
                <a:gd name="T88" fmla="*/ 16 w 26"/>
                <a:gd name="T89" fmla="*/ 5 h 19"/>
                <a:gd name="T90" fmla="*/ 16 w 26"/>
                <a:gd name="T91" fmla="*/ 4 h 19"/>
                <a:gd name="T92" fmla="*/ 21 w 26"/>
                <a:gd name="T93" fmla="*/ 3 h 19"/>
                <a:gd name="T94" fmla="*/ 22 w 26"/>
                <a:gd name="T95" fmla="*/ 0 h 19"/>
                <a:gd name="T96" fmla="*/ 20 w 26"/>
                <a:gd name="T97" fmla="*/ 0 h 19"/>
                <a:gd name="T98" fmla="*/ 17 w 26"/>
                <a:gd name="T9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" h="19">
                  <a:moveTo>
                    <a:pt x="5" y="16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6"/>
                    <a:pt x="5" y="16"/>
                    <a:pt x="5" y="16"/>
                  </a:cubicBezTo>
                  <a:close/>
                  <a:moveTo>
                    <a:pt x="14" y="12"/>
                  </a:moveTo>
                  <a:cubicBezTo>
                    <a:pt x="14" y="11"/>
                    <a:pt x="16" y="11"/>
                    <a:pt x="17" y="10"/>
                  </a:cubicBezTo>
                  <a:cubicBezTo>
                    <a:pt x="17" y="12"/>
                    <a:pt x="17" y="13"/>
                    <a:pt x="16" y="14"/>
                  </a:cubicBezTo>
                  <a:cubicBezTo>
                    <a:pt x="15" y="14"/>
                    <a:pt x="14" y="13"/>
                    <a:pt x="14" y="12"/>
                  </a:cubicBezTo>
                  <a:close/>
                  <a:moveTo>
                    <a:pt x="17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1"/>
                    <a:pt x="5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3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8" y="18"/>
                    <a:pt x="7" y="15"/>
                    <a:pt x="11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9"/>
                    <a:pt x="11" y="19"/>
                  </a:cubicBezTo>
                  <a:cubicBezTo>
                    <a:pt x="13" y="19"/>
                    <a:pt x="13" y="17"/>
                    <a:pt x="13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8" y="17"/>
                    <a:pt x="18" y="14"/>
                    <a:pt x="21" y="14"/>
                  </a:cubicBezTo>
                  <a:cubicBezTo>
                    <a:pt x="21" y="15"/>
                    <a:pt x="19" y="15"/>
                    <a:pt x="19" y="18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19"/>
                    <a:pt x="22" y="18"/>
                    <a:pt x="22" y="1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9"/>
                    <a:pt x="19" y="11"/>
                    <a:pt x="16" y="9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2" y="6"/>
                    <a:pt x="22" y="5"/>
                  </a:cubicBezTo>
                  <a:cubicBezTo>
                    <a:pt x="22" y="4"/>
                    <a:pt x="21" y="3"/>
                    <a:pt x="21" y="3"/>
                  </a:cubicBezTo>
                  <a:cubicBezTo>
                    <a:pt x="19" y="3"/>
                    <a:pt x="18" y="4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9" y="2"/>
                    <a:pt x="17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FF186FE0-BF3C-4DAC-A489-87944BBBB690}"/>
                </a:ext>
              </a:extLst>
            </p:cNvPr>
            <p:cNvSpPr/>
            <p:nvPr/>
          </p:nvSpPr>
          <p:spPr bwMode="auto">
            <a:xfrm>
              <a:off x="9947989" y="937900"/>
              <a:ext cx="33574" cy="37259"/>
            </a:xfrm>
            <a:custGeom>
              <a:avLst/>
              <a:gdLst>
                <a:gd name="T0" fmla="*/ 10 w 20"/>
                <a:gd name="T1" fmla="*/ 10 h 22"/>
                <a:gd name="T2" fmla="*/ 15 w 20"/>
                <a:gd name="T3" fmla="*/ 5 h 22"/>
                <a:gd name="T4" fmla="*/ 13 w 20"/>
                <a:gd name="T5" fmla="*/ 12 h 22"/>
                <a:gd name="T6" fmla="*/ 10 w 20"/>
                <a:gd name="T7" fmla="*/ 10 h 22"/>
                <a:gd name="T8" fmla="*/ 20 w 20"/>
                <a:gd name="T9" fmla="*/ 2 h 22"/>
                <a:gd name="T10" fmla="*/ 17 w 20"/>
                <a:gd name="T11" fmla="*/ 0 h 22"/>
                <a:gd name="T12" fmla="*/ 0 w 20"/>
                <a:gd name="T13" fmla="*/ 13 h 22"/>
                <a:gd name="T14" fmla="*/ 3 w 20"/>
                <a:gd name="T15" fmla="*/ 15 h 22"/>
                <a:gd name="T16" fmla="*/ 6 w 20"/>
                <a:gd name="T17" fmla="*/ 12 h 22"/>
                <a:gd name="T18" fmla="*/ 12 w 20"/>
                <a:gd name="T19" fmla="*/ 16 h 22"/>
                <a:gd name="T20" fmla="*/ 10 w 20"/>
                <a:gd name="T21" fmla="*/ 20 h 22"/>
                <a:gd name="T22" fmla="*/ 14 w 20"/>
                <a:gd name="T23" fmla="*/ 22 h 22"/>
                <a:gd name="T24" fmla="*/ 20 w 20"/>
                <a:gd name="T2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2">
                  <a:moveTo>
                    <a:pt x="10" y="10"/>
                  </a:moveTo>
                  <a:cubicBezTo>
                    <a:pt x="10" y="10"/>
                    <a:pt x="15" y="5"/>
                    <a:pt x="15" y="5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0" y="11"/>
                    <a:pt x="10" y="10"/>
                  </a:cubicBezTo>
                  <a:close/>
                  <a:moveTo>
                    <a:pt x="20" y="2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0" y="20"/>
                    <a:pt x="10" y="20"/>
                  </a:cubicBezTo>
                  <a:cubicBezTo>
                    <a:pt x="10" y="21"/>
                    <a:pt x="13" y="22"/>
                    <a:pt x="14" y="22"/>
                  </a:cubicBezTo>
                  <a:lnTo>
                    <a:pt x="20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8D83A771-E097-4224-99B2-97D2AE2B47F9}"/>
                </a:ext>
              </a:extLst>
            </p:cNvPr>
            <p:cNvSpPr/>
            <p:nvPr/>
          </p:nvSpPr>
          <p:spPr bwMode="auto">
            <a:xfrm>
              <a:off x="9880842" y="849872"/>
              <a:ext cx="40124" cy="37259"/>
            </a:xfrm>
            <a:custGeom>
              <a:avLst/>
              <a:gdLst>
                <a:gd name="T0" fmla="*/ 11 w 24"/>
                <a:gd name="T1" fmla="*/ 8 h 22"/>
                <a:gd name="T2" fmla="*/ 0 w 24"/>
                <a:gd name="T3" fmla="*/ 7 h 22"/>
                <a:gd name="T4" fmla="*/ 1 w 24"/>
                <a:gd name="T5" fmla="*/ 11 h 22"/>
                <a:gd name="T6" fmla="*/ 8 w 24"/>
                <a:gd name="T7" fmla="*/ 12 h 22"/>
                <a:gd name="T8" fmla="*/ 4 w 24"/>
                <a:gd name="T9" fmla="*/ 18 h 22"/>
                <a:gd name="T10" fmla="*/ 5 w 24"/>
                <a:gd name="T11" fmla="*/ 22 h 22"/>
                <a:gd name="T12" fmla="*/ 13 w 24"/>
                <a:gd name="T13" fmla="*/ 13 h 22"/>
                <a:gd name="T14" fmla="*/ 24 w 24"/>
                <a:gd name="T15" fmla="*/ 14 h 22"/>
                <a:gd name="T16" fmla="*/ 21 w 24"/>
                <a:gd name="T17" fmla="*/ 10 h 22"/>
                <a:gd name="T18" fmla="*/ 16 w 24"/>
                <a:gd name="T19" fmla="*/ 10 h 22"/>
                <a:gd name="T20" fmla="*/ 20 w 24"/>
                <a:gd name="T21" fmla="*/ 4 h 22"/>
                <a:gd name="T22" fmla="*/ 19 w 24"/>
                <a:gd name="T23" fmla="*/ 0 h 22"/>
                <a:gd name="T24" fmla="*/ 18 w 24"/>
                <a:gd name="T25" fmla="*/ 0 h 22"/>
                <a:gd name="T26" fmla="*/ 11 w 24"/>
                <a:gd name="T27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2">
                  <a:moveTo>
                    <a:pt x="11" y="8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4" y="17"/>
                    <a:pt x="4" y="18"/>
                  </a:cubicBezTo>
                  <a:cubicBezTo>
                    <a:pt x="4" y="18"/>
                    <a:pt x="5" y="21"/>
                    <a:pt x="5" y="2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3" y="10"/>
                    <a:pt x="21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20" y="5"/>
                    <a:pt x="20" y="4"/>
                  </a:cubicBezTo>
                  <a:cubicBezTo>
                    <a:pt x="20" y="4"/>
                    <a:pt x="19" y="1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DA2FB9B6-8956-424D-A5AF-B1CABD545953}"/>
                </a:ext>
              </a:extLst>
            </p:cNvPr>
            <p:cNvSpPr/>
            <p:nvPr/>
          </p:nvSpPr>
          <p:spPr bwMode="auto">
            <a:xfrm>
              <a:off x="10135919" y="951412"/>
              <a:ext cx="28661" cy="37259"/>
            </a:xfrm>
            <a:custGeom>
              <a:avLst/>
              <a:gdLst>
                <a:gd name="T0" fmla="*/ 13 w 17"/>
                <a:gd name="T1" fmla="*/ 16 h 22"/>
                <a:gd name="T2" fmla="*/ 4 w 17"/>
                <a:gd name="T3" fmla="*/ 4 h 22"/>
                <a:gd name="T4" fmla="*/ 0 w 17"/>
                <a:gd name="T5" fmla="*/ 6 h 22"/>
                <a:gd name="T6" fmla="*/ 14 w 17"/>
                <a:gd name="T7" fmla="*/ 22 h 22"/>
                <a:gd name="T8" fmla="*/ 15 w 17"/>
                <a:gd name="T9" fmla="*/ 22 h 22"/>
                <a:gd name="T10" fmla="*/ 17 w 17"/>
                <a:gd name="T11" fmla="*/ 21 h 22"/>
                <a:gd name="T12" fmla="*/ 15 w 17"/>
                <a:gd name="T13" fmla="*/ 0 h 22"/>
                <a:gd name="T14" fmla="*/ 11 w 17"/>
                <a:gd name="T15" fmla="*/ 2 h 22"/>
                <a:gd name="T16" fmla="*/ 11 w 17"/>
                <a:gd name="T17" fmla="*/ 3 h 22"/>
                <a:gd name="T18" fmla="*/ 13 w 17"/>
                <a:gd name="T1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2">
                  <a:moveTo>
                    <a:pt x="13" y="16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3" y="22"/>
                    <a:pt x="14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7" y="2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13" y="16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60C2C056-3354-4678-A8A3-F5A4D5049C07}"/>
                </a:ext>
              </a:extLst>
            </p:cNvPr>
            <p:cNvSpPr/>
            <p:nvPr/>
          </p:nvSpPr>
          <p:spPr bwMode="auto">
            <a:xfrm>
              <a:off x="9920966" y="917428"/>
              <a:ext cx="35212" cy="25385"/>
            </a:xfrm>
            <a:custGeom>
              <a:avLst/>
              <a:gdLst>
                <a:gd name="T0" fmla="*/ 7 w 21"/>
                <a:gd name="T1" fmla="*/ 15 h 15"/>
                <a:gd name="T2" fmla="*/ 21 w 21"/>
                <a:gd name="T3" fmla="*/ 2 h 15"/>
                <a:gd name="T4" fmla="*/ 19 w 21"/>
                <a:gd name="T5" fmla="*/ 0 h 15"/>
                <a:gd name="T6" fmla="*/ 6 w 21"/>
                <a:gd name="T7" fmla="*/ 11 h 15"/>
                <a:gd name="T8" fmla="*/ 4 w 21"/>
                <a:gd name="T9" fmla="*/ 9 h 15"/>
                <a:gd name="T10" fmla="*/ 4 w 21"/>
                <a:gd name="T11" fmla="*/ 9 h 15"/>
                <a:gd name="T12" fmla="*/ 7 w 21"/>
                <a:gd name="T13" fmla="*/ 5 h 15"/>
                <a:gd name="T14" fmla="*/ 4 w 21"/>
                <a:gd name="T15" fmla="*/ 3 h 15"/>
                <a:gd name="T16" fmla="*/ 0 w 21"/>
                <a:gd name="T17" fmla="*/ 9 h 15"/>
                <a:gd name="T18" fmla="*/ 6 w 21"/>
                <a:gd name="T19" fmla="*/ 15 h 15"/>
                <a:gd name="T20" fmla="*/ 7 w 21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5">
                  <a:moveTo>
                    <a:pt x="7" y="15"/>
                  </a:moveTo>
                  <a:cubicBezTo>
                    <a:pt x="9" y="15"/>
                    <a:pt x="20" y="4"/>
                    <a:pt x="21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2"/>
                    <a:pt x="8" y="11"/>
                    <a:pt x="6" y="11"/>
                  </a:cubicBezTo>
                  <a:cubicBezTo>
                    <a:pt x="5" y="11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7"/>
                    <a:pt x="6" y="6"/>
                    <a:pt x="7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0" y="7"/>
                    <a:pt x="0" y="9"/>
                  </a:cubicBezTo>
                  <a:cubicBezTo>
                    <a:pt x="0" y="11"/>
                    <a:pt x="3" y="15"/>
                    <a:pt x="6" y="15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FEC55362-3A0E-4A88-894D-0FBA5F2A9C1E}"/>
                </a:ext>
              </a:extLst>
            </p:cNvPr>
            <p:cNvSpPr/>
            <p:nvPr/>
          </p:nvSpPr>
          <p:spPr bwMode="auto">
            <a:xfrm>
              <a:off x="9897628" y="653343"/>
              <a:ext cx="26614" cy="45856"/>
            </a:xfrm>
            <a:custGeom>
              <a:avLst/>
              <a:gdLst>
                <a:gd name="T0" fmla="*/ 3 w 16"/>
                <a:gd name="T1" fmla="*/ 20 h 27"/>
                <a:gd name="T2" fmla="*/ 2 w 16"/>
                <a:gd name="T3" fmla="*/ 19 h 27"/>
                <a:gd name="T4" fmla="*/ 4 w 16"/>
                <a:gd name="T5" fmla="*/ 18 h 27"/>
                <a:gd name="T6" fmla="*/ 3 w 16"/>
                <a:gd name="T7" fmla="*/ 20 h 27"/>
                <a:gd name="T8" fmla="*/ 13 w 16"/>
                <a:gd name="T9" fmla="*/ 4 h 27"/>
                <a:gd name="T10" fmla="*/ 9 w 16"/>
                <a:gd name="T11" fmla="*/ 10 h 27"/>
                <a:gd name="T12" fmla="*/ 6 w 16"/>
                <a:gd name="T13" fmla="*/ 10 h 27"/>
                <a:gd name="T14" fmla="*/ 7 w 16"/>
                <a:gd name="T15" fmla="*/ 12 h 27"/>
                <a:gd name="T16" fmla="*/ 5 w 16"/>
                <a:gd name="T17" fmla="*/ 16 h 27"/>
                <a:gd name="T18" fmla="*/ 0 w 16"/>
                <a:gd name="T19" fmla="*/ 17 h 27"/>
                <a:gd name="T20" fmla="*/ 4 w 16"/>
                <a:gd name="T21" fmla="*/ 22 h 27"/>
                <a:gd name="T22" fmla="*/ 4 w 16"/>
                <a:gd name="T23" fmla="*/ 22 h 27"/>
                <a:gd name="T24" fmla="*/ 7 w 16"/>
                <a:gd name="T25" fmla="*/ 18 h 27"/>
                <a:gd name="T26" fmla="*/ 9 w 16"/>
                <a:gd name="T27" fmla="*/ 22 h 27"/>
                <a:gd name="T28" fmla="*/ 9 w 16"/>
                <a:gd name="T29" fmla="*/ 22 h 27"/>
                <a:gd name="T30" fmla="*/ 8 w 16"/>
                <a:gd name="T31" fmla="*/ 27 h 27"/>
                <a:gd name="T32" fmla="*/ 12 w 16"/>
                <a:gd name="T33" fmla="*/ 24 h 27"/>
                <a:gd name="T34" fmla="*/ 9 w 16"/>
                <a:gd name="T35" fmla="*/ 17 h 27"/>
                <a:gd name="T36" fmla="*/ 10 w 16"/>
                <a:gd name="T37" fmla="*/ 12 h 27"/>
                <a:gd name="T38" fmla="*/ 16 w 16"/>
                <a:gd name="T39" fmla="*/ 5 h 27"/>
                <a:gd name="T40" fmla="*/ 10 w 16"/>
                <a:gd name="T41" fmla="*/ 0 h 27"/>
                <a:gd name="T42" fmla="*/ 13 w 16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27">
                  <a:moveTo>
                    <a:pt x="3" y="20"/>
                  </a:moveTo>
                  <a:cubicBezTo>
                    <a:pt x="2" y="20"/>
                    <a:pt x="2" y="19"/>
                    <a:pt x="2" y="19"/>
                  </a:cubicBezTo>
                  <a:cubicBezTo>
                    <a:pt x="2" y="18"/>
                    <a:pt x="3" y="18"/>
                    <a:pt x="4" y="18"/>
                  </a:cubicBezTo>
                  <a:cubicBezTo>
                    <a:pt x="4" y="19"/>
                    <a:pt x="4" y="20"/>
                    <a:pt x="3" y="20"/>
                  </a:cubicBezTo>
                  <a:close/>
                  <a:moveTo>
                    <a:pt x="13" y="4"/>
                  </a:moveTo>
                  <a:cubicBezTo>
                    <a:pt x="13" y="5"/>
                    <a:pt x="10" y="9"/>
                    <a:pt x="9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1"/>
                    <a:pt x="7" y="12"/>
                  </a:cubicBezTo>
                  <a:cubicBezTo>
                    <a:pt x="7" y="14"/>
                    <a:pt x="6" y="15"/>
                    <a:pt x="5" y="16"/>
                  </a:cubicBezTo>
                  <a:cubicBezTo>
                    <a:pt x="3" y="16"/>
                    <a:pt x="0" y="15"/>
                    <a:pt x="0" y="17"/>
                  </a:cubicBezTo>
                  <a:cubicBezTo>
                    <a:pt x="0" y="19"/>
                    <a:pt x="3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6" y="22"/>
                    <a:pt x="7" y="20"/>
                    <a:pt x="7" y="18"/>
                  </a:cubicBezTo>
                  <a:cubicBezTo>
                    <a:pt x="9" y="19"/>
                    <a:pt x="9" y="20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4"/>
                    <a:pt x="9" y="25"/>
                    <a:pt x="8" y="27"/>
                  </a:cubicBezTo>
                  <a:cubicBezTo>
                    <a:pt x="9" y="27"/>
                    <a:pt x="12" y="25"/>
                    <a:pt x="12" y="24"/>
                  </a:cubicBezTo>
                  <a:cubicBezTo>
                    <a:pt x="12" y="20"/>
                    <a:pt x="10" y="19"/>
                    <a:pt x="9" y="1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2"/>
                    <a:pt x="15" y="7"/>
                    <a:pt x="16" y="5"/>
                  </a:cubicBezTo>
                  <a:cubicBezTo>
                    <a:pt x="14" y="2"/>
                    <a:pt x="14" y="1"/>
                    <a:pt x="10" y="0"/>
                  </a:cubicBezTo>
                  <a:cubicBezTo>
                    <a:pt x="10" y="6"/>
                    <a:pt x="13" y="2"/>
                    <a:pt x="13" y="4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9AAAEC88-F23E-47EF-BAAF-5ED626FEC27C}"/>
                </a:ext>
              </a:extLst>
            </p:cNvPr>
            <p:cNvSpPr/>
            <p:nvPr/>
          </p:nvSpPr>
          <p:spPr bwMode="auto">
            <a:xfrm>
              <a:off x="10187918" y="619769"/>
              <a:ext cx="38487" cy="23748"/>
            </a:xfrm>
            <a:custGeom>
              <a:avLst/>
              <a:gdLst>
                <a:gd name="T0" fmla="*/ 10 w 23"/>
                <a:gd name="T1" fmla="*/ 5 h 14"/>
                <a:gd name="T2" fmla="*/ 12 w 23"/>
                <a:gd name="T3" fmla="*/ 4 h 14"/>
                <a:gd name="T4" fmla="*/ 13 w 23"/>
                <a:gd name="T5" fmla="*/ 4 h 14"/>
                <a:gd name="T6" fmla="*/ 11 w 23"/>
                <a:gd name="T7" fmla="*/ 6 h 14"/>
                <a:gd name="T8" fmla="*/ 10 w 23"/>
                <a:gd name="T9" fmla="*/ 5 h 14"/>
                <a:gd name="T10" fmla="*/ 14 w 23"/>
                <a:gd name="T11" fmla="*/ 3 h 14"/>
                <a:gd name="T12" fmla="*/ 11 w 23"/>
                <a:gd name="T13" fmla="*/ 3 h 14"/>
                <a:gd name="T14" fmla="*/ 9 w 23"/>
                <a:gd name="T15" fmla="*/ 5 h 14"/>
                <a:gd name="T16" fmla="*/ 10 w 23"/>
                <a:gd name="T17" fmla="*/ 6 h 14"/>
                <a:gd name="T18" fmla="*/ 6 w 23"/>
                <a:gd name="T19" fmla="*/ 7 h 14"/>
                <a:gd name="T20" fmla="*/ 4 w 23"/>
                <a:gd name="T21" fmla="*/ 11 h 14"/>
                <a:gd name="T22" fmla="*/ 8 w 23"/>
                <a:gd name="T23" fmla="*/ 8 h 14"/>
                <a:gd name="T24" fmla="*/ 8 w 23"/>
                <a:gd name="T25" fmla="*/ 9 h 14"/>
                <a:gd name="T26" fmla="*/ 6 w 23"/>
                <a:gd name="T27" fmla="*/ 11 h 14"/>
                <a:gd name="T28" fmla="*/ 0 w 23"/>
                <a:gd name="T29" fmla="*/ 12 h 14"/>
                <a:gd name="T30" fmla="*/ 1 w 23"/>
                <a:gd name="T31" fmla="*/ 13 h 14"/>
                <a:gd name="T32" fmla="*/ 9 w 23"/>
                <a:gd name="T33" fmla="*/ 14 h 14"/>
                <a:gd name="T34" fmla="*/ 10 w 23"/>
                <a:gd name="T35" fmla="*/ 14 h 14"/>
                <a:gd name="T36" fmla="*/ 8 w 23"/>
                <a:gd name="T37" fmla="*/ 13 h 14"/>
                <a:gd name="T38" fmla="*/ 11 w 23"/>
                <a:gd name="T39" fmla="*/ 10 h 14"/>
                <a:gd name="T40" fmla="*/ 13 w 23"/>
                <a:gd name="T41" fmla="*/ 10 h 14"/>
                <a:gd name="T42" fmla="*/ 12 w 23"/>
                <a:gd name="T43" fmla="*/ 8 h 14"/>
                <a:gd name="T44" fmla="*/ 14 w 23"/>
                <a:gd name="T45" fmla="*/ 8 h 14"/>
                <a:gd name="T46" fmla="*/ 14 w 23"/>
                <a:gd name="T47" fmla="*/ 7 h 14"/>
                <a:gd name="T48" fmla="*/ 15 w 23"/>
                <a:gd name="T49" fmla="*/ 7 h 14"/>
                <a:gd name="T50" fmla="*/ 18 w 23"/>
                <a:gd name="T51" fmla="*/ 4 h 14"/>
                <a:gd name="T52" fmla="*/ 16 w 23"/>
                <a:gd name="T53" fmla="*/ 4 h 14"/>
                <a:gd name="T54" fmla="*/ 16 w 23"/>
                <a:gd name="T55" fmla="*/ 3 h 14"/>
                <a:gd name="T56" fmla="*/ 20 w 23"/>
                <a:gd name="T57" fmla="*/ 5 h 14"/>
                <a:gd name="T58" fmla="*/ 21 w 23"/>
                <a:gd name="T59" fmla="*/ 6 h 14"/>
                <a:gd name="T60" fmla="*/ 23 w 23"/>
                <a:gd name="T61" fmla="*/ 3 h 14"/>
                <a:gd name="T62" fmla="*/ 22 w 23"/>
                <a:gd name="T63" fmla="*/ 3 h 14"/>
                <a:gd name="T64" fmla="*/ 13 w 23"/>
                <a:gd name="T65" fmla="*/ 0 h 14"/>
                <a:gd name="T66" fmla="*/ 12 w 23"/>
                <a:gd name="T67" fmla="*/ 0 h 14"/>
                <a:gd name="T68" fmla="*/ 11 w 23"/>
                <a:gd name="T69" fmla="*/ 1 h 14"/>
                <a:gd name="T70" fmla="*/ 14 w 23"/>
                <a:gd name="T7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14">
                  <a:moveTo>
                    <a:pt x="10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5"/>
                    <a:pt x="10" y="5"/>
                    <a:pt x="10" y="5"/>
                  </a:cubicBezTo>
                  <a:close/>
                  <a:moveTo>
                    <a:pt x="14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7" y="6"/>
                    <a:pt x="9" y="7"/>
                    <a:pt x="6" y="7"/>
                  </a:cubicBezTo>
                  <a:cubicBezTo>
                    <a:pt x="3" y="8"/>
                    <a:pt x="4" y="8"/>
                    <a:pt x="4" y="1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10" y="10"/>
                    <a:pt x="11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7" y="6"/>
                    <a:pt x="18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2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F37577DB-0DFE-4544-B66D-6D10BC9B985D}"/>
                </a:ext>
              </a:extLst>
            </p:cNvPr>
            <p:cNvSpPr/>
            <p:nvPr/>
          </p:nvSpPr>
          <p:spPr bwMode="auto">
            <a:xfrm>
              <a:off x="10235002" y="678728"/>
              <a:ext cx="38487" cy="29070"/>
            </a:xfrm>
            <a:custGeom>
              <a:avLst/>
              <a:gdLst>
                <a:gd name="T0" fmla="*/ 5 w 23"/>
                <a:gd name="T1" fmla="*/ 4 h 17"/>
                <a:gd name="T2" fmla="*/ 5 w 23"/>
                <a:gd name="T3" fmla="*/ 4 h 17"/>
                <a:gd name="T4" fmla="*/ 4 w 23"/>
                <a:gd name="T5" fmla="*/ 2 h 17"/>
                <a:gd name="T6" fmla="*/ 5 w 23"/>
                <a:gd name="T7" fmla="*/ 0 h 17"/>
                <a:gd name="T8" fmla="*/ 9 w 23"/>
                <a:gd name="T9" fmla="*/ 4 h 17"/>
                <a:gd name="T10" fmla="*/ 16 w 23"/>
                <a:gd name="T11" fmla="*/ 4 h 17"/>
                <a:gd name="T12" fmla="*/ 21 w 23"/>
                <a:gd name="T13" fmla="*/ 1 h 17"/>
                <a:gd name="T14" fmla="*/ 18 w 23"/>
                <a:gd name="T15" fmla="*/ 5 h 17"/>
                <a:gd name="T16" fmla="*/ 11 w 23"/>
                <a:gd name="T17" fmla="*/ 6 h 17"/>
                <a:gd name="T18" fmla="*/ 11 w 23"/>
                <a:gd name="T19" fmla="*/ 7 h 17"/>
                <a:gd name="T20" fmla="*/ 14 w 23"/>
                <a:gd name="T21" fmla="*/ 9 h 17"/>
                <a:gd name="T22" fmla="*/ 14 w 23"/>
                <a:gd name="T23" fmla="*/ 8 h 17"/>
                <a:gd name="T24" fmla="*/ 13 w 23"/>
                <a:gd name="T25" fmla="*/ 11 h 17"/>
                <a:gd name="T26" fmla="*/ 12 w 23"/>
                <a:gd name="T27" fmla="*/ 11 h 17"/>
                <a:gd name="T28" fmla="*/ 8 w 23"/>
                <a:gd name="T29" fmla="*/ 7 h 17"/>
                <a:gd name="T30" fmla="*/ 3 w 23"/>
                <a:gd name="T31" fmla="*/ 17 h 17"/>
                <a:gd name="T32" fmla="*/ 2 w 23"/>
                <a:gd name="T33" fmla="*/ 17 h 17"/>
                <a:gd name="T34" fmla="*/ 1 w 23"/>
                <a:gd name="T35" fmla="*/ 12 h 17"/>
                <a:gd name="T36" fmla="*/ 6 w 23"/>
                <a:gd name="T37" fmla="*/ 7 h 17"/>
                <a:gd name="T38" fmla="*/ 0 w 23"/>
                <a:gd name="T39" fmla="*/ 1 h 17"/>
                <a:gd name="T40" fmla="*/ 4 w 23"/>
                <a:gd name="T41" fmla="*/ 4 h 17"/>
                <a:gd name="T42" fmla="*/ 4 w 23"/>
                <a:gd name="T4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7">
                  <a:moveTo>
                    <a:pt x="5" y="4"/>
                  </a:moveTo>
                  <a:cubicBezTo>
                    <a:pt x="5" y="3"/>
                    <a:pt x="4" y="5"/>
                    <a:pt x="5" y="4"/>
                  </a:cubicBezTo>
                  <a:close/>
                  <a:moveTo>
                    <a:pt x="4" y="2"/>
                  </a:moveTo>
                  <a:cubicBezTo>
                    <a:pt x="4" y="1"/>
                    <a:pt x="5" y="1"/>
                    <a:pt x="5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4" y="4"/>
                    <a:pt x="16" y="4"/>
                  </a:cubicBezTo>
                  <a:cubicBezTo>
                    <a:pt x="20" y="3"/>
                    <a:pt x="19" y="1"/>
                    <a:pt x="21" y="1"/>
                  </a:cubicBezTo>
                  <a:cubicBezTo>
                    <a:pt x="23" y="1"/>
                    <a:pt x="22" y="5"/>
                    <a:pt x="18" y="5"/>
                  </a:cubicBezTo>
                  <a:cubicBezTo>
                    <a:pt x="15" y="5"/>
                    <a:pt x="14" y="5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0"/>
                    <a:pt x="14" y="11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9" y="8"/>
                    <a:pt x="8" y="7"/>
                  </a:cubicBezTo>
                  <a:cubicBezTo>
                    <a:pt x="5" y="11"/>
                    <a:pt x="4" y="12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5"/>
                    <a:pt x="1" y="14"/>
                    <a:pt x="1" y="12"/>
                  </a:cubicBezTo>
                  <a:cubicBezTo>
                    <a:pt x="1" y="10"/>
                    <a:pt x="6" y="9"/>
                    <a:pt x="6" y="7"/>
                  </a:cubicBezTo>
                  <a:cubicBezTo>
                    <a:pt x="2" y="6"/>
                    <a:pt x="0" y="5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60D8EEFA-DA24-4D83-8AC5-89AD74956668}"/>
                </a:ext>
              </a:extLst>
            </p:cNvPr>
            <p:cNvSpPr/>
            <p:nvPr/>
          </p:nvSpPr>
          <p:spPr bwMode="auto">
            <a:xfrm>
              <a:off x="9922603" y="633281"/>
              <a:ext cx="20063" cy="33984"/>
            </a:xfrm>
            <a:custGeom>
              <a:avLst/>
              <a:gdLst>
                <a:gd name="T0" fmla="*/ 1 w 12"/>
                <a:gd name="T1" fmla="*/ 10 h 20"/>
                <a:gd name="T2" fmla="*/ 3 w 12"/>
                <a:gd name="T3" fmla="*/ 10 h 20"/>
                <a:gd name="T4" fmla="*/ 2 w 12"/>
                <a:gd name="T5" fmla="*/ 11 h 20"/>
                <a:gd name="T6" fmla="*/ 1 w 12"/>
                <a:gd name="T7" fmla="*/ 10 h 20"/>
                <a:gd name="T8" fmla="*/ 7 w 12"/>
                <a:gd name="T9" fmla="*/ 3 h 20"/>
                <a:gd name="T10" fmla="*/ 9 w 12"/>
                <a:gd name="T11" fmla="*/ 4 h 20"/>
                <a:gd name="T12" fmla="*/ 5 w 12"/>
                <a:gd name="T13" fmla="*/ 8 h 20"/>
                <a:gd name="T14" fmla="*/ 2 w 12"/>
                <a:gd name="T15" fmla="*/ 7 h 20"/>
                <a:gd name="T16" fmla="*/ 1 w 12"/>
                <a:gd name="T17" fmla="*/ 7 h 20"/>
                <a:gd name="T18" fmla="*/ 0 w 12"/>
                <a:gd name="T19" fmla="*/ 9 h 20"/>
                <a:gd name="T20" fmla="*/ 0 w 12"/>
                <a:gd name="T21" fmla="*/ 10 h 20"/>
                <a:gd name="T22" fmla="*/ 3 w 12"/>
                <a:gd name="T23" fmla="*/ 14 h 20"/>
                <a:gd name="T24" fmla="*/ 4 w 12"/>
                <a:gd name="T25" fmla="*/ 14 h 20"/>
                <a:gd name="T26" fmla="*/ 7 w 12"/>
                <a:gd name="T27" fmla="*/ 11 h 20"/>
                <a:gd name="T28" fmla="*/ 8 w 12"/>
                <a:gd name="T29" fmla="*/ 13 h 20"/>
                <a:gd name="T30" fmla="*/ 8 w 12"/>
                <a:gd name="T31" fmla="*/ 15 h 20"/>
                <a:gd name="T32" fmla="*/ 6 w 12"/>
                <a:gd name="T33" fmla="*/ 20 h 20"/>
                <a:gd name="T34" fmla="*/ 10 w 12"/>
                <a:gd name="T35" fmla="*/ 17 h 20"/>
                <a:gd name="T36" fmla="*/ 10 w 12"/>
                <a:gd name="T37" fmla="*/ 15 h 20"/>
                <a:gd name="T38" fmla="*/ 8 w 12"/>
                <a:gd name="T39" fmla="*/ 10 h 20"/>
                <a:gd name="T40" fmla="*/ 12 w 12"/>
                <a:gd name="T41" fmla="*/ 6 h 20"/>
                <a:gd name="T42" fmla="*/ 12 w 12"/>
                <a:gd name="T43" fmla="*/ 5 h 20"/>
                <a:gd name="T44" fmla="*/ 7 w 12"/>
                <a:gd name="T45" fmla="*/ 0 h 20"/>
                <a:gd name="T46" fmla="*/ 7 w 12"/>
                <a:gd name="T4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20">
                  <a:moveTo>
                    <a:pt x="1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1" y="11"/>
                    <a:pt x="2" y="11"/>
                    <a:pt x="1" y="10"/>
                  </a:cubicBezTo>
                  <a:close/>
                  <a:moveTo>
                    <a:pt x="7" y="3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6" y="8"/>
                    <a:pt x="5" y="8"/>
                  </a:cubicBezTo>
                  <a:cubicBezTo>
                    <a:pt x="4" y="8"/>
                    <a:pt x="4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2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2"/>
                    <a:pt x="7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8" y="20"/>
                    <a:pt x="10" y="19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3"/>
                    <a:pt x="9" y="12"/>
                    <a:pt x="8" y="10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1"/>
                    <a:pt x="7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85FFDC7E-FB85-44EE-AA63-0C33F1457E3E}"/>
                </a:ext>
              </a:extLst>
            </p:cNvPr>
            <p:cNvSpPr/>
            <p:nvPr/>
          </p:nvSpPr>
          <p:spPr bwMode="auto">
            <a:xfrm>
              <a:off x="10127320" y="961648"/>
              <a:ext cx="16787" cy="33574"/>
            </a:xfrm>
            <a:custGeom>
              <a:avLst/>
              <a:gdLst>
                <a:gd name="T0" fmla="*/ 25 w 41"/>
                <a:gd name="T1" fmla="*/ 82 h 82"/>
                <a:gd name="T2" fmla="*/ 41 w 41"/>
                <a:gd name="T3" fmla="*/ 82 h 82"/>
                <a:gd name="T4" fmla="*/ 17 w 41"/>
                <a:gd name="T5" fmla="*/ 0 h 82"/>
                <a:gd name="T6" fmla="*/ 0 w 41"/>
                <a:gd name="T7" fmla="*/ 4 h 82"/>
                <a:gd name="T8" fmla="*/ 25 w 41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2">
                  <a:moveTo>
                    <a:pt x="25" y="82"/>
                  </a:moveTo>
                  <a:lnTo>
                    <a:pt x="41" y="82"/>
                  </a:lnTo>
                  <a:lnTo>
                    <a:pt x="17" y="0"/>
                  </a:lnTo>
                  <a:lnTo>
                    <a:pt x="0" y="4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E33EB998-207D-457D-8D34-64F16B15CC07}"/>
                </a:ext>
              </a:extLst>
            </p:cNvPr>
            <p:cNvSpPr/>
            <p:nvPr/>
          </p:nvSpPr>
          <p:spPr bwMode="auto">
            <a:xfrm>
              <a:off x="10223128" y="888768"/>
              <a:ext cx="31936" cy="25385"/>
            </a:xfrm>
            <a:custGeom>
              <a:avLst/>
              <a:gdLst>
                <a:gd name="T0" fmla="*/ 0 w 19"/>
                <a:gd name="T1" fmla="*/ 4 h 15"/>
                <a:gd name="T2" fmla="*/ 17 w 19"/>
                <a:gd name="T3" fmla="*/ 15 h 15"/>
                <a:gd name="T4" fmla="*/ 19 w 19"/>
                <a:gd name="T5" fmla="*/ 12 h 15"/>
                <a:gd name="T6" fmla="*/ 2 w 19"/>
                <a:gd name="T7" fmla="*/ 0 h 15"/>
                <a:gd name="T8" fmla="*/ 0 w 1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0" y="4"/>
                  </a:moveTo>
                  <a:cubicBezTo>
                    <a:pt x="2" y="5"/>
                    <a:pt x="16" y="15"/>
                    <a:pt x="17" y="15"/>
                  </a:cubicBezTo>
                  <a:cubicBezTo>
                    <a:pt x="17" y="15"/>
                    <a:pt x="18" y="13"/>
                    <a:pt x="19" y="1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2BC774DC-2713-4B59-8FEA-5A1058F9E255}"/>
                </a:ext>
              </a:extLst>
            </p:cNvPr>
            <p:cNvSpPr/>
            <p:nvPr/>
          </p:nvSpPr>
          <p:spPr bwMode="auto">
            <a:xfrm>
              <a:off x="9892305" y="875257"/>
              <a:ext cx="33574" cy="22110"/>
            </a:xfrm>
            <a:custGeom>
              <a:avLst/>
              <a:gdLst>
                <a:gd name="T0" fmla="*/ 0 w 20"/>
                <a:gd name="T1" fmla="*/ 10 h 13"/>
                <a:gd name="T2" fmla="*/ 2 w 20"/>
                <a:gd name="T3" fmla="*/ 13 h 13"/>
                <a:gd name="T4" fmla="*/ 20 w 20"/>
                <a:gd name="T5" fmla="*/ 4 h 13"/>
                <a:gd name="T6" fmla="*/ 18 w 20"/>
                <a:gd name="T7" fmla="*/ 0 h 13"/>
                <a:gd name="T8" fmla="*/ 0 w 20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0" y="10"/>
                  </a:moveTo>
                  <a:cubicBezTo>
                    <a:pt x="1" y="11"/>
                    <a:pt x="2" y="13"/>
                    <a:pt x="2" y="13"/>
                  </a:cubicBezTo>
                  <a:cubicBezTo>
                    <a:pt x="4" y="13"/>
                    <a:pt x="16" y="5"/>
                    <a:pt x="20" y="4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4E8341D7-A58A-43BC-9056-A43A24A0C02A}"/>
                </a:ext>
              </a:extLst>
            </p:cNvPr>
            <p:cNvSpPr/>
            <p:nvPr/>
          </p:nvSpPr>
          <p:spPr bwMode="auto">
            <a:xfrm>
              <a:off x="10060173" y="849872"/>
              <a:ext cx="15149" cy="23748"/>
            </a:xfrm>
            <a:custGeom>
              <a:avLst/>
              <a:gdLst>
                <a:gd name="T0" fmla="*/ 3 w 9"/>
                <a:gd name="T1" fmla="*/ 5 h 14"/>
                <a:gd name="T2" fmla="*/ 5 w 9"/>
                <a:gd name="T3" fmla="*/ 2 h 14"/>
                <a:gd name="T4" fmla="*/ 6 w 9"/>
                <a:gd name="T5" fmla="*/ 4 h 14"/>
                <a:gd name="T6" fmla="*/ 5 w 9"/>
                <a:gd name="T7" fmla="*/ 6 h 14"/>
                <a:gd name="T8" fmla="*/ 3 w 9"/>
                <a:gd name="T9" fmla="*/ 5 h 14"/>
                <a:gd name="T10" fmla="*/ 0 w 9"/>
                <a:gd name="T11" fmla="*/ 3 h 14"/>
                <a:gd name="T12" fmla="*/ 0 w 9"/>
                <a:gd name="T13" fmla="*/ 5 h 14"/>
                <a:gd name="T14" fmla="*/ 3 w 9"/>
                <a:gd name="T15" fmla="*/ 8 h 14"/>
                <a:gd name="T16" fmla="*/ 6 w 9"/>
                <a:gd name="T17" fmla="*/ 8 h 14"/>
                <a:gd name="T18" fmla="*/ 6 w 9"/>
                <a:gd name="T19" fmla="*/ 11 h 14"/>
                <a:gd name="T20" fmla="*/ 5 w 9"/>
                <a:gd name="T21" fmla="*/ 12 h 14"/>
                <a:gd name="T22" fmla="*/ 3 w 9"/>
                <a:gd name="T23" fmla="*/ 10 h 14"/>
                <a:gd name="T24" fmla="*/ 0 w 9"/>
                <a:gd name="T25" fmla="*/ 10 h 14"/>
                <a:gd name="T26" fmla="*/ 4 w 9"/>
                <a:gd name="T27" fmla="*/ 14 h 14"/>
                <a:gd name="T28" fmla="*/ 5 w 9"/>
                <a:gd name="T29" fmla="*/ 14 h 14"/>
                <a:gd name="T30" fmla="*/ 9 w 9"/>
                <a:gd name="T31" fmla="*/ 9 h 14"/>
                <a:gd name="T32" fmla="*/ 9 w 9"/>
                <a:gd name="T33" fmla="*/ 4 h 14"/>
                <a:gd name="T34" fmla="*/ 5 w 9"/>
                <a:gd name="T35" fmla="*/ 0 h 14"/>
                <a:gd name="T36" fmla="*/ 0 w 9"/>
                <a:gd name="T3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4">
                  <a:moveTo>
                    <a:pt x="3" y="5"/>
                  </a:moveTo>
                  <a:cubicBezTo>
                    <a:pt x="3" y="3"/>
                    <a:pt x="4" y="2"/>
                    <a:pt x="5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4" y="6"/>
                    <a:pt x="3" y="5"/>
                    <a:pt x="3" y="5"/>
                  </a:cubicBezTo>
                  <a:close/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7"/>
                    <a:pt x="3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2"/>
                    <a:pt x="5" y="12"/>
                  </a:cubicBezTo>
                  <a:cubicBezTo>
                    <a:pt x="4" y="12"/>
                    <a:pt x="3" y="11"/>
                    <a:pt x="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2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9" y="11"/>
                    <a:pt x="9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E731DE31-21D5-4BDF-AA2B-363216AFDE10}"/>
                </a:ext>
              </a:extLst>
            </p:cNvPr>
            <p:cNvSpPr/>
            <p:nvPr/>
          </p:nvSpPr>
          <p:spPr bwMode="auto">
            <a:xfrm>
              <a:off x="9937753" y="924389"/>
              <a:ext cx="27023" cy="30299"/>
            </a:xfrm>
            <a:custGeom>
              <a:avLst/>
              <a:gdLst>
                <a:gd name="T0" fmla="*/ 66 w 66"/>
                <a:gd name="T1" fmla="*/ 12 h 74"/>
                <a:gd name="T2" fmla="*/ 57 w 66"/>
                <a:gd name="T3" fmla="*/ 0 h 74"/>
                <a:gd name="T4" fmla="*/ 0 w 66"/>
                <a:gd name="T5" fmla="*/ 66 h 74"/>
                <a:gd name="T6" fmla="*/ 12 w 66"/>
                <a:gd name="T7" fmla="*/ 74 h 74"/>
                <a:gd name="T8" fmla="*/ 66 w 66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4">
                  <a:moveTo>
                    <a:pt x="66" y="12"/>
                  </a:moveTo>
                  <a:lnTo>
                    <a:pt x="57" y="0"/>
                  </a:lnTo>
                  <a:lnTo>
                    <a:pt x="0" y="66"/>
                  </a:lnTo>
                  <a:lnTo>
                    <a:pt x="12" y="74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9E92DC9A-480C-4FD5-B8F1-3FAF94173CDC}"/>
                </a:ext>
              </a:extLst>
            </p:cNvPr>
            <p:cNvSpPr/>
            <p:nvPr/>
          </p:nvSpPr>
          <p:spPr bwMode="auto">
            <a:xfrm>
              <a:off x="10078598" y="849872"/>
              <a:ext cx="15149" cy="23748"/>
            </a:xfrm>
            <a:custGeom>
              <a:avLst/>
              <a:gdLst>
                <a:gd name="T0" fmla="*/ 0 w 9"/>
                <a:gd name="T1" fmla="*/ 4 h 14"/>
                <a:gd name="T2" fmla="*/ 3 w 9"/>
                <a:gd name="T3" fmla="*/ 4 h 14"/>
                <a:gd name="T4" fmla="*/ 4 w 9"/>
                <a:gd name="T5" fmla="*/ 2 h 14"/>
                <a:gd name="T6" fmla="*/ 6 w 9"/>
                <a:gd name="T7" fmla="*/ 3 h 14"/>
                <a:gd name="T8" fmla="*/ 6 w 9"/>
                <a:gd name="T9" fmla="*/ 4 h 14"/>
                <a:gd name="T10" fmla="*/ 0 w 9"/>
                <a:gd name="T11" fmla="*/ 11 h 14"/>
                <a:gd name="T12" fmla="*/ 0 w 9"/>
                <a:gd name="T13" fmla="*/ 14 h 14"/>
                <a:gd name="T14" fmla="*/ 9 w 9"/>
                <a:gd name="T15" fmla="*/ 14 h 14"/>
                <a:gd name="T16" fmla="*/ 9 w 9"/>
                <a:gd name="T17" fmla="*/ 11 h 14"/>
                <a:gd name="T18" fmla="*/ 3 w 9"/>
                <a:gd name="T19" fmla="*/ 11 h 14"/>
                <a:gd name="T20" fmla="*/ 9 w 9"/>
                <a:gd name="T21" fmla="*/ 3 h 14"/>
                <a:gd name="T22" fmla="*/ 6 w 9"/>
                <a:gd name="T23" fmla="*/ 0 h 14"/>
                <a:gd name="T24" fmla="*/ 4 w 9"/>
                <a:gd name="T25" fmla="*/ 0 h 14"/>
                <a:gd name="T26" fmla="*/ 0 w 9"/>
                <a:gd name="T2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4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2"/>
                    <a:pt x="6" y="2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0" y="10"/>
                    <a:pt x="0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9"/>
                    <a:pt x="9" y="7"/>
                    <a:pt x="9" y="3"/>
                  </a:cubicBezTo>
                  <a:cubicBezTo>
                    <a:pt x="9" y="2"/>
                    <a:pt x="7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1440E828-E16B-4299-852B-A1F2323870A4}"/>
                </a:ext>
              </a:extLst>
            </p:cNvPr>
            <p:cNvSpPr/>
            <p:nvPr/>
          </p:nvSpPr>
          <p:spPr bwMode="auto">
            <a:xfrm>
              <a:off x="10097432" y="849872"/>
              <a:ext cx="14740" cy="23748"/>
            </a:xfrm>
            <a:custGeom>
              <a:avLst/>
              <a:gdLst>
                <a:gd name="T0" fmla="*/ 5 w 9"/>
                <a:gd name="T1" fmla="*/ 4 h 14"/>
                <a:gd name="T2" fmla="*/ 5 w 9"/>
                <a:gd name="T3" fmla="*/ 8 h 14"/>
                <a:gd name="T4" fmla="*/ 2 w 9"/>
                <a:gd name="T5" fmla="*/ 8 h 14"/>
                <a:gd name="T6" fmla="*/ 5 w 9"/>
                <a:gd name="T7" fmla="*/ 4 h 14"/>
                <a:gd name="T8" fmla="*/ 0 w 9"/>
                <a:gd name="T9" fmla="*/ 9 h 14"/>
                <a:gd name="T10" fmla="*/ 0 w 9"/>
                <a:gd name="T11" fmla="*/ 11 h 14"/>
                <a:gd name="T12" fmla="*/ 5 w 9"/>
                <a:gd name="T13" fmla="*/ 11 h 14"/>
                <a:gd name="T14" fmla="*/ 5 w 9"/>
                <a:gd name="T15" fmla="*/ 14 h 14"/>
                <a:gd name="T16" fmla="*/ 7 w 9"/>
                <a:gd name="T17" fmla="*/ 14 h 14"/>
                <a:gd name="T18" fmla="*/ 7 w 9"/>
                <a:gd name="T19" fmla="*/ 11 h 14"/>
                <a:gd name="T20" fmla="*/ 9 w 9"/>
                <a:gd name="T21" fmla="*/ 11 h 14"/>
                <a:gd name="T22" fmla="*/ 9 w 9"/>
                <a:gd name="T23" fmla="*/ 8 h 14"/>
                <a:gd name="T24" fmla="*/ 7 w 9"/>
                <a:gd name="T25" fmla="*/ 8 h 14"/>
                <a:gd name="T26" fmla="*/ 7 w 9"/>
                <a:gd name="T27" fmla="*/ 0 h 14"/>
                <a:gd name="T28" fmla="*/ 6 w 9"/>
                <a:gd name="T29" fmla="*/ 0 h 14"/>
                <a:gd name="T30" fmla="*/ 0 w 9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4">
                  <a:moveTo>
                    <a:pt x="5" y="4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0" y="9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C462296C-389E-4B0F-889A-2673153C01EA}"/>
                </a:ext>
              </a:extLst>
            </p:cNvPr>
            <p:cNvSpPr/>
            <p:nvPr/>
          </p:nvSpPr>
          <p:spPr bwMode="auto">
            <a:xfrm>
              <a:off x="9887393" y="690601"/>
              <a:ext cx="18425" cy="35621"/>
            </a:xfrm>
            <a:custGeom>
              <a:avLst/>
              <a:gdLst>
                <a:gd name="T0" fmla="*/ 3 w 11"/>
                <a:gd name="T1" fmla="*/ 3 h 21"/>
                <a:gd name="T2" fmla="*/ 3 w 11"/>
                <a:gd name="T3" fmla="*/ 10 h 21"/>
                <a:gd name="T4" fmla="*/ 0 w 11"/>
                <a:gd name="T5" fmla="*/ 11 h 21"/>
                <a:gd name="T6" fmla="*/ 2 w 11"/>
                <a:gd name="T7" fmla="*/ 13 h 21"/>
                <a:gd name="T8" fmla="*/ 6 w 11"/>
                <a:gd name="T9" fmla="*/ 13 h 21"/>
                <a:gd name="T10" fmla="*/ 8 w 11"/>
                <a:gd name="T11" fmla="*/ 21 h 21"/>
                <a:gd name="T12" fmla="*/ 11 w 11"/>
                <a:gd name="T13" fmla="*/ 18 h 21"/>
                <a:gd name="T14" fmla="*/ 7 w 11"/>
                <a:gd name="T15" fmla="*/ 11 h 21"/>
                <a:gd name="T16" fmla="*/ 9 w 11"/>
                <a:gd name="T17" fmla="*/ 4 h 21"/>
                <a:gd name="T18" fmla="*/ 4 w 11"/>
                <a:gd name="T19" fmla="*/ 0 h 21"/>
                <a:gd name="T20" fmla="*/ 2 w 11"/>
                <a:gd name="T21" fmla="*/ 0 h 21"/>
                <a:gd name="T22" fmla="*/ 3 w 11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1">
                  <a:moveTo>
                    <a:pt x="3" y="3"/>
                  </a:moveTo>
                  <a:cubicBezTo>
                    <a:pt x="9" y="3"/>
                    <a:pt x="5" y="6"/>
                    <a:pt x="3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9" y="15"/>
                    <a:pt x="8" y="16"/>
                    <a:pt x="8" y="21"/>
                  </a:cubicBezTo>
                  <a:cubicBezTo>
                    <a:pt x="9" y="20"/>
                    <a:pt x="11" y="19"/>
                    <a:pt x="11" y="18"/>
                  </a:cubicBezTo>
                  <a:cubicBezTo>
                    <a:pt x="11" y="15"/>
                    <a:pt x="9" y="12"/>
                    <a:pt x="7" y="11"/>
                  </a:cubicBezTo>
                  <a:cubicBezTo>
                    <a:pt x="7" y="9"/>
                    <a:pt x="9" y="5"/>
                    <a:pt x="9" y="4"/>
                  </a:cubicBezTo>
                  <a:cubicBezTo>
                    <a:pt x="9" y="3"/>
                    <a:pt x="6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D914A919-9483-40F9-9AEC-75C1D4B53D1E}"/>
                </a:ext>
              </a:extLst>
            </p:cNvPr>
            <p:cNvSpPr/>
            <p:nvPr/>
          </p:nvSpPr>
          <p:spPr bwMode="auto">
            <a:xfrm>
              <a:off x="10183004" y="609533"/>
              <a:ext cx="31936" cy="28661"/>
            </a:xfrm>
            <a:custGeom>
              <a:avLst/>
              <a:gdLst>
                <a:gd name="T0" fmla="*/ 3 w 19"/>
                <a:gd name="T1" fmla="*/ 15 h 17"/>
                <a:gd name="T2" fmla="*/ 5 w 19"/>
                <a:gd name="T3" fmla="*/ 13 h 17"/>
                <a:gd name="T4" fmla="*/ 6 w 19"/>
                <a:gd name="T5" fmla="*/ 13 h 17"/>
                <a:gd name="T6" fmla="*/ 3 w 19"/>
                <a:gd name="T7" fmla="*/ 15 h 17"/>
                <a:gd name="T8" fmla="*/ 13 w 19"/>
                <a:gd name="T9" fmla="*/ 2 h 17"/>
                <a:gd name="T10" fmla="*/ 14 w 19"/>
                <a:gd name="T11" fmla="*/ 4 h 17"/>
                <a:gd name="T12" fmla="*/ 7 w 19"/>
                <a:gd name="T13" fmla="*/ 8 h 17"/>
                <a:gd name="T14" fmla="*/ 8 w 19"/>
                <a:gd name="T15" fmla="*/ 10 h 17"/>
                <a:gd name="T16" fmla="*/ 7 w 19"/>
                <a:gd name="T17" fmla="*/ 10 h 17"/>
                <a:gd name="T18" fmla="*/ 6 w 19"/>
                <a:gd name="T19" fmla="*/ 9 h 17"/>
                <a:gd name="T20" fmla="*/ 4 w 19"/>
                <a:gd name="T21" fmla="*/ 10 h 17"/>
                <a:gd name="T22" fmla="*/ 2 w 19"/>
                <a:gd name="T23" fmla="*/ 10 h 17"/>
                <a:gd name="T24" fmla="*/ 2 w 19"/>
                <a:gd name="T25" fmla="*/ 11 h 17"/>
                <a:gd name="T26" fmla="*/ 0 w 19"/>
                <a:gd name="T27" fmla="*/ 14 h 17"/>
                <a:gd name="T28" fmla="*/ 3 w 19"/>
                <a:gd name="T29" fmla="*/ 17 h 17"/>
                <a:gd name="T30" fmla="*/ 10 w 19"/>
                <a:gd name="T31" fmla="*/ 10 h 17"/>
                <a:gd name="T32" fmla="*/ 10 w 19"/>
                <a:gd name="T33" fmla="*/ 9 h 17"/>
                <a:gd name="T34" fmla="*/ 12 w 19"/>
                <a:gd name="T35" fmla="*/ 6 h 17"/>
                <a:gd name="T36" fmla="*/ 18 w 19"/>
                <a:gd name="T37" fmla="*/ 6 h 17"/>
                <a:gd name="T38" fmla="*/ 19 w 19"/>
                <a:gd name="T39" fmla="*/ 3 h 17"/>
                <a:gd name="T40" fmla="*/ 14 w 19"/>
                <a:gd name="T41" fmla="*/ 0 h 17"/>
                <a:gd name="T42" fmla="*/ 13 w 19"/>
                <a:gd name="T4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7">
                  <a:moveTo>
                    <a:pt x="3" y="15"/>
                  </a:moveTo>
                  <a:cubicBezTo>
                    <a:pt x="3" y="13"/>
                    <a:pt x="4" y="14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5"/>
                    <a:pt x="5" y="15"/>
                    <a:pt x="3" y="15"/>
                  </a:cubicBezTo>
                  <a:close/>
                  <a:moveTo>
                    <a:pt x="13" y="2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8" y="6"/>
                    <a:pt x="11" y="6"/>
                    <a:pt x="7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1" y="13"/>
                    <a:pt x="0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10" y="11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3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AC338B9A-460F-40A1-88B8-534E3AFF5CB5}"/>
                </a:ext>
              </a:extLst>
            </p:cNvPr>
            <p:cNvSpPr/>
            <p:nvPr/>
          </p:nvSpPr>
          <p:spPr bwMode="auto">
            <a:xfrm>
              <a:off x="9945942" y="599297"/>
              <a:ext cx="20472" cy="33984"/>
            </a:xfrm>
            <a:custGeom>
              <a:avLst/>
              <a:gdLst>
                <a:gd name="T0" fmla="*/ 5 w 12"/>
                <a:gd name="T1" fmla="*/ 3 h 20"/>
                <a:gd name="T2" fmla="*/ 11 w 12"/>
                <a:gd name="T3" fmla="*/ 12 h 20"/>
                <a:gd name="T4" fmla="*/ 3 w 12"/>
                <a:gd name="T5" fmla="*/ 17 h 20"/>
                <a:gd name="T6" fmla="*/ 3 w 12"/>
                <a:gd name="T7" fmla="*/ 17 h 20"/>
                <a:gd name="T8" fmla="*/ 0 w 12"/>
                <a:gd name="T9" fmla="*/ 16 h 20"/>
                <a:gd name="T10" fmla="*/ 4 w 12"/>
                <a:gd name="T11" fmla="*/ 20 h 20"/>
                <a:gd name="T12" fmla="*/ 12 w 12"/>
                <a:gd name="T13" fmla="*/ 13 h 20"/>
                <a:gd name="T14" fmla="*/ 12 w 12"/>
                <a:gd name="T15" fmla="*/ 12 h 20"/>
                <a:gd name="T16" fmla="*/ 9 w 12"/>
                <a:gd name="T17" fmla="*/ 5 h 20"/>
                <a:gd name="T18" fmla="*/ 5 w 12"/>
                <a:gd name="T19" fmla="*/ 0 h 20"/>
                <a:gd name="T20" fmla="*/ 5 w 12"/>
                <a:gd name="T2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0">
                  <a:moveTo>
                    <a:pt x="5" y="3"/>
                  </a:moveTo>
                  <a:cubicBezTo>
                    <a:pt x="5" y="4"/>
                    <a:pt x="11" y="10"/>
                    <a:pt x="11" y="12"/>
                  </a:cubicBezTo>
                  <a:cubicBezTo>
                    <a:pt x="11" y="13"/>
                    <a:pt x="5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6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6" y="20"/>
                    <a:pt x="12" y="16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0"/>
                    <a:pt x="10" y="7"/>
                    <a:pt x="9" y="5"/>
                  </a:cubicBezTo>
                  <a:cubicBezTo>
                    <a:pt x="7" y="3"/>
                    <a:pt x="7" y="0"/>
                    <a:pt x="5" y="0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D8F321A0-7BB2-4F33-A3BC-E0B423FA2FA5}"/>
                </a:ext>
              </a:extLst>
            </p:cNvPr>
            <p:cNvSpPr/>
            <p:nvPr/>
          </p:nvSpPr>
          <p:spPr bwMode="auto">
            <a:xfrm>
              <a:off x="10045024" y="849872"/>
              <a:ext cx="10236" cy="23748"/>
            </a:xfrm>
            <a:custGeom>
              <a:avLst/>
              <a:gdLst>
                <a:gd name="T0" fmla="*/ 0 w 6"/>
                <a:gd name="T1" fmla="*/ 2 h 14"/>
                <a:gd name="T2" fmla="*/ 0 w 6"/>
                <a:gd name="T3" fmla="*/ 5 h 14"/>
                <a:gd name="T4" fmla="*/ 3 w 6"/>
                <a:gd name="T5" fmla="*/ 3 h 14"/>
                <a:gd name="T6" fmla="*/ 3 w 6"/>
                <a:gd name="T7" fmla="*/ 14 h 14"/>
                <a:gd name="T8" fmla="*/ 6 w 6"/>
                <a:gd name="T9" fmla="*/ 14 h 14"/>
                <a:gd name="T10" fmla="*/ 6 w 6"/>
                <a:gd name="T11" fmla="*/ 1 h 14"/>
                <a:gd name="T12" fmla="*/ 4 w 6"/>
                <a:gd name="T13" fmla="*/ 0 h 14"/>
                <a:gd name="T14" fmla="*/ 4 w 6"/>
                <a:gd name="T15" fmla="*/ 0 h 14"/>
                <a:gd name="T16" fmla="*/ 0 w 6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4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4118A90C-C7B3-4094-AA7C-0E689B8F98DE}"/>
                </a:ext>
              </a:extLst>
            </p:cNvPr>
            <p:cNvSpPr/>
            <p:nvPr/>
          </p:nvSpPr>
          <p:spPr bwMode="auto">
            <a:xfrm>
              <a:off x="10192831" y="929302"/>
              <a:ext cx="13512" cy="11874"/>
            </a:xfrm>
            <a:custGeom>
              <a:avLst/>
              <a:gdLst>
                <a:gd name="T0" fmla="*/ 0 w 8"/>
                <a:gd name="T1" fmla="*/ 4 h 7"/>
                <a:gd name="T2" fmla="*/ 4 w 8"/>
                <a:gd name="T3" fmla="*/ 7 h 7"/>
                <a:gd name="T4" fmla="*/ 8 w 8"/>
                <a:gd name="T5" fmla="*/ 3 h 7"/>
                <a:gd name="T6" fmla="*/ 8 w 8"/>
                <a:gd name="T7" fmla="*/ 2 h 7"/>
                <a:gd name="T8" fmla="*/ 6 w 8"/>
                <a:gd name="T9" fmla="*/ 0 h 7"/>
                <a:gd name="T10" fmla="*/ 0 w 8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8" y="5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3" y="0"/>
                    <a:pt x="2" y="3"/>
                    <a:pt x="0" y="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88BC2808-24D1-4823-9A9C-4BC855E84535}"/>
                </a:ext>
              </a:extLst>
            </p:cNvPr>
            <p:cNvSpPr/>
            <p:nvPr/>
          </p:nvSpPr>
          <p:spPr bwMode="auto">
            <a:xfrm>
              <a:off x="9949626" y="606258"/>
              <a:ext cx="9827" cy="20063"/>
            </a:xfrm>
            <a:custGeom>
              <a:avLst/>
              <a:gdLst>
                <a:gd name="T0" fmla="*/ 1 w 6"/>
                <a:gd name="T1" fmla="*/ 4 h 12"/>
                <a:gd name="T2" fmla="*/ 0 w 6"/>
                <a:gd name="T3" fmla="*/ 7 h 12"/>
                <a:gd name="T4" fmla="*/ 0 w 6"/>
                <a:gd name="T5" fmla="*/ 8 h 12"/>
                <a:gd name="T6" fmla="*/ 5 w 6"/>
                <a:gd name="T7" fmla="*/ 8 h 12"/>
                <a:gd name="T8" fmla="*/ 5 w 6"/>
                <a:gd name="T9" fmla="*/ 8 h 12"/>
                <a:gd name="T10" fmla="*/ 2 w 6"/>
                <a:gd name="T11" fmla="*/ 12 h 12"/>
                <a:gd name="T12" fmla="*/ 6 w 6"/>
                <a:gd name="T13" fmla="*/ 7 h 12"/>
                <a:gd name="T14" fmla="*/ 5 w 6"/>
                <a:gd name="T15" fmla="*/ 6 h 12"/>
                <a:gd name="T16" fmla="*/ 1 w 6"/>
                <a:gd name="T17" fmla="*/ 7 h 12"/>
                <a:gd name="T18" fmla="*/ 4 w 6"/>
                <a:gd name="T19" fmla="*/ 3 h 12"/>
                <a:gd name="T20" fmla="*/ 4 w 6"/>
                <a:gd name="T21" fmla="*/ 3 h 12"/>
                <a:gd name="T22" fmla="*/ 2 w 6"/>
                <a:gd name="T23" fmla="*/ 3 h 12"/>
                <a:gd name="T24" fmla="*/ 3 w 6"/>
                <a:gd name="T25" fmla="*/ 3 h 12"/>
                <a:gd name="T26" fmla="*/ 0 w 6"/>
                <a:gd name="T27" fmla="*/ 0 h 12"/>
                <a:gd name="T28" fmla="*/ 0 w 6"/>
                <a:gd name="T29" fmla="*/ 1 h 12"/>
                <a:gd name="T30" fmla="*/ 1 w 6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1" y="4"/>
                  </a:moveTo>
                  <a:cubicBezTo>
                    <a:pt x="1" y="5"/>
                    <a:pt x="0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3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2" y="10"/>
                    <a:pt x="2" y="12"/>
                  </a:cubicBezTo>
                  <a:cubicBezTo>
                    <a:pt x="3" y="12"/>
                    <a:pt x="6" y="9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3" y="6"/>
                    <a:pt x="4" y="7"/>
                    <a:pt x="1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D8F0F39F-49D0-43F3-BAE0-15E6B68A02FB}"/>
                </a:ext>
              </a:extLst>
            </p:cNvPr>
            <p:cNvSpPr/>
            <p:nvPr/>
          </p:nvSpPr>
          <p:spPr bwMode="auto">
            <a:xfrm>
              <a:off x="10134281" y="565724"/>
              <a:ext cx="11464" cy="13512"/>
            </a:xfrm>
            <a:custGeom>
              <a:avLst/>
              <a:gdLst>
                <a:gd name="T0" fmla="*/ 2 w 7"/>
                <a:gd name="T1" fmla="*/ 4 h 8"/>
                <a:gd name="T2" fmla="*/ 0 w 7"/>
                <a:gd name="T3" fmla="*/ 7 h 8"/>
                <a:gd name="T4" fmla="*/ 3 w 7"/>
                <a:gd name="T5" fmla="*/ 8 h 8"/>
                <a:gd name="T6" fmla="*/ 3 w 7"/>
                <a:gd name="T7" fmla="*/ 8 h 8"/>
                <a:gd name="T8" fmla="*/ 7 w 7"/>
                <a:gd name="T9" fmla="*/ 4 h 8"/>
                <a:gd name="T10" fmla="*/ 2 w 7"/>
                <a:gd name="T11" fmla="*/ 0 h 8"/>
                <a:gd name="T12" fmla="*/ 2 w 7"/>
                <a:gd name="T13" fmla="*/ 0 h 8"/>
                <a:gd name="T14" fmla="*/ 2 w 7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2" y="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6" y="5"/>
                    <a:pt x="7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412F6170-7B33-4E54-A031-966F775A0306}"/>
                </a:ext>
              </a:extLst>
            </p:cNvPr>
            <p:cNvSpPr/>
            <p:nvPr/>
          </p:nvSpPr>
          <p:spPr bwMode="auto">
            <a:xfrm>
              <a:off x="9924241" y="624683"/>
              <a:ext cx="8598" cy="13512"/>
            </a:xfrm>
            <a:custGeom>
              <a:avLst/>
              <a:gdLst>
                <a:gd name="T0" fmla="*/ 0 w 5"/>
                <a:gd name="T1" fmla="*/ 2 h 8"/>
                <a:gd name="T2" fmla="*/ 0 w 5"/>
                <a:gd name="T3" fmla="*/ 3 h 8"/>
                <a:gd name="T4" fmla="*/ 3 w 5"/>
                <a:gd name="T5" fmla="*/ 8 h 8"/>
                <a:gd name="T6" fmla="*/ 4 w 5"/>
                <a:gd name="T7" fmla="*/ 8 h 8"/>
                <a:gd name="T8" fmla="*/ 5 w 5"/>
                <a:gd name="T9" fmla="*/ 2 h 8"/>
                <a:gd name="T10" fmla="*/ 4 w 5"/>
                <a:gd name="T11" fmla="*/ 1 h 8"/>
                <a:gd name="T12" fmla="*/ 2 w 5"/>
                <a:gd name="T13" fmla="*/ 4 h 8"/>
                <a:gd name="T14" fmla="*/ 1 w 5"/>
                <a:gd name="T15" fmla="*/ 3 h 8"/>
                <a:gd name="T16" fmla="*/ 3 w 5"/>
                <a:gd name="T17" fmla="*/ 0 h 8"/>
                <a:gd name="T18" fmla="*/ 1 w 5"/>
                <a:gd name="T19" fmla="*/ 0 h 8"/>
                <a:gd name="T20" fmla="*/ 0 w 5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2" y="5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5" y="4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AD0383C6-8B1F-4928-A3F7-897268612A9C}"/>
                </a:ext>
              </a:extLst>
            </p:cNvPr>
            <p:cNvSpPr/>
            <p:nvPr/>
          </p:nvSpPr>
          <p:spPr bwMode="auto">
            <a:xfrm>
              <a:off x="10047071" y="819165"/>
              <a:ext cx="3276" cy="17196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F8D96A44-E994-4EF8-93F5-5010A70ED416}"/>
                </a:ext>
              </a:extLst>
            </p:cNvPr>
            <p:cNvSpPr/>
            <p:nvPr/>
          </p:nvSpPr>
          <p:spPr bwMode="auto">
            <a:xfrm>
              <a:off x="10134281" y="587425"/>
              <a:ext cx="15149" cy="6960"/>
            </a:xfrm>
            <a:custGeom>
              <a:avLst/>
              <a:gdLst>
                <a:gd name="T0" fmla="*/ 0 w 9"/>
                <a:gd name="T1" fmla="*/ 2 h 4"/>
                <a:gd name="T2" fmla="*/ 2 w 9"/>
                <a:gd name="T3" fmla="*/ 4 h 4"/>
                <a:gd name="T4" fmla="*/ 3 w 9"/>
                <a:gd name="T5" fmla="*/ 4 h 4"/>
                <a:gd name="T6" fmla="*/ 8 w 9"/>
                <a:gd name="T7" fmla="*/ 3 h 4"/>
                <a:gd name="T8" fmla="*/ 9 w 9"/>
                <a:gd name="T9" fmla="*/ 0 h 4"/>
                <a:gd name="T10" fmla="*/ 8 w 9"/>
                <a:gd name="T11" fmla="*/ 0 h 4"/>
                <a:gd name="T12" fmla="*/ 0 w 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3"/>
                    <a:pt x="8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2417397C-7C60-427B-A1C1-CBDE054C0669}"/>
                </a:ext>
              </a:extLst>
            </p:cNvPr>
            <p:cNvSpPr/>
            <p:nvPr/>
          </p:nvSpPr>
          <p:spPr bwMode="auto">
            <a:xfrm>
              <a:off x="9964775" y="946089"/>
              <a:ext cx="8189" cy="11874"/>
            </a:xfrm>
            <a:custGeom>
              <a:avLst/>
              <a:gdLst>
                <a:gd name="T0" fmla="*/ 0 w 5"/>
                <a:gd name="T1" fmla="*/ 5 h 7"/>
                <a:gd name="T2" fmla="*/ 3 w 5"/>
                <a:gd name="T3" fmla="*/ 7 h 7"/>
                <a:gd name="T4" fmla="*/ 5 w 5"/>
                <a:gd name="T5" fmla="*/ 0 h 7"/>
                <a:gd name="T6" fmla="*/ 0 w 5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5"/>
                  </a:moveTo>
                  <a:cubicBezTo>
                    <a:pt x="0" y="6"/>
                    <a:pt x="2" y="7"/>
                    <a:pt x="3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0" y="5"/>
                    <a:pt x="0" y="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52EC5808-6829-4712-95C6-8E536AAFB2CF}"/>
                </a:ext>
              </a:extLst>
            </p:cNvPr>
            <p:cNvSpPr/>
            <p:nvPr/>
          </p:nvSpPr>
          <p:spPr bwMode="auto">
            <a:xfrm>
              <a:off x="10103983" y="819165"/>
              <a:ext cx="3276" cy="17196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7CAEFB1C-9BE5-4091-AD10-BEBFED1F6D67}"/>
                </a:ext>
              </a:extLst>
            </p:cNvPr>
            <p:cNvSpPr/>
            <p:nvPr/>
          </p:nvSpPr>
          <p:spPr bwMode="auto">
            <a:xfrm>
              <a:off x="9988113" y="809338"/>
              <a:ext cx="13512" cy="1638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F2F01932-AD7F-463C-87E3-38163F2718E2}"/>
                </a:ext>
              </a:extLst>
            </p:cNvPr>
            <p:cNvSpPr/>
            <p:nvPr/>
          </p:nvSpPr>
          <p:spPr bwMode="auto">
            <a:xfrm>
              <a:off x="10152706" y="809338"/>
              <a:ext cx="13512" cy="1638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87FF8E85-2F27-4474-9022-5C3FDE27071E}"/>
                </a:ext>
              </a:extLst>
            </p:cNvPr>
            <p:cNvSpPr/>
            <p:nvPr/>
          </p:nvSpPr>
          <p:spPr bwMode="auto">
            <a:xfrm>
              <a:off x="10171131" y="809338"/>
              <a:ext cx="11874" cy="1638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D0EA613A-8312-498E-B0C8-EBB6054B218E}"/>
                </a:ext>
              </a:extLst>
            </p:cNvPr>
            <p:cNvSpPr/>
            <p:nvPr/>
          </p:nvSpPr>
          <p:spPr bwMode="auto">
            <a:xfrm>
              <a:off x="9969688" y="809338"/>
              <a:ext cx="13512" cy="1638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73573A14-9227-4801-BC0E-D857087C9134}"/>
                </a:ext>
              </a:extLst>
            </p:cNvPr>
            <p:cNvSpPr/>
            <p:nvPr/>
          </p:nvSpPr>
          <p:spPr bwMode="auto">
            <a:xfrm>
              <a:off x="10253427" y="749969"/>
              <a:ext cx="8189" cy="8598"/>
            </a:xfrm>
            <a:custGeom>
              <a:avLst/>
              <a:gdLst>
                <a:gd name="T0" fmla="*/ 3 w 5"/>
                <a:gd name="T1" fmla="*/ 5 h 5"/>
                <a:gd name="T2" fmla="*/ 4 w 5"/>
                <a:gd name="T3" fmla="*/ 5 h 5"/>
                <a:gd name="T4" fmla="*/ 5 w 5"/>
                <a:gd name="T5" fmla="*/ 4 h 5"/>
                <a:gd name="T6" fmla="*/ 2 w 5"/>
                <a:gd name="T7" fmla="*/ 0 h 5"/>
                <a:gd name="T8" fmla="*/ 3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2"/>
                    <a:pt x="4" y="1"/>
                    <a:pt x="2" y="0"/>
                  </a:cubicBezTo>
                  <a:cubicBezTo>
                    <a:pt x="2" y="3"/>
                    <a:pt x="0" y="5"/>
                    <a:pt x="3" y="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6D9D968B-1AE8-44AD-8BCC-38D737BA58AE}"/>
                </a:ext>
              </a:extLst>
            </p:cNvPr>
            <p:cNvSpPr/>
            <p:nvPr/>
          </p:nvSpPr>
          <p:spPr bwMode="auto">
            <a:xfrm>
              <a:off x="10065496" y="853147"/>
              <a:ext cx="4913" cy="6960"/>
            </a:xfrm>
            <a:custGeom>
              <a:avLst/>
              <a:gdLst>
                <a:gd name="T0" fmla="*/ 0 w 3"/>
                <a:gd name="T1" fmla="*/ 3 h 4"/>
                <a:gd name="T2" fmla="*/ 2 w 3"/>
                <a:gd name="T3" fmla="*/ 4 h 4"/>
                <a:gd name="T4" fmla="*/ 3 w 3"/>
                <a:gd name="T5" fmla="*/ 2 h 4"/>
                <a:gd name="T6" fmla="*/ 2 w 3"/>
                <a:gd name="T7" fmla="*/ 0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D7E93D5E-F8C2-4918-98A6-930F65993711}"/>
                </a:ext>
              </a:extLst>
            </p:cNvPr>
            <p:cNvSpPr/>
            <p:nvPr/>
          </p:nvSpPr>
          <p:spPr bwMode="auto">
            <a:xfrm>
              <a:off x="9885755" y="770441"/>
              <a:ext cx="9827" cy="3276"/>
            </a:xfrm>
            <a:custGeom>
              <a:avLst/>
              <a:gdLst>
                <a:gd name="T0" fmla="*/ 0 w 6"/>
                <a:gd name="T1" fmla="*/ 2 h 2"/>
                <a:gd name="T2" fmla="*/ 1 w 6"/>
                <a:gd name="T3" fmla="*/ 2 h 2"/>
                <a:gd name="T4" fmla="*/ 3 w 6"/>
                <a:gd name="T5" fmla="*/ 2 h 2"/>
                <a:gd name="T6" fmla="*/ 5 w 6"/>
                <a:gd name="T7" fmla="*/ 2 h 2"/>
                <a:gd name="T8" fmla="*/ 6 w 6"/>
                <a:gd name="T9" fmla="*/ 1 h 2"/>
                <a:gd name="T10" fmla="*/ 3 w 6"/>
                <a:gd name="T11" fmla="*/ 1 h 2"/>
                <a:gd name="T12" fmla="*/ 2 w 6"/>
                <a:gd name="T13" fmla="*/ 0 h 2"/>
                <a:gd name="T14" fmla="*/ 0 w 6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0"/>
                    <a:pt x="4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F97B1DF6-2DE9-40A0-96B0-422A62492376}"/>
                </a:ext>
              </a:extLst>
            </p:cNvPr>
            <p:cNvSpPr/>
            <p:nvPr/>
          </p:nvSpPr>
          <p:spPr bwMode="auto">
            <a:xfrm>
              <a:off x="9905816" y="699200"/>
              <a:ext cx="8598" cy="4913"/>
            </a:xfrm>
            <a:custGeom>
              <a:avLst/>
              <a:gdLst>
                <a:gd name="T0" fmla="*/ 0 w 5"/>
                <a:gd name="T1" fmla="*/ 1 h 3"/>
                <a:gd name="T2" fmla="*/ 1 w 5"/>
                <a:gd name="T3" fmla="*/ 2 h 3"/>
                <a:gd name="T4" fmla="*/ 2 w 5"/>
                <a:gd name="T5" fmla="*/ 2 h 3"/>
                <a:gd name="T6" fmla="*/ 2 w 5"/>
                <a:gd name="T7" fmla="*/ 2 h 3"/>
                <a:gd name="T8" fmla="*/ 5 w 5"/>
                <a:gd name="T9" fmla="*/ 3 h 3"/>
                <a:gd name="T10" fmla="*/ 4 w 5"/>
                <a:gd name="T11" fmla="*/ 1 h 3"/>
                <a:gd name="T12" fmla="*/ 3 w 5"/>
                <a:gd name="T13" fmla="*/ 1 h 3"/>
                <a:gd name="T14" fmla="*/ 2 w 5"/>
                <a:gd name="T15" fmla="*/ 1 h 3"/>
                <a:gd name="T16" fmla="*/ 1 w 5"/>
                <a:gd name="T17" fmla="*/ 0 h 3"/>
                <a:gd name="T18" fmla="*/ 0 w 5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2" y="3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D39444F1-64A0-42AC-89A0-9E560B33F920}"/>
                </a:ext>
              </a:extLst>
            </p:cNvPr>
            <p:cNvSpPr/>
            <p:nvPr/>
          </p:nvSpPr>
          <p:spPr bwMode="auto">
            <a:xfrm>
              <a:off x="10265300" y="745056"/>
              <a:ext cx="9827" cy="8189"/>
            </a:xfrm>
            <a:custGeom>
              <a:avLst/>
              <a:gdLst>
                <a:gd name="T0" fmla="*/ 24 w 24"/>
                <a:gd name="T1" fmla="*/ 20 h 20"/>
                <a:gd name="T2" fmla="*/ 24 w 24"/>
                <a:gd name="T3" fmla="*/ 20 h 20"/>
                <a:gd name="T4" fmla="*/ 24 w 24"/>
                <a:gd name="T5" fmla="*/ 12 h 20"/>
                <a:gd name="T6" fmla="*/ 4 w 24"/>
                <a:gd name="T7" fmla="*/ 0 h 20"/>
                <a:gd name="T8" fmla="*/ 0 w 24"/>
                <a:gd name="T9" fmla="*/ 0 h 20"/>
                <a:gd name="T10" fmla="*/ 24 w 24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24" y="20"/>
                  </a:moveTo>
                  <a:lnTo>
                    <a:pt x="24" y="20"/>
                  </a:lnTo>
                  <a:lnTo>
                    <a:pt x="24" y="1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2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99A72AA9-3140-4DC3-9197-6D925328BF8A}"/>
                </a:ext>
              </a:extLst>
            </p:cNvPr>
            <p:cNvSpPr/>
            <p:nvPr/>
          </p:nvSpPr>
          <p:spPr bwMode="auto">
            <a:xfrm>
              <a:off x="9910730" y="638194"/>
              <a:ext cx="8598" cy="6960"/>
            </a:xfrm>
            <a:custGeom>
              <a:avLst/>
              <a:gdLst>
                <a:gd name="T0" fmla="*/ 2 w 5"/>
                <a:gd name="T1" fmla="*/ 3 h 4"/>
                <a:gd name="T2" fmla="*/ 4 w 5"/>
                <a:gd name="T3" fmla="*/ 3 h 4"/>
                <a:gd name="T4" fmla="*/ 4 w 5"/>
                <a:gd name="T5" fmla="*/ 4 h 4"/>
                <a:gd name="T6" fmla="*/ 5 w 5"/>
                <a:gd name="T7" fmla="*/ 4 h 4"/>
                <a:gd name="T8" fmla="*/ 5 w 5"/>
                <a:gd name="T9" fmla="*/ 3 h 4"/>
                <a:gd name="T10" fmla="*/ 3 w 5"/>
                <a:gd name="T11" fmla="*/ 0 h 4"/>
                <a:gd name="T12" fmla="*/ 2 w 5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0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FA3BE274-90DE-4BA8-9C66-8601ABC5CEC6}"/>
                </a:ext>
              </a:extLst>
            </p:cNvPr>
            <p:cNvSpPr/>
            <p:nvPr/>
          </p:nvSpPr>
          <p:spPr bwMode="auto">
            <a:xfrm>
              <a:off x="10271851" y="753245"/>
              <a:ext cx="6551" cy="10236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1 w 4"/>
                <a:gd name="T5" fmla="*/ 2 h 6"/>
                <a:gd name="T6" fmla="*/ 1 w 4"/>
                <a:gd name="T7" fmla="*/ 2 h 6"/>
                <a:gd name="T8" fmla="*/ 1 w 4"/>
                <a:gd name="T9" fmla="*/ 3 h 6"/>
                <a:gd name="T10" fmla="*/ 4 w 4"/>
                <a:gd name="T11" fmla="*/ 6 h 6"/>
                <a:gd name="T12" fmla="*/ 4 w 4"/>
                <a:gd name="T13" fmla="*/ 6 h 6"/>
                <a:gd name="T14" fmla="*/ 1 w 4"/>
                <a:gd name="T15" fmla="*/ 0 h 6"/>
                <a:gd name="T16" fmla="*/ 0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0432F8E9-F0D2-48B2-9D3B-F85869E41D23}"/>
                </a:ext>
              </a:extLst>
            </p:cNvPr>
            <p:cNvSpPr/>
            <p:nvPr/>
          </p:nvSpPr>
          <p:spPr bwMode="auto">
            <a:xfrm>
              <a:off x="10125683" y="596022"/>
              <a:ext cx="5323" cy="655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4 h 4"/>
                <a:gd name="T4" fmla="*/ 3 w 3"/>
                <a:gd name="T5" fmla="*/ 0 h 4"/>
                <a:gd name="T6" fmla="*/ 0 w 3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3"/>
                    <a:pt x="3" y="2"/>
                    <a:pt x="3" y="0"/>
                  </a:cubicBezTo>
                  <a:cubicBezTo>
                    <a:pt x="2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EE82AAB2-31B0-4519-95A4-5D150ACEF60D}"/>
                </a:ext>
              </a:extLst>
            </p:cNvPr>
            <p:cNvSpPr/>
            <p:nvPr/>
          </p:nvSpPr>
          <p:spPr bwMode="auto">
            <a:xfrm>
              <a:off x="10100708" y="856423"/>
              <a:ext cx="4913" cy="6960"/>
            </a:xfrm>
            <a:custGeom>
              <a:avLst/>
              <a:gdLst>
                <a:gd name="T0" fmla="*/ 0 w 12"/>
                <a:gd name="T1" fmla="*/ 17 h 17"/>
                <a:gd name="T2" fmla="*/ 12 w 12"/>
                <a:gd name="T3" fmla="*/ 17 h 17"/>
                <a:gd name="T4" fmla="*/ 12 w 12"/>
                <a:gd name="T5" fmla="*/ 0 h 17"/>
                <a:gd name="T6" fmla="*/ 0 w 12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0" y="17"/>
                  </a:moveTo>
                  <a:lnTo>
                    <a:pt x="12" y="17"/>
                  </a:lnTo>
                  <a:lnTo>
                    <a:pt x="1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630D222B-6694-4EDE-8ADA-9ADE16618811}"/>
                </a:ext>
              </a:extLst>
            </p:cNvPr>
            <p:cNvSpPr/>
            <p:nvPr/>
          </p:nvSpPr>
          <p:spPr bwMode="auto">
            <a:xfrm>
              <a:off x="10282087" y="758567"/>
              <a:ext cx="6551" cy="3276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2"/>
                    <a:pt x="4" y="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D750DC71-65CC-4224-B7BB-33CE70961A65}"/>
                </a:ext>
              </a:extLst>
            </p:cNvPr>
            <p:cNvSpPr/>
            <p:nvPr/>
          </p:nvSpPr>
          <p:spPr bwMode="auto">
            <a:xfrm>
              <a:off x="9994664" y="612809"/>
              <a:ext cx="3685" cy="5323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3 h 3"/>
                <a:gd name="T4" fmla="*/ 2 w 2"/>
                <a:gd name="T5" fmla="*/ 1 h 3"/>
                <a:gd name="T6" fmla="*/ 0 w 2"/>
                <a:gd name="T7" fmla="*/ 0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0"/>
                    <a:pt x="2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52A734E0-64F7-4EF6-BBCF-1510DC0537D4}"/>
                </a:ext>
              </a:extLst>
            </p:cNvPr>
            <p:cNvSpPr/>
            <p:nvPr/>
          </p:nvSpPr>
          <p:spPr bwMode="auto">
            <a:xfrm>
              <a:off x="9904179" y="650068"/>
              <a:ext cx="4913" cy="3276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3 w 3"/>
                <a:gd name="T5" fmla="*/ 2 h 2"/>
                <a:gd name="T6" fmla="*/ 2 w 3"/>
                <a:gd name="T7" fmla="*/ 0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B9B1DDFB-E001-41BA-9720-51671293368D}"/>
                </a:ext>
              </a:extLst>
            </p:cNvPr>
            <p:cNvSpPr/>
            <p:nvPr/>
          </p:nvSpPr>
          <p:spPr bwMode="auto">
            <a:xfrm>
              <a:off x="9889029" y="680775"/>
              <a:ext cx="4913" cy="3276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D52933DB-C326-4C41-B458-25E1D7117C90}"/>
                </a:ext>
              </a:extLst>
            </p:cNvPr>
            <p:cNvSpPr/>
            <p:nvPr/>
          </p:nvSpPr>
          <p:spPr bwMode="auto">
            <a:xfrm>
              <a:off x="9890667" y="675452"/>
              <a:ext cx="4913" cy="3276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2 h 2"/>
                <a:gd name="T4" fmla="*/ 1 w 3"/>
                <a:gd name="T5" fmla="*/ 0 h 2"/>
                <a:gd name="T6" fmla="*/ 0 w 3"/>
                <a:gd name="T7" fmla="*/ 0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56A1CD5A-171B-40E5-8E00-2E26A943A7CD}"/>
                </a:ext>
              </a:extLst>
            </p:cNvPr>
            <p:cNvSpPr/>
            <p:nvPr/>
          </p:nvSpPr>
          <p:spPr bwMode="auto">
            <a:xfrm>
              <a:off x="9862007" y="756930"/>
              <a:ext cx="5323" cy="3276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2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142AF26F-818E-4A3F-ACF1-F7DF8BD34844}"/>
                </a:ext>
              </a:extLst>
            </p:cNvPr>
            <p:cNvSpPr/>
            <p:nvPr/>
          </p:nvSpPr>
          <p:spPr bwMode="auto">
            <a:xfrm>
              <a:off x="9862007" y="751607"/>
              <a:ext cx="5323" cy="3276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93BB23C8-F436-4264-9D48-A840BDE79451}"/>
                </a:ext>
              </a:extLst>
            </p:cNvPr>
            <p:cNvSpPr/>
            <p:nvPr/>
          </p:nvSpPr>
          <p:spPr bwMode="auto">
            <a:xfrm>
              <a:off x="10035197" y="572275"/>
              <a:ext cx="1638" cy="6960"/>
            </a:xfrm>
            <a:custGeom>
              <a:avLst/>
              <a:gdLst>
                <a:gd name="T0" fmla="*/ 0 w 1"/>
                <a:gd name="T1" fmla="*/ 2 h 4"/>
                <a:gd name="T2" fmla="*/ 1 w 1"/>
                <a:gd name="T3" fmla="*/ 4 h 4"/>
                <a:gd name="T4" fmla="*/ 1 w 1"/>
                <a:gd name="T5" fmla="*/ 2 h 4"/>
                <a:gd name="T6" fmla="*/ 0 w 1"/>
                <a:gd name="T7" fmla="*/ 0 h 4"/>
                <a:gd name="T8" fmla="*/ 0 w 1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2"/>
                  </a:moveTo>
                  <a:cubicBezTo>
                    <a:pt x="0" y="3"/>
                    <a:pt x="0" y="3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C1393D3C-B8EF-4DEE-AFD0-DDA236A27511}"/>
                </a:ext>
              </a:extLst>
            </p:cNvPr>
            <p:cNvSpPr/>
            <p:nvPr/>
          </p:nvSpPr>
          <p:spPr bwMode="auto">
            <a:xfrm>
              <a:off x="9996302" y="580874"/>
              <a:ext cx="2047" cy="4913"/>
            </a:xfrm>
            <a:custGeom>
              <a:avLst/>
              <a:gdLst>
                <a:gd name="T0" fmla="*/ 0 w 1"/>
                <a:gd name="T1" fmla="*/ 1 h 3"/>
                <a:gd name="T2" fmla="*/ 1 w 1"/>
                <a:gd name="T3" fmla="*/ 3 h 3"/>
                <a:gd name="T4" fmla="*/ 0 w 1"/>
                <a:gd name="T5" fmla="*/ 0 h 3"/>
                <a:gd name="T6" fmla="*/ 0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0" y="2"/>
                    <a:pt x="1" y="3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6F354B5A-90C8-4ABB-8059-0C98427ACB1C}"/>
                </a:ext>
              </a:extLst>
            </p:cNvPr>
            <p:cNvSpPr/>
            <p:nvPr/>
          </p:nvSpPr>
          <p:spPr bwMode="auto">
            <a:xfrm>
              <a:off x="9860370" y="787228"/>
              <a:ext cx="5323" cy="3276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1" y="2"/>
                    <a:pt x="3" y="1"/>
                  </a:cubicBezTo>
                  <a:cubicBezTo>
                    <a:pt x="2" y="0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452E4CEE-E559-4882-930B-88B023EE53C1}"/>
                </a:ext>
              </a:extLst>
            </p:cNvPr>
            <p:cNvSpPr/>
            <p:nvPr/>
          </p:nvSpPr>
          <p:spPr bwMode="auto">
            <a:xfrm>
              <a:off x="9860370" y="782315"/>
              <a:ext cx="3276" cy="3276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1 h 2"/>
                <a:gd name="T6" fmla="*/ 1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339CFB9E-89C3-4C39-AD9B-F0205A92AEEF}"/>
                </a:ext>
              </a:extLst>
            </p:cNvPr>
            <p:cNvSpPr/>
            <p:nvPr/>
          </p:nvSpPr>
          <p:spPr bwMode="auto">
            <a:xfrm>
              <a:off x="10028238" y="575551"/>
              <a:ext cx="3685" cy="3685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4865AA50-98BE-49ED-A527-BA31967C7F4A}"/>
                </a:ext>
              </a:extLst>
            </p:cNvPr>
            <p:cNvSpPr/>
            <p:nvPr/>
          </p:nvSpPr>
          <p:spPr bwMode="auto">
            <a:xfrm>
              <a:off x="10030285" y="569000"/>
              <a:ext cx="3276" cy="4913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3 h 3"/>
                <a:gd name="T4" fmla="*/ 2 w 2"/>
                <a:gd name="T5" fmla="*/ 2 h 3"/>
                <a:gd name="T6" fmla="*/ 0 w 2"/>
                <a:gd name="T7" fmla="*/ 0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2C2A8F6F-5B10-4AF4-8CBF-B850C4E68C13}"/>
                </a:ext>
              </a:extLst>
            </p:cNvPr>
            <p:cNvSpPr/>
            <p:nvPr/>
          </p:nvSpPr>
          <p:spPr bwMode="auto">
            <a:xfrm>
              <a:off x="10275126" y="746694"/>
              <a:ext cx="5323" cy="4913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3"/>
                    <a:pt x="1" y="3"/>
                    <a:pt x="3" y="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116E8877-4F3E-4334-904B-0B324128ED54}"/>
                </a:ext>
              </a:extLst>
            </p:cNvPr>
            <p:cNvSpPr/>
            <p:nvPr/>
          </p:nvSpPr>
          <p:spPr bwMode="auto">
            <a:xfrm>
              <a:off x="9945942" y="611171"/>
              <a:ext cx="2047" cy="3276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53B801F6-15E0-46EE-BC09-D3463079DE17}"/>
                </a:ext>
              </a:extLst>
            </p:cNvPr>
            <p:cNvSpPr/>
            <p:nvPr/>
          </p:nvSpPr>
          <p:spPr bwMode="auto">
            <a:xfrm>
              <a:off x="9944304" y="606258"/>
              <a:ext cx="3685" cy="3276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A28E23ED-C332-482F-9139-264D1AD80F6C}"/>
                </a:ext>
              </a:extLst>
            </p:cNvPr>
            <p:cNvSpPr/>
            <p:nvPr/>
          </p:nvSpPr>
          <p:spPr bwMode="auto">
            <a:xfrm>
              <a:off x="9885755" y="675452"/>
              <a:ext cx="3276" cy="3276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10745E4C-4EAD-4E05-B397-510914EDC6CB}"/>
                </a:ext>
              </a:extLst>
            </p:cNvPr>
            <p:cNvSpPr/>
            <p:nvPr/>
          </p:nvSpPr>
          <p:spPr bwMode="auto">
            <a:xfrm>
              <a:off x="10276764" y="751607"/>
              <a:ext cx="5323" cy="5323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2 h 3"/>
                <a:gd name="T4" fmla="*/ 1 w 3"/>
                <a:gd name="T5" fmla="*/ 2 h 3"/>
                <a:gd name="T6" fmla="*/ 1 w 3"/>
                <a:gd name="T7" fmla="*/ 0 h 3"/>
                <a:gd name="T8" fmla="*/ 0 w 3"/>
                <a:gd name="T9" fmla="*/ 0 h 3"/>
                <a:gd name="T10" fmla="*/ 3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3" y="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54A5BBCB-2449-4EF8-B3DE-5206AB31A572}"/>
                </a:ext>
              </a:extLst>
            </p:cNvPr>
            <p:cNvSpPr/>
            <p:nvPr/>
          </p:nvSpPr>
          <p:spPr bwMode="auto">
            <a:xfrm>
              <a:off x="10187918" y="631643"/>
              <a:ext cx="4913" cy="3276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2"/>
                    <a:pt x="2" y="2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8FBBFA28-F98C-402E-B921-95822C7E6CA6}"/>
                </a:ext>
              </a:extLst>
            </p:cNvPr>
            <p:cNvSpPr/>
            <p:nvPr/>
          </p:nvSpPr>
          <p:spPr bwMode="auto">
            <a:xfrm>
              <a:off x="9900903" y="684050"/>
              <a:ext cx="3276" cy="3276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BB215623-390E-4F62-962A-51584DE180A7}"/>
                </a:ext>
              </a:extLst>
            </p:cNvPr>
            <p:cNvSpPr/>
            <p:nvPr/>
          </p:nvSpPr>
          <p:spPr bwMode="auto">
            <a:xfrm>
              <a:off x="9924241" y="650068"/>
              <a:ext cx="3276" cy="1638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C0934957-19F8-4FB9-BF74-48EFDA1FB4F1}"/>
                </a:ext>
              </a:extLst>
            </p:cNvPr>
            <p:cNvSpPr/>
            <p:nvPr/>
          </p:nvSpPr>
          <p:spPr bwMode="auto">
            <a:xfrm>
              <a:off x="10445451" y="900641"/>
              <a:ext cx="67557" cy="85163"/>
            </a:xfrm>
            <a:custGeom>
              <a:avLst/>
              <a:gdLst>
                <a:gd name="T0" fmla="*/ 64 w 70"/>
                <a:gd name="T1" fmla="*/ 78 h 86"/>
                <a:gd name="T2" fmla="*/ 61 w 70"/>
                <a:gd name="T3" fmla="*/ 74 h 86"/>
                <a:gd name="T4" fmla="*/ 56 w 70"/>
                <a:gd name="T5" fmla="*/ 66 h 86"/>
                <a:gd name="T6" fmla="*/ 41 w 70"/>
                <a:gd name="T7" fmla="*/ 40 h 86"/>
                <a:gd name="T8" fmla="*/ 55 w 70"/>
                <a:gd name="T9" fmla="*/ 18 h 86"/>
                <a:gd name="T10" fmla="*/ 61 w 70"/>
                <a:gd name="T11" fmla="*/ 10 h 86"/>
                <a:gd name="T12" fmla="*/ 65 w 70"/>
                <a:gd name="T13" fmla="*/ 5 h 86"/>
                <a:gd name="T14" fmla="*/ 69 w 70"/>
                <a:gd name="T15" fmla="*/ 3 h 86"/>
                <a:gd name="T16" fmla="*/ 69 w 70"/>
                <a:gd name="T17" fmla="*/ 0 h 86"/>
                <a:gd name="T18" fmla="*/ 46 w 70"/>
                <a:gd name="T19" fmla="*/ 0 h 86"/>
                <a:gd name="T20" fmla="*/ 46 w 70"/>
                <a:gd name="T21" fmla="*/ 3 h 86"/>
                <a:gd name="T22" fmla="*/ 49 w 70"/>
                <a:gd name="T23" fmla="*/ 5 h 86"/>
                <a:gd name="T24" fmla="*/ 50 w 70"/>
                <a:gd name="T25" fmla="*/ 8 h 86"/>
                <a:gd name="T26" fmla="*/ 50 w 70"/>
                <a:gd name="T27" fmla="*/ 11 h 86"/>
                <a:gd name="T28" fmla="*/ 49 w 70"/>
                <a:gd name="T29" fmla="*/ 14 h 86"/>
                <a:gd name="T30" fmla="*/ 46 w 70"/>
                <a:gd name="T31" fmla="*/ 19 h 86"/>
                <a:gd name="T32" fmla="*/ 37 w 70"/>
                <a:gd name="T33" fmla="*/ 34 h 86"/>
                <a:gd name="T34" fmla="*/ 28 w 70"/>
                <a:gd name="T35" fmla="*/ 19 h 86"/>
                <a:gd name="T36" fmla="*/ 24 w 70"/>
                <a:gd name="T37" fmla="*/ 12 h 86"/>
                <a:gd name="T38" fmla="*/ 23 w 70"/>
                <a:gd name="T39" fmla="*/ 8 h 86"/>
                <a:gd name="T40" fmla="*/ 24 w 70"/>
                <a:gd name="T41" fmla="*/ 5 h 86"/>
                <a:gd name="T42" fmla="*/ 29 w 70"/>
                <a:gd name="T43" fmla="*/ 3 h 86"/>
                <a:gd name="T44" fmla="*/ 29 w 70"/>
                <a:gd name="T45" fmla="*/ 0 h 86"/>
                <a:gd name="T46" fmla="*/ 2 w 70"/>
                <a:gd name="T47" fmla="*/ 0 h 86"/>
                <a:gd name="T48" fmla="*/ 2 w 70"/>
                <a:gd name="T49" fmla="*/ 3 h 86"/>
                <a:gd name="T50" fmla="*/ 4 w 70"/>
                <a:gd name="T51" fmla="*/ 4 h 86"/>
                <a:gd name="T52" fmla="*/ 6 w 70"/>
                <a:gd name="T53" fmla="*/ 6 h 86"/>
                <a:gd name="T54" fmla="*/ 8 w 70"/>
                <a:gd name="T55" fmla="*/ 9 h 86"/>
                <a:gd name="T56" fmla="*/ 12 w 70"/>
                <a:gd name="T57" fmla="*/ 14 h 86"/>
                <a:gd name="T58" fmla="*/ 30 w 70"/>
                <a:gd name="T59" fmla="*/ 43 h 86"/>
                <a:gd name="T60" fmla="*/ 15 w 70"/>
                <a:gd name="T61" fmla="*/ 66 h 86"/>
                <a:gd name="T62" fmla="*/ 10 w 70"/>
                <a:gd name="T63" fmla="*/ 75 h 86"/>
                <a:gd name="T64" fmla="*/ 7 w 70"/>
                <a:gd name="T65" fmla="*/ 78 h 86"/>
                <a:gd name="T66" fmla="*/ 4 w 70"/>
                <a:gd name="T67" fmla="*/ 81 h 86"/>
                <a:gd name="T68" fmla="*/ 0 w 70"/>
                <a:gd name="T69" fmla="*/ 82 h 86"/>
                <a:gd name="T70" fmla="*/ 0 w 70"/>
                <a:gd name="T71" fmla="*/ 86 h 86"/>
                <a:gd name="T72" fmla="*/ 24 w 70"/>
                <a:gd name="T73" fmla="*/ 86 h 86"/>
                <a:gd name="T74" fmla="*/ 24 w 70"/>
                <a:gd name="T75" fmla="*/ 82 h 86"/>
                <a:gd name="T76" fmla="*/ 20 w 70"/>
                <a:gd name="T77" fmla="*/ 81 h 86"/>
                <a:gd name="T78" fmla="*/ 19 w 70"/>
                <a:gd name="T79" fmla="*/ 77 h 86"/>
                <a:gd name="T80" fmla="*/ 22 w 70"/>
                <a:gd name="T81" fmla="*/ 69 h 86"/>
                <a:gd name="T82" fmla="*/ 34 w 70"/>
                <a:gd name="T83" fmla="*/ 50 h 86"/>
                <a:gd name="T84" fmla="*/ 45 w 70"/>
                <a:gd name="T85" fmla="*/ 68 h 86"/>
                <a:gd name="T86" fmla="*/ 48 w 70"/>
                <a:gd name="T87" fmla="*/ 74 h 86"/>
                <a:gd name="T88" fmla="*/ 49 w 70"/>
                <a:gd name="T89" fmla="*/ 78 h 86"/>
                <a:gd name="T90" fmla="*/ 47 w 70"/>
                <a:gd name="T91" fmla="*/ 81 h 86"/>
                <a:gd name="T92" fmla="*/ 43 w 70"/>
                <a:gd name="T93" fmla="*/ 82 h 86"/>
                <a:gd name="T94" fmla="*/ 43 w 70"/>
                <a:gd name="T95" fmla="*/ 86 h 86"/>
                <a:gd name="T96" fmla="*/ 70 w 70"/>
                <a:gd name="T97" fmla="*/ 86 h 86"/>
                <a:gd name="T98" fmla="*/ 70 w 70"/>
                <a:gd name="T99" fmla="*/ 82 h 86"/>
                <a:gd name="T100" fmla="*/ 67 w 70"/>
                <a:gd name="T101" fmla="*/ 81 h 86"/>
                <a:gd name="T102" fmla="*/ 64 w 70"/>
                <a:gd name="T103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86">
                  <a:moveTo>
                    <a:pt x="64" y="78"/>
                  </a:moveTo>
                  <a:cubicBezTo>
                    <a:pt x="63" y="77"/>
                    <a:pt x="62" y="76"/>
                    <a:pt x="61" y="74"/>
                  </a:cubicBezTo>
                  <a:cubicBezTo>
                    <a:pt x="60" y="73"/>
                    <a:pt x="59" y="70"/>
                    <a:pt x="56" y="6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7" y="14"/>
                    <a:pt x="59" y="11"/>
                    <a:pt x="61" y="10"/>
                  </a:cubicBezTo>
                  <a:cubicBezTo>
                    <a:pt x="62" y="8"/>
                    <a:pt x="63" y="6"/>
                    <a:pt x="65" y="5"/>
                  </a:cubicBezTo>
                  <a:cubicBezTo>
                    <a:pt x="66" y="4"/>
                    <a:pt x="67" y="4"/>
                    <a:pt x="69" y="3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4"/>
                    <a:pt x="49" y="4"/>
                    <a:pt x="49" y="5"/>
                  </a:cubicBezTo>
                  <a:cubicBezTo>
                    <a:pt x="50" y="6"/>
                    <a:pt x="50" y="7"/>
                    <a:pt x="50" y="8"/>
                  </a:cubicBezTo>
                  <a:cubicBezTo>
                    <a:pt x="50" y="9"/>
                    <a:pt x="50" y="10"/>
                    <a:pt x="50" y="11"/>
                  </a:cubicBezTo>
                  <a:cubicBezTo>
                    <a:pt x="50" y="12"/>
                    <a:pt x="49" y="13"/>
                    <a:pt x="49" y="14"/>
                  </a:cubicBezTo>
                  <a:cubicBezTo>
                    <a:pt x="48" y="16"/>
                    <a:pt x="47" y="17"/>
                    <a:pt x="46" y="19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6"/>
                    <a:pt x="25" y="14"/>
                    <a:pt x="24" y="12"/>
                  </a:cubicBezTo>
                  <a:cubicBezTo>
                    <a:pt x="23" y="11"/>
                    <a:pt x="23" y="9"/>
                    <a:pt x="23" y="8"/>
                  </a:cubicBezTo>
                  <a:cubicBezTo>
                    <a:pt x="23" y="7"/>
                    <a:pt x="23" y="6"/>
                    <a:pt x="24" y="5"/>
                  </a:cubicBezTo>
                  <a:cubicBezTo>
                    <a:pt x="25" y="4"/>
                    <a:pt x="27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5" y="4"/>
                    <a:pt x="5" y="5"/>
                    <a:pt x="6" y="6"/>
                  </a:cubicBezTo>
                  <a:cubicBezTo>
                    <a:pt x="7" y="6"/>
                    <a:pt x="7" y="7"/>
                    <a:pt x="8" y="9"/>
                  </a:cubicBezTo>
                  <a:cubicBezTo>
                    <a:pt x="9" y="10"/>
                    <a:pt x="10" y="12"/>
                    <a:pt x="12" y="14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3" y="70"/>
                    <a:pt x="11" y="73"/>
                    <a:pt x="10" y="75"/>
                  </a:cubicBezTo>
                  <a:cubicBezTo>
                    <a:pt x="9" y="76"/>
                    <a:pt x="7" y="77"/>
                    <a:pt x="7" y="78"/>
                  </a:cubicBezTo>
                  <a:cubicBezTo>
                    <a:pt x="6" y="79"/>
                    <a:pt x="5" y="80"/>
                    <a:pt x="4" y="81"/>
                  </a:cubicBezTo>
                  <a:cubicBezTo>
                    <a:pt x="3" y="81"/>
                    <a:pt x="1" y="82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2" y="82"/>
                    <a:pt x="21" y="82"/>
                    <a:pt x="20" y="81"/>
                  </a:cubicBezTo>
                  <a:cubicBezTo>
                    <a:pt x="19" y="80"/>
                    <a:pt x="19" y="79"/>
                    <a:pt x="19" y="77"/>
                  </a:cubicBezTo>
                  <a:cubicBezTo>
                    <a:pt x="19" y="75"/>
                    <a:pt x="20" y="72"/>
                    <a:pt x="22" y="6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6" y="71"/>
                    <a:pt x="47" y="72"/>
                    <a:pt x="48" y="74"/>
                  </a:cubicBezTo>
                  <a:cubicBezTo>
                    <a:pt x="48" y="75"/>
                    <a:pt x="49" y="76"/>
                    <a:pt x="49" y="78"/>
                  </a:cubicBezTo>
                  <a:cubicBezTo>
                    <a:pt x="49" y="79"/>
                    <a:pt x="48" y="80"/>
                    <a:pt x="47" y="81"/>
                  </a:cubicBezTo>
                  <a:cubicBezTo>
                    <a:pt x="46" y="82"/>
                    <a:pt x="45" y="82"/>
                    <a:pt x="43" y="82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69" y="82"/>
                    <a:pt x="68" y="81"/>
                    <a:pt x="67" y="81"/>
                  </a:cubicBezTo>
                  <a:cubicBezTo>
                    <a:pt x="66" y="80"/>
                    <a:pt x="65" y="79"/>
                    <a:pt x="64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3A4BD636-3F95-43CB-AF19-A6394BBD33B9}"/>
                </a:ext>
              </a:extLst>
            </p:cNvPr>
            <p:cNvSpPr/>
            <p:nvPr/>
          </p:nvSpPr>
          <p:spPr bwMode="auto">
            <a:xfrm>
              <a:off x="10519968" y="925617"/>
              <a:ext cx="24157" cy="60187"/>
            </a:xfrm>
            <a:custGeom>
              <a:avLst/>
              <a:gdLst>
                <a:gd name="T0" fmla="*/ 19 w 25"/>
                <a:gd name="T1" fmla="*/ 52 h 61"/>
                <a:gd name="T2" fmla="*/ 18 w 25"/>
                <a:gd name="T3" fmla="*/ 45 h 61"/>
                <a:gd name="T4" fmla="*/ 18 w 25"/>
                <a:gd name="T5" fmla="*/ 0 h 61"/>
                <a:gd name="T6" fmla="*/ 15 w 25"/>
                <a:gd name="T7" fmla="*/ 0 h 61"/>
                <a:gd name="T8" fmla="*/ 0 w 25"/>
                <a:gd name="T9" fmla="*/ 1 h 61"/>
                <a:gd name="T10" fmla="*/ 0 w 25"/>
                <a:gd name="T11" fmla="*/ 4 h 61"/>
                <a:gd name="T12" fmla="*/ 4 w 25"/>
                <a:gd name="T13" fmla="*/ 5 h 61"/>
                <a:gd name="T14" fmla="*/ 7 w 25"/>
                <a:gd name="T15" fmla="*/ 7 h 61"/>
                <a:gd name="T16" fmla="*/ 8 w 25"/>
                <a:gd name="T17" fmla="*/ 11 h 61"/>
                <a:gd name="T18" fmla="*/ 8 w 25"/>
                <a:gd name="T19" fmla="*/ 18 h 61"/>
                <a:gd name="T20" fmla="*/ 8 w 25"/>
                <a:gd name="T21" fmla="*/ 45 h 61"/>
                <a:gd name="T22" fmla="*/ 7 w 25"/>
                <a:gd name="T23" fmla="*/ 52 h 61"/>
                <a:gd name="T24" fmla="*/ 6 w 25"/>
                <a:gd name="T25" fmla="*/ 55 h 61"/>
                <a:gd name="T26" fmla="*/ 4 w 25"/>
                <a:gd name="T27" fmla="*/ 56 h 61"/>
                <a:gd name="T28" fmla="*/ 1 w 25"/>
                <a:gd name="T29" fmla="*/ 57 h 61"/>
                <a:gd name="T30" fmla="*/ 1 w 25"/>
                <a:gd name="T31" fmla="*/ 61 h 61"/>
                <a:gd name="T32" fmla="*/ 25 w 25"/>
                <a:gd name="T33" fmla="*/ 61 h 61"/>
                <a:gd name="T34" fmla="*/ 25 w 25"/>
                <a:gd name="T35" fmla="*/ 57 h 61"/>
                <a:gd name="T36" fmla="*/ 21 w 25"/>
                <a:gd name="T37" fmla="*/ 56 h 61"/>
                <a:gd name="T38" fmla="*/ 19 w 25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61">
                  <a:moveTo>
                    <a:pt x="19" y="52"/>
                  </a:moveTo>
                  <a:cubicBezTo>
                    <a:pt x="19" y="51"/>
                    <a:pt x="18" y="48"/>
                    <a:pt x="18" y="4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7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4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99D265B5-1361-4EA2-B0A2-1AEBD44C3CED}"/>
                </a:ext>
              </a:extLst>
            </p:cNvPr>
            <p:cNvSpPr/>
            <p:nvPr/>
          </p:nvSpPr>
          <p:spPr bwMode="auto">
            <a:xfrm>
              <a:off x="10526929" y="901869"/>
              <a:ext cx="11464" cy="118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4A60F610-560A-499F-A2A1-3E2C251E5DA1}"/>
                </a:ext>
              </a:extLst>
            </p:cNvPr>
            <p:cNvSpPr/>
            <p:nvPr/>
          </p:nvSpPr>
          <p:spPr bwMode="auto">
            <a:xfrm>
              <a:off x="10554771" y="925617"/>
              <a:ext cx="60187" cy="60187"/>
            </a:xfrm>
            <a:custGeom>
              <a:avLst/>
              <a:gdLst>
                <a:gd name="T0" fmla="*/ 56 w 62"/>
                <a:gd name="T1" fmla="*/ 54 h 61"/>
                <a:gd name="T2" fmla="*/ 55 w 62"/>
                <a:gd name="T3" fmla="*/ 51 h 61"/>
                <a:gd name="T4" fmla="*/ 54 w 62"/>
                <a:gd name="T5" fmla="*/ 45 h 61"/>
                <a:gd name="T6" fmla="*/ 54 w 62"/>
                <a:gd name="T7" fmla="*/ 21 h 61"/>
                <a:gd name="T8" fmla="*/ 54 w 62"/>
                <a:gd name="T9" fmla="*/ 13 h 61"/>
                <a:gd name="T10" fmla="*/ 52 w 62"/>
                <a:gd name="T11" fmla="*/ 7 h 61"/>
                <a:gd name="T12" fmla="*/ 48 w 62"/>
                <a:gd name="T13" fmla="*/ 3 h 61"/>
                <a:gd name="T14" fmla="*/ 44 w 62"/>
                <a:gd name="T15" fmla="*/ 0 h 61"/>
                <a:gd name="T16" fmla="*/ 38 w 62"/>
                <a:gd name="T17" fmla="*/ 0 h 61"/>
                <a:gd name="T18" fmla="*/ 32 w 62"/>
                <a:gd name="T19" fmla="*/ 1 h 61"/>
                <a:gd name="T20" fmla="*/ 26 w 62"/>
                <a:gd name="T21" fmla="*/ 4 h 61"/>
                <a:gd name="T22" fmla="*/ 18 w 62"/>
                <a:gd name="T23" fmla="*/ 11 h 61"/>
                <a:gd name="T24" fmla="*/ 17 w 62"/>
                <a:gd name="T25" fmla="*/ 10 h 61"/>
                <a:gd name="T26" fmla="*/ 18 w 62"/>
                <a:gd name="T27" fmla="*/ 0 h 61"/>
                <a:gd name="T28" fmla="*/ 14 w 62"/>
                <a:gd name="T29" fmla="*/ 0 h 61"/>
                <a:gd name="T30" fmla="*/ 0 w 62"/>
                <a:gd name="T31" fmla="*/ 1 h 61"/>
                <a:gd name="T32" fmla="*/ 0 w 62"/>
                <a:gd name="T33" fmla="*/ 4 h 61"/>
                <a:gd name="T34" fmla="*/ 4 w 62"/>
                <a:gd name="T35" fmla="*/ 5 h 61"/>
                <a:gd name="T36" fmla="*/ 6 w 62"/>
                <a:gd name="T37" fmla="*/ 7 h 61"/>
                <a:gd name="T38" fmla="*/ 7 w 62"/>
                <a:gd name="T39" fmla="*/ 11 h 61"/>
                <a:gd name="T40" fmla="*/ 7 w 62"/>
                <a:gd name="T41" fmla="*/ 18 h 61"/>
                <a:gd name="T42" fmla="*/ 7 w 62"/>
                <a:gd name="T43" fmla="*/ 45 h 61"/>
                <a:gd name="T44" fmla="*/ 7 w 62"/>
                <a:gd name="T45" fmla="*/ 52 h 61"/>
                <a:gd name="T46" fmla="*/ 6 w 62"/>
                <a:gd name="T47" fmla="*/ 55 h 61"/>
                <a:gd name="T48" fmla="*/ 4 w 62"/>
                <a:gd name="T49" fmla="*/ 56 h 61"/>
                <a:gd name="T50" fmla="*/ 1 w 62"/>
                <a:gd name="T51" fmla="*/ 57 h 61"/>
                <a:gd name="T52" fmla="*/ 1 w 62"/>
                <a:gd name="T53" fmla="*/ 61 h 61"/>
                <a:gd name="T54" fmla="*/ 25 w 62"/>
                <a:gd name="T55" fmla="*/ 61 h 61"/>
                <a:gd name="T56" fmla="*/ 25 w 62"/>
                <a:gd name="T57" fmla="*/ 57 h 61"/>
                <a:gd name="T58" fmla="*/ 21 w 62"/>
                <a:gd name="T59" fmla="*/ 56 h 61"/>
                <a:gd name="T60" fmla="*/ 19 w 62"/>
                <a:gd name="T61" fmla="*/ 52 h 61"/>
                <a:gd name="T62" fmla="*/ 18 w 62"/>
                <a:gd name="T63" fmla="*/ 45 h 61"/>
                <a:gd name="T64" fmla="*/ 18 w 62"/>
                <a:gd name="T65" fmla="*/ 22 h 61"/>
                <a:gd name="T66" fmla="*/ 19 w 62"/>
                <a:gd name="T67" fmla="*/ 16 h 61"/>
                <a:gd name="T68" fmla="*/ 23 w 62"/>
                <a:gd name="T69" fmla="*/ 12 h 61"/>
                <a:gd name="T70" fmla="*/ 28 w 62"/>
                <a:gd name="T71" fmla="*/ 8 h 61"/>
                <a:gd name="T72" fmla="*/ 33 w 62"/>
                <a:gd name="T73" fmla="*/ 7 h 61"/>
                <a:gd name="T74" fmla="*/ 36 w 62"/>
                <a:gd name="T75" fmla="*/ 8 h 61"/>
                <a:gd name="T76" fmla="*/ 39 w 62"/>
                <a:gd name="T77" fmla="*/ 9 h 61"/>
                <a:gd name="T78" fmla="*/ 41 w 62"/>
                <a:gd name="T79" fmla="*/ 11 h 61"/>
                <a:gd name="T80" fmla="*/ 43 w 62"/>
                <a:gd name="T81" fmla="*/ 15 h 61"/>
                <a:gd name="T82" fmla="*/ 43 w 62"/>
                <a:gd name="T83" fmla="*/ 21 h 61"/>
                <a:gd name="T84" fmla="*/ 44 w 62"/>
                <a:gd name="T85" fmla="*/ 29 h 61"/>
                <a:gd name="T86" fmla="*/ 44 w 62"/>
                <a:gd name="T87" fmla="*/ 45 h 61"/>
                <a:gd name="T88" fmla="*/ 43 w 62"/>
                <a:gd name="T89" fmla="*/ 51 h 61"/>
                <a:gd name="T90" fmla="*/ 42 w 62"/>
                <a:gd name="T91" fmla="*/ 55 h 61"/>
                <a:gd name="T92" fmla="*/ 40 w 62"/>
                <a:gd name="T93" fmla="*/ 56 h 61"/>
                <a:gd name="T94" fmla="*/ 37 w 62"/>
                <a:gd name="T95" fmla="*/ 57 h 61"/>
                <a:gd name="T96" fmla="*/ 37 w 62"/>
                <a:gd name="T97" fmla="*/ 61 h 61"/>
                <a:gd name="T98" fmla="*/ 62 w 62"/>
                <a:gd name="T99" fmla="*/ 61 h 61"/>
                <a:gd name="T100" fmla="*/ 62 w 62"/>
                <a:gd name="T101" fmla="*/ 57 h 61"/>
                <a:gd name="T102" fmla="*/ 57 w 62"/>
                <a:gd name="T103" fmla="*/ 56 h 61"/>
                <a:gd name="T104" fmla="*/ 56 w 62"/>
                <a:gd name="T10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56" y="54"/>
                  </a:moveTo>
                  <a:cubicBezTo>
                    <a:pt x="55" y="53"/>
                    <a:pt x="55" y="52"/>
                    <a:pt x="55" y="51"/>
                  </a:cubicBezTo>
                  <a:cubicBezTo>
                    <a:pt x="55" y="50"/>
                    <a:pt x="54" y="48"/>
                    <a:pt x="54" y="45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4" y="15"/>
                    <a:pt x="54" y="13"/>
                  </a:cubicBezTo>
                  <a:cubicBezTo>
                    <a:pt x="53" y="10"/>
                    <a:pt x="53" y="9"/>
                    <a:pt x="52" y="7"/>
                  </a:cubicBezTo>
                  <a:cubicBezTo>
                    <a:pt x="51" y="5"/>
                    <a:pt x="50" y="4"/>
                    <a:pt x="48" y="3"/>
                  </a:cubicBezTo>
                  <a:cubicBezTo>
                    <a:pt x="47" y="2"/>
                    <a:pt x="46" y="1"/>
                    <a:pt x="44" y="0"/>
                  </a:cubicBezTo>
                  <a:cubicBezTo>
                    <a:pt x="42" y="0"/>
                    <a:pt x="40" y="0"/>
                    <a:pt x="38" y="0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30" y="2"/>
                    <a:pt x="28" y="3"/>
                    <a:pt x="26" y="4"/>
                  </a:cubicBezTo>
                  <a:cubicBezTo>
                    <a:pt x="24" y="5"/>
                    <a:pt x="21" y="7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3"/>
                    <a:pt x="7" y="15"/>
                    <a:pt x="7" y="18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8"/>
                    <a:pt x="7" y="50"/>
                    <a:pt x="7" y="52"/>
                  </a:cubicBezTo>
                  <a:cubicBezTo>
                    <a:pt x="7" y="53"/>
                    <a:pt x="6" y="54"/>
                    <a:pt x="6" y="55"/>
                  </a:cubicBezTo>
                  <a:cubicBezTo>
                    <a:pt x="5" y="55"/>
                    <a:pt x="5" y="56"/>
                    <a:pt x="4" y="56"/>
                  </a:cubicBezTo>
                  <a:cubicBezTo>
                    <a:pt x="3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1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ubicBezTo>
                    <a:pt x="18" y="51"/>
                    <a:pt x="18" y="48"/>
                    <a:pt x="18" y="45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0"/>
                    <a:pt x="18" y="18"/>
                    <a:pt x="19" y="16"/>
                  </a:cubicBezTo>
                  <a:cubicBezTo>
                    <a:pt x="20" y="15"/>
                    <a:pt x="21" y="13"/>
                    <a:pt x="23" y="12"/>
                  </a:cubicBezTo>
                  <a:cubicBezTo>
                    <a:pt x="25" y="10"/>
                    <a:pt x="26" y="9"/>
                    <a:pt x="28" y="8"/>
                  </a:cubicBezTo>
                  <a:cubicBezTo>
                    <a:pt x="29" y="8"/>
                    <a:pt x="31" y="7"/>
                    <a:pt x="33" y="7"/>
                  </a:cubicBezTo>
                  <a:cubicBezTo>
                    <a:pt x="34" y="7"/>
                    <a:pt x="35" y="7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0" y="10"/>
                    <a:pt x="41" y="11"/>
                    <a:pt x="41" y="11"/>
                  </a:cubicBezTo>
                  <a:cubicBezTo>
                    <a:pt x="42" y="12"/>
                    <a:pt x="42" y="13"/>
                    <a:pt x="43" y="15"/>
                  </a:cubicBezTo>
                  <a:cubicBezTo>
                    <a:pt x="43" y="16"/>
                    <a:pt x="43" y="18"/>
                    <a:pt x="43" y="21"/>
                  </a:cubicBezTo>
                  <a:cubicBezTo>
                    <a:pt x="44" y="23"/>
                    <a:pt x="44" y="26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8"/>
                    <a:pt x="44" y="50"/>
                    <a:pt x="43" y="51"/>
                  </a:cubicBezTo>
                  <a:cubicBezTo>
                    <a:pt x="43" y="53"/>
                    <a:pt x="43" y="54"/>
                    <a:pt x="42" y="55"/>
                  </a:cubicBezTo>
                  <a:cubicBezTo>
                    <a:pt x="42" y="55"/>
                    <a:pt x="41" y="56"/>
                    <a:pt x="40" y="56"/>
                  </a:cubicBezTo>
                  <a:cubicBezTo>
                    <a:pt x="40" y="57"/>
                    <a:pt x="38" y="57"/>
                    <a:pt x="37" y="57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0" y="57"/>
                    <a:pt x="58" y="56"/>
                    <a:pt x="57" y="56"/>
                  </a:cubicBezTo>
                  <a:cubicBezTo>
                    <a:pt x="57" y="55"/>
                    <a:pt x="56" y="55"/>
                    <a:pt x="56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2EE68511-E97F-4A8C-B811-98CA7826F226}"/>
                </a:ext>
              </a:extLst>
            </p:cNvPr>
            <p:cNvSpPr/>
            <p:nvPr/>
          </p:nvSpPr>
          <p:spPr bwMode="auto">
            <a:xfrm>
              <a:off x="10619052" y="925617"/>
              <a:ext cx="22110" cy="87210"/>
            </a:xfrm>
            <a:custGeom>
              <a:avLst/>
              <a:gdLst>
                <a:gd name="T0" fmla="*/ 5 w 23"/>
                <a:gd name="T1" fmla="*/ 1 h 88"/>
                <a:gd name="T2" fmla="*/ 5 w 23"/>
                <a:gd name="T3" fmla="*/ 4 h 88"/>
                <a:gd name="T4" fmla="*/ 9 w 23"/>
                <a:gd name="T5" fmla="*/ 5 h 88"/>
                <a:gd name="T6" fmla="*/ 11 w 23"/>
                <a:gd name="T7" fmla="*/ 7 h 88"/>
                <a:gd name="T8" fmla="*/ 12 w 23"/>
                <a:gd name="T9" fmla="*/ 11 h 88"/>
                <a:gd name="T10" fmla="*/ 12 w 23"/>
                <a:gd name="T11" fmla="*/ 18 h 88"/>
                <a:gd name="T12" fmla="*/ 12 w 23"/>
                <a:gd name="T13" fmla="*/ 64 h 88"/>
                <a:gd name="T14" fmla="*/ 12 w 23"/>
                <a:gd name="T15" fmla="*/ 72 h 88"/>
                <a:gd name="T16" fmla="*/ 10 w 23"/>
                <a:gd name="T17" fmla="*/ 77 h 88"/>
                <a:gd name="T18" fmla="*/ 6 w 23"/>
                <a:gd name="T19" fmla="*/ 80 h 88"/>
                <a:gd name="T20" fmla="*/ 0 w 23"/>
                <a:gd name="T21" fmla="*/ 83 h 88"/>
                <a:gd name="T22" fmla="*/ 2 w 23"/>
                <a:gd name="T23" fmla="*/ 88 h 88"/>
                <a:gd name="T24" fmla="*/ 15 w 23"/>
                <a:gd name="T25" fmla="*/ 82 h 88"/>
                <a:gd name="T26" fmla="*/ 21 w 23"/>
                <a:gd name="T27" fmla="*/ 73 h 88"/>
                <a:gd name="T28" fmla="*/ 23 w 23"/>
                <a:gd name="T29" fmla="*/ 59 h 88"/>
                <a:gd name="T30" fmla="*/ 23 w 23"/>
                <a:gd name="T31" fmla="*/ 0 h 88"/>
                <a:gd name="T32" fmla="*/ 19 w 23"/>
                <a:gd name="T33" fmla="*/ 0 h 88"/>
                <a:gd name="T34" fmla="*/ 5 w 23"/>
                <a:gd name="T35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88">
                  <a:moveTo>
                    <a:pt x="5" y="1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10" y="6"/>
                    <a:pt x="11" y="7"/>
                    <a:pt x="11" y="7"/>
                  </a:cubicBezTo>
                  <a:cubicBezTo>
                    <a:pt x="12" y="8"/>
                    <a:pt x="12" y="9"/>
                    <a:pt x="12" y="11"/>
                  </a:cubicBezTo>
                  <a:cubicBezTo>
                    <a:pt x="12" y="12"/>
                    <a:pt x="12" y="15"/>
                    <a:pt x="12" y="1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7"/>
                    <a:pt x="12" y="70"/>
                    <a:pt x="12" y="72"/>
                  </a:cubicBezTo>
                  <a:cubicBezTo>
                    <a:pt x="11" y="74"/>
                    <a:pt x="10" y="76"/>
                    <a:pt x="10" y="77"/>
                  </a:cubicBezTo>
                  <a:cubicBezTo>
                    <a:pt x="9" y="78"/>
                    <a:pt x="8" y="79"/>
                    <a:pt x="6" y="80"/>
                  </a:cubicBezTo>
                  <a:cubicBezTo>
                    <a:pt x="5" y="81"/>
                    <a:pt x="3" y="82"/>
                    <a:pt x="0" y="83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7"/>
                    <a:pt x="12" y="85"/>
                    <a:pt x="15" y="82"/>
                  </a:cubicBezTo>
                  <a:cubicBezTo>
                    <a:pt x="18" y="80"/>
                    <a:pt x="20" y="77"/>
                    <a:pt x="21" y="73"/>
                  </a:cubicBezTo>
                  <a:cubicBezTo>
                    <a:pt x="22" y="70"/>
                    <a:pt x="23" y="65"/>
                    <a:pt x="23" y="59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35E6B754-63A7-45EA-B167-AA9C608F5A11}"/>
                </a:ext>
              </a:extLst>
            </p:cNvPr>
            <p:cNvSpPr/>
            <p:nvPr/>
          </p:nvSpPr>
          <p:spPr bwMode="auto">
            <a:xfrm>
              <a:off x="10630516" y="901869"/>
              <a:ext cx="10645" cy="118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B57CE110-134F-4620-AC68-09AAD1048F77}"/>
                </a:ext>
              </a:extLst>
            </p:cNvPr>
            <p:cNvSpPr/>
            <p:nvPr/>
          </p:nvSpPr>
          <p:spPr bwMode="auto">
            <a:xfrm>
              <a:off x="10656719" y="925617"/>
              <a:ext cx="25385" cy="60187"/>
            </a:xfrm>
            <a:custGeom>
              <a:avLst/>
              <a:gdLst>
                <a:gd name="T0" fmla="*/ 19 w 26"/>
                <a:gd name="T1" fmla="*/ 52 h 61"/>
                <a:gd name="T2" fmla="*/ 19 w 26"/>
                <a:gd name="T3" fmla="*/ 45 h 61"/>
                <a:gd name="T4" fmla="*/ 19 w 26"/>
                <a:gd name="T5" fmla="*/ 0 h 61"/>
                <a:gd name="T6" fmla="*/ 15 w 26"/>
                <a:gd name="T7" fmla="*/ 0 h 61"/>
                <a:gd name="T8" fmla="*/ 0 w 26"/>
                <a:gd name="T9" fmla="*/ 1 h 61"/>
                <a:gd name="T10" fmla="*/ 0 w 26"/>
                <a:gd name="T11" fmla="*/ 4 h 61"/>
                <a:gd name="T12" fmla="*/ 5 w 26"/>
                <a:gd name="T13" fmla="*/ 5 h 61"/>
                <a:gd name="T14" fmla="*/ 7 w 26"/>
                <a:gd name="T15" fmla="*/ 7 h 61"/>
                <a:gd name="T16" fmla="*/ 8 w 26"/>
                <a:gd name="T17" fmla="*/ 11 h 61"/>
                <a:gd name="T18" fmla="*/ 8 w 26"/>
                <a:gd name="T19" fmla="*/ 18 h 61"/>
                <a:gd name="T20" fmla="*/ 8 w 26"/>
                <a:gd name="T21" fmla="*/ 45 h 61"/>
                <a:gd name="T22" fmla="*/ 8 w 26"/>
                <a:gd name="T23" fmla="*/ 52 h 61"/>
                <a:gd name="T24" fmla="*/ 6 w 26"/>
                <a:gd name="T25" fmla="*/ 55 h 61"/>
                <a:gd name="T26" fmla="*/ 5 w 26"/>
                <a:gd name="T27" fmla="*/ 56 h 61"/>
                <a:gd name="T28" fmla="*/ 1 w 26"/>
                <a:gd name="T29" fmla="*/ 57 h 61"/>
                <a:gd name="T30" fmla="*/ 1 w 26"/>
                <a:gd name="T31" fmla="*/ 61 h 61"/>
                <a:gd name="T32" fmla="*/ 26 w 26"/>
                <a:gd name="T33" fmla="*/ 61 h 61"/>
                <a:gd name="T34" fmla="*/ 26 w 26"/>
                <a:gd name="T35" fmla="*/ 57 h 61"/>
                <a:gd name="T36" fmla="*/ 21 w 26"/>
                <a:gd name="T37" fmla="*/ 56 h 61"/>
                <a:gd name="T38" fmla="*/ 19 w 26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61">
                  <a:moveTo>
                    <a:pt x="19" y="52"/>
                  </a:moveTo>
                  <a:cubicBezTo>
                    <a:pt x="19" y="51"/>
                    <a:pt x="19" y="48"/>
                    <a:pt x="19" y="4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5"/>
                    <a:pt x="5" y="5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8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5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20" y="55"/>
                    <a:pt x="20" y="54"/>
                    <a:pt x="19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115F0877-0A01-4EA4-A1CC-A57B8F012271}"/>
                </a:ext>
              </a:extLst>
            </p:cNvPr>
            <p:cNvSpPr/>
            <p:nvPr/>
          </p:nvSpPr>
          <p:spPr bwMode="auto">
            <a:xfrm>
              <a:off x="10664499" y="901869"/>
              <a:ext cx="10645" cy="118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F3AD91C8-1060-4045-8322-CBB7EEEB5FF0}"/>
                </a:ext>
              </a:extLst>
            </p:cNvPr>
            <p:cNvSpPr/>
            <p:nvPr/>
          </p:nvSpPr>
          <p:spPr bwMode="auto">
            <a:xfrm>
              <a:off x="10691522" y="925617"/>
              <a:ext cx="52407" cy="61415"/>
            </a:xfrm>
            <a:custGeom>
              <a:avLst/>
              <a:gdLst>
                <a:gd name="T0" fmla="*/ 48 w 54"/>
                <a:gd name="T1" fmla="*/ 54 h 62"/>
                <a:gd name="T2" fmla="*/ 47 w 54"/>
                <a:gd name="T3" fmla="*/ 52 h 62"/>
                <a:gd name="T4" fmla="*/ 47 w 54"/>
                <a:gd name="T5" fmla="*/ 48 h 62"/>
                <a:gd name="T6" fmla="*/ 47 w 54"/>
                <a:gd name="T7" fmla="*/ 42 h 62"/>
                <a:gd name="T8" fmla="*/ 47 w 54"/>
                <a:gd name="T9" fmla="*/ 20 h 62"/>
                <a:gd name="T10" fmla="*/ 45 w 54"/>
                <a:gd name="T11" fmla="*/ 8 h 62"/>
                <a:gd name="T12" fmla="*/ 39 w 54"/>
                <a:gd name="T13" fmla="*/ 2 h 62"/>
                <a:gd name="T14" fmla="*/ 29 w 54"/>
                <a:gd name="T15" fmla="*/ 0 h 62"/>
                <a:gd name="T16" fmla="*/ 21 w 54"/>
                <a:gd name="T17" fmla="*/ 0 h 62"/>
                <a:gd name="T18" fmla="*/ 13 w 54"/>
                <a:gd name="T19" fmla="*/ 3 h 62"/>
                <a:gd name="T20" fmla="*/ 3 w 54"/>
                <a:gd name="T21" fmla="*/ 7 h 62"/>
                <a:gd name="T22" fmla="*/ 3 w 54"/>
                <a:gd name="T23" fmla="*/ 16 h 62"/>
                <a:gd name="T24" fmla="*/ 11 w 54"/>
                <a:gd name="T25" fmla="*/ 16 h 62"/>
                <a:gd name="T26" fmla="*/ 16 w 54"/>
                <a:gd name="T27" fmla="*/ 8 h 62"/>
                <a:gd name="T28" fmla="*/ 24 w 54"/>
                <a:gd name="T29" fmla="*/ 5 h 62"/>
                <a:gd name="T30" fmla="*/ 31 w 54"/>
                <a:gd name="T31" fmla="*/ 7 h 62"/>
                <a:gd name="T32" fmla="*/ 35 w 54"/>
                <a:gd name="T33" fmla="*/ 13 h 62"/>
                <a:gd name="T34" fmla="*/ 36 w 54"/>
                <a:gd name="T35" fmla="*/ 23 h 62"/>
                <a:gd name="T36" fmla="*/ 36 w 54"/>
                <a:gd name="T37" fmla="*/ 27 h 62"/>
                <a:gd name="T38" fmla="*/ 9 w 54"/>
                <a:gd name="T39" fmla="*/ 33 h 62"/>
                <a:gd name="T40" fmla="*/ 0 w 54"/>
                <a:gd name="T41" fmla="*/ 47 h 62"/>
                <a:gd name="T42" fmla="*/ 2 w 54"/>
                <a:gd name="T43" fmla="*/ 54 h 62"/>
                <a:gd name="T44" fmla="*/ 7 w 54"/>
                <a:gd name="T45" fmla="*/ 60 h 62"/>
                <a:gd name="T46" fmla="*/ 16 w 54"/>
                <a:gd name="T47" fmla="*/ 62 h 62"/>
                <a:gd name="T48" fmla="*/ 26 w 54"/>
                <a:gd name="T49" fmla="*/ 59 h 62"/>
                <a:gd name="T50" fmla="*/ 36 w 54"/>
                <a:gd name="T51" fmla="*/ 51 h 62"/>
                <a:gd name="T52" fmla="*/ 37 w 54"/>
                <a:gd name="T53" fmla="*/ 52 h 62"/>
                <a:gd name="T54" fmla="*/ 37 w 54"/>
                <a:gd name="T55" fmla="*/ 61 h 62"/>
                <a:gd name="T56" fmla="*/ 54 w 54"/>
                <a:gd name="T57" fmla="*/ 61 h 62"/>
                <a:gd name="T58" fmla="*/ 54 w 54"/>
                <a:gd name="T59" fmla="*/ 57 h 62"/>
                <a:gd name="T60" fmla="*/ 50 w 54"/>
                <a:gd name="T61" fmla="*/ 56 h 62"/>
                <a:gd name="T62" fmla="*/ 48 w 54"/>
                <a:gd name="T63" fmla="*/ 54 h 62"/>
                <a:gd name="T64" fmla="*/ 36 w 54"/>
                <a:gd name="T65" fmla="*/ 41 h 62"/>
                <a:gd name="T66" fmla="*/ 34 w 54"/>
                <a:gd name="T67" fmla="*/ 47 h 62"/>
                <a:gd name="T68" fmla="*/ 29 w 54"/>
                <a:gd name="T69" fmla="*/ 52 h 62"/>
                <a:gd name="T70" fmla="*/ 21 w 54"/>
                <a:gd name="T71" fmla="*/ 54 h 62"/>
                <a:gd name="T72" fmla="*/ 16 w 54"/>
                <a:gd name="T73" fmla="*/ 54 h 62"/>
                <a:gd name="T74" fmla="*/ 12 w 54"/>
                <a:gd name="T75" fmla="*/ 51 h 62"/>
                <a:gd name="T76" fmla="*/ 11 w 54"/>
                <a:gd name="T77" fmla="*/ 45 h 62"/>
                <a:gd name="T78" fmla="*/ 17 w 54"/>
                <a:gd name="T79" fmla="*/ 35 h 62"/>
                <a:gd name="T80" fmla="*/ 36 w 54"/>
                <a:gd name="T81" fmla="*/ 32 h 62"/>
                <a:gd name="T82" fmla="*/ 36 w 54"/>
                <a:gd name="T83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2">
                  <a:moveTo>
                    <a:pt x="48" y="54"/>
                  </a:moveTo>
                  <a:cubicBezTo>
                    <a:pt x="48" y="54"/>
                    <a:pt x="47" y="53"/>
                    <a:pt x="47" y="52"/>
                  </a:cubicBezTo>
                  <a:cubicBezTo>
                    <a:pt x="47" y="51"/>
                    <a:pt x="47" y="50"/>
                    <a:pt x="47" y="48"/>
                  </a:cubicBezTo>
                  <a:cubicBezTo>
                    <a:pt x="47" y="47"/>
                    <a:pt x="47" y="45"/>
                    <a:pt x="47" y="4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14"/>
                    <a:pt x="46" y="10"/>
                    <a:pt x="45" y="8"/>
                  </a:cubicBezTo>
                  <a:cubicBezTo>
                    <a:pt x="43" y="5"/>
                    <a:pt x="42" y="3"/>
                    <a:pt x="39" y="2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4" y="0"/>
                    <a:pt x="21" y="0"/>
                  </a:cubicBezTo>
                  <a:cubicBezTo>
                    <a:pt x="18" y="1"/>
                    <a:pt x="16" y="2"/>
                    <a:pt x="13" y="3"/>
                  </a:cubicBezTo>
                  <a:cubicBezTo>
                    <a:pt x="10" y="4"/>
                    <a:pt x="7" y="5"/>
                    <a:pt x="3" y="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2"/>
                    <a:pt x="14" y="10"/>
                    <a:pt x="16" y="8"/>
                  </a:cubicBezTo>
                  <a:cubicBezTo>
                    <a:pt x="18" y="6"/>
                    <a:pt x="20" y="5"/>
                    <a:pt x="24" y="5"/>
                  </a:cubicBezTo>
                  <a:cubicBezTo>
                    <a:pt x="27" y="5"/>
                    <a:pt x="29" y="6"/>
                    <a:pt x="31" y="7"/>
                  </a:cubicBezTo>
                  <a:cubicBezTo>
                    <a:pt x="33" y="8"/>
                    <a:pt x="34" y="10"/>
                    <a:pt x="35" y="13"/>
                  </a:cubicBezTo>
                  <a:cubicBezTo>
                    <a:pt x="36" y="15"/>
                    <a:pt x="36" y="18"/>
                    <a:pt x="36" y="23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4" y="27"/>
                    <a:pt x="15" y="29"/>
                    <a:pt x="9" y="33"/>
                  </a:cubicBezTo>
                  <a:cubicBezTo>
                    <a:pt x="3" y="36"/>
                    <a:pt x="0" y="41"/>
                    <a:pt x="0" y="47"/>
                  </a:cubicBezTo>
                  <a:cubicBezTo>
                    <a:pt x="0" y="50"/>
                    <a:pt x="0" y="52"/>
                    <a:pt x="2" y="54"/>
                  </a:cubicBezTo>
                  <a:cubicBezTo>
                    <a:pt x="3" y="57"/>
                    <a:pt x="5" y="58"/>
                    <a:pt x="7" y="60"/>
                  </a:cubicBezTo>
                  <a:cubicBezTo>
                    <a:pt x="10" y="61"/>
                    <a:pt x="12" y="62"/>
                    <a:pt x="16" y="62"/>
                  </a:cubicBezTo>
                  <a:cubicBezTo>
                    <a:pt x="19" y="62"/>
                    <a:pt x="23" y="61"/>
                    <a:pt x="26" y="59"/>
                  </a:cubicBezTo>
                  <a:cubicBezTo>
                    <a:pt x="29" y="58"/>
                    <a:pt x="32" y="55"/>
                    <a:pt x="36" y="51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2" y="57"/>
                    <a:pt x="51" y="56"/>
                    <a:pt x="50" y="56"/>
                  </a:cubicBezTo>
                  <a:cubicBezTo>
                    <a:pt x="49" y="56"/>
                    <a:pt x="48" y="55"/>
                    <a:pt x="48" y="54"/>
                  </a:cubicBezTo>
                  <a:close/>
                  <a:moveTo>
                    <a:pt x="36" y="41"/>
                  </a:moveTo>
                  <a:cubicBezTo>
                    <a:pt x="36" y="43"/>
                    <a:pt x="35" y="45"/>
                    <a:pt x="34" y="47"/>
                  </a:cubicBezTo>
                  <a:cubicBezTo>
                    <a:pt x="33" y="49"/>
                    <a:pt x="31" y="51"/>
                    <a:pt x="29" y="52"/>
                  </a:cubicBezTo>
                  <a:cubicBezTo>
                    <a:pt x="26" y="54"/>
                    <a:pt x="24" y="54"/>
                    <a:pt x="21" y="54"/>
                  </a:cubicBezTo>
                  <a:cubicBezTo>
                    <a:pt x="19" y="54"/>
                    <a:pt x="17" y="54"/>
                    <a:pt x="16" y="54"/>
                  </a:cubicBezTo>
                  <a:cubicBezTo>
                    <a:pt x="14" y="53"/>
                    <a:pt x="13" y="52"/>
                    <a:pt x="12" y="51"/>
                  </a:cubicBezTo>
                  <a:cubicBezTo>
                    <a:pt x="11" y="49"/>
                    <a:pt x="11" y="48"/>
                    <a:pt x="11" y="45"/>
                  </a:cubicBezTo>
                  <a:cubicBezTo>
                    <a:pt x="11" y="41"/>
                    <a:pt x="13" y="38"/>
                    <a:pt x="17" y="35"/>
                  </a:cubicBezTo>
                  <a:cubicBezTo>
                    <a:pt x="21" y="33"/>
                    <a:pt x="27" y="32"/>
                    <a:pt x="36" y="32"/>
                  </a:cubicBezTo>
                  <a:lnTo>
                    <a:pt x="36" y="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AD981C68-1390-4281-968A-56CE166797F3}"/>
                </a:ext>
              </a:extLst>
            </p:cNvPr>
            <p:cNvSpPr/>
            <p:nvPr/>
          </p:nvSpPr>
          <p:spPr bwMode="auto">
            <a:xfrm>
              <a:off x="10751708" y="925617"/>
              <a:ext cx="60187" cy="60187"/>
            </a:xfrm>
            <a:custGeom>
              <a:avLst/>
              <a:gdLst>
                <a:gd name="T0" fmla="*/ 56 w 62"/>
                <a:gd name="T1" fmla="*/ 54 h 61"/>
                <a:gd name="T2" fmla="*/ 55 w 62"/>
                <a:gd name="T3" fmla="*/ 51 h 61"/>
                <a:gd name="T4" fmla="*/ 55 w 62"/>
                <a:gd name="T5" fmla="*/ 45 h 61"/>
                <a:gd name="T6" fmla="*/ 55 w 62"/>
                <a:gd name="T7" fmla="*/ 21 h 61"/>
                <a:gd name="T8" fmla="*/ 54 w 62"/>
                <a:gd name="T9" fmla="*/ 13 h 61"/>
                <a:gd name="T10" fmla="*/ 53 w 62"/>
                <a:gd name="T11" fmla="*/ 7 h 61"/>
                <a:gd name="T12" fmla="*/ 49 w 62"/>
                <a:gd name="T13" fmla="*/ 3 h 61"/>
                <a:gd name="T14" fmla="*/ 44 w 62"/>
                <a:gd name="T15" fmla="*/ 0 h 61"/>
                <a:gd name="T16" fmla="*/ 38 w 62"/>
                <a:gd name="T17" fmla="*/ 0 h 61"/>
                <a:gd name="T18" fmla="*/ 32 w 62"/>
                <a:gd name="T19" fmla="*/ 1 h 61"/>
                <a:gd name="T20" fmla="*/ 27 w 62"/>
                <a:gd name="T21" fmla="*/ 4 h 61"/>
                <a:gd name="T22" fmla="*/ 19 w 62"/>
                <a:gd name="T23" fmla="*/ 11 h 61"/>
                <a:gd name="T24" fmla="*/ 18 w 62"/>
                <a:gd name="T25" fmla="*/ 10 h 61"/>
                <a:gd name="T26" fmla="*/ 19 w 62"/>
                <a:gd name="T27" fmla="*/ 0 h 61"/>
                <a:gd name="T28" fmla="*/ 15 w 62"/>
                <a:gd name="T29" fmla="*/ 0 h 61"/>
                <a:gd name="T30" fmla="*/ 0 w 62"/>
                <a:gd name="T31" fmla="*/ 1 h 61"/>
                <a:gd name="T32" fmla="*/ 0 w 62"/>
                <a:gd name="T33" fmla="*/ 4 h 61"/>
                <a:gd name="T34" fmla="*/ 5 w 62"/>
                <a:gd name="T35" fmla="*/ 5 h 61"/>
                <a:gd name="T36" fmla="*/ 7 w 62"/>
                <a:gd name="T37" fmla="*/ 7 h 61"/>
                <a:gd name="T38" fmla="*/ 8 w 62"/>
                <a:gd name="T39" fmla="*/ 11 h 61"/>
                <a:gd name="T40" fmla="*/ 8 w 62"/>
                <a:gd name="T41" fmla="*/ 18 h 61"/>
                <a:gd name="T42" fmla="*/ 8 w 62"/>
                <a:gd name="T43" fmla="*/ 45 h 61"/>
                <a:gd name="T44" fmla="*/ 8 w 62"/>
                <a:gd name="T45" fmla="*/ 52 h 61"/>
                <a:gd name="T46" fmla="*/ 6 w 62"/>
                <a:gd name="T47" fmla="*/ 55 h 61"/>
                <a:gd name="T48" fmla="*/ 5 w 62"/>
                <a:gd name="T49" fmla="*/ 56 h 61"/>
                <a:gd name="T50" fmla="*/ 1 w 62"/>
                <a:gd name="T51" fmla="*/ 57 h 61"/>
                <a:gd name="T52" fmla="*/ 1 w 62"/>
                <a:gd name="T53" fmla="*/ 61 h 61"/>
                <a:gd name="T54" fmla="*/ 26 w 62"/>
                <a:gd name="T55" fmla="*/ 61 h 61"/>
                <a:gd name="T56" fmla="*/ 26 w 62"/>
                <a:gd name="T57" fmla="*/ 57 h 61"/>
                <a:gd name="T58" fmla="*/ 21 w 62"/>
                <a:gd name="T59" fmla="*/ 56 h 61"/>
                <a:gd name="T60" fmla="*/ 19 w 62"/>
                <a:gd name="T61" fmla="*/ 52 h 61"/>
                <a:gd name="T62" fmla="*/ 19 w 62"/>
                <a:gd name="T63" fmla="*/ 45 h 61"/>
                <a:gd name="T64" fmla="*/ 19 w 62"/>
                <a:gd name="T65" fmla="*/ 22 h 61"/>
                <a:gd name="T66" fmla="*/ 20 w 62"/>
                <a:gd name="T67" fmla="*/ 16 h 61"/>
                <a:gd name="T68" fmla="*/ 24 w 62"/>
                <a:gd name="T69" fmla="*/ 12 h 61"/>
                <a:gd name="T70" fmla="*/ 29 w 62"/>
                <a:gd name="T71" fmla="*/ 8 h 61"/>
                <a:gd name="T72" fmla="*/ 33 w 62"/>
                <a:gd name="T73" fmla="*/ 7 h 61"/>
                <a:gd name="T74" fmla="*/ 37 w 62"/>
                <a:gd name="T75" fmla="*/ 8 h 61"/>
                <a:gd name="T76" fmla="*/ 40 w 62"/>
                <a:gd name="T77" fmla="*/ 9 h 61"/>
                <a:gd name="T78" fmla="*/ 42 w 62"/>
                <a:gd name="T79" fmla="*/ 11 h 61"/>
                <a:gd name="T80" fmla="*/ 43 w 62"/>
                <a:gd name="T81" fmla="*/ 15 h 61"/>
                <a:gd name="T82" fmla="*/ 44 w 62"/>
                <a:gd name="T83" fmla="*/ 21 h 61"/>
                <a:gd name="T84" fmla="*/ 44 w 62"/>
                <a:gd name="T85" fmla="*/ 29 h 61"/>
                <a:gd name="T86" fmla="*/ 44 w 62"/>
                <a:gd name="T87" fmla="*/ 45 h 61"/>
                <a:gd name="T88" fmla="*/ 44 w 62"/>
                <a:gd name="T89" fmla="*/ 51 h 61"/>
                <a:gd name="T90" fmla="*/ 43 w 62"/>
                <a:gd name="T91" fmla="*/ 55 h 61"/>
                <a:gd name="T92" fmla="*/ 41 w 62"/>
                <a:gd name="T93" fmla="*/ 56 h 61"/>
                <a:gd name="T94" fmla="*/ 38 w 62"/>
                <a:gd name="T95" fmla="*/ 57 h 61"/>
                <a:gd name="T96" fmla="*/ 38 w 62"/>
                <a:gd name="T97" fmla="*/ 61 h 61"/>
                <a:gd name="T98" fmla="*/ 62 w 62"/>
                <a:gd name="T99" fmla="*/ 61 h 61"/>
                <a:gd name="T100" fmla="*/ 62 w 62"/>
                <a:gd name="T101" fmla="*/ 57 h 61"/>
                <a:gd name="T102" fmla="*/ 58 w 62"/>
                <a:gd name="T103" fmla="*/ 56 h 61"/>
                <a:gd name="T104" fmla="*/ 56 w 62"/>
                <a:gd name="T10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56" y="54"/>
                  </a:moveTo>
                  <a:cubicBezTo>
                    <a:pt x="56" y="53"/>
                    <a:pt x="56" y="52"/>
                    <a:pt x="55" y="51"/>
                  </a:cubicBezTo>
                  <a:cubicBezTo>
                    <a:pt x="55" y="50"/>
                    <a:pt x="55" y="48"/>
                    <a:pt x="55" y="45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8"/>
                    <a:pt x="55" y="15"/>
                    <a:pt x="54" y="13"/>
                  </a:cubicBezTo>
                  <a:cubicBezTo>
                    <a:pt x="54" y="10"/>
                    <a:pt x="53" y="9"/>
                    <a:pt x="53" y="7"/>
                  </a:cubicBezTo>
                  <a:cubicBezTo>
                    <a:pt x="52" y="5"/>
                    <a:pt x="51" y="4"/>
                    <a:pt x="49" y="3"/>
                  </a:cubicBezTo>
                  <a:cubicBezTo>
                    <a:pt x="48" y="2"/>
                    <a:pt x="46" y="1"/>
                    <a:pt x="44" y="0"/>
                  </a:cubicBezTo>
                  <a:cubicBezTo>
                    <a:pt x="43" y="0"/>
                    <a:pt x="41" y="0"/>
                    <a:pt x="38" y="0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30" y="2"/>
                    <a:pt x="28" y="3"/>
                    <a:pt x="27" y="4"/>
                  </a:cubicBezTo>
                  <a:cubicBezTo>
                    <a:pt x="25" y="5"/>
                    <a:pt x="22" y="7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5"/>
                    <a:pt x="5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8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8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5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20" y="55"/>
                    <a:pt x="20" y="54"/>
                    <a:pt x="19" y="52"/>
                  </a:cubicBezTo>
                  <a:cubicBezTo>
                    <a:pt x="19" y="51"/>
                    <a:pt x="19" y="48"/>
                    <a:pt x="19" y="4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0"/>
                    <a:pt x="19" y="18"/>
                    <a:pt x="20" y="16"/>
                  </a:cubicBezTo>
                  <a:cubicBezTo>
                    <a:pt x="21" y="15"/>
                    <a:pt x="22" y="13"/>
                    <a:pt x="24" y="12"/>
                  </a:cubicBezTo>
                  <a:cubicBezTo>
                    <a:pt x="26" y="10"/>
                    <a:pt x="27" y="9"/>
                    <a:pt x="29" y="8"/>
                  </a:cubicBezTo>
                  <a:cubicBezTo>
                    <a:pt x="30" y="8"/>
                    <a:pt x="32" y="7"/>
                    <a:pt x="33" y="7"/>
                  </a:cubicBezTo>
                  <a:cubicBezTo>
                    <a:pt x="35" y="7"/>
                    <a:pt x="36" y="7"/>
                    <a:pt x="37" y="8"/>
                  </a:cubicBezTo>
                  <a:cubicBezTo>
                    <a:pt x="38" y="8"/>
                    <a:pt x="39" y="9"/>
                    <a:pt x="40" y="9"/>
                  </a:cubicBezTo>
                  <a:cubicBezTo>
                    <a:pt x="41" y="10"/>
                    <a:pt x="41" y="11"/>
                    <a:pt x="42" y="11"/>
                  </a:cubicBezTo>
                  <a:cubicBezTo>
                    <a:pt x="42" y="12"/>
                    <a:pt x="43" y="13"/>
                    <a:pt x="43" y="15"/>
                  </a:cubicBezTo>
                  <a:cubicBezTo>
                    <a:pt x="44" y="16"/>
                    <a:pt x="44" y="18"/>
                    <a:pt x="44" y="21"/>
                  </a:cubicBezTo>
                  <a:cubicBezTo>
                    <a:pt x="44" y="23"/>
                    <a:pt x="44" y="26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8"/>
                    <a:pt x="44" y="50"/>
                    <a:pt x="44" y="51"/>
                  </a:cubicBezTo>
                  <a:cubicBezTo>
                    <a:pt x="44" y="53"/>
                    <a:pt x="43" y="54"/>
                    <a:pt x="43" y="55"/>
                  </a:cubicBezTo>
                  <a:cubicBezTo>
                    <a:pt x="42" y="55"/>
                    <a:pt x="42" y="56"/>
                    <a:pt x="41" y="56"/>
                  </a:cubicBezTo>
                  <a:cubicBezTo>
                    <a:pt x="40" y="57"/>
                    <a:pt x="39" y="57"/>
                    <a:pt x="38" y="57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0" y="57"/>
                    <a:pt x="59" y="56"/>
                    <a:pt x="58" y="56"/>
                  </a:cubicBezTo>
                  <a:cubicBezTo>
                    <a:pt x="57" y="55"/>
                    <a:pt x="57" y="55"/>
                    <a:pt x="56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DF4A25D3-FF75-42A1-A4FF-DC3CF17C0BD9}"/>
                </a:ext>
              </a:extLst>
            </p:cNvPr>
            <p:cNvSpPr/>
            <p:nvPr/>
          </p:nvSpPr>
          <p:spPr bwMode="auto">
            <a:xfrm>
              <a:off x="10820493" y="925617"/>
              <a:ext cx="56502" cy="87210"/>
            </a:xfrm>
            <a:custGeom>
              <a:avLst/>
              <a:gdLst>
                <a:gd name="T0" fmla="*/ 17 w 58"/>
                <a:gd name="T1" fmla="*/ 1 h 88"/>
                <a:gd name="T2" fmla="*/ 5 w 58"/>
                <a:gd name="T3" fmla="*/ 11 h 88"/>
                <a:gd name="T4" fmla="*/ 6 w 58"/>
                <a:gd name="T5" fmla="*/ 31 h 88"/>
                <a:gd name="T6" fmla="*/ 5 w 58"/>
                <a:gd name="T7" fmla="*/ 45 h 88"/>
                <a:gd name="T8" fmla="*/ 5 w 58"/>
                <a:gd name="T9" fmla="*/ 57 h 88"/>
                <a:gd name="T10" fmla="*/ 2 w 58"/>
                <a:gd name="T11" fmla="*/ 66 h 88"/>
                <a:gd name="T12" fmla="*/ 2 w 58"/>
                <a:gd name="T13" fmla="*/ 81 h 88"/>
                <a:gd name="T14" fmla="*/ 16 w 58"/>
                <a:gd name="T15" fmla="*/ 88 h 88"/>
                <a:gd name="T16" fmla="*/ 43 w 58"/>
                <a:gd name="T17" fmla="*/ 86 h 88"/>
                <a:gd name="T18" fmla="*/ 56 w 58"/>
                <a:gd name="T19" fmla="*/ 68 h 88"/>
                <a:gd name="T20" fmla="*/ 48 w 58"/>
                <a:gd name="T21" fmla="*/ 55 h 88"/>
                <a:gd name="T22" fmla="*/ 22 w 58"/>
                <a:gd name="T23" fmla="*/ 53 h 88"/>
                <a:gd name="T24" fmla="*/ 13 w 58"/>
                <a:gd name="T25" fmla="*/ 50 h 88"/>
                <a:gd name="T26" fmla="*/ 17 w 58"/>
                <a:gd name="T27" fmla="*/ 40 h 88"/>
                <a:gd name="T28" fmla="*/ 44 w 58"/>
                <a:gd name="T29" fmla="*/ 36 h 88"/>
                <a:gd name="T30" fmla="*/ 49 w 58"/>
                <a:gd name="T31" fmla="*/ 13 h 88"/>
                <a:gd name="T32" fmla="*/ 46 w 58"/>
                <a:gd name="T33" fmla="*/ 7 h 88"/>
                <a:gd name="T34" fmla="*/ 58 w 58"/>
                <a:gd name="T35" fmla="*/ 1 h 88"/>
                <a:gd name="T36" fmla="*/ 27 w 58"/>
                <a:gd name="T37" fmla="*/ 0 h 88"/>
                <a:gd name="T38" fmla="*/ 25 w 58"/>
                <a:gd name="T39" fmla="*/ 62 h 88"/>
                <a:gd name="T40" fmla="*/ 40 w 58"/>
                <a:gd name="T41" fmla="*/ 63 h 88"/>
                <a:gd name="T42" fmla="*/ 45 w 58"/>
                <a:gd name="T43" fmla="*/ 68 h 88"/>
                <a:gd name="T44" fmla="*/ 44 w 58"/>
                <a:gd name="T45" fmla="*/ 78 h 88"/>
                <a:gd name="T46" fmla="*/ 28 w 58"/>
                <a:gd name="T47" fmla="*/ 84 h 88"/>
                <a:gd name="T48" fmla="*/ 10 w 58"/>
                <a:gd name="T49" fmla="*/ 73 h 88"/>
                <a:gd name="T50" fmla="*/ 16 w 58"/>
                <a:gd name="T51" fmla="*/ 62 h 88"/>
                <a:gd name="T52" fmla="*/ 38 w 58"/>
                <a:gd name="T53" fmla="*/ 27 h 88"/>
                <a:gd name="T54" fmla="*/ 32 w 58"/>
                <a:gd name="T55" fmla="*/ 35 h 88"/>
                <a:gd name="T56" fmla="*/ 18 w 58"/>
                <a:gd name="T57" fmla="*/ 32 h 88"/>
                <a:gd name="T58" fmla="*/ 18 w 58"/>
                <a:gd name="T59" fmla="*/ 8 h 88"/>
                <a:gd name="T60" fmla="*/ 33 w 58"/>
                <a:gd name="T61" fmla="*/ 6 h 88"/>
                <a:gd name="T62" fmla="*/ 39 w 58"/>
                <a:gd name="T63" fmla="*/ 2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88">
                  <a:moveTo>
                    <a:pt x="27" y="0"/>
                  </a:moveTo>
                  <a:cubicBezTo>
                    <a:pt x="23" y="0"/>
                    <a:pt x="20" y="0"/>
                    <a:pt x="17" y="1"/>
                  </a:cubicBezTo>
                  <a:cubicBezTo>
                    <a:pt x="15" y="2"/>
                    <a:pt x="12" y="3"/>
                    <a:pt x="10" y="5"/>
                  </a:cubicBezTo>
                  <a:cubicBezTo>
                    <a:pt x="8" y="7"/>
                    <a:pt x="6" y="9"/>
                    <a:pt x="5" y="11"/>
                  </a:cubicBezTo>
                  <a:cubicBezTo>
                    <a:pt x="4" y="14"/>
                    <a:pt x="3" y="17"/>
                    <a:pt x="3" y="21"/>
                  </a:cubicBezTo>
                  <a:cubicBezTo>
                    <a:pt x="3" y="25"/>
                    <a:pt x="4" y="28"/>
                    <a:pt x="6" y="31"/>
                  </a:cubicBezTo>
                  <a:cubicBezTo>
                    <a:pt x="7" y="34"/>
                    <a:pt x="9" y="36"/>
                    <a:pt x="12" y="38"/>
                  </a:cubicBezTo>
                  <a:cubicBezTo>
                    <a:pt x="9" y="41"/>
                    <a:pt x="7" y="43"/>
                    <a:pt x="5" y="45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3" y="54"/>
                    <a:pt x="4" y="55"/>
                    <a:pt x="5" y="57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7" y="62"/>
                    <a:pt x="4" y="64"/>
                    <a:pt x="2" y="66"/>
                  </a:cubicBezTo>
                  <a:cubicBezTo>
                    <a:pt x="1" y="68"/>
                    <a:pt x="0" y="71"/>
                    <a:pt x="0" y="73"/>
                  </a:cubicBezTo>
                  <a:cubicBezTo>
                    <a:pt x="0" y="76"/>
                    <a:pt x="0" y="79"/>
                    <a:pt x="2" y="81"/>
                  </a:cubicBezTo>
                  <a:cubicBezTo>
                    <a:pt x="3" y="82"/>
                    <a:pt x="5" y="84"/>
                    <a:pt x="7" y="85"/>
                  </a:cubicBezTo>
                  <a:cubicBezTo>
                    <a:pt x="10" y="86"/>
                    <a:pt x="13" y="87"/>
                    <a:pt x="16" y="88"/>
                  </a:cubicBezTo>
                  <a:cubicBezTo>
                    <a:pt x="20" y="88"/>
                    <a:pt x="24" y="88"/>
                    <a:pt x="28" y="88"/>
                  </a:cubicBezTo>
                  <a:cubicBezTo>
                    <a:pt x="34" y="88"/>
                    <a:pt x="39" y="88"/>
                    <a:pt x="43" y="86"/>
                  </a:cubicBezTo>
                  <a:cubicBezTo>
                    <a:pt x="47" y="84"/>
                    <a:pt x="50" y="82"/>
                    <a:pt x="53" y="79"/>
                  </a:cubicBezTo>
                  <a:cubicBezTo>
                    <a:pt x="55" y="76"/>
                    <a:pt x="56" y="72"/>
                    <a:pt x="56" y="68"/>
                  </a:cubicBezTo>
                  <a:cubicBezTo>
                    <a:pt x="56" y="65"/>
                    <a:pt x="55" y="62"/>
                    <a:pt x="54" y="60"/>
                  </a:cubicBezTo>
                  <a:cubicBezTo>
                    <a:pt x="53" y="58"/>
                    <a:pt x="51" y="56"/>
                    <a:pt x="48" y="55"/>
                  </a:cubicBezTo>
                  <a:cubicBezTo>
                    <a:pt x="45" y="53"/>
                    <a:pt x="42" y="53"/>
                    <a:pt x="37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0" y="53"/>
                    <a:pt x="17" y="52"/>
                    <a:pt x="16" y="52"/>
                  </a:cubicBezTo>
                  <a:cubicBezTo>
                    <a:pt x="15" y="52"/>
                    <a:pt x="14" y="51"/>
                    <a:pt x="13" y="50"/>
                  </a:cubicBezTo>
                  <a:cubicBezTo>
                    <a:pt x="12" y="50"/>
                    <a:pt x="12" y="48"/>
                    <a:pt x="12" y="47"/>
                  </a:cubicBezTo>
                  <a:cubicBezTo>
                    <a:pt x="12" y="45"/>
                    <a:pt x="14" y="42"/>
                    <a:pt x="17" y="40"/>
                  </a:cubicBezTo>
                  <a:cubicBezTo>
                    <a:pt x="19" y="41"/>
                    <a:pt x="22" y="41"/>
                    <a:pt x="26" y="41"/>
                  </a:cubicBezTo>
                  <a:cubicBezTo>
                    <a:pt x="34" y="41"/>
                    <a:pt x="39" y="39"/>
                    <a:pt x="44" y="36"/>
                  </a:cubicBezTo>
                  <a:cubicBezTo>
                    <a:pt x="48" y="32"/>
                    <a:pt x="50" y="27"/>
                    <a:pt x="50" y="20"/>
                  </a:cubicBezTo>
                  <a:cubicBezTo>
                    <a:pt x="50" y="17"/>
                    <a:pt x="50" y="15"/>
                    <a:pt x="49" y="13"/>
                  </a:cubicBezTo>
                  <a:cubicBezTo>
                    <a:pt x="48" y="10"/>
                    <a:pt x="47" y="9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3" y="0"/>
                    <a:pt x="30" y="0"/>
                    <a:pt x="27" y="0"/>
                  </a:cubicBezTo>
                  <a:close/>
                  <a:moveTo>
                    <a:pt x="16" y="62"/>
                  </a:moveTo>
                  <a:cubicBezTo>
                    <a:pt x="19" y="62"/>
                    <a:pt x="22" y="62"/>
                    <a:pt x="2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7" y="62"/>
                    <a:pt x="39" y="62"/>
                    <a:pt x="40" y="63"/>
                  </a:cubicBezTo>
                  <a:cubicBezTo>
                    <a:pt x="42" y="63"/>
                    <a:pt x="43" y="64"/>
                    <a:pt x="44" y="65"/>
                  </a:cubicBezTo>
                  <a:cubicBezTo>
                    <a:pt x="44" y="66"/>
                    <a:pt x="45" y="67"/>
                    <a:pt x="45" y="68"/>
                  </a:cubicBezTo>
                  <a:cubicBezTo>
                    <a:pt x="46" y="69"/>
                    <a:pt x="46" y="70"/>
                    <a:pt x="46" y="71"/>
                  </a:cubicBezTo>
                  <a:cubicBezTo>
                    <a:pt x="46" y="74"/>
                    <a:pt x="45" y="76"/>
                    <a:pt x="44" y="78"/>
                  </a:cubicBezTo>
                  <a:cubicBezTo>
                    <a:pt x="42" y="80"/>
                    <a:pt x="40" y="81"/>
                    <a:pt x="37" y="82"/>
                  </a:cubicBezTo>
                  <a:cubicBezTo>
                    <a:pt x="35" y="83"/>
                    <a:pt x="32" y="84"/>
                    <a:pt x="28" y="84"/>
                  </a:cubicBezTo>
                  <a:cubicBezTo>
                    <a:pt x="22" y="84"/>
                    <a:pt x="17" y="83"/>
                    <a:pt x="14" y="81"/>
                  </a:cubicBezTo>
                  <a:cubicBezTo>
                    <a:pt x="11" y="79"/>
                    <a:pt x="10" y="76"/>
                    <a:pt x="10" y="73"/>
                  </a:cubicBezTo>
                  <a:cubicBezTo>
                    <a:pt x="10" y="70"/>
                    <a:pt x="10" y="68"/>
                    <a:pt x="11" y="67"/>
                  </a:cubicBezTo>
                  <a:cubicBezTo>
                    <a:pt x="12" y="65"/>
                    <a:pt x="14" y="63"/>
                    <a:pt x="16" y="62"/>
                  </a:cubicBezTo>
                  <a:close/>
                  <a:moveTo>
                    <a:pt x="39" y="21"/>
                  </a:moveTo>
                  <a:cubicBezTo>
                    <a:pt x="39" y="23"/>
                    <a:pt x="38" y="25"/>
                    <a:pt x="38" y="27"/>
                  </a:cubicBezTo>
                  <a:cubicBezTo>
                    <a:pt x="38" y="28"/>
                    <a:pt x="37" y="30"/>
                    <a:pt x="36" y="31"/>
                  </a:cubicBezTo>
                  <a:cubicBezTo>
                    <a:pt x="35" y="33"/>
                    <a:pt x="34" y="34"/>
                    <a:pt x="32" y="35"/>
                  </a:cubicBezTo>
                  <a:cubicBezTo>
                    <a:pt x="31" y="36"/>
                    <a:pt x="29" y="36"/>
                    <a:pt x="27" y="36"/>
                  </a:cubicBezTo>
                  <a:cubicBezTo>
                    <a:pt x="23" y="36"/>
                    <a:pt x="20" y="35"/>
                    <a:pt x="18" y="32"/>
                  </a:cubicBezTo>
                  <a:cubicBezTo>
                    <a:pt x="16" y="29"/>
                    <a:pt x="14" y="25"/>
                    <a:pt x="14" y="20"/>
                  </a:cubicBezTo>
                  <a:cubicBezTo>
                    <a:pt x="14" y="15"/>
                    <a:pt x="16" y="11"/>
                    <a:pt x="18" y="8"/>
                  </a:cubicBezTo>
                  <a:cubicBezTo>
                    <a:pt x="20" y="6"/>
                    <a:pt x="23" y="4"/>
                    <a:pt x="27" y="4"/>
                  </a:cubicBezTo>
                  <a:cubicBezTo>
                    <a:pt x="29" y="4"/>
                    <a:pt x="31" y="5"/>
                    <a:pt x="33" y="6"/>
                  </a:cubicBezTo>
                  <a:cubicBezTo>
                    <a:pt x="35" y="7"/>
                    <a:pt x="36" y="9"/>
                    <a:pt x="37" y="12"/>
                  </a:cubicBezTo>
                  <a:cubicBezTo>
                    <a:pt x="38" y="14"/>
                    <a:pt x="39" y="17"/>
                    <a:pt x="39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43E4FD73-939D-42B3-A840-C4D7C749DA6C}"/>
                </a:ext>
              </a:extLst>
            </p:cNvPr>
            <p:cNvSpPr/>
            <p:nvPr/>
          </p:nvSpPr>
          <p:spPr bwMode="auto">
            <a:xfrm>
              <a:off x="10943594" y="900641"/>
              <a:ext cx="69604" cy="86391"/>
            </a:xfrm>
            <a:custGeom>
              <a:avLst/>
              <a:gdLst>
                <a:gd name="T0" fmla="*/ 47 w 72"/>
                <a:gd name="T1" fmla="*/ 3 h 87"/>
                <a:gd name="T2" fmla="*/ 52 w 72"/>
                <a:gd name="T3" fmla="*/ 5 h 87"/>
                <a:gd name="T4" fmla="*/ 54 w 72"/>
                <a:gd name="T5" fmla="*/ 8 h 87"/>
                <a:gd name="T6" fmla="*/ 54 w 72"/>
                <a:gd name="T7" fmla="*/ 16 h 87"/>
                <a:gd name="T8" fmla="*/ 54 w 72"/>
                <a:gd name="T9" fmla="*/ 55 h 87"/>
                <a:gd name="T10" fmla="*/ 53 w 72"/>
                <a:gd name="T11" fmla="*/ 67 h 87"/>
                <a:gd name="T12" fmla="*/ 50 w 72"/>
                <a:gd name="T13" fmla="*/ 75 h 87"/>
                <a:gd name="T14" fmla="*/ 45 w 72"/>
                <a:gd name="T15" fmla="*/ 79 h 87"/>
                <a:gd name="T16" fmla="*/ 37 w 72"/>
                <a:gd name="T17" fmla="*/ 81 h 87"/>
                <a:gd name="T18" fmla="*/ 29 w 72"/>
                <a:gd name="T19" fmla="*/ 80 h 87"/>
                <a:gd name="T20" fmla="*/ 24 w 72"/>
                <a:gd name="T21" fmla="*/ 77 h 87"/>
                <a:gd name="T22" fmla="*/ 20 w 72"/>
                <a:gd name="T23" fmla="*/ 70 h 87"/>
                <a:gd name="T24" fmla="*/ 19 w 72"/>
                <a:gd name="T25" fmla="*/ 60 h 87"/>
                <a:gd name="T26" fmla="*/ 19 w 72"/>
                <a:gd name="T27" fmla="*/ 16 h 87"/>
                <a:gd name="T28" fmla="*/ 19 w 72"/>
                <a:gd name="T29" fmla="*/ 8 h 87"/>
                <a:gd name="T30" fmla="*/ 21 w 72"/>
                <a:gd name="T31" fmla="*/ 5 h 87"/>
                <a:gd name="T32" fmla="*/ 26 w 72"/>
                <a:gd name="T33" fmla="*/ 3 h 87"/>
                <a:gd name="T34" fmla="*/ 26 w 72"/>
                <a:gd name="T35" fmla="*/ 0 h 87"/>
                <a:gd name="T36" fmla="*/ 0 w 72"/>
                <a:gd name="T37" fmla="*/ 0 h 87"/>
                <a:gd name="T38" fmla="*/ 0 w 72"/>
                <a:gd name="T39" fmla="*/ 3 h 87"/>
                <a:gd name="T40" fmla="*/ 4 w 72"/>
                <a:gd name="T41" fmla="*/ 5 h 87"/>
                <a:gd name="T42" fmla="*/ 6 w 72"/>
                <a:gd name="T43" fmla="*/ 6 h 87"/>
                <a:gd name="T44" fmla="*/ 6 w 72"/>
                <a:gd name="T45" fmla="*/ 9 h 87"/>
                <a:gd name="T46" fmla="*/ 7 w 72"/>
                <a:gd name="T47" fmla="*/ 16 h 87"/>
                <a:gd name="T48" fmla="*/ 7 w 72"/>
                <a:gd name="T49" fmla="*/ 57 h 87"/>
                <a:gd name="T50" fmla="*/ 8 w 72"/>
                <a:gd name="T51" fmla="*/ 70 h 87"/>
                <a:gd name="T52" fmla="*/ 13 w 72"/>
                <a:gd name="T53" fmla="*/ 79 h 87"/>
                <a:gd name="T54" fmla="*/ 22 w 72"/>
                <a:gd name="T55" fmla="*/ 85 h 87"/>
                <a:gd name="T56" fmla="*/ 35 w 72"/>
                <a:gd name="T57" fmla="*/ 87 h 87"/>
                <a:gd name="T58" fmla="*/ 46 w 72"/>
                <a:gd name="T59" fmla="*/ 85 h 87"/>
                <a:gd name="T60" fmla="*/ 54 w 72"/>
                <a:gd name="T61" fmla="*/ 82 h 87"/>
                <a:gd name="T62" fmla="*/ 60 w 72"/>
                <a:gd name="T63" fmla="*/ 76 h 87"/>
                <a:gd name="T64" fmla="*/ 63 w 72"/>
                <a:gd name="T65" fmla="*/ 68 h 87"/>
                <a:gd name="T66" fmla="*/ 64 w 72"/>
                <a:gd name="T67" fmla="*/ 56 h 87"/>
                <a:gd name="T68" fmla="*/ 64 w 72"/>
                <a:gd name="T69" fmla="*/ 16 h 87"/>
                <a:gd name="T70" fmla="*/ 65 w 72"/>
                <a:gd name="T71" fmla="*/ 8 h 87"/>
                <a:gd name="T72" fmla="*/ 67 w 72"/>
                <a:gd name="T73" fmla="*/ 5 h 87"/>
                <a:gd name="T74" fmla="*/ 72 w 72"/>
                <a:gd name="T75" fmla="*/ 3 h 87"/>
                <a:gd name="T76" fmla="*/ 72 w 72"/>
                <a:gd name="T77" fmla="*/ 0 h 87"/>
                <a:gd name="T78" fmla="*/ 47 w 72"/>
                <a:gd name="T79" fmla="*/ 0 h 87"/>
                <a:gd name="T80" fmla="*/ 47 w 72"/>
                <a:gd name="T8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" h="87">
                  <a:moveTo>
                    <a:pt x="47" y="3"/>
                  </a:moveTo>
                  <a:cubicBezTo>
                    <a:pt x="49" y="4"/>
                    <a:pt x="51" y="5"/>
                    <a:pt x="52" y="5"/>
                  </a:cubicBezTo>
                  <a:cubicBezTo>
                    <a:pt x="53" y="6"/>
                    <a:pt x="53" y="7"/>
                    <a:pt x="54" y="8"/>
                  </a:cubicBezTo>
                  <a:cubicBezTo>
                    <a:pt x="54" y="10"/>
                    <a:pt x="54" y="12"/>
                    <a:pt x="54" y="1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60"/>
                    <a:pt x="54" y="64"/>
                    <a:pt x="53" y="67"/>
                  </a:cubicBezTo>
                  <a:cubicBezTo>
                    <a:pt x="53" y="70"/>
                    <a:pt x="52" y="73"/>
                    <a:pt x="50" y="75"/>
                  </a:cubicBezTo>
                  <a:cubicBezTo>
                    <a:pt x="49" y="77"/>
                    <a:pt x="47" y="78"/>
                    <a:pt x="45" y="79"/>
                  </a:cubicBezTo>
                  <a:cubicBezTo>
                    <a:pt x="42" y="81"/>
                    <a:pt x="40" y="81"/>
                    <a:pt x="37" y="81"/>
                  </a:cubicBezTo>
                  <a:cubicBezTo>
                    <a:pt x="34" y="81"/>
                    <a:pt x="31" y="81"/>
                    <a:pt x="29" y="80"/>
                  </a:cubicBezTo>
                  <a:cubicBezTo>
                    <a:pt x="27" y="79"/>
                    <a:pt x="25" y="78"/>
                    <a:pt x="24" y="77"/>
                  </a:cubicBezTo>
                  <a:cubicBezTo>
                    <a:pt x="22" y="75"/>
                    <a:pt x="21" y="73"/>
                    <a:pt x="20" y="70"/>
                  </a:cubicBezTo>
                  <a:cubicBezTo>
                    <a:pt x="19" y="68"/>
                    <a:pt x="19" y="64"/>
                    <a:pt x="19" y="60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2"/>
                    <a:pt x="19" y="10"/>
                    <a:pt x="19" y="8"/>
                  </a:cubicBezTo>
                  <a:cubicBezTo>
                    <a:pt x="20" y="7"/>
                    <a:pt x="20" y="6"/>
                    <a:pt x="21" y="5"/>
                  </a:cubicBezTo>
                  <a:cubicBezTo>
                    <a:pt x="22" y="4"/>
                    <a:pt x="24" y="4"/>
                    <a:pt x="26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5"/>
                    <a:pt x="5" y="6"/>
                    <a:pt x="6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7" y="10"/>
                    <a:pt x="7" y="12"/>
                    <a:pt x="7" y="16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62"/>
                    <a:pt x="7" y="67"/>
                    <a:pt x="8" y="70"/>
                  </a:cubicBezTo>
                  <a:cubicBezTo>
                    <a:pt x="9" y="74"/>
                    <a:pt x="11" y="77"/>
                    <a:pt x="13" y="79"/>
                  </a:cubicBezTo>
                  <a:cubicBezTo>
                    <a:pt x="16" y="82"/>
                    <a:pt x="19" y="84"/>
                    <a:pt x="22" y="85"/>
                  </a:cubicBezTo>
                  <a:cubicBezTo>
                    <a:pt x="26" y="86"/>
                    <a:pt x="30" y="87"/>
                    <a:pt x="35" y="87"/>
                  </a:cubicBezTo>
                  <a:cubicBezTo>
                    <a:pt x="40" y="87"/>
                    <a:pt x="43" y="86"/>
                    <a:pt x="46" y="85"/>
                  </a:cubicBezTo>
                  <a:cubicBezTo>
                    <a:pt x="49" y="84"/>
                    <a:pt x="52" y="83"/>
                    <a:pt x="54" y="82"/>
                  </a:cubicBezTo>
                  <a:cubicBezTo>
                    <a:pt x="56" y="80"/>
                    <a:pt x="58" y="78"/>
                    <a:pt x="60" y="76"/>
                  </a:cubicBezTo>
                  <a:cubicBezTo>
                    <a:pt x="61" y="74"/>
                    <a:pt x="62" y="71"/>
                    <a:pt x="63" y="68"/>
                  </a:cubicBezTo>
                  <a:cubicBezTo>
                    <a:pt x="64" y="64"/>
                    <a:pt x="64" y="61"/>
                    <a:pt x="64" y="5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5" y="10"/>
                    <a:pt x="65" y="8"/>
                  </a:cubicBezTo>
                  <a:cubicBezTo>
                    <a:pt x="65" y="7"/>
                    <a:pt x="66" y="6"/>
                    <a:pt x="67" y="5"/>
                  </a:cubicBezTo>
                  <a:cubicBezTo>
                    <a:pt x="68" y="4"/>
                    <a:pt x="69" y="4"/>
                    <a:pt x="72" y="3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79C1B623-C62B-4F6D-AFED-FED4E5AEAEED}"/>
                </a:ext>
              </a:extLst>
            </p:cNvPr>
            <p:cNvSpPr/>
            <p:nvPr/>
          </p:nvSpPr>
          <p:spPr bwMode="auto">
            <a:xfrm>
              <a:off x="11023024" y="925617"/>
              <a:ext cx="60187" cy="60187"/>
            </a:xfrm>
            <a:custGeom>
              <a:avLst/>
              <a:gdLst>
                <a:gd name="T0" fmla="*/ 56 w 62"/>
                <a:gd name="T1" fmla="*/ 54 h 61"/>
                <a:gd name="T2" fmla="*/ 55 w 62"/>
                <a:gd name="T3" fmla="*/ 51 h 61"/>
                <a:gd name="T4" fmla="*/ 55 w 62"/>
                <a:gd name="T5" fmla="*/ 45 h 61"/>
                <a:gd name="T6" fmla="*/ 55 w 62"/>
                <a:gd name="T7" fmla="*/ 21 h 61"/>
                <a:gd name="T8" fmla="*/ 54 w 62"/>
                <a:gd name="T9" fmla="*/ 13 h 61"/>
                <a:gd name="T10" fmla="*/ 52 w 62"/>
                <a:gd name="T11" fmla="*/ 7 h 61"/>
                <a:gd name="T12" fmla="*/ 49 w 62"/>
                <a:gd name="T13" fmla="*/ 3 h 61"/>
                <a:gd name="T14" fmla="*/ 44 w 62"/>
                <a:gd name="T15" fmla="*/ 0 h 61"/>
                <a:gd name="T16" fmla="*/ 38 w 62"/>
                <a:gd name="T17" fmla="*/ 0 h 61"/>
                <a:gd name="T18" fmla="*/ 32 w 62"/>
                <a:gd name="T19" fmla="*/ 1 h 61"/>
                <a:gd name="T20" fmla="*/ 26 w 62"/>
                <a:gd name="T21" fmla="*/ 4 h 61"/>
                <a:gd name="T22" fmla="*/ 19 w 62"/>
                <a:gd name="T23" fmla="*/ 11 h 61"/>
                <a:gd name="T24" fmla="*/ 18 w 62"/>
                <a:gd name="T25" fmla="*/ 10 h 61"/>
                <a:gd name="T26" fmla="*/ 19 w 62"/>
                <a:gd name="T27" fmla="*/ 0 h 61"/>
                <a:gd name="T28" fmla="*/ 15 w 62"/>
                <a:gd name="T29" fmla="*/ 0 h 61"/>
                <a:gd name="T30" fmla="*/ 0 w 62"/>
                <a:gd name="T31" fmla="*/ 1 h 61"/>
                <a:gd name="T32" fmla="*/ 0 w 62"/>
                <a:gd name="T33" fmla="*/ 4 h 61"/>
                <a:gd name="T34" fmla="*/ 5 w 62"/>
                <a:gd name="T35" fmla="*/ 5 h 61"/>
                <a:gd name="T36" fmla="*/ 7 w 62"/>
                <a:gd name="T37" fmla="*/ 7 h 61"/>
                <a:gd name="T38" fmla="*/ 8 w 62"/>
                <a:gd name="T39" fmla="*/ 11 h 61"/>
                <a:gd name="T40" fmla="*/ 8 w 62"/>
                <a:gd name="T41" fmla="*/ 18 h 61"/>
                <a:gd name="T42" fmla="*/ 8 w 62"/>
                <a:gd name="T43" fmla="*/ 45 h 61"/>
                <a:gd name="T44" fmla="*/ 7 w 62"/>
                <a:gd name="T45" fmla="*/ 52 h 61"/>
                <a:gd name="T46" fmla="*/ 6 w 62"/>
                <a:gd name="T47" fmla="*/ 55 h 61"/>
                <a:gd name="T48" fmla="*/ 5 w 62"/>
                <a:gd name="T49" fmla="*/ 56 h 61"/>
                <a:gd name="T50" fmla="*/ 1 w 62"/>
                <a:gd name="T51" fmla="*/ 57 h 61"/>
                <a:gd name="T52" fmla="*/ 1 w 62"/>
                <a:gd name="T53" fmla="*/ 61 h 61"/>
                <a:gd name="T54" fmla="*/ 26 w 62"/>
                <a:gd name="T55" fmla="*/ 61 h 61"/>
                <a:gd name="T56" fmla="*/ 26 w 62"/>
                <a:gd name="T57" fmla="*/ 57 h 61"/>
                <a:gd name="T58" fmla="*/ 21 w 62"/>
                <a:gd name="T59" fmla="*/ 56 h 61"/>
                <a:gd name="T60" fmla="*/ 19 w 62"/>
                <a:gd name="T61" fmla="*/ 52 h 61"/>
                <a:gd name="T62" fmla="*/ 19 w 62"/>
                <a:gd name="T63" fmla="*/ 45 h 61"/>
                <a:gd name="T64" fmla="*/ 19 w 62"/>
                <a:gd name="T65" fmla="*/ 22 h 61"/>
                <a:gd name="T66" fmla="*/ 20 w 62"/>
                <a:gd name="T67" fmla="*/ 16 h 61"/>
                <a:gd name="T68" fmla="*/ 24 w 62"/>
                <a:gd name="T69" fmla="*/ 12 h 61"/>
                <a:gd name="T70" fmla="*/ 28 w 62"/>
                <a:gd name="T71" fmla="*/ 8 h 61"/>
                <a:gd name="T72" fmla="*/ 33 w 62"/>
                <a:gd name="T73" fmla="*/ 7 h 61"/>
                <a:gd name="T74" fmla="*/ 37 w 62"/>
                <a:gd name="T75" fmla="*/ 8 h 61"/>
                <a:gd name="T76" fmla="*/ 40 w 62"/>
                <a:gd name="T77" fmla="*/ 9 h 61"/>
                <a:gd name="T78" fmla="*/ 42 w 62"/>
                <a:gd name="T79" fmla="*/ 11 h 61"/>
                <a:gd name="T80" fmla="*/ 43 w 62"/>
                <a:gd name="T81" fmla="*/ 15 h 61"/>
                <a:gd name="T82" fmla="*/ 44 w 62"/>
                <a:gd name="T83" fmla="*/ 21 h 61"/>
                <a:gd name="T84" fmla="*/ 44 w 62"/>
                <a:gd name="T85" fmla="*/ 29 h 61"/>
                <a:gd name="T86" fmla="*/ 44 w 62"/>
                <a:gd name="T87" fmla="*/ 45 h 61"/>
                <a:gd name="T88" fmla="*/ 44 w 62"/>
                <a:gd name="T89" fmla="*/ 51 h 61"/>
                <a:gd name="T90" fmla="*/ 43 w 62"/>
                <a:gd name="T91" fmla="*/ 55 h 61"/>
                <a:gd name="T92" fmla="*/ 41 w 62"/>
                <a:gd name="T93" fmla="*/ 56 h 61"/>
                <a:gd name="T94" fmla="*/ 37 w 62"/>
                <a:gd name="T95" fmla="*/ 57 h 61"/>
                <a:gd name="T96" fmla="*/ 37 w 62"/>
                <a:gd name="T97" fmla="*/ 61 h 61"/>
                <a:gd name="T98" fmla="*/ 62 w 62"/>
                <a:gd name="T99" fmla="*/ 61 h 61"/>
                <a:gd name="T100" fmla="*/ 62 w 62"/>
                <a:gd name="T101" fmla="*/ 57 h 61"/>
                <a:gd name="T102" fmla="*/ 58 w 62"/>
                <a:gd name="T103" fmla="*/ 56 h 61"/>
                <a:gd name="T104" fmla="*/ 56 w 62"/>
                <a:gd name="T10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56" y="54"/>
                  </a:moveTo>
                  <a:cubicBezTo>
                    <a:pt x="56" y="53"/>
                    <a:pt x="55" y="52"/>
                    <a:pt x="55" y="51"/>
                  </a:cubicBezTo>
                  <a:cubicBezTo>
                    <a:pt x="55" y="50"/>
                    <a:pt x="55" y="48"/>
                    <a:pt x="55" y="45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8"/>
                    <a:pt x="55" y="15"/>
                    <a:pt x="54" y="13"/>
                  </a:cubicBezTo>
                  <a:cubicBezTo>
                    <a:pt x="54" y="10"/>
                    <a:pt x="53" y="9"/>
                    <a:pt x="52" y="7"/>
                  </a:cubicBezTo>
                  <a:cubicBezTo>
                    <a:pt x="52" y="5"/>
                    <a:pt x="50" y="4"/>
                    <a:pt x="49" y="3"/>
                  </a:cubicBezTo>
                  <a:cubicBezTo>
                    <a:pt x="48" y="2"/>
                    <a:pt x="46" y="1"/>
                    <a:pt x="44" y="0"/>
                  </a:cubicBezTo>
                  <a:cubicBezTo>
                    <a:pt x="43" y="0"/>
                    <a:pt x="41" y="0"/>
                    <a:pt x="38" y="0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30" y="2"/>
                    <a:pt x="28" y="3"/>
                    <a:pt x="26" y="4"/>
                  </a:cubicBezTo>
                  <a:cubicBezTo>
                    <a:pt x="24" y="5"/>
                    <a:pt x="22" y="7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5"/>
                    <a:pt x="5" y="5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5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ubicBezTo>
                    <a:pt x="19" y="51"/>
                    <a:pt x="19" y="48"/>
                    <a:pt x="19" y="4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0"/>
                    <a:pt x="19" y="18"/>
                    <a:pt x="20" y="16"/>
                  </a:cubicBezTo>
                  <a:cubicBezTo>
                    <a:pt x="21" y="15"/>
                    <a:pt x="22" y="13"/>
                    <a:pt x="24" y="12"/>
                  </a:cubicBezTo>
                  <a:cubicBezTo>
                    <a:pt x="25" y="10"/>
                    <a:pt x="27" y="9"/>
                    <a:pt x="28" y="8"/>
                  </a:cubicBezTo>
                  <a:cubicBezTo>
                    <a:pt x="30" y="8"/>
                    <a:pt x="31" y="7"/>
                    <a:pt x="33" y="7"/>
                  </a:cubicBezTo>
                  <a:cubicBezTo>
                    <a:pt x="35" y="7"/>
                    <a:pt x="36" y="7"/>
                    <a:pt x="37" y="8"/>
                  </a:cubicBezTo>
                  <a:cubicBezTo>
                    <a:pt x="38" y="8"/>
                    <a:pt x="39" y="9"/>
                    <a:pt x="40" y="9"/>
                  </a:cubicBezTo>
                  <a:cubicBezTo>
                    <a:pt x="40" y="10"/>
                    <a:pt x="41" y="11"/>
                    <a:pt x="42" y="11"/>
                  </a:cubicBezTo>
                  <a:cubicBezTo>
                    <a:pt x="42" y="12"/>
                    <a:pt x="43" y="13"/>
                    <a:pt x="43" y="15"/>
                  </a:cubicBezTo>
                  <a:cubicBezTo>
                    <a:pt x="44" y="16"/>
                    <a:pt x="44" y="18"/>
                    <a:pt x="44" y="21"/>
                  </a:cubicBezTo>
                  <a:cubicBezTo>
                    <a:pt x="44" y="23"/>
                    <a:pt x="44" y="26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8"/>
                    <a:pt x="44" y="50"/>
                    <a:pt x="44" y="51"/>
                  </a:cubicBezTo>
                  <a:cubicBezTo>
                    <a:pt x="44" y="53"/>
                    <a:pt x="43" y="54"/>
                    <a:pt x="43" y="55"/>
                  </a:cubicBezTo>
                  <a:cubicBezTo>
                    <a:pt x="42" y="55"/>
                    <a:pt x="42" y="56"/>
                    <a:pt x="41" y="56"/>
                  </a:cubicBezTo>
                  <a:cubicBezTo>
                    <a:pt x="40" y="57"/>
                    <a:pt x="39" y="57"/>
                    <a:pt x="37" y="57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0" y="57"/>
                    <a:pt x="59" y="56"/>
                    <a:pt x="58" y="56"/>
                  </a:cubicBezTo>
                  <a:cubicBezTo>
                    <a:pt x="57" y="55"/>
                    <a:pt x="57" y="55"/>
                    <a:pt x="56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4648DFA8-6F8F-4EFF-9767-207655865E07}"/>
                </a:ext>
              </a:extLst>
            </p:cNvPr>
            <p:cNvSpPr/>
            <p:nvPr/>
          </p:nvSpPr>
          <p:spPr bwMode="auto">
            <a:xfrm>
              <a:off x="11093038" y="925617"/>
              <a:ext cx="24157" cy="60187"/>
            </a:xfrm>
            <a:custGeom>
              <a:avLst/>
              <a:gdLst>
                <a:gd name="T0" fmla="*/ 19 w 25"/>
                <a:gd name="T1" fmla="*/ 52 h 61"/>
                <a:gd name="T2" fmla="*/ 18 w 25"/>
                <a:gd name="T3" fmla="*/ 45 h 61"/>
                <a:gd name="T4" fmla="*/ 18 w 25"/>
                <a:gd name="T5" fmla="*/ 0 h 61"/>
                <a:gd name="T6" fmla="*/ 14 w 25"/>
                <a:gd name="T7" fmla="*/ 0 h 61"/>
                <a:gd name="T8" fmla="*/ 0 w 25"/>
                <a:gd name="T9" fmla="*/ 1 h 61"/>
                <a:gd name="T10" fmla="*/ 0 w 25"/>
                <a:gd name="T11" fmla="*/ 4 h 61"/>
                <a:gd name="T12" fmla="*/ 4 w 25"/>
                <a:gd name="T13" fmla="*/ 5 h 61"/>
                <a:gd name="T14" fmla="*/ 6 w 25"/>
                <a:gd name="T15" fmla="*/ 7 h 61"/>
                <a:gd name="T16" fmla="*/ 7 w 25"/>
                <a:gd name="T17" fmla="*/ 11 h 61"/>
                <a:gd name="T18" fmla="*/ 7 w 25"/>
                <a:gd name="T19" fmla="*/ 18 h 61"/>
                <a:gd name="T20" fmla="*/ 7 w 25"/>
                <a:gd name="T21" fmla="*/ 45 h 61"/>
                <a:gd name="T22" fmla="*/ 7 w 25"/>
                <a:gd name="T23" fmla="*/ 52 h 61"/>
                <a:gd name="T24" fmla="*/ 6 w 25"/>
                <a:gd name="T25" fmla="*/ 55 h 61"/>
                <a:gd name="T26" fmla="*/ 4 w 25"/>
                <a:gd name="T27" fmla="*/ 56 h 61"/>
                <a:gd name="T28" fmla="*/ 1 w 25"/>
                <a:gd name="T29" fmla="*/ 57 h 61"/>
                <a:gd name="T30" fmla="*/ 1 w 25"/>
                <a:gd name="T31" fmla="*/ 61 h 61"/>
                <a:gd name="T32" fmla="*/ 25 w 25"/>
                <a:gd name="T33" fmla="*/ 61 h 61"/>
                <a:gd name="T34" fmla="*/ 25 w 25"/>
                <a:gd name="T35" fmla="*/ 57 h 61"/>
                <a:gd name="T36" fmla="*/ 21 w 25"/>
                <a:gd name="T37" fmla="*/ 56 h 61"/>
                <a:gd name="T38" fmla="*/ 19 w 25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61">
                  <a:moveTo>
                    <a:pt x="19" y="52"/>
                  </a:moveTo>
                  <a:cubicBezTo>
                    <a:pt x="18" y="51"/>
                    <a:pt x="18" y="48"/>
                    <a:pt x="18" y="4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3"/>
                    <a:pt x="7" y="15"/>
                    <a:pt x="7" y="18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8"/>
                    <a:pt x="7" y="50"/>
                    <a:pt x="7" y="52"/>
                  </a:cubicBezTo>
                  <a:cubicBezTo>
                    <a:pt x="7" y="53"/>
                    <a:pt x="6" y="54"/>
                    <a:pt x="6" y="55"/>
                  </a:cubicBezTo>
                  <a:cubicBezTo>
                    <a:pt x="5" y="55"/>
                    <a:pt x="5" y="56"/>
                    <a:pt x="4" y="56"/>
                  </a:cubicBezTo>
                  <a:cubicBezTo>
                    <a:pt x="3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36D67D68-BF48-4DC6-A098-F2ACE434E70D}"/>
                </a:ext>
              </a:extLst>
            </p:cNvPr>
            <p:cNvSpPr/>
            <p:nvPr/>
          </p:nvSpPr>
          <p:spPr bwMode="auto">
            <a:xfrm>
              <a:off x="11099589" y="901869"/>
              <a:ext cx="11874" cy="118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CA890579-72D3-4C0E-B611-6487B84B441D}"/>
                </a:ext>
              </a:extLst>
            </p:cNvPr>
            <p:cNvSpPr/>
            <p:nvPr/>
          </p:nvSpPr>
          <p:spPr bwMode="auto">
            <a:xfrm>
              <a:off x="11120880" y="926436"/>
              <a:ext cx="61415" cy="59368"/>
            </a:xfrm>
            <a:custGeom>
              <a:avLst/>
              <a:gdLst>
                <a:gd name="T0" fmla="*/ 40 w 63"/>
                <a:gd name="T1" fmla="*/ 3 h 60"/>
                <a:gd name="T2" fmla="*/ 45 w 63"/>
                <a:gd name="T3" fmla="*/ 5 h 60"/>
                <a:gd name="T4" fmla="*/ 47 w 63"/>
                <a:gd name="T5" fmla="*/ 9 h 60"/>
                <a:gd name="T6" fmla="*/ 46 w 63"/>
                <a:gd name="T7" fmla="*/ 13 h 60"/>
                <a:gd name="T8" fmla="*/ 44 w 63"/>
                <a:gd name="T9" fmla="*/ 18 h 60"/>
                <a:gd name="T10" fmla="*/ 32 w 63"/>
                <a:gd name="T11" fmla="*/ 48 h 60"/>
                <a:gd name="T12" fmla="*/ 21 w 63"/>
                <a:gd name="T13" fmla="*/ 16 h 60"/>
                <a:gd name="T14" fmla="*/ 19 w 63"/>
                <a:gd name="T15" fmla="*/ 12 h 60"/>
                <a:gd name="T16" fmla="*/ 19 w 63"/>
                <a:gd name="T17" fmla="*/ 8 h 60"/>
                <a:gd name="T18" fmla="*/ 20 w 63"/>
                <a:gd name="T19" fmla="*/ 6 h 60"/>
                <a:gd name="T20" fmla="*/ 21 w 63"/>
                <a:gd name="T21" fmla="*/ 4 h 60"/>
                <a:gd name="T22" fmla="*/ 25 w 63"/>
                <a:gd name="T23" fmla="*/ 3 h 60"/>
                <a:gd name="T24" fmla="*/ 25 w 63"/>
                <a:gd name="T25" fmla="*/ 0 h 60"/>
                <a:gd name="T26" fmla="*/ 0 w 63"/>
                <a:gd name="T27" fmla="*/ 0 h 60"/>
                <a:gd name="T28" fmla="*/ 0 w 63"/>
                <a:gd name="T29" fmla="*/ 3 h 60"/>
                <a:gd name="T30" fmla="*/ 3 w 63"/>
                <a:gd name="T31" fmla="*/ 4 h 60"/>
                <a:gd name="T32" fmla="*/ 6 w 63"/>
                <a:gd name="T33" fmla="*/ 7 h 60"/>
                <a:gd name="T34" fmla="*/ 9 w 63"/>
                <a:gd name="T35" fmla="*/ 13 h 60"/>
                <a:gd name="T36" fmla="*/ 25 w 63"/>
                <a:gd name="T37" fmla="*/ 60 h 60"/>
                <a:gd name="T38" fmla="*/ 33 w 63"/>
                <a:gd name="T39" fmla="*/ 60 h 60"/>
                <a:gd name="T40" fmla="*/ 54 w 63"/>
                <a:gd name="T41" fmla="*/ 14 h 60"/>
                <a:gd name="T42" fmla="*/ 57 w 63"/>
                <a:gd name="T43" fmla="*/ 8 h 60"/>
                <a:gd name="T44" fmla="*/ 60 w 63"/>
                <a:gd name="T45" fmla="*/ 4 h 60"/>
                <a:gd name="T46" fmla="*/ 63 w 63"/>
                <a:gd name="T47" fmla="*/ 3 h 60"/>
                <a:gd name="T48" fmla="*/ 63 w 63"/>
                <a:gd name="T49" fmla="*/ 0 h 60"/>
                <a:gd name="T50" fmla="*/ 40 w 63"/>
                <a:gd name="T51" fmla="*/ 0 h 60"/>
                <a:gd name="T52" fmla="*/ 40 w 63"/>
                <a:gd name="T5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60">
                  <a:moveTo>
                    <a:pt x="40" y="3"/>
                  </a:moveTo>
                  <a:cubicBezTo>
                    <a:pt x="43" y="3"/>
                    <a:pt x="44" y="4"/>
                    <a:pt x="45" y="5"/>
                  </a:cubicBezTo>
                  <a:cubicBezTo>
                    <a:pt x="46" y="6"/>
                    <a:pt x="47" y="7"/>
                    <a:pt x="47" y="9"/>
                  </a:cubicBezTo>
                  <a:cubicBezTo>
                    <a:pt x="47" y="10"/>
                    <a:pt x="46" y="11"/>
                    <a:pt x="46" y="13"/>
                  </a:cubicBezTo>
                  <a:cubicBezTo>
                    <a:pt x="46" y="14"/>
                    <a:pt x="45" y="16"/>
                    <a:pt x="44" y="1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5"/>
                    <a:pt x="20" y="13"/>
                    <a:pt x="19" y="12"/>
                  </a:cubicBezTo>
                  <a:cubicBezTo>
                    <a:pt x="19" y="11"/>
                    <a:pt x="19" y="10"/>
                    <a:pt x="19" y="8"/>
                  </a:cubicBezTo>
                  <a:cubicBezTo>
                    <a:pt x="19" y="7"/>
                    <a:pt x="19" y="6"/>
                    <a:pt x="20" y="6"/>
                  </a:cubicBezTo>
                  <a:cubicBezTo>
                    <a:pt x="20" y="5"/>
                    <a:pt x="21" y="4"/>
                    <a:pt x="21" y="4"/>
                  </a:cubicBezTo>
                  <a:cubicBezTo>
                    <a:pt x="22" y="4"/>
                    <a:pt x="24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6" y="8"/>
                    <a:pt x="7" y="10"/>
                    <a:pt x="9" y="13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1"/>
                    <a:pt x="56" y="9"/>
                    <a:pt x="57" y="8"/>
                  </a:cubicBezTo>
                  <a:cubicBezTo>
                    <a:pt x="58" y="6"/>
                    <a:pt x="59" y="5"/>
                    <a:pt x="60" y="4"/>
                  </a:cubicBezTo>
                  <a:cubicBezTo>
                    <a:pt x="61" y="4"/>
                    <a:pt x="62" y="3"/>
                    <a:pt x="63" y="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BB7F8095-0D0F-4946-9A7D-3884E74ADF9E}"/>
                </a:ext>
              </a:extLst>
            </p:cNvPr>
            <p:cNvSpPr/>
            <p:nvPr/>
          </p:nvSpPr>
          <p:spPr bwMode="auto">
            <a:xfrm>
              <a:off x="11186798" y="925617"/>
              <a:ext cx="48722" cy="61415"/>
            </a:xfrm>
            <a:custGeom>
              <a:avLst/>
              <a:gdLst>
                <a:gd name="T0" fmla="*/ 50 w 50"/>
                <a:gd name="T1" fmla="*/ 30 h 62"/>
                <a:gd name="T2" fmla="*/ 49 w 50"/>
                <a:gd name="T3" fmla="*/ 16 h 62"/>
                <a:gd name="T4" fmla="*/ 45 w 50"/>
                <a:gd name="T5" fmla="*/ 7 h 62"/>
                <a:gd name="T6" fmla="*/ 38 w 50"/>
                <a:gd name="T7" fmla="*/ 2 h 62"/>
                <a:gd name="T8" fmla="*/ 27 w 50"/>
                <a:gd name="T9" fmla="*/ 0 h 62"/>
                <a:gd name="T10" fmla="*/ 13 w 50"/>
                <a:gd name="T11" fmla="*/ 4 h 62"/>
                <a:gd name="T12" fmla="*/ 3 w 50"/>
                <a:gd name="T13" fmla="*/ 15 h 62"/>
                <a:gd name="T14" fmla="*/ 0 w 50"/>
                <a:gd name="T15" fmla="*/ 31 h 62"/>
                <a:gd name="T16" fmla="*/ 6 w 50"/>
                <a:gd name="T17" fmla="*/ 54 h 62"/>
                <a:gd name="T18" fmla="*/ 26 w 50"/>
                <a:gd name="T19" fmla="*/ 62 h 62"/>
                <a:gd name="T20" fmla="*/ 35 w 50"/>
                <a:gd name="T21" fmla="*/ 60 h 62"/>
                <a:gd name="T22" fmla="*/ 42 w 50"/>
                <a:gd name="T23" fmla="*/ 56 h 62"/>
                <a:gd name="T24" fmla="*/ 49 w 50"/>
                <a:gd name="T25" fmla="*/ 50 h 62"/>
                <a:gd name="T26" fmla="*/ 45 w 50"/>
                <a:gd name="T27" fmla="*/ 46 h 62"/>
                <a:gd name="T28" fmla="*/ 37 w 50"/>
                <a:gd name="T29" fmla="*/ 52 h 62"/>
                <a:gd name="T30" fmla="*/ 28 w 50"/>
                <a:gd name="T31" fmla="*/ 54 h 62"/>
                <a:gd name="T32" fmla="*/ 18 w 50"/>
                <a:gd name="T33" fmla="*/ 51 h 62"/>
                <a:gd name="T34" fmla="*/ 13 w 50"/>
                <a:gd name="T35" fmla="*/ 43 h 62"/>
                <a:gd name="T36" fmla="*/ 11 w 50"/>
                <a:gd name="T37" fmla="*/ 31 h 62"/>
                <a:gd name="T38" fmla="*/ 11 w 50"/>
                <a:gd name="T39" fmla="*/ 30 h 62"/>
                <a:gd name="T40" fmla="*/ 50 w 50"/>
                <a:gd name="T41" fmla="*/ 30 h 62"/>
                <a:gd name="T42" fmla="*/ 16 w 50"/>
                <a:gd name="T43" fmla="*/ 10 h 62"/>
                <a:gd name="T44" fmla="*/ 26 w 50"/>
                <a:gd name="T45" fmla="*/ 5 h 62"/>
                <a:gd name="T46" fmla="*/ 33 w 50"/>
                <a:gd name="T47" fmla="*/ 7 h 62"/>
                <a:gd name="T48" fmla="*/ 37 w 50"/>
                <a:gd name="T49" fmla="*/ 13 h 62"/>
                <a:gd name="T50" fmla="*/ 39 w 50"/>
                <a:gd name="T51" fmla="*/ 24 h 62"/>
                <a:gd name="T52" fmla="*/ 11 w 50"/>
                <a:gd name="T53" fmla="*/ 24 h 62"/>
                <a:gd name="T54" fmla="*/ 16 w 50"/>
                <a:gd name="T55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62">
                  <a:moveTo>
                    <a:pt x="50" y="30"/>
                  </a:moveTo>
                  <a:cubicBezTo>
                    <a:pt x="50" y="24"/>
                    <a:pt x="50" y="19"/>
                    <a:pt x="49" y="16"/>
                  </a:cubicBezTo>
                  <a:cubicBezTo>
                    <a:pt x="48" y="12"/>
                    <a:pt x="46" y="9"/>
                    <a:pt x="45" y="7"/>
                  </a:cubicBezTo>
                  <a:cubicBezTo>
                    <a:pt x="43" y="5"/>
                    <a:pt x="41" y="3"/>
                    <a:pt x="38" y="2"/>
                  </a:cubicBezTo>
                  <a:cubicBezTo>
                    <a:pt x="35" y="0"/>
                    <a:pt x="31" y="0"/>
                    <a:pt x="27" y="0"/>
                  </a:cubicBezTo>
                  <a:cubicBezTo>
                    <a:pt x="21" y="0"/>
                    <a:pt x="17" y="1"/>
                    <a:pt x="13" y="4"/>
                  </a:cubicBezTo>
                  <a:cubicBezTo>
                    <a:pt x="8" y="6"/>
                    <a:pt x="5" y="10"/>
                    <a:pt x="3" y="15"/>
                  </a:cubicBezTo>
                  <a:cubicBezTo>
                    <a:pt x="1" y="19"/>
                    <a:pt x="0" y="25"/>
                    <a:pt x="0" y="31"/>
                  </a:cubicBezTo>
                  <a:cubicBezTo>
                    <a:pt x="0" y="41"/>
                    <a:pt x="2" y="49"/>
                    <a:pt x="6" y="54"/>
                  </a:cubicBezTo>
                  <a:cubicBezTo>
                    <a:pt x="11" y="59"/>
                    <a:pt x="17" y="62"/>
                    <a:pt x="26" y="62"/>
                  </a:cubicBezTo>
                  <a:cubicBezTo>
                    <a:pt x="29" y="62"/>
                    <a:pt x="32" y="61"/>
                    <a:pt x="35" y="60"/>
                  </a:cubicBezTo>
                  <a:cubicBezTo>
                    <a:pt x="37" y="59"/>
                    <a:pt x="40" y="58"/>
                    <a:pt x="42" y="56"/>
                  </a:cubicBezTo>
                  <a:cubicBezTo>
                    <a:pt x="44" y="55"/>
                    <a:pt x="47" y="53"/>
                    <a:pt x="49" y="50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3" y="49"/>
                    <a:pt x="40" y="51"/>
                    <a:pt x="37" y="52"/>
                  </a:cubicBezTo>
                  <a:cubicBezTo>
                    <a:pt x="35" y="53"/>
                    <a:pt x="31" y="54"/>
                    <a:pt x="28" y="54"/>
                  </a:cubicBezTo>
                  <a:cubicBezTo>
                    <a:pt x="24" y="54"/>
                    <a:pt x="21" y="53"/>
                    <a:pt x="18" y="51"/>
                  </a:cubicBezTo>
                  <a:cubicBezTo>
                    <a:pt x="16" y="49"/>
                    <a:pt x="14" y="47"/>
                    <a:pt x="13" y="43"/>
                  </a:cubicBezTo>
                  <a:cubicBezTo>
                    <a:pt x="12" y="40"/>
                    <a:pt x="11" y="36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lnTo>
                    <a:pt x="50" y="30"/>
                  </a:lnTo>
                  <a:close/>
                  <a:moveTo>
                    <a:pt x="16" y="10"/>
                  </a:moveTo>
                  <a:cubicBezTo>
                    <a:pt x="18" y="6"/>
                    <a:pt x="22" y="5"/>
                    <a:pt x="26" y="5"/>
                  </a:cubicBezTo>
                  <a:cubicBezTo>
                    <a:pt x="29" y="5"/>
                    <a:pt x="31" y="5"/>
                    <a:pt x="33" y="7"/>
                  </a:cubicBezTo>
                  <a:cubicBezTo>
                    <a:pt x="35" y="8"/>
                    <a:pt x="36" y="11"/>
                    <a:pt x="37" y="13"/>
                  </a:cubicBezTo>
                  <a:cubicBezTo>
                    <a:pt x="38" y="16"/>
                    <a:pt x="38" y="20"/>
                    <a:pt x="39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18"/>
                    <a:pt x="13" y="13"/>
                    <a:pt x="16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74BC89F4-973A-4F15-A51A-EBFE597D948F}"/>
                </a:ext>
              </a:extLst>
            </p:cNvPr>
            <p:cNvSpPr/>
            <p:nvPr/>
          </p:nvSpPr>
          <p:spPr bwMode="auto">
            <a:xfrm>
              <a:off x="11246166" y="925617"/>
              <a:ext cx="44629" cy="60187"/>
            </a:xfrm>
            <a:custGeom>
              <a:avLst/>
              <a:gdLst>
                <a:gd name="T0" fmla="*/ 31 w 46"/>
                <a:gd name="T1" fmla="*/ 1 h 61"/>
                <a:gd name="T2" fmla="*/ 25 w 46"/>
                <a:gd name="T3" fmla="*/ 5 h 61"/>
                <a:gd name="T4" fmla="*/ 19 w 46"/>
                <a:gd name="T5" fmla="*/ 11 h 61"/>
                <a:gd name="T6" fmla="*/ 18 w 46"/>
                <a:gd name="T7" fmla="*/ 11 h 61"/>
                <a:gd name="T8" fmla="*/ 18 w 46"/>
                <a:gd name="T9" fmla="*/ 0 h 61"/>
                <a:gd name="T10" fmla="*/ 15 w 46"/>
                <a:gd name="T11" fmla="*/ 0 h 61"/>
                <a:gd name="T12" fmla="*/ 0 w 46"/>
                <a:gd name="T13" fmla="*/ 1 h 61"/>
                <a:gd name="T14" fmla="*/ 0 w 46"/>
                <a:gd name="T15" fmla="*/ 4 h 61"/>
                <a:gd name="T16" fmla="*/ 4 w 46"/>
                <a:gd name="T17" fmla="*/ 5 h 61"/>
                <a:gd name="T18" fmla="*/ 7 w 46"/>
                <a:gd name="T19" fmla="*/ 7 h 61"/>
                <a:gd name="T20" fmla="*/ 7 w 46"/>
                <a:gd name="T21" fmla="*/ 11 h 61"/>
                <a:gd name="T22" fmla="*/ 8 w 46"/>
                <a:gd name="T23" fmla="*/ 18 h 61"/>
                <a:gd name="T24" fmla="*/ 8 w 46"/>
                <a:gd name="T25" fmla="*/ 45 h 61"/>
                <a:gd name="T26" fmla="*/ 7 w 46"/>
                <a:gd name="T27" fmla="*/ 52 h 61"/>
                <a:gd name="T28" fmla="*/ 6 w 46"/>
                <a:gd name="T29" fmla="*/ 55 h 61"/>
                <a:gd name="T30" fmla="*/ 4 w 46"/>
                <a:gd name="T31" fmla="*/ 56 h 61"/>
                <a:gd name="T32" fmla="*/ 1 w 46"/>
                <a:gd name="T33" fmla="*/ 57 h 61"/>
                <a:gd name="T34" fmla="*/ 1 w 46"/>
                <a:gd name="T35" fmla="*/ 61 h 61"/>
                <a:gd name="T36" fmla="*/ 26 w 46"/>
                <a:gd name="T37" fmla="*/ 61 h 61"/>
                <a:gd name="T38" fmla="*/ 26 w 46"/>
                <a:gd name="T39" fmla="*/ 57 h 61"/>
                <a:gd name="T40" fmla="*/ 21 w 46"/>
                <a:gd name="T41" fmla="*/ 56 h 61"/>
                <a:gd name="T42" fmla="*/ 19 w 46"/>
                <a:gd name="T43" fmla="*/ 53 h 61"/>
                <a:gd name="T44" fmla="*/ 18 w 46"/>
                <a:gd name="T45" fmla="*/ 45 h 61"/>
                <a:gd name="T46" fmla="*/ 18 w 46"/>
                <a:gd name="T47" fmla="*/ 23 h 61"/>
                <a:gd name="T48" fmla="*/ 19 w 46"/>
                <a:gd name="T49" fmla="*/ 18 h 61"/>
                <a:gd name="T50" fmla="*/ 22 w 46"/>
                <a:gd name="T51" fmla="*/ 13 h 61"/>
                <a:gd name="T52" fmla="*/ 26 w 46"/>
                <a:gd name="T53" fmla="*/ 9 h 61"/>
                <a:gd name="T54" fmla="*/ 31 w 46"/>
                <a:gd name="T55" fmla="*/ 8 h 61"/>
                <a:gd name="T56" fmla="*/ 35 w 46"/>
                <a:gd name="T57" fmla="*/ 9 h 61"/>
                <a:gd name="T58" fmla="*/ 38 w 46"/>
                <a:gd name="T59" fmla="*/ 14 h 61"/>
                <a:gd name="T60" fmla="*/ 46 w 46"/>
                <a:gd name="T61" fmla="*/ 14 h 61"/>
                <a:gd name="T62" fmla="*/ 46 w 46"/>
                <a:gd name="T63" fmla="*/ 0 h 61"/>
                <a:gd name="T64" fmla="*/ 39 w 46"/>
                <a:gd name="T65" fmla="*/ 0 h 61"/>
                <a:gd name="T66" fmla="*/ 31 w 46"/>
                <a:gd name="T67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61">
                  <a:moveTo>
                    <a:pt x="31" y="1"/>
                  </a:moveTo>
                  <a:cubicBezTo>
                    <a:pt x="29" y="2"/>
                    <a:pt x="27" y="3"/>
                    <a:pt x="25" y="5"/>
                  </a:cubicBezTo>
                  <a:cubicBezTo>
                    <a:pt x="23" y="6"/>
                    <a:pt x="21" y="8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7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5" y="55"/>
                    <a:pt x="5" y="56"/>
                    <a:pt x="4" y="56"/>
                  </a:cubicBezTo>
                  <a:cubicBezTo>
                    <a:pt x="4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7"/>
                    <a:pt x="21" y="56"/>
                  </a:cubicBezTo>
                  <a:cubicBezTo>
                    <a:pt x="20" y="55"/>
                    <a:pt x="19" y="54"/>
                    <a:pt x="19" y="53"/>
                  </a:cubicBezTo>
                  <a:cubicBezTo>
                    <a:pt x="18" y="51"/>
                    <a:pt x="18" y="49"/>
                    <a:pt x="18" y="4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1"/>
                    <a:pt x="19" y="19"/>
                    <a:pt x="19" y="18"/>
                  </a:cubicBezTo>
                  <a:cubicBezTo>
                    <a:pt x="20" y="16"/>
                    <a:pt x="21" y="15"/>
                    <a:pt x="22" y="13"/>
                  </a:cubicBezTo>
                  <a:cubicBezTo>
                    <a:pt x="23" y="11"/>
                    <a:pt x="25" y="10"/>
                    <a:pt x="26" y="9"/>
                  </a:cubicBezTo>
                  <a:cubicBezTo>
                    <a:pt x="28" y="8"/>
                    <a:pt x="29" y="8"/>
                    <a:pt x="31" y="8"/>
                  </a:cubicBezTo>
                  <a:cubicBezTo>
                    <a:pt x="33" y="8"/>
                    <a:pt x="34" y="8"/>
                    <a:pt x="35" y="9"/>
                  </a:cubicBezTo>
                  <a:cubicBezTo>
                    <a:pt x="36" y="11"/>
                    <a:pt x="37" y="12"/>
                    <a:pt x="38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3F335522-D11E-48A4-96DC-22C7ECFED566}"/>
                </a:ext>
              </a:extLst>
            </p:cNvPr>
            <p:cNvSpPr/>
            <p:nvPr/>
          </p:nvSpPr>
          <p:spPr bwMode="auto">
            <a:xfrm>
              <a:off x="11297346" y="925617"/>
              <a:ext cx="41762" cy="61415"/>
            </a:xfrm>
            <a:custGeom>
              <a:avLst/>
              <a:gdLst>
                <a:gd name="T0" fmla="*/ 36 w 43"/>
                <a:gd name="T1" fmla="*/ 31 h 62"/>
                <a:gd name="T2" fmla="*/ 26 w 43"/>
                <a:gd name="T3" fmla="*/ 26 h 62"/>
                <a:gd name="T4" fmla="*/ 17 w 43"/>
                <a:gd name="T5" fmla="*/ 22 h 62"/>
                <a:gd name="T6" fmla="*/ 13 w 43"/>
                <a:gd name="T7" fmla="*/ 18 h 62"/>
                <a:gd name="T8" fmla="*/ 12 w 43"/>
                <a:gd name="T9" fmla="*/ 13 h 62"/>
                <a:gd name="T10" fmla="*/ 15 w 43"/>
                <a:gd name="T11" fmla="*/ 7 h 62"/>
                <a:gd name="T12" fmla="*/ 23 w 43"/>
                <a:gd name="T13" fmla="*/ 5 h 62"/>
                <a:gd name="T14" fmla="*/ 29 w 43"/>
                <a:gd name="T15" fmla="*/ 5 h 62"/>
                <a:gd name="T16" fmla="*/ 33 w 43"/>
                <a:gd name="T17" fmla="*/ 8 h 62"/>
                <a:gd name="T18" fmla="*/ 37 w 43"/>
                <a:gd name="T19" fmla="*/ 14 h 62"/>
                <a:gd name="T20" fmla="*/ 43 w 43"/>
                <a:gd name="T21" fmla="*/ 14 h 62"/>
                <a:gd name="T22" fmla="*/ 43 w 43"/>
                <a:gd name="T23" fmla="*/ 2 h 62"/>
                <a:gd name="T24" fmla="*/ 33 w 43"/>
                <a:gd name="T25" fmla="*/ 0 h 62"/>
                <a:gd name="T26" fmla="*/ 25 w 43"/>
                <a:gd name="T27" fmla="*/ 0 h 62"/>
                <a:gd name="T28" fmla="*/ 13 w 43"/>
                <a:gd name="T29" fmla="*/ 2 h 62"/>
                <a:gd name="T30" fmla="*/ 5 w 43"/>
                <a:gd name="T31" fmla="*/ 7 h 62"/>
                <a:gd name="T32" fmla="*/ 2 w 43"/>
                <a:gd name="T33" fmla="*/ 16 h 62"/>
                <a:gd name="T34" fmla="*/ 4 w 43"/>
                <a:gd name="T35" fmla="*/ 24 h 62"/>
                <a:gd name="T36" fmla="*/ 9 w 43"/>
                <a:gd name="T37" fmla="*/ 29 h 62"/>
                <a:gd name="T38" fmla="*/ 18 w 43"/>
                <a:gd name="T39" fmla="*/ 34 h 62"/>
                <a:gd name="T40" fmla="*/ 28 w 43"/>
                <a:gd name="T41" fmla="*/ 38 h 62"/>
                <a:gd name="T42" fmla="*/ 31 w 43"/>
                <a:gd name="T43" fmla="*/ 42 h 62"/>
                <a:gd name="T44" fmla="*/ 33 w 43"/>
                <a:gd name="T45" fmla="*/ 47 h 62"/>
                <a:gd name="T46" fmla="*/ 32 w 43"/>
                <a:gd name="T47" fmla="*/ 52 h 62"/>
                <a:gd name="T48" fmla="*/ 29 w 43"/>
                <a:gd name="T49" fmla="*/ 55 h 62"/>
                <a:gd name="T50" fmla="*/ 25 w 43"/>
                <a:gd name="T51" fmla="*/ 56 h 62"/>
                <a:gd name="T52" fmla="*/ 21 w 43"/>
                <a:gd name="T53" fmla="*/ 57 h 62"/>
                <a:gd name="T54" fmla="*/ 12 w 43"/>
                <a:gd name="T55" fmla="*/ 54 h 62"/>
                <a:gd name="T56" fmla="*/ 7 w 43"/>
                <a:gd name="T57" fmla="*/ 46 h 62"/>
                <a:gd name="T58" fmla="*/ 0 w 43"/>
                <a:gd name="T59" fmla="*/ 46 h 62"/>
                <a:gd name="T60" fmla="*/ 0 w 43"/>
                <a:gd name="T61" fmla="*/ 59 h 62"/>
                <a:gd name="T62" fmla="*/ 10 w 43"/>
                <a:gd name="T63" fmla="*/ 61 h 62"/>
                <a:gd name="T64" fmla="*/ 20 w 43"/>
                <a:gd name="T65" fmla="*/ 62 h 62"/>
                <a:gd name="T66" fmla="*/ 29 w 43"/>
                <a:gd name="T67" fmla="*/ 61 h 62"/>
                <a:gd name="T68" fmla="*/ 37 w 43"/>
                <a:gd name="T69" fmla="*/ 58 h 62"/>
                <a:gd name="T70" fmla="*/ 42 w 43"/>
                <a:gd name="T71" fmla="*/ 52 h 62"/>
                <a:gd name="T72" fmla="*/ 43 w 43"/>
                <a:gd name="T73" fmla="*/ 44 h 62"/>
                <a:gd name="T74" fmla="*/ 41 w 43"/>
                <a:gd name="T75" fmla="*/ 36 h 62"/>
                <a:gd name="T76" fmla="*/ 36 w 43"/>
                <a:gd name="T77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62">
                  <a:moveTo>
                    <a:pt x="36" y="31"/>
                  </a:moveTo>
                  <a:cubicBezTo>
                    <a:pt x="34" y="29"/>
                    <a:pt x="30" y="28"/>
                    <a:pt x="26" y="26"/>
                  </a:cubicBezTo>
                  <a:cubicBezTo>
                    <a:pt x="22" y="24"/>
                    <a:pt x="19" y="23"/>
                    <a:pt x="17" y="22"/>
                  </a:cubicBezTo>
                  <a:cubicBezTo>
                    <a:pt x="15" y="21"/>
                    <a:pt x="14" y="19"/>
                    <a:pt x="13" y="18"/>
                  </a:cubicBezTo>
                  <a:cubicBezTo>
                    <a:pt x="13" y="17"/>
                    <a:pt x="12" y="15"/>
                    <a:pt x="12" y="13"/>
                  </a:cubicBezTo>
                  <a:cubicBezTo>
                    <a:pt x="12" y="11"/>
                    <a:pt x="13" y="8"/>
                    <a:pt x="15" y="7"/>
                  </a:cubicBezTo>
                  <a:cubicBezTo>
                    <a:pt x="17" y="5"/>
                    <a:pt x="20" y="5"/>
                    <a:pt x="23" y="5"/>
                  </a:cubicBezTo>
                  <a:cubicBezTo>
                    <a:pt x="26" y="5"/>
                    <a:pt x="27" y="5"/>
                    <a:pt x="29" y="5"/>
                  </a:cubicBezTo>
                  <a:cubicBezTo>
                    <a:pt x="31" y="6"/>
                    <a:pt x="32" y="7"/>
                    <a:pt x="33" y="8"/>
                  </a:cubicBezTo>
                  <a:cubicBezTo>
                    <a:pt x="35" y="10"/>
                    <a:pt x="36" y="12"/>
                    <a:pt x="37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9" y="1"/>
                    <a:pt x="35" y="0"/>
                    <a:pt x="33" y="0"/>
                  </a:cubicBezTo>
                  <a:cubicBezTo>
                    <a:pt x="30" y="0"/>
                    <a:pt x="28" y="0"/>
                    <a:pt x="25" y="0"/>
                  </a:cubicBezTo>
                  <a:cubicBezTo>
                    <a:pt x="20" y="0"/>
                    <a:pt x="16" y="0"/>
                    <a:pt x="13" y="2"/>
                  </a:cubicBezTo>
                  <a:cubicBezTo>
                    <a:pt x="9" y="3"/>
                    <a:pt x="6" y="5"/>
                    <a:pt x="5" y="7"/>
                  </a:cubicBezTo>
                  <a:cubicBezTo>
                    <a:pt x="3" y="10"/>
                    <a:pt x="2" y="13"/>
                    <a:pt x="2" y="16"/>
                  </a:cubicBezTo>
                  <a:cubicBezTo>
                    <a:pt x="2" y="19"/>
                    <a:pt x="2" y="22"/>
                    <a:pt x="4" y="24"/>
                  </a:cubicBezTo>
                  <a:cubicBezTo>
                    <a:pt x="5" y="26"/>
                    <a:pt x="7" y="27"/>
                    <a:pt x="9" y="29"/>
                  </a:cubicBezTo>
                  <a:cubicBezTo>
                    <a:pt x="11" y="30"/>
                    <a:pt x="14" y="32"/>
                    <a:pt x="18" y="34"/>
                  </a:cubicBezTo>
                  <a:cubicBezTo>
                    <a:pt x="23" y="35"/>
                    <a:pt x="26" y="37"/>
                    <a:pt x="28" y="38"/>
                  </a:cubicBezTo>
                  <a:cubicBezTo>
                    <a:pt x="29" y="39"/>
                    <a:pt x="31" y="40"/>
                    <a:pt x="31" y="42"/>
                  </a:cubicBezTo>
                  <a:cubicBezTo>
                    <a:pt x="32" y="43"/>
                    <a:pt x="33" y="45"/>
                    <a:pt x="33" y="47"/>
                  </a:cubicBezTo>
                  <a:cubicBezTo>
                    <a:pt x="33" y="49"/>
                    <a:pt x="32" y="50"/>
                    <a:pt x="32" y="52"/>
                  </a:cubicBezTo>
                  <a:cubicBezTo>
                    <a:pt x="31" y="53"/>
                    <a:pt x="30" y="54"/>
                    <a:pt x="29" y="55"/>
                  </a:cubicBezTo>
                  <a:cubicBezTo>
                    <a:pt x="28" y="55"/>
                    <a:pt x="27" y="56"/>
                    <a:pt x="25" y="56"/>
                  </a:cubicBezTo>
                  <a:cubicBezTo>
                    <a:pt x="24" y="56"/>
                    <a:pt x="22" y="57"/>
                    <a:pt x="21" y="57"/>
                  </a:cubicBezTo>
                  <a:cubicBezTo>
                    <a:pt x="17" y="57"/>
                    <a:pt x="14" y="56"/>
                    <a:pt x="12" y="54"/>
                  </a:cubicBezTo>
                  <a:cubicBezTo>
                    <a:pt x="9" y="52"/>
                    <a:pt x="8" y="49"/>
                    <a:pt x="7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0"/>
                    <a:pt x="7" y="60"/>
                    <a:pt x="10" y="61"/>
                  </a:cubicBezTo>
                  <a:cubicBezTo>
                    <a:pt x="13" y="61"/>
                    <a:pt x="17" y="62"/>
                    <a:pt x="20" y="62"/>
                  </a:cubicBezTo>
                  <a:cubicBezTo>
                    <a:pt x="24" y="62"/>
                    <a:pt x="27" y="61"/>
                    <a:pt x="29" y="61"/>
                  </a:cubicBezTo>
                  <a:cubicBezTo>
                    <a:pt x="32" y="60"/>
                    <a:pt x="35" y="59"/>
                    <a:pt x="37" y="58"/>
                  </a:cubicBezTo>
                  <a:cubicBezTo>
                    <a:pt x="39" y="56"/>
                    <a:pt x="40" y="54"/>
                    <a:pt x="42" y="52"/>
                  </a:cubicBezTo>
                  <a:cubicBezTo>
                    <a:pt x="43" y="50"/>
                    <a:pt x="43" y="47"/>
                    <a:pt x="43" y="44"/>
                  </a:cubicBezTo>
                  <a:cubicBezTo>
                    <a:pt x="43" y="41"/>
                    <a:pt x="43" y="38"/>
                    <a:pt x="41" y="36"/>
                  </a:cubicBezTo>
                  <a:cubicBezTo>
                    <a:pt x="40" y="34"/>
                    <a:pt x="38" y="33"/>
                    <a:pt x="36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AF8AD257-3FE1-4A68-B5EB-C1264EF6B0FE}"/>
                </a:ext>
              </a:extLst>
            </p:cNvPr>
            <p:cNvSpPr/>
            <p:nvPr/>
          </p:nvSpPr>
          <p:spPr bwMode="auto">
            <a:xfrm>
              <a:off x="11350982" y="925617"/>
              <a:ext cx="24157" cy="60187"/>
            </a:xfrm>
            <a:custGeom>
              <a:avLst/>
              <a:gdLst>
                <a:gd name="T0" fmla="*/ 19 w 25"/>
                <a:gd name="T1" fmla="*/ 52 h 61"/>
                <a:gd name="T2" fmla="*/ 18 w 25"/>
                <a:gd name="T3" fmla="*/ 45 h 61"/>
                <a:gd name="T4" fmla="*/ 18 w 25"/>
                <a:gd name="T5" fmla="*/ 0 h 61"/>
                <a:gd name="T6" fmla="*/ 15 w 25"/>
                <a:gd name="T7" fmla="*/ 0 h 61"/>
                <a:gd name="T8" fmla="*/ 0 w 25"/>
                <a:gd name="T9" fmla="*/ 1 h 61"/>
                <a:gd name="T10" fmla="*/ 0 w 25"/>
                <a:gd name="T11" fmla="*/ 4 h 61"/>
                <a:gd name="T12" fmla="*/ 4 w 25"/>
                <a:gd name="T13" fmla="*/ 5 h 61"/>
                <a:gd name="T14" fmla="*/ 7 w 25"/>
                <a:gd name="T15" fmla="*/ 7 h 61"/>
                <a:gd name="T16" fmla="*/ 7 w 25"/>
                <a:gd name="T17" fmla="*/ 11 h 61"/>
                <a:gd name="T18" fmla="*/ 8 w 25"/>
                <a:gd name="T19" fmla="*/ 18 h 61"/>
                <a:gd name="T20" fmla="*/ 8 w 25"/>
                <a:gd name="T21" fmla="*/ 45 h 61"/>
                <a:gd name="T22" fmla="*/ 7 w 25"/>
                <a:gd name="T23" fmla="*/ 52 h 61"/>
                <a:gd name="T24" fmla="*/ 6 w 25"/>
                <a:gd name="T25" fmla="*/ 55 h 61"/>
                <a:gd name="T26" fmla="*/ 4 w 25"/>
                <a:gd name="T27" fmla="*/ 56 h 61"/>
                <a:gd name="T28" fmla="*/ 1 w 25"/>
                <a:gd name="T29" fmla="*/ 57 h 61"/>
                <a:gd name="T30" fmla="*/ 1 w 25"/>
                <a:gd name="T31" fmla="*/ 61 h 61"/>
                <a:gd name="T32" fmla="*/ 25 w 25"/>
                <a:gd name="T33" fmla="*/ 61 h 61"/>
                <a:gd name="T34" fmla="*/ 25 w 25"/>
                <a:gd name="T35" fmla="*/ 57 h 61"/>
                <a:gd name="T36" fmla="*/ 21 w 25"/>
                <a:gd name="T37" fmla="*/ 56 h 61"/>
                <a:gd name="T38" fmla="*/ 19 w 25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61">
                  <a:moveTo>
                    <a:pt x="19" y="52"/>
                  </a:moveTo>
                  <a:cubicBezTo>
                    <a:pt x="19" y="51"/>
                    <a:pt x="18" y="48"/>
                    <a:pt x="18" y="4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7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4" y="56"/>
                  </a:cubicBezTo>
                  <a:cubicBezTo>
                    <a:pt x="4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E668A5C1-BAE8-44D7-A427-E75981817F11}"/>
                </a:ext>
              </a:extLst>
            </p:cNvPr>
            <p:cNvSpPr/>
            <p:nvPr/>
          </p:nvSpPr>
          <p:spPr bwMode="auto">
            <a:xfrm>
              <a:off x="11357533" y="901869"/>
              <a:ext cx="11874" cy="118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99AD4AE6-3DF7-4DE7-88B4-307B9F059C29}"/>
                </a:ext>
              </a:extLst>
            </p:cNvPr>
            <p:cNvSpPr/>
            <p:nvPr/>
          </p:nvSpPr>
          <p:spPr bwMode="auto">
            <a:xfrm>
              <a:off x="11382917" y="910468"/>
              <a:ext cx="40535" cy="76564"/>
            </a:xfrm>
            <a:custGeom>
              <a:avLst/>
              <a:gdLst>
                <a:gd name="T0" fmla="*/ 34 w 42"/>
                <a:gd name="T1" fmla="*/ 68 h 77"/>
                <a:gd name="T2" fmla="*/ 30 w 42"/>
                <a:gd name="T3" fmla="*/ 69 h 77"/>
                <a:gd name="T4" fmla="*/ 25 w 42"/>
                <a:gd name="T5" fmla="*/ 68 h 77"/>
                <a:gd name="T6" fmla="*/ 22 w 42"/>
                <a:gd name="T7" fmla="*/ 65 h 77"/>
                <a:gd name="T8" fmla="*/ 20 w 42"/>
                <a:gd name="T9" fmla="*/ 60 h 77"/>
                <a:gd name="T10" fmla="*/ 20 w 42"/>
                <a:gd name="T11" fmla="*/ 50 h 77"/>
                <a:gd name="T12" fmla="*/ 20 w 42"/>
                <a:gd name="T13" fmla="*/ 22 h 77"/>
                <a:gd name="T14" fmla="*/ 40 w 42"/>
                <a:gd name="T15" fmla="*/ 22 h 77"/>
                <a:gd name="T16" fmla="*/ 40 w 42"/>
                <a:gd name="T17" fmla="*/ 16 h 77"/>
                <a:gd name="T18" fmla="*/ 20 w 42"/>
                <a:gd name="T19" fmla="*/ 16 h 77"/>
                <a:gd name="T20" fmla="*/ 20 w 42"/>
                <a:gd name="T21" fmla="*/ 0 h 77"/>
                <a:gd name="T22" fmla="*/ 11 w 42"/>
                <a:gd name="T23" fmla="*/ 0 h 77"/>
                <a:gd name="T24" fmla="*/ 9 w 42"/>
                <a:gd name="T25" fmla="*/ 9 h 77"/>
                <a:gd name="T26" fmla="*/ 8 w 42"/>
                <a:gd name="T27" fmla="*/ 14 h 77"/>
                <a:gd name="T28" fmla="*/ 5 w 42"/>
                <a:gd name="T29" fmla="*/ 17 h 77"/>
                <a:gd name="T30" fmla="*/ 0 w 42"/>
                <a:gd name="T31" fmla="*/ 19 h 77"/>
                <a:gd name="T32" fmla="*/ 0 w 42"/>
                <a:gd name="T33" fmla="*/ 22 h 77"/>
                <a:gd name="T34" fmla="*/ 9 w 42"/>
                <a:gd name="T35" fmla="*/ 22 h 77"/>
                <a:gd name="T36" fmla="*/ 9 w 42"/>
                <a:gd name="T37" fmla="*/ 57 h 77"/>
                <a:gd name="T38" fmla="*/ 13 w 42"/>
                <a:gd name="T39" fmla="*/ 72 h 77"/>
                <a:gd name="T40" fmla="*/ 25 w 42"/>
                <a:gd name="T41" fmla="*/ 77 h 77"/>
                <a:gd name="T42" fmla="*/ 33 w 42"/>
                <a:gd name="T43" fmla="*/ 75 h 77"/>
                <a:gd name="T44" fmla="*/ 42 w 42"/>
                <a:gd name="T45" fmla="*/ 68 h 77"/>
                <a:gd name="T46" fmla="*/ 39 w 42"/>
                <a:gd name="T47" fmla="*/ 65 h 77"/>
                <a:gd name="T48" fmla="*/ 34 w 42"/>
                <a:gd name="T49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77">
                  <a:moveTo>
                    <a:pt x="34" y="68"/>
                  </a:moveTo>
                  <a:cubicBezTo>
                    <a:pt x="33" y="69"/>
                    <a:pt x="31" y="69"/>
                    <a:pt x="30" y="69"/>
                  </a:cubicBezTo>
                  <a:cubicBezTo>
                    <a:pt x="28" y="69"/>
                    <a:pt x="26" y="69"/>
                    <a:pt x="25" y="68"/>
                  </a:cubicBezTo>
                  <a:cubicBezTo>
                    <a:pt x="24" y="67"/>
                    <a:pt x="23" y="67"/>
                    <a:pt x="22" y="65"/>
                  </a:cubicBezTo>
                  <a:cubicBezTo>
                    <a:pt x="21" y="64"/>
                    <a:pt x="21" y="62"/>
                    <a:pt x="20" y="60"/>
                  </a:cubicBezTo>
                  <a:cubicBezTo>
                    <a:pt x="20" y="57"/>
                    <a:pt x="20" y="54"/>
                    <a:pt x="20" y="5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4"/>
                    <a:pt x="10" y="7"/>
                    <a:pt x="9" y="9"/>
                  </a:cubicBezTo>
                  <a:cubicBezTo>
                    <a:pt x="9" y="11"/>
                    <a:pt x="9" y="13"/>
                    <a:pt x="8" y="14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3" y="18"/>
                    <a:pt x="2" y="18"/>
                    <a:pt x="0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4"/>
                    <a:pt x="10" y="69"/>
                    <a:pt x="13" y="72"/>
                  </a:cubicBezTo>
                  <a:cubicBezTo>
                    <a:pt x="16" y="75"/>
                    <a:pt x="20" y="77"/>
                    <a:pt x="25" y="77"/>
                  </a:cubicBezTo>
                  <a:cubicBezTo>
                    <a:pt x="28" y="77"/>
                    <a:pt x="30" y="76"/>
                    <a:pt x="33" y="75"/>
                  </a:cubicBezTo>
                  <a:cubicBezTo>
                    <a:pt x="36" y="73"/>
                    <a:pt x="39" y="71"/>
                    <a:pt x="42" y="68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7" y="66"/>
                    <a:pt x="36" y="67"/>
                    <a:pt x="34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EC95560B-DA2B-432E-8F47-B35B3C754665}"/>
                </a:ext>
              </a:extLst>
            </p:cNvPr>
            <p:cNvSpPr/>
            <p:nvPr/>
          </p:nvSpPr>
          <p:spPr bwMode="auto">
            <a:xfrm>
              <a:off x="11423452" y="926436"/>
              <a:ext cx="61415" cy="86391"/>
            </a:xfrm>
            <a:custGeom>
              <a:avLst/>
              <a:gdLst>
                <a:gd name="T0" fmla="*/ 40 w 63"/>
                <a:gd name="T1" fmla="*/ 0 h 87"/>
                <a:gd name="T2" fmla="*/ 40 w 63"/>
                <a:gd name="T3" fmla="*/ 3 h 87"/>
                <a:gd name="T4" fmla="*/ 45 w 63"/>
                <a:gd name="T5" fmla="*/ 5 h 87"/>
                <a:gd name="T6" fmla="*/ 46 w 63"/>
                <a:gd name="T7" fmla="*/ 9 h 87"/>
                <a:gd name="T8" fmla="*/ 46 w 63"/>
                <a:gd name="T9" fmla="*/ 13 h 87"/>
                <a:gd name="T10" fmla="*/ 44 w 63"/>
                <a:gd name="T11" fmla="*/ 18 h 87"/>
                <a:gd name="T12" fmla="*/ 32 w 63"/>
                <a:gd name="T13" fmla="*/ 48 h 87"/>
                <a:gd name="T14" fmla="*/ 21 w 63"/>
                <a:gd name="T15" fmla="*/ 16 h 87"/>
                <a:gd name="T16" fmla="*/ 19 w 63"/>
                <a:gd name="T17" fmla="*/ 12 h 87"/>
                <a:gd name="T18" fmla="*/ 19 w 63"/>
                <a:gd name="T19" fmla="*/ 8 h 87"/>
                <a:gd name="T20" fmla="*/ 19 w 63"/>
                <a:gd name="T21" fmla="*/ 6 h 87"/>
                <a:gd name="T22" fmla="*/ 21 w 63"/>
                <a:gd name="T23" fmla="*/ 4 h 87"/>
                <a:gd name="T24" fmla="*/ 25 w 63"/>
                <a:gd name="T25" fmla="*/ 3 h 87"/>
                <a:gd name="T26" fmla="*/ 25 w 63"/>
                <a:gd name="T27" fmla="*/ 0 h 87"/>
                <a:gd name="T28" fmla="*/ 0 w 63"/>
                <a:gd name="T29" fmla="*/ 0 h 87"/>
                <a:gd name="T30" fmla="*/ 0 w 63"/>
                <a:gd name="T31" fmla="*/ 3 h 87"/>
                <a:gd name="T32" fmla="*/ 3 w 63"/>
                <a:gd name="T33" fmla="*/ 4 h 87"/>
                <a:gd name="T34" fmla="*/ 6 w 63"/>
                <a:gd name="T35" fmla="*/ 7 h 87"/>
                <a:gd name="T36" fmla="*/ 8 w 63"/>
                <a:gd name="T37" fmla="*/ 13 h 87"/>
                <a:gd name="T38" fmla="*/ 26 w 63"/>
                <a:gd name="T39" fmla="*/ 61 h 87"/>
                <a:gd name="T40" fmla="*/ 21 w 63"/>
                <a:gd name="T41" fmla="*/ 70 h 87"/>
                <a:gd name="T42" fmla="*/ 17 w 63"/>
                <a:gd name="T43" fmla="*/ 75 h 87"/>
                <a:gd name="T44" fmla="*/ 14 w 63"/>
                <a:gd name="T45" fmla="*/ 78 h 87"/>
                <a:gd name="T46" fmla="*/ 11 w 63"/>
                <a:gd name="T47" fmla="*/ 78 h 87"/>
                <a:gd name="T48" fmla="*/ 8 w 63"/>
                <a:gd name="T49" fmla="*/ 77 h 87"/>
                <a:gd name="T50" fmla="*/ 6 w 63"/>
                <a:gd name="T51" fmla="*/ 74 h 87"/>
                <a:gd name="T52" fmla="*/ 0 w 63"/>
                <a:gd name="T53" fmla="*/ 74 h 87"/>
                <a:gd name="T54" fmla="*/ 0 w 63"/>
                <a:gd name="T55" fmla="*/ 86 h 87"/>
                <a:gd name="T56" fmla="*/ 8 w 63"/>
                <a:gd name="T57" fmla="*/ 87 h 87"/>
                <a:gd name="T58" fmla="*/ 17 w 63"/>
                <a:gd name="T59" fmla="*/ 84 h 87"/>
                <a:gd name="T60" fmla="*/ 24 w 63"/>
                <a:gd name="T61" fmla="*/ 77 h 87"/>
                <a:gd name="T62" fmla="*/ 31 w 63"/>
                <a:gd name="T63" fmla="*/ 65 h 87"/>
                <a:gd name="T64" fmla="*/ 54 w 63"/>
                <a:gd name="T65" fmla="*/ 14 h 87"/>
                <a:gd name="T66" fmla="*/ 57 w 63"/>
                <a:gd name="T67" fmla="*/ 8 h 87"/>
                <a:gd name="T68" fmla="*/ 60 w 63"/>
                <a:gd name="T69" fmla="*/ 4 h 87"/>
                <a:gd name="T70" fmla="*/ 63 w 63"/>
                <a:gd name="T71" fmla="*/ 3 h 87"/>
                <a:gd name="T72" fmla="*/ 63 w 63"/>
                <a:gd name="T73" fmla="*/ 0 h 87"/>
                <a:gd name="T74" fmla="*/ 40 w 63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87">
                  <a:moveTo>
                    <a:pt x="40" y="0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4" y="4"/>
                    <a:pt x="45" y="5"/>
                  </a:cubicBezTo>
                  <a:cubicBezTo>
                    <a:pt x="46" y="6"/>
                    <a:pt x="46" y="7"/>
                    <a:pt x="46" y="9"/>
                  </a:cubicBezTo>
                  <a:cubicBezTo>
                    <a:pt x="46" y="10"/>
                    <a:pt x="46" y="12"/>
                    <a:pt x="46" y="13"/>
                  </a:cubicBezTo>
                  <a:cubicBezTo>
                    <a:pt x="45" y="14"/>
                    <a:pt x="45" y="16"/>
                    <a:pt x="44" y="1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5"/>
                    <a:pt x="20" y="13"/>
                    <a:pt x="19" y="12"/>
                  </a:cubicBezTo>
                  <a:cubicBezTo>
                    <a:pt x="19" y="11"/>
                    <a:pt x="19" y="10"/>
                    <a:pt x="19" y="8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20" y="5"/>
                    <a:pt x="20" y="5"/>
                    <a:pt x="21" y="4"/>
                  </a:cubicBezTo>
                  <a:cubicBezTo>
                    <a:pt x="22" y="4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6" y="8"/>
                    <a:pt x="7" y="10"/>
                    <a:pt x="8" y="13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4" y="64"/>
                    <a:pt x="23" y="67"/>
                    <a:pt x="21" y="70"/>
                  </a:cubicBezTo>
                  <a:cubicBezTo>
                    <a:pt x="20" y="72"/>
                    <a:pt x="18" y="74"/>
                    <a:pt x="17" y="75"/>
                  </a:cubicBezTo>
                  <a:cubicBezTo>
                    <a:pt x="16" y="76"/>
                    <a:pt x="15" y="77"/>
                    <a:pt x="14" y="78"/>
                  </a:cubicBezTo>
                  <a:cubicBezTo>
                    <a:pt x="13" y="78"/>
                    <a:pt x="12" y="78"/>
                    <a:pt x="11" y="78"/>
                  </a:cubicBezTo>
                  <a:cubicBezTo>
                    <a:pt x="10" y="78"/>
                    <a:pt x="8" y="78"/>
                    <a:pt x="8" y="77"/>
                  </a:cubicBezTo>
                  <a:cubicBezTo>
                    <a:pt x="7" y="77"/>
                    <a:pt x="6" y="75"/>
                    <a:pt x="6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" y="87"/>
                    <a:pt x="6" y="87"/>
                    <a:pt x="8" y="87"/>
                  </a:cubicBezTo>
                  <a:cubicBezTo>
                    <a:pt x="12" y="87"/>
                    <a:pt x="15" y="86"/>
                    <a:pt x="17" y="84"/>
                  </a:cubicBezTo>
                  <a:cubicBezTo>
                    <a:pt x="20" y="83"/>
                    <a:pt x="22" y="80"/>
                    <a:pt x="24" y="77"/>
                  </a:cubicBezTo>
                  <a:cubicBezTo>
                    <a:pt x="27" y="74"/>
                    <a:pt x="29" y="70"/>
                    <a:pt x="31" y="6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1"/>
                    <a:pt x="56" y="9"/>
                    <a:pt x="57" y="8"/>
                  </a:cubicBezTo>
                  <a:cubicBezTo>
                    <a:pt x="58" y="6"/>
                    <a:pt x="59" y="5"/>
                    <a:pt x="60" y="4"/>
                  </a:cubicBezTo>
                  <a:cubicBezTo>
                    <a:pt x="60" y="4"/>
                    <a:pt x="62" y="3"/>
                    <a:pt x="63" y="3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cs typeface="+mn-ea"/>
              <a:sym typeface="+mn-lt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XINJIANG UNIVERSITY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新疆大学</a:t>
            </a:r>
            <a:br>
              <a:rPr lang="en-US" altLang="zh-CN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毕业汇报答辩模板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838997" y="5828044"/>
            <a:ext cx="2008010" cy="376613"/>
          </a:xfrm>
        </p:spPr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指导老师：</a:t>
            </a:r>
            <a:r>
              <a:rPr lang="en-US" altLang="zh-CN" dirty="0" err="1">
                <a:cs typeface="+mn-ea"/>
                <a:sym typeface="+mn-lt"/>
              </a:rPr>
              <a:t>OfficePLUS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7556360" y="5868215"/>
            <a:ext cx="2188051" cy="296271"/>
          </a:xfrm>
        </p:spPr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答辩学生：</a:t>
            </a:r>
            <a:r>
              <a:rPr lang="en-US" altLang="zh-CN" dirty="0" err="1">
                <a:cs typeface="+mn-ea"/>
                <a:sym typeface="+mn-lt"/>
              </a:rPr>
              <a:t>OfficePLUS</a:t>
            </a:r>
            <a:endParaRPr lang="en-US" altLang="en-US" dirty="0">
              <a:cs typeface="+mn-ea"/>
              <a:sym typeface="+mn-lt"/>
            </a:endParaRP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98BC9707-3FCF-41B9-B707-F33AB4BA3D93}"/>
              </a:ext>
            </a:extLst>
          </p:cNvPr>
          <p:cNvSpPr txBox="1"/>
          <p:nvPr/>
        </p:nvSpPr>
        <p:spPr>
          <a:xfrm>
            <a:off x="929578" y="719537"/>
            <a:ext cx="14848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OfficePLUS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FAB89-8568-465F-8971-CCDE205B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FC2CCC-CA56-4F36-898E-17B8D39B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6AA69A-845D-422F-968C-07A53E62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10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空心弧 93">
            <a:extLst>
              <a:ext uri="{FF2B5EF4-FFF2-40B4-BE49-F238E27FC236}">
                <a16:creationId xmlns:a16="http://schemas.microsoft.com/office/drawing/2014/main" id="{FD8BF7FB-5D15-46F7-AC0C-615E3E7B6365}"/>
              </a:ext>
            </a:extLst>
          </p:cNvPr>
          <p:cNvSpPr/>
          <p:nvPr/>
        </p:nvSpPr>
        <p:spPr>
          <a:xfrm rot="16200000" flipH="1">
            <a:off x="6582301" y="1091326"/>
            <a:ext cx="4018496" cy="4859361"/>
          </a:xfrm>
          <a:prstGeom prst="blockArc">
            <a:avLst>
              <a:gd name="adj1" fmla="val 12906221"/>
              <a:gd name="adj2" fmla="val 19379123"/>
              <a:gd name="adj3" fmla="val 7527"/>
            </a:avLst>
          </a:prstGeom>
          <a:gradFill flip="none" rotWithShape="1">
            <a:gsLst>
              <a:gs pos="0">
                <a:srgbClr val="F9F9F9">
                  <a:alpha val="40000"/>
                </a:srgbClr>
              </a:gs>
              <a:gs pos="53000">
                <a:srgbClr val="F6F6F6"/>
              </a:gs>
              <a:gs pos="100000">
                <a:schemeClr val="bg1">
                  <a:lumMod val="95000"/>
                  <a:alpha val="40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lang="en-US" sz="12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5" name="空心弧 94">
            <a:extLst>
              <a:ext uri="{FF2B5EF4-FFF2-40B4-BE49-F238E27FC236}">
                <a16:creationId xmlns:a16="http://schemas.microsoft.com/office/drawing/2014/main" id="{2D7DAEDD-EBD1-494C-B09F-7E0569C71994}"/>
              </a:ext>
            </a:extLst>
          </p:cNvPr>
          <p:cNvSpPr/>
          <p:nvPr/>
        </p:nvSpPr>
        <p:spPr>
          <a:xfrm rot="5400000">
            <a:off x="1591205" y="1091325"/>
            <a:ext cx="4018496" cy="4859361"/>
          </a:xfrm>
          <a:prstGeom prst="blockArc">
            <a:avLst>
              <a:gd name="adj1" fmla="val 12906221"/>
              <a:gd name="adj2" fmla="val 19379123"/>
              <a:gd name="adj3" fmla="val 7527"/>
            </a:avLst>
          </a:prstGeom>
          <a:gradFill flip="none" rotWithShape="1">
            <a:gsLst>
              <a:gs pos="0">
                <a:srgbClr val="F9F9F9">
                  <a:alpha val="40000"/>
                </a:srgbClr>
              </a:gs>
              <a:gs pos="53000">
                <a:srgbClr val="F6F6F6"/>
              </a:gs>
              <a:gs pos="100000">
                <a:schemeClr val="bg1">
                  <a:lumMod val="95000"/>
                  <a:alpha val="40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lang="en-US" sz="120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F15676B3-E2E0-4F2F-8DA0-754A8DF86313}"/>
              </a:ext>
            </a:extLst>
          </p:cNvPr>
          <p:cNvSpPr/>
          <p:nvPr/>
        </p:nvSpPr>
        <p:spPr bwMode="auto">
          <a:xfrm>
            <a:off x="5426564" y="2807370"/>
            <a:ext cx="1338872" cy="1339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i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Text</a:t>
            </a:r>
            <a:endParaRPr lang="zh-CN" altLang="en-US" b="1" i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AC5360A1-91E3-455F-B8A9-50A172E1D4AA}"/>
              </a:ext>
            </a:extLst>
          </p:cNvPr>
          <p:cNvSpPr/>
          <p:nvPr/>
        </p:nvSpPr>
        <p:spPr>
          <a:xfrm>
            <a:off x="4282553" y="1511757"/>
            <a:ext cx="730204" cy="7302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54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b="1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4" name="任意多边形: 形状 113">
            <a:extLst>
              <a:ext uri="{FF2B5EF4-FFF2-40B4-BE49-F238E27FC236}">
                <a16:creationId xmlns:a16="http://schemas.microsoft.com/office/drawing/2014/main" id="{972F474B-1C5A-445A-A040-8D034EDE5C98}"/>
              </a:ext>
            </a:extLst>
          </p:cNvPr>
          <p:cNvSpPr/>
          <p:nvPr/>
        </p:nvSpPr>
        <p:spPr>
          <a:xfrm>
            <a:off x="4497778" y="1715687"/>
            <a:ext cx="299754" cy="322344"/>
          </a:xfrm>
          <a:custGeom>
            <a:avLst/>
            <a:gdLst>
              <a:gd name="connsiteX0" fmla="*/ 8038 w 487162"/>
              <a:gd name="connsiteY0" fmla="*/ 513398 h 523875"/>
              <a:gd name="connsiteX1" fmla="*/ 7467 w 487162"/>
              <a:gd name="connsiteY1" fmla="*/ 512731 h 523875"/>
              <a:gd name="connsiteX2" fmla="*/ 7467 w 487162"/>
              <a:gd name="connsiteY2" fmla="*/ 512731 h 523875"/>
              <a:gd name="connsiteX3" fmla="*/ 6991 w 487162"/>
              <a:gd name="connsiteY3" fmla="*/ 512064 h 523875"/>
              <a:gd name="connsiteX4" fmla="*/ 4990 w 487162"/>
              <a:gd name="connsiteY4" fmla="*/ 509016 h 523875"/>
              <a:gd name="connsiteX5" fmla="*/ 4990 w 487162"/>
              <a:gd name="connsiteY5" fmla="*/ 509016 h 523875"/>
              <a:gd name="connsiteX6" fmla="*/ 4514 w 487162"/>
              <a:gd name="connsiteY6" fmla="*/ 508254 h 523875"/>
              <a:gd name="connsiteX7" fmla="*/ 3752 w 487162"/>
              <a:gd name="connsiteY7" fmla="*/ 506730 h 523875"/>
              <a:gd name="connsiteX8" fmla="*/ 3085 w 487162"/>
              <a:gd name="connsiteY8" fmla="*/ 505111 h 523875"/>
              <a:gd name="connsiteX9" fmla="*/ 2990 w 487162"/>
              <a:gd name="connsiteY9" fmla="*/ 504920 h 523875"/>
              <a:gd name="connsiteX10" fmla="*/ 2895 w 487162"/>
              <a:gd name="connsiteY10" fmla="*/ 504635 h 523875"/>
              <a:gd name="connsiteX11" fmla="*/ 2895 w 487162"/>
              <a:gd name="connsiteY11" fmla="*/ 504444 h 523875"/>
              <a:gd name="connsiteX12" fmla="*/ 2228 w 487162"/>
              <a:gd name="connsiteY12" fmla="*/ 502444 h 523875"/>
              <a:gd name="connsiteX13" fmla="*/ 1847 w 487162"/>
              <a:gd name="connsiteY13" fmla="*/ 501110 h 523875"/>
              <a:gd name="connsiteX14" fmla="*/ 1371 w 487162"/>
              <a:gd name="connsiteY14" fmla="*/ 499205 h 523875"/>
              <a:gd name="connsiteX15" fmla="*/ 514 w 487162"/>
              <a:gd name="connsiteY15" fmla="*/ 494919 h 523875"/>
              <a:gd name="connsiteX16" fmla="*/ 228 w 487162"/>
              <a:gd name="connsiteY16" fmla="*/ 492443 h 523875"/>
              <a:gd name="connsiteX17" fmla="*/ 37 w 487162"/>
              <a:gd name="connsiteY17" fmla="*/ 485870 h 523875"/>
              <a:gd name="connsiteX18" fmla="*/ 4609 w 487162"/>
              <a:gd name="connsiteY18" fmla="*/ 467582 h 523875"/>
              <a:gd name="connsiteX19" fmla="*/ 154247 w 487162"/>
              <a:gd name="connsiteY19" fmla="*/ 150876 h 523875"/>
              <a:gd name="connsiteX20" fmla="*/ 157867 w 487162"/>
              <a:gd name="connsiteY20" fmla="*/ 134588 h 523875"/>
              <a:gd name="connsiteX21" fmla="*/ 157867 w 487162"/>
              <a:gd name="connsiteY21" fmla="*/ 19050 h 523875"/>
              <a:gd name="connsiteX22" fmla="*/ 119767 w 487162"/>
              <a:gd name="connsiteY22" fmla="*/ 19050 h 523875"/>
              <a:gd name="connsiteX23" fmla="*/ 119767 w 487162"/>
              <a:gd name="connsiteY23" fmla="*/ 0 h 523875"/>
              <a:gd name="connsiteX24" fmla="*/ 367417 w 487162"/>
              <a:gd name="connsiteY24" fmla="*/ 0 h 523875"/>
              <a:gd name="connsiteX25" fmla="*/ 367417 w 487162"/>
              <a:gd name="connsiteY25" fmla="*/ 19050 h 523875"/>
              <a:gd name="connsiteX26" fmla="*/ 329317 w 487162"/>
              <a:gd name="connsiteY26" fmla="*/ 19050 h 523875"/>
              <a:gd name="connsiteX27" fmla="*/ 329317 w 487162"/>
              <a:gd name="connsiteY27" fmla="*/ 134684 h 523875"/>
              <a:gd name="connsiteX28" fmla="*/ 332936 w 487162"/>
              <a:gd name="connsiteY28" fmla="*/ 150971 h 523875"/>
              <a:gd name="connsiteX29" fmla="*/ 482574 w 487162"/>
              <a:gd name="connsiteY29" fmla="*/ 467678 h 523875"/>
              <a:gd name="connsiteX30" fmla="*/ 484098 w 487162"/>
              <a:gd name="connsiteY30" fmla="*/ 504920 h 523875"/>
              <a:gd name="connsiteX31" fmla="*/ 484003 w 487162"/>
              <a:gd name="connsiteY31" fmla="*/ 505111 h 523875"/>
              <a:gd name="connsiteX32" fmla="*/ 483431 w 487162"/>
              <a:gd name="connsiteY32" fmla="*/ 506540 h 523875"/>
              <a:gd name="connsiteX33" fmla="*/ 458571 w 487162"/>
              <a:gd name="connsiteY33" fmla="*/ 523780 h 523875"/>
              <a:gd name="connsiteX34" fmla="*/ 456666 w 487162"/>
              <a:gd name="connsiteY34" fmla="*/ 523875 h 523875"/>
              <a:gd name="connsiteX35" fmla="*/ 30422 w 487162"/>
              <a:gd name="connsiteY35" fmla="*/ 523875 h 523875"/>
              <a:gd name="connsiteX36" fmla="*/ 28612 w 487162"/>
              <a:gd name="connsiteY36" fmla="*/ 523780 h 523875"/>
              <a:gd name="connsiteX37" fmla="*/ 26136 w 487162"/>
              <a:gd name="connsiteY37" fmla="*/ 523494 h 523875"/>
              <a:gd name="connsiteX38" fmla="*/ 22326 w 487162"/>
              <a:gd name="connsiteY38" fmla="*/ 522637 h 523875"/>
              <a:gd name="connsiteX39" fmla="*/ 22326 w 487162"/>
              <a:gd name="connsiteY39" fmla="*/ 522637 h 523875"/>
              <a:gd name="connsiteX40" fmla="*/ 16801 w 487162"/>
              <a:gd name="connsiteY40" fmla="*/ 520351 h 523875"/>
              <a:gd name="connsiteX41" fmla="*/ 15373 w 487162"/>
              <a:gd name="connsiteY41" fmla="*/ 519589 h 523875"/>
              <a:gd name="connsiteX42" fmla="*/ 14420 w 487162"/>
              <a:gd name="connsiteY42" fmla="*/ 519017 h 523875"/>
              <a:gd name="connsiteX43" fmla="*/ 9467 w 487162"/>
              <a:gd name="connsiteY43" fmla="*/ 514922 h 523875"/>
              <a:gd name="connsiteX44" fmla="*/ 8038 w 487162"/>
              <a:gd name="connsiteY44" fmla="*/ 513398 h 523875"/>
              <a:gd name="connsiteX45" fmla="*/ 8038 w 487162"/>
              <a:gd name="connsiteY45" fmla="*/ 513398 h 523875"/>
              <a:gd name="connsiteX46" fmla="*/ 254641 w 487162"/>
              <a:gd name="connsiteY46" fmla="*/ 404146 h 523875"/>
              <a:gd name="connsiteX47" fmla="*/ 251783 w 487162"/>
              <a:gd name="connsiteY47" fmla="*/ 405956 h 523875"/>
              <a:gd name="connsiteX48" fmla="*/ 246259 w 487162"/>
              <a:gd name="connsiteY48" fmla="*/ 409670 h 523875"/>
              <a:gd name="connsiteX49" fmla="*/ 54425 w 487162"/>
              <a:gd name="connsiteY49" fmla="*/ 416243 h 523875"/>
              <a:gd name="connsiteX50" fmla="*/ 50615 w 487162"/>
              <a:gd name="connsiteY50" fmla="*/ 414719 h 523875"/>
              <a:gd name="connsiteX51" fmla="*/ 21754 w 487162"/>
              <a:gd name="connsiteY51" fmla="*/ 475774 h 523875"/>
              <a:gd name="connsiteX52" fmla="*/ 20897 w 487162"/>
              <a:gd name="connsiteY52" fmla="*/ 477679 h 523875"/>
              <a:gd name="connsiteX53" fmla="*/ 20802 w 487162"/>
              <a:gd name="connsiteY53" fmla="*/ 498158 h 523875"/>
              <a:gd name="connsiteX54" fmla="*/ 27945 w 487162"/>
              <a:gd name="connsiteY54" fmla="*/ 504444 h 523875"/>
              <a:gd name="connsiteX55" fmla="*/ 29184 w 487162"/>
              <a:gd name="connsiteY55" fmla="*/ 504635 h 523875"/>
              <a:gd name="connsiteX56" fmla="*/ 30327 w 487162"/>
              <a:gd name="connsiteY56" fmla="*/ 504730 h 523875"/>
              <a:gd name="connsiteX57" fmla="*/ 456570 w 487162"/>
              <a:gd name="connsiteY57" fmla="*/ 504730 h 523875"/>
              <a:gd name="connsiteX58" fmla="*/ 457714 w 487162"/>
              <a:gd name="connsiteY58" fmla="*/ 504635 h 523875"/>
              <a:gd name="connsiteX59" fmla="*/ 466095 w 487162"/>
              <a:gd name="connsiteY59" fmla="*/ 498062 h 523875"/>
              <a:gd name="connsiteX60" fmla="*/ 466667 w 487162"/>
              <a:gd name="connsiteY60" fmla="*/ 479584 h 523875"/>
              <a:gd name="connsiteX61" fmla="*/ 466000 w 487162"/>
              <a:gd name="connsiteY61" fmla="*/ 477584 h 523875"/>
              <a:gd name="connsiteX62" fmla="*/ 465143 w 487162"/>
              <a:gd name="connsiteY62" fmla="*/ 475679 h 523875"/>
              <a:gd name="connsiteX63" fmla="*/ 423519 w 487162"/>
              <a:gd name="connsiteY63" fmla="*/ 387477 h 523875"/>
              <a:gd name="connsiteX64" fmla="*/ 254641 w 487162"/>
              <a:gd name="connsiteY64" fmla="*/ 404146 h 523875"/>
              <a:gd name="connsiteX65" fmla="*/ 305504 w 487162"/>
              <a:gd name="connsiteY65" fmla="*/ 257175 h 523875"/>
              <a:gd name="connsiteX66" fmla="*/ 272167 w 487162"/>
              <a:gd name="connsiteY66" fmla="*/ 290513 h 523875"/>
              <a:gd name="connsiteX67" fmla="*/ 305504 w 487162"/>
              <a:gd name="connsiteY67" fmla="*/ 323850 h 523875"/>
              <a:gd name="connsiteX68" fmla="*/ 338842 w 487162"/>
              <a:gd name="connsiteY68" fmla="*/ 290513 h 523875"/>
              <a:gd name="connsiteX69" fmla="*/ 305504 w 487162"/>
              <a:gd name="connsiteY69" fmla="*/ 2571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87162" h="523875">
                <a:moveTo>
                  <a:pt x="8038" y="513398"/>
                </a:moveTo>
                <a:lnTo>
                  <a:pt x="7467" y="512731"/>
                </a:lnTo>
                <a:lnTo>
                  <a:pt x="7467" y="512731"/>
                </a:lnTo>
                <a:lnTo>
                  <a:pt x="6991" y="512064"/>
                </a:lnTo>
                <a:cubicBezTo>
                  <a:pt x="6228" y="511112"/>
                  <a:pt x="5657" y="510064"/>
                  <a:pt x="4990" y="509016"/>
                </a:cubicBezTo>
                <a:lnTo>
                  <a:pt x="4990" y="509016"/>
                </a:lnTo>
                <a:lnTo>
                  <a:pt x="4514" y="508254"/>
                </a:lnTo>
                <a:lnTo>
                  <a:pt x="3752" y="506730"/>
                </a:lnTo>
                <a:lnTo>
                  <a:pt x="3085" y="505111"/>
                </a:lnTo>
                <a:lnTo>
                  <a:pt x="2990" y="504920"/>
                </a:lnTo>
                <a:lnTo>
                  <a:pt x="2895" y="504635"/>
                </a:lnTo>
                <a:lnTo>
                  <a:pt x="2895" y="504444"/>
                </a:lnTo>
                <a:lnTo>
                  <a:pt x="2228" y="502444"/>
                </a:lnTo>
                <a:cubicBezTo>
                  <a:pt x="2133" y="501968"/>
                  <a:pt x="1942" y="501587"/>
                  <a:pt x="1847" y="501110"/>
                </a:cubicBezTo>
                <a:cubicBezTo>
                  <a:pt x="1657" y="500444"/>
                  <a:pt x="1466" y="499872"/>
                  <a:pt x="1371" y="499205"/>
                </a:cubicBezTo>
                <a:cubicBezTo>
                  <a:pt x="990" y="497776"/>
                  <a:pt x="799" y="496348"/>
                  <a:pt x="514" y="494919"/>
                </a:cubicBezTo>
                <a:lnTo>
                  <a:pt x="228" y="492443"/>
                </a:lnTo>
                <a:cubicBezTo>
                  <a:pt x="37" y="490252"/>
                  <a:pt x="-58" y="488061"/>
                  <a:pt x="37" y="485870"/>
                </a:cubicBezTo>
                <a:cubicBezTo>
                  <a:pt x="323" y="479584"/>
                  <a:pt x="1847" y="473393"/>
                  <a:pt x="4609" y="467582"/>
                </a:cubicBezTo>
                <a:lnTo>
                  <a:pt x="154247" y="150876"/>
                </a:lnTo>
                <a:cubicBezTo>
                  <a:pt x="156628" y="145828"/>
                  <a:pt x="157867" y="140208"/>
                  <a:pt x="157867" y="134588"/>
                </a:cubicBezTo>
                <a:lnTo>
                  <a:pt x="157867" y="19050"/>
                </a:lnTo>
                <a:lnTo>
                  <a:pt x="119767" y="19050"/>
                </a:lnTo>
                <a:lnTo>
                  <a:pt x="119767" y="0"/>
                </a:lnTo>
                <a:lnTo>
                  <a:pt x="367417" y="0"/>
                </a:lnTo>
                <a:lnTo>
                  <a:pt x="367417" y="19050"/>
                </a:lnTo>
                <a:lnTo>
                  <a:pt x="329317" y="19050"/>
                </a:lnTo>
                <a:lnTo>
                  <a:pt x="329317" y="134684"/>
                </a:lnTo>
                <a:cubicBezTo>
                  <a:pt x="329317" y="140303"/>
                  <a:pt x="330555" y="145828"/>
                  <a:pt x="332936" y="150971"/>
                </a:cubicBezTo>
                <a:lnTo>
                  <a:pt x="482574" y="467678"/>
                </a:lnTo>
                <a:cubicBezTo>
                  <a:pt x="488098" y="479393"/>
                  <a:pt x="488670" y="492824"/>
                  <a:pt x="484098" y="504920"/>
                </a:cubicBezTo>
                <a:lnTo>
                  <a:pt x="484003" y="505111"/>
                </a:lnTo>
                <a:lnTo>
                  <a:pt x="483431" y="506540"/>
                </a:lnTo>
                <a:cubicBezTo>
                  <a:pt x="478954" y="516446"/>
                  <a:pt x="469429" y="523113"/>
                  <a:pt x="458571" y="523780"/>
                </a:cubicBezTo>
                <a:lnTo>
                  <a:pt x="456666" y="523875"/>
                </a:lnTo>
                <a:lnTo>
                  <a:pt x="30422" y="523875"/>
                </a:lnTo>
                <a:lnTo>
                  <a:pt x="28612" y="523780"/>
                </a:lnTo>
                <a:cubicBezTo>
                  <a:pt x="27755" y="523685"/>
                  <a:pt x="26993" y="523685"/>
                  <a:pt x="26136" y="523494"/>
                </a:cubicBezTo>
                <a:cubicBezTo>
                  <a:pt x="24802" y="523304"/>
                  <a:pt x="23564" y="523018"/>
                  <a:pt x="22326" y="522637"/>
                </a:cubicBezTo>
                <a:lnTo>
                  <a:pt x="22326" y="522637"/>
                </a:lnTo>
                <a:cubicBezTo>
                  <a:pt x="20421" y="522065"/>
                  <a:pt x="18516" y="521303"/>
                  <a:pt x="16801" y="520351"/>
                </a:cubicBezTo>
                <a:lnTo>
                  <a:pt x="15373" y="519589"/>
                </a:lnTo>
                <a:cubicBezTo>
                  <a:pt x="15087" y="519398"/>
                  <a:pt x="14801" y="519208"/>
                  <a:pt x="14420" y="519017"/>
                </a:cubicBezTo>
                <a:cubicBezTo>
                  <a:pt x="12610" y="517874"/>
                  <a:pt x="10896" y="516446"/>
                  <a:pt x="9467" y="514922"/>
                </a:cubicBezTo>
                <a:lnTo>
                  <a:pt x="8038" y="513398"/>
                </a:lnTo>
                <a:lnTo>
                  <a:pt x="8038" y="513398"/>
                </a:lnTo>
                <a:close/>
                <a:moveTo>
                  <a:pt x="254641" y="404146"/>
                </a:moveTo>
                <a:lnTo>
                  <a:pt x="251783" y="405956"/>
                </a:lnTo>
                <a:lnTo>
                  <a:pt x="246259" y="409670"/>
                </a:lnTo>
                <a:cubicBezTo>
                  <a:pt x="199015" y="441008"/>
                  <a:pt x="119481" y="441960"/>
                  <a:pt x="54425" y="416243"/>
                </a:cubicBezTo>
                <a:lnTo>
                  <a:pt x="50615" y="414719"/>
                </a:lnTo>
                <a:lnTo>
                  <a:pt x="21754" y="475774"/>
                </a:lnTo>
                <a:lnTo>
                  <a:pt x="20897" y="477679"/>
                </a:lnTo>
                <a:cubicBezTo>
                  <a:pt x="18420" y="484251"/>
                  <a:pt x="18325" y="491490"/>
                  <a:pt x="20802" y="498158"/>
                </a:cubicBezTo>
                <a:cubicBezTo>
                  <a:pt x="22040" y="501396"/>
                  <a:pt x="24707" y="503682"/>
                  <a:pt x="27945" y="504444"/>
                </a:cubicBezTo>
                <a:lnTo>
                  <a:pt x="29184" y="504635"/>
                </a:lnTo>
                <a:lnTo>
                  <a:pt x="30327" y="504730"/>
                </a:lnTo>
                <a:lnTo>
                  <a:pt x="456570" y="504730"/>
                </a:lnTo>
                <a:lnTo>
                  <a:pt x="457714" y="504635"/>
                </a:lnTo>
                <a:cubicBezTo>
                  <a:pt x="461524" y="504254"/>
                  <a:pt x="464762" y="501682"/>
                  <a:pt x="466095" y="498062"/>
                </a:cubicBezTo>
                <a:cubicBezTo>
                  <a:pt x="468382" y="492157"/>
                  <a:pt x="468572" y="485585"/>
                  <a:pt x="466667" y="479584"/>
                </a:cubicBezTo>
                <a:lnTo>
                  <a:pt x="466000" y="477584"/>
                </a:lnTo>
                <a:lnTo>
                  <a:pt x="465143" y="475679"/>
                </a:lnTo>
                <a:lnTo>
                  <a:pt x="423519" y="387477"/>
                </a:lnTo>
                <a:cubicBezTo>
                  <a:pt x="365416" y="373190"/>
                  <a:pt x="295979" y="378714"/>
                  <a:pt x="254641" y="404146"/>
                </a:cubicBezTo>
                <a:close/>
                <a:moveTo>
                  <a:pt x="305504" y="257175"/>
                </a:moveTo>
                <a:cubicBezTo>
                  <a:pt x="287121" y="257175"/>
                  <a:pt x="272167" y="272129"/>
                  <a:pt x="272167" y="290513"/>
                </a:cubicBezTo>
                <a:cubicBezTo>
                  <a:pt x="272167" y="308896"/>
                  <a:pt x="287121" y="323850"/>
                  <a:pt x="305504" y="323850"/>
                </a:cubicBezTo>
                <a:cubicBezTo>
                  <a:pt x="323887" y="323850"/>
                  <a:pt x="338842" y="308896"/>
                  <a:pt x="338842" y="290513"/>
                </a:cubicBezTo>
                <a:cubicBezTo>
                  <a:pt x="338842" y="272129"/>
                  <a:pt x="323887" y="257175"/>
                  <a:pt x="305504" y="25717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894110E3-050E-4AC8-937E-8BBA82735629}"/>
              </a:ext>
            </a:extLst>
          </p:cNvPr>
          <p:cNvSpPr/>
          <p:nvPr/>
        </p:nvSpPr>
        <p:spPr>
          <a:xfrm>
            <a:off x="4282553" y="4726297"/>
            <a:ext cx="730204" cy="7302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54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b="1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446BA1CE-E581-4E5C-97D8-529166BF37F0}"/>
              </a:ext>
            </a:extLst>
          </p:cNvPr>
          <p:cNvSpPr/>
          <p:nvPr/>
        </p:nvSpPr>
        <p:spPr>
          <a:xfrm>
            <a:off x="4486485" y="4963060"/>
            <a:ext cx="322340" cy="256678"/>
          </a:xfrm>
          <a:custGeom>
            <a:avLst/>
            <a:gdLst>
              <a:gd name="connsiteX0" fmla="*/ 485775 w 514350"/>
              <a:gd name="connsiteY0" fmla="*/ 0 h 409575"/>
              <a:gd name="connsiteX1" fmla="*/ 514350 w 514350"/>
              <a:gd name="connsiteY1" fmla="*/ 28575 h 409575"/>
              <a:gd name="connsiteX2" fmla="*/ 514350 w 514350"/>
              <a:gd name="connsiteY2" fmla="*/ 323850 h 409575"/>
              <a:gd name="connsiteX3" fmla="*/ 485775 w 514350"/>
              <a:gd name="connsiteY3" fmla="*/ 352425 h 409575"/>
              <a:gd name="connsiteX4" fmla="*/ 191167 w 514350"/>
              <a:gd name="connsiteY4" fmla="*/ 352425 h 409575"/>
              <a:gd name="connsiteX5" fmla="*/ 114395 w 514350"/>
              <a:gd name="connsiteY5" fmla="*/ 409575 h 409575"/>
              <a:gd name="connsiteX6" fmla="*/ 114395 w 514350"/>
              <a:gd name="connsiteY6" fmla="*/ 352425 h 409575"/>
              <a:gd name="connsiteX7" fmla="*/ 28575 w 514350"/>
              <a:gd name="connsiteY7" fmla="*/ 352425 h 409575"/>
              <a:gd name="connsiteX8" fmla="*/ 0 w 514350"/>
              <a:gd name="connsiteY8" fmla="*/ 323850 h 409575"/>
              <a:gd name="connsiteX9" fmla="*/ 0 w 514350"/>
              <a:gd name="connsiteY9" fmla="*/ 28575 h 409575"/>
              <a:gd name="connsiteX10" fmla="*/ 28575 w 514350"/>
              <a:gd name="connsiteY10" fmla="*/ 0 h 409575"/>
              <a:gd name="connsiteX11" fmla="*/ 485775 w 514350"/>
              <a:gd name="connsiteY11" fmla="*/ 0 h 409575"/>
              <a:gd name="connsiteX12" fmla="*/ 123825 w 514350"/>
              <a:gd name="connsiteY12" fmla="*/ 142875 h 409575"/>
              <a:gd name="connsiteX13" fmla="*/ 90488 w 514350"/>
              <a:gd name="connsiteY13" fmla="*/ 176213 h 409575"/>
              <a:gd name="connsiteX14" fmla="*/ 123825 w 514350"/>
              <a:gd name="connsiteY14" fmla="*/ 209550 h 409575"/>
              <a:gd name="connsiteX15" fmla="*/ 157163 w 514350"/>
              <a:gd name="connsiteY15" fmla="*/ 176213 h 409575"/>
              <a:gd name="connsiteX16" fmla="*/ 123825 w 514350"/>
              <a:gd name="connsiteY16" fmla="*/ 142875 h 409575"/>
              <a:gd name="connsiteX17" fmla="*/ 257175 w 514350"/>
              <a:gd name="connsiteY17" fmla="*/ 142875 h 409575"/>
              <a:gd name="connsiteX18" fmla="*/ 223838 w 514350"/>
              <a:gd name="connsiteY18" fmla="*/ 176213 h 409575"/>
              <a:gd name="connsiteX19" fmla="*/ 257175 w 514350"/>
              <a:gd name="connsiteY19" fmla="*/ 209550 h 409575"/>
              <a:gd name="connsiteX20" fmla="*/ 290513 w 514350"/>
              <a:gd name="connsiteY20" fmla="*/ 176213 h 409575"/>
              <a:gd name="connsiteX21" fmla="*/ 257175 w 514350"/>
              <a:gd name="connsiteY21" fmla="*/ 142875 h 409575"/>
              <a:gd name="connsiteX22" fmla="*/ 390525 w 514350"/>
              <a:gd name="connsiteY22" fmla="*/ 142875 h 409575"/>
              <a:gd name="connsiteX23" fmla="*/ 357188 w 514350"/>
              <a:gd name="connsiteY23" fmla="*/ 176213 h 409575"/>
              <a:gd name="connsiteX24" fmla="*/ 390525 w 514350"/>
              <a:gd name="connsiteY24" fmla="*/ 209550 h 409575"/>
              <a:gd name="connsiteX25" fmla="*/ 423863 w 514350"/>
              <a:gd name="connsiteY25" fmla="*/ 176213 h 409575"/>
              <a:gd name="connsiteX26" fmla="*/ 390525 w 514350"/>
              <a:gd name="connsiteY26" fmla="*/ 1428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5775" y="0"/>
                </a:moveTo>
                <a:cubicBezTo>
                  <a:pt x="501586" y="0"/>
                  <a:pt x="514350" y="12764"/>
                  <a:pt x="514350" y="28575"/>
                </a:cubicBezTo>
                <a:lnTo>
                  <a:pt x="514350" y="323850"/>
                </a:lnTo>
                <a:cubicBezTo>
                  <a:pt x="514350" y="339662"/>
                  <a:pt x="501586" y="352425"/>
                  <a:pt x="485775" y="352425"/>
                </a:cubicBezTo>
                <a:lnTo>
                  <a:pt x="191167" y="352425"/>
                </a:lnTo>
                <a:lnTo>
                  <a:pt x="114395" y="409575"/>
                </a:lnTo>
                <a:lnTo>
                  <a:pt x="114395" y="352425"/>
                </a:lnTo>
                <a:lnTo>
                  <a:pt x="28575" y="352425"/>
                </a:lnTo>
                <a:cubicBezTo>
                  <a:pt x="12764" y="352425"/>
                  <a:pt x="0" y="339662"/>
                  <a:pt x="0" y="323850"/>
                </a:cubicBezTo>
                <a:lnTo>
                  <a:pt x="0" y="28575"/>
                </a:lnTo>
                <a:cubicBezTo>
                  <a:pt x="0" y="12764"/>
                  <a:pt x="12764" y="0"/>
                  <a:pt x="28575" y="0"/>
                </a:cubicBezTo>
                <a:lnTo>
                  <a:pt x="485775" y="0"/>
                </a:lnTo>
                <a:close/>
                <a:moveTo>
                  <a:pt x="123825" y="142875"/>
                </a:moveTo>
                <a:cubicBezTo>
                  <a:pt x="105442" y="142875"/>
                  <a:pt x="90488" y="157829"/>
                  <a:pt x="90488" y="176213"/>
                </a:cubicBezTo>
                <a:cubicBezTo>
                  <a:pt x="90488" y="194596"/>
                  <a:pt x="105442" y="209550"/>
                  <a:pt x="123825" y="209550"/>
                </a:cubicBezTo>
                <a:cubicBezTo>
                  <a:pt x="142208" y="209550"/>
                  <a:pt x="157163" y="194596"/>
                  <a:pt x="157163" y="176213"/>
                </a:cubicBezTo>
                <a:cubicBezTo>
                  <a:pt x="157163" y="157829"/>
                  <a:pt x="142208" y="142875"/>
                  <a:pt x="123825" y="142875"/>
                </a:cubicBezTo>
                <a:close/>
                <a:moveTo>
                  <a:pt x="257175" y="142875"/>
                </a:moveTo>
                <a:cubicBezTo>
                  <a:pt x="238792" y="142875"/>
                  <a:pt x="223838" y="157829"/>
                  <a:pt x="223838" y="176213"/>
                </a:cubicBezTo>
                <a:cubicBezTo>
                  <a:pt x="223838" y="194596"/>
                  <a:pt x="238792" y="209550"/>
                  <a:pt x="257175" y="209550"/>
                </a:cubicBezTo>
                <a:cubicBezTo>
                  <a:pt x="275558" y="209550"/>
                  <a:pt x="290513" y="194596"/>
                  <a:pt x="290513" y="176213"/>
                </a:cubicBezTo>
                <a:cubicBezTo>
                  <a:pt x="290513" y="157829"/>
                  <a:pt x="275558" y="142875"/>
                  <a:pt x="257175" y="142875"/>
                </a:cubicBezTo>
                <a:close/>
                <a:moveTo>
                  <a:pt x="390525" y="142875"/>
                </a:moveTo>
                <a:cubicBezTo>
                  <a:pt x="372142" y="142875"/>
                  <a:pt x="357188" y="157829"/>
                  <a:pt x="357188" y="176213"/>
                </a:cubicBezTo>
                <a:cubicBezTo>
                  <a:pt x="357188" y="194596"/>
                  <a:pt x="372142" y="209550"/>
                  <a:pt x="390525" y="209550"/>
                </a:cubicBezTo>
                <a:cubicBezTo>
                  <a:pt x="408908" y="209550"/>
                  <a:pt x="423863" y="194596"/>
                  <a:pt x="423863" y="176213"/>
                </a:cubicBezTo>
                <a:cubicBezTo>
                  <a:pt x="423863" y="157829"/>
                  <a:pt x="408908" y="142875"/>
                  <a:pt x="390525" y="14287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A30AF758-2811-408B-9228-154188E98AB5}"/>
              </a:ext>
            </a:extLst>
          </p:cNvPr>
          <p:cNvSpPr/>
          <p:nvPr/>
        </p:nvSpPr>
        <p:spPr>
          <a:xfrm>
            <a:off x="7186009" y="1511757"/>
            <a:ext cx="730204" cy="7302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54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b="1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0" name="任意多边形: 形状 99">
            <a:extLst>
              <a:ext uri="{FF2B5EF4-FFF2-40B4-BE49-F238E27FC236}">
                <a16:creationId xmlns:a16="http://schemas.microsoft.com/office/drawing/2014/main" id="{DA2C7EB4-46B4-4085-B964-8172B78F881A}"/>
              </a:ext>
            </a:extLst>
          </p:cNvPr>
          <p:cNvSpPr/>
          <p:nvPr/>
        </p:nvSpPr>
        <p:spPr>
          <a:xfrm>
            <a:off x="7418720" y="1715689"/>
            <a:ext cx="264780" cy="322340"/>
          </a:xfrm>
          <a:custGeom>
            <a:avLst/>
            <a:gdLst>
              <a:gd name="connsiteX0" fmla="*/ 283464 w 438150"/>
              <a:gd name="connsiteY0" fmla="*/ 0 h 533400"/>
              <a:gd name="connsiteX1" fmla="*/ 285750 w 438150"/>
              <a:gd name="connsiteY1" fmla="*/ 95 h 533400"/>
              <a:gd name="connsiteX2" fmla="*/ 285750 w 438150"/>
              <a:gd name="connsiteY2" fmla="*/ 123825 h 533400"/>
              <a:gd name="connsiteX3" fmla="*/ 285845 w 438150"/>
              <a:gd name="connsiteY3" fmla="*/ 125540 h 533400"/>
              <a:gd name="connsiteX4" fmla="*/ 314325 w 438150"/>
              <a:gd name="connsiteY4" fmla="*/ 152400 h 533400"/>
              <a:gd name="connsiteX5" fmla="*/ 314325 w 438150"/>
              <a:gd name="connsiteY5" fmla="*/ 152400 h 533400"/>
              <a:gd name="connsiteX6" fmla="*/ 438055 w 438150"/>
              <a:gd name="connsiteY6" fmla="*/ 152400 h 533400"/>
              <a:gd name="connsiteX7" fmla="*/ 438150 w 438150"/>
              <a:gd name="connsiteY7" fmla="*/ 154686 h 533400"/>
              <a:gd name="connsiteX8" fmla="*/ 438150 w 438150"/>
              <a:gd name="connsiteY8" fmla="*/ 504825 h 533400"/>
              <a:gd name="connsiteX9" fmla="*/ 409575 w 438150"/>
              <a:gd name="connsiteY9" fmla="*/ 533400 h 533400"/>
              <a:gd name="connsiteX10" fmla="*/ 28575 w 438150"/>
              <a:gd name="connsiteY10" fmla="*/ 533400 h 533400"/>
              <a:gd name="connsiteX11" fmla="*/ 0 w 438150"/>
              <a:gd name="connsiteY11" fmla="*/ 504825 h 533400"/>
              <a:gd name="connsiteX12" fmla="*/ 0 w 438150"/>
              <a:gd name="connsiteY12" fmla="*/ 28575 h 533400"/>
              <a:gd name="connsiteX13" fmla="*/ 28575 w 438150"/>
              <a:gd name="connsiteY13" fmla="*/ 0 h 533400"/>
              <a:gd name="connsiteX14" fmla="*/ 283464 w 438150"/>
              <a:gd name="connsiteY14" fmla="*/ 0 h 533400"/>
              <a:gd name="connsiteX15" fmla="*/ 247650 w 438150"/>
              <a:gd name="connsiteY15" fmla="*/ 200025 h 533400"/>
              <a:gd name="connsiteX16" fmla="*/ 152400 w 438150"/>
              <a:gd name="connsiteY16" fmla="*/ 200025 h 533400"/>
              <a:gd name="connsiteX17" fmla="*/ 152400 w 438150"/>
              <a:gd name="connsiteY17" fmla="*/ 409575 h 533400"/>
              <a:gd name="connsiteX18" fmla="*/ 171450 w 438150"/>
              <a:gd name="connsiteY18" fmla="*/ 409575 h 533400"/>
              <a:gd name="connsiteX19" fmla="*/ 171450 w 438150"/>
              <a:gd name="connsiteY19" fmla="*/ 314325 h 533400"/>
              <a:gd name="connsiteX20" fmla="*/ 247650 w 438150"/>
              <a:gd name="connsiteY20" fmla="*/ 314325 h 533400"/>
              <a:gd name="connsiteX21" fmla="*/ 249746 w 438150"/>
              <a:gd name="connsiteY21" fmla="*/ 314325 h 533400"/>
              <a:gd name="connsiteX22" fmla="*/ 304800 w 438150"/>
              <a:gd name="connsiteY22" fmla="*/ 257175 h 533400"/>
              <a:gd name="connsiteX23" fmla="*/ 247650 w 438150"/>
              <a:gd name="connsiteY23" fmla="*/ 200025 h 533400"/>
              <a:gd name="connsiteX24" fmla="*/ 247650 w 438150"/>
              <a:gd name="connsiteY24" fmla="*/ 200025 h 533400"/>
              <a:gd name="connsiteX25" fmla="*/ 247650 w 438150"/>
              <a:gd name="connsiteY25" fmla="*/ 219075 h 533400"/>
              <a:gd name="connsiteX26" fmla="*/ 285750 w 438150"/>
              <a:gd name="connsiteY26" fmla="*/ 257175 h 533400"/>
              <a:gd name="connsiteX27" fmla="*/ 247650 w 438150"/>
              <a:gd name="connsiteY27" fmla="*/ 295275 h 533400"/>
              <a:gd name="connsiteX28" fmla="*/ 247650 w 438150"/>
              <a:gd name="connsiteY28" fmla="*/ 295275 h 533400"/>
              <a:gd name="connsiteX29" fmla="*/ 171450 w 438150"/>
              <a:gd name="connsiteY29" fmla="*/ 295275 h 533400"/>
              <a:gd name="connsiteX30" fmla="*/ 171450 w 438150"/>
              <a:gd name="connsiteY30" fmla="*/ 219075 h 533400"/>
              <a:gd name="connsiteX31" fmla="*/ 247650 w 438150"/>
              <a:gd name="connsiteY31" fmla="*/ 219075 h 533400"/>
              <a:gd name="connsiteX32" fmla="*/ 428625 w 438150"/>
              <a:gd name="connsiteY32" fmla="*/ 133350 h 533400"/>
              <a:gd name="connsiteX33" fmla="*/ 314325 w 438150"/>
              <a:gd name="connsiteY33" fmla="*/ 133350 h 533400"/>
              <a:gd name="connsiteX34" fmla="*/ 313182 w 438150"/>
              <a:gd name="connsiteY34" fmla="*/ 133255 h 533400"/>
              <a:gd name="connsiteX35" fmla="*/ 304800 w 438150"/>
              <a:gd name="connsiteY35" fmla="*/ 123825 h 533400"/>
              <a:gd name="connsiteX36" fmla="*/ 304800 w 438150"/>
              <a:gd name="connsiteY36" fmla="*/ 123825 h 533400"/>
              <a:gd name="connsiteX37" fmla="*/ 304800 w 438150"/>
              <a:gd name="connsiteY37" fmla="*/ 9525 h 533400"/>
              <a:gd name="connsiteX38" fmla="*/ 428625 w 438150"/>
              <a:gd name="connsiteY38" fmla="*/ 13335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464" y="0"/>
                </a:moveTo>
                <a:cubicBezTo>
                  <a:pt x="284226" y="0"/>
                  <a:pt x="284988" y="0"/>
                  <a:pt x="285750" y="95"/>
                </a:cubicBezTo>
                <a:lnTo>
                  <a:pt x="285750" y="123825"/>
                </a:lnTo>
                <a:lnTo>
                  <a:pt x="285845" y="125540"/>
                </a:lnTo>
                <a:cubicBezTo>
                  <a:pt x="286703" y="140494"/>
                  <a:pt x="299085" y="152400"/>
                  <a:pt x="314325" y="152400"/>
                </a:cubicBezTo>
                <a:lnTo>
                  <a:pt x="314325" y="152400"/>
                </a:lnTo>
                <a:lnTo>
                  <a:pt x="438055" y="152400"/>
                </a:lnTo>
                <a:cubicBezTo>
                  <a:pt x="438150" y="153162"/>
                  <a:pt x="438150" y="153924"/>
                  <a:pt x="438150" y="154686"/>
                </a:cubicBezTo>
                <a:lnTo>
                  <a:pt x="438150" y="504825"/>
                </a:lnTo>
                <a:cubicBezTo>
                  <a:pt x="438150" y="520637"/>
                  <a:pt x="425387" y="533400"/>
                  <a:pt x="409575" y="533400"/>
                </a:cubicBezTo>
                <a:lnTo>
                  <a:pt x="28575" y="533400"/>
                </a:lnTo>
                <a:cubicBezTo>
                  <a:pt x="12764" y="533400"/>
                  <a:pt x="0" y="520637"/>
                  <a:pt x="0" y="504825"/>
                </a:cubicBezTo>
                <a:lnTo>
                  <a:pt x="0" y="28575"/>
                </a:lnTo>
                <a:cubicBezTo>
                  <a:pt x="0" y="12763"/>
                  <a:pt x="12764" y="0"/>
                  <a:pt x="28575" y="0"/>
                </a:cubicBezTo>
                <a:lnTo>
                  <a:pt x="283464" y="0"/>
                </a:lnTo>
                <a:close/>
                <a:moveTo>
                  <a:pt x="247650" y="200025"/>
                </a:moveTo>
                <a:lnTo>
                  <a:pt x="152400" y="200025"/>
                </a:lnTo>
                <a:lnTo>
                  <a:pt x="152400" y="409575"/>
                </a:lnTo>
                <a:lnTo>
                  <a:pt x="171450" y="409575"/>
                </a:lnTo>
                <a:lnTo>
                  <a:pt x="171450" y="314325"/>
                </a:lnTo>
                <a:lnTo>
                  <a:pt x="247650" y="314325"/>
                </a:lnTo>
                <a:lnTo>
                  <a:pt x="249746" y="314325"/>
                </a:lnTo>
                <a:cubicBezTo>
                  <a:pt x="280321" y="313182"/>
                  <a:pt x="304800" y="288036"/>
                  <a:pt x="304800" y="257175"/>
                </a:cubicBezTo>
                <a:cubicBezTo>
                  <a:pt x="304800" y="225647"/>
                  <a:pt x="279178" y="200025"/>
                  <a:pt x="247650" y="200025"/>
                </a:cubicBezTo>
                <a:lnTo>
                  <a:pt x="247650" y="200025"/>
                </a:lnTo>
                <a:close/>
                <a:moveTo>
                  <a:pt x="247650" y="219075"/>
                </a:moveTo>
                <a:cubicBezTo>
                  <a:pt x="268700" y="219075"/>
                  <a:pt x="285750" y="236125"/>
                  <a:pt x="285750" y="257175"/>
                </a:cubicBezTo>
                <a:cubicBezTo>
                  <a:pt x="285750" y="278225"/>
                  <a:pt x="268700" y="295275"/>
                  <a:pt x="247650" y="295275"/>
                </a:cubicBezTo>
                <a:lnTo>
                  <a:pt x="247650" y="295275"/>
                </a:lnTo>
                <a:lnTo>
                  <a:pt x="171450" y="295275"/>
                </a:lnTo>
                <a:lnTo>
                  <a:pt x="171450" y="219075"/>
                </a:lnTo>
                <a:lnTo>
                  <a:pt x="247650" y="219075"/>
                </a:lnTo>
                <a:close/>
                <a:moveTo>
                  <a:pt x="428625" y="133350"/>
                </a:moveTo>
                <a:lnTo>
                  <a:pt x="314325" y="133350"/>
                </a:lnTo>
                <a:lnTo>
                  <a:pt x="313182" y="133255"/>
                </a:lnTo>
                <a:cubicBezTo>
                  <a:pt x="308515" y="132779"/>
                  <a:pt x="304800" y="128683"/>
                  <a:pt x="304800" y="123825"/>
                </a:cubicBezTo>
                <a:lnTo>
                  <a:pt x="304800" y="123825"/>
                </a:lnTo>
                <a:lnTo>
                  <a:pt x="304800" y="9525"/>
                </a:lnTo>
                <a:lnTo>
                  <a:pt x="428625" y="13335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6D4E9E99-925F-4DFC-AA47-108F04C7F049}"/>
              </a:ext>
            </a:extLst>
          </p:cNvPr>
          <p:cNvSpPr/>
          <p:nvPr/>
        </p:nvSpPr>
        <p:spPr>
          <a:xfrm>
            <a:off x="7186009" y="4726297"/>
            <a:ext cx="730204" cy="7302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54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b="1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C54D2C56-391B-44C7-8FBF-4EB6EC29E32B}"/>
              </a:ext>
            </a:extLst>
          </p:cNvPr>
          <p:cNvSpPr/>
          <p:nvPr/>
        </p:nvSpPr>
        <p:spPr>
          <a:xfrm>
            <a:off x="7398731" y="4930229"/>
            <a:ext cx="304758" cy="322340"/>
          </a:xfrm>
          <a:custGeom>
            <a:avLst/>
            <a:gdLst>
              <a:gd name="connsiteX0" fmla="*/ 371475 w 495300"/>
              <a:gd name="connsiteY0" fmla="*/ 0 h 523875"/>
              <a:gd name="connsiteX1" fmla="*/ 400050 w 495300"/>
              <a:gd name="connsiteY1" fmla="*/ 28575 h 523875"/>
              <a:gd name="connsiteX2" fmla="*/ 400050 w 495300"/>
              <a:gd name="connsiteY2" fmla="*/ 133350 h 523875"/>
              <a:gd name="connsiteX3" fmla="*/ 371475 w 495300"/>
              <a:gd name="connsiteY3" fmla="*/ 161925 h 523875"/>
              <a:gd name="connsiteX4" fmla="*/ 257175 w 495300"/>
              <a:gd name="connsiteY4" fmla="*/ 161925 h 523875"/>
              <a:gd name="connsiteX5" fmla="*/ 257175 w 495300"/>
              <a:gd name="connsiteY5" fmla="*/ 285750 h 523875"/>
              <a:gd name="connsiteX6" fmla="*/ 419100 w 495300"/>
              <a:gd name="connsiteY6" fmla="*/ 285750 h 523875"/>
              <a:gd name="connsiteX7" fmla="*/ 457200 w 495300"/>
              <a:gd name="connsiteY7" fmla="*/ 321945 h 523875"/>
              <a:gd name="connsiteX8" fmla="*/ 457200 w 495300"/>
              <a:gd name="connsiteY8" fmla="*/ 323850 h 523875"/>
              <a:gd name="connsiteX9" fmla="*/ 457200 w 495300"/>
              <a:gd name="connsiteY9" fmla="*/ 428625 h 523875"/>
              <a:gd name="connsiteX10" fmla="*/ 476250 w 495300"/>
              <a:gd name="connsiteY10" fmla="*/ 428625 h 523875"/>
              <a:gd name="connsiteX11" fmla="*/ 495300 w 495300"/>
              <a:gd name="connsiteY11" fmla="*/ 447675 h 523875"/>
              <a:gd name="connsiteX12" fmla="*/ 495300 w 495300"/>
              <a:gd name="connsiteY12" fmla="*/ 504825 h 523875"/>
              <a:gd name="connsiteX13" fmla="*/ 476250 w 495300"/>
              <a:gd name="connsiteY13" fmla="*/ 523875 h 523875"/>
              <a:gd name="connsiteX14" fmla="*/ 419100 w 495300"/>
              <a:gd name="connsiteY14" fmla="*/ 523875 h 523875"/>
              <a:gd name="connsiteX15" fmla="*/ 400050 w 495300"/>
              <a:gd name="connsiteY15" fmla="*/ 504825 h 523875"/>
              <a:gd name="connsiteX16" fmla="*/ 400050 w 495300"/>
              <a:gd name="connsiteY16" fmla="*/ 447675 h 523875"/>
              <a:gd name="connsiteX17" fmla="*/ 419100 w 495300"/>
              <a:gd name="connsiteY17" fmla="*/ 428625 h 523875"/>
              <a:gd name="connsiteX18" fmla="*/ 438150 w 495300"/>
              <a:gd name="connsiteY18" fmla="*/ 428625 h 523875"/>
              <a:gd name="connsiteX19" fmla="*/ 438150 w 495300"/>
              <a:gd name="connsiteY19" fmla="*/ 323850 h 523875"/>
              <a:gd name="connsiteX20" fmla="*/ 420529 w 495300"/>
              <a:gd name="connsiteY20" fmla="*/ 304895 h 523875"/>
              <a:gd name="connsiteX21" fmla="*/ 419100 w 495300"/>
              <a:gd name="connsiteY21" fmla="*/ 304800 h 523875"/>
              <a:gd name="connsiteX22" fmla="*/ 257175 w 495300"/>
              <a:gd name="connsiteY22" fmla="*/ 304800 h 523875"/>
              <a:gd name="connsiteX23" fmla="*/ 257175 w 495300"/>
              <a:gd name="connsiteY23" fmla="*/ 428625 h 523875"/>
              <a:gd name="connsiteX24" fmla="*/ 276225 w 495300"/>
              <a:gd name="connsiteY24" fmla="*/ 428625 h 523875"/>
              <a:gd name="connsiteX25" fmla="*/ 295275 w 495300"/>
              <a:gd name="connsiteY25" fmla="*/ 447675 h 523875"/>
              <a:gd name="connsiteX26" fmla="*/ 295275 w 495300"/>
              <a:gd name="connsiteY26" fmla="*/ 504825 h 523875"/>
              <a:gd name="connsiteX27" fmla="*/ 276225 w 495300"/>
              <a:gd name="connsiteY27" fmla="*/ 523875 h 523875"/>
              <a:gd name="connsiteX28" fmla="*/ 219075 w 495300"/>
              <a:gd name="connsiteY28" fmla="*/ 523875 h 523875"/>
              <a:gd name="connsiteX29" fmla="*/ 200025 w 495300"/>
              <a:gd name="connsiteY29" fmla="*/ 504825 h 523875"/>
              <a:gd name="connsiteX30" fmla="*/ 200025 w 495300"/>
              <a:gd name="connsiteY30" fmla="*/ 447675 h 523875"/>
              <a:gd name="connsiteX31" fmla="*/ 219075 w 495300"/>
              <a:gd name="connsiteY31" fmla="*/ 428625 h 523875"/>
              <a:gd name="connsiteX32" fmla="*/ 238125 w 495300"/>
              <a:gd name="connsiteY32" fmla="*/ 428625 h 523875"/>
              <a:gd name="connsiteX33" fmla="*/ 238125 w 495300"/>
              <a:gd name="connsiteY33" fmla="*/ 304800 h 523875"/>
              <a:gd name="connsiteX34" fmla="*/ 76200 w 495300"/>
              <a:gd name="connsiteY34" fmla="*/ 304800 h 523875"/>
              <a:gd name="connsiteX35" fmla="*/ 57245 w 495300"/>
              <a:gd name="connsiteY35" fmla="*/ 322421 h 523875"/>
              <a:gd name="connsiteX36" fmla="*/ 57150 w 495300"/>
              <a:gd name="connsiteY36" fmla="*/ 323850 h 523875"/>
              <a:gd name="connsiteX37" fmla="*/ 57150 w 495300"/>
              <a:gd name="connsiteY37" fmla="*/ 428625 h 523875"/>
              <a:gd name="connsiteX38" fmla="*/ 76200 w 495300"/>
              <a:gd name="connsiteY38" fmla="*/ 428625 h 523875"/>
              <a:gd name="connsiteX39" fmla="*/ 95250 w 495300"/>
              <a:gd name="connsiteY39" fmla="*/ 447675 h 523875"/>
              <a:gd name="connsiteX40" fmla="*/ 95250 w 495300"/>
              <a:gd name="connsiteY40" fmla="*/ 504825 h 523875"/>
              <a:gd name="connsiteX41" fmla="*/ 76200 w 495300"/>
              <a:gd name="connsiteY41" fmla="*/ 523875 h 523875"/>
              <a:gd name="connsiteX42" fmla="*/ 19050 w 495300"/>
              <a:gd name="connsiteY42" fmla="*/ 523875 h 523875"/>
              <a:gd name="connsiteX43" fmla="*/ 0 w 495300"/>
              <a:gd name="connsiteY43" fmla="*/ 504825 h 523875"/>
              <a:gd name="connsiteX44" fmla="*/ 0 w 495300"/>
              <a:gd name="connsiteY44" fmla="*/ 447675 h 523875"/>
              <a:gd name="connsiteX45" fmla="*/ 19050 w 495300"/>
              <a:gd name="connsiteY45" fmla="*/ 428625 h 523875"/>
              <a:gd name="connsiteX46" fmla="*/ 38100 w 495300"/>
              <a:gd name="connsiteY46" fmla="*/ 428625 h 523875"/>
              <a:gd name="connsiteX47" fmla="*/ 38100 w 495300"/>
              <a:gd name="connsiteY47" fmla="*/ 323850 h 523875"/>
              <a:gd name="connsiteX48" fmla="*/ 74295 w 495300"/>
              <a:gd name="connsiteY48" fmla="*/ 285750 h 523875"/>
              <a:gd name="connsiteX49" fmla="*/ 76200 w 495300"/>
              <a:gd name="connsiteY49" fmla="*/ 285750 h 523875"/>
              <a:gd name="connsiteX50" fmla="*/ 238125 w 495300"/>
              <a:gd name="connsiteY50" fmla="*/ 285750 h 523875"/>
              <a:gd name="connsiteX51" fmla="*/ 238125 w 495300"/>
              <a:gd name="connsiteY51" fmla="*/ 161925 h 523875"/>
              <a:gd name="connsiteX52" fmla="*/ 123825 w 495300"/>
              <a:gd name="connsiteY52" fmla="*/ 161925 h 523875"/>
              <a:gd name="connsiteX53" fmla="*/ 95250 w 495300"/>
              <a:gd name="connsiteY53" fmla="*/ 133350 h 523875"/>
              <a:gd name="connsiteX54" fmla="*/ 95250 w 495300"/>
              <a:gd name="connsiteY54" fmla="*/ 28575 h 523875"/>
              <a:gd name="connsiteX55" fmla="*/ 123825 w 495300"/>
              <a:gd name="connsiteY55" fmla="*/ 0 h 523875"/>
              <a:gd name="connsiteX56" fmla="*/ 371475 w 495300"/>
              <a:gd name="connsiteY56" fmla="*/ 0 h 523875"/>
              <a:gd name="connsiteX57" fmla="*/ 147638 w 495300"/>
              <a:gd name="connsiteY57" fmla="*/ 95250 h 523875"/>
              <a:gd name="connsiteX58" fmla="*/ 133350 w 495300"/>
              <a:gd name="connsiteY58" fmla="*/ 109538 h 523875"/>
              <a:gd name="connsiteX59" fmla="*/ 147638 w 495300"/>
              <a:gd name="connsiteY59" fmla="*/ 123825 h 523875"/>
              <a:gd name="connsiteX60" fmla="*/ 161925 w 495300"/>
              <a:gd name="connsiteY60" fmla="*/ 109538 h 523875"/>
              <a:gd name="connsiteX61" fmla="*/ 147638 w 495300"/>
              <a:gd name="connsiteY61" fmla="*/ 9525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95300" h="523875">
                <a:moveTo>
                  <a:pt x="371475" y="0"/>
                </a:moveTo>
                <a:cubicBezTo>
                  <a:pt x="387287" y="0"/>
                  <a:pt x="400050" y="12763"/>
                  <a:pt x="400050" y="28575"/>
                </a:cubicBezTo>
                <a:lnTo>
                  <a:pt x="400050" y="133350"/>
                </a:lnTo>
                <a:cubicBezTo>
                  <a:pt x="400050" y="149162"/>
                  <a:pt x="387287" y="161925"/>
                  <a:pt x="371475" y="161925"/>
                </a:cubicBezTo>
                <a:lnTo>
                  <a:pt x="257175" y="161925"/>
                </a:lnTo>
                <a:lnTo>
                  <a:pt x="257175" y="285750"/>
                </a:lnTo>
                <a:lnTo>
                  <a:pt x="419100" y="285750"/>
                </a:lnTo>
                <a:cubicBezTo>
                  <a:pt x="439484" y="285750"/>
                  <a:pt x="456152" y="301752"/>
                  <a:pt x="457200" y="321945"/>
                </a:cubicBezTo>
                <a:lnTo>
                  <a:pt x="457200" y="323850"/>
                </a:lnTo>
                <a:lnTo>
                  <a:pt x="457200" y="428625"/>
                </a:lnTo>
                <a:lnTo>
                  <a:pt x="476250" y="428625"/>
                </a:lnTo>
                <a:cubicBezTo>
                  <a:pt x="486728" y="428625"/>
                  <a:pt x="495300" y="437198"/>
                  <a:pt x="495300" y="447675"/>
                </a:cubicBezTo>
                <a:lnTo>
                  <a:pt x="495300" y="504825"/>
                </a:lnTo>
                <a:cubicBezTo>
                  <a:pt x="495300" y="515303"/>
                  <a:pt x="486728" y="523875"/>
                  <a:pt x="476250" y="523875"/>
                </a:cubicBezTo>
                <a:lnTo>
                  <a:pt x="419100" y="523875"/>
                </a:lnTo>
                <a:cubicBezTo>
                  <a:pt x="408622" y="523875"/>
                  <a:pt x="400050" y="515303"/>
                  <a:pt x="400050" y="504825"/>
                </a:cubicBezTo>
                <a:lnTo>
                  <a:pt x="400050" y="447675"/>
                </a:lnTo>
                <a:cubicBezTo>
                  <a:pt x="400050" y="437198"/>
                  <a:pt x="408622" y="428625"/>
                  <a:pt x="419100" y="428625"/>
                </a:cubicBezTo>
                <a:lnTo>
                  <a:pt x="438150" y="428625"/>
                </a:lnTo>
                <a:lnTo>
                  <a:pt x="438150" y="323850"/>
                </a:lnTo>
                <a:cubicBezTo>
                  <a:pt x="438150" y="313849"/>
                  <a:pt x="430339" y="305562"/>
                  <a:pt x="420529" y="304895"/>
                </a:cubicBezTo>
                <a:lnTo>
                  <a:pt x="419100" y="304800"/>
                </a:lnTo>
                <a:lnTo>
                  <a:pt x="257175" y="304800"/>
                </a:lnTo>
                <a:lnTo>
                  <a:pt x="257175" y="428625"/>
                </a:lnTo>
                <a:lnTo>
                  <a:pt x="276225" y="428625"/>
                </a:lnTo>
                <a:cubicBezTo>
                  <a:pt x="286703" y="428625"/>
                  <a:pt x="295275" y="437198"/>
                  <a:pt x="295275" y="447675"/>
                </a:cubicBezTo>
                <a:lnTo>
                  <a:pt x="295275" y="504825"/>
                </a:lnTo>
                <a:cubicBezTo>
                  <a:pt x="295275" y="515303"/>
                  <a:pt x="286703" y="523875"/>
                  <a:pt x="276225" y="523875"/>
                </a:cubicBezTo>
                <a:lnTo>
                  <a:pt x="219075" y="523875"/>
                </a:lnTo>
                <a:cubicBezTo>
                  <a:pt x="208597" y="523875"/>
                  <a:pt x="200025" y="515303"/>
                  <a:pt x="200025" y="504825"/>
                </a:cubicBezTo>
                <a:lnTo>
                  <a:pt x="200025" y="447675"/>
                </a:lnTo>
                <a:cubicBezTo>
                  <a:pt x="200025" y="437198"/>
                  <a:pt x="208597" y="428625"/>
                  <a:pt x="219075" y="428625"/>
                </a:cubicBezTo>
                <a:lnTo>
                  <a:pt x="238125" y="428625"/>
                </a:lnTo>
                <a:lnTo>
                  <a:pt x="238125" y="304800"/>
                </a:lnTo>
                <a:lnTo>
                  <a:pt x="76200" y="304800"/>
                </a:lnTo>
                <a:cubicBezTo>
                  <a:pt x="66199" y="304800"/>
                  <a:pt x="57912" y="312611"/>
                  <a:pt x="57245" y="322421"/>
                </a:cubicBezTo>
                <a:lnTo>
                  <a:pt x="57150" y="323850"/>
                </a:lnTo>
                <a:lnTo>
                  <a:pt x="57150" y="428625"/>
                </a:lnTo>
                <a:lnTo>
                  <a:pt x="76200" y="428625"/>
                </a:lnTo>
                <a:cubicBezTo>
                  <a:pt x="86678" y="428625"/>
                  <a:pt x="95250" y="437198"/>
                  <a:pt x="95250" y="447675"/>
                </a:cubicBezTo>
                <a:lnTo>
                  <a:pt x="95250" y="504825"/>
                </a:lnTo>
                <a:cubicBezTo>
                  <a:pt x="95250" y="515303"/>
                  <a:pt x="86678" y="523875"/>
                  <a:pt x="76200" y="523875"/>
                </a:cubicBezTo>
                <a:lnTo>
                  <a:pt x="19050" y="523875"/>
                </a:lnTo>
                <a:cubicBezTo>
                  <a:pt x="8573" y="523875"/>
                  <a:pt x="0" y="515303"/>
                  <a:pt x="0" y="504825"/>
                </a:cubicBezTo>
                <a:lnTo>
                  <a:pt x="0" y="447675"/>
                </a:lnTo>
                <a:cubicBezTo>
                  <a:pt x="0" y="437198"/>
                  <a:pt x="8573" y="428625"/>
                  <a:pt x="19050" y="428625"/>
                </a:cubicBezTo>
                <a:lnTo>
                  <a:pt x="38100" y="428625"/>
                </a:lnTo>
                <a:lnTo>
                  <a:pt x="38100" y="323850"/>
                </a:lnTo>
                <a:cubicBezTo>
                  <a:pt x="38100" y="303467"/>
                  <a:pt x="54102" y="286798"/>
                  <a:pt x="74295" y="285750"/>
                </a:cubicBezTo>
                <a:lnTo>
                  <a:pt x="76200" y="285750"/>
                </a:lnTo>
                <a:lnTo>
                  <a:pt x="238125" y="285750"/>
                </a:lnTo>
                <a:lnTo>
                  <a:pt x="238125" y="161925"/>
                </a:lnTo>
                <a:lnTo>
                  <a:pt x="123825" y="161925"/>
                </a:lnTo>
                <a:cubicBezTo>
                  <a:pt x="108013" y="161925"/>
                  <a:pt x="95250" y="149162"/>
                  <a:pt x="95250" y="133350"/>
                </a:cubicBezTo>
                <a:lnTo>
                  <a:pt x="95250" y="28575"/>
                </a:lnTo>
                <a:cubicBezTo>
                  <a:pt x="95250" y="12763"/>
                  <a:pt x="108013" y="0"/>
                  <a:pt x="123825" y="0"/>
                </a:cubicBezTo>
                <a:lnTo>
                  <a:pt x="371475" y="0"/>
                </a:lnTo>
                <a:close/>
                <a:moveTo>
                  <a:pt x="147638" y="95250"/>
                </a:moveTo>
                <a:cubicBezTo>
                  <a:pt x="139732" y="95250"/>
                  <a:pt x="133350" y="101632"/>
                  <a:pt x="133350" y="109538"/>
                </a:cubicBezTo>
                <a:cubicBezTo>
                  <a:pt x="133350" y="117443"/>
                  <a:pt x="139732" y="123825"/>
                  <a:pt x="147638" y="123825"/>
                </a:cubicBezTo>
                <a:cubicBezTo>
                  <a:pt x="155543" y="123825"/>
                  <a:pt x="161925" y="117443"/>
                  <a:pt x="161925" y="109538"/>
                </a:cubicBezTo>
                <a:cubicBezTo>
                  <a:pt x="161925" y="101632"/>
                  <a:pt x="155543" y="95250"/>
                  <a:pt x="147638" y="9525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0FBF297E-C365-4E30-A3F2-C059356958C4}"/>
              </a:ext>
            </a:extLst>
          </p:cNvPr>
          <p:cNvSpPr txBox="1"/>
          <p:nvPr/>
        </p:nvSpPr>
        <p:spPr>
          <a:xfrm>
            <a:off x="1435608" y="1690428"/>
            <a:ext cx="2792081" cy="943044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4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4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EA308C38-FC6D-463D-A775-689B8C076525}"/>
              </a:ext>
            </a:extLst>
          </p:cNvPr>
          <p:cNvSpPr txBox="1"/>
          <p:nvPr/>
        </p:nvSpPr>
        <p:spPr>
          <a:xfrm>
            <a:off x="1435608" y="1350162"/>
            <a:ext cx="2792081" cy="3402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Text here</a:t>
            </a:r>
            <a:endParaRPr lang="zh-CN" altLang="en-US" sz="16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C7A0A160-B2C0-49E8-8359-B3BFB872295B}"/>
              </a:ext>
            </a:extLst>
          </p:cNvPr>
          <p:cNvSpPr txBox="1"/>
          <p:nvPr/>
        </p:nvSpPr>
        <p:spPr>
          <a:xfrm>
            <a:off x="1435608" y="4896430"/>
            <a:ext cx="2792081" cy="943044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4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4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90740C38-3166-41CC-A862-7F21EA1FC588}"/>
              </a:ext>
            </a:extLst>
          </p:cNvPr>
          <p:cNvSpPr txBox="1"/>
          <p:nvPr/>
        </p:nvSpPr>
        <p:spPr>
          <a:xfrm>
            <a:off x="1435608" y="4556164"/>
            <a:ext cx="2792081" cy="3402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Text here</a:t>
            </a:r>
            <a:endParaRPr lang="zh-CN" altLang="en-US" sz="16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E14B5F16-906D-4B1E-BFCB-693461E7B123}"/>
              </a:ext>
            </a:extLst>
          </p:cNvPr>
          <p:cNvSpPr txBox="1"/>
          <p:nvPr/>
        </p:nvSpPr>
        <p:spPr>
          <a:xfrm>
            <a:off x="8124538" y="1690428"/>
            <a:ext cx="2792081" cy="943044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4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53273E15-C5D0-4CAB-823C-65A514C8F340}"/>
              </a:ext>
            </a:extLst>
          </p:cNvPr>
          <p:cNvSpPr txBox="1"/>
          <p:nvPr/>
        </p:nvSpPr>
        <p:spPr>
          <a:xfrm>
            <a:off x="8124538" y="1350162"/>
            <a:ext cx="2792081" cy="3402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Text here</a:t>
            </a:r>
            <a:endParaRPr lang="zh-CN" altLang="en-US" sz="16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0FCE2145-C810-4A5C-A093-139F7A4AAC4C}"/>
              </a:ext>
            </a:extLst>
          </p:cNvPr>
          <p:cNvSpPr txBox="1"/>
          <p:nvPr/>
        </p:nvSpPr>
        <p:spPr>
          <a:xfrm>
            <a:off x="8124538" y="4896430"/>
            <a:ext cx="2792081" cy="943044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4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72F30174-2158-4EEB-BFB3-6D82E66012B8}"/>
              </a:ext>
            </a:extLst>
          </p:cNvPr>
          <p:cNvSpPr txBox="1"/>
          <p:nvPr/>
        </p:nvSpPr>
        <p:spPr>
          <a:xfrm>
            <a:off x="8124538" y="4556164"/>
            <a:ext cx="2792081" cy="3402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Text here</a:t>
            </a:r>
            <a:endParaRPr lang="zh-CN" altLang="en-US" sz="16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00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9E155B-23D1-4739-8512-4E64704C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F7CD5E-4C1B-4548-9B81-8F89BA05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816891-7F58-4E01-84E6-E49E0131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11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4736D6B-71C7-410B-B8A1-1DAEAD2C3DF6}"/>
              </a:ext>
            </a:extLst>
          </p:cNvPr>
          <p:cNvSpPr/>
          <p:nvPr/>
        </p:nvSpPr>
        <p:spPr>
          <a:xfrm>
            <a:off x="669925" y="2209800"/>
            <a:ext cx="2235321" cy="3632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275542E-3C33-4FEA-979C-FB3872624C69}"/>
              </a:ext>
            </a:extLst>
          </p:cNvPr>
          <p:cNvSpPr/>
          <p:nvPr/>
        </p:nvSpPr>
        <p:spPr>
          <a:xfrm>
            <a:off x="669925" y="1478280"/>
            <a:ext cx="2235321" cy="558800"/>
          </a:xfrm>
          <a:prstGeom prst="rect">
            <a:avLst/>
          </a:pr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 t="-64033" b="-6118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91970D6-8940-4B3B-A082-F729F2394E73}"/>
              </a:ext>
            </a:extLst>
          </p:cNvPr>
          <p:cNvSpPr/>
          <p:nvPr/>
        </p:nvSpPr>
        <p:spPr bwMode="auto">
          <a:xfrm>
            <a:off x="731110" y="3040803"/>
            <a:ext cx="2112948" cy="12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0D98428-6BF3-448D-8AEF-DA944D7490C8}"/>
              </a:ext>
            </a:extLst>
          </p:cNvPr>
          <p:cNvSpPr txBox="1"/>
          <p:nvPr/>
        </p:nvSpPr>
        <p:spPr bwMode="auto">
          <a:xfrm>
            <a:off x="731111" y="2598999"/>
            <a:ext cx="211294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95DB5B64-EFFF-4EAE-95FF-7E15A00DCBEF}"/>
              </a:ext>
            </a:extLst>
          </p:cNvPr>
          <p:cNvSpPr>
            <a:spLocks/>
          </p:cNvSpPr>
          <p:nvPr/>
        </p:nvSpPr>
        <p:spPr bwMode="auto">
          <a:xfrm>
            <a:off x="1546073" y="4861083"/>
            <a:ext cx="478137" cy="524112"/>
          </a:xfrm>
          <a:custGeom>
            <a:avLst/>
            <a:gdLst>
              <a:gd name="connsiteX0" fmla="*/ 247650 w 495300"/>
              <a:gd name="connsiteY0" fmla="*/ 0 h 542925"/>
              <a:gd name="connsiteX1" fmla="*/ 495300 w 495300"/>
              <a:gd name="connsiteY1" fmla="*/ 247650 h 542925"/>
              <a:gd name="connsiteX2" fmla="*/ 322707 w 495300"/>
              <a:gd name="connsiteY2" fmla="*/ 483775 h 542925"/>
              <a:gd name="connsiteX3" fmla="*/ 345853 w 495300"/>
              <a:gd name="connsiteY3" fmla="*/ 523875 h 542925"/>
              <a:gd name="connsiteX4" fmla="*/ 419100 w 495300"/>
              <a:gd name="connsiteY4" fmla="*/ 523875 h 542925"/>
              <a:gd name="connsiteX5" fmla="*/ 419100 w 495300"/>
              <a:gd name="connsiteY5" fmla="*/ 542925 h 542925"/>
              <a:gd name="connsiteX6" fmla="*/ 76200 w 495300"/>
              <a:gd name="connsiteY6" fmla="*/ 542925 h 542925"/>
              <a:gd name="connsiteX7" fmla="*/ 76200 w 495300"/>
              <a:gd name="connsiteY7" fmla="*/ 523875 h 542925"/>
              <a:gd name="connsiteX8" fmla="*/ 149447 w 495300"/>
              <a:gd name="connsiteY8" fmla="*/ 523875 h 542925"/>
              <a:gd name="connsiteX9" fmla="*/ 172593 w 495300"/>
              <a:gd name="connsiteY9" fmla="*/ 483775 h 542925"/>
              <a:gd name="connsiteX10" fmla="*/ 0 w 495300"/>
              <a:gd name="connsiteY10" fmla="*/ 247650 h 542925"/>
              <a:gd name="connsiteX11" fmla="*/ 247650 w 495300"/>
              <a:gd name="connsiteY11" fmla="*/ 0 h 542925"/>
              <a:gd name="connsiteX12" fmla="*/ 191643 w 495300"/>
              <a:gd name="connsiteY12" fmla="*/ 488918 h 542925"/>
              <a:gd name="connsiteX13" fmla="*/ 171450 w 495300"/>
              <a:gd name="connsiteY13" fmla="*/ 523875 h 542925"/>
              <a:gd name="connsiteX14" fmla="*/ 323850 w 495300"/>
              <a:gd name="connsiteY14" fmla="*/ 523875 h 542925"/>
              <a:gd name="connsiteX15" fmla="*/ 303657 w 495300"/>
              <a:gd name="connsiteY15" fmla="*/ 488918 h 542925"/>
              <a:gd name="connsiteX16" fmla="*/ 247650 w 495300"/>
              <a:gd name="connsiteY16" fmla="*/ 495300 h 542925"/>
              <a:gd name="connsiteX17" fmla="*/ 191643 w 495300"/>
              <a:gd name="connsiteY17" fmla="*/ 488918 h 542925"/>
              <a:gd name="connsiteX18" fmla="*/ 247650 w 495300"/>
              <a:gd name="connsiteY18" fmla="*/ 142875 h 542925"/>
              <a:gd name="connsiteX19" fmla="*/ 142875 w 495300"/>
              <a:gd name="connsiteY19" fmla="*/ 247650 h 542925"/>
              <a:gd name="connsiteX20" fmla="*/ 247650 w 495300"/>
              <a:gd name="connsiteY20" fmla="*/ 352425 h 542925"/>
              <a:gd name="connsiteX21" fmla="*/ 352425 w 495300"/>
              <a:gd name="connsiteY21" fmla="*/ 247650 h 542925"/>
              <a:gd name="connsiteX22" fmla="*/ 247650 w 495300"/>
              <a:gd name="connsiteY22" fmla="*/ 142875 h 542925"/>
              <a:gd name="connsiteX23" fmla="*/ 366713 w 495300"/>
              <a:gd name="connsiteY23" fmla="*/ 114300 h 542925"/>
              <a:gd name="connsiteX24" fmla="*/ 352425 w 495300"/>
              <a:gd name="connsiteY24" fmla="*/ 128588 h 542925"/>
              <a:gd name="connsiteX25" fmla="*/ 366713 w 495300"/>
              <a:gd name="connsiteY25" fmla="*/ 142875 h 542925"/>
              <a:gd name="connsiteX26" fmla="*/ 381000 w 495300"/>
              <a:gd name="connsiteY26" fmla="*/ 128588 h 542925"/>
              <a:gd name="connsiteX27" fmla="*/ 366713 w 495300"/>
              <a:gd name="connsiteY27" fmla="*/ 11430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7650" y="0"/>
                </a:moveTo>
                <a:cubicBezTo>
                  <a:pt x="384429" y="0"/>
                  <a:pt x="495300" y="110871"/>
                  <a:pt x="495300" y="247650"/>
                </a:cubicBezTo>
                <a:cubicBezTo>
                  <a:pt x="495300" y="358235"/>
                  <a:pt x="422815" y="451961"/>
                  <a:pt x="322707" y="483775"/>
                </a:cubicBezTo>
                <a:lnTo>
                  <a:pt x="345853" y="523875"/>
                </a:lnTo>
                <a:lnTo>
                  <a:pt x="419100" y="523875"/>
                </a:lnTo>
                <a:lnTo>
                  <a:pt x="419100" y="542925"/>
                </a:lnTo>
                <a:lnTo>
                  <a:pt x="76200" y="542925"/>
                </a:lnTo>
                <a:lnTo>
                  <a:pt x="76200" y="523875"/>
                </a:lnTo>
                <a:lnTo>
                  <a:pt x="149447" y="523875"/>
                </a:lnTo>
                <a:lnTo>
                  <a:pt x="172593" y="483775"/>
                </a:lnTo>
                <a:cubicBezTo>
                  <a:pt x="72485" y="451961"/>
                  <a:pt x="0" y="358235"/>
                  <a:pt x="0" y="247650"/>
                </a:cubicBezTo>
                <a:cubicBezTo>
                  <a:pt x="0" y="110871"/>
                  <a:pt x="110871" y="0"/>
                  <a:pt x="247650" y="0"/>
                </a:cubicBezTo>
                <a:close/>
                <a:moveTo>
                  <a:pt x="191643" y="488918"/>
                </a:moveTo>
                <a:lnTo>
                  <a:pt x="171450" y="523875"/>
                </a:lnTo>
                <a:lnTo>
                  <a:pt x="323850" y="523875"/>
                </a:lnTo>
                <a:lnTo>
                  <a:pt x="303657" y="488918"/>
                </a:lnTo>
                <a:cubicBezTo>
                  <a:pt x="285655" y="493109"/>
                  <a:pt x="266891" y="495300"/>
                  <a:pt x="247650" y="495300"/>
                </a:cubicBezTo>
                <a:cubicBezTo>
                  <a:pt x="228409" y="495300"/>
                  <a:pt x="209645" y="493109"/>
                  <a:pt x="191643" y="488918"/>
                </a:cubicBezTo>
                <a:close/>
                <a:moveTo>
                  <a:pt x="247650" y="142875"/>
                </a:moveTo>
                <a:cubicBezTo>
                  <a:pt x="189738" y="142875"/>
                  <a:pt x="142875" y="189738"/>
                  <a:pt x="142875" y="247650"/>
                </a:cubicBezTo>
                <a:cubicBezTo>
                  <a:pt x="142875" y="305562"/>
                  <a:pt x="189738" y="352425"/>
                  <a:pt x="247650" y="352425"/>
                </a:cubicBezTo>
                <a:cubicBezTo>
                  <a:pt x="305562" y="352425"/>
                  <a:pt x="352425" y="305562"/>
                  <a:pt x="352425" y="247650"/>
                </a:cubicBezTo>
                <a:cubicBezTo>
                  <a:pt x="352425" y="189738"/>
                  <a:pt x="305562" y="142875"/>
                  <a:pt x="247650" y="142875"/>
                </a:cubicBezTo>
                <a:close/>
                <a:moveTo>
                  <a:pt x="366713" y="114300"/>
                </a:moveTo>
                <a:cubicBezTo>
                  <a:pt x="358807" y="114300"/>
                  <a:pt x="352425" y="120682"/>
                  <a:pt x="352425" y="128588"/>
                </a:cubicBezTo>
                <a:cubicBezTo>
                  <a:pt x="352425" y="136493"/>
                  <a:pt x="358807" y="142875"/>
                  <a:pt x="366713" y="142875"/>
                </a:cubicBezTo>
                <a:cubicBezTo>
                  <a:pt x="374618" y="142875"/>
                  <a:pt x="381000" y="136493"/>
                  <a:pt x="381000" y="128588"/>
                </a:cubicBezTo>
                <a:cubicBezTo>
                  <a:pt x="381000" y="120682"/>
                  <a:pt x="374618" y="114300"/>
                  <a:pt x="366713" y="1143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74F4FF6-91F7-4047-B70C-46D82F0FC7D7}"/>
              </a:ext>
            </a:extLst>
          </p:cNvPr>
          <p:cNvSpPr/>
          <p:nvPr/>
        </p:nvSpPr>
        <p:spPr>
          <a:xfrm>
            <a:off x="7973445" y="2209800"/>
            <a:ext cx="3542826" cy="3632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CECD71D-1CFC-436C-A99F-75B4E1D505B9}"/>
              </a:ext>
            </a:extLst>
          </p:cNvPr>
          <p:cNvSpPr/>
          <p:nvPr/>
        </p:nvSpPr>
        <p:spPr>
          <a:xfrm>
            <a:off x="7973445" y="1478280"/>
            <a:ext cx="3542826" cy="558800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28480" b="-12848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0016780-9CAA-4CD2-81AD-6C5D47F8E3C9}"/>
              </a:ext>
            </a:extLst>
          </p:cNvPr>
          <p:cNvSpPr/>
          <p:nvPr/>
        </p:nvSpPr>
        <p:spPr bwMode="auto">
          <a:xfrm>
            <a:off x="8884934" y="3040803"/>
            <a:ext cx="2112948" cy="12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9A89152-0787-419C-91E2-22EA1C6E58AE}"/>
              </a:ext>
            </a:extLst>
          </p:cNvPr>
          <p:cNvSpPr txBox="1"/>
          <p:nvPr/>
        </p:nvSpPr>
        <p:spPr bwMode="auto">
          <a:xfrm>
            <a:off x="8884935" y="2598999"/>
            <a:ext cx="211294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7F821E2C-CC1D-46E5-B6A6-F24F668D98E9}"/>
              </a:ext>
            </a:extLst>
          </p:cNvPr>
          <p:cNvSpPr>
            <a:spLocks/>
          </p:cNvSpPr>
          <p:nvPr/>
        </p:nvSpPr>
        <p:spPr bwMode="auto">
          <a:xfrm>
            <a:off x="9417296" y="4926597"/>
            <a:ext cx="524112" cy="393084"/>
          </a:xfrm>
          <a:custGeom>
            <a:avLst/>
            <a:gdLst>
              <a:gd name="connsiteX0" fmla="*/ 504825 w 533400"/>
              <a:gd name="connsiteY0" fmla="*/ 0 h 400050"/>
              <a:gd name="connsiteX1" fmla="*/ 533400 w 533400"/>
              <a:gd name="connsiteY1" fmla="*/ 28575 h 400050"/>
              <a:gd name="connsiteX2" fmla="*/ 533400 w 533400"/>
              <a:gd name="connsiteY2" fmla="*/ 371475 h 400050"/>
              <a:gd name="connsiteX3" fmla="*/ 504825 w 533400"/>
              <a:gd name="connsiteY3" fmla="*/ 400050 h 400050"/>
              <a:gd name="connsiteX4" fmla="*/ 28575 w 533400"/>
              <a:gd name="connsiteY4" fmla="*/ 400050 h 400050"/>
              <a:gd name="connsiteX5" fmla="*/ 0 w 533400"/>
              <a:gd name="connsiteY5" fmla="*/ 371475 h 400050"/>
              <a:gd name="connsiteX6" fmla="*/ 0 w 533400"/>
              <a:gd name="connsiteY6" fmla="*/ 28575 h 400050"/>
              <a:gd name="connsiteX7" fmla="*/ 28575 w 533400"/>
              <a:gd name="connsiteY7" fmla="*/ 0 h 400050"/>
              <a:gd name="connsiteX8" fmla="*/ 504825 w 533400"/>
              <a:gd name="connsiteY8" fmla="*/ 0 h 400050"/>
              <a:gd name="connsiteX9" fmla="*/ 390811 w 533400"/>
              <a:gd name="connsiteY9" fmla="*/ 198025 h 400050"/>
              <a:gd name="connsiteX10" fmla="*/ 350806 w 533400"/>
              <a:gd name="connsiteY10" fmla="*/ 203549 h 400050"/>
              <a:gd name="connsiteX11" fmla="*/ 350806 w 533400"/>
              <a:gd name="connsiteY11" fmla="*/ 203549 h 400050"/>
              <a:gd name="connsiteX12" fmla="*/ 266510 w 533400"/>
              <a:gd name="connsiteY12" fmla="*/ 314992 h 400050"/>
              <a:gd name="connsiteX13" fmla="*/ 264033 w 533400"/>
              <a:gd name="connsiteY13" fmla="*/ 317849 h 400050"/>
              <a:gd name="connsiteX14" fmla="*/ 223647 w 533400"/>
              <a:gd name="connsiteY14" fmla="*/ 318135 h 400050"/>
              <a:gd name="connsiteX15" fmla="*/ 223647 w 533400"/>
              <a:gd name="connsiteY15" fmla="*/ 318135 h 400050"/>
              <a:gd name="connsiteX16" fmla="*/ 161544 w 533400"/>
              <a:gd name="connsiteY16" fmla="*/ 256794 h 400050"/>
              <a:gd name="connsiteX17" fmla="*/ 159639 w 533400"/>
              <a:gd name="connsiteY17" fmla="*/ 255079 h 400050"/>
              <a:gd name="connsiteX18" fmla="*/ 119444 w 533400"/>
              <a:gd name="connsiteY18" fmla="*/ 258985 h 400050"/>
              <a:gd name="connsiteX19" fmla="*/ 119444 w 533400"/>
              <a:gd name="connsiteY19" fmla="*/ 258985 h 400050"/>
              <a:gd name="connsiteX20" fmla="*/ 31909 w 533400"/>
              <a:gd name="connsiteY20" fmla="*/ 365474 h 400050"/>
              <a:gd name="connsiteX21" fmla="*/ 29718 w 533400"/>
              <a:gd name="connsiteY21" fmla="*/ 371475 h 400050"/>
              <a:gd name="connsiteX22" fmla="*/ 39243 w 533400"/>
              <a:gd name="connsiteY22" fmla="*/ 381000 h 400050"/>
              <a:gd name="connsiteX23" fmla="*/ 39243 w 533400"/>
              <a:gd name="connsiteY23" fmla="*/ 381000 h 400050"/>
              <a:gd name="connsiteX24" fmla="*/ 496634 w 533400"/>
              <a:gd name="connsiteY24" fmla="*/ 381000 h 400050"/>
              <a:gd name="connsiteX25" fmla="*/ 501872 w 533400"/>
              <a:gd name="connsiteY25" fmla="*/ 379381 h 400050"/>
              <a:gd name="connsiteX26" fmla="*/ 504539 w 533400"/>
              <a:gd name="connsiteY26" fmla="*/ 366141 h 400050"/>
              <a:gd name="connsiteX27" fmla="*/ 504539 w 533400"/>
              <a:gd name="connsiteY27" fmla="*/ 366141 h 400050"/>
              <a:gd name="connsiteX28" fmla="*/ 397383 w 533400"/>
              <a:gd name="connsiteY28" fmla="*/ 204883 h 400050"/>
              <a:gd name="connsiteX29" fmla="*/ 390811 w 533400"/>
              <a:gd name="connsiteY29" fmla="*/ 198025 h 400050"/>
              <a:gd name="connsiteX30" fmla="*/ 95250 w 533400"/>
              <a:gd name="connsiteY30" fmla="*/ 57150 h 400050"/>
              <a:gd name="connsiteX31" fmla="*/ 57150 w 533400"/>
              <a:gd name="connsiteY31" fmla="*/ 95250 h 400050"/>
              <a:gd name="connsiteX32" fmla="*/ 95250 w 533400"/>
              <a:gd name="connsiteY32" fmla="*/ 133350 h 400050"/>
              <a:gd name="connsiteX33" fmla="*/ 133350 w 533400"/>
              <a:gd name="connsiteY33" fmla="*/ 95250 h 400050"/>
              <a:gd name="connsiteX34" fmla="*/ 95250 w 533400"/>
              <a:gd name="connsiteY34" fmla="*/ 571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4825" y="0"/>
                </a:moveTo>
                <a:cubicBezTo>
                  <a:pt x="520637" y="0"/>
                  <a:pt x="533400" y="12764"/>
                  <a:pt x="533400" y="28575"/>
                </a:cubicBezTo>
                <a:lnTo>
                  <a:pt x="533400" y="371475"/>
                </a:lnTo>
                <a:cubicBezTo>
                  <a:pt x="533400" y="387287"/>
                  <a:pt x="520637" y="400050"/>
                  <a:pt x="504825" y="400050"/>
                </a:cubicBezTo>
                <a:lnTo>
                  <a:pt x="28575" y="400050"/>
                </a:lnTo>
                <a:cubicBezTo>
                  <a:pt x="12763" y="400050"/>
                  <a:pt x="0" y="387287"/>
                  <a:pt x="0" y="371475"/>
                </a:cubicBezTo>
                <a:lnTo>
                  <a:pt x="0" y="28575"/>
                </a:lnTo>
                <a:cubicBezTo>
                  <a:pt x="0" y="12764"/>
                  <a:pt x="12763" y="0"/>
                  <a:pt x="28575" y="0"/>
                </a:cubicBezTo>
                <a:lnTo>
                  <a:pt x="504825" y="0"/>
                </a:lnTo>
                <a:close/>
                <a:moveTo>
                  <a:pt x="390811" y="198025"/>
                </a:moveTo>
                <a:cubicBezTo>
                  <a:pt x="378238" y="188500"/>
                  <a:pt x="360331" y="190976"/>
                  <a:pt x="350806" y="203549"/>
                </a:cubicBezTo>
                <a:lnTo>
                  <a:pt x="350806" y="203549"/>
                </a:lnTo>
                <a:lnTo>
                  <a:pt x="266510" y="314992"/>
                </a:lnTo>
                <a:cubicBezTo>
                  <a:pt x="265747" y="316040"/>
                  <a:pt x="264890" y="316897"/>
                  <a:pt x="264033" y="317849"/>
                </a:cubicBezTo>
                <a:cubicBezTo>
                  <a:pt x="252984" y="329089"/>
                  <a:pt x="234887" y="329184"/>
                  <a:pt x="223647" y="318135"/>
                </a:cubicBezTo>
                <a:lnTo>
                  <a:pt x="223647" y="318135"/>
                </a:lnTo>
                <a:lnTo>
                  <a:pt x="161544" y="256794"/>
                </a:lnTo>
                <a:cubicBezTo>
                  <a:pt x="160877" y="256223"/>
                  <a:pt x="160306" y="255556"/>
                  <a:pt x="159639" y="255079"/>
                </a:cubicBezTo>
                <a:cubicBezTo>
                  <a:pt x="147447" y="245078"/>
                  <a:pt x="129445" y="246793"/>
                  <a:pt x="119444" y="258985"/>
                </a:cubicBezTo>
                <a:lnTo>
                  <a:pt x="119444" y="258985"/>
                </a:lnTo>
                <a:lnTo>
                  <a:pt x="31909" y="365474"/>
                </a:lnTo>
                <a:cubicBezTo>
                  <a:pt x="30480" y="367189"/>
                  <a:pt x="29718" y="369284"/>
                  <a:pt x="29718" y="371475"/>
                </a:cubicBezTo>
                <a:cubicBezTo>
                  <a:pt x="29718" y="376714"/>
                  <a:pt x="34004" y="381000"/>
                  <a:pt x="39243" y="381000"/>
                </a:cubicBezTo>
                <a:lnTo>
                  <a:pt x="39243" y="381000"/>
                </a:lnTo>
                <a:lnTo>
                  <a:pt x="496634" y="381000"/>
                </a:lnTo>
                <a:cubicBezTo>
                  <a:pt x="498538" y="381000"/>
                  <a:pt x="500348" y="380429"/>
                  <a:pt x="501872" y="379381"/>
                </a:cubicBezTo>
                <a:cubicBezTo>
                  <a:pt x="506254" y="376428"/>
                  <a:pt x="507397" y="370523"/>
                  <a:pt x="504539" y="366141"/>
                </a:cubicBezTo>
                <a:lnTo>
                  <a:pt x="504539" y="366141"/>
                </a:lnTo>
                <a:lnTo>
                  <a:pt x="397383" y="204883"/>
                </a:lnTo>
                <a:cubicBezTo>
                  <a:pt x="395573" y="202311"/>
                  <a:pt x="393382" y="199930"/>
                  <a:pt x="390811" y="198025"/>
                </a:cubicBezTo>
                <a:close/>
                <a:moveTo>
                  <a:pt x="95250" y="57150"/>
                </a:moveTo>
                <a:cubicBezTo>
                  <a:pt x="74200" y="57150"/>
                  <a:pt x="57150" y="74200"/>
                  <a:pt x="57150" y="95250"/>
                </a:cubicBezTo>
                <a:cubicBezTo>
                  <a:pt x="57150" y="116300"/>
                  <a:pt x="74200" y="133350"/>
                  <a:pt x="95250" y="133350"/>
                </a:cubicBezTo>
                <a:cubicBezTo>
                  <a:pt x="116300" y="133350"/>
                  <a:pt x="133350" y="116300"/>
                  <a:pt x="133350" y="95250"/>
                </a:cubicBezTo>
                <a:cubicBezTo>
                  <a:pt x="133350" y="74200"/>
                  <a:pt x="116300" y="57150"/>
                  <a:pt x="95250" y="57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8307B11-B06D-45A3-A67D-DDA5FB283028}"/>
              </a:ext>
            </a:extLst>
          </p:cNvPr>
          <p:cNvSpPr/>
          <p:nvPr/>
        </p:nvSpPr>
        <p:spPr>
          <a:xfrm>
            <a:off x="3104432" y="2209800"/>
            <a:ext cx="2235321" cy="3632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CD5A489-6B62-4AD2-8069-75760FC2D784}"/>
              </a:ext>
            </a:extLst>
          </p:cNvPr>
          <p:cNvSpPr/>
          <p:nvPr/>
        </p:nvSpPr>
        <p:spPr>
          <a:xfrm>
            <a:off x="3104432" y="1478280"/>
            <a:ext cx="2235321" cy="558800"/>
          </a:xfrm>
          <a:prstGeom prst="rect">
            <a:avLst/>
          </a:pr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 t="-64033" b="-6118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D480D48-5E80-48E9-BA6A-52929BCFD400}"/>
              </a:ext>
            </a:extLst>
          </p:cNvPr>
          <p:cNvSpPr/>
          <p:nvPr/>
        </p:nvSpPr>
        <p:spPr bwMode="auto">
          <a:xfrm>
            <a:off x="3165617" y="3040803"/>
            <a:ext cx="2112948" cy="12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8B3D54D-382C-47D9-B5A8-FFD525B05352}"/>
              </a:ext>
            </a:extLst>
          </p:cNvPr>
          <p:cNvSpPr txBox="1"/>
          <p:nvPr/>
        </p:nvSpPr>
        <p:spPr bwMode="auto">
          <a:xfrm>
            <a:off x="3165618" y="2598999"/>
            <a:ext cx="211294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7952A546-D109-4A8C-8638-9D4754B47DBE}"/>
              </a:ext>
            </a:extLst>
          </p:cNvPr>
          <p:cNvSpPr>
            <a:spLocks/>
          </p:cNvSpPr>
          <p:nvPr/>
        </p:nvSpPr>
        <p:spPr bwMode="auto">
          <a:xfrm>
            <a:off x="3907042" y="4884481"/>
            <a:ext cx="524112" cy="477316"/>
          </a:xfrm>
          <a:custGeom>
            <a:avLst/>
            <a:gdLst>
              <a:gd name="connsiteX0" fmla="*/ 123825 w 533400"/>
              <a:gd name="connsiteY0" fmla="*/ 228600 h 485775"/>
              <a:gd name="connsiteX1" fmla="*/ 123825 w 533400"/>
              <a:gd name="connsiteY1" fmla="*/ 276225 h 485775"/>
              <a:gd name="connsiteX2" fmla="*/ 142875 w 533400"/>
              <a:gd name="connsiteY2" fmla="*/ 276225 h 485775"/>
              <a:gd name="connsiteX3" fmla="*/ 142875 w 533400"/>
              <a:gd name="connsiteY3" fmla="*/ 228600 h 485775"/>
              <a:gd name="connsiteX4" fmla="*/ 390525 w 533400"/>
              <a:gd name="connsiteY4" fmla="*/ 228600 h 485775"/>
              <a:gd name="connsiteX5" fmla="*/ 390525 w 533400"/>
              <a:gd name="connsiteY5" fmla="*/ 276225 h 485775"/>
              <a:gd name="connsiteX6" fmla="*/ 409575 w 533400"/>
              <a:gd name="connsiteY6" fmla="*/ 276225 h 485775"/>
              <a:gd name="connsiteX7" fmla="*/ 409575 w 533400"/>
              <a:gd name="connsiteY7" fmla="*/ 228600 h 485775"/>
              <a:gd name="connsiteX8" fmla="*/ 533400 w 533400"/>
              <a:gd name="connsiteY8" fmla="*/ 228600 h 485775"/>
              <a:gd name="connsiteX9" fmla="*/ 533400 w 533400"/>
              <a:gd name="connsiteY9" fmla="*/ 457200 h 485775"/>
              <a:gd name="connsiteX10" fmla="*/ 504825 w 533400"/>
              <a:gd name="connsiteY10" fmla="*/ 485775 h 485775"/>
              <a:gd name="connsiteX11" fmla="*/ 28575 w 533400"/>
              <a:gd name="connsiteY11" fmla="*/ 485775 h 485775"/>
              <a:gd name="connsiteX12" fmla="*/ 0 w 533400"/>
              <a:gd name="connsiteY12" fmla="*/ 457200 h 485775"/>
              <a:gd name="connsiteX13" fmla="*/ 0 w 533400"/>
              <a:gd name="connsiteY13" fmla="*/ 228600 h 485775"/>
              <a:gd name="connsiteX14" fmla="*/ 123825 w 533400"/>
              <a:gd name="connsiteY14" fmla="*/ 228600 h 485775"/>
              <a:gd name="connsiteX15" fmla="*/ 371475 w 533400"/>
              <a:gd name="connsiteY15" fmla="*/ 0 h 485775"/>
              <a:gd name="connsiteX16" fmla="*/ 409575 w 533400"/>
              <a:gd name="connsiteY16" fmla="*/ 36195 h 485775"/>
              <a:gd name="connsiteX17" fmla="*/ 409575 w 533400"/>
              <a:gd name="connsiteY17" fmla="*/ 38100 h 485775"/>
              <a:gd name="connsiteX18" fmla="*/ 409575 w 533400"/>
              <a:gd name="connsiteY18" fmla="*/ 114300 h 485775"/>
              <a:gd name="connsiteX19" fmla="*/ 504825 w 533400"/>
              <a:gd name="connsiteY19" fmla="*/ 114300 h 485775"/>
              <a:gd name="connsiteX20" fmla="*/ 533400 w 533400"/>
              <a:gd name="connsiteY20" fmla="*/ 142875 h 485775"/>
              <a:gd name="connsiteX21" fmla="*/ 533400 w 533400"/>
              <a:gd name="connsiteY21" fmla="*/ 209550 h 485775"/>
              <a:gd name="connsiteX22" fmla="*/ 0 w 533400"/>
              <a:gd name="connsiteY22" fmla="*/ 209550 h 485775"/>
              <a:gd name="connsiteX23" fmla="*/ 0 w 533400"/>
              <a:gd name="connsiteY23" fmla="*/ 142875 h 485775"/>
              <a:gd name="connsiteX24" fmla="*/ 28575 w 533400"/>
              <a:gd name="connsiteY24" fmla="*/ 114300 h 485775"/>
              <a:gd name="connsiteX25" fmla="*/ 123825 w 533400"/>
              <a:gd name="connsiteY25" fmla="*/ 114300 h 485775"/>
              <a:gd name="connsiteX26" fmla="*/ 123825 w 533400"/>
              <a:gd name="connsiteY26" fmla="*/ 38100 h 485775"/>
              <a:gd name="connsiteX27" fmla="*/ 160020 w 533400"/>
              <a:gd name="connsiteY27" fmla="*/ 0 h 485775"/>
              <a:gd name="connsiteX28" fmla="*/ 161925 w 533400"/>
              <a:gd name="connsiteY28" fmla="*/ 0 h 485775"/>
              <a:gd name="connsiteX29" fmla="*/ 371475 w 533400"/>
              <a:gd name="connsiteY29" fmla="*/ 0 h 485775"/>
              <a:gd name="connsiteX30" fmla="*/ 371475 w 533400"/>
              <a:gd name="connsiteY30" fmla="*/ 19050 h 485775"/>
              <a:gd name="connsiteX31" fmla="*/ 161925 w 533400"/>
              <a:gd name="connsiteY31" fmla="*/ 19050 h 485775"/>
              <a:gd name="connsiteX32" fmla="*/ 142970 w 533400"/>
              <a:gd name="connsiteY32" fmla="*/ 36671 h 485775"/>
              <a:gd name="connsiteX33" fmla="*/ 142875 w 533400"/>
              <a:gd name="connsiteY33" fmla="*/ 38100 h 485775"/>
              <a:gd name="connsiteX34" fmla="*/ 142875 w 533400"/>
              <a:gd name="connsiteY34" fmla="*/ 114300 h 485775"/>
              <a:gd name="connsiteX35" fmla="*/ 390525 w 533400"/>
              <a:gd name="connsiteY35" fmla="*/ 114300 h 485775"/>
              <a:gd name="connsiteX36" fmla="*/ 390525 w 533400"/>
              <a:gd name="connsiteY36" fmla="*/ 38100 h 485775"/>
              <a:gd name="connsiteX37" fmla="*/ 374333 w 533400"/>
              <a:gd name="connsiteY37" fmla="*/ 19241 h 485775"/>
              <a:gd name="connsiteX38" fmla="*/ 372904 w 533400"/>
              <a:gd name="connsiteY38" fmla="*/ 19050 h 485775"/>
              <a:gd name="connsiteX39" fmla="*/ 371475 w 533400"/>
              <a:gd name="connsiteY39" fmla="*/ 1905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3825" y="228600"/>
                </a:moveTo>
                <a:lnTo>
                  <a:pt x="123825" y="276225"/>
                </a:lnTo>
                <a:lnTo>
                  <a:pt x="142875" y="276225"/>
                </a:lnTo>
                <a:lnTo>
                  <a:pt x="142875" y="228600"/>
                </a:lnTo>
                <a:lnTo>
                  <a:pt x="390525" y="228600"/>
                </a:lnTo>
                <a:lnTo>
                  <a:pt x="390525" y="276225"/>
                </a:lnTo>
                <a:lnTo>
                  <a:pt x="409575" y="276225"/>
                </a:lnTo>
                <a:lnTo>
                  <a:pt x="409575" y="228600"/>
                </a:lnTo>
                <a:lnTo>
                  <a:pt x="533400" y="228600"/>
                </a:lnTo>
                <a:lnTo>
                  <a:pt x="533400" y="457200"/>
                </a:lnTo>
                <a:cubicBezTo>
                  <a:pt x="533400" y="473012"/>
                  <a:pt x="520637" y="485775"/>
                  <a:pt x="504825" y="485775"/>
                </a:cubicBezTo>
                <a:lnTo>
                  <a:pt x="28575" y="485775"/>
                </a:lnTo>
                <a:cubicBezTo>
                  <a:pt x="12763" y="485775"/>
                  <a:pt x="0" y="473012"/>
                  <a:pt x="0" y="457200"/>
                </a:cubicBezTo>
                <a:lnTo>
                  <a:pt x="0" y="228600"/>
                </a:lnTo>
                <a:lnTo>
                  <a:pt x="123825" y="228600"/>
                </a:lnTo>
                <a:close/>
                <a:moveTo>
                  <a:pt x="371475" y="0"/>
                </a:moveTo>
                <a:cubicBezTo>
                  <a:pt x="391859" y="0"/>
                  <a:pt x="408527" y="16002"/>
                  <a:pt x="409575" y="36195"/>
                </a:cubicBezTo>
                <a:lnTo>
                  <a:pt x="409575" y="38100"/>
                </a:lnTo>
                <a:lnTo>
                  <a:pt x="409575" y="114300"/>
                </a:lnTo>
                <a:lnTo>
                  <a:pt x="504825" y="114300"/>
                </a:lnTo>
                <a:cubicBezTo>
                  <a:pt x="520637" y="114300"/>
                  <a:pt x="533400" y="127064"/>
                  <a:pt x="533400" y="142875"/>
                </a:cubicBezTo>
                <a:lnTo>
                  <a:pt x="533400" y="209550"/>
                </a:lnTo>
                <a:lnTo>
                  <a:pt x="0" y="209550"/>
                </a:lnTo>
                <a:lnTo>
                  <a:pt x="0" y="142875"/>
                </a:lnTo>
                <a:cubicBezTo>
                  <a:pt x="0" y="127064"/>
                  <a:pt x="12763" y="114300"/>
                  <a:pt x="28575" y="114300"/>
                </a:cubicBezTo>
                <a:lnTo>
                  <a:pt x="123825" y="114300"/>
                </a:lnTo>
                <a:lnTo>
                  <a:pt x="123825" y="38100"/>
                </a:lnTo>
                <a:cubicBezTo>
                  <a:pt x="123825" y="17716"/>
                  <a:pt x="139828" y="1048"/>
                  <a:pt x="160020" y="0"/>
                </a:cubicBezTo>
                <a:lnTo>
                  <a:pt x="161925" y="0"/>
                </a:lnTo>
                <a:lnTo>
                  <a:pt x="371475" y="0"/>
                </a:lnTo>
                <a:close/>
                <a:moveTo>
                  <a:pt x="371475" y="19050"/>
                </a:moveTo>
                <a:lnTo>
                  <a:pt x="161925" y="19050"/>
                </a:lnTo>
                <a:cubicBezTo>
                  <a:pt x="151923" y="19050"/>
                  <a:pt x="143637" y="26861"/>
                  <a:pt x="142970" y="36671"/>
                </a:cubicBezTo>
                <a:lnTo>
                  <a:pt x="142875" y="38100"/>
                </a:lnTo>
                <a:lnTo>
                  <a:pt x="142875" y="114300"/>
                </a:lnTo>
                <a:lnTo>
                  <a:pt x="390525" y="114300"/>
                </a:lnTo>
                <a:lnTo>
                  <a:pt x="390525" y="38100"/>
                </a:lnTo>
                <a:cubicBezTo>
                  <a:pt x="390525" y="28575"/>
                  <a:pt x="383477" y="20669"/>
                  <a:pt x="374333" y="19241"/>
                </a:cubicBezTo>
                <a:lnTo>
                  <a:pt x="372904" y="19050"/>
                </a:lnTo>
                <a:lnTo>
                  <a:pt x="371475" y="190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2256070-7C16-458E-964B-2D3077BEEF8A}"/>
              </a:ext>
            </a:extLst>
          </p:cNvPr>
          <p:cNvSpPr/>
          <p:nvPr/>
        </p:nvSpPr>
        <p:spPr>
          <a:xfrm>
            <a:off x="5538938" y="2209800"/>
            <a:ext cx="2235321" cy="3632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528568-638C-4F92-98C8-98F6DE4E7C99}"/>
              </a:ext>
            </a:extLst>
          </p:cNvPr>
          <p:cNvSpPr/>
          <p:nvPr/>
        </p:nvSpPr>
        <p:spPr>
          <a:xfrm>
            <a:off x="5538938" y="1478280"/>
            <a:ext cx="2235321" cy="558800"/>
          </a:xfrm>
          <a:prstGeom prst="rect">
            <a:avLst/>
          </a:pr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 t="-64033" b="-6118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7EFD743-E73C-460B-9599-8B5D91852D21}"/>
              </a:ext>
            </a:extLst>
          </p:cNvPr>
          <p:cNvSpPr/>
          <p:nvPr/>
        </p:nvSpPr>
        <p:spPr bwMode="auto">
          <a:xfrm>
            <a:off x="5600123" y="3040803"/>
            <a:ext cx="2112948" cy="12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CBF765F-90E7-4787-A5C1-812B9989D665}"/>
              </a:ext>
            </a:extLst>
          </p:cNvPr>
          <p:cNvSpPr txBox="1"/>
          <p:nvPr/>
        </p:nvSpPr>
        <p:spPr bwMode="auto">
          <a:xfrm>
            <a:off x="5600124" y="2598999"/>
            <a:ext cx="211294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1861FBE4-CC12-43F7-9CDD-251EEE47813B}"/>
              </a:ext>
            </a:extLst>
          </p:cNvPr>
          <p:cNvSpPr>
            <a:spLocks/>
          </p:cNvSpPr>
          <p:nvPr/>
        </p:nvSpPr>
        <p:spPr bwMode="auto">
          <a:xfrm>
            <a:off x="6394541" y="4914465"/>
            <a:ext cx="524112" cy="417348"/>
          </a:xfrm>
          <a:custGeom>
            <a:avLst/>
            <a:gdLst>
              <a:gd name="connsiteX0" fmla="*/ 485775 w 514350"/>
              <a:gd name="connsiteY0" fmla="*/ 0 h 409575"/>
              <a:gd name="connsiteX1" fmla="*/ 514350 w 514350"/>
              <a:gd name="connsiteY1" fmla="*/ 28575 h 409575"/>
              <a:gd name="connsiteX2" fmla="*/ 514350 w 514350"/>
              <a:gd name="connsiteY2" fmla="*/ 323850 h 409575"/>
              <a:gd name="connsiteX3" fmla="*/ 485775 w 514350"/>
              <a:gd name="connsiteY3" fmla="*/ 352425 h 409575"/>
              <a:gd name="connsiteX4" fmla="*/ 191167 w 514350"/>
              <a:gd name="connsiteY4" fmla="*/ 352425 h 409575"/>
              <a:gd name="connsiteX5" fmla="*/ 114395 w 514350"/>
              <a:gd name="connsiteY5" fmla="*/ 409575 h 409575"/>
              <a:gd name="connsiteX6" fmla="*/ 114395 w 514350"/>
              <a:gd name="connsiteY6" fmla="*/ 352425 h 409575"/>
              <a:gd name="connsiteX7" fmla="*/ 28575 w 514350"/>
              <a:gd name="connsiteY7" fmla="*/ 352425 h 409575"/>
              <a:gd name="connsiteX8" fmla="*/ 0 w 514350"/>
              <a:gd name="connsiteY8" fmla="*/ 323850 h 409575"/>
              <a:gd name="connsiteX9" fmla="*/ 0 w 514350"/>
              <a:gd name="connsiteY9" fmla="*/ 28575 h 409575"/>
              <a:gd name="connsiteX10" fmla="*/ 28575 w 514350"/>
              <a:gd name="connsiteY10" fmla="*/ 0 h 409575"/>
              <a:gd name="connsiteX11" fmla="*/ 485775 w 514350"/>
              <a:gd name="connsiteY11" fmla="*/ 0 h 409575"/>
              <a:gd name="connsiteX12" fmla="*/ 123825 w 514350"/>
              <a:gd name="connsiteY12" fmla="*/ 142875 h 409575"/>
              <a:gd name="connsiteX13" fmla="*/ 90488 w 514350"/>
              <a:gd name="connsiteY13" fmla="*/ 176213 h 409575"/>
              <a:gd name="connsiteX14" fmla="*/ 123825 w 514350"/>
              <a:gd name="connsiteY14" fmla="*/ 209550 h 409575"/>
              <a:gd name="connsiteX15" fmla="*/ 157163 w 514350"/>
              <a:gd name="connsiteY15" fmla="*/ 176213 h 409575"/>
              <a:gd name="connsiteX16" fmla="*/ 123825 w 514350"/>
              <a:gd name="connsiteY16" fmla="*/ 142875 h 409575"/>
              <a:gd name="connsiteX17" fmla="*/ 257175 w 514350"/>
              <a:gd name="connsiteY17" fmla="*/ 142875 h 409575"/>
              <a:gd name="connsiteX18" fmla="*/ 223838 w 514350"/>
              <a:gd name="connsiteY18" fmla="*/ 176213 h 409575"/>
              <a:gd name="connsiteX19" fmla="*/ 257175 w 514350"/>
              <a:gd name="connsiteY19" fmla="*/ 209550 h 409575"/>
              <a:gd name="connsiteX20" fmla="*/ 290513 w 514350"/>
              <a:gd name="connsiteY20" fmla="*/ 176213 h 409575"/>
              <a:gd name="connsiteX21" fmla="*/ 257175 w 514350"/>
              <a:gd name="connsiteY21" fmla="*/ 142875 h 409575"/>
              <a:gd name="connsiteX22" fmla="*/ 390525 w 514350"/>
              <a:gd name="connsiteY22" fmla="*/ 142875 h 409575"/>
              <a:gd name="connsiteX23" fmla="*/ 357188 w 514350"/>
              <a:gd name="connsiteY23" fmla="*/ 176213 h 409575"/>
              <a:gd name="connsiteX24" fmla="*/ 390525 w 514350"/>
              <a:gd name="connsiteY24" fmla="*/ 209550 h 409575"/>
              <a:gd name="connsiteX25" fmla="*/ 423863 w 514350"/>
              <a:gd name="connsiteY25" fmla="*/ 176213 h 409575"/>
              <a:gd name="connsiteX26" fmla="*/ 390525 w 514350"/>
              <a:gd name="connsiteY26" fmla="*/ 1428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5775" y="0"/>
                </a:moveTo>
                <a:cubicBezTo>
                  <a:pt x="501586" y="0"/>
                  <a:pt x="514350" y="12764"/>
                  <a:pt x="514350" y="28575"/>
                </a:cubicBezTo>
                <a:lnTo>
                  <a:pt x="514350" y="323850"/>
                </a:lnTo>
                <a:cubicBezTo>
                  <a:pt x="514350" y="339662"/>
                  <a:pt x="501586" y="352425"/>
                  <a:pt x="485775" y="352425"/>
                </a:cubicBezTo>
                <a:lnTo>
                  <a:pt x="191167" y="352425"/>
                </a:lnTo>
                <a:lnTo>
                  <a:pt x="114395" y="409575"/>
                </a:lnTo>
                <a:lnTo>
                  <a:pt x="114395" y="352425"/>
                </a:lnTo>
                <a:lnTo>
                  <a:pt x="28575" y="352425"/>
                </a:lnTo>
                <a:cubicBezTo>
                  <a:pt x="12764" y="352425"/>
                  <a:pt x="0" y="339662"/>
                  <a:pt x="0" y="323850"/>
                </a:cubicBezTo>
                <a:lnTo>
                  <a:pt x="0" y="28575"/>
                </a:lnTo>
                <a:cubicBezTo>
                  <a:pt x="0" y="12764"/>
                  <a:pt x="12764" y="0"/>
                  <a:pt x="28575" y="0"/>
                </a:cubicBezTo>
                <a:lnTo>
                  <a:pt x="485775" y="0"/>
                </a:lnTo>
                <a:close/>
                <a:moveTo>
                  <a:pt x="123825" y="142875"/>
                </a:moveTo>
                <a:cubicBezTo>
                  <a:pt x="105442" y="142875"/>
                  <a:pt x="90488" y="157829"/>
                  <a:pt x="90488" y="176213"/>
                </a:cubicBezTo>
                <a:cubicBezTo>
                  <a:pt x="90488" y="194596"/>
                  <a:pt x="105442" y="209550"/>
                  <a:pt x="123825" y="209550"/>
                </a:cubicBezTo>
                <a:cubicBezTo>
                  <a:pt x="142208" y="209550"/>
                  <a:pt x="157163" y="194596"/>
                  <a:pt x="157163" y="176213"/>
                </a:cubicBezTo>
                <a:cubicBezTo>
                  <a:pt x="157163" y="157829"/>
                  <a:pt x="142208" y="142875"/>
                  <a:pt x="123825" y="142875"/>
                </a:cubicBezTo>
                <a:close/>
                <a:moveTo>
                  <a:pt x="257175" y="142875"/>
                </a:moveTo>
                <a:cubicBezTo>
                  <a:pt x="238792" y="142875"/>
                  <a:pt x="223838" y="157829"/>
                  <a:pt x="223838" y="176213"/>
                </a:cubicBezTo>
                <a:cubicBezTo>
                  <a:pt x="223838" y="194596"/>
                  <a:pt x="238792" y="209550"/>
                  <a:pt x="257175" y="209550"/>
                </a:cubicBezTo>
                <a:cubicBezTo>
                  <a:pt x="275558" y="209550"/>
                  <a:pt x="290513" y="194596"/>
                  <a:pt x="290513" y="176213"/>
                </a:cubicBezTo>
                <a:cubicBezTo>
                  <a:pt x="290513" y="157829"/>
                  <a:pt x="275558" y="142875"/>
                  <a:pt x="257175" y="142875"/>
                </a:cubicBezTo>
                <a:close/>
                <a:moveTo>
                  <a:pt x="390525" y="142875"/>
                </a:moveTo>
                <a:cubicBezTo>
                  <a:pt x="372142" y="142875"/>
                  <a:pt x="357188" y="157829"/>
                  <a:pt x="357188" y="176213"/>
                </a:cubicBezTo>
                <a:cubicBezTo>
                  <a:pt x="357188" y="194596"/>
                  <a:pt x="372142" y="209550"/>
                  <a:pt x="390525" y="209550"/>
                </a:cubicBezTo>
                <a:cubicBezTo>
                  <a:pt x="408908" y="209550"/>
                  <a:pt x="423863" y="194596"/>
                  <a:pt x="423863" y="176213"/>
                </a:cubicBezTo>
                <a:cubicBezTo>
                  <a:pt x="423863" y="157829"/>
                  <a:pt x="408908" y="142875"/>
                  <a:pt x="390525" y="1428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1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>
            <a:extLst>
              <a:ext uri="{FF2B5EF4-FFF2-40B4-BE49-F238E27FC236}">
                <a16:creationId xmlns:a16="http://schemas.microsoft.com/office/drawing/2014/main" id="{1E19E36F-DE2E-457B-9B1B-15D075E07ADC}"/>
              </a:ext>
            </a:extLst>
          </p:cNvPr>
          <p:cNvSpPr/>
          <p:nvPr/>
        </p:nvSpPr>
        <p:spPr>
          <a:xfrm>
            <a:off x="5446770" y="-12700"/>
            <a:ext cx="6745229" cy="6870700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26395" r="-2639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56779C81-59F4-4AF9-8E06-2ABDDA11A2E1}"/>
              </a:ext>
            </a:extLst>
          </p:cNvPr>
          <p:cNvGrpSpPr/>
          <p:nvPr/>
        </p:nvGrpSpPr>
        <p:grpSpPr>
          <a:xfrm>
            <a:off x="1254754" y="2171269"/>
            <a:ext cx="4192015" cy="771615"/>
            <a:chOff x="1254754" y="1547018"/>
            <a:chExt cx="4192015" cy="771615"/>
          </a:xfrm>
        </p:grpSpPr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A32B9427-E8E6-4A31-9FA5-CC32F5B9B3B3}"/>
                </a:ext>
              </a:extLst>
            </p:cNvPr>
            <p:cNvSpPr/>
            <p:nvPr/>
          </p:nvSpPr>
          <p:spPr bwMode="auto">
            <a:xfrm>
              <a:off x="1254754" y="1934616"/>
              <a:ext cx="4192015" cy="38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719FE074-BE94-4243-A446-63BF494D3560}"/>
                </a:ext>
              </a:extLst>
            </p:cNvPr>
            <p:cNvSpPr txBox="1"/>
            <p:nvPr/>
          </p:nvSpPr>
          <p:spPr bwMode="auto">
            <a:xfrm>
              <a:off x="1254754" y="1547018"/>
              <a:ext cx="4192015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cs typeface="+mn-ea"/>
                  <a:sym typeface="+mn-lt"/>
                </a:rPr>
                <a:t>Text here</a:t>
              </a:r>
            </a:p>
          </p:txBody>
        </p:sp>
      </p:grpSp>
      <p:sp>
        <p:nvSpPr>
          <p:cNvPr id="105" name="椭圆 104">
            <a:extLst>
              <a:ext uri="{FF2B5EF4-FFF2-40B4-BE49-F238E27FC236}">
                <a16:creationId xmlns:a16="http://schemas.microsoft.com/office/drawing/2014/main" id="{82742AC3-7D98-4C67-9DE7-B8B8D2BF7E01}"/>
              </a:ext>
            </a:extLst>
          </p:cNvPr>
          <p:cNvSpPr/>
          <p:nvPr/>
        </p:nvSpPr>
        <p:spPr>
          <a:xfrm>
            <a:off x="660400" y="2245887"/>
            <a:ext cx="594355" cy="5943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06" name="任意多边形: 形状 105">
            <a:extLst>
              <a:ext uri="{FF2B5EF4-FFF2-40B4-BE49-F238E27FC236}">
                <a16:creationId xmlns:a16="http://schemas.microsoft.com/office/drawing/2014/main" id="{DD5B51E4-E1DF-4B6B-9AC9-2C1675E5B965}"/>
              </a:ext>
            </a:extLst>
          </p:cNvPr>
          <p:cNvSpPr/>
          <p:nvPr/>
        </p:nvSpPr>
        <p:spPr bwMode="auto">
          <a:xfrm>
            <a:off x="838104" y="2414589"/>
            <a:ext cx="238944" cy="256950"/>
          </a:xfrm>
          <a:custGeom>
            <a:avLst/>
            <a:gdLst>
              <a:gd name="connsiteX0" fmla="*/ 8038 w 487162"/>
              <a:gd name="connsiteY0" fmla="*/ 513398 h 523875"/>
              <a:gd name="connsiteX1" fmla="*/ 7467 w 487162"/>
              <a:gd name="connsiteY1" fmla="*/ 512731 h 523875"/>
              <a:gd name="connsiteX2" fmla="*/ 7467 w 487162"/>
              <a:gd name="connsiteY2" fmla="*/ 512731 h 523875"/>
              <a:gd name="connsiteX3" fmla="*/ 6991 w 487162"/>
              <a:gd name="connsiteY3" fmla="*/ 512064 h 523875"/>
              <a:gd name="connsiteX4" fmla="*/ 4990 w 487162"/>
              <a:gd name="connsiteY4" fmla="*/ 509016 h 523875"/>
              <a:gd name="connsiteX5" fmla="*/ 4990 w 487162"/>
              <a:gd name="connsiteY5" fmla="*/ 509016 h 523875"/>
              <a:gd name="connsiteX6" fmla="*/ 4514 w 487162"/>
              <a:gd name="connsiteY6" fmla="*/ 508254 h 523875"/>
              <a:gd name="connsiteX7" fmla="*/ 3752 w 487162"/>
              <a:gd name="connsiteY7" fmla="*/ 506730 h 523875"/>
              <a:gd name="connsiteX8" fmla="*/ 3085 w 487162"/>
              <a:gd name="connsiteY8" fmla="*/ 505111 h 523875"/>
              <a:gd name="connsiteX9" fmla="*/ 2990 w 487162"/>
              <a:gd name="connsiteY9" fmla="*/ 504920 h 523875"/>
              <a:gd name="connsiteX10" fmla="*/ 2895 w 487162"/>
              <a:gd name="connsiteY10" fmla="*/ 504635 h 523875"/>
              <a:gd name="connsiteX11" fmla="*/ 2895 w 487162"/>
              <a:gd name="connsiteY11" fmla="*/ 504444 h 523875"/>
              <a:gd name="connsiteX12" fmla="*/ 2228 w 487162"/>
              <a:gd name="connsiteY12" fmla="*/ 502444 h 523875"/>
              <a:gd name="connsiteX13" fmla="*/ 1847 w 487162"/>
              <a:gd name="connsiteY13" fmla="*/ 501110 h 523875"/>
              <a:gd name="connsiteX14" fmla="*/ 1371 w 487162"/>
              <a:gd name="connsiteY14" fmla="*/ 499205 h 523875"/>
              <a:gd name="connsiteX15" fmla="*/ 514 w 487162"/>
              <a:gd name="connsiteY15" fmla="*/ 494919 h 523875"/>
              <a:gd name="connsiteX16" fmla="*/ 228 w 487162"/>
              <a:gd name="connsiteY16" fmla="*/ 492443 h 523875"/>
              <a:gd name="connsiteX17" fmla="*/ 37 w 487162"/>
              <a:gd name="connsiteY17" fmla="*/ 485870 h 523875"/>
              <a:gd name="connsiteX18" fmla="*/ 4609 w 487162"/>
              <a:gd name="connsiteY18" fmla="*/ 467582 h 523875"/>
              <a:gd name="connsiteX19" fmla="*/ 154247 w 487162"/>
              <a:gd name="connsiteY19" fmla="*/ 150876 h 523875"/>
              <a:gd name="connsiteX20" fmla="*/ 157867 w 487162"/>
              <a:gd name="connsiteY20" fmla="*/ 134588 h 523875"/>
              <a:gd name="connsiteX21" fmla="*/ 157867 w 487162"/>
              <a:gd name="connsiteY21" fmla="*/ 19050 h 523875"/>
              <a:gd name="connsiteX22" fmla="*/ 119767 w 487162"/>
              <a:gd name="connsiteY22" fmla="*/ 19050 h 523875"/>
              <a:gd name="connsiteX23" fmla="*/ 119767 w 487162"/>
              <a:gd name="connsiteY23" fmla="*/ 0 h 523875"/>
              <a:gd name="connsiteX24" fmla="*/ 367417 w 487162"/>
              <a:gd name="connsiteY24" fmla="*/ 0 h 523875"/>
              <a:gd name="connsiteX25" fmla="*/ 367417 w 487162"/>
              <a:gd name="connsiteY25" fmla="*/ 19050 h 523875"/>
              <a:gd name="connsiteX26" fmla="*/ 329317 w 487162"/>
              <a:gd name="connsiteY26" fmla="*/ 19050 h 523875"/>
              <a:gd name="connsiteX27" fmla="*/ 329317 w 487162"/>
              <a:gd name="connsiteY27" fmla="*/ 134684 h 523875"/>
              <a:gd name="connsiteX28" fmla="*/ 332936 w 487162"/>
              <a:gd name="connsiteY28" fmla="*/ 150971 h 523875"/>
              <a:gd name="connsiteX29" fmla="*/ 482574 w 487162"/>
              <a:gd name="connsiteY29" fmla="*/ 467678 h 523875"/>
              <a:gd name="connsiteX30" fmla="*/ 484098 w 487162"/>
              <a:gd name="connsiteY30" fmla="*/ 504920 h 523875"/>
              <a:gd name="connsiteX31" fmla="*/ 484003 w 487162"/>
              <a:gd name="connsiteY31" fmla="*/ 505111 h 523875"/>
              <a:gd name="connsiteX32" fmla="*/ 483431 w 487162"/>
              <a:gd name="connsiteY32" fmla="*/ 506540 h 523875"/>
              <a:gd name="connsiteX33" fmla="*/ 458571 w 487162"/>
              <a:gd name="connsiteY33" fmla="*/ 523780 h 523875"/>
              <a:gd name="connsiteX34" fmla="*/ 456666 w 487162"/>
              <a:gd name="connsiteY34" fmla="*/ 523875 h 523875"/>
              <a:gd name="connsiteX35" fmla="*/ 30422 w 487162"/>
              <a:gd name="connsiteY35" fmla="*/ 523875 h 523875"/>
              <a:gd name="connsiteX36" fmla="*/ 28612 w 487162"/>
              <a:gd name="connsiteY36" fmla="*/ 523780 h 523875"/>
              <a:gd name="connsiteX37" fmla="*/ 26136 w 487162"/>
              <a:gd name="connsiteY37" fmla="*/ 523494 h 523875"/>
              <a:gd name="connsiteX38" fmla="*/ 22326 w 487162"/>
              <a:gd name="connsiteY38" fmla="*/ 522637 h 523875"/>
              <a:gd name="connsiteX39" fmla="*/ 22326 w 487162"/>
              <a:gd name="connsiteY39" fmla="*/ 522637 h 523875"/>
              <a:gd name="connsiteX40" fmla="*/ 16801 w 487162"/>
              <a:gd name="connsiteY40" fmla="*/ 520351 h 523875"/>
              <a:gd name="connsiteX41" fmla="*/ 15373 w 487162"/>
              <a:gd name="connsiteY41" fmla="*/ 519589 h 523875"/>
              <a:gd name="connsiteX42" fmla="*/ 14420 w 487162"/>
              <a:gd name="connsiteY42" fmla="*/ 519017 h 523875"/>
              <a:gd name="connsiteX43" fmla="*/ 9467 w 487162"/>
              <a:gd name="connsiteY43" fmla="*/ 514922 h 523875"/>
              <a:gd name="connsiteX44" fmla="*/ 8038 w 487162"/>
              <a:gd name="connsiteY44" fmla="*/ 513398 h 523875"/>
              <a:gd name="connsiteX45" fmla="*/ 8038 w 487162"/>
              <a:gd name="connsiteY45" fmla="*/ 513398 h 523875"/>
              <a:gd name="connsiteX46" fmla="*/ 254641 w 487162"/>
              <a:gd name="connsiteY46" fmla="*/ 404146 h 523875"/>
              <a:gd name="connsiteX47" fmla="*/ 251783 w 487162"/>
              <a:gd name="connsiteY47" fmla="*/ 405956 h 523875"/>
              <a:gd name="connsiteX48" fmla="*/ 246259 w 487162"/>
              <a:gd name="connsiteY48" fmla="*/ 409670 h 523875"/>
              <a:gd name="connsiteX49" fmla="*/ 54425 w 487162"/>
              <a:gd name="connsiteY49" fmla="*/ 416243 h 523875"/>
              <a:gd name="connsiteX50" fmla="*/ 50615 w 487162"/>
              <a:gd name="connsiteY50" fmla="*/ 414719 h 523875"/>
              <a:gd name="connsiteX51" fmla="*/ 21754 w 487162"/>
              <a:gd name="connsiteY51" fmla="*/ 475774 h 523875"/>
              <a:gd name="connsiteX52" fmla="*/ 20897 w 487162"/>
              <a:gd name="connsiteY52" fmla="*/ 477679 h 523875"/>
              <a:gd name="connsiteX53" fmla="*/ 20802 w 487162"/>
              <a:gd name="connsiteY53" fmla="*/ 498158 h 523875"/>
              <a:gd name="connsiteX54" fmla="*/ 27945 w 487162"/>
              <a:gd name="connsiteY54" fmla="*/ 504444 h 523875"/>
              <a:gd name="connsiteX55" fmla="*/ 29184 w 487162"/>
              <a:gd name="connsiteY55" fmla="*/ 504635 h 523875"/>
              <a:gd name="connsiteX56" fmla="*/ 30327 w 487162"/>
              <a:gd name="connsiteY56" fmla="*/ 504730 h 523875"/>
              <a:gd name="connsiteX57" fmla="*/ 456570 w 487162"/>
              <a:gd name="connsiteY57" fmla="*/ 504730 h 523875"/>
              <a:gd name="connsiteX58" fmla="*/ 457714 w 487162"/>
              <a:gd name="connsiteY58" fmla="*/ 504635 h 523875"/>
              <a:gd name="connsiteX59" fmla="*/ 466095 w 487162"/>
              <a:gd name="connsiteY59" fmla="*/ 498062 h 523875"/>
              <a:gd name="connsiteX60" fmla="*/ 466667 w 487162"/>
              <a:gd name="connsiteY60" fmla="*/ 479584 h 523875"/>
              <a:gd name="connsiteX61" fmla="*/ 466000 w 487162"/>
              <a:gd name="connsiteY61" fmla="*/ 477584 h 523875"/>
              <a:gd name="connsiteX62" fmla="*/ 465143 w 487162"/>
              <a:gd name="connsiteY62" fmla="*/ 475679 h 523875"/>
              <a:gd name="connsiteX63" fmla="*/ 423519 w 487162"/>
              <a:gd name="connsiteY63" fmla="*/ 387477 h 523875"/>
              <a:gd name="connsiteX64" fmla="*/ 254641 w 487162"/>
              <a:gd name="connsiteY64" fmla="*/ 404146 h 523875"/>
              <a:gd name="connsiteX65" fmla="*/ 305504 w 487162"/>
              <a:gd name="connsiteY65" fmla="*/ 257175 h 523875"/>
              <a:gd name="connsiteX66" fmla="*/ 272167 w 487162"/>
              <a:gd name="connsiteY66" fmla="*/ 290513 h 523875"/>
              <a:gd name="connsiteX67" fmla="*/ 305504 w 487162"/>
              <a:gd name="connsiteY67" fmla="*/ 323850 h 523875"/>
              <a:gd name="connsiteX68" fmla="*/ 338842 w 487162"/>
              <a:gd name="connsiteY68" fmla="*/ 290513 h 523875"/>
              <a:gd name="connsiteX69" fmla="*/ 305504 w 487162"/>
              <a:gd name="connsiteY69" fmla="*/ 2571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87162" h="523875">
                <a:moveTo>
                  <a:pt x="8038" y="513398"/>
                </a:moveTo>
                <a:lnTo>
                  <a:pt x="7467" y="512731"/>
                </a:lnTo>
                <a:lnTo>
                  <a:pt x="7467" y="512731"/>
                </a:lnTo>
                <a:lnTo>
                  <a:pt x="6991" y="512064"/>
                </a:lnTo>
                <a:cubicBezTo>
                  <a:pt x="6228" y="511112"/>
                  <a:pt x="5657" y="510064"/>
                  <a:pt x="4990" y="509016"/>
                </a:cubicBezTo>
                <a:lnTo>
                  <a:pt x="4990" y="509016"/>
                </a:lnTo>
                <a:lnTo>
                  <a:pt x="4514" y="508254"/>
                </a:lnTo>
                <a:lnTo>
                  <a:pt x="3752" y="506730"/>
                </a:lnTo>
                <a:lnTo>
                  <a:pt x="3085" y="505111"/>
                </a:lnTo>
                <a:lnTo>
                  <a:pt x="2990" y="504920"/>
                </a:lnTo>
                <a:lnTo>
                  <a:pt x="2895" y="504635"/>
                </a:lnTo>
                <a:lnTo>
                  <a:pt x="2895" y="504444"/>
                </a:lnTo>
                <a:lnTo>
                  <a:pt x="2228" y="502444"/>
                </a:lnTo>
                <a:cubicBezTo>
                  <a:pt x="2133" y="501968"/>
                  <a:pt x="1942" y="501587"/>
                  <a:pt x="1847" y="501110"/>
                </a:cubicBezTo>
                <a:cubicBezTo>
                  <a:pt x="1657" y="500444"/>
                  <a:pt x="1466" y="499872"/>
                  <a:pt x="1371" y="499205"/>
                </a:cubicBezTo>
                <a:cubicBezTo>
                  <a:pt x="990" y="497776"/>
                  <a:pt x="799" y="496348"/>
                  <a:pt x="514" y="494919"/>
                </a:cubicBezTo>
                <a:lnTo>
                  <a:pt x="228" y="492443"/>
                </a:lnTo>
                <a:cubicBezTo>
                  <a:pt x="37" y="490252"/>
                  <a:pt x="-58" y="488061"/>
                  <a:pt x="37" y="485870"/>
                </a:cubicBezTo>
                <a:cubicBezTo>
                  <a:pt x="323" y="479584"/>
                  <a:pt x="1847" y="473393"/>
                  <a:pt x="4609" y="467582"/>
                </a:cubicBezTo>
                <a:lnTo>
                  <a:pt x="154247" y="150876"/>
                </a:lnTo>
                <a:cubicBezTo>
                  <a:pt x="156628" y="145828"/>
                  <a:pt x="157867" y="140208"/>
                  <a:pt x="157867" y="134588"/>
                </a:cubicBezTo>
                <a:lnTo>
                  <a:pt x="157867" y="19050"/>
                </a:lnTo>
                <a:lnTo>
                  <a:pt x="119767" y="19050"/>
                </a:lnTo>
                <a:lnTo>
                  <a:pt x="119767" y="0"/>
                </a:lnTo>
                <a:lnTo>
                  <a:pt x="367417" y="0"/>
                </a:lnTo>
                <a:lnTo>
                  <a:pt x="367417" y="19050"/>
                </a:lnTo>
                <a:lnTo>
                  <a:pt x="329317" y="19050"/>
                </a:lnTo>
                <a:lnTo>
                  <a:pt x="329317" y="134684"/>
                </a:lnTo>
                <a:cubicBezTo>
                  <a:pt x="329317" y="140303"/>
                  <a:pt x="330555" y="145828"/>
                  <a:pt x="332936" y="150971"/>
                </a:cubicBezTo>
                <a:lnTo>
                  <a:pt x="482574" y="467678"/>
                </a:lnTo>
                <a:cubicBezTo>
                  <a:pt x="488098" y="479393"/>
                  <a:pt x="488670" y="492824"/>
                  <a:pt x="484098" y="504920"/>
                </a:cubicBezTo>
                <a:lnTo>
                  <a:pt x="484003" y="505111"/>
                </a:lnTo>
                <a:lnTo>
                  <a:pt x="483431" y="506540"/>
                </a:lnTo>
                <a:cubicBezTo>
                  <a:pt x="478954" y="516446"/>
                  <a:pt x="469429" y="523113"/>
                  <a:pt x="458571" y="523780"/>
                </a:cubicBezTo>
                <a:lnTo>
                  <a:pt x="456666" y="523875"/>
                </a:lnTo>
                <a:lnTo>
                  <a:pt x="30422" y="523875"/>
                </a:lnTo>
                <a:lnTo>
                  <a:pt x="28612" y="523780"/>
                </a:lnTo>
                <a:cubicBezTo>
                  <a:pt x="27755" y="523685"/>
                  <a:pt x="26993" y="523685"/>
                  <a:pt x="26136" y="523494"/>
                </a:cubicBezTo>
                <a:cubicBezTo>
                  <a:pt x="24802" y="523304"/>
                  <a:pt x="23564" y="523018"/>
                  <a:pt x="22326" y="522637"/>
                </a:cubicBezTo>
                <a:lnTo>
                  <a:pt x="22326" y="522637"/>
                </a:lnTo>
                <a:cubicBezTo>
                  <a:pt x="20421" y="522065"/>
                  <a:pt x="18516" y="521303"/>
                  <a:pt x="16801" y="520351"/>
                </a:cubicBezTo>
                <a:lnTo>
                  <a:pt x="15373" y="519589"/>
                </a:lnTo>
                <a:cubicBezTo>
                  <a:pt x="15087" y="519398"/>
                  <a:pt x="14801" y="519208"/>
                  <a:pt x="14420" y="519017"/>
                </a:cubicBezTo>
                <a:cubicBezTo>
                  <a:pt x="12610" y="517874"/>
                  <a:pt x="10896" y="516446"/>
                  <a:pt x="9467" y="514922"/>
                </a:cubicBezTo>
                <a:lnTo>
                  <a:pt x="8038" y="513398"/>
                </a:lnTo>
                <a:lnTo>
                  <a:pt x="8038" y="513398"/>
                </a:lnTo>
                <a:close/>
                <a:moveTo>
                  <a:pt x="254641" y="404146"/>
                </a:moveTo>
                <a:lnTo>
                  <a:pt x="251783" y="405956"/>
                </a:lnTo>
                <a:lnTo>
                  <a:pt x="246259" y="409670"/>
                </a:lnTo>
                <a:cubicBezTo>
                  <a:pt x="199015" y="441008"/>
                  <a:pt x="119481" y="441960"/>
                  <a:pt x="54425" y="416243"/>
                </a:cubicBezTo>
                <a:lnTo>
                  <a:pt x="50615" y="414719"/>
                </a:lnTo>
                <a:lnTo>
                  <a:pt x="21754" y="475774"/>
                </a:lnTo>
                <a:lnTo>
                  <a:pt x="20897" y="477679"/>
                </a:lnTo>
                <a:cubicBezTo>
                  <a:pt x="18420" y="484251"/>
                  <a:pt x="18325" y="491490"/>
                  <a:pt x="20802" y="498158"/>
                </a:cubicBezTo>
                <a:cubicBezTo>
                  <a:pt x="22040" y="501396"/>
                  <a:pt x="24707" y="503682"/>
                  <a:pt x="27945" y="504444"/>
                </a:cubicBezTo>
                <a:lnTo>
                  <a:pt x="29184" y="504635"/>
                </a:lnTo>
                <a:lnTo>
                  <a:pt x="30327" y="504730"/>
                </a:lnTo>
                <a:lnTo>
                  <a:pt x="456570" y="504730"/>
                </a:lnTo>
                <a:lnTo>
                  <a:pt x="457714" y="504635"/>
                </a:lnTo>
                <a:cubicBezTo>
                  <a:pt x="461524" y="504254"/>
                  <a:pt x="464762" y="501682"/>
                  <a:pt x="466095" y="498062"/>
                </a:cubicBezTo>
                <a:cubicBezTo>
                  <a:pt x="468382" y="492157"/>
                  <a:pt x="468572" y="485585"/>
                  <a:pt x="466667" y="479584"/>
                </a:cubicBezTo>
                <a:lnTo>
                  <a:pt x="466000" y="477584"/>
                </a:lnTo>
                <a:lnTo>
                  <a:pt x="465143" y="475679"/>
                </a:lnTo>
                <a:lnTo>
                  <a:pt x="423519" y="387477"/>
                </a:lnTo>
                <a:cubicBezTo>
                  <a:pt x="365416" y="373190"/>
                  <a:pt x="295979" y="378714"/>
                  <a:pt x="254641" y="404146"/>
                </a:cubicBezTo>
                <a:close/>
                <a:moveTo>
                  <a:pt x="305504" y="257175"/>
                </a:moveTo>
                <a:cubicBezTo>
                  <a:pt x="287121" y="257175"/>
                  <a:pt x="272167" y="272129"/>
                  <a:pt x="272167" y="290513"/>
                </a:cubicBezTo>
                <a:cubicBezTo>
                  <a:pt x="272167" y="308896"/>
                  <a:pt x="287121" y="323850"/>
                  <a:pt x="305504" y="323850"/>
                </a:cubicBezTo>
                <a:cubicBezTo>
                  <a:pt x="323887" y="323850"/>
                  <a:pt x="338842" y="308896"/>
                  <a:pt x="338842" y="290513"/>
                </a:cubicBezTo>
                <a:cubicBezTo>
                  <a:pt x="338842" y="272129"/>
                  <a:pt x="323887" y="257175"/>
                  <a:pt x="305504" y="257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3328D6FF-6500-49E8-B934-02082CD7EBBE}"/>
              </a:ext>
            </a:extLst>
          </p:cNvPr>
          <p:cNvGrpSpPr/>
          <p:nvPr/>
        </p:nvGrpSpPr>
        <p:grpSpPr>
          <a:xfrm>
            <a:off x="1254754" y="3246392"/>
            <a:ext cx="4192015" cy="771615"/>
            <a:chOff x="1254754" y="2622141"/>
            <a:chExt cx="4192015" cy="771615"/>
          </a:xfrm>
        </p:grpSpPr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AAEC4EC5-E461-4866-A961-63A6F599DA99}"/>
                </a:ext>
              </a:extLst>
            </p:cNvPr>
            <p:cNvSpPr/>
            <p:nvPr/>
          </p:nvSpPr>
          <p:spPr bwMode="auto">
            <a:xfrm>
              <a:off x="1254754" y="3009739"/>
              <a:ext cx="4192015" cy="38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96EDABC5-9F5F-4C39-89A7-BC85686B215D}"/>
                </a:ext>
              </a:extLst>
            </p:cNvPr>
            <p:cNvSpPr txBox="1"/>
            <p:nvPr/>
          </p:nvSpPr>
          <p:spPr bwMode="auto">
            <a:xfrm>
              <a:off x="1254754" y="2622141"/>
              <a:ext cx="4192015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cs typeface="+mn-ea"/>
                  <a:sym typeface="+mn-lt"/>
                </a:rPr>
                <a:t>Text here</a:t>
              </a:r>
            </a:p>
          </p:txBody>
        </p:sp>
      </p:grpSp>
      <p:sp>
        <p:nvSpPr>
          <p:cNvPr id="99" name="椭圆 98">
            <a:extLst>
              <a:ext uri="{FF2B5EF4-FFF2-40B4-BE49-F238E27FC236}">
                <a16:creationId xmlns:a16="http://schemas.microsoft.com/office/drawing/2014/main" id="{E0BE7A64-8B49-4771-A666-85A3D9730A7D}"/>
              </a:ext>
            </a:extLst>
          </p:cNvPr>
          <p:cNvSpPr/>
          <p:nvPr/>
        </p:nvSpPr>
        <p:spPr>
          <a:xfrm>
            <a:off x="660400" y="3363796"/>
            <a:ext cx="594355" cy="5943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00" name="任意多边形: 形状 99">
            <a:extLst>
              <a:ext uri="{FF2B5EF4-FFF2-40B4-BE49-F238E27FC236}">
                <a16:creationId xmlns:a16="http://schemas.microsoft.com/office/drawing/2014/main" id="{02BF6B28-48B3-4B0A-A5D7-8AAA2175592D}"/>
              </a:ext>
            </a:extLst>
          </p:cNvPr>
          <p:cNvSpPr/>
          <p:nvPr/>
        </p:nvSpPr>
        <p:spPr bwMode="auto">
          <a:xfrm>
            <a:off x="845486" y="3524516"/>
            <a:ext cx="224180" cy="272914"/>
          </a:xfrm>
          <a:custGeom>
            <a:avLst/>
            <a:gdLst>
              <a:gd name="connsiteX0" fmla="*/ 283464 w 438150"/>
              <a:gd name="connsiteY0" fmla="*/ 0 h 533400"/>
              <a:gd name="connsiteX1" fmla="*/ 285750 w 438150"/>
              <a:gd name="connsiteY1" fmla="*/ 95 h 533400"/>
              <a:gd name="connsiteX2" fmla="*/ 285750 w 438150"/>
              <a:gd name="connsiteY2" fmla="*/ 123825 h 533400"/>
              <a:gd name="connsiteX3" fmla="*/ 285845 w 438150"/>
              <a:gd name="connsiteY3" fmla="*/ 125540 h 533400"/>
              <a:gd name="connsiteX4" fmla="*/ 314325 w 438150"/>
              <a:gd name="connsiteY4" fmla="*/ 152400 h 533400"/>
              <a:gd name="connsiteX5" fmla="*/ 314325 w 438150"/>
              <a:gd name="connsiteY5" fmla="*/ 152400 h 533400"/>
              <a:gd name="connsiteX6" fmla="*/ 438055 w 438150"/>
              <a:gd name="connsiteY6" fmla="*/ 152400 h 533400"/>
              <a:gd name="connsiteX7" fmla="*/ 438150 w 438150"/>
              <a:gd name="connsiteY7" fmla="*/ 154686 h 533400"/>
              <a:gd name="connsiteX8" fmla="*/ 438150 w 438150"/>
              <a:gd name="connsiteY8" fmla="*/ 504825 h 533400"/>
              <a:gd name="connsiteX9" fmla="*/ 409575 w 438150"/>
              <a:gd name="connsiteY9" fmla="*/ 533400 h 533400"/>
              <a:gd name="connsiteX10" fmla="*/ 28575 w 438150"/>
              <a:gd name="connsiteY10" fmla="*/ 533400 h 533400"/>
              <a:gd name="connsiteX11" fmla="*/ 0 w 438150"/>
              <a:gd name="connsiteY11" fmla="*/ 504825 h 533400"/>
              <a:gd name="connsiteX12" fmla="*/ 0 w 438150"/>
              <a:gd name="connsiteY12" fmla="*/ 28575 h 533400"/>
              <a:gd name="connsiteX13" fmla="*/ 28575 w 438150"/>
              <a:gd name="connsiteY13" fmla="*/ 0 h 533400"/>
              <a:gd name="connsiteX14" fmla="*/ 283464 w 438150"/>
              <a:gd name="connsiteY14" fmla="*/ 0 h 533400"/>
              <a:gd name="connsiteX15" fmla="*/ 247650 w 438150"/>
              <a:gd name="connsiteY15" fmla="*/ 200025 h 533400"/>
              <a:gd name="connsiteX16" fmla="*/ 152400 w 438150"/>
              <a:gd name="connsiteY16" fmla="*/ 200025 h 533400"/>
              <a:gd name="connsiteX17" fmla="*/ 152400 w 438150"/>
              <a:gd name="connsiteY17" fmla="*/ 409575 h 533400"/>
              <a:gd name="connsiteX18" fmla="*/ 171450 w 438150"/>
              <a:gd name="connsiteY18" fmla="*/ 409575 h 533400"/>
              <a:gd name="connsiteX19" fmla="*/ 171450 w 438150"/>
              <a:gd name="connsiteY19" fmla="*/ 314325 h 533400"/>
              <a:gd name="connsiteX20" fmla="*/ 247650 w 438150"/>
              <a:gd name="connsiteY20" fmla="*/ 314325 h 533400"/>
              <a:gd name="connsiteX21" fmla="*/ 249746 w 438150"/>
              <a:gd name="connsiteY21" fmla="*/ 314325 h 533400"/>
              <a:gd name="connsiteX22" fmla="*/ 304800 w 438150"/>
              <a:gd name="connsiteY22" fmla="*/ 257175 h 533400"/>
              <a:gd name="connsiteX23" fmla="*/ 247650 w 438150"/>
              <a:gd name="connsiteY23" fmla="*/ 200025 h 533400"/>
              <a:gd name="connsiteX24" fmla="*/ 247650 w 438150"/>
              <a:gd name="connsiteY24" fmla="*/ 200025 h 533400"/>
              <a:gd name="connsiteX25" fmla="*/ 247650 w 438150"/>
              <a:gd name="connsiteY25" fmla="*/ 219075 h 533400"/>
              <a:gd name="connsiteX26" fmla="*/ 285750 w 438150"/>
              <a:gd name="connsiteY26" fmla="*/ 257175 h 533400"/>
              <a:gd name="connsiteX27" fmla="*/ 247650 w 438150"/>
              <a:gd name="connsiteY27" fmla="*/ 295275 h 533400"/>
              <a:gd name="connsiteX28" fmla="*/ 247650 w 438150"/>
              <a:gd name="connsiteY28" fmla="*/ 295275 h 533400"/>
              <a:gd name="connsiteX29" fmla="*/ 171450 w 438150"/>
              <a:gd name="connsiteY29" fmla="*/ 295275 h 533400"/>
              <a:gd name="connsiteX30" fmla="*/ 171450 w 438150"/>
              <a:gd name="connsiteY30" fmla="*/ 219075 h 533400"/>
              <a:gd name="connsiteX31" fmla="*/ 247650 w 438150"/>
              <a:gd name="connsiteY31" fmla="*/ 219075 h 533400"/>
              <a:gd name="connsiteX32" fmla="*/ 428625 w 438150"/>
              <a:gd name="connsiteY32" fmla="*/ 133350 h 533400"/>
              <a:gd name="connsiteX33" fmla="*/ 314325 w 438150"/>
              <a:gd name="connsiteY33" fmla="*/ 133350 h 533400"/>
              <a:gd name="connsiteX34" fmla="*/ 313182 w 438150"/>
              <a:gd name="connsiteY34" fmla="*/ 133255 h 533400"/>
              <a:gd name="connsiteX35" fmla="*/ 304800 w 438150"/>
              <a:gd name="connsiteY35" fmla="*/ 123825 h 533400"/>
              <a:gd name="connsiteX36" fmla="*/ 304800 w 438150"/>
              <a:gd name="connsiteY36" fmla="*/ 123825 h 533400"/>
              <a:gd name="connsiteX37" fmla="*/ 304800 w 438150"/>
              <a:gd name="connsiteY37" fmla="*/ 9525 h 533400"/>
              <a:gd name="connsiteX38" fmla="*/ 428625 w 438150"/>
              <a:gd name="connsiteY38" fmla="*/ 13335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464" y="0"/>
                </a:moveTo>
                <a:cubicBezTo>
                  <a:pt x="284226" y="0"/>
                  <a:pt x="284988" y="0"/>
                  <a:pt x="285750" y="95"/>
                </a:cubicBezTo>
                <a:lnTo>
                  <a:pt x="285750" y="123825"/>
                </a:lnTo>
                <a:lnTo>
                  <a:pt x="285845" y="125540"/>
                </a:lnTo>
                <a:cubicBezTo>
                  <a:pt x="286703" y="140494"/>
                  <a:pt x="299085" y="152400"/>
                  <a:pt x="314325" y="152400"/>
                </a:cubicBezTo>
                <a:lnTo>
                  <a:pt x="314325" y="152400"/>
                </a:lnTo>
                <a:lnTo>
                  <a:pt x="438055" y="152400"/>
                </a:lnTo>
                <a:cubicBezTo>
                  <a:pt x="438150" y="153162"/>
                  <a:pt x="438150" y="153924"/>
                  <a:pt x="438150" y="154686"/>
                </a:cubicBezTo>
                <a:lnTo>
                  <a:pt x="438150" y="504825"/>
                </a:lnTo>
                <a:cubicBezTo>
                  <a:pt x="438150" y="520637"/>
                  <a:pt x="425387" y="533400"/>
                  <a:pt x="409575" y="533400"/>
                </a:cubicBezTo>
                <a:lnTo>
                  <a:pt x="28575" y="533400"/>
                </a:lnTo>
                <a:cubicBezTo>
                  <a:pt x="12764" y="533400"/>
                  <a:pt x="0" y="520637"/>
                  <a:pt x="0" y="504825"/>
                </a:cubicBezTo>
                <a:lnTo>
                  <a:pt x="0" y="28575"/>
                </a:lnTo>
                <a:cubicBezTo>
                  <a:pt x="0" y="12763"/>
                  <a:pt x="12764" y="0"/>
                  <a:pt x="28575" y="0"/>
                </a:cubicBezTo>
                <a:lnTo>
                  <a:pt x="283464" y="0"/>
                </a:lnTo>
                <a:close/>
                <a:moveTo>
                  <a:pt x="247650" y="200025"/>
                </a:moveTo>
                <a:lnTo>
                  <a:pt x="152400" y="200025"/>
                </a:lnTo>
                <a:lnTo>
                  <a:pt x="152400" y="409575"/>
                </a:lnTo>
                <a:lnTo>
                  <a:pt x="171450" y="409575"/>
                </a:lnTo>
                <a:lnTo>
                  <a:pt x="171450" y="314325"/>
                </a:lnTo>
                <a:lnTo>
                  <a:pt x="247650" y="314325"/>
                </a:lnTo>
                <a:lnTo>
                  <a:pt x="249746" y="314325"/>
                </a:lnTo>
                <a:cubicBezTo>
                  <a:pt x="280321" y="313182"/>
                  <a:pt x="304800" y="288036"/>
                  <a:pt x="304800" y="257175"/>
                </a:cubicBezTo>
                <a:cubicBezTo>
                  <a:pt x="304800" y="225647"/>
                  <a:pt x="279178" y="200025"/>
                  <a:pt x="247650" y="200025"/>
                </a:cubicBezTo>
                <a:lnTo>
                  <a:pt x="247650" y="200025"/>
                </a:lnTo>
                <a:close/>
                <a:moveTo>
                  <a:pt x="247650" y="219075"/>
                </a:moveTo>
                <a:cubicBezTo>
                  <a:pt x="268700" y="219075"/>
                  <a:pt x="285750" y="236125"/>
                  <a:pt x="285750" y="257175"/>
                </a:cubicBezTo>
                <a:cubicBezTo>
                  <a:pt x="285750" y="278225"/>
                  <a:pt x="268700" y="295275"/>
                  <a:pt x="247650" y="295275"/>
                </a:cubicBezTo>
                <a:lnTo>
                  <a:pt x="247650" y="295275"/>
                </a:lnTo>
                <a:lnTo>
                  <a:pt x="171450" y="295275"/>
                </a:lnTo>
                <a:lnTo>
                  <a:pt x="171450" y="219075"/>
                </a:lnTo>
                <a:lnTo>
                  <a:pt x="247650" y="219075"/>
                </a:lnTo>
                <a:close/>
                <a:moveTo>
                  <a:pt x="428625" y="133350"/>
                </a:moveTo>
                <a:lnTo>
                  <a:pt x="314325" y="133350"/>
                </a:lnTo>
                <a:lnTo>
                  <a:pt x="313182" y="133255"/>
                </a:lnTo>
                <a:cubicBezTo>
                  <a:pt x="308515" y="132779"/>
                  <a:pt x="304800" y="128683"/>
                  <a:pt x="304800" y="123825"/>
                </a:cubicBezTo>
                <a:lnTo>
                  <a:pt x="304800" y="123825"/>
                </a:lnTo>
                <a:lnTo>
                  <a:pt x="304800" y="9525"/>
                </a:lnTo>
                <a:lnTo>
                  <a:pt x="428625" y="133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14DC24DB-F2EA-49EE-9D4E-605DB31155BB}"/>
              </a:ext>
            </a:extLst>
          </p:cNvPr>
          <p:cNvSpPr/>
          <p:nvPr/>
        </p:nvSpPr>
        <p:spPr bwMode="auto">
          <a:xfrm>
            <a:off x="1254754" y="4709113"/>
            <a:ext cx="4192015" cy="38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8AB09505-A028-4DAA-8BFC-C2EC5F922AF9}"/>
              </a:ext>
            </a:extLst>
          </p:cNvPr>
          <p:cNvSpPr txBox="1"/>
          <p:nvPr/>
        </p:nvSpPr>
        <p:spPr bwMode="auto">
          <a:xfrm>
            <a:off x="1254754" y="4321515"/>
            <a:ext cx="4192015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792DB7A3-2942-42D0-A1C1-4E79102DD369}"/>
              </a:ext>
            </a:extLst>
          </p:cNvPr>
          <p:cNvSpPr/>
          <p:nvPr/>
        </p:nvSpPr>
        <p:spPr>
          <a:xfrm>
            <a:off x="660400" y="4437333"/>
            <a:ext cx="594355" cy="5943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B3B15750-61F7-402E-BCD3-A707BCE7EBC5}"/>
              </a:ext>
            </a:extLst>
          </p:cNvPr>
          <p:cNvSpPr/>
          <p:nvPr/>
        </p:nvSpPr>
        <p:spPr bwMode="auto">
          <a:xfrm>
            <a:off x="821318" y="4600687"/>
            <a:ext cx="272514" cy="267646"/>
          </a:xfrm>
          <a:custGeom>
            <a:avLst/>
            <a:gdLst>
              <a:gd name="connsiteX0" fmla="*/ 342900 w 533400"/>
              <a:gd name="connsiteY0" fmla="*/ 276225 h 523875"/>
              <a:gd name="connsiteX1" fmla="*/ 371475 w 533400"/>
              <a:gd name="connsiteY1" fmla="*/ 304800 h 523875"/>
              <a:gd name="connsiteX2" fmla="*/ 371475 w 533400"/>
              <a:gd name="connsiteY2" fmla="*/ 495300 h 523875"/>
              <a:gd name="connsiteX3" fmla="*/ 342900 w 533400"/>
              <a:gd name="connsiteY3" fmla="*/ 523875 h 523875"/>
              <a:gd name="connsiteX4" fmla="*/ 190500 w 533400"/>
              <a:gd name="connsiteY4" fmla="*/ 523875 h 523875"/>
              <a:gd name="connsiteX5" fmla="*/ 161925 w 533400"/>
              <a:gd name="connsiteY5" fmla="*/ 495300 h 523875"/>
              <a:gd name="connsiteX6" fmla="*/ 161925 w 533400"/>
              <a:gd name="connsiteY6" fmla="*/ 304800 h 523875"/>
              <a:gd name="connsiteX7" fmla="*/ 190500 w 533400"/>
              <a:gd name="connsiteY7" fmla="*/ 276225 h 523875"/>
              <a:gd name="connsiteX8" fmla="*/ 342900 w 533400"/>
              <a:gd name="connsiteY8" fmla="*/ 276225 h 523875"/>
              <a:gd name="connsiteX9" fmla="*/ 142875 w 533400"/>
              <a:gd name="connsiteY9" fmla="*/ 114300 h 523875"/>
              <a:gd name="connsiteX10" fmla="*/ 179070 w 533400"/>
              <a:gd name="connsiteY10" fmla="*/ 152400 h 523875"/>
              <a:gd name="connsiteX11" fmla="*/ 180975 w 533400"/>
              <a:gd name="connsiteY11" fmla="*/ 152400 h 523875"/>
              <a:gd name="connsiteX12" fmla="*/ 352425 w 533400"/>
              <a:gd name="connsiteY12" fmla="*/ 152400 h 523875"/>
              <a:gd name="connsiteX13" fmla="*/ 390525 w 533400"/>
              <a:gd name="connsiteY13" fmla="*/ 116205 h 523875"/>
              <a:gd name="connsiteX14" fmla="*/ 390525 w 533400"/>
              <a:gd name="connsiteY14" fmla="*/ 114300 h 523875"/>
              <a:gd name="connsiteX15" fmla="*/ 504825 w 533400"/>
              <a:gd name="connsiteY15" fmla="*/ 114300 h 523875"/>
              <a:gd name="connsiteX16" fmla="*/ 533400 w 533400"/>
              <a:gd name="connsiteY16" fmla="*/ 142875 h 523875"/>
              <a:gd name="connsiteX17" fmla="*/ 533400 w 533400"/>
              <a:gd name="connsiteY17" fmla="*/ 381000 h 523875"/>
              <a:gd name="connsiteX18" fmla="*/ 504825 w 533400"/>
              <a:gd name="connsiteY18" fmla="*/ 409575 h 523875"/>
              <a:gd name="connsiteX19" fmla="*/ 390525 w 533400"/>
              <a:gd name="connsiteY19" fmla="*/ 409575 h 523875"/>
              <a:gd name="connsiteX20" fmla="*/ 390525 w 533400"/>
              <a:gd name="connsiteY20" fmla="*/ 295275 h 523875"/>
              <a:gd name="connsiteX21" fmla="*/ 354330 w 533400"/>
              <a:gd name="connsiteY21" fmla="*/ 257175 h 523875"/>
              <a:gd name="connsiteX22" fmla="*/ 352425 w 533400"/>
              <a:gd name="connsiteY22" fmla="*/ 257175 h 523875"/>
              <a:gd name="connsiteX23" fmla="*/ 180975 w 533400"/>
              <a:gd name="connsiteY23" fmla="*/ 257175 h 523875"/>
              <a:gd name="connsiteX24" fmla="*/ 142875 w 533400"/>
              <a:gd name="connsiteY24" fmla="*/ 293370 h 523875"/>
              <a:gd name="connsiteX25" fmla="*/ 142875 w 533400"/>
              <a:gd name="connsiteY25" fmla="*/ 295275 h 523875"/>
              <a:gd name="connsiteX26" fmla="*/ 142875 w 533400"/>
              <a:gd name="connsiteY26" fmla="*/ 409575 h 523875"/>
              <a:gd name="connsiteX27" fmla="*/ 28575 w 533400"/>
              <a:gd name="connsiteY27" fmla="*/ 409575 h 523875"/>
              <a:gd name="connsiteX28" fmla="*/ 0 w 533400"/>
              <a:gd name="connsiteY28" fmla="*/ 381000 h 523875"/>
              <a:gd name="connsiteX29" fmla="*/ 0 w 533400"/>
              <a:gd name="connsiteY29" fmla="*/ 200787 h 523875"/>
              <a:gd name="connsiteX30" fmla="*/ 10287 w 533400"/>
              <a:gd name="connsiteY30" fmla="*/ 174784 h 523875"/>
              <a:gd name="connsiteX31" fmla="*/ 55436 w 533400"/>
              <a:gd name="connsiteY31" fmla="*/ 126397 h 523875"/>
              <a:gd name="connsiteX32" fmla="*/ 83248 w 533400"/>
              <a:gd name="connsiteY32" fmla="*/ 114300 h 523875"/>
              <a:gd name="connsiteX33" fmla="*/ 142875 w 533400"/>
              <a:gd name="connsiteY33" fmla="*/ 114300 h 523875"/>
              <a:gd name="connsiteX34" fmla="*/ 461963 w 533400"/>
              <a:gd name="connsiteY34" fmla="*/ 171450 h 523875"/>
              <a:gd name="connsiteX35" fmla="*/ 447675 w 533400"/>
              <a:gd name="connsiteY35" fmla="*/ 185738 h 523875"/>
              <a:gd name="connsiteX36" fmla="*/ 461963 w 533400"/>
              <a:gd name="connsiteY36" fmla="*/ 200025 h 523875"/>
              <a:gd name="connsiteX37" fmla="*/ 476250 w 533400"/>
              <a:gd name="connsiteY37" fmla="*/ 185738 h 523875"/>
              <a:gd name="connsiteX38" fmla="*/ 461963 w 533400"/>
              <a:gd name="connsiteY38" fmla="*/ 171450 h 523875"/>
              <a:gd name="connsiteX39" fmla="*/ 342900 w 533400"/>
              <a:gd name="connsiteY39" fmla="*/ 0 h 523875"/>
              <a:gd name="connsiteX40" fmla="*/ 371475 w 533400"/>
              <a:gd name="connsiteY40" fmla="*/ 28575 h 523875"/>
              <a:gd name="connsiteX41" fmla="*/ 371475 w 533400"/>
              <a:gd name="connsiteY41" fmla="*/ 104775 h 523875"/>
              <a:gd name="connsiteX42" fmla="*/ 342900 w 533400"/>
              <a:gd name="connsiteY42" fmla="*/ 133350 h 523875"/>
              <a:gd name="connsiteX43" fmla="*/ 190500 w 533400"/>
              <a:gd name="connsiteY43" fmla="*/ 133350 h 523875"/>
              <a:gd name="connsiteX44" fmla="*/ 161925 w 533400"/>
              <a:gd name="connsiteY44" fmla="*/ 104775 h 523875"/>
              <a:gd name="connsiteX45" fmla="*/ 161925 w 533400"/>
              <a:gd name="connsiteY45" fmla="*/ 28575 h 523875"/>
              <a:gd name="connsiteX46" fmla="*/ 190500 w 533400"/>
              <a:gd name="connsiteY46" fmla="*/ 0 h 523875"/>
              <a:gd name="connsiteX47" fmla="*/ 342900 w 533400"/>
              <a:gd name="connsiteY47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33400" h="523875">
                <a:moveTo>
                  <a:pt x="342900" y="276225"/>
                </a:moveTo>
                <a:cubicBezTo>
                  <a:pt x="358711" y="276225"/>
                  <a:pt x="371475" y="288989"/>
                  <a:pt x="371475" y="304800"/>
                </a:cubicBezTo>
                <a:lnTo>
                  <a:pt x="371475" y="495300"/>
                </a:lnTo>
                <a:cubicBezTo>
                  <a:pt x="371475" y="511112"/>
                  <a:pt x="358711" y="523875"/>
                  <a:pt x="342900" y="523875"/>
                </a:cubicBezTo>
                <a:lnTo>
                  <a:pt x="190500" y="523875"/>
                </a:lnTo>
                <a:cubicBezTo>
                  <a:pt x="174689" y="523875"/>
                  <a:pt x="161925" y="511112"/>
                  <a:pt x="161925" y="495300"/>
                </a:cubicBezTo>
                <a:lnTo>
                  <a:pt x="161925" y="304800"/>
                </a:lnTo>
                <a:cubicBezTo>
                  <a:pt x="161925" y="288989"/>
                  <a:pt x="174689" y="276225"/>
                  <a:pt x="190500" y="276225"/>
                </a:cubicBezTo>
                <a:lnTo>
                  <a:pt x="342900" y="276225"/>
                </a:lnTo>
                <a:close/>
                <a:moveTo>
                  <a:pt x="142875" y="114300"/>
                </a:moveTo>
                <a:cubicBezTo>
                  <a:pt x="142875" y="134684"/>
                  <a:pt x="158877" y="151352"/>
                  <a:pt x="179070" y="152400"/>
                </a:cubicBezTo>
                <a:lnTo>
                  <a:pt x="180975" y="152400"/>
                </a:lnTo>
                <a:lnTo>
                  <a:pt x="352425" y="152400"/>
                </a:lnTo>
                <a:cubicBezTo>
                  <a:pt x="372809" y="152400"/>
                  <a:pt x="389477" y="136398"/>
                  <a:pt x="390525" y="116205"/>
                </a:cubicBezTo>
                <a:lnTo>
                  <a:pt x="390525" y="114300"/>
                </a:lnTo>
                <a:lnTo>
                  <a:pt x="504825" y="114300"/>
                </a:lnTo>
                <a:cubicBezTo>
                  <a:pt x="520636" y="114300"/>
                  <a:pt x="533400" y="127064"/>
                  <a:pt x="533400" y="142875"/>
                </a:cubicBezTo>
                <a:lnTo>
                  <a:pt x="533400" y="381000"/>
                </a:lnTo>
                <a:cubicBezTo>
                  <a:pt x="533400" y="396812"/>
                  <a:pt x="520636" y="409575"/>
                  <a:pt x="504825" y="409575"/>
                </a:cubicBezTo>
                <a:lnTo>
                  <a:pt x="390525" y="409575"/>
                </a:lnTo>
                <a:lnTo>
                  <a:pt x="390525" y="295275"/>
                </a:lnTo>
                <a:cubicBezTo>
                  <a:pt x="390525" y="274892"/>
                  <a:pt x="374523" y="258223"/>
                  <a:pt x="354330" y="257175"/>
                </a:cubicBezTo>
                <a:lnTo>
                  <a:pt x="352425" y="257175"/>
                </a:lnTo>
                <a:lnTo>
                  <a:pt x="180975" y="257175"/>
                </a:lnTo>
                <a:cubicBezTo>
                  <a:pt x="160591" y="257175"/>
                  <a:pt x="143923" y="273177"/>
                  <a:pt x="142875" y="293370"/>
                </a:cubicBezTo>
                <a:lnTo>
                  <a:pt x="142875" y="295275"/>
                </a:lnTo>
                <a:lnTo>
                  <a:pt x="142875" y="409575"/>
                </a:lnTo>
                <a:lnTo>
                  <a:pt x="28575" y="409575"/>
                </a:lnTo>
                <a:cubicBezTo>
                  <a:pt x="12763" y="409575"/>
                  <a:pt x="0" y="396812"/>
                  <a:pt x="0" y="381000"/>
                </a:cubicBezTo>
                <a:lnTo>
                  <a:pt x="0" y="200787"/>
                </a:lnTo>
                <a:cubicBezTo>
                  <a:pt x="0" y="191167"/>
                  <a:pt x="3620" y="181832"/>
                  <a:pt x="10287" y="174784"/>
                </a:cubicBezTo>
                <a:lnTo>
                  <a:pt x="55436" y="126397"/>
                </a:lnTo>
                <a:cubicBezTo>
                  <a:pt x="62675" y="118682"/>
                  <a:pt x="72771" y="114300"/>
                  <a:pt x="83248" y="114300"/>
                </a:cubicBezTo>
                <a:lnTo>
                  <a:pt x="142875" y="114300"/>
                </a:lnTo>
                <a:close/>
                <a:moveTo>
                  <a:pt x="461963" y="171450"/>
                </a:moveTo>
                <a:cubicBezTo>
                  <a:pt x="454057" y="171450"/>
                  <a:pt x="447675" y="177832"/>
                  <a:pt x="447675" y="185738"/>
                </a:cubicBezTo>
                <a:cubicBezTo>
                  <a:pt x="447675" y="193643"/>
                  <a:pt x="454057" y="200025"/>
                  <a:pt x="461963" y="200025"/>
                </a:cubicBezTo>
                <a:cubicBezTo>
                  <a:pt x="469868" y="200025"/>
                  <a:pt x="476250" y="193643"/>
                  <a:pt x="476250" y="185738"/>
                </a:cubicBezTo>
                <a:cubicBezTo>
                  <a:pt x="476250" y="177832"/>
                  <a:pt x="469868" y="171450"/>
                  <a:pt x="461963" y="171450"/>
                </a:cubicBezTo>
                <a:close/>
                <a:moveTo>
                  <a:pt x="342900" y="0"/>
                </a:moveTo>
                <a:cubicBezTo>
                  <a:pt x="358711" y="0"/>
                  <a:pt x="371475" y="12763"/>
                  <a:pt x="371475" y="28575"/>
                </a:cubicBezTo>
                <a:lnTo>
                  <a:pt x="371475" y="104775"/>
                </a:lnTo>
                <a:cubicBezTo>
                  <a:pt x="371475" y="120587"/>
                  <a:pt x="358711" y="133350"/>
                  <a:pt x="342900" y="133350"/>
                </a:cubicBezTo>
                <a:lnTo>
                  <a:pt x="190500" y="133350"/>
                </a:lnTo>
                <a:cubicBezTo>
                  <a:pt x="174689" y="133350"/>
                  <a:pt x="161925" y="120587"/>
                  <a:pt x="161925" y="104775"/>
                </a:cubicBezTo>
                <a:lnTo>
                  <a:pt x="161925" y="28575"/>
                </a:lnTo>
                <a:cubicBezTo>
                  <a:pt x="161925" y="12763"/>
                  <a:pt x="174689" y="0"/>
                  <a:pt x="190500" y="0"/>
                </a:cubicBezTo>
                <a:lnTo>
                  <a:pt x="3429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C06E75CF-3115-4F78-B05B-A52053CB8B18}"/>
              </a:ext>
            </a:extLst>
          </p:cNvPr>
          <p:cNvCxnSpPr/>
          <p:nvPr/>
        </p:nvCxnSpPr>
        <p:spPr>
          <a:xfrm>
            <a:off x="1383476" y="3094638"/>
            <a:ext cx="337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BB029D24-870B-4566-A624-2A8414844678}"/>
              </a:ext>
            </a:extLst>
          </p:cNvPr>
          <p:cNvCxnSpPr/>
          <p:nvPr/>
        </p:nvCxnSpPr>
        <p:spPr>
          <a:xfrm>
            <a:off x="1383476" y="4169761"/>
            <a:ext cx="3375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F7CD5E-4C1B-4548-9B81-8F89BA05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816891-7F58-4E01-84E6-E49E0131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12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69E155B-23D1-4739-8512-4E64704C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16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9E155B-23D1-4739-8512-4E64704C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F7CD5E-4C1B-4548-9B81-8F89BA05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816891-7F58-4E01-84E6-E49E0131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13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80390BB-41FB-41A1-A7A8-D28A7FD93D7B}"/>
              </a:ext>
            </a:extLst>
          </p:cNvPr>
          <p:cNvSpPr/>
          <p:nvPr/>
        </p:nvSpPr>
        <p:spPr bwMode="auto">
          <a:xfrm>
            <a:off x="1" y="2317687"/>
            <a:ext cx="12192000" cy="2312626"/>
          </a:xfrm>
          <a:prstGeom prst="rect">
            <a:avLst/>
          </a:pr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25731" b="-12573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990FE61-0C39-4F41-A60E-23E7233E8F07}"/>
              </a:ext>
            </a:extLst>
          </p:cNvPr>
          <p:cNvSpPr/>
          <p:nvPr/>
        </p:nvSpPr>
        <p:spPr bwMode="auto">
          <a:xfrm>
            <a:off x="6096000" y="2317687"/>
            <a:ext cx="5424488" cy="2312626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753106B7-C87A-49E6-B275-A1CA5F125F5C}"/>
              </a:ext>
            </a:extLst>
          </p:cNvPr>
          <p:cNvGrpSpPr/>
          <p:nvPr/>
        </p:nvGrpSpPr>
        <p:grpSpPr>
          <a:xfrm>
            <a:off x="6945110" y="2467971"/>
            <a:ext cx="4575378" cy="883611"/>
            <a:chOff x="719137" y="1429926"/>
            <a:chExt cx="9668030" cy="883611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E5878F11-99ED-413F-85AF-72DF871A6DBC}"/>
                </a:ext>
              </a:extLst>
            </p:cNvPr>
            <p:cNvSpPr/>
            <p:nvPr/>
          </p:nvSpPr>
          <p:spPr bwMode="auto">
            <a:xfrm>
              <a:off x="719137" y="1871732"/>
              <a:ext cx="9668030" cy="44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0C98F39D-AFF8-43C9-B603-59BEF7F2F811}"/>
                </a:ext>
              </a:extLst>
            </p:cNvPr>
            <p:cNvSpPr txBox="1"/>
            <p:nvPr/>
          </p:nvSpPr>
          <p:spPr bwMode="auto">
            <a:xfrm>
              <a:off x="719137" y="1429926"/>
              <a:ext cx="966803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CF85715B-4D21-4A06-9043-5D93B40E9201}"/>
              </a:ext>
            </a:extLst>
          </p:cNvPr>
          <p:cNvGrpSpPr/>
          <p:nvPr/>
        </p:nvGrpSpPr>
        <p:grpSpPr>
          <a:xfrm>
            <a:off x="6276000" y="2620850"/>
            <a:ext cx="577851" cy="577851"/>
            <a:chOff x="727728" y="2924550"/>
            <a:chExt cx="577851" cy="577851"/>
          </a:xfrm>
        </p:grpSpPr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3264B8D1-BE42-4C54-B719-78DE37F6C144}"/>
                </a:ext>
              </a:extLst>
            </p:cNvPr>
            <p:cNvSpPr/>
            <p:nvPr/>
          </p:nvSpPr>
          <p:spPr>
            <a:xfrm>
              <a:off x="727728" y="2924550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 sz="3200"/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DC61A75F-7367-4EC8-9BD4-E9A4E390A563}"/>
                </a:ext>
              </a:extLst>
            </p:cNvPr>
            <p:cNvSpPr/>
            <p:nvPr/>
          </p:nvSpPr>
          <p:spPr>
            <a:xfrm>
              <a:off x="885624" y="3072572"/>
              <a:ext cx="262055" cy="281804"/>
            </a:xfrm>
            <a:custGeom>
              <a:avLst/>
              <a:gdLst>
                <a:gd name="connsiteX0" fmla="*/ 8038 w 487162"/>
                <a:gd name="connsiteY0" fmla="*/ 513398 h 523875"/>
                <a:gd name="connsiteX1" fmla="*/ 7467 w 487162"/>
                <a:gd name="connsiteY1" fmla="*/ 512731 h 523875"/>
                <a:gd name="connsiteX2" fmla="*/ 7467 w 487162"/>
                <a:gd name="connsiteY2" fmla="*/ 512731 h 523875"/>
                <a:gd name="connsiteX3" fmla="*/ 6991 w 487162"/>
                <a:gd name="connsiteY3" fmla="*/ 512064 h 523875"/>
                <a:gd name="connsiteX4" fmla="*/ 4990 w 487162"/>
                <a:gd name="connsiteY4" fmla="*/ 509016 h 523875"/>
                <a:gd name="connsiteX5" fmla="*/ 4990 w 487162"/>
                <a:gd name="connsiteY5" fmla="*/ 509016 h 523875"/>
                <a:gd name="connsiteX6" fmla="*/ 4514 w 487162"/>
                <a:gd name="connsiteY6" fmla="*/ 508254 h 523875"/>
                <a:gd name="connsiteX7" fmla="*/ 3752 w 487162"/>
                <a:gd name="connsiteY7" fmla="*/ 506730 h 523875"/>
                <a:gd name="connsiteX8" fmla="*/ 3085 w 487162"/>
                <a:gd name="connsiteY8" fmla="*/ 505111 h 523875"/>
                <a:gd name="connsiteX9" fmla="*/ 2990 w 487162"/>
                <a:gd name="connsiteY9" fmla="*/ 504920 h 523875"/>
                <a:gd name="connsiteX10" fmla="*/ 2895 w 487162"/>
                <a:gd name="connsiteY10" fmla="*/ 504635 h 523875"/>
                <a:gd name="connsiteX11" fmla="*/ 2895 w 487162"/>
                <a:gd name="connsiteY11" fmla="*/ 504444 h 523875"/>
                <a:gd name="connsiteX12" fmla="*/ 2228 w 487162"/>
                <a:gd name="connsiteY12" fmla="*/ 502444 h 523875"/>
                <a:gd name="connsiteX13" fmla="*/ 1847 w 487162"/>
                <a:gd name="connsiteY13" fmla="*/ 501110 h 523875"/>
                <a:gd name="connsiteX14" fmla="*/ 1371 w 487162"/>
                <a:gd name="connsiteY14" fmla="*/ 499205 h 523875"/>
                <a:gd name="connsiteX15" fmla="*/ 514 w 487162"/>
                <a:gd name="connsiteY15" fmla="*/ 494919 h 523875"/>
                <a:gd name="connsiteX16" fmla="*/ 228 w 487162"/>
                <a:gd name="connsiteY16" fmla="*/ 492443 h 523875"/>
                <a:gd name="connsiteX17" fmla="*/ 37 w 487162"/>
                <a:gd name="connsiteY17" fmla="*/ 485870 h 523875"/>
                <a:gd name="connsiteX18" fmla="*/ 4609 w 487162"/>
                <a:gd name="connsiteY18" fmla="*/ 467582 h 523875"/>
                <a:gd name="connsiteX19" fmla="*/ 154247 w 487162"/>
                <a:gd name="connsiteY19" fmla="*/ 150876 h 523875"/>
                <a:gd name="connsiteX20" fmla="*/ 157867 w 487162"/>
                <a:gd name="connsiteY20" fmla="*/ 134588 h 523875"/>
                <a:gd name="connsiteX21" fmla="*/ 157867 w 487162"/>
                <a:gd name="connsiteY21" fmla="*/ 19050 h 523875"/>
                <a:gd name="connsiteX22" fmla="*/ 119767 w 487162"/>
                <a:gd name="connsiteY22" fmla="*/ 19050 h 523875"/>
                <a:gd name="connsiteX23" fmla="*/ 119767 w 487162"/>
                <a:gd name="connsiteY23" fmla="*/ 0 h 523875"/>
                <a:gd name="connsiteX24" fmla="*/ 367417 w 487162"/>
                <a:gd name="connsiteY24" fmla="*/ 0 h 523875"/>
                <a:gd name="connsiteX25" fmla="*/ 367417 w 487162"/>
                <a:gd name="connsiteY25" fmla="*/ 19050 h 523875"/>
                <a:gd name="connsiteX26" fmla="*/ 329317 w 487162"/>
                <a:gd name="connsiteY26" fmla="*/ 19050 h 523875"/>
                <a:gd name="connsiteX27" fmla="*/ 329317 w 487162"/>
                <a:gd name="connsiteY27" fmla="*/ 134684 h 523875"/>
                <a:gd name="connsiteX28" fmla="*/ 332936 w 487162"/>
                <a:gd name="connsiteY28" fmla="*/ 150971 h 523875"/>
                <a:gd name="connsiteX29" fmla="*/ 482574 w 487162"/>
                <a:gd name="connsiteY29" fmla="*/ 467678 h 523875"/>
                <a:gd name="connsiteX30" fmla="*/ 484098 w 487162"/>
                <a:gd name="connsiteY30" fmla="*/ 504920 h 523875"/>
                <a:gd name="connsiteX31" fmla="*/ 484003 w 487162"/>
                <a:gd name="connsiteY31" fmla="*/ 505111 h 523875"/>
                <a:gd name="connsiteX32" fmla="*/ 483431 w 487162"/>
                <a:gd name="connsiteY32" fmla="*/ 506540 h 523875"/>
                <a:gd name="connsiteX33" fmla="*/ 458571 w 487162"/>
                <a:gd name="connsiteY33" fmla="*/ 523780 h 523875"/>
                <a:gd name="connsiteX34" fmla="*/ 456666 w 487162"/>
                <a:gd name="connsiteY34" fmla="*/ 523875 h 523875"/>
                <a:gd name="connsiteX35" fmla="*/ 30422 w 487162"/>
                <a:gd name="connsiteY35" fmla="*/ 523875 h 523875"/>
                <a:gd name="connsiteX36" fmla="*/ 28612 w 487162"/>
                <a:gd name="connsiteY36" fmla="*/ 523780 h 523875"/>
                <a:gd name="connsiteX37" fmla="*/ 26136 w 487162"/>
                <a:gd name="connsiteY37" fmla="*/ 523494 h 523875"/>
                <a:gd name="connsiteX38" fmla="*/ 22326 w 487162"/>
                <a:gd name="connsiteY38" fmla="*/ 522637 h 523875"/>
                <a:gd name="connsiteX39" fmla="*/ 22326 w 487162"/>
                <a:gd name="connsiteY39" fmla="*/ 522637 h 523875"/>
                <a:gd name="connsiteX40" fmla="*/ 16801 w 487162"/>
                <a:gd name="connsiteY40" fmla="*/ 520351 h 523875"/>
                <a:gd name="connsiteX41" fmla="*/ 15373 w 487162"/>
                <a:gd name="connsiteY41" fmla="*/ 519589 h 523875"/>
                <a:gd name="connsiteX42" fmla="*/ 14420 w 487162"/>
                <a:gd name="connsiteY42" fmla="*/ 519017 h 523875"/>
                <a:gd name="connsiteX43" fmla="*/ 9467 w 487162"/>
                <a:gd name="connsiteY43" fmla="*/ 514922 h 523875"/>
                <a:gd name="connsiteX44" fmla="*/ 8038 w 487162"/>
                <a:gd name="connsiteY44" fmla="*/ 513398 h 523875"/>
                <a:gd name="connsiteX45" fmla="*/ 8038 w 487162"/>
                <a:gd name="connsiteY45" fmla="*/ 513398 h 523875"/>
                <a:gd name="connsiteX46" fmla="*/ 254641 w 487162"/>
                <a:gd name="connsiteY46" fmla="*/ 404146 h 523875"/>
                <a:gd name="connsiteX47" fmla="*/ 251783 w 487162"/>
                <a:gd name="connsiteY47" fmla="*/ 405956 h 523875"/>
                <a:gd name="connsiteX48" fmla="*/ 246259 w 487162"/>
                <a:gd name="connsiteY48" fmla="*/ 409670 h 523875"/>
                <a:gd name="connsiteX49" fmla="*/ 54425 w 487162"/>
                <a:gd name="connsiteY49" fmla="*/ 416243 h 523875"/>
                <a:gd name="connsiteX50" fmla="*/ 50615 w 487162"/>
                <a:gd name="connsiteY50" fmla="*/ 414719 h 523875"/>
                <a:gd name="connsiteX51" fmla="*/ 21754 w 487162"/>
                <a:gd name="connsiteY51" fmla="*/ 475774 h 523875"/>
                <a:gd name="connsiteX52" fmla="*/ 20897 w 487162"/>
                <a:gd name="connsiteY52" fmla="*/ 477679 h 523875"/>
                <a:gd name="connsiteX53" fmla="*/ 20802 w 487162"/>
                <a:gd name="connsiteY53" fmla="*/ 498158 h 523875"/>
                <a:gd name="connsiteX54" fmla="*/ 27945 w 487162"/>
                <a:gd name="connsiteY54" fmla="*/ 504444 h 523875"/>
                <a:gd name="connsiteX55" fmla="*/ 29184 w 487162"/>
                <a:gd name="connsiteY55" fmla="*/ 504635 h 523875"/>
                <a:gd name="connsiteX56" fmla="*/ 30327 w 487162"/>
                <a:gd name="connsiteY56" fmla="*/ 504730 h 523875"/>
                <a:gd name="connsiteX57" fmla="*/ 456570 w 487162"/>
                <a:gd name="connsiteY57" fmla="*/ 504730 h 523875"/>
                <a:gd name="connsiteX58" fmla="*/ 457714 w 487162"/>
                <a:gd name="connsiteY58" fmla="*/ 504635 h 523875"/>
                <a:gd name="connsiteX59" fmla="*/ 466095 w 487162"/>
                <a:gd name="connsiteY59" fmla="*/ 498062 h 523875"/>
                <a:gd name="connsiteX60" fmla="*/ 466667 w 487162"/>
                <a:gd name="connsiteY60" fmla="*/ 479584 h 523875"/>
                <a:gd name="connsiteX61" fmla="*/ 466000 w 487162"/>
                <a:gd name="connsiteY61" fmla="*/ 477584 h 523875"/>
                <a:gd name="connsiteX62" fmla="*/ 465143 w 487162"/>
                <a:gd name="connsiteY62" fmla="*/ 475679 h 523875"/>
                <a:gd name="connsiteX63" fmla="*/ 423519 w 487162"/>
                <a:gd name="connsiteY63" fmla="*/ 387477 h 523875"/>
                <a:gd name="connsiteX64" fmla="*/ 254641 w 487162"/>
                <a:gd name="connsiteY64" fmla="*/ 404146 h 523875"/>
                <a:gd name="connsiteX65" fmla="*/ 305504 w 487162"/>
                <a:gd name="connsiteY65" fmla="*/ 257175 h 523875"/>
                <a:gd name="connsiteX66" fmla="*/ 272167 w 487162"/>
                <a:gd name="connsiteY66" fmla="*/ 290513 h 523875"/>
                <a:gd name="connsiteX67" fmla="*/ 305504 w 487162"/>
                <a:gd name="connsiteY67" fmla="*/ 323850 h 523875"/>
                <a:gd name="connsiteX68" fmla="*/ 338842 w 487162"/>
                <a:gd name="connsiteY68" fmla="*/ 290513 h 523875"/>
                <a:gd name="connsiteX69" fmla="*/ 305504 w 487162"/>
                <a:gd name="connsiteY69" fmla="*/ 2571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87162" h="523875">
                  <a:moveTo>
                    <a:pt x="8038" y="513398"/>
                  </a:moveTo>
                  <a:lnTo>
                    <a:pt x="7467" y="512731"/>
                  </a:lnTo>
                  <a:lnTo>
                    <a:pt x="7467" y="512731"/>
                  </a:lnTo>
                  <a:lnTo>
                    <a:pt x="6991" y="512064"/>
                  </a:lnTo>
                  <a:cubicBezTo>
                    <a:pt x="6228" y="511112"/>
                    <a:pt x="5657" y="510064"/>
                    <a:pt x="4990" y="509016"/>
                  </a:cubicBezTo>
                  <a:lnTo>
                    <a:pt x="4990" y="509016"/>
                  </a:lnTo>
                  <a:lnTo>
                    <a:pt x="4514" y="508254"/>
                  </a:lnTo>
                  <a:lnTo>
                    <a:pt x="3752" y="506730"/>
                  </a:lnTo>
                  <a:lnTo>
                    <a:pt x="3085" y="505111"/>
                  </a:lnTo>
                  <a:lnTo>
                    <a:pt x="2990" y="504920"/>
                  </a:lnTo>
                  <a:lnTo>
                    <a:pt x="2895" y="504635"/>
                  </a:lnTo>
                  <a:lnTo>
                    <a:pt x="2895" y="504444"/>
                  </a:lnTo>
                  <a:lnTo>
                    <a:pt x="2228" y="502444"/>
                  </a:lnTo>
                  <a:cubicBezTo>
                    <a:pt x="2133" y="501968"/>
                    <a:pt x="1942" y="501587"/>
                    <a:pt x="1847" y="501110"/>
                  </a:cubicBezTo>
                  <a:cubicBezTo>
                    <a:pt x="1657" y="500444"/>
                    <a:pt x="1466" y="499872"/>
                    <a:pt x="1371" y="499205"/>
                  </a:cubicBezTo>
                  <a:cubicBezTo>
                    <a:pt x="990" y="497776"/>
                    <a:pt x="799" y="496348"/>
                    <a:pt x="514" y="494919"/>
                  </a:cubicBezTo>
                  <a:lnTo>
                    <a:pt x="228" y="492443"/>
                  </a:lnTo>
                  <a:cubicBezTo>
                    <a:pt x="37" y="490252"/>
                    <a:pt x="-58" y="488061"/>
                    <a:pt x="37" y="485870"/>
                  </a:cubicBezTo>
                  <a:cubicBezTo>
                    <a:pt x="323" y="479584"/>
                    <a:pt x="1847" y="473393"/>
                    <a:pt x="4609" y="467582"/>
                  </a:cubicBezTo>
                  <a:lnTo>
                    <a:pt x="154247" y="150876"/>
                  </a:lnTo>
                  <a:cubicBezTo>
                    <a:pt x="156628" y="145828"/>
                    <a:pt x="157867" y="140208"/>
                    <a:pt x="157867" y="134588"/>
                  </a:cubicBezTo>
                  <a:lnTo>
                    <a:pt x="157867" y="19050"/>
                  </a:lnTo>
                  <a:lnTo>
                    <a:pt x="119767" y="19050"/>
                  </a:lnTo>
                  <a:lnTo>
                    <a:pt x="119767" y="0"/>
                  </a:lnTo>
                  <a:lnTo>
                    <a:pt x="367417" y="0"/>
                  </a:lnTo>
                  <a:lnTo>
                    <a:pt x="367417" y="19050"/>
                  </a:lnTo>
                  <a:lnTo>
                    <a:pt x="329317" y="19050"/>
                  </a:lnTo>
                  <a:lnTo>
                    <a:pt x="329317" y="134684"/>
                  </a:lnTo>
                  <a:cubicBezTo>
                    <a:pt x="329317" y="140303"/>
                    <a:pt x="330555" y="145828"/>
                    <a:pt x="332936" y="150971"/>
                  </a:cubicBezTo>
                  <a:lnTo>
                    <a:pt x="482574" y="467678"/>
                  </a:lnTo>
                  <a:cubicBezTo>
                    <a:pt x="488098" y="479393"/>
                    <a:pt x="488670" y="492824"/>
                    <a:pt x="484098" y="504920"/>
                  </a:cubicBezTo>
                  <a:lnTo>
                    <a:pt x="484003" y="505111"/>
                  </a:lnTo>
                  <a:lnTo>
                    <a:pt x="483431" y="506540"/>
                  </a:lnTo>
                  <a:cubicBezTo>
                    <a:pt x="478954" y="516446"/>
                    <a:pt x="469429" y="523113"/>
                    <a:pt x="458571" y="523780"/>
                  </a:cubicBezTo>
                  <a:lnTo>
                    <a:pt x="456666" y="523875"/>
                  </a:lnTo>
                  <a:lnTo>
                    <a:pt x="30422" y="523875"/>
                  </a:lnTo>
                  <a:lnTo>
                    <a:pt x="28612" y="523780"/>
                  </a:lnTo>
                  <a:cubicBezTo>
                    <a:pt x="27755" y="523685"/>
                    <a:pt x="26993" y="523685"/>
                    <a:pt x="26136" y="523494"/>
                  </a:cubicBezTo>
                  <a:cubicBezTo>
                    <a:pt x="24802" y="523304"/>
                    <a:pt x="23564" y="523018"/>
                    <a:pt x="22326" y="522637"/>
                  </a:cubicBezTo>
                  <a:lnTo>
                    <a:pt x="22326" y="522637"/>
                  </a:lnTo>
                  <a:cubicBezTo>
                    <a:pt x="20421" y="522065"/>
                    <a:pt x="18516" y="521303"/>
                    <a:pt x="16801" y="520351"/>
                  </a:cubicBezTo>
                  <a:lnTo>
                    <a:pt x="15373" y="519589"/>
                  </a:lnTo>
                  <a:cubicBezTo>
                    <a:pt x="15087" y="519398"/>
                    <a:pt x="14801" y="519208"/>
                    <a:pt x="14420" y="519017"/>
                  </a:cubicBezTo>
                  <a:cubicBezTo>
                    <a:pt x="12610" y="517874"/>
                    <a:pt x="10896" y="516446"/>
                    <a:pt x="9467" y="514922"/>
                  </a:cubicBezTo>
                  <a:lnTo>
                    <a:pt x="8038" y="513398"/>
                  </a:lnTo>
                  <a:lnTo>
                    <a:pt x="8038" y="513398"/>
                  </a:lnTo>
                  <a:close/>
                  <a:moveTo>
                    <a:pt x="254641" y="404146"/>
                  </a:moveTo>
                  <a:lnTo>
                    <a:pt x="251783" y="405956"/>
                  </a:lnTo>
                  <a:lnTo>
                    <a:pt x="246259" y="409670"/>
                  </a:lnTo>
                  <a:cubicBezTo>
                    <a:pt x="199015" y="441008"/>
                    <a:pt x="119481" y="441960"/>
                    <a:pt x="54425" y="416243"/>
                  </a:cubicBezTo>
                  <a:lnTo>
                    <a:pt x="50615" y="414719"/>
                  </a:lnTo>
                  <a:lnTo>
                    <a:pt x="21754" y="475774"/>
                  </a:lnTo>
                  <a:lnTo>
                    <a:pt x="20897" y="477679"/>
                  </a:lnTo>
                  <a:cubicBezTo>
                    <a:pt x="18420" y="484251"/>
                    <a:pt x="18325" y="491490"/>
                    <a:pt x="20802" y="498158"/>
                  </a:cubicBezTo>
                  <a:cubicBezTo>
                    <a:pt x="22040" y="501396"/>
                    <a:pt x="24707" y="503682"/>
                    <a:pt x="27945" y="504444"/>
                  </a:cubicBezTo>
                  <a:lnTo>
                    <a:pt x="29184" y="504635"/>
                  </a:lnTo>
                  <a:lnTo>
                    <a:pt x="30327" y="504730"/>
                  </a:lnTo>
                  <a:lnTo>
                    <a:pt x="456570" y="504730"/>
                  </a:lnTo>
                  <a:lnTo>
                    <a:pt x="457714" y="504635"/>
                  </a:lnTo>
                  <a:cubicBezTo>
                    <a:pt x="461524" y="504254"/>
                    <a:pt x="464762" y="501682"/>
                    <a:pt x="466095" y="498062"/>
                  </a:cubicBezTo>
                  <a:cubicBezTo>
                    <a:pt x="468382" y="492157"/>
                    <a:pt x="468572" y="485585"/>
                    <a:pt x="466667" y="479584"/>
                  </a:cubicBezTo>
                  <a:lnTo>
                    <a:pt x="466000" y="477584"/>
                  </a:lnTo>
                  <a:lnTo>
                    <a:pt x="465143" y="475679"/>
                  </a:lnTo>
                  <a:lnTo>
                    <a:pt x="423519" y="387477"/>
                  </a:lnTo>
                  <a:cubicBezTo>
                    <a:pt x="365416" y="373190"/>
                    <a:pt x="295979" y="378714"/>
                    <a:pt x="254641" y="404146"/>
                  </a:cubicBezTo>
                  <a:close/>
                  <a:moveTo>
                    <a:pt x="305504" y="257175"/>
                  </a:moveTo>
                  <a:cubicBezTo>
                    <a:pt x="287121" y="257175"/>
                    <a:pt x="272167" y="272129"/>
                    <a:pt x="272167" y="290513"/>
                  </a:cubicBezTo>
                  <a:cubicBezTo>
                    <a:pt x="272167" y="308896"/>
                    <a:pt x="287121" y="323850"/>
                    <a:pt x="305504" y="323850"/>
                  </a:cubicBezTo>
                  <a:cubicBezTo>
                    <a:pt x="323887" y="323850"/>
                    <a:pt x="338842" y="308896"/>
                    <a:pt x="338842" y="290513"/>
                  </a:cubicBezTo>
                  <a:cubicBezTo>
                    <a:pt x="338842" y="272129"/>
                    <a:pt x="323887" y="257175"/>
                    <a:pt x="305504" y="25717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3766061E-26F3-407E-BFA9-670EC5B0E4E8}"/>
              </a:ext>
            </a:extLst>
          </p:cNvPr>
          <p:cNvGrpSpPr/>
          <p:nvPr/>
        </p:nvGrpSpPr>
        <p:grpSpPr>
          <a:xfrm>
            <a:off x="6945110" y="3596418"/>
            <a:ext cx="4575378" cy="883611"/>
            <a:chOff x="719137" y="1429926"/>
            <a:chExt cx="9668030" cy="883611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0777B8E0-7978-405F-A037-54DBDD67EBA9}"/>
                </a:ext>
              </a:extLst>
            </p:cNvPr>
            <p:cNvSpPr/>
            <p:nvPr/>
          </p:nvSpPr>
          <p:spPr bwMode="auto">
            <a:xfrm>
              <a:off x="719137" y="1871732"/>
              <a:ext cx="9668030" cy="44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EC82EE2D-AD55-4891-ADA3-ADF3BE9CDCAA}"/>
                </a:ext>
              </a:extLst>
            </p:cNvPr>
            <p:cNvSpPr txBox="1"/>
            <p:nvPr/>
          </p:nvSpPr>
          <p:spPr bwMode="auto">
            <a:xfrm>
              <a:off x="719137" y="1429926"/>
              <a:ext cx="966803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4750F1A8-A64C-4C34-84C9-4952FE63C2E1}"/>
              </a:ext>
            </a:extLst>
          </p:cNvPr>
          <p:cNvGrpSpPr/>
          <p:nvPr/>
        </p:nvGrpSpPr>
        <p:grpSpPr>
          <a:xfrm>
            <a:off x="6276000" y="3749297"/>
            <a:ext cx="577851" cy="577851"/>
            <a:chOff x="727728" y="2924550"/>
            <a:chExt cx="577851" cy="577851"/>
          </a:xfrm>
        </p:grpSpPr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6ED8372C-2B96-4A1C-BD07-66C2E3BE4A03}"/>
                </a:ext>
              </a:extLst>
            </p:cNvPr>
            <p:cNvSpPr/>
            <p:nvPr/>
          </p:nvSpPr>
          <p:spPr>
            <a:xfrm>
              <a:off x="727728" y="2924550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 sz="3200"/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AEDF0596-B47D-4959-B3E1-E9611B83ED7C}"/>
                </a:ext>
              </a:extLst>
            </p:cNvPr>
            <p:cNvSpPr/>
            <p:nvPr/>
          </p:nvSpPr>
          <p:spPr>
            <a:xfrm>
              <a:off x="875750" y="3075088"/>
              <a:ext cx="281804" cy="276771"/>
            </a:xfrm>
            <a:custGeom>
              <a:avLst/>
              <a:gdLst>
                <a:gd name="connsiteX0" fmla="*/ 342900 w 533400"/>
                <a:gd name="connsiteY0" fmla="*/ 276225 h 523875"/>
                <a:gd name="connsiteX1" fmla="*/ 371475 w 533400"/>
                <a:gd name="connsiteY1" fmla="*/ 304800 h 523875"/>
                <a:gd name="connsiteX2" fmla="*/ 371475 w 533400"/>
                <a:gd name="connsiteY2" fmla="*/ 495300 h 523875"/>
                <a:gd name="connsiteX3" fmla="*/ 342900 w 533400"/>
                <a:gd name="connsiteY3" fmla="*/ 523875 h 523875"/>
                <a:gd name="connsiteX4" fmla="*/ 190500 w 533400"/>
                <a:gd name="connsiteY4" fmla="*/ 523875 h 523875"/>
                <a:gd name="connsiteX5" fmla="*/ 161925 w 533400"/>
                <a:gd name="connsiteY5" fmla="*/ 495300 h 523875"/>
                <a:gd name="connsiteX6" fmla="*/ 161925 w 533400"/>
                <a:gd name="connsiteY6" fmla="*/ 304800 h 523875"/>
                <a:gd name="connsiteX7" fmla="*/ 190500 w 533400"/>
                <a:gd name="connsiteY7" fmla="*/ 276225 h 523875"/>
                <a:gd name="connsiteX8" fmla="*/ 342900 w 533400"/>
                <a:gd name="connsiteY8" fmla="*/ 276225 h 523875"/>
                <a:gd name="connsiteX9" fmla="*/ 142875 w 533400"/>
                <a:gd name="connsiteY9" fmla="*/ 114300 h 523875"/>
                <a:gd name="connsiteX10" fmla="*/ 179070 w 533400"/>
                <a:gd name="connsiteY10" fmla="*/ 152400 h 523875"/>
                <a:gd name="connsiteX11" fmla="*/ 180975 w 533400"/>
                <a:gd name="connsiteY11" fmla="*/ 152400 h 523875"/>
                <a:gd name="connsiteX12" fmla="*/ 352425 w 533400"/>
                <a:gd name="connsiteY12" fmla="*/ 152400 h 523875"/>
                <a:gd name="connsiteX13" fmla="*/ 390525 w 533400"/>
                <a:gd name="connsiteY13" fmla="*/ 116205 h 523875"/>
                <a:gd name="connsiteX14" fmla="*/ 390525 w 533400"/>
                <a:gd name="connsiteY14" fmla="*/ 114300 h 523875"/>
                <a:gd name="connsiteX15" fmla="*/ 504825 w 533400"/>
                <a:gd name="connsiteY15" fmla="*/ 114300 h 523875"/>
                <a:gd name="connsiteX16" fmla="*/ 533400 w 533400"/>
                <a:gd name="connsiteY16" fmla="*/ 142875 h 523875"/>
                <a:gd name="connsiteX17" fmla="*/ 533400 w 533400"/>
                <a:gd name="connsiteY17" fmla="*/ 381000 h 523875"/>
                <a:gd name="connsiteX18" fmla="*/ 504825 w 533400"/>
                <a:gd name="connsiteY18" fmla="*/ 409575 h 523875"/>
                <a:gd name="connsiteX19" fmla="*/ 390525 w 533400"/>
                <a:gd name="connsiteY19" fmla="*/ 409575 h 523875"/>
                <a:gd name="connsiteX20" fmla="*/ 390525 w 533400"/>
                <a:gd name="connsiteY20" fmla="*/ 295275 h 523875"/>
                <a:gd name="connsiteX21" fmla="*/ 354330 w 533400"/>
                <a:gd name="connsiteY21" fmla="*/ 257175 h 523875"/>
                <a:gd name="connsiteX22" fmla="*/ 352425 w 533400"/>
                <a:gd name="connsiteY22" fmla="*/ 257175 h 523875"/>
                <a:gd name="connsiteX23" fmla="*/ 180975 w 533400"/>
                <a:gd name="connsiteY23" fmla="*/ 257175 h 523875"/>
                <a:gd name="connsiteX24" fmla="*/ 142875 w 533400"/>
                <a:gd name="connsiteY24" fmla="*/ 293370 h 523875"/>
                <a:gd name="connsiteX25" fmla="*/ 142875 w 533400"/>
                <a:gd name="connsiteY25" fmla="*/ 295275 h 523875"/>
                <a:gd name="connsiteX26" fmla="*/ 142875 w 533400"/>
                <a:gd name="connsiteY26" fmla="*/ 409575 h 523875"/>
                <a:gd name="connsiteX27" fmla="*/ 28575 w 533400"/>
                <a:gd name="connsiteY27" fmla="*/ 409575 h 523875"/>
                <a:gd name="connsiteX28" fmla="*/ 0 w 533400"/>
                <a:gd name="connsiteY28" fmla="*/ 381000 h 523875"/>
                <a:gd name="connsiteX29" fmla="*/ 0 w 533400"/>
                <a:gd name="connsiteY29" fmla="*/ 200787 h 523875"/>
                <a:gd name="connsiteX30" fmla="*/ 10287 w 533400"/>
                <a:gd name="connsiteY30" fmla="*/ 174784 h 523875"/>
                <a:gd name="connsiteX31" fmla="*/ 55436 w 533400"/>
                <a:gd name="connsiteY31" fmla="*/ 126397 h 523875"/>
                <a:gd name="connsiteX32" fmla="*/ 83248 w 533400"/>
                <a:gd name="connsiteY32" fmla="*/ 114300 h 523875"/>
                <a:gd name="connsiteX33" fmla="*/ 142875 w 533400"/>
                <a:gd name="connsiteY33" fmla="*/ 114300 h 523875"/>
                <a:gd name="connsiteX34" fmla="*/ 461963 w 533400"/>
                <a:gd name="connsiteY34" fmla="*/ 171450 h 523875"/>
                <a:gd name="connsiteX35" fmla="*/ 447675 w 533400"/>
                <a:gd name="connsiteY35" fmla="*/ 185738 h 523875"/>
                <a:gd name="connsiteX36" fmla="*/ 461963 w 533400"/>
                <a:gd name="connsiteY36" fmla="*/ 200025 h 523875"/>
                <a:gd name="connsiteX37" fmla="*/ 476250 w 533400"/>
                <a:gd name="connsiteY37" fmla="*/ 185738 h 523875"/>
                <a:gd name="connsiteX38" fmla="*/ 461963 w 533400"/>
                <a:gd name="connsiteY38" fmla="*/ 171450 h 523875"/>
                <a:gd name="connsiteX39" fmla="*/ 342900 w 533400"/>
                <a:gd name="connsiteY39" fmla="*/ 0 h 523875"/>
                <a:gd name="connsiteX40" fmla="*/ 371475 w 533400"/>
                <a:gd name="connsiteY40" fmla="*/ 28575 h 523875"/>
                <a:gd name="connsiteX41" fmla="*/ 371475 w 533400"/>
                <a:gd name="connsiteY41" fmla="*/ 104775 h 523875"/>
                <a:gd name="connsiteX42" fmla="*/ 342900 w 533400"/>
                <a:gd name="connsiteY42" fmla="*/ 133350 h 523875"/>
                <a:gd name="connsiteX43" fmla="*/ 190500 w 533400"/>
                <a:gd name="connsiteY43" fmla="*/ 133350 h 523875"/>
                <a:gd name="connsiteX44" fmla="*/ 161925 w 533400"/>
                <a:gd name="connsiteY44" fmla="*/ 104775 h 523875"/>
                <a:gd name="connsiteX45" fmla="*/ 161925 w 533400"/>
                <a:gd name="connsiteY45" fmla="*/ 28575 h 523875"/>
                <a:gd name="connsiteX46" fmla="*/ 190500 w 533400"/>
                <a:gd name="connsiteY46" fmla="*/ 0 h 523875"/>
                <a:gd name="connsiteX47" fmla="*/ 342900 w 533400"/>
                <a:gd name="connsiteY47" fmla="*/ 0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33400" h="523875">
                  <a:moveTo>
                    <a:pt x="342900" y="276225"/>
                  </a:moveTo>
                  <a:cubicBezTo>
                    <a:pt x="358711" y="276225"/>
                    <a:pt x="371475" y="288989"/>
                    <a:pt x="371475" y="304800"/>
                  </a:cubicBezTo>
                  <a:lnTo>
                    <a:pt x="371475" y="495300"/>
                  </a:lnTo>
                  <a:cubicBezTo>
                    <a:pt x="371475" y="511112"/>
                    <a:pt x="358711" y="523875"/>
                    <a:pt x="342900" y="523875"/>
                  </a:cubicBezTo>
                  <a:lnTo>
                    <a:pt x="190500" y="523875"/>
                  </a:lnTo>
                  <a:cubicBezTo>
                    <a:pt x="174689" y="523875"/>
                    <a:pt x="161925" y="511112"/>
                    <a:pt x="161925" y="495300"/>
                  </a:cubicBezTo>
                  <a:lnTo>
                    <a:pt x="161925" y="304800"/>
                  </a:lnTo>
                  <a:cubicBezTo>
                    <a:pt x="161925" y="288989"/>
                    <a:pt x="174689" y="276225"/>
                    <a:pt x="190500" y="276225"/>
                  </a:cubicBezTo>
                  <a:lnTo>
                    <a:pt x="342900" y="276225"/>
                  </a:lnTo>
                  <a:close/>
                  <a:moveTo>
                    <a:pt x="142875" y="114300"/>
                  </a:moveTo>
                  <a:cubicBezTo>
                    <a:pt x="142875" y="134684"/>
                    <a:pt x="158877" y="151352"/>
                    <a:pt x="179070" y="152400"/>
                  </a:cubicBezTo>
                  <a:lnTo>
                    <a:pt x="180975" y="152400"/>
                  </a:lnTo>
                  <a:lnTo>
                    <a:pt x="352425" y="152400"/>
                  </a:lnTo>
                  <a:cubicBezTo>
                    <a:pt x="372809" y="152400"/>
                    <a:pt x="389477" y="136398"/>
                    <a:pt x="390525" y="116205"/>
                  </a:cubicBezTo>
                  <a:lnTo>
                    <a:pt x="390525" y="114300"/>
                  </a:lnTo>
                  <a:lnTo>
                    <a:pt x="504825" y="114300"/>
                  </a:lnTo>
                  <a:cubicBezTo>
                    <a:pt x="520636" y="114300"/>
                    <a:pt x="533400" y="127064"/>
                    <a:pt x="533400" y="142875"/>
                  </a:cubicBezTo>
                  <a:lnTo>
                    <a:pt x="533400" y="381000"/>
                  </a:lnTo>
                  <a:cubicBezTo>
                    <a:pt x="533400" y="396812"/>
                    <a:pt x="520636" y="409575"/>
                    <a:pt x="504825" y="409575"/>
                  </a:cubicBezTo>
                  <a:lnTo>
                    <a:pt x="390525" y="409575"/>
                  </a:lnTo>
                  <a:lnTo>
                    <a:pt x="390525" y="295275"/>
                  </a:lnTo>
                  <a:cubicBezTo>
                    <a:pt x="390525" y="274892"/>
                    <a:pt x="374523" y="258223"/>
                    <a:pt x="354330" y="257175"/>
                  </a:cubicBezTo>
                  <a:lnTo>
                    <a:pt x="352425" y="257175"/>
                  </a:lnTo>
                  <a:lnTo>
                    <a:pt x="180975" y="257175"/>
                  </a:lnTo>
                  <a:cubicBezTo>
                    <a:pt x="160591" y="257175"/>
                    <a:pt x="143923" y="273177"/>
                    <a:pt x="142875" y="293370"/>
                  </a:cubicBezTo>
                  <a:lnTo>
                    <a:pt x="142875" y="295275"/>
                  </a:lnTo>
                  <a:lnTo>
                    <a:pt x="142875" y="409575"/>
                  </a:lnTo>
                  <a:lnTo>
                    <a:pt x="28575" y="409575"/>
                  </a:lnTo>
                  <a:cubicBezTo>
                    <a:pt x="12763" y="409575"/>
                    <a:pt x="0" y="396812"/>
                    <a:pt x="0" y="381000"/>
                  </a:cubicBezTo>
                  <a:lnTo>
                    <a:pt x="0" y="200787"/>
                  </a:lnTo>
                  <a:cubicBezTo>
                    <a:pt x="0" y="191167"/>
                    <a:pt x="3620" y="181832"/>
                    <a:pt x="10287" y="174784"/>
                  </a:cubicBezTo>
                  <a:lnTo>
                    <a:pt x="55436" y="126397"/>
                  </a:lnTo>
                  <a:cubicBezTo>
                    <a:pt x="62675" y="118682"/>
                    <a:pt x="72771" y="114300"/>
                    <a:pt x="83248" y="114300"/>
                  </a:cubicBezTo>
                  <a:lnTo>
                    <a:pt x="142875" y="114300"/>
                  </a:lnTo>
                  <a:close/>
                  <a:moveTo>
                    <a:pt x="461963" y="171450"/>
                  </a:moveTo>
                  <a:cubicBezTo>
                    <a:pt x="454057" y="171450"/>
                    <a:pt x="447675" y="177832"/>
                    <a:pt x="447675" y="185738"/>
                  </a:cubicBezTo>
                  <a:cubicBezTo>
                    <a:pt x="447675" y="193643"/>
                    <a:pt x="454057" y="200025"/>
                    <a:pt x="461963" y="200025"/>
                  </a:cubicBezTo>
                  <a:cubicBezTo>
                    <a:pt x="469868" y="200025"/>
                    <a:pt x="476250" y="193643"/>
                    <a:pt x="476250" y="185738"/>
                  </a:cubicBezTo>
                  <a:cubicBezTo>
                    <a:pt x="476250" y="177832"/>
                    <a:pt x="469868" y="171450"/>
                    <a:pt x="461963" y="171450"/>
                  </a:cubicBezTo>
                  <a:close/>
                  <a:moveTo>
                    <a:pt x="342900" y="0"/>
                  </a:moveTo>
                  <a:cubicBezTo>
                    <a:pt x="358711" y="0"/>
                    <a:pt x="371475" y="12763"/>
                    <a:pt x="371475" y="28575"/>
                  </a:cubicBezTo>
                  <a:lnTo>
                    <a:pt x="371475" y="104775"/>
                  </a:lnTo>
                  <a:cubicBezTo>
                    <a:pt x="371475" y="120587"/>
                    <a:pt x="358711" y="133350"/>
                    <a:pt x="342900" y="133350"/>
                  </a:cubicBezTo>
                  <a:lnTo>
                    <a:pt x="190500" y="133350"/>
                  </a:lnTo>
                  <a:cubicBezTo>
                    <a:pt x="174689" y="133350"/>
                    <a:pt x="161925" y="120587"/>
                    <a:pt x="161925" y="104775"/>
                  </a:cubicBezTo>
                  <a:lnTo>
                    <a:pt x="161925" y="28575"/>
                  </a:lnTo>
                  <a:cubicBezTo>
                    <a:pt x="161925" y="12763"/>
                    <a:pt x="174689" y="0"/>
                    <a:pt x="190500" y="0"/>
                  </a:cubicBezTo>
                  <a:lnTo>
                    <a:pt x="342900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0122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4F7CCD-B981-4B70-96DE-5BC74506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5D1855C-F410-472B-B1B6-2FAD6273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E3AD49-5104-45A2-83A7-3948B9EE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14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FAB9C35-0AA6-4DC1-9F29-36FE9614F58C}"/>
              </a:ext>
            </a:extLst>
          </p:cNvPr>
          <p:cNvSpPr/>
          <p:nvPr/>
        </p:nvSpPr>
        <p:spPr>
          <a:xfrm>
            <a:off x="2944614" y="1444173"/>
            <a:ext cx="2763939" cy="5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…text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12A595-8A60-4048-8648-EEBE4CEE9CD6}"/>
              </a:ext>
            </a:extLst>
          </p:cNvPr>
          <p:cNvSpPr/>
          <p:nvPr/>
        </p:nvSpPr>
        <p:spPr>
          <a:xfrm>
            <a:off x="5849787" y="1444173"/>
            <a:ext cx="2763939" cy="50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 defTabSz="913765">
              <a:defRPr/>
            </a:pPr>
            <a:r>
              <a:rPr lang="en-US" altLang="zh-CN" b="1">
                <a:solidFill>
                  <a:srgbClr val="FFFFFF"/>
                </a:solidFill>
                <a:cs typeface="+mn-ea"/>
                <a:sym typeface="+mn-lt"/>
              </a:rPr>
              <a:t>…text</a:t>
            </a:r>
            <a:endParaRPr lang="en-US" altLang="zh-CN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0C97184-0A79-4B77-AA68-DB09C78FCF9E}"/>
              </a:ext>
            </a:extLst>
          </p:cNvPr>
          <p:cNvSpPr/>
          <p:nvPr/>
        </p:nvSpPr>
        <p:spPr>
          <a:xfrm>
            <a:off x="8754960" y="1444173"/>
            <a:ext cx="2763939" cy="5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 defTabSz="913765">
              <a:defRPr/>
            </a:pPr>
            <a:r>
              <a:rPr lang="en-US" altLang="zh-CN" b="1">
                <a:solidFill>
                  <a:srgbClr val="FFFFFF"/>
                </a:solidFill>
                <a:cs typeface="+mn-ea"/>
                <a:sym typeface="+mn-lt"/>
              </a:rPr>
              <a:t>…text</a:t>
            </a:r>
            <a:endParaRPr lang="en-US" altLang="zh-CN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FAB65F8-F99D-47DC-A9CD-743F14475993}"/>
              </a:ext>
            </a:extLst>
          </p:cNvPr>
          <p:cNvGrpSpPr/>
          <p:nvPr/>
        </p:nvGrpSpPr>
        <p:grpSpPr>
          <a:xfrm>
            <a:off x="2944614" y="2015492"/>
            <a:ext cx="8574286" cy="1607195"/>
            <a:chOff x="2944614" y="1703490"/>
            <a:chExt cx="8574286" cy="1607195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5A4AD151-AD32-4BFC-9955-01028F85978D}"/>
                </a:ext>
              </a:extLst>
            </p:cNvPr>
            <p:cNvSpPr/>
            <p:nvPr/>
          </p:nvSpPr>
          <p:spPr>
            <a:xfrm>
              <a:off x="2944614" y="1839910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BE2AB1B3-F842-4C14-8183-AB60A359DF9D}"/>
                </a:ext>
              </a:extLst>
            </p:cNvPr>
            <p:cNvSpPr/>
            <p:nvPr/>
          </p:nvSpPr>
          <p:spPr>
            <a:xfrm>
              <a:off x="3140088" y="1703490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69E9F86-3213-4E40-A706-FDB9E1C91EFD}"/>
                </a:ext>
              </a:extLst>
            </p:cNvPr>
            <p:cNvSpPr/>
            <p:nvPr/>
          </p:nvSpPr>
          <p:spPr>
            <a:xfrm>
              <a:off x="2944614" y="2404593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8259415C-AE49-4D4B-8D6A-29B26852ACA0}"/>
                </a:ext>
              </a:extLst>
            </p:cNvPr>
            <p:cNvSpPr/>
            <p:nvPr/>
          </p:nvSpPr>
          <p:spPr>
            <a:xfrm>
              <a:off x="3140088" y="2268173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938D099E-4ACA-45CA-AEF6-7E8E73A18140}"/>
                </a:ext>
              </a:extLst>
            </p:cNvPr>
            <p:cNvSpPr/>
            <p:nvPr/>
          </p:nvSpPr>
          <p:spPr>
            <a:xfrm>
              <a:off x="2944614" y="2969276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96D6DA26-7ABE-4025-8569-747EF80D38C4}"/>
                </a:ext>
              </a:extLst>
            </p:cNvPr>
            <p:cNvSpPr/>
            <p:nvPr/>
          </p:nvSpPr>
          <p:spPr>
            <a:xfrm>
              <a:off x="3140088" y="2832856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1B54CA5F-3C52-4CA9-B62F-63D1FAAE2AB2}"/>
                </a:ext>
              </a:extLst>
            </p:cNvPr>
            <p:cNvSpPr/>
            <p:nvPr/>
          </p:nvSpPr>
          <p:spPr>
            <a:xfrm>
              <a:off x="5849787" y="1839910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14AF7718-2D9E-4CBD-A5AD-E8BC6140197D}"/>
                </a:ext>
              </a:extLst>
            </p:cNvPr>
            <p:cNvSpPr/>
            <p:nvPr/>
          </p:nvSpPr>
          <p:spPr>
            <a:xfrm>
              <a:off x="6045261" y="1703490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6B8ADF10-5B1D-4DBE-A6D7-96AFED72B843}"/>
                </a:ext>
              </a:extLst>
            </p:cNvPr>
            <p:cNvSpPr/>
            <p:nvPr/>
          </p:nvSpPr>
          <p:spPr>
            <a:xfrm>
              <a:off x="5849787" y="2404593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9C25405D-2B65-471F-89E3-419B551F82D3}"/>
                </a:ext>
              </a:extLst>
            </p:cNvPr>
            <p:cNvSpPr/>
            <p:nvPr/>
          </p:nvSpPr>
          <p:spPr>
            <a:xfrm>
              <a:off x="6045261" y="2268173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D5A9491-27C3-4013-88AC-6184FC7F2B83}"/>
                </a:ext>
              </a:extLst>
            </p:cNvPr>
            <p:cNvSpPr/>
            <p:nvPr/>
          </p:nvSpPr>
          <p:spPr>
            <a:xfrm>
              <a:off x="5849787" y="2969276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5F4A57C2-E858-4B4F-9F84-91A57B8BBDC0}"/>
                </a:ext>
              </a:extLst>
            </p:cNvPr>
            <p:cNvSpPr/>
            <p:nvPr/>
          </p:nvSpPr>
          <p:spPr>
            <a:xfrm>
              <a:off x="6045261" y="2832856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C9058301-8878-4ECF-B9AC-C1CBACA020F5}"/>
                </a:ext>
              </a:extLst>
            </p:cNvPr>
            <p:cNvSpPr/>
            <p:nvPr/>
          </p:nvSpPr>
          <p:spPr>
            <a:xfrm>
              <a:off x="8754960" y="1839910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47D5392F-8F3C-4F51-B89A-55D3C82A6982}"/>
                </a:ext>
              </a:extLst>
            </p:cNvPr>
            <p:cNvSpPr/>
            <p:nvPr/>
          </p:nvSpPr>
          <p:spPr>
            <a:xfrm>
              <a:off x="8950434" y="1703490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4D889DB6-4761-40DD-8783-D90CDE9BDDDA}"/>
                </a:ext>
              </a:extLst>
            </p:cNvPr>
            <p:cNvSpPr/>
            <p:nvPr/>
          </p:nvSpPr>
          <p:spPr>
            <a:xfrm>
              <a:off x="8754960" y="2404593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274C2E9C-D25F-42AE-BF34-88F7E3FBE774}"/>
                </a:ext>
              </a:extLst>
            </p:cNvPr>
            <p:cNvSpPr/>
            <p:nvPr/>
          </p:nvSpPr>
          <p:spPr>
            <a:xfrm>
              <a:off x="8950434" y="2268173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743FA013-E5FE-49BA-AA9A-83285D9203C5}"/>
                </a:ext>
              </a:extLst>
            </p:cNvPr>
            <p:cNvSpPr/>
            <p:nvPr/>
          </p:nvSpPr>
          <p:spPr>
            <a:xfrm>
              <a:off x="8754960" y="2969276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B77D490D-277A-4D9A-B0A2-F04E5DA0B94F}"/>
                </a:ext>
              </a:extLst>
            </p:cNvPr>
            <p:cNvSpPr/>
            <p:nvPr/>
          </p:nvSpPr>
          <p:spPr>
            <a:xfrm>
              <a:off x="8950434" y="2832856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</p:grp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23824E60-4039-4081-A2CB-85416E374737}"/>
              </a:ext>
            </a:extLst>
          </p:cNvPr>
          <p:cNvSpPr/>
          <p:nvPr/>
        </p:nvSpPr>
        <p:spPr>
          <a:xfrm>
            <a:off x="673100" y="2015492"/>
            <a:ext cx="1934807" cy="477829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400" b="1">
                <a:solidFill>
                  <a:srgbClr val="000000"/>
                </a:solidFill>
                <a:cs typeface="+mn-ea"/>
                <a:sym typeface="+mn-lt"/>
              </a:rPr>
              <a:t>Text here</a:t>
            </a:r>
            <a:endParaRPr lang="en-US" sz="14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3638A11-63E9-4514-B7D7-F50A40637BEA}"/>
              </a:ext>
            </a:extLst>
          </p:cNvPr>
          <p:cNvCxnSpPr>
            <a:cxnSpLocks/>
          </p:cNvCxnSpPr>
          <p:nvPr/>
        </p:nvCxnSpPr>
        <p:spPr>
          <a:xfrm>
            <a:off x="669924" y="3699803"/>
            <a:ext cx="1085056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BA06D54-185B-49AF-BD32-EBE6D84CEC48}"/>
              </a:ext>
            </a:extLst>
          </p:cNvPr>
          <p:cNvCxnSpPr>
            <a:cxnSpLocks/>
          </p:cNvCxnSpPr>
          <p:nvPr/>
        </p:nvCxnSpPr>
        <p:spPr>
          <a:xfrm>
            <a:off x="669924" y="4896547"/>
            <a:ext cx="1085056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13DEE06-3728-4A76-8BCA-FC483D3B3B23}"/>
              </a:ext>
            </a:extLst>
          </p:cNvPr>
          <p:cNvGrpSpPr/>
          <p:nvPr/>
        </p:nvGrpSpPr>
        <p:grpSpPr>
          <a:xfrm>
            <a:off x="2944614" y="3776919"/>
            <a:ext cx="8574286" cy="1042512"/>
            <a:chOff x="2944614" y="3397539"/>
            <a:chExt cx="8574286" cy="1042512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D00973E-EEDA-4DC7-AD58-4BE21D471F8D}"/>
                </a:ext>
              </a:extLst>
            </p:cNvPr>
            <p:cNvSpPr/>
            <p:nvPr/>
          </p:nvSpPr>
          <p:spPr>
            <a:xfrm>
              <a:off x="2944614" y="3533959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0F09573E-C315-468E-919D-393FD20A521D}"/>
                </a:ext>
              </a:extLst>
            </p:cNvPr>
            <p:cNvSpPr/>
            <p:nvPr/>
          </p:nvSpPr>
          <p:spPr>
            <a:xfrm>
              <a:off x="3140088" y="3397539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1751EC3-5835-408E-8AB7-EB35E1773C8C}"/>
                </a:ext>
              </a:extLst>
            </p:cNvPr>
            <p:cNvSpPr/>
            <p:nvPr/>
          </p:nvSpPr>
          <p:spPr>
            <a:xfrm>
              <a:off x="2944614" y="4098642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FE8067FD-80F1-43C2-9551-80D41B6B68F1}"/>
                </a:ext>
              </a:extLst>
            </p:cNvPr>
            <p:cNvSpPr/>
            <p:nvPr/>
          </p:nvSpPr>
          <p:spPr>
            <a:xfrm>
              <a:off x="3140088" y="3962222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CA97BDC-F364-4F1E-BAF8-A089A4F02A0F}"/>
                </a:ext>
              </a:extLst>
            </p:cNvPr>
            <p:cNvSpPr/>
            <p:nvPr/>
          </p:nvSpPr>
          <p:spPr>
            <a:xfrm>
              <a:off x="5849787" y="3533959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EFFD3F0F-55B1-4B4C-8A9B-3B24562F7BD8}"/>
                </a:ext>
              </a:extLst>
            </p:cNvPr>
            <p:cNvSpPr/>
            <p:nvPr/>
          </p:nvSpPr>
          <p:spPr>
            <a:xfrm>
              <a:off x="6045261" y="3397539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CF20C2E-AD77-458E-B116-6679D8BA3263}"/>
                </a:ext>
              </a:extLst>
            </p:cNvPr>
            <p:cNvSpPr/>
            <p:nvPr/>
          </p:nvSpPr>
          <p:spPr>
            <a:xfrm>
              <a:off x="5849787" y="4098642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B0BA12DF-480A-4ED9-A4E6-9F61C1901973}"/>
                </a:ext>
              </a:extLst>
            </p:cNvPr>
            <p:cNvSpPr/>
            <p:nvPr/>
          </p:nvSpPr>
          <p:spPr>
            <a:xfrm>
              <a:off x="6045261" y="3962222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2E3BAD2-CB52-4EEC-9AA4-387A46A7BE30}"/>
                </a:ext>
              </a:extLst>
            </p:cNvPr>
            <p:cNvSpPr/>
            <p:nvPr/>
          </p:nvSpPr>
          <p:spPr>
            <a:xfrm>
              <a:off x="8754960" y="3533959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AE874614-76DC-4058-9A3A-8EC963C9C235}"/>
                </a:ext>
              </a:extLst>
            </p:cNvPr>
            <p:cNvSpPr/>
            <p:nvPr/>
          </p:nvSpPr>
          <p:spPr>
            <a:xfrm>
              <a:off x="8950434" y="3397539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5E709D2D-00EA-462B-8C0E-A45C2005A894}"/>
                </a:ext>
              </a:extLst>
            </p:cNvPr>
            <p:cNvSpPr/>
            <p:nvPr/>
          </p:nvSpPr>
          <p:spPr>
            <a:xfrm>
              <a:off x="8754960" y="4098642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4768B66-E603-45D1-AB9B-057627105124}"/>
                </a:ext>
              </a:extLst>
            </p:cNvPr>
            <p:cNvSpPr/>
            <p:nvPr/>
          </p:nvSpPr>
          <p:spPr>
            <a:xfrm>
              <a:off x="8950434" y="3962222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</p:grp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3FFA5589-E224-486B-AC25-4A28331E18E6}"/>
              </a:ext>
            </a:extLst>
          </p:cNvPr>
          <p:cNvSpPr/>
          <p:nvPr/>
        </p:nvSpPr>
        <p:spPr>
          <a:xfrm>
            <a:off x="673100" y="3776919"/>
            <a:ext cx="1934807" cy="477829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altLang="zh-CN" sz="1400" b="1">
                <a:solidFill>
                  <a:srgbClr val="000000"/>
                </a:solidFill>
                <a:cs typeface="+mn-ea"/>
                <a:sym typeface="+mn-lt"/>
              </a:rPr>
              <a:t>Text here</a:t>
            </a:r>
            <a:endParaRPr lang="en-US" altLang="zh-CN" sz="14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0BC4E16-9202-4F8A-A2D7-410AB3625089}"/>
              </a:ext>
            </a:extLst>
          </p:cNvPr>
          <p:cNvGrpSpPr/>
          <p:nvPr/>
        </p:nvGrpSpPr>
        <p:grpSpPr>
          <a:xfrm>
            <a:off x="2944614" y="4973662"/>
            <a:ext cx="8574286" cy="1042512"/>
            <a:chOff x="2944614" y="4526905"/>
            <a:chExt cx="8574286" cy="1042512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4B1156E-A831-44AD-8EAB-2265E85AE288}"/>
                </a:ext>
              </a:extLst>
            </p:cNvPr>
            <p:cNvSpPr/>
            <p:nvPr/>
          </p:nvSpPr>
          <p:spPr>
            <a:xfrm>
              <a:off x="2944614" y="4663325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BD9BA795-8FCA-452D-B26A-7330FC8182C8}"/>
                </a:ext>
              </a:extLst>
            </p:cNvPr>
            <p:cNvSpPr/>
            <p:nvPr/>
          </p:nvSpPr>
          <p:spPr>
            <a:xfrm>
              <a:off x="3140088" y="4526905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581524D-335D-4FF9-863E-7EB0585E6D49}"/>
                </a:ext>
              </a:extLst>
            </p:cNvPr>
            <p:cNvSpPr/>
            <p:nvPr/>
          </p:nvSpPr>
          <p:spPr>
            <a:xfrm>
              <a:off x="2944614" y="5228008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182258CE-E776-41A7-9A8E-49DBAB659BF0}"/>
                </a:ext>
              </a:extLst>
            </p:cNvPr>
            <p:cNvSpPr/>
            <p:nvPr/>
          </p:nvSpPr>
          <p:spPr>
            <a:xfrm>
              <a:off x="3140088" y="5091588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EE627D4-3779-4D40-AFF2-8FFE77A093D4}"/>
                </a:ext>
              </a:extLst>
            </p:cNvPr>
            <p:cNvSpPr/>
            <p:nvPr/>
          </p:nvSpPr>
          <p:spPr>
            <a:xfrm>
              <a:off x="5849787" y="4663325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64D31720-6172-4A40-9AB2-2DB79BE851E2}"/>
                </a:ext>
              </a:extLst>
            </p:cNvPr>
            <p:cNvSpPr/>
            <p:nvPr/>
          </p:nvSpPr>
          <p:spPr>
            <a:xfrm>
              <a:off x="6045261" y="4526905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91A5B4B-45CE-4282-8B8E-CAA92436F47F}"/>
                </a:ext>
              </a:extLst>
            </p:cNvPr>
            <p:cNvSpPr/>
            <p:nvPr/>
          </p:nvSpPr>
          <p:spPr>
            <a:xfrm>
              <a:off x="5849787" y="5228008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281B2055-7317-46ED-BDA0-1C1FAF6CEEB2}"/>
                </a:ext>
              </a:extLst>
            </p:cNvPr>
            <p:cNvSpPr/>
            <p:nvPr/>
          </p:nvSpPr>
          <p:spPr>
            <a:xfrm>
              <a:off x="6045261" y="5091588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04CB782-7C22-442F-8D11-F50EE31854CB}"/>
                </a:ext>
              </a:extLst>
            </p:cNvPr>
            <p:cNvSpPr/>
            <p:nvPr/>
          </p:nvSpPr>
          <p:spPr>
            <a:xfrm>
              <a:off x="8754960" y="4663325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D8E8046F-471B-4FF0-B53B-573923C01A50}"/>
                </a:ext>
              </a:extLst>
            </p:cNvPr>
            <p:cNvSpPr/>
            <p:nvPr/>
          </p:nvSpPr>
          <p:spPr>
            <a:xfrm>
              <a:off x="8950434" y="4526905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1D0AE218-B5C6-42BB-9701-BE6BB385708B}"/>
                </a:ext>
              </a:extLst>
            </p:cNvPr>
            <p:cNvSpPr/>
            <p:nvPr/>
          </p:nvSpPr>
          <p:spPr>
            <a:xfrm>
              <a:off x="8754960" y="5228008"/>
              <a:ext cx="205139" cy="20498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 lIns="91440" tIns="45720" rIns="91440" bIns="45720">
              <a:normAutofit fontScale="47500" lnSpcReduction="20000"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5DAFDD8C-0D82-4DA1-86A3-C841FC47A931}"/>
                </a:ext>
              </a:extLst>
            </p:cNvPr>
            <p:cNvSpPr/>
            <p:nvPr/>
          </p:nvSpPr>
          <p:spPr>
            <a:xfrm>
              <a:off x="8950434" y="5091588"/>
              <a:ext cx="2568466" cy="477829"/>
            </a:xfrm>
            <a:custGeom>
              <a:avLst/>
              <a:gdLst>
                <a:gd name="connsiteX0" fmla="*/ 0 w 1865255"/>
                <a:gd name="connsiteY0" fmla="*/ 0 h 343446"/>
                <a:gd name="connsiteX1" fmla="*/ 1865255 w 1865255"/>
                <a:gd name="connsiteY1" fmla="*/ 0 h 343446"/>
                <a:gd name="connsiteX2" fmla="*/ 1865255 w 1865255"/>
                <a:gd name="connsiteY2" fmla="*/ 343446 h 343446"/>
                <a:gd name="connsiteX3" fmla="*/ 0 w 1865255"/>
                <a:gd name="connsiteY3" fmla="*/ 343446 h 343446"/>
                <a:gd name="connsiteX4" fmla="*/ 0 w 1865255"/>
                <a:gd name="connsiteY4" fmla="*/ 0 h 34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255" h="343446">
                  <a:moveTo>
                    <a:pt x="0" y="0"/>
                  </a:moveTo>
                  <a:lnTo>
                    <a:pt x="1865255" y="0"/>
                  </a:lnTo>
                  <a:lnTo>
                    <a:pt x="1865255" y="343446"/>
                  </a:lnTo>
                  <a:lnTo>
                    <a:pt x="0" y="343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</p:grp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E5A3E438-858B-4E1B-8C10-9A3B82874B12}"/>
              </a:ext>
            </a:extLst>
          </p:cNvPr>
          <p:cNvSpPr/>
          <p:nvPr/>
        </p:nvSpPr>
        <p:spPr>
          <a:xfrm>
            <a:off x="673100" y="4973662"/>
            <a:ext cx="1934807" cy="477829"/>
          </a:xfrm>
          <a:custGeom>
            <a:avLst/>
            <a:gdLst>
              <a:gd name="connsiteX0" fmla="*/ 0 w 1865255"/>
              <a:gd name="connsiteY0" fmla="*/ 0 h 343446"/>
              <a:gd name="connsiteX1" fmla="*/ 1865255 w 1865255"/>
              <a:gd name="connsiteY1" fmla="*/ 0 h 343446"/>
              <a:gd name="connsiteX2" fmla="*/ 1865255 w 1865255"/>
              <a:gd name="connsiteY2" fmla="*/ 343446 h 343446"/>
              <a:gd name="connsiteX3" fmla="*/ 0 w 1865255"/>
              <a:gd name="connsiteY3" fmla="*/ 343446 h 343446"/>
              <a:gd name="connsiteX4" fmla="*/ 0 w 1865255"/>
              <a:gd name="connsiteY4" fmla="*/ 0 h 34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255" h="343446">
                <a:moveTo>
                  <a:pt x="0" y="0"/>
                </a:moveTo>
                <a:lnTo>
                  <a:pt x="1865255" y="0"/>
                </a:lnTo>
                <a:lnTo>
                  <a:pt x="1865255" y="343446"/>
                </a:lnTo>
                <a:lnTo>
                  <a:pt x="0" y="3434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altLang="zh-CN" sz="1400" b="1">
                <a:solidFill>
                  <a:srgbClr val="000000"/>
                </a:solidFill>
                <a:cs typeface="+mn-ea"/>
                <a:sym typeface="+mn-lt"/>
              </a:rPr>
              <a:t>Text here</a:t>
            </a:r>
            <a:endParaRPr lang="en-US" altLang="zh-CN" sz="14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780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412FF-EAEA-417C-A99A-462D83D5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7BB3EE0-294E-451A-861A-A3A63B1A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B3CFAA-94EB-4B77-B92D-5306692E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15</a:t>
            </a:fld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45" name="组合 744">
            <a:extLst>
              <a:ext uri="{FF2B5EF4-FFF2-40B4-BE49-F238E27FC236}">
                <a16:creationId xmlns:a16="http://schemas.microsoft.com/office/drawing/2014/main" id="{60F62D9C-B087-48F9-A9AF-54302424B39F}"/>
              </a:ext>
            </a:extLst>
          </p:cNvPr>
          <p:cNvGrpSpPr/>
          <p:nvPr/>
        </p:nvGrpSpPr>
        <p:grpSpPr>
          <a:xfrm>
            <a:off x="4861051" y="2038427"/>
            <a:ext cx="2865629" cy="1497499"/>
            <a:chOff x="673099" y="3173570"/>
            <a:chExt cx="2865629" cy="1497499"/>
          </a:xfrm>
        </p:grpSpPr>
        <p:sp>
          <p:nvSpPr>
            <p:cNvPr id="761" name="矩形: 圆角 760">
              <a:extLst>
                <a:ext uri="{FF2B5EF4-FFF2-40B4-BE49-F238E27FC236}">
                  <a16:creationId xmlns:a16="http://schemas.microsoft.com/office/drawing/2014/main" id="{AF27C46F-37DF-4601-87C4-41321E30C44E}"/>
                </a:ext>
              </a:extLst>
            </p:cNvPr>
            <p:cNvSpPr/>
            <p:nvPr/>
          </p:nvSpPr>
          <p:spPr>
            <a:xfrm>
              <a:off x="744879" y="3173570"/>
              <a:ext cx="2705636" cy="45585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2" name="文本框 761">
              <a:extLst>
                <a:ext uri="{FF2B5EF4-FFF2-40B4-BE49-F238E27FC236}">
                  <a16:creationId xmlns:a16="http://schemas.microsoft.com/office/drawing/2014/main" id="{B0E3FE2F-766E-4B6D-BB9B-3A53B6AA2778}"/>
                </a:ext>
              </a:extLst>
            </p:cNvPr>
            <p:cNvSpPr txBox="1"/>
            <p:nvPr/>
          </p:nvSpPr>
          <p:spPr>
            <a:xfrm>
              <a:off x="673099" y="3679326"/>
              <a:ext cx="2865629" cy="991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>
                  <a:cs typeface="+mn-ea"/>
                  <a:sym typeface="+mn-lt"/>
                </a:rPr>
                <a:t>… …</a:t>
              </a:r>
            </a:p>
          </p:txBody>
        </p:sp>
      </p:grpSp>
      <p:grpSp>
        <p:nvGrpSpPr>
          <p:cNvPr id="746" name="组合 745">
            <a:extLst>
              <a:ext uri="{FF2B5EF4-FFF2-40B4-BE49-F238E27FC236}">
                <a16:creationId xmlns:a16="http://schemas.microsoft.com/office/drawing/2014/main" id="{38B32E90-9134-4748-98E7-6AC4DAEAFB22}"/>
              </a:ext>
            </a:extLst>
          </p:cNvPr>
          <p:cNvGrpSpPr/>
          <p:nvPr/>
        </p:nvGrpSpPr>
        <p:grpSpPr>
          <a:xfrm>
            <a:off x="8654859" y="2038427"/>
            <a:ext cx="2865629" cy="1497499"/>
            <a:chOff x="673099" y="3173570"/>
            <a:chExt cx="2865629" cy="1497499"/>
          </a:xfrm>
        </p:grpSpPr>
        <p:sp>
          <p:nvSpPr>
            <p:cNvPr id="759" name="矩形: 圆角 758">
              <a:extLst>
                <a:ext uri="{FF2B5EF4-FFF2-40B4-BE49-F238E27FC236}">
                  <a16:creationId xmlns:a16="http://schemas.microsoft.com/office/drawing/2014/main" id="{7DB71E64-EC7A-4CC4-B6E3-2B1A3BF48F60}"/>
                </a:ext>
              </a:extLst>
            </p:cNvPr>
            <p:cNvSpPr/>
            <p:nvPr/>
          </p:nvSpPr>
          <p:spPr>
            <a:xfrm>
              <a:off x="744879" y="3173570"/>
              <a:ext cx="2705636" cy="45585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0" name="文本框 759">
              <a:extLst>
                <a:ext uri="{FF2B5EF4-FFF2-40B4-BE49-F238E27FC236}">
                  <a16:creationId xmlns:a16="http://schemas.microsoft.com/office/drawing/2014/main" id="{CFF67B90-E769-430F-B4B1-E5DA251E124F}"/>
                </a:ext>
              </a:extLst>
            </p:cNvPr>
            <p:cNvSpPr txBox="1"/>
            <p:nvPr/>
          </p:nvSpPr>
          <p:spPr>
            <a:xfrm>
              <a:off x="673099" y="3679326"/>
              <a:ext cx="2865629" cy="991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>
                  <a:cs typeface="+mn-ea"/>
                  <a:sym typeface="+mn-lt"/>
                </a:rPr>
                <a:t>… …</a:t>
              </a:r>
            </a:p>
          </p:txBody>
        </p:sp>
      </p:grpSp>
      <p:grpSp>
        <p:nvGrpSpPr>
          <p:cNvPr id="747" name="组合 746">
            <a:extLst>
              <a:ext uri="{FF2B5EF4-FFF2-40B4-BE49-F238E27FC236}">
                <a16:creationId xmlns:a16="http://schemas.microsoft.com/office/drawing/2014/main" id="{AF4276B5-11B3-4E0E-8705-4A59433DE80B}"/>
              </a:ext>
            </a:extLst>
          </p:cNvPr>
          <p:cNvGrpSpPr/>
          <p:nvPr/>
        </p:nvGrpSpPr>
        <p:grpSpPr>
          <a:xfrm>
            <a:off x="4861051" y="4059251"/>
            <a:ext cx="2865629" cy="1497499"/>
            <a:chOff x="673099" y="3173570"/>
            <a:chExt cx="2865629" cy="1497499"/>
          </a:xfrm>
        </p:grpSpPr>
        <p:sp>
          <p:nvSpPr>
            <p:cNvPr id="757" name="矩形: 圆角 756">
              <a:extLst>
                <a:ext uri="{FF2B5EF4-FFF2-40B4-BE49-F238E27FC236}">
                  <a16:creationId xmlns:a16="http://schemas.microsoft.com/office/drawing/2014/main" id="{084E98EF-DF66-412E-AED6-9AD62537107D}"/>
                </a:ext>
              </a:extLst>
            </p:cNvPr>
            <p:cNvSpPr/>
            <p:nvPr/>
          </p:nvSpPr>
          <p:spPr>
            <a:xfrm>
              <a:off x="744879" y="3173570"/>
              <a:ext cx="2705636" cy="45585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8" name="文本框 757">
              <a:extLst>
                <a:ext uri="{FF2B5EF4-FFF2-40B4-BE49-F238E27FC236}">
                  <a16:creationId xmlns:a16="http://schemas.microsoft.com/office/drawing/2014/main" id="{487FE1C0-302F-452C-8B8E-97E597679D96}"/>
                </a:ext>
              </a:extLst>
            </p:cNvPr>
            <p:cNvSpPr txBox="1"/>
            <p:nvPr/>
          </p:nvSpPr>
          <p:spPr>
            <a:xfrm>
              <a:off x="673099" y="3679326"/>
              <a:ext cx="2865629" cy="991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>
                  <a:cs typeface="+mn-ea"/>
                  <a:sym typeface="+mn-lt"/>
                </a:rPr>
                <a:t>… …</a:t>
              </a:r>
            </a:p>
          </p:txBody>
        </p:sp>
      </p:grpSp>
      <p:grpSp>
        <p:nvGrpSpPr>
          <p:cNvPr id="748" name="组合 747">
            <a:extLst>
              <a:ext uri="{FF2B5EF4-FFF2-40B4-BE49-F238E27FC236}">
                <a16:creationId xmlns:a16="http://schemas.microsoft.com/office/drawing/2014/main" id="{513E0D57-FF3A-4E0C-B139-F23968F592FC}"/>
              </a:ext>
            </a:extLst>
          </p:cNvPr>
          <p:cNvGrpSpPr/>
          <p:nvPr/>
        </p:nvGrpSpPr>
        <p:grpSpPr>
          <a:xfrm>
            <a:off x="8654859" y="4059251"/>
            <a:ext cx="2865629" cy="1497499"/>
            <a:chOff x="673099" y="3173570"/>
            <a:chExt cx="2865629" cy="1497499"/>
          </a:xfrm>
        </p:grpSpPr>
        <p:sp>
          <p:nvSpPr>
            <p:cNvPr id="755" name="矩形: 圆角 754">
              <a:extLst>
                <a:ext uri="{FF2B5EF4-FFF2-40B4-BE49-F238E27FC236}">
                  <a16:creationId xmlns:a16="http://schemas.microsoft.com/office/drawing/2014/main" id="{04A00C8D-F77B-4D9C-BBF6-1D30547962A8}"/>
                </a:ext>
              </a:extLst>
            </p:cNvPr>
            <p:cNvSpPr/>
            <p:nvPr/>
          </p:nvSpPr>
          <p:spPr>
            <a:xfrm>
              <a:off x="744879" y="3173570"/>
              <a:ext cx="2705636" cy="45585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6" name="文本框 755">
              <a:extLst>
                <a:ext uri="{FF2B5EF4-FFF2-40B4-BE49-F238E27FC236}">
                  <a16:creationId xmlns:a16="http://schemas.microsoft.com/office/drawing/2014/main" id="{D9DEE1AD-8E7B-4F43-88EB-AFA6480820DD}"/>
                </a:ext>
              </a:extLst>
            </p:cNvPr>
            <p:cNvSpPr txBox="1"/>
            <p:nvPr/>
          </p:nvSpPr>
          <p:spPr>
            <a:xfrm>
              <a:off x="673099" y="3679326"/>
              <a:ext cx="2865629" cy="991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>
                  <a:cs typeface="+mn-ea"/>
                  <a:sym typeface="+mn-lt"/>
                </a:rPr>
                <a:t>… …</a:t>
              </a:r>
            </a:p>
          </p:txBody>
        </p:sp>
      </p:grpSp>
      <p:sp>
        <p:nvSpPr>
          <p:cNvPr id="749" name="矩形 748">
            <a:extLst>
              <a:ext uri="{FF2B5EF4-FFF2-40B4-BE49-F238E27FC236}">
                <a16:creationId xmlns:a16="http://schemas.microsoft.com/office/drawing/2014/main" id="{51BC468C-8C0C-404C-BEA8-AE743D53AFC3}"/>
              </a:ext>
            </a:extLst>
          </p:cNvPr>
          <p:cNvSpPr/>
          <p:nvPr/>
        </p:nvSpPr>
        <p:spPr>
          <a:xfrm>
            <a:off x="669925" y="2605071"/>
            <a:ext cx="2865628" cy="45585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Text here</a:t>
            </a:r>
            <a:endParaRPr lang="zh-CN" altLang="en-US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50" name="文本框 749">
            <a:extLst>
              <a:ext uri="{FF2B5EF4-FFF2-40B4-BE49-F238E27FC236}">
                <a16:creationId xmlns:a16="http://schemas.microsoft.com/office/drawing/2014/main" id="{82F125A6-8E9C-4CC4-8AF8-BFD57C836B13}"/>
              </a:ext>
            </a:extLst>
          </p:cNvPr>
          <p:cNvSpPr txBox="1"/>
          <p:nvPr/>
        </p:nvSpPr>
        <p:spPr>
          <a:xfrm>
            <a:off x="669925" y="3110827"/>
            <a:ext cx="2865629" cy="9917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>
                <a:cs typeface="+mn-ea"/>
                <a:sym typeface="+mn-lt"/>
              </a:rPr>
              <a:t>… …</a:t>
            </a:r>
          </a:p>
        </p:txBody>
      </p:sp>
      <p:sp>
        <p:nvSpPr>
          <p:cNvPr id="751" name="任意多边形: 形状 750">
            <a:extLst>
              <a:ext uri="{FF2B5EF4-FFF2-40B4-BE49-F238E27FC236}">
                <a16:creationId xmlns:a16="http://schemas.microsoft.com/office/drawing/2014/main" id="{84F384FB-4A89-42D8-A84A-0D8556BDAAF0}"/>
              </a:ext>
            </a:extLst>
          </p:cNvPr>
          <p:cNvSpPr/>
          <p:nvPr/>
        </p:nvSpPr>
        <p:spPr>
          <a:xfrm>
            <a:off x="6100377" y="1614680"/>
            <a:ext cx="386976" cy="308147"/>
          </a:xfrm>
          <a:custGeom>
            <a:avLst/>
            <a:gdLst>
              <a:gd name="connsiteX0" fmla="*/ 485775 w 514350"/>
              <a:gd name="connsiteY0" fmla="*/ 0 h 409575"/>
              <a:gd name="connsiteX1" fmla="*/ 514350 w 514350"/>
              <a:gd name="connsiteY1" fmla="*/ 28575 h 409575"/>
              <a:gd name="connsiteX2" fmla="*/ 514350 w 514350"/>
              <a:gd name="connsiteY2" fmla="*/ 323850 h 409575"/>
              <a:gd name="connsiteX3" fmla="*/ 485775 w 514350"/>
              <a:gd name="connsiteY3" fmla="*/ 352425 h 409575"/>
              <a:gd name="connsiteX4" fmla="*/ 191167 w 514350"/>
              <a:gd name="connsiteY4" fmla="*/ 352425 h 409575"/>
              <a:gd name="connsiteX5" fmla="*/ 114395 w 514350"/>
              <a:gd name="connsiteY5" fmla="*/ 409575 h 409575"/>
              <a:gd name="connsiteX6" fmla="*/ 114395 w 514350"/>
              <a:gd name="connsiteY6" fmla="*/ 352425 h 409575"/>
              <a:gd name="connsiteX7" fmla="*/ 28575 w 514350"/>
              <a:gd name="connsiteY7" fmla="*/ 352425 h 409575"/>
              <a:gd name="connsiteX8" fmla="*/ 0 w 514350"/>
              <a:gd name="connsiteY8" fmla="*/ 323850 h 409575"/>
              <a:gd name="connsiteX9" fmla="*/ 0 w 514350"/>
              <a:gd name="connsiteY9" fmla="*/ 28575 h 409575"/>
              <a:gd name="connsiteX10" fmla="*/ 28575 w 514350"/>
              <a:gd name="connsiteY10" fmla="*/ 0 h 409575"/>
              <a:gd name="connsiteX11" fmla="*/ 485775 w 514350"/>
              <a:gd name="connsiteY11" fmla="*/ 0 h 409575"/>
              <a:gd name="connsiteX12" fmla="*/ 123825 w 514350"/>
              <a:gd name="connsiteY12" fmla="*/ 142875 h 409575"/>
              <a:gd name="connsiteX13" fmla="*/ 90488 w 514350"/>
              <a:gd name="connsiteY13" fmla="*/ 176213 h 409575"/>
              <a:gd name="connsiteX14" fmla="*/ 123825 w 514350"/>
              <a:gd name="connsiteY14" fmla="*/ 209550 h 409575"/>
              <a:gd name="connsiteX15" fmla="*/ 157163 w 514350"/>
              <a:gd name="connsiteY15" fmla="*/ 176213 h 409575"/>
              <a:gd name="connsiteX16" fmla="*/ 123825 w 514350"/>
              <a:gd name="connsiteY16" fmla="*/ 142875 h 409575"/>
              <a:gd name="connsiteX17" fmla="*/ 257175 w 514350"/>
              <a:gd name="connsiteY17" fmla="*/ 142875 h 409575"/>
              <a:gd name="connsiteX18" fmla="*/ 223838 w 514350"/>
              <a:gd name="connsiteY18" fmla="*/ 176213 h 409575"/>
              <a:gd name="connsiteX19" fmla="*/ 257175 w 514350"/>
              <a:gd name="connsiteY19" fmla="*/ 209550 h 409575"/>
              <a:gd name="connsiteX20" fmla="*/ 290513 w 514350"/>
              <a:gd name="connsiteY20" fmla="*/ 176213 h 409575"/>
              <a:gd name="connsiteX21" fmla="*/ 257175 w 514350"/>
              <a:gd name="connsiteY21" fmla="*/ 142875 h 409575"/>
              <a:gd name="connsiteX22" fmla="*/ 390525 w 514350"/>
              <a:gd name="connsiteY22" fmla="*/ 142875 h 409575"/>
              <a:gd name="connsiteX23" fmla="*/ 357188 w 514350"/>
              <a:gd name="connsiteY23" fmla="*/ 176213 h 409575"/>
              <a:gd name="connsiteX24" fmla="*/ 390525 w 514350"/>
              <a:gd name="connsiteY24" fmla="*/ 209550 h 409575"/>
              <a:gd name="connsiteX25" fmla="*/ 423863 w 514350"/>
              <a:gd name="connsiteY25" fmla="*/ 176213 h 409575"/>
              <a:gd name="connsiteX26" fmla="*/ 390525 w 514350"/>
              <a:gd name="connsiteY26" fmla="*/ 1428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5775" y="0"/>
                </a:moveTo>
                <a:cubicBezTo>
                  <a:pt x="501586" y="0"/>
                  <a:pt x="514350" y="12764"/>
                  <a:pt x="514350" y="28575"/>
                </a:cubicBezTo>
                <a:lnTo>
                  <a:pt x="514350" y="323850"/>
                </a:lnTo>
                <a:cubicBezTo>
                  <a:pt x="514350" y="339662"/>
                  <a:pt x="501586" y="352425"/>
                  <a:pt x="485775" y="352425"/>
                </a:cubicBezTo>
                <a:lnTo>
                  <a:pt x="191167" y="352425"/>
                </a:lnTo>
                <a:lnTo>
                  <a:pt x="114395" y="409575"/>
                </a:lnTo>
                <a:lnTo>
                  <a:pt x="114395" y="352425"/>
                </a:lnTo>
                <a:lnTo>
                  <a:pt x="28575" y="352425"/>
                </a:lnTo>
                <a:cubicBezTo>
                  <a:pt x="12764" y="352425"/>
                  <a:pt x="0" y="339662"/>
                  <a:pt x="0" y="323850"/>
                </a:cubicBezTo>
                <a:lnTo>
                  <a:pt x="0" y="28575"/>
                </a:lnTo>
                <a:cubicBezTo>
                  <a:pt x="0" y="12764"/>
                  <a:pt x="12764" y="0"/>
                  <a:pt x="28575" y="0"/>
                </a:cubicBezTo>
                <a:lnTo>
                  <a:pt x="485775" y="0"/>
                </a:lnTo>
                <a:close/>
                <a:moveTo>
                  <a:pt x="123825" y="142875"/>
                </a:moveTo>
                <a:cubicBezTo>
                  <a:pt x="105442" y="142875"/>
                  <a:pt x="90488" y="157829"/>
                  <a:pt x="90488" y="176213"/>
                </a:cubicBezTo>
                <a:cubicBezTo>
                  <a:pt x="90488" y="194596"/>
                  <a:pt x="105442" y="209550"/>
                  <a:pt x="123825" y="209550"/>
                </a:cubicBezTo>
                <a:cubicBezTo>
                  <a:pt x="142208" y="209550"/>
                  <a:pt x="157163" y="194596"/>
                  <a:pt x="157163" y="176213"/>
                </a:cubicBezTo>
                <a:cubicBezTo>
                  <a:pt x="157163" y="157829"/>
                  <a:pt x="142208" y="142875"/>
                  <a:pt x="123825" y="142875"/>
                </a:cubicBezTo>
                <a:close/>
                <a:moveTo>
                  <a:pt x="257175" y="142875"/>
                </a:moveTo>
                <a:cubicBezTo>
                  <a:pt x="238792" y="142875"/>
                  <a:pt x="223838" y="157829"/>
                  <a:pt x="223838" y="176213"/>
                </a:cubicBezTo>
                <a:cubicBezTo>
                  <a:pt x="223838" y="194596"/>
                  <a:pt x="238792" y="209550"/>
                  <a:pt x="257175" y="209550"/>
                </a:cubicBezTo>
                <a:cubicBezTo>
                  <a:pt x="275558" y="209550"/>
                  <a:pt x="290513" y="194596"/>
                  <a:pt x="290513" y="176213"/>
                </a:cubicBezTo>
                <a:cubicBezTo>
                  <a:pt x="290513" y="157829"/>
                  <a:pt x="275558" y="142875"/>
                  <a:pt x="257175" y="142875"/>
                </a:cubicBezTo>
                <a:close/>
                <a:moveTo>
                  <a:pt x="390525" y="142875"/>
                </a:moveTo>
                <a:cubicBezTo>
                  <a:pt x="372142" y="142875"/>
                  <a:pt x="357188" y="157829"/>
                  <a:pt x="357188" y="176213"/>
                </a:cubicBezTo>
                <a:cubicBezTo>
                  <a:pt x="357188" y="194596"/>
                  <a:pt x="372142" y="209550"/>
                  <a:pt x="390525" y="209550"/>
                </a:cubicBezTo>
                <a:cubicBezTo>
                  <a:pt x="408908" y="209550"/>
                  <a:pt x="423863" y="194596"/>
                  <a:pt x="423863" y="176213"/>
                </a:cubicBezTo>
                <a:cubicBezTo>
                  <a:pt x="423863" y="157829"/>
                  <a:pt x="408908" y="142875"/>
                  <a:pt x="390525" y="142875"/>
                </a:cubicBezTo>
                <a:close/>
              </a:path>
            </a:pathLst>
          </a:cu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752" name="任意多边形: 形状 751">
            <a:extLst>
              <a:ext uri="{FF2B5EF4-FFF2-40B4-BE49-F238E27FC236}">
                <a16:creationId xmlns:a16="http://schemas.microsoft.com/office/drawing/2014/main" id="{E71CE00F-05AB-42CF-865B-67E61919A5FF}"/>
              </a:ext>
            </a:extLst>
          </p:cNvPr>
          <p:cNvSpPr/>
          <p:nvPr/>
        </p:nvSpPr>
        <p:spPr>
          <a:xfrm>
            <a:off x="9894185" y="1623636"/>
            <a:ext cx="386976" cy="290232"/>
          </a:xfrm>
          <a:custGeom>
            <a:avLst/>
            <a:gdLst>
              <a:gd name="connsiteX0" fmla="*/ 504825 w 533400"/>
              <a:gd name="connsiteY0" fmla="*/ 0 h 400050"/>
              <a:gd name="connsiteX1" fmla="*/ 533400 w 533400"/>
              <a:gd name="connsiteY1" fmla="*/ 28575 h 400050"/>
              <a:gd name="connsiteX2" fmla="*/ 533400 w 533400"/>
              <a:gd name="connsiteY2" fmla="*/ 371475 h 400050"/>
              <a:gd name="connsiteX3" fmla="*/ 504825 w 533400"/>
              <a:gd name="connsiteY3" fmla="*/ 400050 h 400050"/>
              <a:gd name="connsiteX4" fmla="*/ 28575 w 533400"/>
              <a:gd name="connsiteY4" fmla="*/ 400050 h 400050"/>
              <a:gd name="connsiteX5" fmla="*/ 0 w 533400"/>
              <a:gd name="connsiteY5" fmla="*/ 371475 h 400050"/>
              <a:gd name="connsiteX6" fmla="*/ 0 w 533400"/>
              <a:gd name="connsiteY6" fmla="*/ 28575 h 400050"/>
              <a:gd name="connsiteX7" fmla="*/ 28575 w 533400"/>
              <a:gd name="connsiteY7" fmla="*/ 0 h 400050"/>
              <a:gd name="connsiteX8" fmla="*/ 504825 w 533400"/>
              <a:gd name="connsiteY8" fmla="*/ 0 h 400050"/>
              <a:gd name="connsiteX9" fmla="*/ 390811 w 533400"/>
              <a:gd name="connsiteY9" fmla="*/ 198025 h 400050"/>
              <a:gd name="connsiteX10" fmla="*/ 350806 w 533400"/>
              <a:gd name="connsiteY10" fmla="*/ 203549 h 400050"/>
              <a:gd name="connsiteX11" fmla="*/ 350806 w 533400"/>
              <a:gd name="connsiteY11" fmla="*/ 203549 h 400050"/>
              <a:gd name="connsiteX12" fmla="*/ 266510 w 533400"/>
              <a:gd name="connsiteY12" fmla="*/ 314992 h 400050"/>
              <a:gd name="connsiteX13" fmla="*/ 264033 w 533400"/>
              <a:gd name="connsiteY13" fmla="*/ 317849 h 400050"/>
              <a:gd name="connsiteX14" fmla="*/ 223647 w 533400"/>
              <a:gd name="connsiteY14" fmla="*/ 318135 h 400050"/>
              <a:gd name="connsiteX15" fmla="*/ 223647 w 533400"/>
              <a:gd name="connsiteY15" fmla="*/ 318135 h 400050"/>
              <a:gd name="connsiteX16" fmla="*/ 161544 w 533400"/>
              <a:gd name="connsiteY16" fmla="*/ 256794 h 400050"/>
              <a:gd name="connsiteX17" fmla="*/ 159639 w 533400"/>
              <a:gd name="connsiteY17" fmla="*/ 255079 h 400050"/>
              <a:gd name="connsiteX18" fmla="*/ 119444 w 533400"/>
              <a:gd name="connsiteY18" fmla="*/ 258985 h 400050"/>
              <a:gd name="connsiteX19" fmla="*/ 119444 w 533400"/>
              <a:gd name="connsiteY19" fmla="*/ 258985 h 400050"/>
              <a:gd name="connsiteX20" fmla="*/ 31909 w 533400"/>
              <a:gd name="connsiteY20" fmla="*/ 365474 h 400050"/>
              <a:gd name="connsiteX21" fmla="*/ 29718 w 533400"/>
              <a:gd name="connsiteY21" fmla="*/ 371475 h 400050"/>
              <a:gd name="connsiteX22" fmla="*/ 39243 w 533400"/>
              <a:gd name="connsiteY22" fmla="*/ 381000 h 400050"/>
              <a:gd name="connsiteX23" fmla="*/ 39243 w 533400"/>
              <a:gd name="connsiteY23" fmla="*/ 381000 h 400050"/>
              <a:gd name="connsiteX24" fmla="*/ 496634 w 533400"/>
              <a:gd name="connsiteY24" fmla="*/ 381000 h 400050"/>
              <a:gd name="connsiteX25" fmla="*/ 501872 w 533400"/>
              <a:gd name="connsiteY25" fmla="*/ 379381 h 400050"/>
              <a:gd name="connsiteX26" fmla="*/ 504539 w 533400"/>
              <a:gd name="connsiteY26" fmla="*/ 366141 h 400050"/>
              <a:gd name="connsiteX27" fmla="*/ 504539 w 533400"/>
              <a:gd name="connsiteY27" fmla="*/ 366141 h 400050"/>
              <a:gd name="connsiteX28" fmla="*/ 397383 w 533400"/>
              <a:gd name="connsiteY28" fmla="*/ 204883 h 400050"/>
              <a:gd name="connsiteX29" fmla="*/ 390811 w 533400"/>
              <a:gd name="connsiteY29" fmla="*/ 198025 h 400050"/>
              <a:gd name="connsiteX30" fmla="*/ 95250 w 533400"/>
              <a:gd name="connsiteY30" fmla="*/ 57150 h 400050"/>
              <a:gd name="connsiteX31" fmla="*/ 57150 w 533400"/>
              <a:gd name="connsiteY31" fmla="*/ 95250 h 400050"/>
              <a:gd name="connsiteX32" fmla="*/ 95250 w 533400"/>
              <a:gd name="connsiteY32" fmla="*/ 133350 h 400050"/>
              <a:gd name="connsiteX33" fmla="*/ 133350 w 533400"/>
              <a:gd name="connsiteY33" fmla="*/ 95250 h 400050"/>
              <a:gd name="connsiteX34" fmla="*/ 95250 w 533400"/>
              <a:gd name="connsiteY34" fmla="*/ 571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4825" y="0"/>
                </a:moveTo>
                <a:cubicBezTo>
                  <a:pt x="520637" y="0"/>
                  <a:pt x="533400" y="12764"/>
                  <a:pt x="533400" y="28575"/>
                </a:cubicBezTo>
                <a:lnTo>
                  <a:pt x="533400" y="371475"/>
                </a:lnTo>
                <a:cubicBezTo>
                  <a:pt x="533400" y="387287"/>
                  <a:pt x="520637" y="400050"/>
                  <a:pt x="504825" y="400050"/>
                </a:cubicBezTo>
                <a:lnTo>
                  <a:pt x="28575" y="400050"/>
                </a:lnTo>
                <a:cubicBezTo>
                  <a:pt x="12763" y="400050"/>
                  <a:pt x="0" y="387287"/>
                  <a:pt x="0" y="371475"/>
                </a:cubicBezTo>
                <a:lnTo>
                  <a:pt x="0" y="28575"/>
                </a:lnTo>
                <a:cubicBezTo>
                  <a:pt x="0" y="12764"/>
                  <a:pt x="12763" y="0"/>
                  <a:pt x="28575" y="0"/>
                </a:cubicBezTo>
                <a:lnTo>
                  <a:pt x="504825" y="0"/>
                </a:lnTo>
                <a:close/>
                <a:moveTo>
                  <a:pt x="390811" y="198025"/>
                </a:moveTo>
                <a:cubicBezTo>
                  <a:pt x="378238" y="188500"/>
                  <a:pt x="360331" y="190976"/>
                  <a:pt x="350806" y="203549"/>
                </a:cubicBezTo>
                <a:lnTo>
                  <a:pt x="350806" y="203549"/>
                </a:lnTo>
                <a:lnTo>
                  <a:pt x="266510" y="314992"/>
                </a:lnTo>
                <a:cubicBezTo>
                  <a:pt x="265747" y="316040"/>
                  <a:pt x="264890" y="316897"/>
                  <a:pt x="264033" y="317849"/>
                </a:cubicBezTo>
                <a:cubicBezTo>
                  <a:pt x="252984" y="329089"/>
                  <a:pt x="234887" y="329184"/>
                  <a:pt x="223647" y="318135"/>
                </a:cubicBezTo>
                <a:lnTo>
                  <a:pt x="223647" y="318135"/>
                </a:lnTo>
                <a:lnTo>
                  <a:pt x="161544" y="256794"/>
                </a:lnTo>
                <a:cubicBezTo>
                  <a:pt x="160877" y="256223"/>
                  <a:pt x="160306" y="255556"/>
                  <a:pt x="159639" y="255079"/>
                </a:cubicBezTo>
                <a:cubicBezTo>
                  <a:pt x="147447" y="245078"/>
                  <a:pt x="129445" y="246793"/>
                  <a:pt x="119444" y="258985"/>
                </a:cubicBezTo>
                <a:lnTo>
                  <a:pt x="119444" y="258985"/>
                </a:lnTo>
                <a:lnTo>
                  <a:pt x="31909" y="365474"/>
                </a:lnTo>
                <a:cubicBezTo>
                  <a:pt x="30480" y="367189"/>
                  <a:pt x="29718" y="369284"/>
                  <a:pt x="29718" y="371475"/>
                </a:cubicBezTo>
                <a:cubicBezTo>
                  <a:pt x="29718" y="376714"/>
                  <a:pt x="34004" y="381000"/>
                  <a:pt x="39243" y="381000"/>
                </a:cubicBezTo>
                <a:lnTo>
                  <a:pt x="39243" y="381000"/>
                </a:lnTo>
                <a:lnTo>
                  <a:pt x="496634" y="381000"/>
                </a:lnTo>
                <a:cubicBezTo>
                  <a:pt x="498538" y="381000"/>
                  <a:pt x="500348" y="380429"/>
                  <a:pt x="501872" y="379381"/>
                </a:cubicBezTo>
                <a:cubicBezTo>
                  <a:pt x="506254" y="376428"/>
                  <a:pt x="507397" y="370523"/>
                  <a:pt x="504539" y="366141"/>
                </a:cubicBezTo>
                <a:lnTo>
                  <a:pt x="504539" y="366141"/>
                </a:lnTo>
                <a:lnTo>
                  <a:pt x="397383" y="204883"/>
                </a:lnTo>
                <a:cubicBezTo>
                  <a:pt x="395573" y="202311"/>
                  <a:pt x="393382" y="199930"/>
                  <a:pt x="390811" y="198025"/>
                </a:cubicBezTo>
                <a:close/>
                <a:moveTo>
                  <a:pt x="95250" y="57150"/>
                </a:moveTo>
                <a:cubicBezTo>
                  <a:pt x="74200" y="57150"/>
                  <a:pt x="57150" y="74200"/>
                  <a:pt x="57150" y="95250"/>
                </a:cubicBezTo>
                <a:cubicBezTo>
                  <a:pt x="57150" y="116300"/>
                  <a:pt x="74200" y="133350"/>
                  <a:pt x="95250" y="133350"/>
                </a:cubicBezTo>
                <a:cubicBezTo>
                  <a:pt x="116300" y="133350"/>
                  <a:pt x="133350" y="116300"/>
                  <a:pt x="133350" y="95250"/>
                </a:cubicBezTo>
                <a:cubicBezTo>
                  <a:pt x="133350" y="74200"/>
                  <a:pt x="116300" y="57150"/>
                  <a:pt x="95250" y="57150"/>
                </a:cubicBezTo>
                <a:close/>
              </a:path>
            </a:pathLst>
          </a:custGeom>
          <a:solidFill>
            <a:schemeClr val="accent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753" name="任意多边形: 形状 752">
            <a:extLst>
              <a:ext uri="{FF2B5EF4-FFF2-40B4-BE49-F238E27FC236}">
                <a16:creationId xmlns:a16="http://schemas.microsoft.com/office/drawing/2014/main" id="{007BD78A-2B42-4A17-B553-69C16F8F5593}"/>
              </a:ext>
            </a:extLst>
          </p:cNvPr>
          <p:cNvSpPr/>
          <p:nvPr/>
        </p:nvSpPr>
        <p:spPr>
          <a:xfrm>
            <a:off x="6113936" y="3605233"/>
            <a:ext cx="359857" cy="386976"/>
          </a:xfrm>
          <a:custGeom>
            <a:avLst/>
            <a:gdLst>
              <a:gd name="connsiteX0" fmla="*/ 8038 w 487162"/>
              <a:gd name="connsiteY0" fmla="*/ 513398 h 523875"/>
              <a:gd name="connsiteX1" fmla="*/ 7467 w 487162"/>
              <a:gd name="connsiteY1" fmla="*/ 512731 h 523875"/>
              <a:gd name="connsiteX2" fmla="*/ 7467 w 487162"/>
              <a:gd name="connsiteY2" fmla="*/ 512731 h 523875"/>
              <a:gd name="connsiteX3" fmla="*/ 6991 w 487162"/>
              <a:gd name="connsiteY3" fmla="*/ 512064 h 523875"/>
              <a:gd name="connsiteX4" fmla="*/ 4990 w 487162"/>
              <a:gd name="connsiteY4" fmla="*/ 509016 h 523875"/>
              <a:gd name="connsiteX5" fmla="*/ 4990 w 487162"/>
              <a:gd name="connsiteY5" fmla="*/ 509016 h 523875"/>
              <a:gd name="connsiteX6" fmla="*/ 4514 w 487162"/>
              <a:gd name="connsiteY6" fmla="*/ 508254 h 523875"/>
              <a:gd name="connsiteX7" fmla="*/ 3752 w 487162"/>
              <a:gd name="connsiteY7" fmla="*/ 506730 h 523875"/>
              <a:gd name="connsiteX8" fmla="*/ 3085 w 487162"/>
              <a:gd name="connsiteY8" fmla="*/ 505111 h 523875"/>
              <a:gd name="connsiteX9" fmla="*/ 2990 w 487162"/>
              <a:gd name="connsiteY9" fmla="*/ 504920 h 523875"/>
              <a:gd name="connsiteX10" fmla="*/ 2895 w 487162"/>
              <a:gd name="connsiteY10" fmla="*/ 504635 h 523875"/>
              <a:gd name="connsiteX11" fmla="*/ 2895 w 487162"/>
              <a:gd name="connsiteY11" fmla="*/ 504444 h 523875"/>
              <a:gd name="connsiteX12" fmla="*/ 2228 w 487162"/>
              <a:gd name="connsiteY12" fmla="*/ 502444 h 523875"/>
              <a:gd name="connsiteX13" fmla="*/ 1847 w 487162"/>
              <a:gd name="connsiteY13" fmla="*/ 501110 h 523875"/>
              <a:gd name="connsiteX14" fmla="*/ 1371 w 487162"/>
              <a:gd name="connsiteY14" fmla="*/ 499205 h 523875"/>
              <a:gd name="connsiteX15" fmla="*/ 514 w 487162"/>
              <a:gd name="connsiteY15" fmla="*/ 494919 h 523875"/>
              <a:gd name="connsiteX16" fmla="*/ 228 w 487162"/>
              <a:gd name="connsiteY16" fmla="*/ 492443 h 523875"/>
              <a:gd name="connsiteX17" fmla="*/ 37 w 487162"/>
              <a:gd name="connsiteY17" fmla="*/ 485870 h 523875"/>
              <a:gd name="connsiteX18" fmla="*/ 4609 w 487162"/>
              <a:gd name="connsiteY18" fmla="*/ 467582 h 523875"/>
              <a:gd name="connsiteX19" fmla="*/ 154247 w 487162"/>
              <a:gd name="connsiteY19" fmla="*/ 150876 h 523875"/>
              <a:gd name="connsiteX20" fmla="*/ 157867 w 487162"/>
              <a:gd name="connsiteY20" fmla="*/ 134588 h 523875"/>
              <a:gd name="connsiteX21" fmla="*/ 157867 w 487162"/>
              <a:gd name="connsiteY21" fmla="*/ 19050 h 523875"/>
              <a:gd name="connsiteX22" fmla="*/ 119767 w 487162"/>
              <a:gd name="connsiteY22" fmla="*/ 19050 h 523875"/>
              <a:gd name="connsiteX23" fmla="*/ 119767 w 487162"/>
              <a:gd name="connsiteY23" fmla="*/ 0 h 523875"/>
              <a:gd name="connsiteX24" fmla="*/ 367417 w 487162"/>
              <a:gd name="connsiteY24" fmla="*/ 0 h 523875"/>
              <a:gd name="connsiteX25" fmla="*/ 367417 w 487162"/>
              <a:gd name="connsiteY25" fmla="*/ 19050 h 523875"/>
              <a:gd name="connsiteX26" fmla="*/ 329317 w 487162"/>
              <a:gd name="connsiteY26" fmla="*/ 19050 h 523875"/>
              <a:gd name="connsiteX27" fmla="*/ 329317 w 487162"/>
              <a:gd name="connsiteY27" fmla="*/ 134684 h 523875"/>
              <a:gd name="connsiteX28" fmla="*/ 332936 w 487162"/>
              <a:gd name="connsiteY28" fmla="*/ 150971 h 523875"/>
              <a:gd name="connsiteX29" fmla="*/ 482574 w 487162"/>
              <a:gd name="connsiteY29" fmla="*/ 467678 h 523875"/>
              <a:gd name="connsiteX30" fmla="*/ 484098 w 487162"/>
              <a:gd name="connsiteY30" fmla="*/ 504920 h 523875"/>
              <a:gd name="connsiteX31" fmla="*/ 484003 w 487162"/>
              <a:gd name="connsiteY31" fmla="*/ 505111 h 523875"/>
              <a:gd name="connsiteX32" fmla="*/ 483431 w 487162"/>
              <a:gd name="connsiteY32" fmla="*/ 506540 h 523875"/>
              <a:gd name="connsiteX33" fmla="*/ 458571 w 487162"/>
              <a:gd name="connsiteY33" fmla="*/ 523780 h 523875"/>
              <a:gd name="connsiteX34" fmla="*/ 456666 w 487162"/>
              <a:gd name="connsiteY34" fmla="*/ 523875 h 523875"/>
              <a:gd name="connsiteX35" fmla="*/ 30422 w 487162"/>
              <a:gd name="connsiteY35" fmla="*/ 523875 h 523875"/>
              <a:gd name="connsiteX36" fmla="*/ 28612 w 487162"/>
              <a:gd name="connsiteY36" fmla="*/ 523780 h 523875"/>
              <a:gd name="connsiteX37" fmla="*/ 26136 w 487162"/>
              <a:gd name="connsiteY37" fmla="*/ 523494 h 523875"/>
              <a:gd name="connsiteX38" fmla="*/ 22326 w 487162"/>
              <a:gd name="connsiteY38" fmla="*/ 522637 h 523875"/>
              <a:gd name="connsiteX39" fmla="*/ 22326 w 487162"/>
              <a:gd name="connsiteY39" fmla="*/ 522637 h 523875"/>
              <a:gd name="connsiteX40" fmla="*/ 16801 w 487162"/>
              <a:gd name="connsiteY40" fmla="*/ 520351 h 523875"/>
              <a:gd name="connsiteX41" fmla="*/ 15373 w 487162"/>
              <a:gd name="connsiteY41" fmla="*/ 519589 h 523875"/>
              <a:gd name="connsiteX42" fmla="*/ 14420 w 487162"/>
              <a:gd name="connsiteY42" fmla="*/ 519017 h 523875"/>
              <a:gd name="connsiteX43" fmla="*/ 9467 w 487162"/>
              <a:gd name="connsiteY43" fmla="*/ 514922 h 523875"/>
              <a:gd name="connsiteX44" fmla="*/ 8038 w 487162"/>
              <a:gd name="connsiteY44" fmla="*/ 513398 h 523875"/>
              <a:gd name="connsiteX45" fmla="*/ 8038 w 487162"/>
              <a:gd name="connsiteY45" fmla="*/ 513398 h 523875"/>
              <a:gd name="connsiteX46" fmla="*/ 254641 w 487162"/>
              <a:gd name="connsiteY46" fmla="*/ 404146 h 523875"/>
              <a:gd name="connsiteX47" fmla="*/ 251783 w 487162"/>
              <a:gd name="connsiteY47" fmla="*/ 405956 h 523875"/>
              <a:gd name="connsiteX48" fmla="*/ 246259 w 487162"/>
              <a:gd name="connsiteY48" fmla="*/ 409670 h 523875"/>
              <a:gd name="connsiteX49" fmla="*/ 54425 w 487162"/>
              <a:gd name="connsiteY49" fmla="*/ 416243 h 523875"/>
              <a:gd name="connsiteX50" fmla="*/ 50615 w 487162"/>
              <a:gd name="connsiteY50" fmla="*/ 414719 h 523875"/>
              <a:gd name="connsiteX51" fmla="*/ 21754 w 487162"/>
              <a:gd name="connsiteY51" fmla="*/ 475774 h 523875"/>
              <a:gd name="connsiteX52" fmla="*/ 20897 w 487162"/>
              <a:gd name="connsiteY52" fmla="*/ 477679 h 523875"/>
              <a:gd name="connsiteX53" fmla="*/ 20802 w 487162"/>
              <a:gd name="connsiteY53" fmla="*/ 498158 h 523875"/>
              <a:gd name="connsiteX54" fmla="*/ 27945 w 487162"/>
              <a:gd name="connsiteY54" fmla="*/ 504444 h 523875"/>
              <a:gd name="connsiteX55" fmla="*/ 29184 w 487162"/>
              <a:gd name="connsiteY55" fmla="*/ 504635 h 523875"/>
              <a:gd name="connsiteX56" fmla="*/ 30327 w 487162"/>
              <a:gd name="connsiteY56" fmla="*/ 504730 h 523875"/>
              <a:gd name="connsiteX57" fmla="*/ 456570 w 487162"/>
              <a:gd name="connsiteY57" fmla="*/ 504730 h 523875"/>
              <a:gd name="connsiteX58" fmla="*/ 457714 w 487162"/>
              <a:gd name="connsiteY58" fmla="*/ 504635 h 523875"/>
              <a:gd name="connsiteX59" fmla="*/ 466095 w 487162"/>
              <a:gd name="connsiteY59" fmla="*/ 498062 h 523875"/>
              <a:gd name="connsiteX60" fmla="*/ 466667 w 487162"/>
              <a:gd name="connsiteY60" fmla="*/ 479584 h 523875"/>
              <a:gd name="connsiteX61" fmla="*/ 466000 w 487162"/>
              <a:gd name="connsiteY61" fmla="*/ 477584 h 523875"/>
              <a:gd name="connsiteX62" fmla="*/ 465143 w 487162"/>
              <a:gd name="connsiteY62" fmla="*/ 475679 h 523875"/>
              <a:gd name="connsiteX63" fmla="*/ 423519 w 487162"/>
              <a:gd name="connsiteY63" fmla="*/ 387477 h 523875"/>
              <a:gd name="connsiteX64" fmla="*/ 254641 w 487162"/>
              <a:gd name="connsiteY64" fmla="*/ 404146 h 523875"/>
              <a:gd name="connsiteX65" fmla="*/ 305504 w 487162"/>
              <a:gd name="connsiteY65" fmla="*/ 257175 h 523875"/>
              <a:gd name="connsiteX66" fmla="*/ 272167 w 487162"/>
              <a:gd name="connsiteY66" fmla="*/ 290513 h 523875"/>
              <a:gd name="connsiteX67" fmla="*/ 305504 w 487162"/>
              <a:gd name="connsiteY67" fmla="*/ 323850 h 523875"/>
              <a:gd name="connsiteX68" fmla="*/ 338842 w 487162"/>
              <a:gd name="connsiteY68" fmla="*/ 290513 h 523875"/>
              <a:gd name="connsiteX69" fmla="*/ 305504 w 487162"/>
              <a:gd name="connsiteY69" fmla="*/ 2571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87162" h="523875">
                <a:moveTo>
                  <a:pt x="8038" y="513398"/>
                </a:moveTo>
                <a:lnTo>
                  <a:pt x="7467" y="512731"/>
                </a:lnTo>
                <a:lnTo>
                  <a:pt x="7467" y="512731"/>
                </a:lnTo>
                <a:lnTo>
                  <a:pt x="6991" y="512064"/>
                </a:lnTo>
                <a:cubicBezTo>
                  <a:pt x="6228" y="511112"/>
                  <a:pt x="5657" y="510064"/>
                  <a:pt x="4990" y="509016"/>
                </a:cubicBezTo>
                <a:lnTo>
                  <a:pt x="4990" y="509016"/>
                </a:lnTo>
                <a:lnTo>
                  <a:pt x="4514" y="508254"/>
                </a:lnTo>
                <a:lnTo>
                  <a:pt x="3752" y="506730"/>
                </a:lnTo>
                <a:lnTo>
                  <a:pt x="3085" y="505111"/>
                </a:lnTo>
                <a:lnTo>
                  <a:pt x="2990" y="504920"/>
                </a:lnTo>
                <a:lnTo>
                  <a:pt x="2895" y="504635"/>
                </a:lnTo>
                <a:lnTo>
                  <a:pt x="2895" y="504444"/>
                </a:lnTo>
                <a:lnTo>
                  <a:pt x="2228" y="502444"/>
                </a:lnTo>
                <a:cubicBezTo>
                  <a:pt x="2133" y="501968"/>
                  <a:pt x="1942" y="501587"/>
                  <a:pt x="1847" y="501110"/>
                </a:cubicBezTo>
                <a:cubicBezTo>
                  <a:pt x="1657" y="500444"/>
                  <a:pt x="1466" y="499872"/>
                  <a:pt x="1371" y="499205"/>
                </a:cubicBezTo>
                <a:cubicBezTo>
                  <a:pt x="990" y="497776"/>
                  <a:pt x="799" y="496348"/>
                  <a:pt x="514" y="494919"/>
                </a:cubicBezTo>
                <a:lnTo>
                  <a:pt x="228" y="492443"/>
                </a:lnTo>
                <a:cubicBezTo>
                  <a:pt x="37" y="490252"/>
                  <a:pt x="-58" y="488061"/>
                  <a:pt x="37" y="485870"/>
                </a:cubicBezTo>
                <a:cubicBezTo>
                  <a:pt x="323" y="479584"/>
                  <a:pt x="1847" y="473393"/>
                  <a:pt x="4609" y="467582"/>
                </a:cubicBezTo>
                <a:lnTo>
                  <a:pt x="154247" y="150876"/>
                </a:lnTo>
                <a:cubicBezTo>
                  <a:pt x="156628" y="145828"/>
                  <a:pt x="157867" y="140208"/>
                  <a:pt x="157867" y="134588"/>
                </a:cubicBezTo>
                <a:lnTo>
                  <a:pt x="157867" y="19050"/>
                </a:lnTo>
                <a:lnTo>
                  <a:pt x="119767" y="19050"/>
                </a:lnTo>
                <a:lnTo>
                  <a:pt x="119767" y="0"/>
                </a:lnTo>
                <a:lnTo>
                  <a:pt x="367417" y="0"/>
                </a:lnTo>
                <a:lnTo>
                  <a:pt x="367417" y="19050"/>
                </a:lnTo>
                <a:lnTo>
                  <a:pt x="329317" y="19050"/>
                </a:lnTo>
                <a:lnTo>
                  <a:pt x="329317" y="134684"/>
                </a:lnTo>
                <a:cubicBezTo>
                  <a:pt x="329317" y="140303"/>
                  <a:pt x="330555" y="145828"/>
                  <a:pt x="332936" y="150971"/>
                </a:cubicBezTo>
                <a:lnTo>
                  <a:pt x="482574" y="467678"/>
                </a:lnTo>
                <a:cubicBezTo>
                  <a:pt x="488098" y="479393"/>
                  <a:pt x="488670" y="492824"/>
                  <a:pt x="484098" y="504920"/>
                </a:cubicBezTo>
                <a:lnTo>
                  <a:pt x="484003" y="505111"/>
                </a:lnTo>
                <a:lnTo>
                  <a:pt x="483431" y="506540"/>
                </a:lnTo>
                <a:cubicBezTo>
                  <a:pt x="478954" y="516446"/>
                  <a:pt x="469429" y="523113"/>
                  <a:pt x="458571" y="523780"/>
                </a:cubicBezTo>
                <a:lnTo>
                  <a:pt x="456666" y="523875"/>
                </a:lnTo>
                <a:lnTo>
                  <a:pt x="30422" y="523875"/>
                </a:lnTo>
                <a:lnTo>
                  <a:pt x="28612" y="523780"/>
                </a:lnTo>
                <a:cubicBezTo>
                  <a:pt x="27755" y="523685"/>
                  <a:pt x="26993" y="523685"/>
                  <a:pt x="26136" y="523494"/>
                </a:cubicBezTo>
                <a:cubicBezTo>
                  <a:pt x="24802" y="523304"/>
                  <a:pt x="23564" y="523018"/>
                  <a:pt x="22326" y="522637"/>
                </a:cubicBezTo>
                <a:lnTo>
                  <a:pt x="22326" y="522637"/>
                </a:lnTo>
                <a:cubicBezTo>
                  <a:pt x="20421" y="522065"/>
                  <a:pt x="18516" y="521303"/>
                  <a:pt x="16801" y="520351"/>
                </a:cubicBezTo>
                <a:lnTo>
                  <a:pt x="15373" y="519589"/>
                </a:lnTo>
                <a:cubicBezTo>
                  <a:pt x="15087" y="519398"/>
                  <a:pt x="14801" y="519208"/>
                  <a:pt x="14420" y="519017"/>
                </a:cubicBezTo>
                <a:cubicBezTo>
                  <a:pt x="12610" y="517874"/>
                  <a:pt x="10896" y="516446"/>
                  <a:pt x="9467" y="514922"/>
                </a:cubicBezTo>
                <a:lnTo>
                  <a:pt x="8038" y="513398"/>
                </a:lnTo>
                <a:lnTo>
                  <a:pt x="8038" y="513398"/>
                </a:lnTo>
                <a:close/>
                <a:moveTo>
                  <a:pt x="254641" y="404146"/>
                </a:moveTo>
                <a:lnTo>
                  <a:pt x="251783" y="405956"/>
                </a:lnTo>
                <a:lnTo>
                  <a:pt x="246259" y="409670"/>
                </a:lnTo>
                <a:cubicBezTo>
                  <a:pt x="199015" y="441008"/>
                  <a:pt x="119481" y="441960"/>
                  <a:pt x="54425" y="416243"/>
                </a:cubicBezTo>
                <a:lnTo>
                  <a:pt x="50615" y="414719"/>
                </a:lnTo>
                <a:lnTo>
                  <a:pt x="21754" y="475774"/>
                </a:lnTo>
                <a:lnTo>
                  <a:pt x="20897" y="477679"/>
                </a:lnTo>
                <a:cubicBezTo>
                  <a:pt x="18420" y="484251"/>
                  <a:pt x="18325" y="491490"/>
                  <a:pt x="20802" y="498158"/>
                </a:cubicBezTo>
                <a:cubicBezTo>
                  <a:pt x="22040" y="501396"/>
                  <a:pt x="24707" y="503682"/>
                  <a:pt x="27945" y="504444"/>
                </a:cubicBezTo>
                <a:lnTo>
                  <a:pt x="29184" y="504635"/>
                </a:lnTo>
                <a:lnTo>
                  <a:pt x="30327" y="504730"/>
                </a:lnTo>
                <a:lnTo>
                  <a:pt x="456570" y="504730"/>
                </a:lnTo>
                <a:lnTo>
                  <a:pt x="457714" y="504635"/>
                </a:lnTo>
                <a:cubicBezTo>
                  <a:pt x="461524" y="504254"/>
                  <a:pt x="464762" y="501682"/>
                  <a:pt x="466095" y="498062"/>
                </a:cubicBezTo>
                <a:cubicBezTo>
                  <a:pt x="468382" y="492157"/>
                  <a:pt x="468572" y="485585"/>
                  <a:pt x="466667" y="479584"/>
                </a:cubicBezTo>
                <a:lnTo>
                  <a:pt x="466000" y="477584"/>
                </a:lnTo>
                <a:lnTo>
                  <a:pt x="465143" y="475679"/>
                </a:lnTo>
                <a:lnTo>
                  <a:pt x="423519" y="387477"/>
                </a:lnTo>
                <a:cubicBezTo>
                  <a:pt x="365416" y="373190"/>
                  <a:pt x="295979" y="378714"/>
                  <a:pt x="254641" y="404146"/>
                </a:cubicBezTo>
                <a:close/>
                <a:moveTo>
                  <a:pt x="305504" y="257175"/>
                </a:moveTo>
                <a:cubicBezTo>
                  <a:pt x="287121" y="257175"/>
                  <a:pt x="272167" y="272129"/>
                  <a:pt x="272167" y="290513"/>
                </a:cubicBezTo>
                <a:cubicBezTo>
                  <a:pt x="272167" y="308896"/>
                  <a:pt x="287121" y="323850"/>
                  <a:pt x="305504" y="323850"/>
                </a:cubicBezTo>
                <a:cubicBezTo>
                  <a:pt x="323887" y="323850"/>
                  <a:pt x="338842" y="308896"/>
                  <a:pt x="338842" y="290513"/>
                </a:cubicBezTo>
                <a:cubicBezTo>
                  <a:pt x="338842" y="272129"/>
                  <a:pt x="323887" y="257175"/>
                  <a:pt x="305504" y="257175"/>
                </a:cubicBezTo>
                <a:close/>
              </a:path>
            </a:pathLst>
          </a:cu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754" name="任意多边形: 形状 753">
            <a:extLst>
              <a:ext uri="{FF2B5EF4-FFF2-40B4-BE49-F238E27FC236}">
                <a16:creationId xmlns:a16="http://schemas.microsoft.com/office/drawing/2014/main" id="{6A5959F1-D2CC-4B61-B441-77832D59202C}"/>
              </a:ext>
            </a:extLst>
          </p:cNvPr>
          <p:cNvSpPr/>
          <p:nvPr/>
        </p:nvSpPr>
        <p:spPr>
          <a:xfrm>
            <a:off x="9928735" y="3605233"/>
            <a:ext cx="317873" cy="386976"/>
          </a:xfrm>
          <a:custGeom>
            <a:avLst/>
            <a:gdLst>
              <a:gd name="connsiteX0" fmla="*/ 283464 w 438150"/>
              <a:gd name="connsiteY0" fmla="*/ 0 h 533400"/>
              <a:gd name="connsiteX1" fmla="*/ 285750 w 438150"/>
              <a:gd name="connsiteY1" fmla="*/ 95 h 533400"/>
              <a:gd name="connsiteX2" fmla="*/ 285750 w 438150"/>
              <a:gd name="connsiteY2" fmla="*/ 123825 h 533400"/>
              <a:gd name="connsiteX3" fmla="*/ 285845 w 438150"/>
              <a:gd name="connsiteY3" fmla="*/ 125540 h 533400"/>
              <a:gd name="connsiteX4" fmla="*/ 314325 w 438150"/>
              <a:gd name="connsiteY4" fmla="*/ 152400 h 533400"/>
              <a:gd name="connsiteX5" fmla="*/ 314325 w 438150"/>
              <a:gd name="connsiteY5" fmla="*/ 152400 h 533400"/>
              <a:gd name="connsiteX6" fmla="*/ 438055 w 438150"/>
              <a:gd name="connsiteY6" fmla="*/ 152400 h 533400"/>
              <a:gd name="connsiteX7" fmla="*/ 438150 w 438150"/>
              <a:gd name="connsiteY7" fmla="*/ 154686 h 533400"/>
              <a:gd name="connsiteX8" fmla="*/ 438150 w 438150"/>
              <a:gd name="connsiteY8" fmla="*/ 504825 h 533400"/>
              <a:gd name="connsiteX9" fmla="*/ 409575 w 438150"/>
              <a:gd name="connsiteY9" fmla="*/ 533400 h 533400"/>
              <a:gd name="connsiteX10" fmla="*/ 28575 w 438150"/>
              <a:gd name="connsiteY10" fmla="*/ 533400 h 533400"/>
              <a:gd name="connsiteX11" fmla="*/ 0 w 438150"/>
              <a:gd name="connsiteY11" fmla="*/ 504825 h 533400"/>
              <a:gd name="connsiteX12" fmla="*/ 0 w 438150"/>
              <a:gd name="connsiteY12" fmla="*/ 28575 h 533400"/>
              <a:gd name="connsiteX13" fmla="*/ 28575 w 438150"/>
              <a:gd name="connsiteY13" fmla="*/ 0 h 533400"/>
              <a:gd name="connsiteX14" fmla="*/ 283464 w 438150"/>
              <a:gd name="connsiteY14" fmla="*/ 0 h 533400"/>
              <a:gd name="connsiteX15" fmla="*/ 247650 w 438150"/>
              <a:gd name="connsiteY15" fmla="*/ 200025 h 533400"/>
              <a:gd name="connsiteX16" fmla="*/ 152400 w 438150"/>
              <a:gd name="connsiteY16" fmla="*/ 200025 h 533400"/>
              <a:gd name="connsiteX17" fmla="*/ 152400 w 438150"/>
              <a:gd name="connsiteY17" fmla="*/ 409575 h 533400"/>
              <a:gd name="connsiteX18" fmla="*/ 171450 w 438150"/>
              <a:gd name="connsiteY18" fmla="*/ 409575 h 533400"/>
              <a:gd name="connsiteX19" fmla="*/ 171450 w 438150"/>
              <a:gd name="connsiteY19" fmla="*/ 314325 h 533400"/>
              <a:gd name="connsiteX20" fmla="*/ 247650 w 438150"/>
              <a:gd name="connsiteY20" fmla="*/ 314325 h 533400"/>
              <a:gd name="connsiteX21" fmla="*/ 249746 w 438150"/>
              <a:gd name="connsiteY21" fmla="*/ 314325 h 533400"/>
              <a:gd name="connsiteX22" fmla="*/ 304800 w 438150"/>
              <a:gd name="connsiteY22" fmla="*/ 257175 h 533400"/>
              <a:gd name="connsiteX23" fmla="*/ 247650 w 438150"/>
              <a:gd name="connsiteY23" fmla="*/ 200025 h 533400"/>
              <a:gd name="connsiteX24" fmla="*/ 247650 w 438150"/>
              <a:gd name="connsiteY24" fmla="*/ 200025 h 533400"/>
              <a:gd name="connsiteX25" fmla="*/ 247650 w 438150"/>
              <a:gd name="connsiteY25" fmla="*/ 219075 h 533400"/>
              <a:gd name="connsiteX26" fmla="*/ 285750 w 438150"/>
              <a:gd name="connsiteY26" fmla="*/ 257175 h 533400"/>
              <a:gd name="connsiteX27" fmla="*/ 247650 w 438150"/>
              <a:gd name="connsiteY27" fmla="*/ 295275 h 533400"/>
              <a:gd name="connsiteX28" fmla="*/ 247650 w 438150"/>
              <a:gd name="connsiteY28" fmla="*/ 295275 h 533400"/>
              <a:gd name="connsiteX29" fmla="*/ 171450 w 438150"/>
              <a:gd name="connsiteY29" fmla="*/ 295275 h 533400"/>
              <a:gd name="connsiteX30" fmla="*/ 171450 w 438150"/>
              <a:gd name="connsiteY30" fmla="*/ 219075 h 533400"/>
              <a:gd name="connsiteX31" fmla="*/ 247650 w 438150"/>
              <a:gd name="connsiteY31" fmla="*/ 219075 h 533400"/>
              <a:gd name="connsiteX32" fmla="*/ 428625 w 438150"/>
              <a:gd name="connsiteY32" fmla="*/ 133350 h 533400"/>
              <a:gd name="connsiteX33" fmla="*/ 314325 w 438150"/>
              <a:gd name="connsiteY33" fmla="*/ 133350 h 533400"/>
              <a:gd name="connsiteX34" fmla="*/ 313182 w 438150"/>
              <a:gd name="connsiteY34" fmla="*/ 133255 h 533400"/>
              <a:gd name="connsiteX35" fmla="*/ 304800 w 438150"/>
              <a:gd name="connsiteY35" fmla="*/ 123825 h 533400"/>
              <a:gd name="connsiteX36" fmla="*/ 304800 w 438150"/>
              <a:gd name="connsiteY36" fmla="*/ 123825 h 533400"/>
              <a:gd name="connsiteX37" fmla="*/ 304800 w 438150"/>
              <a:gd name="connsiteY37" fmla="*/ 9525 h 533400"/>
              <a:gd name="connsiteX38" fmla="*/ 428625 w 438150"/>
              <a:gd name="connsiteY38" fmla="*/ 13335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464" y="0"/>
                </a:moveTo>
                <a:cubicBezTo>
                  <a:pt x="284226" y="0"/>
                  <a:pt x="284988" y="0"/>
                  <a:pt x="285750" y="95"/>
                </a:cubicBezTo>
                <a:lnTo>
                  <a:pt x="285750" y="123825"/>
                </a:lnTo>
                <a:lnTo>
                  <a:pt x="285845" y="125540"/>
                </a:lnTo>
                <a:cubicBezTo>
                  <a:pt x="286703" y="140494"/>
                  <a:pt x="299085" y="152400"/>
                  <a:pt x="314325" y="152400"/>
                </a:cubicBezTo>
                <a:lnTo>
                  <a:pt x="314325" y="152400"/>
                </a:lnTo>
                <a:lnTo>
                  <a:pt x="438055" y="152400"/>
                </a:lnTo>
                <a:cubicBezTo>
                  <a:pt x="438150" y="153162"/>
                  <a:pt x="438150" y="153924"/>
                  <a:pt x="438150" y="154686"/>
                </a:cubicBezTo>
                <a:lnTo>
                  <a:pt x="438150" y="504825"/>
                </a:lnTo>
                <a:cubicBezTo>
                  <a:pt x="438150" y="520637"/>
                  <a:pt x="425387" y="533400"/>
                  <a:pt x="409575" y="533400"/>
                </a:cubicBezTo>
                <a:lnTo>
                  <a:pt x="28575" y="533400"/>
                </a:lnTo>
                <a:cubicBezTo>
                  <a:pt x="12764" y="533400"/>
                  <a:pt x="0" y="520637"/>
                  <a:pt x="0" y="504825"/>
                </a:cubicBezTo>
                <a:lnTo>
                  <a:pt x="0" y="28575"/>
                </a:lnTo>
                <a:cubicBezTo>
                  <a:pt x="0" y="12763"/>
                  <a:pt x="12764" y="0"/>
                  <a:pt x="28575" y="0"/>
                </a:cubicBezTo>
                <a:lnTo>
                  <a:pt x="283464" y="0"/>
                </a:lnTo>
                <a:close/>
                <a:moveTo>
                  <a:pt x="247650" y="200025"/>
                </a:moveTo>
                <a:lnTo>
                  <a:pt x="152400" y="200025"/>
                </a:lnTo>
                <a:lnTo>
                  <a:pt x="152400" y="409575"/>
                </a:lnTo>
                <a:lnTo>
                  <a:pt x="171450" y="409575"/>
                </a:lnTo>
                <a:lnTo>
                  <a:pt x="171450" y="314325"/>
                </a:lnTo>
                <a:lnTo>
                  <a:pt x="247650" y="314325"/>
                </a:lnTo>
                <a:lnTo>
                  <a:pt x="249746" y="314325"/>
                </a:lnTo>
                <a:cubicBezTo>
                  <a:pt x="280321" y="313182"/>
                  <a:pt x="304800" y="288036"/>
                  <a:pt x="304800" y="257175"/>
                </a:cubicBezTo>
                <a:cubicBezTo>
                  <a:pt x="304800" y="225647"/>
                  <a:pt x="279178" y="200025"/>
                  <a:pt x="247650" y="200025"/>
                </a:cubicBezTo>
                <a:lnTo>
                  <a:pt x="247650" y="200025"/>
                </a:lnTo>
                <a:close/>
                <a:moveTo>
                  <a:pt x="247650" y="219075"/>
                </a:moveTo>
                <a:cubicBezTo>
                  <a:pt x="268700" y="219075"/>
                  <a:pt x="285750" y="236125"/>
                  <a:pt x="285750" y="257175"/>
                </a:cubicBezTo>
                <a:cubicBezTo>
                  <a:pt x="285750" y="278225"/>
                  <a:pt x="268700" y="295275"/>
                  <a:pt x="247650" y="295275"/>
                </a:cubicBezTo>
                <a:lnTo>
                  <a:pt x="247650" y="295275"/>
                </a:lnTo>
                <a:lnTo>
                  <a:pt x="171450" y="295275"/>
                </a:lnTo>
                <a:lnTo>
                  <a:pt x="171450" y="219075"/>
                </a:lnTo>
                <a:lnTo>
                  <a:pt x="247650" y="219075"/>
                </a:lnTo>
                <a:close/>
                <a:moveTo>
                  <a:pt x="428625" y="133350"/>
                </a:moveTo>
                <a:lnTo>
                  <a:pt x="314325" y="133350"/>
                </a:lnTo>
                <a:lnTo>
                  <a:pt x="313182" y="133255"/>
                </a:lnTo>
                <a:cubicBezTo>
                  <a:pt x="308515" y="132779"/>
                  <a:pt x="304800" y="128683"/>
                  <a:pt x="304800" y="123825"/>
                </a:cubicBezTo>
                <a:lnTo>
                  <a:pt x="304800" y="123825"/>
                </a:lnTo>
                <a:lnTo>
                  <a:pt x="304800" y="9525"/>
                </a:lnTo>
                <a:lnTo>
                  <a:pt x="428625" y="133350"/>
                </a:lnTo>
                <a:close/>
              </a:path>
            </a:pathLst>
          </a:custGeom>
          <a:solidFill>
            <a:schemeClr val="accent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689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9EA482-7CB1-4851-84E8-10C466F6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05A38D1-BA2D-49B8-AC85-EFFFCE4E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423E2E-4A0D-478E-87DF-6F6A9E5E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16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196" name="任意多边形: 形状 195">
            <a:extLst>
              <a:ext uri="{FF2B5EF4-FFF2-40B4-BE49-F238E27FC236}">
                <a16:creationId xmlns:a16="http://schemas.microsoft.com/office/drawing/2014/main" id="{6F166C77-D283-44A9-B897-FFD7D8F90782}"/>
              </a:ext>
            </a:extLst>
          </p:cNvPr>
          <p:cNvSpPr/>
          <p:nvPr/>
        </p:nvSpPr>
        <p:spPr>
          <a:xfrm>
            <a:off x="673100" y="5000744"/>
            <a:ext cx="3308556" cy="1857256"/>
          </a:xfrm>
          <a:custGeom>
            <a:avLst/>
            <a:gdLst>
              <a:gd name="connsiteX0" fmla="*/ 1814106 w 3628212"/>
              <a:gd name="connsiteY0" fmla="*/ 0 h 2036693"/>
              <a:gd name="connsiteX1" fmla="*/ 3628212 w 3628212"/>
              <a:gd name="connsiteY1" fmla="*/ 1814106 h 2036693"/>
              <a:gd name="connsiteX2" fmla="*/ 3605774 w 3628212"/>
              <a:gd name="connsiteY2" fmla="*/ 2036693 h 2036693"/>
              <a:gd name="connsiteX3" fmla="*/ 22439 w 3628212"/>
              <a:gd name="connsiteY3" fmla="*/ 2036693 h 2036693"/>
              <a:gd name="connsiteX4" fmla="*/ 0 w 3628212"/>
              <a:gd name="connsiteY4" fmla="*/ 1814106 h 2036693"/>
              <a:gd name="connsiteX5" fmla="*/ 1814106 w 3628212"/>
              <a:gd name="connsiteY5" fmla="*/ 0 h 203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212" h="2036693">
                <a:moveTo>
                  <a:pt x="1814106" y="0"/>
                </a:moveTo>
                <a:cubicBezTo>
                  <a:pt x="2816009" y="0"/>
                  <a:pt x="3628212" y="812203"/>
                  <a:pt x="3628212" y="1814106"/>
                </a:cubicBezTo>
                <a:lnTo>
                  <a:pt x="3605774" y="2036693"/>
                </a:lnTo>
                <a:lnTo>
                  <a:pt x="22439" y="2036693"/>
                </a:lnTo>
                <a:lnTo>
                  <a:pt x="0" y="1814106"/>
                </a:lnTo>
                <a:cubicBezTo>
                  <a:pt x="0" y="812203"/>
                  <a:pt x="812203" y="0"/>
                  <a:pt x="18141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i="1" dirty="0">
                <a:cs typeface="+mn-ea"/>
                <a:sym typeface="+mn-lt"/>
              </a:rPr>
              <a:t>20XX</a:t>
            </a:r>
            <a:endParaRPr lang="zh-CN" altLang="en-US" sz="2800" b="1" i="1" dirty="0">
              <a:cs typeface="+mn-ea"/>
              <a:sym typeface="+mn-lt"/>
            </a:endParaRPr>
          </a:p>
        </p:txBody>
      </p:sp>
      <p:sp>
        <p:nvSpPr>
          <p:cNvPr id="197" name="文本框 196">
            <a:extLst>
              <a:ext uri="{FF2B5EF4-FFF2-40B4-BE49-F238E27FC236}">
                <a16:creationId xmlns:a16="http://schemas.microsoft.com/office/drawing/2014/main" id="{EDA47C0C-6809-43E4-822C-0C12AE630B3F}"/>
              </a:ext>
            </a:extLst>
          </p:cNvPr>
          <p:cNvSpPr txBox="1"/>
          <p:nvPr/>
        </p:nvSpPr>
        <p:spPr>
          <a:xfrm>
            <a:off x="4525699" y="1265313"/>
            <a:ext cx="314060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25000"/>
            </a:pPr>
            <a:r>
              <a:rPr lang="en-US" sz="2400" b="1" dirty="0">
                <a:cs typeface="+mn-ea"/>
                <a:sym typeface="+mn-lt"/>
              </a:rPr>
              <a:t>Unified fonts make</a:t>
            </a:r>
          </a:p>
          <a:p>
            <a:pPr algn="ctr">
              <a:buSzPct val="25000"/>
            </a:pPr>
            <a:r>
              <a:rPr lang="en-US" sz="2400" b="1" dirty="0">
                <a:cs typeface="+mn-ea"/>
                <a:sym typeface="+mn-lt"/>
              </a:rPr>
              <a:t>reading more fluent.</a:t>
            </a:r>
          </a:p>
        </p:txBody>
      </p:sp>
      <p:sp>
        <p:nvSpPr>
          <p:cNvPr id="198" name="任意多边形: 形状 197">
            <a:extLst>
              <a:ext uri="{FF2B5EF4-FFF2-40B4-BE49-F238E27FC236}">
                <a16:creationId xmlns:a16="http://schemas.microsoft.com/office/drawing/2014/main" id="{15AE3561-6D60-4F7D-8958-800A0D3C8BFD}"/>
              </a:ext>
            </a:extLst>
          </p:cNvPr>
          <p:cNvSpPr/>
          <p:nvPr/>
        </p:nvSpPr>
        <p:spPr>
          <a:xfrm>
            <a:off x="3185515" y="5000744"/>
            <a:ext cx="3308556" cy="1857256"/>
          </a:xfrm>
          <a:custGeom>
            <a:avLst/>
            <a:gdLst>
              <a:gd name="connsiteX0" fmla="*/ 1814106 w 3628212"/>
              <a:gd name="connsiteY0" fmla="*/ 0 h 2036693"/>
              <a:gd name="connsiteX1" fmla="*/ 3628212 w 3628212"/>
              <a:gd name="connsiteY1" fmla="*/ 1814106 h 2036693"/>
              <a:gd name="connsiteX2" fmla="*/ 3605774 w 3628212"/>
              <a:gd name="connsiteY2" fmla="*/ 2036693 h 2036693"/>
              <a:gd name="connsiteX3" fmla="*/ 22439 w 3628212"/>
              <a:gd name="connsiteY3" fmla="*/ 2036693 h 2036693"/>
              <a:gd name="connsiteX4" fmla="*/ 0 w 3628212"/>
              <a:gd name="connsiteY4" fmla="*/ 1814106 h 2036693"/>
              <a:gd name="connsiteX5" fmla="*/ 1814106 w 3628212"/>
              <a:gd name="connsiteY5" fmla="*/ 0 h 203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212" h="2036693">
                <a:moveTo>
                  <a:pt x="1814106" y="0"/>
                </a:moveTo>
                <a:cubicBezTo>
                  <a:pt x="2816009" y="0"/>
                  <a:pt x="3628212" y="812203"/>
                  <a:pt x="3628212" y="1814106"/>
                </a:cubicBezTo>
                <a:lnTo>
                  <a:pt x="3605774" y="2036693"/>
                </a:lnTo>
                <a:lnTo>
                  <a:pt x="22439" y="2036693"/>
                </a:lnTo>
                <a:lnTo>
                  <a:pt x="0" y="1814106"/>
                </a:lnTo>
                <a:cubicBezTo>
                  <a:pt x="0" y="812203"/>
                  <a:pt x="812203" y="0"/>
                  <a:pt x="181410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i="1" dirty="0">
                <a:cs typeface="+mn-ea"/>
                <a:sym typeface="+mn-lt"/>
              </a:rPr>
              <a:t>20XX</a:t>
            </a:r>
            <a:endParaRPr lang="zh-CN" altLang="en-US" sz="2800" b="1" i="1" dirty="0">
              <a:cs typeface="+mn-ea"/>
              <a:sym typeface="+mn-lt"/>
            </a:endParaRPr>
          </a:p>
        </p:txBody>
      </p:sp>
      <p:sp>
        <p:nvSpPr>
          <p:cNvPr id="199" name="任意多边形: 形状 198">
            <a:extLst>
              <a:ext uri="{FF2B5EF4-FFF2-40B4-BE49-F238E27FC236}">
                <a16:creationId xmlns:a16="http://schemas.microsoft.com/office/drawing/2014/main" id="{FC22D58E-7EB3-49AB-8DC8-C348C689C368}"/>
              </a:ext>
            </a:extLst>
          </p:cNvPr>
          <p:cNvSpPr/>
          <p:nvPr/>
        </p:nvSpPr>
        <p:spPr>
          <a:xfrm>
            <a:off x="5697930" y="5000744"/>
            <a:ext cx="3308556" cy="1857256"/>
          </a:xfrm>
          <a:custGeom>
            <a:avLst/>
            <a:gdLst>
              <a:gd name="connsiteX0" fmla="*/ 1814106 w 3628212"/>
              <a:gd name="connsiteY0" fmla="*/ 0 h 2036693"/>
              <a:gd name="connsiteX1" fmla="*/ 3628212 w 3628212"/>
              <a:gd name="connsiteY1" fmla="*/ 1814106 h 2036693"/>
              <a:gd name="connsiteX2" fmla="*/ 3605774 w 3628212"/>
              <a:gd name="connsiteY2" fmla="*/ 2036693 h 2036693"/>
              <a:gd name="connsiteX3" fmla="*/ 22439 w 3628212"/>
              <a:gd name="connsiteY3" fmla="*/ 2036693 h 2036693"/>
              <a:gd name="connsiteX4" fmla="*/ 0 w 3628212"/>
              <a:gd name="connsiteY4" fmla="*/ 1814106 h 2036693"/>
              <a:gd name="connsiteX5" fmla="*/ 1814106 w 3628212"/>
              <a:gd name="connsiteY5" fmla="*/ 0 h 203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212" h="2036693">
                <a:moveTo>
                  <a:pt x="1814106" y="0"/>
                </a:moveTo>
                <a:cubicBezTo>
                  <a:pt x="2816009" y="0"/>
                  <a:pt x="3628212" y="812203"/>
                  <a:pt x="3628212" y="1814106"/>
                </a:cubicBezTo>
                <a:lnTo>
                  <a:pt x="3605774" y="2036693"/>
                </a:lnTo>
                <a:lnTo>
                  <a:pt x="22439" y="2036693"/>
                </a:lnTo>
                <a:lnTo>
                  <a:pt x="0" y="1814106"/>
                </a:lnTo>
                <a:cubicBezTo>
                  <a:pt x="0" y="812203"/>
                  <a:pt x="812203" y="0"/>
                  <a:pt x="181410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i="1" dirty="0">
                <a:cs typeface="+mn-ea"/>
                <a:sym typeface="+mn-lt"/>
              </a:rPr>
              <a:t>20XX</a:t>
            </a:r>
            <a:endParaRPr lang="zh-CN" altLang="en-US" sz="2800" b="1" i="1" dirty="0">
              <a:cs typeface="+mn-ea"/>
              <a:sym typeface="+mn-lt"/>
            </a:endParaRPr>
          </a:p>
        </p:txBody>
      </p:sp>
      <p:sp>
        <p:nvSpPr>
          <p:cNvPr id="200" name="任意多边形: 形状 199">
            <a:extLst>
              <a:ext uri="{FF2B5EF4-FFF2-40B4-BE49-F238E27FC236}">
                <a16:creationId xmlns:a16="http://schemas.microsoft.com/office/drawing/2014/main" id="{62F14B3B-41CB-45B8-9C51-C4FD541617EF}"/>
              </a:ext>
            </a:extLst>
          </p:cNvPr>
          <p:cNvSpPr/>
          <p:nvPr/>
        </p:nvSpPr>
        <p:spPr>
          <a:xfrm>
            <a:off x="8210344" y="5000744"/>
            <a:ext cx="3308556" cy="1857256"/>
          </a:xfrm>
          <a:custGeom>
            <a:avLst/>
            <a:gdLst>
              <a:gd name="connsiteX0" fmla="*/ 1814106 w 3628212"/>
              <a:gd name="connsiteY0" fmla="*/ 0 h 2036693"/>
              <a:gd name="connsiteX1" fmla="*/ 3628212 w 3628212"/>
              <a:gd name="connsiteY1" fmla="*/ 1814106 h 2036693"/>
              <a:gd name="connsiteX2" fmla="*/ 3605774 w 3628212"/>
              <a:gd name="connsiteY2" fmla="*/ 2036693 h 2036693"/>
              <a:gd name="connsiteX3" fmla="*/ 22439 w 3628212"/>
              <a:gd name="connsiteY3" fmla="*/ 2036693 h 2036693"/>
              <a:gd name="connsiteX4" fmla="*/ 0 w 3628212"/>
              <a:gd name="connsiteY4" fmla="*/ 1814106 h 2036693"/>
              <a:gd name="connsiteX5" fmla="*/ 1814106 w 3628212"/>
              <a:gd name="connsiteY5" fmla="*/ 0 h 203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212" h="2036693">
                <a:moveTo>
                  <a:pt x="1814106" y="0"/>
                </a:moveTo>
                <a:cubicBezTo>
                  <a:pt x="2816009" y="0"/>
                  <a:pt x="3628212" y="812203"/>
                  <a:pt x="3628212" y="1814106"/>
                </a:cubicBezTo>
                <a:lnTo>
                  <a:pt x="3605774" y="2036693"/>
                </a:lnTo>
                <a:lnTo>
                  <a:pt x="22439" y="2036693"/>
                </a:lnTo>
                <a:lnTo>
                  <a:pt x="0" y="1814106"/>
                </a:lnTo>
                <a:cubicBezTo>
                  <a:pt x="0" y="812203"/>
                  <a:pt x="812203" y="0"/>
                  <a:pt x="18141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i="1" dirty="0">
                <a:cs typeface="+mn-ea"/>
                <a:sym typeface="+mn-lt"/>
              </a:rPr>
              <a:t>20XX</a:t>
            </a:r>
            <a:endParaRPr lang="zh-CN" altLang="en-US" sz="2800" b="1" i="1" dirty="0">
              <a:cs typeface="+mn-ea"/>
              <a:sym typeface="+mn-lt"/>
            </a:endParaRPr>
          </a:p>
        </p:txBody>
      </p:sp>
      <p:cxnSp>
        <p:nvCxnSpPr>
          <p:cNvPr id="201" name="直接箭头连接符 200">
            <a:extLst>
              <a:ext uri="{FF2B5EF4-FFF2-40B4-BE49-F238E27FC236}">
                <a16:creationId xmlns:a16="http://schemas.microsoft.com/office/drawing/2014/main" id="{59EC5DDC-1852-4AC9-A44B-81FA0451849F}"/>
              </a:ext>
            </a:extLst>
          </p:cNvPr>
          <p:cNvCxnSpPr>
            <a:cxnSpLocks/>
            <a:stCxn id="196" idx="0"/>
          </p:cNvCxnSpPr>
          <p:nvPr/>
        </p:nvCxnSpPr>
        <p:spPr>
          <a:xfrm flipV="1">
            <a:off x="2327378" y="4429760"/>
            <a:ext cx="0" cy="570984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椭圆 230">
            <a:extLst>
              <a:ext uri="{FF2B5EF4-FFF2-40B4-BE49-F238E27FC236}">
                <a16:creationId xmlns:a16="http://schemas.microsoft.com/office/drawing/2014/main" id="{413E929E-66C6-492E-AD8A-9327A7C1E057}"/>
              </a:ext>
            </a:extLst>
          </p:cNvPr>
          <p:cNvSpPr/>
          <p:nvPr/>
        </p:nvSpPr>
        <p:spPr>
          <a:xfrm>
            <a:off x="2014129" y="2547339"/>
            <a:ext cx="626499" cy="62649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2" name="任意多边形: 形状 231">
            <a:extLst>
              <a:ext uri="{FF2B5EF4-FFF2-40B4-BE49-F238E27FC236}">
                <a16:creationId xmlns:a16="http://schemas.microsoft.com/office/drawing/2014/main" id="{B37AEE44-40CC-4CF8-BCC6-95487A069FAA}"/>
              </a:ext>
            </a:extLst>
          </p:cNvPr>
          <p:cNvSpPr/>
          <p:nvPr/>
        </p:nvSpPr>
        <p:spPr>
          <a:xfrm>
            <a:off x="2160701" y="2735580"/>
            <a:ext cx="333354" cy="250014"/>
          </a:xfrm>
          <a:custGeom>
            <a:avLst/>
            <a:gdLst>
              <a:gd name="connsiteX0" fmla="*/ 504825 w 533400"/>
              <a:gd name="connsiteY0" fmla="*/ 0 h 400050"/>
              <a:gd name="connsiteX1" fmla="*/ 533400 w 533400"/>
              <a:gd name="connsiteY1" fmla="*/ 28575 h 400050"/>
              <a:gd name="connsiteX2" fmla="*/ 533400 w 533400"/>
              <a:gd name="connsiteY2" fmla="*/ 371475 h 400050"/>
              <a:gd name="connsiteX3" fmla="*/ 504825 w 533400"/>
              <a:gd name="connsiteY3" fmla="*/ 400050 h 400050"/>
              <a:gd name="connsiteX4" fmla="*/ 28575 w 533400"/>
              <a:gd name="connsiteY4" fmla="*/ 400050 h 400050"/>
              <a:gd name="connsiteX5" fmla="*/ 0 w 533400"/>
              <a:gd name="connsiteY5" fmla="*/ 371475 h 400050"/>
              <a:gd name="connsiteX6" fmla="*/ 0 w 533400"/>
              <a:gd name="connsiteY6" fmla="*/ 28575 h 400050"/>
              <a:gd name="connsiteX7" fmla="*/ 28575 w 533400"/>
              <a:gd name="connsiteY7" fmla="*/ 0 h 400050"/>
              <a:gd name="connsiteX8" fmla="*/ 504825 w 533400"/>
              <a:gd name="connsiteY8" fmla="*/ 0 h 400050"/>
              <a:gd name="connsiteX9" fmla="*/ 390811 w 533400"/>
              <a:gd name="connsiteY9" fmla="*/ 198025 h 400050"/>
              <a:gd name="connsiteX10" fmla="*/ 350806 w 533400"/>
              <a:gd name="connsiteY10" fmla="*/ 203549 h 400050"/>
              <a:gd name="connsiteX11" fmla="*/ 350806 w 533400"/>
              <a:gd name="connsiteY11" fmla="*/ 203549 h 400050"/>
              <a:gd name="connsiteX12" fmla="*/ 266510 w 533400"/>
              <a:gd name="connsiteY12" fmla="*/ 314992 h 400050"/>
              <a:gd name="connsiteX13" fmla="*/ 264033 w 533400"/>
              <a:gd name="connsiteY13" fmla="*/ 317849 h 400050"/>
              <a:gd name="connsiteX14" fmla="*/ 223647 w 533400"/>
              <a:gd name="connsiteY14" fmla="*/ 318135 h 400050"/>
              <a:gd name="connsiteX15" fmla="*/ 223647 w 533400"/>
              <a:gd name="connsiteY15" fmla="*/ 318135 h 400050"/>
              <a:gd name="connsiteX16" fmla="*/ 161544 w 533400"/>
              <a:gd name="connsiteY16" fmla="*/ 256794 h 400050"/>
              <a:gd name="connsiteX17" fmla="*/ 159639 w 533400"/>
              <a:gd name="connsiteY17" fmla="*/ 255079 h 400050"/>
              <a:gd name="connsiteX18" fmla="*/ 119444 w 533400"/>
              <a:gd name="connsiteY18" fmla="*/ 258985 h 400050"/>
              <a:gd name="connsiteX19" fmla="*/ 119444 w 533400"/>
              <a:gd name="connsiteY19" fmla="*/ 258985 h 400050"/>
              <a:gd name="connsiteX20" fmla="*/ 31909 w 533400"/>
              <a:gd name="connsiteY20" fmla="*/ 365474 h 400050"/>
              <a:gd name="connsiteX21" fmla="*/ 29718 w 533400"/>
              <a:gd name="connsiteY21" fmla="*/ 371475 h 400050"/>
              <a:gd name="connsiteX22" fmla="*/ 39243 w 533400"/>
              <a:gd name="connsiteY22" fmla="*/ 381000 h 400050"/>
              <a:gd name="connsiteX23" fmla="*/ 39243 w 533400"/>
              <a:gd name="connsiteY23" fmla="*/ 381000 h 400050"/>
              <a:gd name="connsiteX24" fmla="*/ 496634 w 533400"/>
              <a:gd name="connsiteY24" fmla="*/ 381000 h 400050"/>
              <a:gd name="connsiteX25" fmla="*/ 501872 w 533400"/>
              <a:gd name="connsiteY25" fmla="*/ 379381 h 400050"/>
              <a:gd name="connsiteX26" fmla="*/ 504539 w 533400"/>
              <a:gd name="connsiteY26" fmla="*/ 366141 h 400050"/>
              <a:gd name="connsiteX27" fmla="*/ 504539 w 533400"/>
              <a:gd name="connsiteY27" fmla="*/ 366141 h 400050"/>
              <a:gd name="connsiteX28" fmla="*/ 397383 w 533400"/>
              <a:gd name="connsiteY28" fmla="*/ 204883 h 400050"/>
              <a:gd name="connsiteX29" fmla="*/ 390811 w 533400"/>
              <a:gd name="connsiteY29" fmla="*/ 198025 h 400050"/>
              <a:gd name="connsiteX30" fmla="*/ 95250 w 533400"/>
              <a:gd name="connsiteY30" fmla="*/ 57150 h 400050"/>
              <a:gd name="connsiteX31" fmla="*/ 57150 w 533400"/>
              <a:gd name="connsiteY31" fmla="*/ 95250 h 400050"/>
              <a:gd name="connsiteX32" fmla="*/ 95250 w 533400"/>
              <a:gd name="connsiteY32" fmla="*/ 133350 h 400050"/>
              <a:gd name="connsiteX33" fmla="*/ 133350 w 533400"/>
              <a:gd name="connsiteY33" fmla="*/ 95250 h 400050"/>
              <a:gd name="connsiteX34" fmla="*/ 95250 w 533400"/>
              <a:gd name="connsiteY34" fmla="*/ 571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4825" y="0"/>
                </a:moveTo>
                <a:cubicBezTo>
                  <a:pt x="520637" y="0"/>
                  <a:pt x="533400" y="12764"/>
                  <a:pt x="533400" y="28575"/>
                </a:cubicBezTo>
                <a:lnTo>
                  <a:pt x="533400" y="371475"/>
                </a:lnTo>
                <a:cubicBezTo>
                  <a:pt x="533400" y="387287"/>
                  <a:pt x="520637" y="400050"/>
                  <a:pt x="504825" y="400050"/>
                </a:cubicBezTo>
                <a:lnTo>
                  <a:pt x="28575" y="400050"/>
                </a:lnTo>
                <a:cubicBezTo>
                  <a:pt x="12763" y="400050"/>
                  <a:pt x="0" y="387287"/>
                  <a:pt x="0" y="371475"/>
                </a:cubicBezTo>
                <a:lnTo>
                  <a:pt x="0" y="28575"/>
                </a:lnTo>
                <a:cubicBezTo>
                  <a:pt x="0" y="12764"/>
                  <a:pt x="12763" y="0"/>
                  <a:pt x="28575" y="0"/>
                </a:cubicBezTo>
                <a:lnTo>
                  <a:pt x="504825" y="0"/>
                </a:lnTo>
                <a:close/>
                <a:moveTo>
                  <a:pt x="390811" y="198025"/>
                </a:moveTo>
                <a:cubicBezTo>
                  <a:pt x="378238" y="188500"/>
                  <a:pt x="360331" y="190976"/>
                  <a:pt x="350806" y="203549"/>
                </a:cubicBezTo>
                <a:lnTo>
                  <a:pt x="350806" y="203549"/>
                </a:lnTo>
                <a:lnTo>
                  <a:pt x="266510" y="314992"/>
                </a:lnTo>
                <a:cubicBezTo>
                  <a:pt x="265747" y="316040"/>
                  <a:pt x="264890" y="316897"/>
                  <a:pt x="264033" y="317849"/>
                </a:cubicBezTo>
                <a:cubicBezTo>
                  <a:pt x="252984" y="329089"/>
                  <a:pt x="234887" y="329184"/>
                  <a:pt x="223647" y="318135"/>
                </a:cubicBezTo>
                <a:lnTo>
                  <a:pt x="223647" y="318135"/>
                </a:lnTo>
                <a:lnTo>
                  <a:pt x="161544" y="256794"/>
                </a:lnTo>
                <a:cubicBezTo>
                  <a:pt x="160877" y="256223"/>
                  <a:pt x="160306" y="255556"/>
                  <a:pt x="159639" y="255079"/>
                </a:cubicBezTo>
                <a:cubicBezTo>
                  <a:pt x="147447" y="245078"/>
                  <a:pt x="129445" y="246793"/>
                  <a:pt x="119444" y="258985"/>
                </a:cubicBezTo>
                <a:lnTo>
                  <a:pt x="119444" y="258985"/>
                </a:lnTo>
                <a:lnTo>
                  <a:pt x="31909" y="365474"/>
                </a:lnTo>
                <a:cubicBezTo>
                  <a:pt x="30480" y="367189"/>
                  <a:pt x="29718" y="369284"/>
                  <a:pt x="29718" y="371475"/>
                </a:cubicBezTo>
                <a:cubicBezTo>
                  <a:pt x="29718" y="376714"/>
                  <a:pt x="34004" y="381000"/>
                  <a:pt x="39243" y="381000"/>
                </a:cubicBezTo>
                <a:lnTo>
                  <a:pt x="39243" y="381000"/>
                </a:lnTo>
                <a:lnTo>
                  <a:pt x="496634" y="381000"/>
                </a:lnTo>
                <a:cubicBezTo>
                  <a:pt x="498538" y="381000"/>
                  <a:pt x="500348" y="380429"/>
                  <a:pt x="501872" y="379381"/>
                </a:cubicBezTo>
                <a:cubicBezTo>
                  <a:pt x="506254" y="376428"/>
                  <a:pt x="507397" y="370523"/>
                  <a:pt x="504539" y="366141"/>
                </a:cubicBezTo>
                <a:lnTo>
                  <a:pt x="504539" y="366141"/>
                </a:lnTo>
                <a:lnTo>
                  <a:pt x="397383" y="204883"/>
                </a:lnTo>
                <a:cubicBezTo>
                  <a:pt x="395573" y="202311"/>
                  <a:pt x="393382" y="199930"/>
                  <a:pt x="390811" y="198025"/>
                </a:cubicBezTo>
                <a:close/>
                <a:moveTo>
                  <a:pt x="95250" y="57150"/>
                </a:moveTo>
                <a:cubicBezTo>
                  <a:pt x="74200" y="57150"/>
                  <a:pt x="57150" y="74200"/>
                  <a:pt x="57150" y="95250"/>
                </a:cubicBezTo>
                <a:cubicBezTo>
                  <a:pt x="57150" y="116300"/>
                  <a:pt x="74200" y="133350"/>
                  <a:pt x="95250" y="133350"/>
                </a:cubicBezTo>
                <a:cubicBezTo>
                  <a:pt x="116300" y="133350"/>
                  <a:pt x="133350" y="116300"/>
                  <a:pt x="133350" y="95250"/>
                </a:cubicBezTo>
                <a:cubicBezTo>
                  <a:pt x="133350" y="74200"/>
                  <a:pt x="116300" y="57150"/>
                  <a:pt x="95250" y="5715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8" name="椭圆 227">
            <a:extLst>
              <a:ext uri="{FF2B5EF4-FFF2-40B4-BE49-F238E27FC236}">
                <a16:creationId xmlns:a16="http://schemas.microsoft.com/office/drawing/2014/main" id="{BD49BCE3-027D-4F8F-9E7B-9FAC15B9CE7B}"/>
              </a:ext>
            </a:extLst>
          </p:cNvPr>
          <p:cNvSpPr/>
          <p:nvPr/>
        </p:nvSpPr>
        <p:spPr>
          <a:xfrm>
            <a:off x="4526544" y="2547339"/>
            <a:ext cx="626499" cy="62649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9" name="任意多边形: 形状 228">
            <a:extLst>
              <a:ext uri="{FF2B5EF4-FFF2-40B4-BE49-F238E27FC236}">
                <a16:creationId xmlns:a16="http://schemas.microsoft.com/office/drawing/2014/main" id="{72C62DEE-23A2-4808-96B7-57D85F3C7656}"/>
              </a:ext>
            </a:extLst>
          </p:cNvPr>
          <p:cNvSpPr/>
          <p:nvPr/>
        </p:nvSpPr>
        <p:spPr>
          <a:xfrm>
            <a:off x="4684795" y="2693912"/>
            <a:ext cx="309992" cy="333352"/>
          </a:xfrm>
          <a:custGeom>
            <a:avLst/>
            <a:gdLst>
              <a:gd name="connsiteX0" fmla="*/ 8038 w 487162"/>
              <a:gd name="connsiteY0" fmla="*/ 513398 h 523875"/>
              <a:gd name="connsiteX1" fmla="*/ 7467 w 487162"/>
              <a:gd name="connsiteY1" fmla="*/ 512731 h 523875"/>
              <a:gd name="connsiteX2" fmla="*/ 7467 w 487162"/>
              <a:gd name="connsiteY2" fmla="*/ 512731 h 523875"/>
              <a:gd name="connsiteX3" fmla="*/ 6991 w 487162"/>
              <a:gd name="connsiteY3" fmla="*/ 512064 h 523875"/>
              <a:gd name="connsiteX4" fmla="*/ 4990 w 487162"/>
              <a:gd name="connsiteY4" fmla="*/ 509016 h 523875"/>
              <a:gd name="connsiteX5" fmla="*/ 4990 w 487162"/>
              <a:gd name="connsiteY5" fmla="*/ 509016 h 523875"/>
              <a:gd name="connsiteX6" fmla="*/ 4514 w 487162"/>
              <a:gd name="connsiteY6" fmla="*/ 508254 h 523875"/>
              <a:gd name="connsiteX7" fmla="*/ 3752 w 487162"/>
              <a:gd name="connsiteY7" fmla="*/ 506730 h 523875"/>
              <a:gd name="connsiteX8" fmla="*/ 3085 w 487162"/>
              <a:gd name="connsiteY8" fmla="*/ 505111 h 523875"/>
              <a:gd name="connsiteX9" fmla="*/ 2990 w 487162"/>
              <a:gd name="connsiteY9" fmla="*/ 504920 h 523875"/>
              <a:gd name="connsiteX10" fmla="*/ 2895 w 487162"/>
              <a:gd name="connsiteY10" fmla="*/ 504635 h 523875"/>
              <a:gd name="connsiteX11" fmla="*/ 2895 w 487162"/>
              <a:gd name="connsiteY11" fmla="*/ 504444 h 523875"/>
              <a:gd name="connsiteX12" fmla="*/ 2228 w 487162"/>
              <a:gd name="connsiteY12" fmla="*/ 502444 h 523875"/>
              <a:gd name="connsiteX13" fmla="*/ 1847 w 487162"/>
              <a:gd name="connsiteY13" fmla="*/ 501110 h 523875"/>
              <a:gd name="connsiteX14" fmla="*/ 1371 w 487162"/>
              <a:gd name="connsiteY14" fmla="*/ 499205 h 523875"/>
              <a:gd name="connsiteX15" fmla="*/ 514 w 487162"/>
              <a:gd name="connsiteY15" fmla="*/ 494919 h 523875"/>
              <a:gd name="connsiteX16" fmla="*/ 228 w 487162"/>
              <a:gd name="connsiteY16" fmla="*/ 492443 h 523875"/>
              <a:gd name="connsiteX17" fmla="*/ 37 w 487162"/>
              <a:gd name="connsiteY17" fmla="*/ 485870 h 523875"/>
              <a:gd name="connsiteX18" fmla="*/ 4609 w 487162"/>
              <a:gd name="connsiteY18" fmla="*/ 467582 h 523875"/>
              <a:gd name="connsiteX19" fmla="*/ 154247 w 487162"/>
              <a:gd name="connsiteY19" fmla="*/ 150876 h 523875"/>
              <a:gd name="connsiteX20" fmla="*/ 157867 w 487162"/>
              <a:gd name="connsiteY20" fmla="*/ 134588 h 523875"/>
              <a:gd name="connsiteX21" fmla="*/ 157867 w 487162"/>
              <a:gd name="connsiteY21" fmla="*/ 19050 h 523875"/>
              <a:gd name="connsiteX22" fmla="*/ 119767 w 487162"/>
              <a:gd name="connsiteY22" fmla="*/ 19050 h 523875"/>
              <a:gd name="connsiteX23" fmla="*/ 119767 w 487162"/>
              <a:gd name="connsiteY23" fmla="*/ 0 h 523875"/>
              <a:gd name="connsiteX24" fmla="*/ 367417 w 487162"/>
              <a:gd name="connsiteY24" fmla="*/ 0 h 523875"/>
              <a:gd name="connsiteX25" fmla="*/ 367417 w 487162"/>
              <a:gd name="connsiteY25" fmla="*/ 19050 h 523875"/>
              <a:gd name="connsiteX26" fmla="*/ 329317 w 487162"/>
              <a:gd name="connsiteY26" fmla="*/ 19050 h 523875"/>
              <a:gd name="connsiteX27" fmla="*/ 329317 w 487162"/>
              <a:gd name="connsiteY27" fmla="*/ 134684 h 523875"/>
              <a:gd name="connsiteX28" fmla="*/ 332936 w 487162"/>
              <a:gd name="connsiteY28" fmla="*/ 150971 h 523875"/>
              <a:gd name="connsiteX29" fmla="*/ 482574 w 487162"/>
              <a:gd name="connsiteY29" fmla="*/ 467678 h 523875"/>
              <a:gd name="connsiteX30" fmla="*/ 484098 w 487162"/>
              <a:gd name="connsiteY30" fmla="*/ 504920 h 523875"/>
              <a:gd name="connsiteX31" fmla="*/ 484003 w 487162"/>
              <a:gd name="connsiteY31" fmla="*/ 505111 h 523875"/>
              <a:gd name="connsiteX32" fmla="*/ 483431 w 487162"/>
              <a:gd name="connsiteY32" fmla="*/ 506540 h 523875"/>
              <a:gd name="connsiteX33" fmla="*/ 458571 w 487162"/>
              <a:gd name="connsiteY33" fmla="*/ 523780 h 523875"/>
              <a:gd name="connsiteX34" fmla="*/ 456666 w 487162"/>
              <a:gd name="connsiteY34" fmla="*/ 523875 h 523875"/>
              <a:gd name="connsiteX35" fmla="*/ 30422 w 487162"/>
              <a:gd name="connsiteY35" fmla="*/ 523875 h 523875"/>
              <a:gd name="connsiteX36" fmla="*/ 28612 w 487162"/>
              <a:gd name="connsiteY36" fmla="*/ 523780 h 523875"/>
              <a:gd name="connsiteX37" fmla="*/ 26136 w 487162"/>
              <a:gd name="connsiteY37" fmla="*/ 523494 h 523875"/>
              <a:gd name="connsiteX38" fmla="*/ 22326 w 487162"/>
              <a:gd name="connsiteY38" fmla="*/ 522637 h 523875"/>
              <a:gd name="connsiteX39" fmla="*/ 22326 w 487162"/>
              <a:gd name="connsiteY39" fmla="*/ 522637 h 523875"/>
              <a:gd name="connsiteX40" fmla="*/ 16801 w 487162"/>
              <a:gd name="connsiteY40" fmla="*/ 520351 h 523875"/>
              <a:gd name="connsiteX41" fmla="*/ 15373 w 487162"/>
              <a:gd name="connsiteY41" fmla="*/ 519589 h 523875"/>
              <a:gd name="connsiteX42" fmla="*/ 14420 w 487162"/>
              <a:gd name="connsiteY42" fmla="*/ 519017 h 523875"/>
              <a:gd name="connsiteX43" fmla="*/ 9467 w 487162"/>
              <a:gd name="connsiteY43" fmla="*/ 514922 h 523875"/>
              <a:gd name="connsiteX44" fmla="*/ 8038 w 487162"/>
              <a:gd name="connsiteY44" fmla="*/ 513398 h 523875"/>
              <a:gd name="connsiteX45" fmla="*/ 8038 w 487162"/>
              <a:gd name="connsiteY45" fmla="*/ 513398 h 523875"/>
              <a:gd name="connsiteX46" fmla="*/ 254641 w 487162"/>
              <a:gd name="connsiteY46" fmla="*/ 404146 h 523875"/>
              <a:gd name="connsiteX47" fmla="*/ 251783 w 487162"/>
              <a:gd name="connsiteY47" fmla="*/ 405956 h 523875"/>
              <a:gd name="connsiteX48" fmla="*/ 246259 w 487162"/>
              <a:gd name="connsiteY48" fmla="*/ 409670 h 523875"/>
              <a:gd name="connsiteX49" fmla="*/ 54425 w 487162"/>
              <a:gd name="connsiteY49" fmla="*/ 416243 h 523875"/>
              <a:gd name="connsiteX50" fmla="*/ 50615 w 487162"/>
              <a:gd name="connsiteY50" fmla="*/ 414719 h 523875"/>
              <a:gd name="connsiteX51" fmla="*/ 21754 w 487162"/>
              <a:gd name="connsiteY51" fmla="*/ 475774 h 523875"/>
              <a:gd name="connsiteX52" fmla="*/ 20897 w 487162"/>
              <a:gd name="connsiteY52" fmla="*/ 477679 h 523875"/>
              <a:gd name="connsiteX53" fmla="*/ 20802 w 487162"/>
              <a:gd name="connsiteY53" fmla="*/ 498158 h 523875"/>
              <a:gd name="connsiteX54" fmla="*/ 27945 w 487162"/>
              <a:gd name="connsiteY54" fmla="*/ 504444 h 523875"/>
              <a:gd name="connsiteX55" fmla="*/ 29184 w 487162"/>
              <a:gd name="connsiteY55" fmla="*/ 504635 h 523875"/>
              <a:gd name="connsiteX56" fmla="*/ 30327 w 487162"/>
              <a:gd name="connsiteY56" fmla="*/ 504730 h 523875"/>
              <a:gd name="connsiteX57" fmla="*/ 456570 w 487162"/>
              <a:gd name="connsiteY57" fmla="*/ 504730 h 523875"/>
              <a:gd name="connsiteX58" fmla="*/ 457714 w 487162"/>
              <a:gd name="connsiteY58" fmla="*/ 504635 h 523875"/>
              <a:gd name="connsiteX59" fmla="*/ 466095 w 487162"/>
              <a:gd name="connsiteY59" fmla="*/ 498062 h 523875"/>
              <a:gd name="connsiteX60" fmla="*/ 466667 w 487162"/>
              <a:gd name="connsiteY60" fmla="*/ 479584 h 523875"/>
              <a:gd name="connsiteX61" fmla="*/ 466000 w 487162"/>
              <a:gd name="connsiteY61" fmla="*/ 477584 h 523875"/>
              <a:gd name="connsiteX62" fmla="*/ 465143 w 487162"/>
              <a:gd name="connsiteY62" fmla="*/ 475679 h 523875"/>
              <a:gd name="connsiteX63" fmla="*/ 423519 w 487162"/>
              <a:gd name="connsiteY63" fmla="*/ 387477 h 523875"/>
              <a:gd name="connsiteX64" fmla="*/ 254641 w 487162"/>
              <a:gd name="connsiteY64" fmla="*/ 404146 h 523875"/>
              <a:gd name="connsiteX65" fmla="*/ 305504 w 487162"/>
              <a:gd name="connsiteY65" fmla="*/ 257175 h 523875"/>
              <a:gd name="connsiteX66" fmla="*/ 272167 w 487162"/>
              <a:gd name="connsiteY66" fmla="*/ 290513 h 523875"/>
              <a:gd name="connsiteX67" fmla="*/ 305504 w 487162"/>
              <a:gd name="connsiteY67" fmla="*/ 323850 h 523875"/>
              <a:gd name="connsiteX68" fmla="*/ 338842 w 487162"/>
              <a:gd name="connsiteY68" fmla="*/ 290513 h 523875"/>
              <a:gd name="connsiteX69" fmla="*/ 305504 w 487162"/>
              <a:gd name="connsiteY69" fmla="*/ 2571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87162" h="523875">
                <a:moveTo>
                  <a:pt x="8038" y="513398"/>
                </a:moveTo>
                <a:lnTo>
                  <a:pt x="7467" y="512731"/>
                </a:lnTo>
                <a:lnTo>
                  <a:pt x="7467" y="512731"/>
                </a:lnTo>
                <a:lnTo>
                  <a:pt x="6991" y="512064"/>
                </a:lnTo>
                <a:cubicBezTo>
                  <a:pt x="6228" y="511112"/>
                  <a:pt x="5657" y="510064"/>
                  <a:pt x="4990" y="509016"/>
                </a:cubicBezTo>
                <a:lnTo>
                  <a:pt x="4990" y="509016"/>
                </a:lnTo>
                <a:lnTo>
                  <a:pt x="4514" y="508254"/>
                </a:lnTo>
                <a:lnTo>
                  <a:pt x="3752" y="506730"/>
                </a:lnTo>
                <a:lnTo>
                  <a:pt x="3085" y="505111"/>
                </a:lnTo>
                <a:lnTo>
                  <a:pt x="2990" y="504920"/>
                </a:lnTo>
                <a:lnTo>
                  <a:pt x="2895" y="504635"/>
                </a:lnTo>
                <a:lnTo>
                  <a:pt x="2895" y="504444"/>
                </a:lnTo>
                <a:lnTo>
                  <a:pt x="2228" y="502444"/>
                </a:lnTo>
                <a:cubicBezTo>
                  <a:pt x="2133" y="501968"/>
                  <a:pt x="1942" y="501587"/>
                  <a:pt x="1847" y="501110"/>
                </a:cubicBezTo>
                <a:cubicBezTo>
                  <a:pt x="1657" y="500444"/>
                  <a:pt x="1466" y="499872"/>
                  <a:pt x="1371" y="499205"/>
                </a:cubicBezTo>
                <a:cubicBezTo>
                  <a:pt x="990" y="497776"/>
                  <a:pt x="799" y="496348"/>
                  <a:pt x="514" y="494919"/>
                </a:cubicBezTo>
                <a:lnTo>
                  <a:pt x="228" y="492443"/>
                </a:lnTo>
                <a:cubicBezTo>
                  <a:pt x="37" y="490252"/>
                  <a:pt x="-58" y="488061"/>
                  <a:pt x="37" y="485870"/>
                </a:cubicBezTo>
                <a:cubicBezTo>
                  <a:pt x="323" y="479584"/>
                  <a:pt x="1847" y="473393"/>
                  <a:pt x="4609" y="467582"/>
                </a:cubicBezTo>
                <a:lnTo>
                  <a:pt x="154247" y="150876"/>
                </a:lnTo>
                <a:cubicBezTo>
                  <a:pt x="156628" y="145828"/>
                  <a:pt x="157867" y="140208"/>
                  <a:pt x="157867" y="134588"/>
                </a:cubicBezTo>
                <a:lnTo>
                  <a:pt x="157867" y="19050"/>
                </a:lnTo>
                <a:lnTo>
                  <a:pt x="119767" y="19050"/>
                </a:lnTo>
                <a:lnTo>
                  <a:pt x="119767" y="0"/>
                </a:lnTo>
                <a:lnTo>
                  <a:pt x="367417" y="0"/>
                </a:lnTo>
                <a:lnTo>
                  <a:pt x="367417" y="19050"/>
                </a:lnTo>
                <a:lnTo>
                  <a:pt x="329317" y="19050"/>
                </a:lnTo>
                <a:lnTo>
                  <a:pt x="329317" y="134684"/>
                </a:lnTo>
                <a:cubicBezTo>
                  <a:pt x="329317" y="140303"/>
                  <a:pt x="330555" y="145828"/>
                  <a:pt x="332936" y="150971"/>
                </a:cubicBezTo>
                <a:lnTo>
                  <a:pt x="482574" y="467678"/>
                </a:lnTo>
                <a:cubicBezTo>
                  <a:pt x="488098" y="479393"/>
                  <a:pt x="488670" y="492824"/>
                  <a:pt x="484098" y="504920"/>
                </a:cubicBezTo>
                <a:lnTo>
                  <a:pt x="484003" y="505111"/>
                </a:lnTo>
                <a:lnTo>
                  <a:pt x="483431" y="506540"/>
                </a:lnTo>
                <a:cubicBezTo>
                  <a:pt x="478954" y="516446"/>
                  <a:pt x="469429" y="523113"/>
                  <a:pt x="458571" y="523780"/>
                </a:cubicBezTo>
                <a:lnTo>
                  <a:pt x="456666" y="523875"/>
                </a:lnTo>
                <a:lnTo>
                  <a:pt x="30422" y="523875"/>
                </a:lnTo>
                <a:lnTo>
                  <a:pt x="28612" y="523780"/>
                </a:lnTo>
                <a:cubicBezTo>
                  <a:pt x="27755" y="523685"/>
                  <a:pt x="26993" y="523685"/>
                  <a:pt x="26136" y="523494"/>
                </a:cubicBezTo>
                <a:cubicBezTo>
                  <a:pt x="24802" y="523304"/>
                  <a:pt x="23564" y="523018"/>
                  <a:pt x="22326" y="522637"/>
                </a:cubicBezTo>
                <a:lnTo>
                  <a:pt x="22326" y="522637"/>
                </a:lnTo>
                <a:cubicBezTo>
                  <a:pt x="20421" y="522065"/>
                  <a:pt x="18516" y="521303"/>
                  <a:pt x="16801" y="520351"/>
                </a:cubicBezTo>
                <a:lnTo>
                  <a:pt x="15373" y="519589"/>
                </a:lnTo>
                <a:cubicBezTo>
                  <a:pt x="15087" y="519398"/>
                  <a:pt x="14801" y="519208"/>
                  <a:pt x="14420" y="519017"/>
                </a:cubicBezTo>
                <a:cubicBezTo>
                  <a:pt x="12610" y="517874"/>
                  <a:pt x="10896" y="516446"/>
                  <a:pt x="9467" y="514922"/>
                </a:cubicBezTo>
                <a:lnTo>
                  <a:pt x="8038" y="513398"/>
                </a:lnTo>
                <a:lnTo>
                  <a:pt x="8038" y="513398"/>
                </a:lnTo>
                <a:close/>
                <a:moveTo>
                  <a:pt x="254641" y="404146"/>
                </a:moveTo>
                <a:lnTo>
                  <a:pt x="251783" y="405956"/>
                </a:lnTo>
                <a:lnTo>
                  <a:pt x="246259" y="409670"/>
                </a:lnTo>
                <a:cubicBezTo>
                  <a:pt x="199015" y="441008"/>
                  <a:pt x="119481" y="441960"/>
                  <a:pt x="54425" y="416243"/>
                </a:cubicBezTo>
                <a:lnTo>
                  <a:pt x="50615" y="414719"/>
                </a:lnTo>
                <a:lnTo>
                  <a:pt x="21754" y="475774"/>
                </a:lnTo>
                <a:lnTo>
                  <a:pt x="20897" y="477679"/>
                </a:lnTo>
                <a:cubicBezTo>
                  <a:pt x="18420" y="484251"/>
                  <a:pt x="18325" y="491490"/>
                  <a:pt x="20802" y="498158"/>
                </a:cubicBezTo>
                <a:cubicBezTo>
                  <a:pt x="22040" y="501396"/>
                  <a:pt x="24707" y="503682"/>
                  <a:pt x="27945" y="504444"/>
                </a:cubicBezTo>
                <a:lnTo>
                  <a:pt x="29184" y="504635"/>
                </a:lnTo>
                <a:lnTo>
                  <a:pt x="30327" y="504730"/>
                </a:lnTo>
                <a:lnTo>
                  <a:pt x="456570" y="504730"/>
                </a:lnTo>
                <a:lnTo>
                  <a:pt x="457714" y="504635"/>
                </a:lnTo>
                <a:cubicBezTo>
                  <a:pt x="461524" y="504254"/>
                  <a:pt x="464762" y="501682"/>
                  <a:pt x="466095" y="498062"/>
                </a:cubicBezTo>
                <a:cubicBezTo>
                  <a:pt x="468382" y="492157"/>
                  <a:pt x="468572" y="485585"/>
                  <a:pt x="466667" y="479584"/>
                </a:cubicBezTo>
                <a:lnTo>
                  <a:pt x="466000" y="477584"/>
                </a:lnTo>
                <a:lnTo>
                  <a:pt x="465143" y="475679"/>
                </a:lnTo>
                <a:lnTo>
                  <a:pt x="423519" y="387477"/>
                </a:lnTo>
                <a:cubicBezTo>
                  <a:pt x="365416" y="373190"/>
                  <a:pt x="295979" y="378714"/>
                  <a:pt x="254641" y="404146"/>
                </a:cubicBezTo>
                <a:close/>
                <a:moveTo>
                  <a:pt x="305504" y="257175"/>
                </a:moveTo>
                <a:cubicBezTo>
                  <a:pt x="287121" y="257175"/>
                  <a:pt x="272167" y="272129"/>
                  <a:pt x="272167" y="290513"/>
                </a:cubicBezTo>
                <a:cubicBezTo>
                  <a:pt x="272167" y="308896"/>
                  <a:pt x="287121" y="323850"/>
                  <a:pt x="305504" y="323850"/>
                </a:cubicBezTo>
                <a:cubicBezTo>
                  <a:pt x="323887" y="323850"/>
                  <a:pt x="338842" y="308896"/>
                  <a:pt x="338842" y="290513"/>
                </a:cubicBezTo>
                <a:cubicBezTo>
                  <a:pt x="338842" y="272129"/>
                  <a:pt x="323887" y="257175"/>
                  <a:pt x="305504" y="257175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5" name="椭圆 224">
            <a:extLst>
              <a:ext uri="{FF2B5EF4-FFF2-40B4-BE49-F238E27FC236}">
                <a16:creationId xmlns:a16="http://schemas.microsoft.com/office/drawing/2014/main" id="{2ACF0BFE-FDFC-4596-AD74-F352D22775B4}"/>
              </a:ext>
            </a:extLst>
          </p:cNvPr>
          <p:cNvSpPr/>
          <p:nvPr/>
        </p:nvSpPr>
        <p:spPr>
          <a:xfrm>
            <a:off x="7038959" y="2547339"/>
            <a:ext cx="626499" cy="62649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6" name="任意多边形: 形状 225">
            <a:extLst>
              <a:ext uri="{FF2B5EF4-FFF2-40B4-BE49-F238E27FC236}">
                <a16:creationId xmlns:a16="http://schemas.microsoft.com/office/drawing/2014/main" id="{FD644A78-2131-4A8F-9FAA-EC9F3DB37745}"/>
              </a:ext>
            </a:extLst>
          </p:cNvPr>
          <p:cNvSpPr/>
          <p:nvPr/>
        </p:nvSpPr>
        <p:spPr>
          <a:xfrm>
            <a:off x="7215293" y="2693913"/>
            <a:ext cx="273826" cy="333352"/>
          </a:xfrm>
          <a:custGeom>
            <a:avLst/>
            <a:gdLst>
              <a:gd name="connsiteX0" fmla="*/ 283464 w 438150"/>
              <a:gd name="connsiteY0" fmla="*/ 0 h 533400"/>
              <a:gd name="connsiteX1" fmla="*/ 285750 w 438150"/>
              <a:gd name="connsiteY1" fmla="*/ 95 h 533400"/>
              <a:gd name="connsiteX2" fmla="*/ 285750 w 438150"/>
              <a:gd name="connsiteY2" fmla="*/ 123825 h 533400"/>
              <a:gd name="connsiteX3" fmla="*/ 285845 w 438150"/>
              <a:gd name="connsiteY3" fmla="*/ 125540 h 533400"/>
              <a:gd name="connsiteX4" fmla="*/ 314325 w 438150"/>
              <a:gd name="connsiteY4" fmla="*/ 152400 h 533400"/>
              <a:gd name="connsiteX5" fmla="*/ 314325 w 438150"/>
              <a:gd name="connsiteY5" fmla="*/ 152400 h 533400"/>
              <a:gd name="connsiteX6" fmla="*/ 438055 w 438150"/>
              <a:gd name="connsiteY6" fmla="*/ 152400 h 533400"/>
              <a:gd name="connsiteX7" fmla="*/ 438150 w 438150"/>
              <a:gd name="connsiteY7" fmla="*/ 154686 h 533400"/>
              <a:gd name="connsiteX8" fmla="*/ 438150 w 438150"/>
              <a:gd name="connsiteY8" fmla="*/ 504825 h 533400"/>
              <a:gd name="connsiteX9" fmla="*/ 409575 w 438150"/>
              <a:gd name="connsiteY9" fmla="*/ 533400 h 533400"/>
              <a:gd name="connsiteX10" fmla="*/ 28575 w 438150"/>
              <a:gd name="connsiteY10" fmla="*/ 533400 h 533400"/>
              <a:gd name="connsiteX11" fmla="*/ 0 w 438150"/>
              <a:gd name="connsiteY11" fmla="*/ 504825 h 533400"/>
              <a:gd name="connsiteX12" fmla="*/ 0 w 438150"/>
              <a:gd name="connsiteY12" fmla="*/ 28575 h 533400"/>
              <a:gd name="connsiteX13" fmla="*/ 28575 w 438150"/>
              <a:gd name="connsiteY13" fmla="*/ 0 h 533400"/>
              <a:gd name="connsiteX14" fmla="*/ 283464 w 438150"/>
              <a:gd name="connsiteY14" fmla="*/ 0 h 533400"/>
              <a:gd name="connsiteX15" fmla="*/ 247650 w 438150"/>
              <a:gd name="connsiteY15" fmla="*/ 200025 h 533400"/>
              <a:gd name="connsiteX16" fmla="*/ 152400 w 438150"/>
              <a:gd name="connsiteY16" fmla="*/ 200025 h 533400"/>
              <a:gd name="connsiteX17" fmla="*/ 152400 w 438150"/>
              <a:gd name="connsiteY17" fmla="*/ 409575 h 533400"/>
              <a:gd name="connsiteX18" fmla="*/ 171450 w 438150"/>
              <a:gd name="connsiteY18" fmla="*/ 409575 h 533400"/>
              <a:gd name="connsiteX19" fmla="*/ 171450 w 438150"/>
              <a:gd name="connsiteY19" fmla="*/ 314325 h 533400"/>
              <a:gd name="connsiteX20" fmla="*/ 247650 w 438150"/>
              <a:gd name="connsiteY20" fmla="*/ 314325 h 533400"/>
              <a:gd name="connsiteX21" fmla="*/ 249746 w 438150"/>
              <a:gd name="connsiteY21" fmla="*/ 314325 h 533400"/>
              <a:gd name="connsiteX22" fmla="*/ 304800 w 438150"/>
              <a:gd name="connsiteY22" fmla="*/ 257175 h 533400"/>
              <a:gd name="connsiteX23" fmla="*/ 247650 w 438150"/>
              <a:gd name="connsiteY23" fmla="*/ 200025 h 533400"/>
              <a:gd name="connsiteX24" fmla="*/ 247650 w 438150"/>
              <a:gd name="connsiteY24" fmla="*/ 200025 h 533400"/>
              <a:gd name="connsiteX25" fmla="*/ 247650 w 438150"/>
              <a:gd name="connsiteY25" fmla="*/ 219075 h 533400"/>
              <a:gd name="connsiteX26" fmla="*/ 285750 w 438150"/>
              <a:gd name="connsiteY26" fmla="*/ 257175 h 533400"/>
              <a:gd name="connsiteX27" fmla="*/ 247650 w 438150"/>
              <a:gd name="connsiteY27" fmla="*/ 295275 h 533400"/>
              <a:gd name="connsiteX28" fmla="*/ 247650 w 438150"/>
              <a:gd name="connsiteY28" fmla="*/ 295275 h 533400"/>
              <a:gd name="connsiteX29" fmla="*/ 171450 w 438150"/>
              <a:gd name="connsiteY29" fmla="*/ 295275 h 533400"/>
              <a:gd name="connsiteX30" fmla="*/ 171450 w 438150"/>
              <a:gd name="connsiteY30" fmla="*/ 219075 h 533400"/>
              <a:gd name="connsiteX31" fmla="*/ 247650 w 438150"/>
              <a:gd name="connsiteY31" fmla="*/ 219075 h 533400"/>
              <a:gd name="connsiteX32" fmla="*/ 428625 w 438150"/>
              <a:gd name="connsiteY32" fmla="*/ 133350 h 533400"/>
              <a:gd name="connsiteX33" fmla="*/ 314325 w 438150"/>
              <a:gd name="connsiteY33" fmla="*/ 133350 h 533400"/>
              <a:gd name="connsiteX34" fmla="*/ 313182 w 438150"/>
              <a:gd name="connsiteY34" fmla="*/ 133255 h 533400"/>
              <a:gd name="connsiteX35" fmla="*/ 304800 w 438150"/>
              <a:gd name="connsiteY35" fmla="*/ 123825 h 533400"/>
              <a:gd name="connsiteX36" fmla="*/ 304800 w 438150"/>
              <a:gd name="connsiteY36" fmla="*/ 123825 h 533400"/>
              <a:gd name="connsiteX37" fmla="*/ 304800 w 438150"/>
              <a:gd name="connsiteY37" fmla="*/ 9525 h 533400"/>
              <a:gd name="connsiteX38" fmla="*/ 428625 w 438150"/>
              <a:gd name="connsiteY38" fmla="*/ 13335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464" y="0"/>
                </a:moveTo>
                <a:cubicBezTo>
                  <a:pt x="284226" y="0"/>
                  <a:pt x="284988" y="0"/>
                  <a:pt x="285750" y="95"/>
                </a:cubicBezTo>
                <a:lnTo>
                  <a:pt x="285750" y="123825"/>
                </a:lnTo>
                <a:lnTo>
                  <a:pt x="285845" y="125540"/>
                </a:lnTo>
                <a:cubicBezTo>
                  <a:pt x="286703" y="140494"/>
                  <a:pt x="299085" y="152400"/>
                  <a:pt x="314325" y="152400"/>
                </a:cubicBezTo>
                <a:lnTo>
                  <a:pt x="314325" y="152400"/>
                </a:lnTo>
                <a:lnTo>
                  <a:pt x="438055" y="152400"/>
                </a:lnTo>
                <a:cubicBezTo>
                  <a:pt x="438150" y="153162"/>
                  <a:pt x="438150" y="153924"/>
                  <a:pt x="438150" y="154686"/>
                </a:cubicBezTo>
                <a:lnTo>
                  <a:pt x="438150" y="504825"/>
                </a:lnTo>
                <a:cubicBezTo>
                  <a:pt x="438150" y="520637"/>
                  <a:pt x="425387" y="533400"/>
                  <a:pt x="409575" y="533400"/>
                </a:cubicBezTo>
                <a:lnTo>
                  <a:pt x="28575" y="533400"/>
                </a:lnTo>
                <a:cubicBezTo>
                  <a:pt x="12764" y="533400"/>
                  <a:pt x="0" y="520637"/>
                  <a:pt x="0" y="504825"/>
                </a:cubicBezTo>
                <a:lnTo>
                  <a:pt x="0" y="28575"/>
                </a:lnTo>
                <a:cubicBezTo>
                  <a:pt x="0" y="12763"/>
                  <a:pt x="12764" y="0"/>
                  <a:pt x="28575" y="0"/>
                </a:cubicBezTo>
                <a:lnTo>
                  <a:pt x="283464" y="0"/>
                </a:lnTo>
                <a:close/>
                <a:moveTo>
                  <a:pt x="247650" y="200025"/>
                </a:moveTo>
                <a:lnTo>
                  <a:pt x="152400" y="200025"/>
                </a:lnTo>
                <a:lnTo>
                  <a:pt x="152400" y="409575"/>
                </a:lnTo>
                <a:lnTo>
                  <a:pt x="171450" y="409575"/>
                </a:lnTo>
                <a:lnTo>
                  <a:pt x="171450" y="314325"/>
                </a:lnTo>
                <a:lnTo>
                  <a:pt x="247650" y="314325"/>
                </a:lnTo>
                <a:lnTo>
                  <a:pt x="249746" y="314325"/>
                </a:lnTo>
                <a:cubicBezTo>
                  <a:pt x="280321" y="313182"/>
                  <a:pt x="304800" y="288036"/>
                  <a:pt x="304800" y="257175"/>
                </a:cubicBezTo>
                <a:cubicBezTo>
                  <a:pt x="304800" y="225647"/>
                  <a:pt x="279178" y="200025"/>
                  <a:pt x="247650" y="200025"/>
                </a:cubicBezTo>
                <a:lnTo>
                  <a:pt x="247650" y="200025"/>
                </a:lnTo>
                <a:close/>
                <a:moveTo>
                  <a:pt x="247650" y="219075"/>
                </a:moveTo>
                <a:cubicBezTo>
                  <a:pt x="268700" y="219075"/>
                  <a:pt x="285750" y="236125"/>
                  <a:pt x="285750" y="257175"/>
                </a:cubicBezTo>
                <a:cubicBezTo>
                  <a:pt x="285750" y="278225"/>
                  <a:pt x="268700" y="295275"/>
                  <a:pt x="247650" y="295275"/>
                </a:cubicBezTo>
                <a:lnTo>
                  <a:pt x="247650" y="295275"/>
                </a:lnTo>
                <a:lnTo>
                  <a:pt x="171450" y="295275"/>
                </a:lnTo>
                <a:lnTo>
                  <a:pt x="171450" y="219075"/>
                </a:lnTo>
                <a:lnTo>
                  <a:pt x="247650" y="219075"/>
                </a:lnTo>
                <a:close/>
                <a:moveTo>
                  <a:pt x="428625" y="133350"/>
                </a:moveTo>
                <a:lnTo>
                  <a:pt x="314325" y="133350"/>
                </a:lnTo>
                <a:lnTo>
                  <a:pt x="313182" y="133255"/>
                </a:lnTo>
                <a:cubicBezTo>
                  <a:pt x="308515" y="132779"/>
                  <a:pt x="304800" y="128683"/>
                  <a:pt x="304800" y="123825"/>
                </a:cubicBezTo>
                <a:lnTo>
                  <a:pt x="304800" y="123825"/>
                </a:lnTo>
                <a:lnTo>
                  <a:pt x="304800" y="9525"/>
                </a:lnTo>
                <a:lnTo>
                  <a:pt x="428625" y="133350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2" name="椭圆 221">
            <a:extLst>
              <a:ext uri="{FF2B5EF4-FFF2-40B4-BE49-F238E27FC236}">
                <a16:creationId xmlns:a16="http://schemas.microsoft.com/office/drawing/2014/main" id="{E4B75FAB-6C9A-4519-AA73-0AF3521B442D}"/>
              </a:ext>
            </a:extLst>
          </p:cNvPr>
          <p:cNvSpPr/>
          <p:nvPr/>
        </p:nvSpPr>
        <p:spPr>
          <a:xfrm>
            <a:off x="9551373" y="2547339"/>
            <a:ext cx="626499" cy="626499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3" name="任意多边形: 形状 222">
            <a:extLst>
              <a:ext uri="{FF2B5EF4-FFF2-40B4-BE49-F238E27FC236}">
                <a16:creationId xmlns:a16="http://schemas.microsoft.com/office/drawing/2014/main" id="{FFB0CF79-B740-41B8-A86F-ED0E83668D1F}"/>
              </a:ext>
            </a:extLst>
          </p:cNvPr>
          <p:cNvSpPr/>
          <p:nvPr/>
        </p:nvSpPr>
        <p:spPr>
          <a:xfrm>
            <a:off x="9707035" y="2693912"/>
            <a:ext cx="315170" cy="333352"/>
          </a:xfrm>
          <a:custGeom>
            <a:avLst/>
            <a:gdLst>
              <a:gd name="connsiteX0" fmla="*/ 371475 w 495300"/>
              <a:gd name="connsiteY0" fmla="*/ 0 h 523875"/>
              <a:gd name="connsiteX1" fmla="*/ 400050 w 495300"/>
              <a:gd name="connsiteY1" fmla="*/ 28575 h 523875"/>
              <a:gd name="connsiteX2" fmla="*/ 400050 w 495300"/>
              <a:gd name="connsiteY2" fmla="*/ 133350 h 523875"/>
              <a:gd name="connsiteX3" fmla="*/ 371475 w 495300"/>
              <a:gd name="connsiteY3" fmla="*/ 161925 h 523875"/>
              <a:gd name="connsiteX4" fmla="*/ 257175 w 495300"/>
              <a:gd name="connsiteY4" fmla="*/ 161925 h 523875"/>
              <a:gd name="connsiteX5" fmla="*/ 257175 w 495300"/>
              <a:gd name="connsiteY5" fmla="*/ 285750 h 523875"/>
              <a:gd name="connsiteX6" fmla="*/ 419100 w 495300"/>
              <a:gd name="connsiteY6" fmla="*/ 285750 h 523875"/>
              <a:gd name="connsiteX7" fmla="*/ 457200 w 495300"/>
              <a:gd name="connsiteY7" fmla="*/ 321945 h 523875"/>
              <a:gd name="connsiteX8" fmla="*/ 457200 w 495300"/>
              <a:gd name="connsiteY8" fmla="*/ 323850 h 523875"/>
              <a:gd name="connsiteX9" fmla="*/ 457200 w 495300"/>
              <a:gd name="connsiteY9" fmla="*/ 428625 h 523875"/>
              <a:gd name="connsiteX10" fmla="*/ 476250 w 495300"/>
              <a:gd name="connsiteY10" fmla="*/ 428625 h 523875"/>
              <a:gd name="connsiteX11" fmla="*/ 495300 w 495300"/>
              <a:gd name="connsiteY11" fmla="*/ 447675 h 523875"/>
              <a:gd name="connsiteX12" fmla="*/ 495300 w 495300"/>
              <a:gd name="connsiteY12" fmla="*/ 504825 h 523875"/>
              <a:gd name="connsiteX13" fmla="*/ 476250 w 495300"/>
              <a:gd name="connsiteY13" fmla="*/ 523875 h 523875"/>
              <a:gd name="connsiteX14" fmla="*/ 419100 w 495300"/>
              <a:gd name="connsiteY14" fmla="*/ 523875 h 523875"/>
              <a:gd name="connsiteX15" fmla="*/ 400050 w 495300"/>
              <a:gd name="connsiteY15" fmla="*/ 504825 h 523875"/>
              <a:gd name="connsiteX16" fmla="*/ 400050 w 495300"/>
              <a:gd name="connsiteY16" fmla="*/ 447675 h 523875"/>
              <a:gd name="connsiteX17" fmla="*/ 419100 w 495300"/>
              <a:gd name="connsiteY17" fmla="*/ 428625 h 523875"/>
              <a:gd name="connsiteX18" fmla="*/ 438150 w 495300"/>
              <a:gd name="connsiteY18" fmla="*/ 428625 h 523875"/>
              <a:gd name="connsiteX19" fmla="*/ 438150 w 495300"/>
              <a:gd name="connsiteY19" fmla="*/ 323850 h 523875"/>
              <a:gd name="connsiteX20" fmla="*/ 420529 w 495300"/>
              <a:gd name="connsiteY20" fmla="*/ 304895 h 523875"/>
              <a:gd name="connsiteX21" fmla="*/ 419100 w 495300"/>
              <a:gd name="connsiteY21" fmla="*/ 304800 h 523875"/>
              <a:gd name="connsiteX22" fmla="*/ 257175 w 495300"/>
              <a:gd name="connsiteY22" fmla="*/ 304800 h 523875"/>
              <a:gd name="connsiteX23" fmla="*/ 257175 w 495300"/>
              <a:gd name="connsiteY23" fmla="*/ 428625 h 523875"/>
              <a:gd name="connsiteX24" fmla="*/ 276225 w 495300"/>
              <a:gd name="connsiteY24" fmla="*/ 428625 h 523875"/>
              <a:gd name="connsiteX25" fmla="*/ 295275 w 495300"/>
              <a:gd name="connsiteY25" fmla="*/ 447675 h 523875"/>
              <a:gd name="connsiteX26" fmla="*/ 295275 w 495300"/>
              <a:gd name="connsiteY26" fmla="*/ 504825 h 523875"/>
              <a:gd name="connsiteX27" fmla="*/ 276225 w 495300"/>
              <a:gd name="connsiteY27" fmla="*/ 523875 h 523875"/>
              <a:gd name="connsiteX28" fmla="*/ 219075 w 495300"/>
              <a:gd name="connsiteY28" fmla="*/ 523875 h 523875"/>
              <a:gd name="connsiteX29" fmla="*/ 200025 w 495300"/>
              <a:gd name="connsiteY29" fmla="*/ 504825 h 523875"/>
              <a:gd name="connsiteX30" fmla="*/ 200025 w 495300"/>
              <a:gd name="connsiteY30" fmla="*/ 447675 h 523875"/>
              <a:gd name="connsiteX31" fmla="*/ 219075 w 495300"/>
              <a:gd name="connsiteY31" fmla="*/ 428625 h 523875"/>
              <a:gd name="connsiteX32" fmla="*/ 238125 w 495300"/>
              <a:gd name="connsiteY32" fmla="*/ 428625 h 523875"/>
              <a:gd name="connsiteX33" fmla="*/ 238125 w 495300"/>
              <a:gd name="connsiteY33" fmla="*/ 304800 h 523875"/>
              <a:gd name="connsiteX34" fmla="*/ 76200 w 495300"/>
              <a:gd name="connsiteY34" fmla="*/ 304800 h 523875"/>
              <a:gd name="connsiteX35" fmla="*/ 57245 w 495300"/>
              <a:gd name="connsiteY35" fmla="*/ 322421 h 523875"/>
              <a:gd name="connsiteX36" fmla="*/ 57150 w 495300"/>
              <a:gd name="connsiteY36" fmla="*/ 323850 h 523875"/>
              <a:gd name="connsiteX37" fmla="*/ 57150 w 495300"/>
              <a:gd name="connsiteY37" fmla="*/ 428625 h 523875"/>
              <a:gd name="connsiteX38" fmla="*/ 76200 w 495300"/>
              <a:gd name="connsiteY38" fmla="*/ 428625 h 523875"/>
              <a:gd name="connsiteX39" fmla="*/ 95250 w 495300"/>
              <a:gd name="connsiteY39" fmla="*/ 447675 h 523875"/>
              <a:gd name="connsiteX40" fmla="*/ 95250 w 495300"/>
              <a:gd name="connsiteY40" fmla="*/ 504825 h 523875"/>
              <a:gd name="connsiteX41" fmla="*/ 76200 w 495300"/>
              <a:gd name="connsiteY41" fmla="*/ 523875 h 523875"/>
              <a:gd name="connsiteX42" fmla="*/ 19050 w 495300"/>
              <a:gd name="connsiteY42" fmla="*/ 523875 h 523875"/>
              <a:gd name="connsiteX43" fmla="*/ 0 w 495300"/>
              <a:gd name="connsiteY43" fmla="*/ 504825 h 523875"/>
              <a:gd name="connsiteX44" fmla="*/ 0 w 495300"/>
              <a:gd name="connsiteY44" fmla="*/ 447675 h 523875"/>
              <a:gd name="connsiteX45" fmla="*/ 19050 w 495300"/>
              <a:gd name="connsiteY45" fmla="*/ 428625 h 523875"/>
              <a:gd name="connsiteX46" fmla="*/ 38100 w 495300"/>
              <a:gd name="connsiteY46" fmla="*/ 428625 h 523875"/>
              <a:gd name="connsiteX47" fmla="*/ 38100 w 495300"/>
              <a:gd name="connsiteY47" fmla="*/ 323850 h 523875"/>
              <a:gd name="connsiteX48" fmla="*/ 74295 w 495300"/>
              <a:gd name="connsiteY48" fmla="*/ 285750 h 523875"/>
              <a:gd name="connsiteX49" fmla="*/ 76200 w 495300"/>
              <a:gd name="connsiteY49" fmla="*/ 285750 h 523875"/>
              <a:gd name="connsiteX50" fmla="*/ 238125 w 495300"/>
              <a:gd name="connsiteY50" fmla="*/ 285750 h 523875"/>
              <a:gd name="connsiteX51" fmla="*/ 238125 w 495300"/>
              <a:gd name="connsiteY51" fmla="*/ 161925 h 523875"/>
              <a:gd name="connsiteX52" fmla="*/ 123825 w 495300"/>
              <a:gd name="connsiteY52" fmla="*/ 161925 h 523875"/>
              <a:gd name="connsiteX53" fmla="*/ 95250 w 495300"/>
              <a:gd name="connsiteY53" fmla="*/ 133350 h 523875"/>
              <a:gd name="connsiteX54" fmla="*/ 95250 w 495300"/>
              <a:gd name="connsiteY54" fmla="*/ 28575 h 523875"/>
              <a:gd name="connsiteX55" fmla="*/ 123825 w 495300"/>
              <a:gd name="connsiteY55" fmla="*/ 0 h 523875"/>
              <a:gd name="connsiteX56" fmla="*/ 371475 w 495300"/>
              <a:gd name="connsiteY56" fmla="*/ 0 h 523875"/>
              <a:gd name="connsiteX57" fmla="*/ 147638 w 495300"/>
              <a:gd name="connsiteY57" fmla="*/ 95250 h 523875"/>
              <a:gd name="connsiteX58" fmla="*/ 133350 w 495300"/>
              <a:gd name="connsiteY58" fmla="*/ 109538 h 523875"/>
              <a:gd name="connsiteX59" fmla="*/ 147638 w 495300"/>
              <a:gd name="connsiteY59" fmla="*/ 123825 h 523875"/>
              <a:gd name="connsiteX60" fmla="*/ 161925 w 495300"/>
              <a:gd name="connsiteY60" fmla="*/ 109538 h 523875"/>
              <a:gd name="connsiteX61" fmla="*/ 147638 w 495300"/>
              <a:gd name="connsiteY61" fmla="*/ 9525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95300" h="523875">
                <a:moveTo>
                  <a:pt x="371475" y="0"/>
                </a:moveTo>
                <a:cubicBezTo>
                  <a:pt x="387287" y="0"/>
                  <a:pt x="400050" y="12763"/>
                  <a:pt x="400050" y="28575"/>
                </a:cubicBezTo>
                <a:lnTo>
                  <a:pt x="400050" y="133350"/>
                </a:lnTo>
                <a:cubicBezTo>
                  <a:pt x="400050" y="149162"/>
                  <a:pt x="387287" y="161925"/>
                  <a:pt x="371475" y="161925"/>
                </a:cubicBezTo>
                <a:lnTo>
                  <a:pt x="257175" y="161925"/>
                </a:lnTo>
                <a:lnTo>
                  <a:pt x="257175" y="285750"/>
                </a:lnTo>
                <a:lnTo>
                  <a:pt x="419100" y="285750"/>
                </a:lnTo>
                <a:cubicBezTo>
                  <a:pt x="439484" y="285750"/>
                  <a:pt x="456152" y="301752"/>
                  <a:pt x="457200" y="321945"/>
                </a:cubicBezTo>
                <a:lnTo>
                  <a:pt x="457200" y="323850"/>
                </a:lnTo>
                <a:lnTo>
                  <a:pt x="457200" y="428625"/>
                </a:lnTo>
                <a:lnTo>
                  <a:pt x="476250" y="428625"/>
                </a:lnTo>
                <a:cubicBezTo>
                  <a:pt x="486728" y="428625"/>
                  <a:pt x="495300" y="437198"/>
                  <a:pt x="495300" y="447675"/>
                </a:cubicBezTo>
                <a:lnTo>
                  <a:pt x="495300" y="504825"/>
                </a:lnTo>
                <a:cubicBezTo>
                  <a:pt x="495300" y="515303"/>
                  <a:pt x="486728" y="523875"/>
                  <a:pt x="476250" y="523875"/>
                </a:cubicBezTo>
                <a:lnTo>
                  <a:pt x="419100" y="523875"/>
                </a:lnTo>
                <a:cubicBezTo>
                  <a:pt x="408622" y="523875"/>
                  <a:pt x="400050" y="515303"/>
                  <a:pt x="400050" y="504825"/>
                </a:cubicBezTo>
                <a:lnTo>
                  <a:pt x="400050" y="447675"/>
                </a:lnTo>
                <a:cubicBezTo>
                  <a:pt x="400050" y="437198"/>
                  <a:pt x="408622" y="428625"/>
                  <a:pt x="419100" y="428625"/>
                </a:cubicBezTo>
                <a:lnTo>
                  <a:pt x="438150" y="428625"/>
                </a:lnTo>
                <a:lnTo>
                  <a:pt x="438150" y="323850"/>
                </a:lnTo>
                <a:cubicBezTo>
                  <a:pt x="438150" y="313849"/>
                  <a:pt x="430339" y="305562"/>
                  <a:pt x="420529" y="304895"/>
                </a:cubicBezTo>
                <a:lnTo>
                  <a:pt x="419100" y="304800"/>
                </a:lnTo>
                <a:lnTo>
                  <a:pt x="257175" y="304800"/>
                </a:lnTo>
                <a:lnTo>
                  <a:pt x="257175" y="428625"/>
                </a:lnTo>
                <a:lnTo>
                  <a:pt x="276225" y="428625"/>
                </a:lnTo>
                <a:cubicBezTo>
                  <a:pt x="286703" y="428625"/>
                  <a:pt x="295275" y="437198"/>
                  <a:pt x="295275" y="447675"/>
                </a:cubicBezTo>
                <a:lnTo>
                  <a:pt x="295275" y="504825"/>
                </a:lnTo>
                <a:cubicBezTo>
                  <a:pt x="295275" y="515303"/>
                  <a:pt x="286703" y="523875"/>
                  <a:pt x="276225" y="523875"/>
                </a:cubicBezTo>
                <a:lnTo>
                  <a:pt x="219075" y="523875"/>
                </a:lnTo>
                <a:cubicBezTo>
                  <a:pt x="208597" y="523875"/>
                  <a:pt x="200025" y="515303"/>
                  <a:pt x="200025" y="504825"/>
                </a:cubicBezTo>
                <a:lnTo>
                  <a:pt x="200025" y="447675"/>
                </a:lnTo>
                <a:cubicBezTo>
                  <a:pt x="200025" y="437198"/>
                  <a:pt x="208597" y="428625"/>
                  <a:pt x="219075" y="428625"/>
                </a:cubicBezTo>
                <a:lnTo>
                  <a:pt x="238125" y="428625"/>
                </a:lnTo>
                <a:lnTo>
                  <a:pt x="238125" y="304800"/>
                </a:lnTo>
                <a:lnTo>
                  <a:pt x="76200" y="304800"/>
                </a:lnTo>
                <a:cubicBezTo>
                  <a:pt x="66199" y="304800"/>
                  <a:pt x="57912" y="312611"/>
                  <a:pt x="57245" y="322421"/>
                </a:cubicBezTo>
                <a:lnTo>
                  <a:pt x="57150" y="323850"/>
                </a:lnTo>
                <a:lnTo>
                  <a:pt x="57150" y="428625"/>
                </a:lnTo>
                <a:lnTo>
                  <a:pt x="76200" y="428625"/>
                </a:lnTo>
                <a:cubicBezTo>
                  <a:pt x="86678" y="428625"/>
                  <a:pt x="95250" y="437198"/>
                  <a:pt x="95250" y="447675"/>
                </a:cubicBezTo>
                <a:lnTo>
                  <a:pt x="95250" y="504825"/>
                </a:lnTo>
                <a:cubicBezTo>
                  <a:pt x="95250" y="515303"/>
                  <a:pt x="86678" y="523875"/>
                  <a:pt x="76200" y="523875"/>
                </a:cubicBezTo>
                <a:lnTo>
                  <a:pt x="19050" y="523875"/>
                </a:lnTo>
                <a:cubicBezTo>
                  <a:pt x="8573" y="523875"/>
                  <a:pt x="0" y="515303"/>
                  <a:pt x="0" y="504825"/>
                </a:cubicBezTo>
                <a:lnTo>
                  <a:pt x="0" y="447675"/>
                </a:lnTo>
                <a:cubicBezTo>
                  <a:pt x="0" y="437198"/>
                  <a:pt x="8573" y="428625"/>
                  <a:pt x="19050" y="428625"/>
                </a:cubicBezTo>
                <a:lnTo>
                  <a:pt x="38100" y="428625"/>
                </a:lnTo>
                <a:lnTo>
                  <a:pt x="38100" y="323850"/>
                </a:lnTo>
                <a:cubicBezTo>
                  <a:pt x="38100" y="303467"/>
                  <a:pt x="54102" y="286798"/>
                  <a:pt x="74295" y="285750"/>
                </a:cubicBezTo>
                <a:lnTo>
                  <a:pt x="76200" y="285750"/>
                </a:lnTo>
                <a:lnTo>
                  <a:pt x="238125" y="285750"/>
                </a:lnTo>
                <a:lnTo>
                  <a:pt x="238125" y="161925"/>
                </a:lnTo>
                <a:lnTo>
                  <a:pt x="123825" y="161925"/>
                </a:lnTo>
                <a:cubicBezTo>
                  <a:pt x="108013" y="161925"/>
                  <a:pt x="95250" y="149162"/>
                  <a:pt x="95250" y="133350"/>
                </a:cubicBezTo>
                <a:lnTo>
                  <a:pt x="95250" y="28575"/>
                </a:lnTo>
                <a:cubicBezTo>
                  <a:pt x="95250" y="12763"/>
                  <a:pt x="108013" y="0"/>
                  <a:pt x="123825" y="0"/>
                </a:cubicBezTo>
                <a:lnTo>
                  <a:pt x="371475" y="0"/>
                </a:lnTo>
                <a:close/>
                <a:moveTo>
                  <a:pt x="147638" y="95250"/>
                </a:moveTo>
                <a:cubicBezTo>
                  <a:pt x="139732" y="95250"/>
                  <a:pt x="133350" y="101632"/>
                  <a:pt x="133350" y="109538"/>
                </a:cubicBezTo>
                <a:cubicBezTo>
                  <a:pt x="133350" y="117443"/>
                  <a:pt x="139732" y="123825"/>
                  <a:pt x="147638" y="123825"/>
                </a:cubicBezTo>
                <a:cubicBezTo>
                  <a:pt x="155543" y="123825"/>
                  <a:pt x="161925" y="117443"/>
                  <a:pt x="161925" y="109538"/>
                </a:cubicBezTo>
                <a:cubicBezTo>
                  <a:pt x="161925" y="101632"/>
                  <a:pt x="155543" y="95250"/>
                  <a:pt x="147638" y="9525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9" name="矩形 218">
            <a:extLst>
              <a:ext uri="{FF2B5EF4-FFF2-40B4-BE49-F238E27FC236}">
                <a16:creationId xmlns:a16="http://schemas.microsoft.com/office/drawing/2014/main" id="{A9001D6D-4485-4F59-80CC-567F78DAC31C}"/>
              </a:ext>
            </a:extLst>
          </p:cNvPr>
          <p:cNvSpPr/>
          <p:nvPr/>
        </p:nvSpPr>
        <p:spPr>
          <a:xfrm>
            <a:off x="1146603" y="3284550"/>
            <a:ext cx="2361551" cy="392415"/>
          </a:xfrm>
          <a:prstGeom prst="rect">
            <a:avLst/>
          </a:prstGeom>
        </p:spPr>
        <p:txBody>
          <a:bodyPr wrap="square" lIns="91440" tIns="45720" rIns="91440" bIns="45720" anchor="ctr" anchorCtr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000" b="1" dirty="0">
                <a:cs typeface="+mn-ea"/>
                <a:sym typeface="+mn-lt"/>
              </a:rPr>
              <a:t>Text here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FDB3C48B-865E-40E4-BFAE-4C1583D8B894}"/>
              </a:ext>
            </a:extLst>
          </p:cNvPr>
          <p:cNvSpPr/>
          <p:nvPr/>
        </p:nvSpPr>
        <p:spPr>
          <a:xfrm>
            <a:off x="1146603" y="3676964"/>
            <a:ext cx="2361551" cy="588037"/>
          </a:xfrm>
          <a:prstGeom prst="rect">
            <a:avLst/>
          </a:prstGeom>
        </p:spPr>
        <p:txBody>
          <a:bodyPr wrap="square" lIns="91440" tIns="45720" rIns="91440" bIns="45720" anchor="t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17" name="矩形 216">
            <a:extLst>
              <a:ext uri="{FF2B5EF4-FFF2-40B4-BE49-F238E27FC236}">
                <a16:creationId xmlns:a16="http://schemas.microsoft.com/office/drawing/2014/main" id="{7AADBFB6-1026-4222-8B8F-DEBF6114163D}"/>
              </a:ext>
            </a:extLst>
          </p:cNvPr>
          <p:cNvSpPr/>
          <p:nvPr/>
        </p:nvSpPr>
        <p:spPr>
          <a:xfrm>
            <a:off x="3659018" y="3284550"/>
            <a:ext cx="2361551" cy="392415"/>
          </a:xfrm>
          <a:prstGeom prst="rect">
            <a:avLst/>
          </a:prstGeom>
        </p:spPr>
        <p:txBody>
          <a:bodyPr wrap="square" lIns="91440" tIns="45720" rIns="91440" bIns="45720" anchor="ctr" anchorCtr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000" b="1" dirty="0">
                <a:cs typeface="+mn-ea"/>
                <a:sym typeface="+mn-lt"/>
              </a:rPr>
              <a:t>Text here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18" name="矩形 217">
            <a:extLst>
              <a:ext uri="{FF2B5EF4-FFF2-40B4-BE49-F238E27FC236}">
                <a16:creationId xmlns:a16="http://schemas.microsoft.com/office/drawing/2014/main" id="{72291D6D-8441-4E7E-A9CB-A6E686CFE4B3}"/>
              </a:ext>
            </a:extLst>
          </p:cNvPr>
          <p:cNvSpPr/>
          <p:nvPr/>
        </p:nvSpPr>
        <p:spPr>
          <a:xfrm>
            <a:off x="3659018" y="3676964"/>
            <a:ext cx="2361551" cy="588037"/>
          </a:xfrm>
          <a:prstGeom prst="rect">
            <a:avLst/>
          </a:prstGeom>
        </p:spPr>
        <p:txBody>
          <a:bodyPr wrap="square" lIns="91440" tIns="45720" rIns="91440" bIns="45720" anchor="t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15" name="矩形 214">
            <a:extLst>
              <a:ext uri="{FF2B5EF4-FFF2-40B4-BE49-F238E27FC236}">
                <a16:creationId xmlns:a16="http://schemas.microsoft.com/office/drawing/2014/main" id="{7A3BC531-72E1-4ACF-903A-E0396D05F836}"/>
              </a:ext>
            </a:extLst>
          </p:cNvPr>
          <p:cNvSpPr/>
          <p:nvPr/>
        </p:nvSpPr>
        <p:spPr>
          <a:xfrm>
            <a:off x="6171433" y="3284550"/>
            <a:ext cx="2361551" cy="392415"/>
          </a:xfrm>
          <a:prstGeom prst="rect">
            <a:avLst/>
          </a:prstGeom>
        </p:spPr>
        <p:txBody>
          <a:bodyPr wrap="square" lIns="91440" tIns="45720" rIns="91440" bIns="45720" anchor="ctr" anchorCtr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000" b="1" dirty="0">
                <a:cs typeface="+mn-ea"/>
                <a:sym typeface="+mn-lt"/>
              </a:rPr>
              <a:t>Text here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16" name="矩形 215">
            <a:extLst>
              <a:ext uri="{FF2B5EF4-FFF2-40B4-BE49-F238E27FC236}">
                <a16:creationId xmlns:a16="http://schemas.microsoft.com/office/drawing/2014/main" id="{A59F3AFC-2E37-4207-9BB9-43DFB93C54E9}"/>
              </a:ext>
            </a:extLst>
          </p:cNvPr>
          <p:cNvSpPr/>
          <p:nvPr/>
        </p:nvSpPr>
        <p:spPr>
          <a:xfrm>
            <a:off x="6171433" y="3676964"/>
            <a:ext cx="2361551" cy="588037"/>
          </a:xfrm>
          <a:prstGeom prst="rect">
            <a:avLst/>
          </a:prstGeom>
        </p:spPr>
        <p:txBody>
          <a:bodyPr wrap="square" lIns="91440" tIns="45720" rIns="91440" bIns="45720" anchor="t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13" name="矩形 212">
            <a:extLst>
              <a:ext uri="{FF2B5EF4-FFF2-40B4-BE49-F238E27FC236}">
                <a16:creationId xmlns:a16="http://schemas.microsoft.com/office/drawing/2014/main" id="{1F2048AE-C84A-483A-8CBA-7FEE005877D2}"/>
              </a:ext>
            </a:extLst>
          </p:cNvPr>
          <p:cNvSpPr/>
          <p:nvPr/>
        </p:nvSpPr>
        <p:spPr>
          <a:xfrm>
            <a:off x="8683847" y="3284550"/>
            <a:ext cx="2361551" cy="392415"/>
          </a:xfrm>
          <a:prstGeom prst="rect">
            <a:avLst/>
          </a:prstGeom>
        </p:spPr>
        <p:txBody>
          <a:bodyPr wrap="square" lIns="91440" tIns="45720" rIns="91440" bIns="45720" anchor="ctr" anchorCtr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2000" b="1" dirty="0">
                <a:cs typeface="+mn-ea"/>
                <a:sym typeface="+mn-lt"/>
              </a:rPr>
              <a:t>Text here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14" name="矩形 213">
            <a:extLst>
              <a:ext uri="{FF2B5EF4-FFF2-40B4-BE49-F238E27FC236}">
                <a16:creationId xmlns:a16="http://schemas.microsoft.com/office/drawing/2014/main" id="{5E0F1FA0-AD33-4ADC-8077-45CD291E8DFB}"/>
              </a:ext>
            </a:extLst>
          </p:cNvPr>
          <p:cNvSpPr/>
          <p:nvPr/>
        </p:nvSpPr>
        <p:spPr>
          <a:xfrm>
            <a:off x="8683847" y="3676964"/>
            <a:ext cx="2361551" cy="588037"/>
          </a:xfrm>
          <a:prstGeom prst="rect">
            <a:avLst/>
          </a:prstGeom>
        </p:spPr>
        <p:txBody>
          <a:bodyPr wrap="square" lIns="91440" tIns="45720" rIns="91440" bIns="45720" anchor="t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cxnSp>
        <p:nvCxnSpPr>
          <p:cNvPr id="210" name="直接箭头连接符 209">
            <a:extLst>
              <a:ext uri="{FF2B5EF4-FFF2-40B4-BE49-F238E27FC236}">
                <a16:creationId xmlns:a16="http://schemas.microsoft.com/office/drawing/2014/main" id="{DF8AF777-F140-428C-A10B-974587AF15E2}"/>
              </a:ext>
            </a:extLst>
          </p:cNvPr>
          <p:cNvCxnSpPr>
            <a:cxnSpLocks/>
            <a:stCxn id="198" idx="0"/>
          </p:cNvCxnSpPr>
          <p:nvPr/>
        </p:nvCxnSpPr>
        <p:spPr>
          <a:xfrm flipV="1">
            <a:off x="4839793" y="4429760"/>
            <a:ext cx="0" cy="570984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箭头连接符 210">
            <a:extLst>
              <a:ext uri="{FF2B5EF4-FFF2-40B4-BE49-F238E27FC236}">
                <a16:creationId xmlns:a16="http://schemas.microsoft.com/office/drawing/2014/main" id="{505717B2-CC1A-482F-91D7-2C2027716DE5}"/>
              </a:ext>
            </a:extLst>
          </p:cNvPr>
          <p:cNvCxnSpPr>
            <a:cxnSpLocks/>
            <a:stCxn id="199" idx="0"/>
          </p:cNvCxnSpPr>
          <p:nvPr/>
        </p:nvCxnSpPr>
        <p:spPr>
          <a:xfrm flipV="1">
            <a:off x="7352208" y="4429760"/>
            <a:ext cx="0" cy="570984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接箭头连接符 211">
            <a:extLst>
              <a:ext uri="{FF2B5EF4-FFF2-40B4-BE49-F238E27FC236}">
                <a16:creationId xmlns:a16="http://schemas.microsoft.com/office/drawing/2014/main" id="{910D0256-40DB-4F2B-BB28-2745E873B018}"/>
              </a:ext>
            </a:extLst>
          </p:cNvPr>
          <p:cNvCxnSpPr>
            <a:cxnSpLocks/>
            <a:stCxn id="200" idx="0"/>
          </p:cNvCxnSpPr>
          <p:nvPr/>
        </p:nvCxnSpPr>
        <p:spPr>
          <a:xfrm flipV="1">
            <a:off x="9864622" y="4429760"/>
            <a:ext cx="0" cy="570984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936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9E155B-23D1-4739-8512-4E64704C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F7CD5E-4C1B-4548-9B81-8F89BA05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816891-7F58-4E01-84E6-E49E0131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17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130" name="任意多边形: 形状 129">
            <a:extLst>
              <a:ext uri="{FF2B5EF4-FFF2-40B4-BE49-F238E27FC236}">
                <a16:creationId xmlns:a16="http://schemas.microsoft.com/office/drawing/2014/main" id="{1D9980FD-E8B1-4C68-A951-21B799DD33A8}"/>
              </a:ext>
            </a:extLst>
          </p:cNvPr>
          <p:cNvSpPr/>
          <p:nvPr/>
        </p:nvSpPr>
        <p:spPr bwMode="auto">
          <a:xfrm rot="10800000">
            <a:off x="4229165" y="2459320"/>
            <a:ext cx="3885258" cy="2585628"/>
          </a:xfrm>
          <a:custGeom>
            <a:avLst/>
            <a:gdLst>
              <a:gd name="T0" fmla="*/ 357 w 357"/>
              <a:gd name="T1" fmla="*/ 13 h 236"/>
              <a:gd name="T2" fmla="*/ 314 w 357"/>
              <a:gd name="T3" fmla="*/ 0 h 236"/>
              <a:gd name="T4" fmla="*/ 317 w 357"/>
              <a:gd name="T5" fmla="*/ 12 h 236"/>
              <a:gd name="T6" fmla="*/ 178 w 357"/>
              <a:gd name="T7" fmla="*/ 113 h 236"/>
              <a:gd name="T8" fmla="*/ 0 w 357"/>
              <a:gd name="T9" fmla="*/ 220 h 236"/>
              <a:gd name="T10" fmla="*/ 1 w 357"/>
              <a:gd name="T11" fmla="*/ 236 h 236"/>
              <a:gd name="T12" fmla="*/ 191 w 357"/>
              <a:gd name="T13" fmla="*/ 124 h 236"/>
              <a:gd name="T14" fmla="*/ 321 w 357"/>
              <a:gd name="T15" fmla="*/ 29 h 236"/>
              <a:gd name="T16" fmla="*/ 324 w 357"/>
              <a:gd name="T17" fmla="*/ 44 h 236"/>
              <a:gd name="T18" fmla="*/ 357 w 357"/>
              <a:gd name="T19" fmla="*/ 13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7" h="236">
                <a:moveTo>
                  <a:pt x="357" y="13"/>
                </a:moveTo>
                <a:cubicBezTo>
                  <a:pt x="314" y="0"/>
                  <a:pt x="314" y="0"/>
                  <a:pt x="314" y="0"/>
                </a:cubicBezTo>
                <a:cubicBezTo>
                  <a:pt x="317" y="12"/>
                  <a:pt x="317" y="12"/>
                  <a:pt x="317" y="12"/>
                </a:cubicBezTo>
                <a:cubicBezTo>
                  <a:pt x="277" y="25"/>
                  <a:pt x="224" y="54"/>
                  <a:pt x="178" y="113"/>
                </a:cubicBezTo>
                <a:cubicBezTo>
                  <a:pt x="131" y="174"/>
                  <a:pt x="66" y="213"/>
                  <a:pt x="0" y="220"/>
                </a:cubicBezTo>
                <a:cubicBezTo>
                  <a:pt x="1" y="236"/>
                  <a:pt x="1" y="236"/>
                  <a:pt x="1" y="236"/>
                </a:cubicBezTo>
                <a:cubicBezTo>
                  <a:pt x="72" y="229"/>
                  <a:pt x="142" y="188"/>
                  <a:pt x="191" y="124"/>
                </a:cubicBezTo>
                <a:cubicBezTo>
                  <a:pt x="235" y="68"/>
                  <a:pt x="283" y="41"/>
                  <a:pt x="321" y="29"/>
                </a:cubicBezTo>
                <a:cubicBezTo>
                  <a:pt x="324" y="44"/>
                  <a:pt x="324" y="44"/>
                  <a:pt x="324" y="44"/>
                </a:cubicBezTo>
                <a:lnTo>
                  <a:pt x="357" y="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cs typeface="+mn-ea"/>
              <a:sym typeface="+mn-lt"/>
            </a:endParaRPr>
          </a:p>
        </p:txBody>
      </p:sp>
      <p:sp>
        <p:nvSpPr>
          <p:cNvPr id="131" name="任意多边形: 形状 130">
            <a:extLst>
              <a:ext uri="{FF2B5EF4-FFF2-40B4-BE49-F238E27FC236}">
                <a16:creationId xmlns:a16="http://schemas.microsoft.com/office/drawing/2014/main" id="{1EA4C873-468E-4945-9EE3-CC53C93A965D}"/>
              </a:ext>
            </a:extLst>
          </p:cNvPr>
          <p:cNvSpPr/>
          <p:nvPr/>
        </p:nvSpPr>
        <p:spPr bwMode="auto">
          <a:xfrm rot="10800000">
            <a:off x="8778585" y="2493220"/>
            <a:ext cx="1066030" cy="996962"/>
          </a:xfrm>
          <a:custGeom>
            <a:avLst/>
            <a:gdLst>
              <a:gd name="T0" fmla="*/ 98 w 98"/>
              <a:gd name="T1" fmla="*/ 83 h 91"/>
              <a:gd name="T2" fmla="*/ 70 w 98"/>
              <a:gd name="T3" fmla="*/ 49 h 91"/>
              <a:gd name="T4" fmla="*/ 65 w 98"/>
              <a:gd name="T5" fmla="*/ 61 h 91"/>
              <a:gd name="T6" fmla="*/ 16 w 98"/>
              <a:gd name="T7" fmla="*/ 0 h 91"/>
              <a:gd name="T8" fmla="*/ 0 w 98"/>
              <a:gd name="T9" fmla="*/ 4 h 91"/>
              <a:gd name="T10" fmla="*/ 59 w 98"/>
              <a:gd name="T11" fmla="*/ 78 h 91"/>
              <a:gd name="T12" fmla="*/ 54 w 98"/>
              <a:gd name="T13" fmla="*/ 91 h 91"/>
              <a:gd name="T14" fmla="*/ 98 w 98"/>
              <a:gd name="T15" fmla="*/ 8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" h="91">
                <a:moveTo>
                  <a:pt x="98" y="83"/>
                </a:moveTo>
                <a:cubicBezTo>
                  <a:pt x="70" y="49"/>
                  <a:pt x="70" y="49"/>
                  <a:pt x="70" y="49"/>
                </a:cubicBezTo>
                <a:cubicBezTo>
                  <a:pt x="65" y="61"/>
                  <a:pt x="65" y="61"/>
                  <a:pt x="65" y="61"/>
                </a:cubicBezTo>
                <a:cubicBezTo>
                  <a:pt x="40" y="48"/>
                  <a:pt x="23" y="26"/>
                  <a:pt x="16" y="0"/>
                </a:cubicBezTo>
                <a:cubicBezTo>
                  <a:pt x="0" y="4"/>
                  <a:pt x="0" y="4"/>
                  <a:pt x="0" y="4"/>
                </a:cubicBezTo>
                <a:cubicBezTo>
                  <a:pt x="7" y="36"/>
                  <a:pt x="28" y="61"/>
                  <a:pt x="59" y="78"/>
                </a:cubicBezTo>
                <a:cubicBezTo>
                  <a:pt x="54" y="91"/>
                  <a:pt x="54" y="91"/>
                  <a:pt x="54" y="91"/>
                </a:cubicBezTo>
                <a:lnTo>
                  <a:pt x="98" y="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cs typeface="+mn-ea"/>
              <a:sym typeface="+mn-lt"/>
            </a:endParaRPr>
          </a:p>
        </p:txBody>
      </p:sp>
      <p:sp>
        <p:nvSpPr>
          <p:cNvPr id="132" name="任意多边形: 形状 131">
            <a:extLst>
              <a:ext uri="{FF2B5EF4-FFF2-40B4-BE49-F238E27FC236}">
                <a16:creationId xmlns:a16="http://schemas.microsoft.com/office/drawing/2014/main" id="{9E43D63A-D4F5-4A6D-82C5-3D3500A91D7C}"/>
              </a:ext>
            </a:extLst>
          </p:cNvPr>
          <p:cNvSpPr/>
          <p:nvPr/>
        </p:nvSpPr>
        <p:spPr bwMode="auto">
          <a:xfrm rot="10800000">
            <a:off x="8648207" y="4146605"/>
            <a:ext cx="1087505" cy="876771"/>
          </a:xfrm>
          <a:custGeom>
            <a:avLst/>
            <a:gdLst>
              <a:gd name="T0" fmla="*/ 100 w 100"/>
              <a:gd name="T1" fmla="*/ 17 h 80"/>
              <a:gd name="T2" fmla="*/ 97 w 100"/>
              <a:gd name="T3" fmla="*/ 0 h 80"/>
              <a:gd name="T4" fmla="*/ 14 w 100"/>
              <a:gd name="T5" fmla="*/ 43 h 80"/>
              <a:gd name="T6" fmla="*/ 3 w 100"/>
              <a:gd name="T7" fmla="*/ 36 h 80"/>
              <a:gd name="T8" fmla="*/ 0 w 100"/>
              <a:gd name="T9" fmla="*/ 80 h 80"/>
              <a:gd name="T10" fmla="*/ 40 w 100"/>
              <a:gd name="T11" fmla="*/ 60 h 80"/>
              <a:gd name="T12" fmla="*/ 28 w 100"/>
              <a:gd name="T13" fmla="*/ 52 h 80"/>
              <a:gd name="T14" fmla="*/ 100 w 100"/>
              <a:gd name="T15" fmla="*/ 1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" h="80">
                <a:moveTo>
                  <a:pt x="100" y="17"/>
                </a:moveTo>
                <a:cubicBezTo>
                  <a:pt x="97" y="0"/>
                  <a:pt x="97" y="0"/>
                  <a:pt x="97" y="0"/>
                </a:cubicBezTo>
                <a:cubicBezTo>
                  <a:pt x="62" y="6"/>
                  <a:pt x="33" y="21"/>
                  <a:pt x="14" y="43"/>
                </a:cubicBezTo>
                <a:cubicBezTo>
                  <a:pt x="3" y="36"/>
                  <a:pt x="3" y="36"/>
                  <a:pt x="3" y="36"/>
                </a:cubicBezTo>
                <a:cubicBezTo>
                  <a:pt x="0" y="80"/>
                  <a:pt x="0" y="80"/>
                  <a:pt x="0" y="80"/>
                </a:cubicBezTo>
                <a:cubicBezTo>
                  <a:pt x="40" y="60"/>
                  <a:pt x="40" y="60"/>
                  <a:pt x="40" y="60"/>
                </a:cubicBezTo>
                <a:cubicBezTo>
                  <a:pt x="28" y="52"/>
                  <a:pt x="28" y="52"/>
                  <a:pt x="28" y="52"/>
                </a:cubicBezTo>
                <a:cubicBezTo>
                  <a:pt x="45" y="34"/>
                  <a:pt x="70" y="22"/>
                  <a:pt x="100" y="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cs typeface="+mn-ea"/>
              <a:sym typeface="+mn-lt"/>
            </a:endParaRP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39D8FF87-F0C5-475B-9CCE-62AB0AEAB791}"/>
              </a:ext>
            </a:extLst>
          </p:cNvPr>
          <p:cNvSpPr/>
          <p:nvPr/>
        </p:nvSpPr>
        <p:spPr bwMode="auto">
          <a:xfrm>
            <a:off x="673572" y="1675054"/>
            <a:ext cx="2593446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AEF8DE9A-072B-4C0B-8181-48C2D786DD58}"/>
              </a:ext>
            </a:extLst>
          </p:cNvPr>
          <p:cNvSpPr txBox="1"/>
          <p:nvPr/>
        </p:nvSpPr>
        <p:spPr bwMode="auto">
          <a:xfrm>
            <a:off x="673571" y="1233250"/>
            <a:ext cx="259344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F062BBBF-598F-4D32-8B04-DC9FC7CED839}"/>
              </a:ext>
            </a:extLst>
          </p:cNvPr>
          <p:cNvSpPr/>
          <p:nvPr/>
        </p:nvSpPr>
        <p:spPr bwMode="auto">
          <a:xfrm>
            <a:off x="8711103" y="1675054"/>
            <a:ext cx="2746735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F370FA6F-E755-4DA7-AC33-668B614B4AF5}"/>
              </a:ext>
            </a:extLst>
          </p:cNvPr>
          <p:cNvSpPr txBox="1"/>
          <p:nvPr/>
        </p:nvSpPr>
        <p:spPr bwMode="auto">
          <a:xfrm>
            <a:off x="8711102" y="1233250"/>
            <a:ext cx="274673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F2F8B218-2653-4595-87BF-83D3D84114C7}"/>
              </a:ext>
            </a:extLst>
          </p:cNvPr>
          <p:cNvSpPr/>
          <p:nvPr/>
        </p:nvSpPr>
        <p:spPr bwMode="auto">
          <a:xfrm>
            <a:off x="673572" y="5584446"/>
            <a:ext cx="2593446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2F48C5A5-9C1F-4DA3-AEA7-F21C16D630A5}"/>
              </a:ext>
            </a:extLst>
          </p:cNvPr>
          <p:cNvSpPr txBox="1"/>
          <p:nvPr/>
        </p:nvSpPr>
        <p:spPr bwMode="auto">
          <a:xfrm>
            <a:off x="673571" y="5142642"/>
            <a:ext cx="259344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B7214F6B-9297-4FC2-8D0B-8925721A2508}"/>
              </a:ext>
            </a:extLst>
          </p:cNvPr>
          <p:cNvSpPr/>
          <p:nvPr/>
        </p:nvSpPr>
        <p:spPr bwMode="auto">
          <a:xfrm>
            <a:off x="8766519" y="5584446"/>
            <a:ext cx="2746735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68082366-A193-4121-865B-CD472D0989B2}"/>
              </a:ext>
            </a:extLst>
          </p:cNvPr>
          <p:cNvSpPr txBox="1"/>
          <p:nvPr/>
        </p:nvSpPr>
        <p:spPr bwMode="auto">
          <a:xfrm>
            <a:off x="8766518" y="5142642"/>
            <a:ext cx="274673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37" name="椭圆 136">
            <a:extLst>
              <a:ext uri="{FF2B5EF4-FFF2-40B4-BE49-F238E27FC236}">
                <a16:creationId xmlns:a16="http://schemas.microsoft.com/office/drawing/2014/main" id="{1F21416F-5006-4C27-8B29-7111CF307577}"/>
              </a:ext>
            </a:extLst>
          </p:cNvPr>
          <p:cNvSpPr/>
          <p:nvPr/>
        </p:nvSpPr>
        <p:spPr bwMode="auto">
          <a:xfrm>
            <a:off x="7960495" y="4420119"/>
            <a:ext cx="1031244" cy="1052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cs typeface="+mn-ea"/>
              <a:sym typeface="+mn-lt"/>
            </a:endParaRPr>
          </a:p>
        </p:txBody>
      </p:sp>
      <p:sp>
        <p:nvSpPr>
          <p:cNvPr id="138" name="任意多边形: 形状 137">
            <a:extLst>
              <a:ext uri="{FF2B5EF4-FFF2-40B4-BE49-F238E27FC236}">
                <a16:creationId xmlns:a16="http://schemas.microsoft.com/office/drawing/2014/main" id="{E9618119-BAC2-4831-BAB0-8C1312086154}"/>
              </a:ext>
            </a:extLst>
          </p:cNvPr>
          <p:cNvSpPr/>
          <p:nvPr/>
        </p:nvSpPr>
        <p:spPr bwMode="auto">
          <a:xfrm>
            <a:off x="8253949" y="4711346"/>
            <a:ext cx="444335" cy="469970"/>
          </a:xfrm>
          <a:custGeom>
            <a:avLst/>
            <a:gdLst>
              <a:gd name="connsiteX0" fmla="*/ 371475 w 495300"/>
              <a:gd name="connsiteY0" fmla="*/ 0 h 523875"/>
              <a:gd name="connsiteX1" fmla="*/ 400050 w 495300"/>
              <a:gd name="connsiteY1" fmla="*/ 28575 h 523875"/>
              <a:gd name="connsiteX2" fmla="*/ 400050 w 495300"/>
              <a:gd name="connsiteY2" fmla="*/ 133350 h 523875"/>
              <a:gd name="connsiteX3" fmla="*/ 371475 w 495300"/>
              <a:gd name="connsiteY3" fmla="*/ 161925 h 523875"/>
              <a:gd name="connsiteX4" fmla="*/ 257175 w 495300"/>
              <a:gd name="connsiteY4" fmla="*/ 161925 h 523875"/>
              <a:gd name="connsiteX5" fmla="*/ 257175 w 495300"/>
              <a:gd name="connsiteY5" fmla="*/ 285750 h 523875"/>
              <a:gd name="connsiteX6" fmla="*/ 419100 w 495300"/>
              <a:gd name="connsiteY6" fmla="*/ 285750 h 523875"/>
              <a:gd name="connsiteX7" fmla="*/ 457200 w 495300"/>
              <a:gd name="connsiteY7" fmla="*/ 321945 h 523875"/>
              <a:gd name="connsiteX8" fmla="*/ 457200 w 495300"/>
              <a:gd name="connsiteY8" fmla="*/ 323850 h 523875"/>
              <a:gd name="connsiteX9" fmla="*/ 457200 w 495300"/>
              <a:gd name="connsiteY9" fmla="*/ 428625 h 523875"/>
              <a:gd name="connsiteX10" fmla="*/ 476250 w 495300"/>
              <a:gd name="connsiteY10" fmla="*/ 428625 h 523875"/>
              <a:gd name="connsiteX11" fmla="*/ 495300 w 495300"/>
              <a:gd name="connsiteY11" fmla="*/ 447675 h 523875"/>
              <a:gd name="connsiteX12" fmla="*/ 495300 w 495300"/>
              <a:gd name="connsiteY12" fmla="*/ 504825 h 523875"/>
              <a:gd name="connsiteX13" fmla="*/ 476250 w 495300"/>
              <a:gd name="connsiteY13" fmla="*/ 523875 h 523875"/>
              <a:gd name="connsiteX14" fmla="*/ 419100 w 495300"/>
              <a:gd name="connsiteY14" fmla="*/ 523875 h 523875"/>
              <a:gd name="connsiteX15" fmla="*/ 400050 w 495300"/>
              <a:gd name="connsiteY15" fmla="*/ 504825 h 523875"/>
              <a:gd name="connsiteX16" fmla="*/ 400050 w 495300"/>
              <a:gd name="connsiteY16" fmla="*/ 447675 h 523875"/>
              <a:gd name="connsiteX17" fmla="*/ 419100 w 495300"/>
              <a:gd name="connsiteY17" fmla="*/ 428625 h 523875"/>
              <a:gd name="connsiteX18" fmla="*/ 438150 w 495300"/>
              <a:gd name="connsiteY18" fmla="*/ 428625 h 523875"/>
              <a:gd name="connsiteX19" fmla="*/ 438150 w 495300"/>
              <a:gd name="connsiteY19" fmla="*/ 323850 h 523875"/>
              <a:gd name="connsiteX20" fmla="*/ 420529 w 495300"/>
              <a:gd name="connsiteY20" fmla="*/ 304895 h 523875"/>
              <a:gd name="connsiteX21" fmla="*/ 419100 w 495300"/>
              <a:gd name="connsiteY21" fmla="*/ 304800 h 523875"/>
              <a:gd name="connsiteX22" fmla="*/ 257175 w 495300"/>
              <a:gd name="connsiteY22" fmla="*/ 304800 h 523875"/>
              <a:gd name="connsiteX23" fmla="*/ 257175 w 495300"/>
              <a:gd name="connsiteY23" fmla="*/ 428625 h 523875"/>
              <a:gd name="connsiteX24" fmla="*/ 276225 w 495300"/>
              <a:gd name="connsiteY24" fmla="*/ 428625 h 523875"/>
              <a:gd name="connsiteX25" fmla="*/ 295275 w 495300"/>
              <a:gd name="connsiteY25" fmla="*/ 447675 h 523875"/>
              <a:gd name="connsiteX26" fmla="*/ 295275 w 495300"/>
              <a:gd name="connsiteY26" fmla="*/ 504825 h 523875"/>
              <a:gd name="connsiteX27" fmla="*/ 276225 w 495300"/>
              <a:gd name="connsiteY27" fmla="*/ 523875 h 523875"/>
              <a:gd name="connsiteX28" fmla="*/ 219075 w 495300"/>
              <a:gd name="connsiteY28" fmla="*/ 523875 h 523875"/>
              <a:gd name="connsiteX29" fmla="*/ 200025 w 495300"/>
              <a:gd name="connsiteY29" fmla="*/ 504825 h 523875"/>
              <a:gd name="connsiteX30" fmla="*/ 200025 w 495300"/>
              <a:gd name="connsiteY30" fmla="*/ 447675 h 523875"/>
              <a:gd name="connsiteX31" fmla="*/ 219075 w 495300"/>
              <a:gd name="connsiteY31" fmla="*/ 428625 h 523875"/>
              <a:gd name="connsiteX32" fmla="*/ 238125 w 495300"/>
              <a:gd name="connsiteY32" fmla="*/ 428625 h 523875"/>
              <a:gd name="connsiteX33" fmla="*/ 238125 w 495300"/>
              <a:gd name="connsiteY33" fmla="*/ 304800 h 523875"/>
              <a:gd name="connsiteX34" fmla="*/ 76200 w 495300"/>
              <a:gd name="connsiteY34" fmla="*/ 304800 h 523875"/>
              <a:gd name="connsiteX35" fmla="*/ 57245 w 495300"/>
              <a:gd name="connsiteY35" fmla="*/ 322421 h 523875"/>
              <a:gd name="connsiteX36" fmla="*/ 57150 w 495300"/>
              <a:gd name="connsiteY36" fmla="*/ 323850 h 523875"/>
              <a:gd name="connsiteX37" fmla="*/ 57150 w 495300"/>
              <a:gd name="connsiteY37" fmla="*/ 428625 h 523875"/>
              <a:gd name="connsiteX38" fmla="*/ 76200 w 495300"/>
              <a:gd name="connsiteY38" fmla="*/ 428625 h 523875"/>
              <a:gd name="connsiteX39" fmla="*/ 95250 w 495300"/>
              <a:gd name="connsiteY39" fmla="*/ 447675 h 523875"/>
              <a:gd name="connsiteX40" fmla="*/ 95250 w 495300"/>
              <a:gd name="connsiteY40" fmla="*/ 504825 h 523875"/>
              <a:gd name="connsiteX41" fmla="*/ 76200 w 495300"/>
              <a:gd name="connsiteY41" fmla="*/ 523875 h 523875"/>
              <a:gd name="connsiteX42" fmla="*/ 19050 w 495300"/>
              <a:gd name="connsiteY42" fmla="*/ 523875 h 523875"/>
              <a:gd name="connsiteX43" fmla="*/ 0 w 495300"/>
              <a:gd name="connsiteY43" fmla="*/ 504825 h 523875"/>
              <a:gd name="connsiteX44" fmla="*/ 0 w 495300"/>
              <a:gd name="connsiteY44" fmla="*/ 447675 h 523875"/>
              <a:gd name="connsiteX45" fmla="*/ 19050 w 495300"/>
              <a:gd name="connsiteY45" fmla="*/ 428625 h 523875"/>
              <a:gd name="connsiteX46" fmla="*/ 38100 w 495300"/>
              <a:gd name="connsiteY46" fmla="*/ 428625 h 523875"/>
              <a:gd name="connsiteX47" fmla="*/ 38100 w 495300"/>
              <a:gd name="connsiteY47" fmla="*/ 323850 h 523875"/>
              <a:gd name="connsiteX48" fmla="*/ 74295 w 495300"/>
              <a:gd name="connsiteY48" fmla="*/ 285750 h 523875"/>
              <a:gd name="connsiteX49" fmla="*/ 76200 w 495300"/>
              <a:gd name="connsiteY49" fmla="*/ 285750 h 523875"/>
              <a:gd name="connsiteX50" fmla="*/ 238125 w 495300"/>
              <a:gd name="connsiteY50" fmla="*/ 285750 h 523875"/>
              <a:gd name="connsiteX51" fmla="*/ 238125 w 495300"/>
              <a:gd name="connsiteY51" fmla="*/ 161925 h 523875"/>
              <a:gd name="connsiteX52" fmla="*/ 123825 w 495300"/>
              <a:gd name="connsiteY52" fmla="*/ 161925 h 523875"/>
              <a:gd name="connsiteX53" fmla="*/ 95250 w 495300"/>
              <a:gd name="connsiteY53" fmla="*/ 133350 h 523875"/>
              <a:gd name="connsiteX54" fmla="*/ 95250 w 495300"/>
              <a:gd name="connsiteY54" fmla="*/ 28575 h 523875"/>
              <a:gd name="connsiteX55" fmla="*/ 123825 w 495300"/>
              <a:gd name="connsiteY55" fmla="*/ 0 h 523875"/>
              <a:gd name="connsiteX56" fmla="*/ 371475 w 495300"/>
              <a:gd name="connsiteY56" fmla="*/ 0 h 523875"/>
              <a:gd name="connsiteX57" fmla="*/ 147638 w 495300"/>
              <a:gd name="connsiteY57" fmla="*/ 95250 h 523875"/>
              <a:gd name="connsiteX58" fmla="*/ 133350 w 495300"/>
              <a:gd name="connsiteY58" fmla="*/ 109538 h 523875"/>
              <a:gd name="connsiteX59" fmla="*/ 147638 w 495300"/>
              <a:gd name="connsiteY59" fmla="*/ 123825 h 523875"/>
              <a:gd name="connsiteX60" fmla="*/ 161925 w 495300"/>
              <a:gd name="connsiteY60" fmla="*/ 109538 h 523875"/>
              <a:gd name="connsiteX61" fmla="*/ 147638 w 495300"/>
              <a:gd name="connsiteY61" fmla="*/ 9525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95300" h="523875">
                <a:moveTo>
                  <a:pt x="371475" y="0"/>
                </a:moveTo>
                <a:cubicBezTo>
                  <a:pt x="387287" y="0"/>
                  <a:pt x="400050" y="12763"/>
                  <a:pt x="400050" y="28575"/>
                </a:cubicBezTo>
                <a:lnTo>
                  <a:pt x="400050" y="133350"/>
                </a:lnTo>
                <a:cubicBezTo>
                  <a:pt x="400050" y="149162"/>
                  <a:pt x="387287" y="161925"/>
                  <a:pt x="371475" y="161925"/>
                </a:cubicBezTo>
                <a:lnTo>
                  <a:pt x="257175" y="161925"/>
                </a:lnTo>
                <a:lnTo>
                  <a:pt x="257175" y="285750"/>
                </a:lnTo>
                <a:lnTo>
                  <a:pt x="419100" y="285750"/>
                </a:lnTo>
                <a:cubicBezTo>
                  <a:pt x="439484" y="285750"/>
                  <a:pt x="456152" y="301752"/>
                  <a:pt x="457200" y="321945"/>
                </a:cubicBezTo>
                <a:lnTo>
                  <a:pt x="457200" y="323850"/>
                </a:lnTo>
                <a:lnTo>
                  <a:pt x="457200" y="428625"/>
                </a:lnTo>
                <a:lnTo>
                  <a:pt x="476250" y="428625"/>
                </a:lnTo>
                <a:cubicBezTo>
                  <a:pt x="486728" y="428625"/>
                  <a:pt x="495300" y="437198"/>
                  <a:pt x="495300" y="447675"/>
                </a:cubicBezTo>
                <a:lnTo>
                  <a:pt x="495300" y="504825"/>
                </a:lnTo>
                <a:cubicBezTo>
                  <a:pt x="495300" y="515303"/>
                  <a:pt x="486728" y="523875"/>
                  <a:pt x="476250" y="523875"/>
                </a:cubicBezTo>
                <a:lnTo>
                  <a:pt x="419100" y="523875"/>
                </a:lnTo>
                <a:cubicBezTo>
                  <a:pt x="408622" y="523875"/>
                  <a:pt x="400050" y="515303"/>
                  <a:pt x="400050" y="504825"/>
                </a:cubicBezTo>
                <a:lnTo>
                  <a:pt x="400050" y="447675"/>
                </a:lnTo>
                <a:cubicBezTo>
                  <a:pt x="400050" y="437198"/>
                  <a:pt x="408622" y="428625"/>
                  <a:pt x="419100" y="428625"/>
                </a:cubicBezTo>
                <a:lnTo>
                  <a:pt x="438150" y="428625"/>
                </a:lnTo>
                <a:lnTo>
                  <a:pt x="438150" y="323850"/>
                </a:lnTo>
                <a:cubicBezTo>
                  <a:pt x="438150" y="313849"/>
                  <a:pt x="430339" y="305562"/>
                  <a:pt x="420529" y="304895"/>
                </a:cubicBezTo>
                <a:lnTo>
                  <a:pt x="419100" y="304800"/>
                </a:lnTo>
                <a:lnTo>
                  <a:pt x="257175" y="304800"/>
                </a:lnTo>
                <a:lnTo>
                  <a:pt x="257175" y="428625"/>
                </a:lnTo>
                <a:lnTo>
                  <a:pt x="276225" y="428625"/>
                </a:lnTo>
                <a:cubicBezTo>
                  <a:pt x="286703" y="428625"/>
                  <a:pt x="295275" y="437198"/>
                  <a:pt x="295275" y="447675"/>
                </a:cubicBezTo>
                <a:lnTo>
                  <a:pt x="295275" y="504825"/>
                </a:lnTo>
                <a:cubicBezTo>
                  <a:pt x="295275" y="515303"/>
                  <a:pt x="286703" y="523875"/>
                  <a:pt x="276225" y="523875"/>
                </a:cubicBezTo>
                <a:lnTo>
                  <a:pt x="219075" y="523875"/>
                </a:lnTo>
                <a:cubicBezTo>
                  <a:pt x="208597" y="523875"/>
                  <a:pt x="200025" y="515303"/>
                  <a:pt x="200025" y="504825"/>
                </a:cubicBezTo>
                <a:lnTo>
                  <a:pt x="200025" y="447675"/>
                </a:lnTo>
                <a:cubicBezTo>
                  <a:pt x="200025" y="437198"/>
                  <a:pt x="208597" y="428625"/>
                  <a:pt x="219075" y="428625"/>
                </a:cubicBezTo>
                <a:lnTo>
                  <a:pt x="238125" y="428625"/>
                </a:lnTo>
                <a:lnTo>
                  <a:pt x="238125" y="304800"/>
                </a:lnTo>
                <a:lnTo>
                  <a:pt x="76200" y="304800"/>
                </a:lnTo>
                <a:cubicBezTo>
                  <a:pt x="66199" y="304800"/>
                  <a:pt x="57912" y="312611"/>
                  <a:pt x="57245" y="322421"/>
                </a:cubicBezTo>
                <a:lnTo>
                  <a:pt x="57150" y="323850"/>
                </a:lnTo>
                <a:lnTo>
                  <a:pt x="57150" y="428625"/>
                </a:lnTo>
                <a:lnTo>
                  <a:pt x="76200" y="428625"/>
                </a:lnTo>
                <a:cubicBezTo>
                  <a:pt x="86678" y="428625"/>
                  <a:pt x="95250" y="437198"/>
                  <a:pt x="95250" y="447675"/>
                </a:cubicBezTo>
                <a:lnTo>
                  <a:pt x="95250" y="504825"/>
                </a:lnTo>
                <a:cubicBezTo>
                  <a:pt x="95250" y="515303"/>
                  <a:pt x="86678" y="523875"/>
                  <a:pt x="76200" y="523875"/>
                </a:cubicBezTo>
                <a:lnTo>
                  <a:pt x="19050" y="523875"/>
                </a:lnTo>
                <a:cubicBezTo>
                  <a:pt x="8573" y="523875"/>
                  <a:pt x="0" y="515303"/>
                  <a:pt x="0" y="504825"/>
                </a:cubicBezTo>
                <a:lnTo>
                  <a:pt x="0" y="447675"/>
                </a:lnTo>
                <a:cubicBezTo>
                  <a:pt x="0" y="437198"/>
                  <a:pt x="8573" y="428625"/>
                  <a:pt x="19050" y="428625"/>
                </a:cubicBezTo>
                <a:lnTo>
                  <a:pt x="38100" y="428625"/>
                </a:lnTo>
                <a:lnTo>
                  <a:pt x="38100" y="323850"/>
                </a:lnTo>
                <a:cubicBezTo>
                  <a:pt x="38100" y="303467"/>
                  <a:pt x="54102" y="286798"/>
                  <a:pt x="74295" y="285750"/>
                </a:cubicBezTo>
                <a:lnTo>
                  <a:pt x="76200" y="285750"/>
                </a:lnTo>
                <a:lnTo>
                  <a:pt x="238125" y="285750"/>
                </a:lnTo>
                <a:lnTo>
                  <a:pt x="238125" y="161925"/>
                </a:lnTo>
                <a:lnTo>
                  <a:pt x="123825" y="161925"/>
                </a:lnTo>
                <a:cubicBezTo>
                  <a:pt x="108013" y="161925"/>
                  <a:pt x="95250" y="149162"/>
                  <a:pt x="95250" y="133350"/>
                </a:cubicBezTo>
                <a:lnTo>
                  <a:pt x="95250" y="28575"/>
                </a:lnTo>
                <a:cubicBezTo>
                  <a:pt x="95250" y="12763"/>
                  <a:pt x="108013" y="0"/>
                  <a:pt x="123825" y="0"/>
                </a:cubicBezTo>
                <a:lnTo>
                  <a:pt x="371475" y="0"/>
                </a:lnTo>
                <a:close/>
                <a:moveTo>
                  <a:pt x="147638" y="95250"/>
                </a:moveTo>
                <a:cubicBezTo>
                  <a:pt x="139732" y="95250"/>
                  <a:pt x="133350" y="101632"/>
                  <a:pt x="133350" y="109538"/>
                </a:cubicBezTo>
                <a:cubicBezTo>
                  <a:pt x="133350" y="117443"/>
                  <a:pt x="139732" y="123825"/>
                  <a:pt x="147638" y="123825"/>
                </a:cubicBezTo>
                <a:cubicBezTo>
                  <a:pt x="155543" y="123825"/>
                  <a:pt x="161925" y="117443"/>
                  <a:pt x="161925" y="109538"/>
                </a:cubicBezTo>
                <a:cubicBezTo>
                  <a:pt x="161925" y="101632"/>
                  <a:pt x="155543" y="95250"/>
                  <a:pt x="147638" y="9525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A7BAB6D-65A5-45FB-A26D-0B32B28487DF}"/>
              </a:ext>
            </a:extLst>
          </p:cNvPr>
          <p:cNvSpPr/>
          <p:nvPr/>
        </p:nvSpPr>
        <p:spPr bwMode="auto">
          <a:xfrm rot="10800000">
            <a:off x="4097256" y="2459320"/>
            <a:ext cx="3876055" cy="2596414"/>
          </a:xfrm>
          <a:custGeom>
            <a:avLst/>
            <a:gdLst>
              <a:gd name="T0" fmla="*/ 178 w 356"/>
              <a:gd name="T1" fmla="*/ 114 h 237"/>
              <a:gd name="T2" fmla="*/ 40 w 356"/>
              <a:gd name="T3" fmla="*/ 13 h 237"/>
              <a:gd name="T4" fmla="*/ 43 w 356"/>
              <a:gd name="T5" fmla="*/ 0 h 237"/>
              <a:gd name="T6" fmla="*/ 0 w 356"/>
              <a:gd name="T7" fmla="*/ 11 h 237"/>
              <a:gd name="T8" fmla="*/ 32 w 356"/>
              <a:gd name="T9" fmla="*/ 43 h 237"/>
              <a:gd name="T10" fmla="*/ 35 w 356"/>
              <a:gd name="T11" fmla="*/ 29 h 237"/>
              <a:gd name="T12" fmla="*/ 165 w 356"/>
              <a:gd name="T13" fmla="*/ 125 h 237"/>
              <a:gd name="T14" fmla="*/ 354 w 356"/>
              <a:gd name="T15" fmla="*/ 237 h 237"/>
              <a:gd name="T16" fmla="*/ 356 w 356"/>
              <a:gd name="T17" fmla="*/ 220 h 237"/>
              <a:gd name="T18" fmla="*/ 178 w 356"/>
              <a:gd name="T19" fmla="*/ 11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6" h="237">
                <a:moveTo>
                  <a:pt x="178" y="114"/>
                </a:moveTo>
                <a:cubicBezTo>
                  <a:pt x="132" y="54"/>
                  <a:pt x="79" y="26"/>
                  <a:pt x="40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32" y="43"/>
                  <a:pt x="32" y="43"/>
                  <a:pt x="32" y="43"/>
                </a:cubicBezTo>
                <a:cubicBezTo>
                  <a:pt x="35" y="29"/>
                  <a:pt x="35" y="29"/>
                  <a:pt x="35" y="29"/>
                </a:cubicBezTo>
                <a:cubicBezTo>
                  <a:pt x="72" y="42"/>
                  <a:pt x="121" y="68"/>
                  <a:pt x="165" y="125"/>
                </a:cubicBezTo>
                <a:cubicBezTo>
                  <a:pt x="214" y="189"/>
                  <a:pt x="283" y="230"/>
                  <a:pt x="354" y="237"/>
                </a:cubicBezTo>
                <a:cubicBezTo>
                  <a:pt x="356" y="220"/>
                  <a:pt x="356" y="220"/>
                  <a:pt x="356" y="220"/>
                </a:cubicBezTo>
                <a:cubicBezTo>
                  <a:pt x="290" y="213"/>
                  <a:pt x="225" y="175"/>
                  <a:pt x="178" y="1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cs typeface="+mn-ea"/>
              <a:sym typeface="+mn-lt"/>
            </a:endParaRPr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DCB6BE8B-A81A-4301-8CDE-784AF1345331}"/>
              </a:ext>
            </a:extLst>
          </p:cNvPr>
          <p:cNvSpPr/>
          <p:nvPr/>
        </p:nvSpPr>
        <p:spPr bwMode="auto">
          <a:xfrm rot="10800000">
            <a:off x="2324118" y="2493220"/>
            <a:ext cx="1098242" cy="1248128"/>
          </a:xfrm>
          <a:custGeom>
            <a:avLst/>
            <a:gdLst>
              <a:gd name="T0" fmla="*/ 101 w 101"/>
              <a:gd name="T1" fmla="*/ 0 h 114"/>
              <a:gd name="T2" fmla="*/ 84 w 101"/>
              <a:gd name="T3" fmla="*/ 0 h 114"/>
              <a:gd name="T4" fmla="*/ 31 w 101"/>
              <a:gd name="T5" fmla="*/ 85 h 114"/>
              <a:gd name="T6" fmla="*/ 26 w 101"/>
              <a:gd name="T7" fmla="*/ 73 h 114"/>
              <a:gd name="T8" fmla="*/ 0 w 101"/>
              <a:gd name="T9" fmla="*/ 109 h 114"/>
              <a:gd name="T10" fmla="*/ 44 w 101"/>
              <a:gd name="T11" fmla="*/ 114 h 114"/>
              <a:gd name="T12" fmla="*/ 38 w 101"/>
              <a:gd name="T13" fmla="*/ 100 h 114"/>
              <a:gd name="T14" fmla="*/ 101 w 101"/>
              <a:gd name="T1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1" h="114">
                <a:moveTo>
                  <a:pt x="101" y="0"/>
                </a:moveTo>
                <a:cubicBezTo>
                  <a:pt x="84" y="0"/>
                  <a:pt x="84" y="0"/>
                  <a:pt x="84" y="0"/>
                </a:cubicBezTo>
                <a:cubicBezTo>
                  <a:pt x="84" y="37"/>
                  <a:pt x="65" y="67"/>
                  <a:pt x="31" y="85"/>
                </a:cubicBezTo>
                <a:cubicBezTo>
                  <a:pt x="26" y="73"/>
                  <a:pt x="26" y="73"/>
                  <a:pt x="26" y="73"/>
                </a:cubicBezTo>
                <a:cubicBezTo>
                  <a:pt x="0" y="109"/>
                  <a:pt x="0" y="109"/>
                  <a:pt x="0" y="109"/>
                </a:cubicBezTo>
                <a:cubicBezTo>
                  <a:pt x="44" y="114"/>
                  <a:pt x="44" y="114"/>
                  <a:pt x="44" y="114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78" y="80"/>
                  <a:pt x="101" y="44"/>
                  <a:pt x="1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cs typeface="+mn-ea"/>
              <a:sym typeface="+mn-lt"/>
            </a:endParaRPr>
          </a:p>
        </p:txBody>
      </p:sp>
      <p:sp>
        <p:nvSpPr>
          <p:cNvPr id="141" name="任意多边形: 形状 140">
            <a:extLst>
              <a:ext uri="{FF2B5EF4-FFF2-40B4-BE49-F238E27FC236}">
                <a16:creationId xmlns:a16="http://schemas.microsoft.com/office/drawing/2014/main" id="{7BB8D4EA-C7B5-4103-9537-6FB1B8A16D12}"/>
              </a:ext>
            </a:extLst>
          </p:cNvPr>
          <p:cNvSpPr/>
          <p:nvPr/>
        </p:nvSpPr>
        <p:spPr bwMode="auto">
          <a:xfrm rot="10800000">
            <a:off x="2486706" y="4146606"/>
            <a:ext cx="1033819" cy="876771"/>
          </a:xfrm>
          <a:custGeom>
            <a:avLst/>
            <a:gdLst>
              <a:gd name="T0" fmla="*/ 83 w 95"/>
              <a:gd name="T1" fmla="*/ 42 h 80"/>
              <a:gd name="T2" fmla="*/ 3 w 95"/>
              <a:gd name="T3" fmla="*/ 0 h 80"/>
              <a:gd name="T4" fmla="*/ 0 w 95"/>
              <a:gd name="T5" fmla="*/ 17 h 80"/>
              <a:gd name="T6" fmla="*/ 67 w 95"/>
              <a:gd name="T7" fmla="*/ 51 h 80"/>
              <a:gd name="T8" fmla="*/ 56 w 95"/>
              <a:gd name="T9" fmla="*/ 57 h 80"/>
              <a:gd name="T10" fmla="*/ 94 w 95"/>
              <a:gd name="T11" fmla="*/ 80 h 80"/>
              <a:gd name="T12" fmla="*/ 95 w 95"/>
              <a:gd name="T13" fmla="*/ 35 h 80"/>
              <a:gd name="T14" fmla="*/ 83 w 95"/>
              <a:gd name="T15" fmla="*/ 4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" h="80">
                <a:moveTo>
                  <a:pt x="83" y="42"/>
                </a:moveTo>
                <a:cubicBezTo>
                  <a:pt x="64" y="21"/>
                  <a:pt x="36" y="6"/>
                  <a:pt x="3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28" y="22"/>
                  <a:pt x="51" y="34"/>
                  <a:pt x="67" y="51"/>
                </a:cubicBezTo>
                <a:cubicBezTo>
                  <a:pt x="56" y="57"/>
                  <a:pt x="56" y="57"/>
                  <a:pt x="56" y="57"/>
                </a:cubicBezTo>
                <a:cubicBezTo>
                  <a:pt x="94" y="80"/>
                  <a:pt x="94" y="80"/>
                  <a:pt x="94" y="80"/>
                </a:cubicBezTo>
                <a:cubicBezTo>
                  <a:pt x="95" y="35"/>
                  <a:pt x="95" y="35"/>
                  <a:pt x="95" y="35"/>
                </a:cubicBezTo>
                <a:lnTo>
                  <a:pt x="83" y="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cs typeface="+mn-ea"/>
              <a:sym typeface="+mn-lt"/>
            </a:endParaRPr>
          </a:p>
        </p:txBody>
      </p:sp>
      <p:sp>
        <p:nvSpPr>
          <p:cNvPr id="142" name="椭圆 141">
            <a:extLst>
              <a:ext uri="{FF2B5EF4-FFF2-40B4-BE49-F238E27FC236}">
                <a16:creationId xmlns:a16="http://schemas.microsoft.com/office/drawing/2014/main" id="{758CCFD9-56A4-46D8-890C-3518DE1370C2}"/>
              </a:ext>
            </a:extLst>
          </p:cNvPr>
          <p:cNvSpPr/>
          <p:nvPr/>
        </p:nvSpPr>
        <p:spPr bwMode="auto">
          <a:xfrm>
            <a:off x="1900526" y="3097857"/>
            <a:ext cx="1031244" cy="1038037"/>
          </a:xfrm>
          <a:prstGeom prst="ellipse">
            <a:avLst/>
          </a:prstGeom>
          <a:solidFill>
            <a:schemeClr val="accent1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id="{FFF1EFC1-E1F9-4AA8-B3A3-522BD45D54A3}"/>
              </a:ext>
            </a:extLst>
          </p:cNvPr>
          <p:cNvSpPr/>
          <p:nvPr/>
        </p:nvSpPr>
        <p:spPr bwMode="auto">
          <a:xfrm>
            <a:off x="9245905" y="3097857"/>
            <a:ext cx="1045569" cy="1038037"/>
          </a:xfrm>
          <a:prstGeom prst="ellipse">
            <a:avLst/>
          </a:prstGeom>
          <a:solidFill>
            <a:schemeClr val="accent1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144" name="椭圆 143">
            <a:extLst>
              <a:ext uri="{FF2B5EF4-FFF2-40B4-BE49-F238E27FC236}">
                <a16:creationId xmlns:a16="http://schemas.microsoft.com/office/drawing/2014/main" id="{FD60B6CB-7296-4ED1-ADA6-AD9E7214A623}"/>
              </a:ext>
            </a:extLst>
          </p:cNvPr>
          <p:cNvSpPr/>
          <p:nvPr/>
        </p:nvSpPr>
        <p:spPr bwMode="auto">
          <a:xfrm>
            <a:off x="7736420" y="2001168"/>
            <a:ext cx="1031244" cy="1038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cs typeface="+mn-ea"/>
              <a:sym typeface="+mn-lt"/>
            </a:endParaRPr>
          </a:p>
        </p:txBody>
      </p:sp>
      <p:sp>
        <p:nvSpPr>
          <p:cNvPr id="145" name="任意多边形: 形状 144">
            <a:extLst>
              <a:ext uri="{FF2B5EF4-FFF2-40B4-BE49-F238E27FC236}">
                <a16:creationId xmlns:a16="http://schemas.microsoft.com/office/drawing/2014/main" id="{C2A3F522-0DAE-4239-A45C-3ACE41B2035E}"/>
              </a:ext>
            </a:extLst>
          </p:cNvPr>
          <p:cNvSpPr/>
          <p:nvPr/>
        </p:nvSpPr>
        <p:spPr bwMode="auto">
          <a:xfrm>
            <a:off x="8020576" y="2292853"/>
            <a:ext cx="462932" cy="454665"/>
          </a:xfrm>
          <a:custGeom>
            <a:avLst/>
            <a:gdLst>
              <a:gd name="connsiteX0" fmla="*/ 342900 w 533400"/>
              <a:gd name="connsiteY0" fmla="*/ 276225 h 523875"/>
              <a:gd name="connsiteX1" fmla="*/ 371475 w 533400"/>
              <a:gd name="connsiteY1" fmla="*/ 304800 h 523875"/>
              <a:gd name="connsiteX2" fmla="*/ 371475 w 533400"/>
              <a:gd name="connsiteY2" fmla="*/ 495300 h 523875"/>
              <a:gd name="connsiteX3" fmla="*/ 342900 w 533400"/>
              <a:gd name="connsiteY3" fmla="*/ 523875 h 523875"/>
              <a:gd name="connsiteX4" fmla="*/ 190500 w 533400"/>
              <a:gd name="connsiteY4" fmla="*/ 523875 h 523875"/>
              <a:gd name="connsiteX5" fmla="*/ 161925 w 533400"/>
              <a:gd name="connsiteY5" fmla="*/ 495300 h 523875"/>
              <a:gd name="connsiteX6" fmla="*/ 161925 w 533400"/>
              <a:gd name="connsiteY6" fmla="*/ 304800 h 523875"/>
              <a:gd name="connsiteX7" fmla="*/ 190500 w 533400"/>
              <a:gd name="connsiteY7" fmla="*/ 276225 h 523875"/>
              <a:gd name="connsiteX8" fmla="*/ 342900 w 533400"/>
              <a:gd name="connsiteY8" fmla="*/ 276225 h 523875"/>
              <a:gd name="connsiteX9" fmla="*/ 142875 w 533400"/>
              <a:gd name="connsiteY9" fmla="*/ 114300 h 523875"/>
              <a:gd name="connsiteX10" fmla="*/ 179070 w 533400"/>
              <a:gd name="connsiteY10" fmla="*/ 152400 h 523875"/>
              <a:gd name="connsiteX11" fmla="*/ 180975 w 533400"/>
              <a:gd name="connsiteY11" fmla="*/ 152400 h 523875"/>
              <a:gd name="connsiteX12" fmla="*/ 352425 w 533400"/>
              <a:gd name="connsiteY12" fmla="*/ 152400 h 523875"/>
              <a:gd name="connsiteX13" fmla="*/ 390525 w 533400"/>
              <a:gd name="connsiteY13" fmla="*/ 116205 h 523875"/>
              <a:gd name="connsiteX14" fmla="*/ 390525 w 533400"/>
              <a:gd name="connsiteY14" fmla="*/ 114300 h 523875"/>
              <a:gd name="connsiteX15" fmla="*/ 504825 w 533400"/>
              <a:gd name="connsiteY15" fmla="*/ 114300 h 523875"/>
              <a:gd name="connsiteX16" fmla="*/ 533400 w 533400"/>
              <a:gd name="connsiteY16" fmla="*/ 142875 h 523875"/>
              <a:gd name="connsiteX17" fmla="*/ 533400 w 533400"/>
              <a:gd name="connsiteY17" fmla="*/ 381000 h 523875"/>
              <a:gd name="connsiteX18" fmla="*/ 504825 w 533400"/>
              <a:gd name="connsiteY18" fmla="*/ 409575 h 523875"/>
              <a:gd name="connsiteX19" fmla="*/ 390525 w 533400"/>
              <a:gd name="connsiteY19" fmla="*/ 409575 h 523875"/>
              <a:gd name="connsiteX20" fmla="*/ 390525 w 533400"/>
              <a:gd name="connsiteY20" fmla="*/ 295275 h 523875"/>
              <a:gd name="connsiteX21" fmla="*/ 354330 w 533400"/>
              <a:gd name="connsiteY21" fmla="*/ 257175 h 523875"/>
              <a:gd name="connsiteX22" fmla="*/ 352425 w 533400"/>
              <a:gd name="connsiteY22" fmla="*/ 257175 h 523875"/>
              <a:gd name="connsiteX23" fmla="*/ 180975 w 533400"/>
              <a:gd name="connsiteY23" fmla="*/ 257175 h 523875"/>
              <a:gd name="connsiteX24" fmla="*/ 142875 w 533400"/>
              <a:gd name="connsiteY24" fmla="*/ 293370 h 523875"/>
              <a:gd name="connsiteX25" fmla="*/ 142875 w 533400"/>
              <a:gd name="connsiteY25" fmla="*/ 295275 h 523875"/>
              <a:gd name="connsiteX26" fmla="*/ 142875 w 533400"/>
              <a:gd name="connsiteY26" fmla="*/ 409575 h 523875"/>
              <a:gd name="connsiteX27" fmla="*/ 28575 w 533400"/>
              <a:gd name="connsiteY27" fmla="*/ 409575 h 523875"/>
              <a:gd name="connsiteX28" fmla="*/ 0 w 533400"/>
              <a:gd name="connsiteY28" fmla="*/ 381000 h 523875"/>
              <a:gd name="connsiteX29" fmla="*/ 0 w 533400"/>
              <a:gd name="connsiteY29" fmla="*/ 200787 h 523875"/>
              <a:gd name="connsiteX30" fmla="*/ 10287 w 533400"/>
              <a:gd name="connsiteY30" fmla="*/ 174784 h 523875"/>
              <a:gd name="connsiteX31" fmla="*/ 55436 w 533400"/>
              <a:gd name="connsiteY31" fmla="*/ 126397 h 523875"/>
              <a:gd name="connsiteX32" fmla="*/ 83248 w 533400"/>
              <a:gd name="connsiteY32" fmla="*/ 114300 h 523875"/>
              <a:gd name="connsiteX33" fmla="*/ 142875 w 533400"/>
              <a:gd name="connsiteY33" fmla="*/ 114300 h 523875"/>
              <a:gd name="connsiteX34" fmla="*/ 461963 w 533400"/>
              <a:gd name="connsiteY34" fmla="*/ 171450 h 523875"/>
              <a:gd name="connsiteX35" fmla="*/ 447675 w 533400"/>
              <a:gd name="connsiteY35" fmla="*/ 185738 h 523875"/>
              <a:gd name="connsiteX36" fmla="*/ 461963 w 533400"/>
              <a:gd name="connsiteY36" fmla="*/ 200025 h 523875"/>
              <a:gd name="connsiteX37" fmla="*/ 476250 w 533400"/>
              <a:gd name="connsiteY37" fmla="*/ 185738 h 523875"/>
              <a:gd name="connsiteX38" fmla="*/ 461963 w 533400"/>
              <a:gd name="connsiteY38" fmla="*/ 171450 h 523875"/>
              <a:gd name="connsiteX39" fmla="*/ 342900 w 533400"/>
              <a:gd name="connsiteY39" fmla="*/ 0 h 523875"/>
              <a:gd name="connsiteX40" fmla="*/ 371475 w 533400"/>
              <a:gd name="connsiteY40" fmla="*/ 28575 h 523875"/>
              <a:gd name="connsiteX41" fmla="*/ 371475 w 533400"/>
              <a:gd name="connsiteY41" fmla="*/ 104775 h 523875"/>
              <a:gd name="connsiteX42" fmla="*/ 342900 w 533400"/>
              <a:gd name="connsiteY42" fmla="*/ 133350 h 523875"/>
              <a:gd name="connsiteX43" fmla="*/ 190500 w 533400"/>
              <a:gd name="connsiteY43" fmla="*/ 133350 h 523875"/>
              <a:gd name="connsiteX44" fmla="*/ 161925 w 533400"/>
              <a:gd name="connsiteY44" fmla="*/ 104775 h 523875"/>
              <a:gd name="connsiteX45" fmla="*/ 161925 w 533400"/>
              <a:gd name="connsiteY45" fmla="*/ 28575 h 523875"/>
              <a:gd name="connsiteX46" fmla="*/ 190500 w 533400"/>
              <a:gd name="connsiteY46" fmla="*/ 0 h 523875"/>
              <a:gd name="connsiteX47" fmla="*/ 342900 w 533400"/>
              <a:gd name="connsiteY47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33400" h="523875">
                <a:moveTo>
                  <a:pt x="342900" y="276225"/>
                </a:moveTo>
                <a:cubicBezTo>
                  <a:pt x="358711" y="276225"/>
                  <a:pt x="371475" y="288989"/>
                  <a:pt x="371475" y="304800"/>
                </a:cubicBezTo>
                <a:lnTo>
                  <a:pt x="371475" y="495300"/>
                </a:lnTo>
                <a:cubicBezTo>
                  <a:pt x="371475" y="511112"/>
                  <a:pt x="358711" y="523875"/>
                  <a:pt x="342900" y="523875"/>
                </a:cubicBezTo>
                <a:lnTo>
                  <a:pt x="190500" y="523875"/>
                </a:lnTo>
                <a:cubicBezTo>
                  <a:pt x="174689" y="523875"/>
                  <a:pt x="161925" y="511112"/>
                  <a:pt x="161925" y="495300"/>
                </a:cubicBezTo>
                <a:lnTo>
                  <a:pt x="161925" y="304800"/>
                </a:lnTo>
                <a:cubicBezTo>
                  <a:pt x="161925" y="288989"/>
                  <a:pt x="174689" y="276225"/>
                  <a:pt x="190500" y="276225"/>
                </a:cubicBezTo>
                <a:lnTo>
                  <a:pt x="342900" y="276225"/>
                </a:lnTo>
                <a:close/>
                <a:moveTo>
                  <a:pt x="142875" y="114300"/>
                </a:moveTo>
                <a:cubicBezTo>
                  <a:pt x="142875" y="134684"/>
                  <a:pt x="158877" y="151352"/>
                  <a:pt x="179070" y="152400"/>
                </a:cubicBezTo>
                <a:lnTo>
                  <a:pt x="180975" y="152400"/>
                </a:lnTo>
                <a:lnTo>
                  <a:pt x="352425" y="152400"/>
                </a:lnTo>
                <a:cubicBezTo>
                  <a:pt x="372809" y="152400"/>
                  <a:pt x="389477" y="136398"/>
                  <a:pt x="390525" y="116205"/>
                </a:cubicBezTo>
                <a:lnTo>
                  <a:pt x="390525" y="114300"/>
                </a:lnTo>
                <a:lnTo>
                  <a:pt x="504825" y="114300"/>
                </a:lnTo>
                <a:cubicBezTo>
                  <a:pt x="520636" y="114300"/>
                  <a:pt x="533400" y="127064"/>
                  <a:pt x="533400" y="142875"/>
                </a:cubicBezTo>
                <a:lnTo>
                  <a:pt x="533400" y="381000"/>
                </a:lnTo>
                <a:cubicBezTo>
                  <a:pt x="533400" y="396812"/>
                  <a:pt x="520636" y="409575"/>
                  <a:pt x="504825" y="409575"/>
                </a:cubicBezTo>
                <a:lnTo>
                  <a:pt x="390525" y="409575"/>
                </a:lnTo>
                <a:lnTo>
                  <a:pt x="390525" y="295275"/>
                </a:lnTo>
                <a:cubicBezTo>
                  <a:pt x="390525" y="274892"/>
                  <a:pt x="374523" y="258223"/>
                  <a:pt x="354330" y="257175"/>
                </a:cubicBezTo>
                <a:lnTo>
                  <a:pt x="352425" y="257175"/>
                </a:lnTo>
                <a:lnTo>
                  <a:pt x="180975" y="257175"/>
                </a:lnTo>
                <a:cubicBezTo>
                  <a:pt x="160591" y="257175"/>
                  <a:pt x="143923" y="273177"/>
                  <a:pt x="142875" y="293370"/>
                </a:cubicBezTo>
                <a:lnTo>
                  <a:pt x="142875" y="295275"/>
                </a:lnTo>
                <a:lnTo>
                  <a:pt x="142875" y="409575"/>
                </a:lnTo>
                <a:lnTo>
                  <a:pt x="28575" y="409575"/>
                </a:lnTo>
                <a:cubicBezTo>
                  <a:pt x="12763" y="409575"/>
                  <a:pt x="0" y="396812"/>
                  <a:pt x="0" y="381000"/>
                </a:cubicBezTo>
                <a:lnTo>
                  <a:pt x="0" y="200787"/>
                </a:lnTo>
                <a:cubicBezTo>
                  <a:pt x="0" y="191167"/>
                  <a:pt x="3620" y="181832"/>
                  <a:pt x="10287" y="174784"/>
                </a:cubicBezTo>
                <a:lnTo>
                  <a:pt x="55436" y="126397"/>
                </a:lnTo>
                <a:cubicBezTo>
                  <a:pt x="62675" y="118682"/>
                  <a:pt x="72771" y="114300"/>
                  <a:pt x="83248" y="114300"/>
                </a:cubicBezTo>
                <a:lnTo>
                  <a:pt x="142875" y="114300"/>
                </a:lnTo>
                <a:close/>
                <a:moveTo>
                  <a:pt x="461963" y="171450"/>
                </a:moveTo>
                <a:cubicBezTo>
                  <a:pt x="454057" y="171450"/>
                  <a:pt x="447675" y="177832"/>
                  <a:pt x="447675" y="185738"/>
                </a:cubicBezTo>
                <a:cubicBezTo>
                  <a:pt x="447675" y="193643"/>
                  <a:pt x="454057" y="200025"/>
                  <a:pt x="461963" y="200025"/>
                </a:cubicBezTo>
                <a:cubicBezTo>
                  <a:pt x="469868" y="200025"/>
                  <a:pt x="476250" y="193643"/>
                  <a:pt x="476250" y="185738"/>
                </a:cubicBezTo>
                <a:cubicBezTo>
                  <a:pt x="476250" y="177832"/>
                  <a:pt x="469868" y="171450"/>
                  <a:pt x="461963" y="171450"/>
                </a:cubicBezTo>
                <a:close/>
                <a:moveTo>
                  <a:pt x="342900" y="0"/>
                </a:moveTo>
                <a:cubicBezTo>
                  <a:pt x="358711" y="0"/>
                  <a:pt x="371475" y="12763"/>
                  <a:pt x="371475" y="28575"/>
                </a:cubicBezTo>
                <a:lnTo>
                  <a:pt x="371475" y="104775"/>
                </a:lnTo>
                <a:cubicBezTo>
                  <a:pt x="371475" y="120587"/>
                  <a:pt x="358711" y="133350"/>
                  <a:pt x="342900" y="133350"/>
                </a:cubicBezTo>
                <a:lnTo>
                  <a:pt x="190500" y="133350"/>
                </a:lnTo>
                <a:cubicBezTo>
                  <a:pt x="174689" y="133350"/>
                  <a:pt x="161925" y="120587"/>
                  <a:pt x="161925" y="104775"/>
                </a:cubicBezTo>
                <a:lnTo>
                  <a:pt x="161925" y="28575"/>
                </a:lnTo>
                <a:cubicBezTo>
                  <a:pt x="161925" y="12763"/>
                  <a:pt x="174689" y="0"/>
                  <a:pt x="190500" y="0"/>
                </a:cubicBezTo>
                <a:lnTo>
                  <a:pt x="3429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8BD8FFF2-57A1-4C9B-8876-FF67C5678A1A}"/>
              </a:ext>
            </a:extLst>
          </p:cNvPr>
          <p:cNvSpPr/>
          <p:nvPr/>
        </p:nvSpPr>
        <p:spPr bwMode="auto">
          <a:xfrm>
            <a:off x="3426518" y="2001168"/>
            <a:ext cx="1045569" cy="10380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cs typeface="+mn-ea"/>
              <a:sym typeface="+mn-lt"/>
            </a:endParaRPr>
          </a:p>
        </p:txBody>
      </p:sp>
      <p:sp>
        <p:nvSpPr>
          <p:cNvPr id="147" name="任意多边形: 形状 146">
            <a:extLst>
              <a:ext uri="{FF2B5EF4-FFF2-40B4-BE49-F238E27FC236}">
                <a16:creationId xmlns:a16="http://schemas.microsoft.com/office/drawing/2014/main" id="{44E9AB54-1D64-4E60-BF02-37B01C766D9F}"/>
              </a:ext>
            </a:extLst>
          </p:cNvPr>
          <p:cNvSpPr/>
          <p:nvPr/>
        </p:nvSpPr>
        <p:spPr bwMode="auto">
          <a:xfrm>
            <a:off x="3707840" y="2260528"/>
            <a:ext cx="482922" cy="519315"/>
          </a:xfrm>
          <a:custGeom>
            <a:avLst/>
            <a:gdLst>
              <a:gd name="connsiteX0" fmla="*/ 8038 w 487162"/>
              <a:gd name="connsiteY0" fmla="*/ 513398 h 523875"/>
              <a:gd name="connsiteX1" fmla="*/ 7467 w 487162"/>
              <a:gd name="connsiteY1" fmla="*/ 512731 h 523875"/>
              <a:gd name="connsiteX2" fmla="*/ 7467 w 487162"/>
              <a:gd name="connsiteY2" fmla="*/ 512731 h 523875"/>
              <a:gd name="connsiteX3" fmla="*/ 6991 w 487162"/>
              <a:gd name="connsiteY3" fmla="*/ 512064 h 523875"/>
              <a:gd name="connsiteX4" fmla="*/ 4990 w 487162"/>
              <a:gd name="connsiteY4" fmla="*/ 509016 h 523875"/>
              <a:gd name="connsiteX5" fmla="*/ 4990 w 487162"/>
              <a:gd name="connsiteY5" fmla="*/ 509016 h 523875"/>
              <a:gd name="connsiteX6" fmla="*/ 4514 w 487162"/>
              <a:gd name="connsiteY6" fmla="*/ 508254 h 523875"/>
              <a:gd name="connsiteX7" fmla="*/ 3752 w 487162"/>
              <a:gd name="connsiteY7" fmla="*/ 506730 h 523875"/>
              <a:gd name="connsiteX8" fmla="*/ 3085 w 487162"/>
              <a:gd name="connsiteY8" fmla="*/ 505111 h 523875"/>
              <a:gd name="connsiteX9" fmla="*/ 2990 w 487162"/>
              <a:gd name="connsiteY9" fmla="*/ 504920 h 523875"/>
              <a:gd name="connsiteX10" fmla="*/ 2895 w 487162"/>
              <a:gd name="connsiteY10" fmla="*/ 504635 h 523875"/>
              <a:gd name="connsiteX11" fmla="*/ 2895 w 487162"/>
              <a:gd name="connsiteY11" fmla="*/ 504444 h 523875"/>
              <a:gd name="connsiteX12" fmla="*/ 2228 w 487162"/>
              <a:gd name="connsiteY12" fmla="*/ 502444 h 523875"/>
              <a:gd name="connsiteX13" fmla="*/ 1847 w 487162"/>
              <a:gd name="connsiteY13" fmla="*/ 501110 h 523875"/>
              <a:gd name="connsiteX14" fmla="*/ 1371 w 487162"/>
              <a:gd name="connsiteY14" fmla="*/ 499205 h 523875"/>
              <a:gd name="connsiteX15" fmla="*/ 514 w 487162"/>
              <a:gd name="connsiteY15" fmla="*/ 494919 h 523875"/>
              <a:gd name="connsiteX16" fmla="*/ 228 w 487162"/>
              <a:gd name="connsiteY16" fmla="*/ 492443 h 523875"/>
              <a:gd name="connsiteX17" fmla="*/ 37 w 487162"/>
              <a:gd name="connsiteY17" fmla="*/ 485870 h 523875"/>
              <a:gd name="connsiteX18" fmla="*/ 4609 w 487162"/>
              <a:gd name="connsiteY18" fmla="*/ 467582 h 523875"/>
              <a:gd name="connsiteX19" fmla="*/ 154247 w 487162"/>
              <a:gd name="connsiteY19" fmla="*/ 150876 h 523875"/>
              <a:gd name="connsiteX20" fmla="*/ 157867 w 487162"/>
              <a:gd name="connsiteY20" fmla="*/ 134588 h 523875"/>
              <a:gd name="connsiteX21" fmla="*/ 157867 w 487162"/>
              <a:gd name="connsiteY21" fmla="*/ 19050 h 523875"/>
              <a:gd name="connsiteX22" fmla="*/ 119767 w 487162"/>
              <a:gd name="connsiteY22" fmla="*/ 19050 h 523875"/>
              <a:gd name="connsiteX23" fmla="*/ 119767 w 487162"/>
              <a:gd name="connsiteY23" fmla="*/ 0 h 523875"/>
              <a:gd name="connsiteX24" fmla="*/ 367417 w 487162"/>
              <a:gd name="connsiteY24" fmla="*/ 0 h 523875"/>
              <a:gd name="connsiteX25" fmla="*/ 367417 w 487162"/>
              <a:gd name="connsiteY25" fmla="*/ 19050 h 523875"/>
              <a:gd name="connsiteX26" fmla="*/ 329317 w 487162"/>
              <a:gd name="connsiteY26" fmla="*/ 19050 h 523875"/>
              <a:gd name="connsiteX27" fmla="*/ 329317 w 487162"/>
              <a:gd name="connsiteY27" fmla="*/ 134684 h 523875"/>
              <a:gd name="connsiteX28" fmla="*/ 332936 w 487162"/>
              <a:gd name="connsiteY28" fmla="*/ 150971 h 523875"/>
              <a:gd name="connsiteX29" fmla="*/ 482574 w 487162"/>
              <a:gd name="connsiteY29" fmla="*/ 467678 h 523875"/>
              <a:gd name="connsiteX30" fmla="*/ 484098 w 487162"/>
              <a:gd name="connsiteY30" fmla="*/ 504920 h 523875"/>
              <a:gd name="connsiteX31" fmla="*/ 484003 w 487162"/>
              <a:gd name="connsiteY31" fmla="*/ 505111 h 523875"/>
              <a:gd name="connsiteX32" fmla="*/ 483431 w 487162"/>
              <a:gd name="connsiteY32" fmla="*/ 506540 h 523875"/>
              <a:gd name="connsiteX33" fmla="*/ 458571 w 487162"/>
              <a:gd name="connsiteY33" fmla="*/ 523780 h 523875"/>
              <a:gd name="connsiteX34" fmla="*/ 456666 w 487162"/>
              <a:gd name="connsiteY34" fmla="*/ 523875 h 523875"/>
              <a:gd name="connsiteX35" fmla="*/ 30422 w 487162"/>
              <a:gd name="connsiteY35" fmla="*/ 523875 h 523875"/>
              <a:gd name="connsiteX36" fmla="*/ 28612 w 487162"/>
              <a:gd name="connsiteY36" fmla="*/ 523780 h 523875"/>
              <a:gd name="connsiteX37" fmla="*/ 26136 w 487162"/>
              <a:gd name="connsiteY37" fmla="*/ 523494 h 523875"/>
              <a:gd name="connsiteX38" fmla="*/ 22326 w 487162"/>
              <a:gd name="connsiteY38" fmla="*/ 522637 h 523875"/>
              <a:gd name="connsiteX39" fmla="*/ 22326 w 487162"/>
              <a:gd name="connsiteY39" fmla="*/ 522637 h 523875"/>
              <a:gd name="connsiteX40" fmla="*/ 16801 w 487162"/>
              <a:gd name="connsiteY40" fmla="*/ 520351 h 523875"/>
              <a:gd name="connsiteX41" fmla="*/ 15373 w 487162"/>
              <a:gd name="connsiteY41" fmla="*/ 519589 h 523875"/>
              <a:gd name="connsiteX42" fmla="*/ 14420 w 487162"/>
              <a:gd name="connsiteY42" fmla="*/ 519017 h 523875"/>
              <a:gd name="connsiteX43" fmla="*/ 9467 w 487162"/>
              <a:gd name="connsiteY43" fmla="*/ 514922 h 523875"/>
              <a:gd name="connsiteX44" fmla="*/ 8038 w 487162"/>
              <a:gd name="connsiteY44" fmla="*/ 513398 h 523875"/>
              <a:gd name="connsiteX45" fmla="*/ 8038 w 487162"/>
              <a:gd name="connsiteY45" fmla="*/ 513398 h 523875"/>
              <a:gd name="connsiteX46" fmla="*/ 254641 w 487162"/>
              <a:gd name="connsiteY46" fmla="*/ 404146 h 523875"/>
              <a:gd name="connsiteX47" fmla="*/ 251783 w 487162"/>
              <a:gd name="connsiteY47" fmla="*/ 405956 h 523875"/>
              <a:gd name="connsiteX48" fmla="*/ 246259 w 487162"/>
              <a:gd name="connsiteY48" fmla="*/ 409670 h 523875"/>
              <a:gd name="connsiteX49" fmla="*/ 54425 w 487162"/>
              <a:gd name="connsiteY49" fmla="*/ 416243 h 523875"/>
              <a:gd name="connsiteX50" fmla="*/ 50615 w 487162"/>
              <a:gd name="connsiteY50" fmla="*/ 414719 h 523875"/>
              <a:gd name="connsiteX51" fmla="*/ 21754 w 487162"/>
              <a:gd name="connsiteY51" fmla="*/ 475774 h 523875"/>
              <a:gd name="connsiteX52" fmla="*/ 20897 w 487162"/>
              <a:gd name="connsiteY52" fmla="*/ 477679 h 523875"/>
              <a:gd name="connsiteX53" fmla="*/ 20802 w 487162"/>
              <a:gd name="connsiteY53" fmla="*/ 498158 h 523875"/>
              <a:gd name="connsiteX54" fmla="*/ 27945 w 487162"/>
              <a:gd name="connsiteY54" fmla="*/ 504444 h 523875"/>
              <a:gd name="connsiteX55" fmla="*/ 29184 w 487162"/>
              <a:gd name="connsiteY55" fmla="*/ 504635 h 523875"/>
              <a:gd name="connsiteX56" fmla="*/ 30327 w 487162"/>
              <a:gd name="connsiteY56" fmla="*/ 504730 h 523875"/>
              <a:gd name="connsiteX57" fmla="*/ 456570 w 487162"/>
              <a:gd name="connsiteY57" fmla="*/ 504730 h 523875"/>
              <a:gd name="connsiteX58" fmla="*/ 457714 w 487162"/>
              <a:gd name="connsiteY58" fmla="*/ 504635 h 523875"/>
              <a:gd name="connsiteX59" fmla="*/ 466095 w 487162"/>
              <a:gd name="connsiteY59" fmla="*/ 498062 h 523875"/>
              <a:gd name="connsiteX60" fmla="*/ 466667 w 487162"/>
              <a:gd name="connsiteY60" fmla="*/ 479584 h 523875"/>
              <a:gd name="connsiteX61" fmla="*/ 466000 w 487162"/>
              <a:gd name="connsiteY61" fmla="*/ 477584 h 523875"/>
              <a:gd name="connsiteX62" fmla="*/ 465143 w 487162"/>
              <a:gd name="connsiteY62" fmla="*/ 475679 h 523875"/>
              <a:gd name="connsiteX63" fmla="*/ 423519 w 487162"/>
              <a:gd name="connsiteY63" fmla="*/ 387477 h 523875"/>
              <a:gd name="connsiteX64" fmla="*/ 254641 w 487162"/>
              <a:gd name="connsiteY64" fmla="*/ 404146 h 523875"/>
              <a:gd name="connsiteX65" fmla="*/ 305504 w 487162"/>
              <a:gd name="connsiteY65" fmla="*/ 257175 h 523875"/>
              <a:gd name="connsiteX66" fmla="*/ 272167 w 487162"/>
              <a:gd name="connsiteY66" fmla="*/ 290513 h 523875"/>
              <a:gd name="connsiteX67" fmla="*/ 305504 w 487162"/>
              <a:gd name="connsiteY67" fmla="*/ 323850 h 523875"/>
              <a:gd name="connsiteX68" fmla="*/ 338842 w 487162"/>
              <a:gd name="connsiteY68" fmla="*/ 290513 h 523875"/>
              <a:gd name="connsiteX69" fmla="*/ 305504 w 487162"/>
              <a:gd name="connsiteY69" fmla="*/ 2571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87162" h="523875">
                <a:moveTo>
                  <a:pt x="8038" y="513398"/>
                </a:moveTo>
                <a:lnTo>
                  <a:pt x="7467" y="512731"/>
                </a:lnTo>
                <a:lnTo>
                  <a:pt x="7467" y="512731"/>
                </a:lnTo>
                <a:lnTo>
                  <a:pt x="6991" y="512064"/>
                </a:lnTo>
                <a:cubicBezTo>
                  <a:pt x="6228" y="511112"/>
                  <a:pt x="5657" y="510064"/>
                  <a:pt x="4990" y="509016"/>
                </a:cubicBezTo>
                <a:lnTo>
                  <a:pt x="4990" y="509016"/>
                </a:lnTo>
                <a:lnTo>
                  <a:pt x="4514" y="508254"/>
                </a:lnTo>
                <a:lnTo>
                  <a:pt x="3752" y="506730"/>
                </a:lnTo>
                <a:lnTo>
                  <a:pt x="3085" y="505111"/>
                </a:lnTo>
                <a:lnTo>
                  <a:pt x="2990" y="504920"/>
                </a:lnTo>
                <a:lnTo>
                  <a:pt x="2895" y="504635"/>
                </a:lnTo>
                <a:lnTo>
                  <a:pt x="2895" y="504444"/>
                </a:lnTo>
                <a:lnTo>
                  <a:pt x="2228" y="502444"/>
                </a:lnTo>
                <a:cubicBezTo>
                  <a:pt x="2133" y="501968"/>
                  <a:pt x="1942" y="501587"/>
                  <a:pt x="1847" y="501110"/>
                </a:cubicBezTo>
                <a:cubicBezTo>
                  <a:pt x="1657" y="500444"/>
                  <a:pt x="1466" y="499872"/>
                  <a:pt x="1371" y="499205"/>
                </a:cubicBezTo>
                <a:cubicBezTo>
                  <a:pt x="990" y="497776"/>
                  <a:pt x="799" y="496348"/>
                  <a:pt x="514" y="494919"/>
                </a:cubicBezTo>
                <a:lnTo>
                  <a:pt x="228" y="492443"/>
                </a:lnTo>
                <a:cubicBezTo>
                  <a:pt x="37" y="490252"/>
                  <a:pt x="-58" y="488061"/>
                  <a:pt x="37" y="485870"/>
                </a:cubicBezTo>
                <a:cubicBezTo>
                  <a:pt x="323" y="479584"/>
                  <a:pt x="1847" y="473393"/>
                  <a:pt x="4609" y="467582"/>
                </a:cubicBezTo>
                <a:lnTo>
                  <a:pt x="154247" y="150876"/>
                </a:lnTo>
                <a:cubicBezTo>
                  <a:pt x="156628" y="145828"/>
                  <a:pt x="157867" y="140208"/>
                  <a:pt x="157867" y="134588"/>
                </a:cubicBezTo>
                <a:lnTo>
                  <a:pt x="157867" y="19050"/>
                </a:lnTo>
                <a:lnTo>
                  <a:pt x="119767" y="19050"/>
                </a:lnTo>
                <a:lnTo>
                  <a:pt x="119767" y="0"/>
                </a:lnTo>
                <a:lnTo>
                  <a:pt x="367417" y="0"/>
                </a:lnTo>
                <a:lnTo>
                  <a:pt x="367417" y="19050"/>
                </a:lnTo>
                <a:lnTo>
                  <a:pt x="329317" y="19050"/>
                </a:lnTo>
                <a:lnTo>
                  <a:pt x="329317" y="134684"/>
                </a:lnTo>
                <a:cubicBezTo>
                  <a:pt x="329317" y="140303"/>
                  <a:pt x="330555" y="145828"/>
                  <a:pt x="332936" y="150971"/>
                </a:cubicBezTo>
                <a:lnTo>
                  <a:pt x="482574" y="467678"/>
                </a:lnTo>
                <a:cubicBezTo>
                  <a:pt x="488098" y="479393"/>
                  <a:pt x="488670" y="492824"/>
                  <a:pt x="484098" y="504920"/>
                </a:cubicBezTo>
                <a:lnTo>
                  <a:pt x="484003" y="505111"/>
                </a:lnTo>
                <a:lnTo>
                  <a:pt x="483431" y="506540"/>
                </a:lnTo>
                <a:cubicBezTo>
                  <a:pt x="478954" y="516446"/>
                  <a:pt x="469429" y="523113"/>
                  <a:pt x="458571" y="523780"/>
                </a:cubicBezTo>
                <a:lnTo>
                  <a:pt x="456666" y="523875"/>
                </a:lnTo>
                <a:lnTo>
                  <a:pt x="30422" y="523875"/>
                </a:lnTo>
                <a:lnTo>
                  <a:pt x="28612" y="523780"/>
                </a:lnTo>
                <a:cubicBezTo>
                  <a:pt x="27755" y="523685"/>
                  <a:pt x="26993" y="523685"/>
                  <a:pt x="26136" y="523494"/>
                </a:cubicBezTo>
                <a:cubicBezTo>
                  <a:pt x="24802" y="523304"/>
                  <a:pt x="23564" y="523018"/>
                  <a:pt x="22326" y="522637"/>
                </a:cubicBezTo>
                <a:lnTo>
                  <a:pt x="22326" y="522637"/>
                </a:lnTo>
                <a:cubicBezTo>
                  <a:pt x="20421" y="522065"/>
                  <a:pt x="18516" y="521303"/>
                  <a:pt x="16801" y="520351"/>
                </a:cubicBezTo>
                <a:lnTo>
                  <a:pt x="15373" y="519589"/>
                </a:lnTo>
                <a:cubicBezTo>
                  <a:pt x="15087" y="519398"/>
                  <a:pt x="14801" y="519208"/>
                  <a:pt x="14420" y="519017"/>
                </a:cubicBezTo>
                <a:cubicBezTo>
                  <a:pt x="12610" y="517874"/>
                  <a:pt x="10896" y="516446"/>
                  <a:pt x="9467" y="514922"/>
                </a:cubicBezTo>
                <a:lnTo>
                  <a:pt x="8038" y="513398"/>
                </a:lnTo>
                <a:lnTo>
                  <a:pt x="8038" y="513398"/>
                </a:lnTo>
                <a:close/>
                <a:moveTo>
                  <a:pt x="254641" y="404146"/>
                </a:moveTo>
                <a:lnTo>
                  <a:pt x="251783" y="405956"/>
                </a:lnTo>
                <a:lnTo>
                  <a:pt x="246259" y="409670"/>
                </a:lnTo>
                <a:cubicBezTo>
                  <a:pt x="199015" y="441008"/>
                  <a:pt x="119481" y="441960"/>
                  <a:pt x="54425" y="416243"/>
                </a:cubicBezTo>
                <a:lnTo>
                  <a:pt x="50615" y="414719"/>
                </a:lnTo>
                <a:lnTo>
                  <a:pt x="21754" y="475774"/>
                </a:lnTo>
                <a:lnTo>
                  <a:pt x="20897" y="477679"/>
                </a:lnTo>
                <a:cubicBezTo>
                  <a:pt x="18420" y="484251"/>
                  <a:pt x="18325" y="491490"/>
                  <a:pt x="20802" y="498158"/>
                </a:cubicBezTo>
                <a:cubicBezTo>
                  <a:pt x="22040" y="501396"/>
                  <a:pt x="24707" y="503682"/>
                  <a:pt x="27945" y="504444"/>
                </a:cubicBezTo>
                <a:lnTo>
                  <a:pt x="29184" y="504635"/>
                </a:lnTo>
                <a:lnTo>
                  <a:pt x="30327" y="504730"/>
                </a:lnTo>
                <a:lnTo>
                  <a:pt x="456570" y="504730"/>
                </a:lnTo>
                <a:lnTo>
                  <a:pt x="457714" y="504635"/>
                </a:lnTo>
                <a:cubicBezTo>
                  <a:pt x="461524" y="504254"/>
                  <a:pt x="464762" y="501682"/>
                  <a:pt x="466095" y="498062"/>
                </a:cubicBezTo>
                <a:cubicBezTo>
                  <a:pt x="468382" y="492157"/>
                  <a:pt x="468572" y="485585"/>
                  <a:pt x="466667" y="479584"/>
                </a:cubicBezTo>
                <a:lnTo>
                  <a:pt x="466000" y="477584"/>
                </a:lnTo>
                <a:lnTo>
                  <a:pt x="465143" y="475679"/>
                </a:lnTo>
                <a:lnTo>
                  <a:pt x="423519" y="387477"/>
                </a:lnTo>
                <a:cubicBezTo>
                  <a:pt x="365416" y="373190"/>
                  <a:pt x="295979" y="378714"/>
                  <a:pt x="254641" y="404146"/>
                </a:cubicBezTo>
                <a:close/>
                <a:moveTo>
                  <a:pt x="305504" y="257175"/>
                </a:moveTo>
                <a:cubicBezTo>
                  <a:pt x="287121" y="257175"/>
                  <a:pt x="272167" y="272129"/>
                  <a:pt x="272167" y="290513"/>
                </a:cubicBezTo>
                <a:cubicBezTo>
                  <a:pt x="272167" y="308896"/>
                  <a:pt x="287121" y="323850"/>
                  <a:pt x="305504" y="323850"/>
                </a:cubicBezTo>
                <a:cubicBezTo>
                  <a:pt x="323887" y="323850"/>
                  <a:pt x="338842" y="308896"/>
                  <a:pt x="338842" y="290513"/>
                </a:cubicBezTo>
                <a:cubicBezTo>
                  <a:pt x="338842" y="272129"/>
                  <a:pt x="323887" y="257175"/>
                  <a:pt x="305504" y="2571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A8625847-E6AC-4F91-ABF3-455C2040F62D}"/>
              </a:ext>
            </a:extLst>
          </p:cNvPr>
          <p:cNvSpPr/>
          <p:nvPr/>
        </p:nvSpPr>
        <p:spPr bwMode="auto">
          <a:xfrm>
            <a:off x="3159353" y="4420119"/>
            <a:ext cx="1045569" cy="1052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400">
              <a:cs typeface="+mn-ea"/>
              <a:sym typeface="+mn-lt"/>
            </a:endParaRPr>
          </a:p>
        </p:txBody>
      </p:sp>
      <p:sp>
        <p:nvSpPr>
          <p:cNvPr id="149" name="任意多边形: 形状 148">
            <a:extLst>
              <a:ext uri="{FF2B5EF4-FFF2-40B4-BE49-F238E27FC236}">
                <a16:creationId xmlns:a16="http://schemas.microsoft.com/office/drawing/2014/main" id="{F683D068-45D7-48F9-BFE1-44A0D179CC12}"/>
              </a:ext>
            </a:extLst>
          </p:cNvPr>
          <p:cNvSpPr/>
          <p:nvPr/>
        </p:nvSpPr>
        <p:spPr bwMode="auto">
          <a:xfrm>
            <a:off x="3460236" y="4676192"/>
            <a:ext cx="443800" cy="540278"/>
          </a:xfrm>
          <a:custGeom>
            <a:avLst/>
            <a:gdLst>
              <a:gd name="connsiteX0" fmla="*/ 283464 w 438150"/>
              <a:gd name="connsiteY0" fmla="*/ 0 h 533400"/>
              <a:gd name="connsiteX1" fmla="*/ 285750 w 438150"/>
              <a:gd name="connsiteY1" fmla="*/ 95 h 533400"/>
              <a:gd name="connsiteX2" fmla="*/ 285750 w 438150"/>
              <a:gd name="connsiteY2" fmla="*/ 123825 h 533400"/>
              <a:gd name="connsiteX3" fmla="*/ 285845 w 438150"/>
              <a:gd name="connsiteY3" fmla="*/ 125540 h 533400"/>
              <a:gd name="connsiteX4" fmla="*/ 314325 w 438150"/>
              <a:gd name="connsiteY4" fmla="*/ 152400 h 533400"/>
              <a:gd name="connsiteX5" fmla="*/ 314325 w 438150"/>
              <a:gd name="connsiteY5" fmla="*/ 152400 h 533400"/>
              <a:gd name="connsiteX6" fmla="*/ 438055 w 438150"/>
              <a:gd name="connsiteY6" fmla="*/ 152400 h 533400"/>
              <a:gd name="connsiteX7" fmla="*/ 438150 w 438150"/>
              <a:gd name="connsiteY7" fmla="*/ 154686 h 533400"/>
              <a:gd name="connsiteX8" fmla="*/ 438150 w 438150"/>
              <a:gd name="connsiteY8" fmla="*/ 504825 h 533400"/>
              <a:gd name="connsiteX9" fmla="*/ 409575 w 438150"/>
              <a:gd name="connsiteY9" fmla="*/ 533400 h 533400"/>
              <a:gd name="connsiteX10" fmla="*/ 28575 w 438150"/>
              <a:gd name="connsiteY10" fmla="*/ 533400 h 533400"/>
              <a:gd name="connsiteX11" fmla="*/ 0 w 438150"/>
              <a:gd name="connsiteY11" fmla="*/ 504825 h 533400"/>
              <a:gd name="connsiteX12" fmla="*/ 0 w 438150"/>
              <a:gd name="connsiteY12" fmla="*/ 28575 h 533400"/>
              <a:gd name="connsiteX13" fmla="*/ 28575 w 438150"/>
              <a:gd name="connsiteY13" fmla="*/ 0 h 533400"/>
              <a:gd name="connsiteX14" fmla="*/ 283464 w 438150"/>
              <a:gd name="connsiteY14" fmla="*/ 0 h 533400"/>
              <a:gd name="connsiteX15" fmla="*/ 247650 w 438150"/>
              <a:gd name="connsiteY15" fmla="*/ 200025 h 533400"/>
              <a:gd name="connsiteX16" fmla="*/ 152400 w 438150"/>
              <a:gd name="connsiteY16" fmla="*/ 200025 h 533400"/>
              <a:gd name="connsiteX17" fmla="*/ 152400 w 438150"/>
              <a:gd name="connsiteY17" fmla="*/ 409575 h 533400"/>
              <a:gd name="connsiteX18" fmla="*/ 171450 w 438150"/>
              <a:gd name="connsiteY18" fmla="*/ 409575 h 533400"/>
              <a:gd name="connsiteX19" fmla="*/ 171450 w 438150"/>
              <a:gd name="connsiteY19" fmla="*/ 314325 h 533400"/>
              <a:gd name="connsiteX20" fmla="*/ 247650 w 438150"/>
              <a:gd name="connsiteY20" fmla="*/ 314325 h 533400"/>
              <a:gd name="connsiteX21" fmla="*/ 249746 w 438150"/>
              <a:gd name="connsiteY21" fmla="*/ 314325 h 533400"/>
              <a:gd name="connsiteX22" fmla="*/ 304800 w 438150"/>
              <a:gd name="connsiteY22" fmla="*/ 257175 h 533400"/>
              <a:gd name="connsiteX23" fmla="*/ 247650 w 438150"/>
              <a:gd name="connsiteY23" fmla="*/ 200025 h 533400"/>
              <a:gd name="connsiteX24" fmla="*/ 247650 w 438150"/>
              <a:gd name="connsiteY24" fmla="*/ 200025 h 533400"/>
              <a:gd name="connsiteX25" fmla="*/ 247650 w 438150"/>
              <a:gd name="connsiteY25" fmla="*/ 219075 h 533400"/>
              <a:gd name="connsiteX26" fmla="*/ 285750 w 438150"/>
              <a:gd name="connsiteY26" fmla="*/ 257175 h 533400"/>
              <a:gd name="connsiteX27" fmla="*/ 247650 w 438150"/>
              <a:gd name="connsiteY27" fmla="*/ 295275 h 533400"/>
              <a:gd name="connsiteX28" fmla="*/ 247650 w 438150"/>
              <a:gd name="connsiteY28" fmla="*/ 295275 h 533400"/>
              <a:gd name="connsiteX29" fmla="*/ 171450 w 438150"/>
              <a:gd name="connsiteY29" fmla="*/ 295275 h 533400"/>
              <a:gd name="connsiteX30" fmla="*/ 171450 w 438150"/>
              <a:gd name="connsiteY30" fmla="*/ 219075 h 533400"/>
              <a:gd name="connsiteX31" fmla="*/ 247650 w 438150"/>
              <a:gd name="connsiteY31" fmla="*/ 219075 h 533400"/>
              <a:gd name="connsiteX32" fmla="*/ 428625 w 438150"/>
              <a:gd name="connsiteY32" fmla="*/ 133350 h 533400"/>
              <a:gd name="connsiteX33" fmla="*/ 314325 w 438150"/>
              <a:gd name="connsiteY33" fmla="*/ 133350 h 533400"/>
              <a:gd name="connsiteX34" fmla="*/ 313182 w 438150"/>
              <a:gd name="connsiteY34" fmla="*/ 133255 h 533400"/>
              <a:gd name="connsiteX35" fmla="*/ 304800 w 438150"/>
              <a:gd name="connsiteY35" fmla="*/ 123825 h 533400"/>
              <a:gd name="connsiteX36" fmla="*/ 304800 w 438150"/>
              <a:gd name="connsiteY36" fmla="*/ 123825 h 533400"/>
              <a:gd name="connsiteX37" fmla="*/ 304800 w 438150"/>
              <a:gd name="connsiteY37" fmla="*/ 9525 h 533400"/>
              <a:gd name="connsiteX38" fmla="*/ 428625 w 438150"/>
              <a:gd name="connsiteY38" fmla="*/ 13335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464" y="0"/>
                </a:moveTo>
                <a:cubicBezTo>
                  <a:pt x="284226" y="0"/>
                  <a:pt x="284988" y="0"/>
                  <a:pt x="285750" y="95"/>
                </a:cubicBezTo>
                <a:lnTo>
                  <a:pt x="285750" y="123825"/>
                </a:lnTo>
                <a:lnTo>
                  <a:pt x="285845" y="125540"/>
                </a:lnTo>
                <a:cubicBezTo>
                  <a:pt x="286703" y="140494"/>
                  <a:pt x="299085" y="152400"/>
                  <a:pt x="314325" y="152400"/>
                </a:cubicBezTo>
                <a:lnTo>
                  <a:pt x="314325" y="152400"/>
                </a:lnTo>
                <a:lnTo>
                  <a:pt x="438055" y="152400"/>
                </a:lnTo>
                <a:cubicBezTo>
                  <a:pt x="438150" y="153162"/>
                  <a:pt x="438150" y="153924"/>
                  <a:pt x="438150" y="154686"/>
                </a:cubicBezTo>
                <a:lnTo>
                  <a:pt x="438150" y="504825"/>
                </a:lnTo>
                <a:cubicBezTo>
                  <a:pt x="438150" y="520637"/>
                  <a:pt x="425387" y="533400"/>
                  <a:pt x="409575" y="533400"/>
                </a:cubicBezTo>
                <a:lnTo>
                  <a:pt x="28575" y="533400"/>
                </a:lnTo>
                <a:cubicBezTo>
                  <a:pt x="12764" y="533400"/>
                  <a:pt x="0" y="520637"/>
                  <a:pt x="0" y="504825"/>
                </a:cubicBezTo>
                <a:lnTo>
                  <a:pt x="0" y="28575"/>
                </a:lnTo>
                <a:cubicBezTo>
                  <a:pt x="0" y="12763"/>
                  <a:pt x="12764" y="0"/>
                  <a:pt x="28575" y="0"/>
                </a:cubicBezTo>
                <a:lnTo>
                  <a:pt x="283464" y="0"/>
                </a:lnTo>
                <a:close/>
                <a:moveTo>
                  <a:pt x="247650" y="200025"/>
                </a:moveTo>
                <a:lnTo>
                  <a:pt x="152400" y="200025"/>
                </a:lnTo>
                <a:lnTo>
                  <a:pt x="152400" y="409575"/>
                </a:lnTo>
                <a:lnTo>
                  <a:pt x="171450" y="409575"/>
                </a:lnTo>
                <a:lnTo>
                  <a:pt x="171450" y="314325"/>
                </a:lnTo>
                <a:lnTo>
                  <a:pt x="247650" y="314325"/>
                </a:lnTo>
                <a:lnTo>
                  <a:pt x="249746" y="314325"/>
                </a:lnTo>
                <a:cubicBezTo>
                  <a:pt x="280321" y="313182"/>
                  <a:pt x="304800" y="288036"/>
                  <a:pt x="304800" y="257175"/>
                </a:cubicBezTo>
                <a:cubicBezTo>
                  <a:pt x="304800" y="225647"/>
                  <a:pt x="279178" y="200025"/>
                  <a:pt x="247650" y="200025"/>
                </a:cubicBezTo>
                <a:lnTo>
                  <a:pt x="247650" y="200025"/>
                </a:lnTo>
                <a:close/>
                <a:moveTo>
                  <a:pt x="247650" y="219075"/>
                </a:moveTo>
                <a:cubicBezTo>
                  <a:pt x="268700" y="219075"/>
                  <a:pt x="285750" y="236125"/>
                  <a:pt x="285750" y="257175"/>
                </a:cubicBezTo>
                <a:cubicBezTo>
                  <a:pt x="285750" y="278225"/>
                  <a:pt x="268700" y="295275"/>
                  <a:pt x="247650" y="295275"/>
                </a:cubicBezTo>
                <a:lnTo>
                  <a:pt x="247650" y="295275"/>
                </a:lnTo>
                <a:lnTo>
                  <a:pt x="171450" y="295275"/>
                </a:lnTo>
                <a:lnTo>
                  <a:pt x="171450" y="219075"/>
                </a:lnTo>
                <a:lnTo>
                  <a:pt x="247650" y="219075"/>
                </a:lnTo>
                <a:close/>
                <a:moveTo>
                  <a:pt x="428625" y="133350"/>
                </a:moveTo>
                <a:lnTo>
                  <a:pt x="314325" y="133350"/>
                </a:lnTo>
                <a:lnTo>
                  <a:pt x="313182" y="133255"/>
                </a:lnTo>
                <a:cubicBezTo>
                  <a:pt x="308515" y="132779"/>
                  <a:pt x="304800" y="128683"/>
                  <a:pt x="304800" y="123825"/>
                </a:cubicBezTo>
                <a:lnTo>
                  <a:pt x="304800" y="123825"/>
                </a:lnTo>
                <a:lnTo>
                  <a:pt x="304800" y="9525"/>
                </a:lnTo>
                <a:lnTo>
                  <a:pt x="428625" y="13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CBF74368-CA40-4649-B5A0-553AEDE732F2}"/>
              </a:ext>
            </a:extLst>
          </p:cNvPr>
          <p:cNvSpPr/>
          <p:nvPr/>
        </p:nvSpPr>
        <p:spPr bwMode="auto">
          <a:xfrm>
            <a:off x="3024131" y="3288867"/>
            <a:ext cx="2194753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8D0441B0-8560-405E-BC75-8F373F04CAE6}"/>
              </a:ext>
            </a:extLst>
          </p:cNvPr>
          <p:cNvSpPr/>
          <p:nvPr/>
        </p:nvSpPr>
        <p:spPr bwMode="auto">
          <a:xfrm>
            <a:off x="6958792" y="3288867"/>
            <a:ext cx="2194753" cy="6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3657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9E155B-23D1-4739-8512-4E64704C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F7CD5E-4C1B-4548-9B81-8F89BA05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816891-7F58-4E01-84E6-E49E0131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18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A90255BD-E940-4474-98A3-99211F84AACB}"/>
              </a:ext>
            </a:extLst>
          </p:cNvPr>
          <p:cNvSpPr/>
          <p:nvPr/>
        </p:nvSpPr>
        <p:spPr>
          <a:xfrm>
            <a:off x="3112019" y="3355917"/>
            <a:ext cx="8406881" cy="20047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CD6170A1-53E6-4B29-9E1F-1E02D6F24494}"/>
              </a:ext>
            </a:extLst>
          </p:cNvPr>
          <p:cNvSpPr/>
          <p:nvPr/>
        </p:nvSpPr>
        <p:spPr>
          <a:xfrm>
            <a:off x="673100" y="3355917"/>
            <a:ext cx="2438919" cy="2004786"/>
          </a:xfrm>
          <a:prstGeom prst="rect">
            <a:avLst/>
          </a:prstGeom>
          <a:blipFill>
            <a:blip r:embed="rId3"/>
            <a:stretch>
              <a:fillRect l="-23188" r="-22946"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69B52D4F-D917-4F84-81EA-F142388A5BFB}"/>
              </a:ext>
            </a:extLst>
          </p:cNvPr>
          <p:cNvSpPr/>
          <p:nvPr/>
        </p:nvSpPr>
        <p:spPr>
          <a:xfrm>
            <a:off x="669924" y="3355917"/>
            <a:ext cx="2442096" cy="2004786"/>
          </a:xfrm>
          <a:prstGeom prst="rect">
            <a:avLst/>
          </a:prstGeom>
          <a:solidFill>
            <a:schemeClr val="tx1">
              <a:alpha val="70000"/>
            </a:schemeClr>
          </a:solid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76FF3AAA-2D9B-4461-8155-99AC034D11F1}"/>
              </a:ext>
            </a:extLst>
          </p:cNvPr>
          <p:cNvGrpSpPr/>
          <p:nvPr/>
        </p:nvGrpSpPr>
        <p:grpSpPr>
          <a:xfrm>
            <a:off x="3229272" y="3909267"/>
            <a:ext cx="1767167" cy="1451436"/>
            <a:chOff x="4325611" y="2758614"/>
            <a:chExt cx="1675278" cy="1451436"/>
          </a:xfrm>
        </p:grpSpPr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874007B3-3CCA-4822-833C-157EC00A4B1F}"/>
                </a:ext>
              </a:extLst>
            </p:cNvPr>
            <p:cNvSpPr/>
            <p:nvPr/>
          </p:nvSpPr>
          <p:spPr bwMode="auto">
            <a:xfrm>
              <a:off x="4325611" y="3171494"/>
              <a:ext cx="1675278" cy="10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48986C87-7EC4-4EBB-B727-79E895545E6C}"/>
                </a:ext>
              </a:extLst>
            </p:cNvPr>
            <p:cNvSpPr txBox="1"/>
            <p:nvPr/>
          </p:nvSpPr>
          <p:spPr bwMode="auto">
            <a:xfrm>
              <a:off x="4325611" y="2758614"/>
              <a:ext cx="1675278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cs typeface="+mn-ea"/>
                  <a:sym typeface="+mn-lt"/>
                </a:rPr>
                <a:t>01.Text here</a:t>
              </a: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1378380E-38E9-4E5A-9082-AF4BF6563A58}"/>
              </a:ext>
            </a:extLst>
          </p:cNvPr>
          <p:cNvGrpSpPr/>
          <p:nvPr/>
        </p:nvGrpSpPr>
        <p:grpSpPr>
          <a:xfrm>
            <a:off x="5364342" y="3909267"/>
            <a:ext cx="1767167" cy="1451436"/>
            <a:chOff x="6287715" y="2758614"/>
            <a:chExt cx="1675278" cy="1451436"/>
          </a:xfrm>
        </p:grpSpPr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0C1FFE34-2B69-4C02-A36A-F29361FEB090}"/>
                </a:ext>
              </a:extLst>
            </p:cNvPr>
            <p:cNvSpPr/>
            <p:nvPr/>
          </p:nvSpPr>
          <p:spPr bwMode="auto">
            <a:xfrm>
              <a:off x="6287715" y="3171494"/>
              <a:ext cx="1675278" cy="10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67" name="文本框 166">
              <a:extLst>
                <a:ext uri="{FF2B5EF4-FFF2-40B4-BE49-F238E27FC236}">
                  <a16:creationId xmlns:a16="http://schemas.microsoft.com/office/drawing/2014/main" id="{65859BBC-4FC2-4EB3-A56E-7416347F6DFD}"/>
                </a:ext>
              </a:extLst>
            </p:cNvPr>
            <p:cNvSpPr txBox="1"/>
            <p:nvPr/>
          </p:nvSpPr>
          <p:spPr bwMode="auto">
            <a:xfrm>
              <a:off x="6287715" y="2758614"/>
              <a:ext cx="1675278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cs typeface="+mn-ea"/>
                  <a:sym typeface="+mn-lt"/>
                </a:rPr>
                <a:t>02.Text here</a:t>
              </a:r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ED80CA79-3039-48C6-B812-E83CB804587D}"/>
              </a:ext>
            </a:extLst>
          </p:cNvPr>
          <p:cNvGrpSpPr/>
          <p:nvPr/>
        </p:nvGrpSpPr>
        <p:grpSpPr>
          <a:xfrm>
            <a:off x="7499412" y="3909267"/>
            <a:ext cx="1767167" cy="1451436"/>
            <a:chOff x="8249819" y="2758614"/>
            <a:chExt cx="1675278" cy="1451436"/>
          </a:xfrm>
        </p:grpSpPr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616E36F0-D01C-4EBA-8C11-55A3390DD50E}"/>
                </a:ext>
              </a:extLst>
            </p:cNvPr>
            <p:cNvSpPr/>
            <p:nvPr/>
          </p:nvSpPr>
          <p:spPr bwMode="auto">
            <a:xfrm>
              <a:off x="8249819" y="3171494"/>
              <a:ext cx="1675278" cy="10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65" name="文本框 164">
              <a:extLst>
                <a:ext uri="{FF2B5EF4-FFF2-40B4-BE49-F238E27FC236}">
                  <a16:creationId xmlns:a16="http://schemas.microsoft.com/office/drawing/2014/main" id="{59817B3A-628F-452F-954F-8CE30F24E242}"/>
                </a:ext>
              </a:extLst>
            </p:cNvPr>
            <p:cNvSpPr txBox="1"/>
            <p:nvPr/>
          </p:nvSpPr>
          <p:spPr bwMode="auto">
            <a:xfrm>
              <a:off x="8249819" y="2758614"/>
              <a:ext cx="1675278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cs typeface="+mn-ea"/>
                  <a:sym typeface="+mn-lt"/>
                </a:rPr>
                <a:t>03.Text here</a:t>
              </a:r>
            </a:p>
          </p:txBody>
        </p:sp>
      </p:grp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F2BFFB99-F178-43F0-84CC-D0170EB19519}"/>
              </a:ext>
            </a:extLst>
          </p:cNvPr>
          <p:cNvCxnSpPr/>
          <p:nvPr/>
        </p:nvCxnSpPr>
        <p:spPr>
          <a:xfrm flipH="1">
            <a:off x="5180390" y="4004828"/>
            <a:ext cx="1" cy="114602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>
            <a:extLst>
              <a:ext uri="{FF2B5EF4-FFF2-40B4-BE49-F238E27FC236}">
                <a16:creationId xmlns:a16="http://schemas.microsoft.com/office/drawing/2014/main" id="{77030FBF-88B6-4CCA-885F-E013EB474733}"/>
              </a:ext>
            </a:extLst>
          </p:cNvPr>
          <p:cNvCxnSpPr/>
          <p:nvPr/>
        </p:nvCxnSpPr>
        <p:spPr>
          <a:xfrm flipH="1">
            <a:off x="7315460" y="4004828"/>
            <a:ext cx="1" cy="114602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D0B44D28-90AF-4168-B449-2494A9BC52A2}"/>
              </a:ext>
            </a:extLst>
          </p:cNvPr>
          <p:cNvGrpSpPr/>
          <p:nvPr/>
        </p:nvGrpSpPr>
        <p:grpSpPr>
          <a:xfrm>
            <a:off x="9634480" y="3909267"/>
            <a:ext cx="1767167" cy="1451436"/>
            <a:chOff x="8249819" y="2758614"/>
            <a:chExt cx="1675278" cy="1451436"/>
          </a:xfrm>
        </p:grpSpPr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ADEFA8F6-C498-451F-AF42-D34EC26C8AC9}"/>
                </a:ext>
              </a:extLst>
            </p:cNvPr>
            <p:cNvSpPr/>
            <p:nvPr/>
          </p:nvSpPr>
          <p:spPr bwMode="auto">
            <a:xfrm>
              <a:off x="8249819" y="3171494"/>
              <a:ext cx="1675278" cy="10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63" name="文本框 162">
              <a:extLst>
                <a:ext uri="{FF2B5EF4-FFF2-40B4-BE49-F238E27FC236}">
                  <a16:creationId xmlns:a16="http://schemas.microsoft.com/office/drawing/2014/main" id="{BEBA16C0-6842-4D26-87B0-53685FA2896B}"/>
                </a:ext>
              </a:extLst>
            </p:cNvPr>
            <p:cNvSpPr txBox="1"/>
            <p:nvPr/>
          </p:nvSpPr>
          <p:spPr bwMode="auto">
            <a:xfrm>
              <a:off x="8249819" y="2758614"/>
              <a:ext cx="1675278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cs typeface="+mn-ea"/>
                  <a:sym typeface="+mn-lt"/>
                </a:rPr>
                <a:t>04.Text here</a:t>
              </a:r>
            </a:p>
          </p:txBody>
        </p:sp>
      </p:grpSp>
      <p:cxnSp>
        <p:nvCxnSpPr>
          <p:cNvPr id="161" name="直接连接符 160">
            <a:extLst>
              <a:ext uri="{FF2B5EF4-FFF2-40B4-BE49-F238E27FC236}">
                <a16:creationId xmlns:a16="http://schemas.microsoft.com/office/drawing/2014/main" id="{2B6BD048-66C0-4896-80FB-4EC194D744B7}"/>
              </a:ext>
            </a:extLst>
          </p:cNvPr>
          <p:cNvCxnSpPr>
            <a:cxnSpLocks/>
          </p:cNvCxnSpPr>
          <p:nvPr/>
        </p:nvCxnSpPr>
        <p:spPr>
          <a:xfrm flipH="1">
            <a:off x="9450530" y="4004828"/>
            <a:ext cx="1" cy="114602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C228172B-2061-46D8-BA51-695E08C972F6}"/>
              </a:ext>
            </a:extLst>
          </p:cNvPr>
          <p:cNvGrpSpPr/>
          <p:nvPr/>
        </p:nvGrpSpPr>
        <p:grpSpPr>
          <a:xfrm>
            <a:off x="8514500" y="2068293"/>
            <a:ext cx="1447487" cy="1447488"/>
            <a:chOff x="7502898" y="2478357"/>
            <a:chExt cx="658538" cy="658538"/>
          </a:xfrm>
        </p:grpSpPr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A319D571-A7E8-46D0-AFE4-0ECD4223B432}"/>
                </a:ext>
              </a:extLst>
            </p:cNvPr>
            <p:cNvSpPr/>
            <p:nvPr/>
          </p:nvSpPr>
          <p:spPr>
            <a:xfrm>
              <a:off x="7502898" y="2478357"/>
              <a:ext cx="658538" cy="6585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00">
                <a:cs typeface="+mn-ea"/>
                <a:sym typeface="+mn-lt"/>
              </a:endParaRPr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3F7FDD1B-6499-4FE0-8C2C-DE85D6D6C757}"/>
                </a:ext>
              </a:extLst>
            </p:cNvPr>
            <p:cNvSpPr/>
            <p:nvPr/>
          </p:nvSpPr>
          <p:spPr bwMode="auto">
            <a:xfrm>
              <a:off x="7799272" y="2686554"/>
              <a:ext cx="225174" cy="242144"/>
            </a:xfrm>
            <a:custGeom>
              <a:avLst/>
              <a:gdLst>
                <a:gd name="connsiteX0" fmla="*/ 8038 w 487162"/>
                <a:gd name="connsiteY0" fmla="*/ 513398 h 523875"/>
                <a:gd name="connsiteX1" fmla="*/ 7467 w 487162"/>
                <a:gd name="connsiteY1" fmla="*/ 512731 h 523875"/>
                <a:gd name="connsiteX2" fmla="*/ 7467 w 487162"/>
                <a:gd name="connsiteY2" fmla="*/ 512731 h 523875"/>
                <a:gd name="connsiteX3" fmla="*/ 6991 w 487162"/>
                <a:gd name="connsiteY3" fmla="*/ 512064 h 523875"/>
                <a:gd name="connsiteX4" fmla="*/ 4990 w 487162"/>
                <a:gd name="connsiteY4" fmla="*/ 509016 h 523875"/>
                <a:gd name="connsiteX5" fmla="*/ 4990 w 487162"/>
                <a:gd name="connsiteY5" fmla="*/ 509016 h 523875"/>
                <a:gd name="connsiteX6" fmla="*/ 4514 w 487162"/>
                <a:gd name="connsiteY6" fmla="*/ 508254 h 523875"/>
                <a:gd name="connsiteX7" fmla="*/ 3752 w 487162"/>
                <a:gd name="connsiteY7" fmla="*/ 506730 h 523875"/>
                <a:gd name="connsiteX8" fmla="*/ 3085 w 487162"/>
                <a:gd name="connsiteY8" fmla="*/ 505111 h 523875"/>
                <a:gd name="connsiteX9" fmla="*/ 2990 w 487162"/>
                <a:gd name="connsiteY9" fmla="*/ 504920 h 523875"/>
                <a:gd name="connsiteX10" fmla="*/ 2895 w 487162"/>
                <a:gd name="connsiteY10" fmla="*/ 504635 h 523875"/>
                <a:gd name="connsiteX11" fmla="*/ 2895 w 487162"/>
                <a:gd name="connsiteY11" fmla="*/ 504444 h 523875"/>
                <a:gd name="connsiteX12" fmla="*/ 2228 w 487162"/>
                <a:gd name="connsiteY12" fmla="*/ 502444 h 523875"/>
                <a:gd name="connsiteX13" fmla="*/ 1847 w 487162"/>
                <a:gd name="connsiteY13" fmla="*/ 501110 h 523875"/>
                <a:gd name="connsiteX14" fmla="*/ 1371 w 487162"/>
                <a:gd name="connsiteY14" fmla="*/ 499205 h 523875"/>
                <a:gd name="connsiteX15" fmla="*/ 514 w 487162"/>
                <a:gd name="connsiteY15" fmla="*/ 494919 h 523875"/>
                <a:gd name="connsiteX16" fmla="*/ 228 w 487162"/>
                <a:gd name="connsiteY16" fmla="*/ 492443 h 523875"/>
                <a:gd name="connsiteX17" fmla="*/ 37 w 487162"/>
                <a:gd name="connsiteY17" fmla="*/ 485870 h 523875"/>
                <a:gd name="connsiteX18" fmla="*/ 4609 w 487162"/>
                <a:gd name="connsiteY18" fmla="*/ 467582 h 523875"/>
                <a:gd name="connsiteX19" fmla="*/ 154247 w 487162"/>
                <a:gd name="connsiteY19" fmla="*/ 150876 h 523875"/>
                <a:gd name="connsiteX20" fmla="*/ 157867 w 487162"/>
                <a:gd name="connsiteY20" fmla="*/ 134588 h 523875"/>
                <a:gd name="connsiteX21" fmla="*/ 157867 w 487162"/>
                <a:gd name="connsiteY21" fmla="*/ 19050 h 523875"/>
                <a:gd name="connsiteX22" fmla="*/ 119767 w 487162"/>
                <a:gd name="connsiteY22" fmla="*/ 19050 h 523875"/>
                <a:gd name="connsiteX23" fmla="*/ 119767 w 487162"/>
                <a:gd name="connsiteY23" fmla="*/ 0 h 523875"/>
                <a:gd name="connsiteX24" fmla="*/ 367417 w 487162"/>
                <a:gd name="connsiteY24" fmla="*/ 0 h 523875"/>
                <a:gd name="connsiteX25" fmla="*/ 367417 w 487162"/>
                <a:gd name="connsiteY25" fmla="*/ 19050 h 523875"/>
                <a:gd name="connsiteX26" fmla="*/ 329317 w 487162"/>
                <a:gd name="connsiteY26" fmla="*/ 19050 h 523875"/>
                <a:gd name="connsiteX27" fmla="*/ 329317 w 487162"/>
                <a:gd name="connsiteY27" fmla="*/ 134684 h 523875"/>
                <a:gd name="connsiteX28" fmla="*/ 332936 w 487162"/>
                <a:gd name="connsiteY28" fmla="*/ 150971 h 523875"/>
                <a:gd name="connsiteX29" fmla="*/ 482574 w 487162"/>
                <a:gd name="connsiteY29" fmla="*/ 467678 h 523875"/>
                <a:gd name="connsiteX30" fmla="*/ 484098 w 487162"/>
                <a:gd name="connsiteY30" fmla="*/ 504920 h 523875"/>
                <a:gd name="connsiteX31" fmla="*/ 484003 w 487162"/>
                <a:gd name="connsiteY31" fmla="*/ 505111 h 523875"/>
                <a:gd name="connsiteX32" fmla="*/ 483431 w 487162"/>
                <a:gd name="connsiteY32" fmla="*/ 506540 h 523875"/>
                <a:gd name="connsiteX33" fmla="*/ 458571 w 487162"/>
                <a:gd name="connsiteY33" fmla="*/ 523780 h 523875"/>
                <a:gd name="connsiteX34" fmla="*/ 456666 w 487162"/>
                <a:gd name="connsiteY34" fmla="*/ 523875 h 523875"/>
                <a:gd name="connsiteX35" fmla="*/ 30422 w 487162"/>
                <a:gd name="connsiteY35" fmla="*/ 523875 h 523875"/>
                <a:gd name="connsiteX36" fmla="*/ 28612 w 487162"/>
                <a:gd name="connsiteY36" fmla="*/ 523780 h 523875"/>
                <a:gd name="connsiteX37" fmla="*/ 26136 w 487162"/>
                <a:gd name="connsiteY37" fmla="*/ 523494 h 523875"/>
                <a:gd name="connsiteX38" fmla="*/ 22326 w 487162"/>
                <a:gd name="connsiteY38" fmla="*/ 522637 h 523875"/>
                <a:gd name="connsiteX39" fmla="*/ 22326 w 487162"/>
                <a:gd name="connsiteY39" fmla="*/ 522637 h 523875"/>
                <a:gd name="connsiteX40" fmla="*/ 16801 w 487162"/>
                <a:gd name="connsiteY40" fmla="*/ 520351 h 523875"/>
                <a:gd name="connsiteX41" fmla="*/ 15373 w 487162"/>
                <a:gd name="connsiteY41" fmla="*/ 519589 h 523875"/>
                <a:gd name="connsiteX42" fmla="*/ 14420 w 487162"/>
                <a:gd name="connsiteY42" fmla="*/ 519017 h 523875"/>
                <a:gd name="connsiteX43" fmla="*/ 9467 w 487162"/>
                <a:gd name="connsiteY43" fmla="*/ 514922 h 523875"/>
                <a:gd name="connsiteX44" fmla="*/ 8038 w 487162"/>
                <a:gd name="connsiteY44" fmla="*/ 513398 h 523875"/>
                <a:gd name="connsiteX45" fmla="*/ 8038 w 487162"/>
                <a:gd name="connsiteY45" fmla="*/ 513398 h 523875"/>
                <a:gd name="connsiteX46" fmla="*/ 254641 w 487162"/>
                <a:gd name="connsiteY46" fmla="*/ 404146 h 523875"/>
                <a:gd name="connsiteX47" fmla="*/ 251783 w 487162"/>
                <a:gd name="connsiteY47" fmla="*/ 405956 h 523875"/>
                <a:gd name="connsiteX48" fmla="*/ 246259 w 487162"/>
                <a:gd name="connsiteY48" fmla="*/ 409670 h 523875"/>
                <a:gd name="connsiteX49" fmla="*/ 54425 w 487162"/>
                <a:gd name="connsiteY49" fmla="*/ 416243 h 523875"/>
                <a:gd name="connsiteX50" fmla="*/ 50615 w 487162"/>
                <a:gd name="connsiteY50" fmla="*/ 414719 h 523875"/>
                <a:gd name="connsiteX51" fmla="*/ 21754 w 487162"/>
                <a:gd name="connsiteY51" fmla="*/ 475774 h 523875"/>
                <a:gd name="connsiteX52" fmla="*/ 20897 w 487162"/>
                <a:gd name="connsiteY52" fmla="*/ 477679 h 523875"/>
                <a:gd name="connsiteX53" fmla="*/ 20802 w 487162"/>
                <a:gd name="connsiteY53" fmla="*/ 498158 h 523875"/>
                <a:gd name="connsiteX54" fmla="*/ 27945 w 487162"/>
                <a:gd name="connsiteY54" fmla="*/ 504444 h 523875"/>
                <a:gd name="connsiteX55" fmla="*/ 29184 w 487162"/>
                <a:gd name="connsiteY55" fmla="*/ 504635 h 523875"/>
                <a:gd name="connsiteX56" fmla="*/ 30327 w 487162"/>
                <a:gd name="connsiteY56" fmla="*/ 504730 h 523875"/>
                <a:gd name="connsiteX57" fmla="*/ 456570 w 487162"/>
                <a:gd name="connsiteY57" fmla="*/ 504730 h 523875"/>
                <a:gd name="connsiteX58" fmla="*/ 457714 w 487162"/>
                <a:gd name="connsiteY58" fmla="*/ 504635 h 523875"/>
                <a:gd name="connsiteX59" fmla="*/ 466095 w 487162"/>
                <a:gd name="connsiteY59" fmla="*/ 498062 h 523875"/>
                <a:gd name="connsiteX60" fmla="*/ 466667 w 487162"/>
                <a:gd name="connsiteY60" fmla="*/ 479584 h 523875"/>
                <a:gd name="connsiteX61" fmla="*/ 466000 w 487162"/>
                <a:gd name="connsiteY61" fmla="*/ 477584 h 523875"/>
                <a:gd name="connsiteX62" fmla="*/ 465143 w 487162"/>
                <a:gd name="connsiteY62" fmla="*/ 475679 h 523875"/>
                <a:gd name="connsiteX63" fmla="*/ 423519 w 487162"/>
                <a:gd name="connsiteY63" fmla="*/ 387477 h 523875"/>
                <a:gd name="connsiteX64" fmla="*/ 254641 w 487162"/>
                <a:gd name="connsiteY64" fmla="*/ 404146 h 523875"/>
                <a:gd name="connsiteX65" fmla="*/ 305504 w 487162"/>
                <a:gd name="connsiteY65" fmla="*/ 257175 h 523875"/>
                <a:gd name="connsiteX66" fmla="*/ 272167 w 487162"/>
                <a:gd name="connsiteY66" fmla="*/ 290513 h 523875"/>
                <a:gd name="connsiteX67" fmla="*/ 305504 w 487162"/>
                <a:gd name="connsiteY67" fmla="*/ 323850 h 523875"/>
                <a:gd name="connsiteX68" fmla="*/ 338842 w 487162"/>
                <a:gd name="connsiteY68" fmla="*/ 290513 h 523875"/>
                <a:gd name="connsiteX69" fmla="*/ 305504 w 487162"/>
                <a:gd name="connsiteY69" fmla="*/ 2571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87162" h="523875">
                  <a:moveTo>
                    <a:pt x="8038" y="513398"/>
                  </a:moveTo>
                  <a:lnTo>
                    <a:pt x="7467" y="512731"/>
                  </a:lnTo>
                  <a:lnTo>
                    <a:pt x="7467" y="512731"/>
                  </a:lnTo>
                  <a:lnTo>
                    <a:pt x="6991" y="512064"/>
                  </a:lnTo>
                  <a:cubicBezTo>
                    <a:pt x="6228" y="511112"/>
                    <a:pt x="5657" y="510064"/>
                    <a:pt x="4990" y="509016"/>
                  </a:cubicBezTo>
                  <a:lnTo>
                    <a:pt x="4990" y="509016"/>
                  </a:lnTo>
                  <a:lnTo>
                    <a:pt x="4514" y="508254"/>
                  </a:lnTo>
                  <a:lnTo>
                    <a:pt x="3752" y="506730"/>
                  </a:lnTo>
                  <a:lnTo>
                    <a:pt x="3085" y="505111"/>
                  </a:lnTo>
                  <a:lnTo>
                    <a:pt x="2990" y="504920"/>
                  </a:lnTo>
                  <a:lnTo>
                    <a:pt x="2895" y="504635"/>
                  </a:lnTo>
                  <a:lnTo>
                    <a:pt x="2895" y="504444"/>
                  </a:lnTo>
                  <a:lnTo>
                    <a:pt x="2228" y="502444"/>
                  </a:lnTo>
                  <a:cubicBezTo>
                    <a:pt x="2133" y="501968"/>
                    <a:pt x="1942" y="501587"/>
                    <a:pt x="1847" y="501110"/>
                  </a:cubicBezTo>
                  <a:cubicBezTo>
                    <a:pt x="1657" y="500444"/>
                    <a:pt x="1466" y="499872"/>
                    <a:pt x="1371" y="499205"/>
                  </a:cubicBezTo>
                  <a:cubicBezTo>
                    <a:pt x="990" y="497776"/>
                    <a:pt x="799" y="496348"/>
                    <a:pt x="514" y="494919"/>
                  </a:cubicBezTo>
                  <a:lnTo>
                    <a:pt x="228" y="492443"/>
                  </a:lnTo>
                  <a:cubicBezTo>
                    <a:pt x="37" y="490252"/>
                    <a:pt x="-58" y="488061"/>
                    <a:pt x="37" y="485870"/>
                  </a:cubicBezTo>
                  <a:cubicBezTo>
                    <a:pt x="323" y="479584"/>
                    <a:pt x="1847" y="473393"/>
                    <a:pt x="4609" y="467582"/>
                  </a:cubicBezTo>
                  <a:lnTo>
                    <a:pt x="154247" y="150876"/>
                  </a:lnTo>
                  <a:cubicBezTo>
                    <a:pt x="156628" y="145828"/>
                    <a:pt x="157867" y="140208"/>
                    <a:pt x="157867" y="134588"/>
                  </a:cubicBezTo>
                  <a:lnTo>
                    <a:pt x="157867" y="19050"/>
                  </a:lnTo>
                  <a:lnTo>
                    <a:pt x="119767" y="19050"/>
                  </a:lnTo>
                  <a:lnTo>
                    <a:pt x="119767" y="0"/>
                  </a:lnTo>
                  <a:lnTo>
                    <a:pt x="367417" y="0"/>
                  </a:lnTo>
                  <a:lnTo>
                    <a:pt x="367417" y="19050"/>
                  </a:lnTo>
                  <a:lnTo>
                    <a:pt x="329317" y="19050"/>
                  </a:lnTo>
                  <a:lnTo>
                    <a:pt x="329317" y="134684"/>
                  </a:lnTo>
                  <a:cubicBezTo>
                    <a:pt x="329317" y="140303"/>
                    <a:pt x="330555" y="145828"/>
                    <a:pt x="332936" y="150971"/>
                  </a:cubicBezTo>
                  <a:lnTo>
                    <a:pt x="482574" y="467678"/>
                  </a:lnTo>
                  <a:cubicBezTo>
                    <a:pt x="488098" y="479393"/>
                    <a:pt x="488670" y="492824"/>
                    <a:pt x="484098" y="504920"/>
                  </a:cubicBezTo>
                  <a:lnTo>
                    <a:pt x="484003" y="505111"/>
                  </a:lnTo>
                  <a:lnTo>
                    <a:pt x="483431" y="506540"/>
                  </a:lnTo>
                  <a:cubicBezTo>
                    <a:pt x="478954" y="516446"/>
                    <a:pt x="469429" y="523113"/>
                    <a:pt x="458571" y="523780"/>
                  </a:cubicBezTo>
                  <a:lnTo>
                    <a:pt x="456666" y="523875"/>
                  </a:lnTo>
                  <a:lnTo>
                    <a:pt x="30422" y="523875"/>
                  </a:lnTo>
                  <a:lnTo>
                    <a:pt x="28612" y="523780"/>
                  </a:lnTo>
                  <a:cubicBezTo>
                    <a:pt x="27755" y="523685"/>
                    <a:pt x="26993" y="523685"/>
                    <a:pt x="26136" y="523494"/>
                  </a:cubicBezTo>
                  <a:cubicBezTo>
                    <a:pt x="24802" y="523304"/>
                    <a:pt x="23564" y="523018"/>
                    <a:pt x="22326" y="522637"/>
                  </a:cubicBezTo>
                  <a:lnTo>
                    <a:pt x="22326" y="522637"/>
                  </a:lnTo>
                  <a:cubicBezTo>
                    <a:pt x="20421" y="522065"/>
                    <a:pt x="18516" y="521303"/>
                    <a:pt x="16801" y="520351"/>
                  </a:cubicBezTo>
                  <a:lnTo>
                    <a:pt x="15373" y="519589"/>
                  </a:lnTo>
                  <a:cubicBezTo>
                    <a:pt x="15087" y="519398"/>
                    <a:pt x="14801" y="519208"/>
                    <a:pt x="14420" y="519017"/>
                  </a:cubicBezTo>
                  <a:cubicBezTo>
                    <a:pt x="12610" y="517874"/>
                    <a:pt x="10896" y="516446"/>
                    <a:pt x="9467" y="514922"/>
                  </a:cubicBezTo>
                  <a:lnTo>
                    <a:pt x="8038" y="513398"/>
                  </a:lnTo>
                  <a:lnTo>
                    <a:pt x="8038" y="513398"/>
                  </a:lnTo>
                  <a:close/>
                  <a:moveTo>
                    <a:pt x="254641" y="404146"/>
                  </a:moveTo>
                  <a:lnTo>
                    <a:pt x="251783" y="405956"/>
                  </a:lnTo>
                  <a:lnTo>
                    <a:pt x="246259" y="409670"/>
                  </a:lnTo>
                  <a:cubicBezTo>
                    <a:pt x="199015" y="441008"/>
                    <a:pt x="119481" y="441960"/>
                    <a:pt x="54425" y="416243"/>
                  </a:cubicBezTo>
                  <a:lnTo>
                    <a:pt x="50615" y="414719"/>
                  </a:lnTo>
                  <a:lnTo>
                    <a:pt x="21754" y="475774"/>
                  </a:lnTo>
                  <a:lnTo>
                    <a:pt x="20897" y="477679"/>
                  </a:lnTo>
                  <a:cubicBezTo>
                    <a:pt x="18420" y="484251"/>
                    <a:pt x="18325" y="491490"/>
                    <a:pt x="20802" y="498158"/>
                  </a:cubicBezTo>
                  <a:cubicBezTo>
                    <a:pt x="22040" y="501396"/>
                    <a:pt x="24707" y="503682"/>
                    <a:pt x="27945" y="504444"/>
                  </a:cubicBezTo>
                  <a:lnTo>
                    <a:pt x="29184" y="504635"/>
                  </a:lnTo>
                  <a:lnTo>
                    <a:pt x="30327" y="504730"/>
                  </a:lnTo>
                  <a:lnTo>
                    <a:pt x="456570" y="504730"/>
                  </a:lnTo>
                  <a:lnTo>
                    <a:pt x="457714" y="504635"/>
                  </a:lnTo>
                  <a:cubicBezTo>
                    <a:pt x="461524" y="504254"/>
                    <a:pt x="464762" y="501682"/>
                    <a:pt x="466095" y="498062"/>
                  </a:cubicBezTo>
                  <a:cubicBezTo>
                    <a:pt x="468382" y="492157"/>
                    <a:pt x="468572" y="485585"/>
                    <a:pt x="466667" y="479584"/>
                  </a:cubicBezTo>
                  <a:lnTo>
                    <a:pt x="466000" y="477584"/>
                  </a:lnTo>
                  <a:lnTo>
                    <a:pt x="465143" y="475679"/>
                  </a:lnTo>
                  <a:lnTo>
                    <a:pt x="423519" y="387477"/>
                  </a:lnTo>
                  <a:cubicBezTo>
                    <a:pt x="365416" y="373190"/>
                    <a:pt x="295979" y="378714"/>
                    <a:pt x="254641" y="404146"/>
                  </a:cubicBezTo>
                  <a:close/>
                  <a:moveTo>
                    <a:pt x="305504" y="257175"/>
                  </a:moveTo>
                  <a:cubicBezTo>
                    <a:pt x="287121" y="257175"/>
                    <a:pt x="272167" y="272129"/>
                    <a:pt x="272167" y="290513"/>
                  </a:cubicBezTo>
                  <a:cubicBezTo>
                    <a:pt x="272167" y="308896"/>
                    <a:pt x="287121" y="323850"/>
                    <a:pt x="305504" y="323850"/>
                  </a:cubicBezTo>
                  <a:cubicBezTo>
                    <a:pt x="323887" y="323850"/>
                    <a:pt x="338842" y="308896"/>
                    <a:pt x="338842" y="290513"/>
                  </a:cubicBezTo>
                  <a:cubicBezTo>
                    <a:pt x="338842" y="272129"/>
                    <a:pt x="323887" y="257175"/>
                    <a:pt x="305504" y="25717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44863444-B5BA-4D59-AC8D-845763D48375}"/>
              </a:ext>
            </a:extLst>
          </p:cNvPr>
          <p:cNvGrpSpPr/>
          <p:nvPr/>
        </p:nvGrpSpPr>
        <p:grpSpPr>
          <a:xfrm>
            <a:off x="4668924" y="2065104"/>
            <a:ext cx="1453866" cy="1453867"/>
            <a:chOff x="6469482" y="2476906"/>
            <a:chExt cx="661440" cy="661440"/>
          </a:xfrm>
        </p:grpSpPr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23E2A677-7EEE-47B3-BFD1-47B01A5A8422}"/>
                </a:ext>
              </a:extLst>
            </p:cNvPr>
            <p:cNvSpPr/>
            <p:nvPr/>
          </p:nvSpPr>
          <p:spPr>
            <a:xfrm>
              <a:off x="6469482" y="2476906"/>
              <a:ext cx="661440" cy="6614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00">
                <a:cs typeface="+mn-ea"/>
                <a:sym typeface="+mn-lt"/>
              </a:endParaRPr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422E095C-3824-4D31-A938-F96CF1CBB45D}"/>
                </a:ext>
              </a:extLst>
            </p:cNvPr>
            <p:cNvSpPr/>
            <p:nvPr/>
          </p:nvSpPr>
          <p:spPr bwMode="auto">
            <a:xfrm>
              <a:off x="6612212" y="2687760"/>
              <a:ext cx="218702" cy="239730"/>
            </a:xfrm>
            <a:custGeom>
              <a:avLst/>
              <a:gdLst>
                <a:gd name="connsiteX0" fmla="*/ 247650 w 495300"/>
                <a:gd name="connsiteY0" fmla="*/ 0 h 542925"/>
                <a:gd name="connsiteX1" fmla="*/ 495300 w 495300"/>
                <a:gd name="connsiteY1" fmla="*/ 247650 h 542925"/>
                <a:gd name="connsiteX2" fmla="*/ 322707 w 495300"/>
                <a:gd name="connsiteY2" fmla="*/ 483775 h 542925"/>
                <a:gd name="connsiteX3" fmla="*/ 345853 w 495300"/>
                <a:gd name="connsiteY3" fmla="*/ 523875 h 542925"/>
                <a:gd name="connsiteX4" fmla="*/ 419100 w 495300"/>
                <a:gd name="connsiteY4" fmla="*/ 523875 h 542925"/>
                <a:gd name="connsiteX5" fmla="*/ 419100 w 495300"/>
                <a:gd name="connsiteY5" fmla="*/ 542925 h 542925"/>
                <a:gd name="connsiteX6" fmla="*/ 76200 w 495300"/>
                <a:gd name="connsiteY6" fmla="*/ 542925 h 542925"/>
                <a:gd name="connsiteX7" fmla="*/ 76200 w 495300"/>
                <a:gd name="connsiteY7" fmla="*/ 523875 h 542925"/>
                <a:gd name="connsiteX8" fmla="*/ 149447 w 495300"/>
                <a:gd name="connsiteY8" fmla="*/ 523875 h 542925"/>
                <a:gd name="connsiteX9" fmla="*/ 172593 w 495300"/>
                <a:gd name="connsiteY9" fmla="*/ 483775 h 542925"/>
                <a:gd name="connsiteX10" fmla="*/ 0 w 495300"/>
                <a:gd name="connsiteY10" fmla="*/ 247650 h 542925"/>
                <a:gd name="connsiteX11" fmla="*/ 247650 w 495300"/>
                <a:gd name="connsiteY11" fmla="*/ 0 h 542925"/>
                <a:gd name="connsiteX12" fmla="*/ 191643 w 495300"/>
                <a:gd name="connsiteY12" fmla="*/ 488918 h 542925"/>
                <a:gd name="connsiteX13" fmla="*/ 171450 w 495300"/>
                <a:gd name="connsiteY13" fmla="*/ 523875 h 542925"/>
                <a:gd name="connsiteX14" fmla="*/ 323850 w 495300"/>
                <a:gd name="connsiteY14" fmla="*/ 523875 h 542925"/>
                <a:gd name="connsiteX15" fmla="*/ 303657 w 495300"/>
                <a:gd name="connsiteY15" fmla="*/ 488918 h 542925"/>
                <a:gd name="connsiteX16" fmla="*/ 247650 w 495300"/>
                <a:gd name="connsiteY16" fmla="*/ 495300 h 542925"/>
                <a:gd name="connsiteX17" fmla="*/ 191643 w 495300"/>
                <a:gd name="connsiteY17" fmla="*/ 488918 h 542925"/>
                <a:gd name="connsiteX18" fmla="*/ 247650 w 495300"/>
                <a:gd name="connsiteY18" fmla="*/ 142875 h 542925"/>
                <a:gd name="connsiteX19" fmla="*/ 142875 w 495300"/>
                <a:gd name="connsiteY19" fmla="*/ 247650 h 542925"/>
                <a:gd name="connsiteX20" fmla="*/ 247650 w 495300"/>
                <a:gd name="connsiteY20" fmla="*/ 352425 h 542925"/>
                <a:gd name="connsiteX21" fmla="*/ 352425 w 495300"/>
                <a:gd name="connsiteY21" fmla="*/ 247650 h 542925"/>
                <a:gd name="connsiteX22" fmla="*/ 247650 w 495300"/>
                <a:gd name="connsiteY22" fmla="*/ 142875 h 542925"/>
                <a:gd name="connsiteX23" fmla="*/ 366713 w 495300"/>
                <a:gd name="connsiteY23" fmla="*/ 114300 h 542925"/>
                <a:gd name="connsiteX24" fmla="*/ 352425 w 495300"/>
                <a:gd name="connsiteY24" fmla="*/ 128588 h 542925"/>
                <a:gd name="connsiteX25" fmla="*/ 366713 w 495300"/>
                <a:gd name="connsiteY25" fmla="*/ 142875 h 542925"/>
                <a:gd name="connsiteX26" fmla="*/ 381000 w 495300"/>
                <a:gd name="connsiteY26" fmla="*/ 128588 h 542925"/>
                <a:gd name="connsiteX27" fmla="*/ 366713 w 495300"/>
                <a:gd name="connsiteY27" fmla="*/ 11430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7650" y="0"/>
                  </a:moveTo>
                  <a:cubicBezTo>
                    <a:pt x="384429" y="0"/>
                    <a:pt x="495300" y="110871"/>
                    <a:pt x="495300" y="247650"/>
                  </a:cubicBezTo>
                  <a:cubicBezTo>
                    <a:pt x="495300" y="358235"/>
                    <a:pt x="422815" y="451961"/>
                    <a:pt x="322707" y="483775"/>
                  </a:cubicBezTo>
                  <a:lnTo>
                    <a:pt x="345853" y="523875"/>
                  </a:lnTo>
                  <a:lnTo>
                    <a:pt x="419100" y="523875"/>
                  </a:lnTo>
                  <a:lnTo>
                    <a:pt x="419100" y="542925"/>
                  </a:lnTo>
                  <a:lnTo>
                    <a:pt x="76200" y="542925"/>
                  </a:lnTo>
                  <a:lnTo>
                    <a:pt x="76200" y="523875"/>
                  </a:lnTo>
                  <a:lnTo>
                    <a:pt x="149447" y="523875"/>
                  </a:lnTo>
                  <a:lnTo>
                    <a:pt x="172593" y="483775"/>
                  </a:lnTo>
                  <a:cubicBezTo>
                    <a:pt x="72485" y="451961"/>
                    <a:pt x="0" y="358235"/>
                    <a:pt x="0" y="247650"/>
                  </a:cubicBezTo>
                  <a:cubicBezTo>
                    <a:pt x="0" y="110871"/>
                    <a:pt x="110871" y="0"/>
                    <a:pt x="247650" y="0"/>
                  </a:cubicBezTo>
                  <a:close/>
                  <a:moveTo>
                    <a:pt x="191643" y="488918"/>
                  </a:moveTo>
                  <a:lnTo>
                    <a:pt x="171450" y="523875"/>
                  </a:lnTo>
                  <a:lnTo>
                    <a:pt x="323850" y="523875"/>
                  </a:lnTo>
                  <a:lnTo>
                    <a:pt x="303657" y="488918"/>
                  </a:lnTo>
                  <a:cubicBezTo>
                    <a:pt x="285655" y="493109"/>
                    <a:pt x="266891" y="495300"/>
                    <a:pt x="247650" y="495300"/>
                  </a:cubicBezTo>
                  <a:cubicBezTo>
                    <a:pt x="228409" y="495300"/>
                    <a:pt x="209645" y="493109"/>
                    <a:pt x="191643" y="488918"/>
                  </a:cubicBezTo>
                  <a:close/>
                  <a:moveTo>
                    <a:pt x="247650" y="142875"/>
                  </a:moveTo>
                  <a:cubicBezTo>
                    <a:pt x="189738" y="142875"/>
                    <a:pt x="142875" y="189738"/>
                    <a:pt x="142875" y="247650"/>
                  </a:cubicBezTo>
                  <a:cubicBezTo>
                    <a:pt x="142875" y="305562"/>
                    <a:pt x="189738" y="352425"/>
                    <a:pt x="247650" y="352425"/>
                  </a:cubicBezTo>
                  <a:cubicBezTo>
                    <a:pt x="305562" y="352425"/>
                    <a:pt x="352425" y="305562"/>
                    <a:pt x="352425" y="247650"/>
                  </a:cubicBezTo>
                  <a:cubicBezTo>
                    <a:pt x="352425" y="189738"/>
                    <a:pt x="305562" y="142875"/>
                    <a:pt x="247650" y="142875"/>
                  </a:cubicBezTo>
                  <a:close/>
                  <a:moveTo>
                    <a:pt x="366713" y="114300"/>
                  </a:moveTo>
                  <a:cubicBezTo>
                    <a:pt x="358807" y="114300"/>
                    <a:pt x="352425" y="120682"/>
                    <a:pt x="352425" y="128588"/>
                  </a:cubicBezTo>
                  <a:cubicBezTo>
                    <a:pt x="352425" y="136493"/>
                    <a:pt x="358807" y="142875"/>
                    <a:pt x="366713" y="142875"/>
                  </a:cubicBezTo>
                  <a:cubicBezTo>
                    <a:pt x="374618" y="142875"/>
                    <a:pt x="381000" y="136493"/>
                    <a:pt x="381000" y="128588"/>
                  </a:cubicBezTo>
                  <a:cubicBezTo>
                    <a:pt x="381000" y="120682"/>
                    <a:pt x="374618" y="114300"/>
                    <a:pt x="366713" y="1143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1963E35B-8885-4322-8AEC-F7FD908CDB51}"/>
              </a:ext>
            </a:extLst>
          </p:cNvPr>
          <p:cNvGrpSpPr/>
          <p:nvPr/>
        </p:nvGrpSpPr>
        <p:grpSpPr>
          <a:xfrm>
            <a:off x="5735576" y="1903698"/>
            <a:ext cx="1583070" cy="1776679"/>
            <a:chOff x="6954758" y="2403474"/>
            <a:chExt cx="720222" cy="808304"/>
          </a:xfrm>
        </p:grpSpPr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B8408AC0-11BA-41C9-9751-4F895CF01B03}"/>
                </a:ext>
              </a:extLst>
            </p:cNvPr>
            <p:cNvSpPr/>
            <p:nvPr/>
          </p:nvSpPr>
          <p:spPr>
            <a:xfrm>
              <a:off x="6954758" y="2403474"/>
              <a:ext cx="720222" cy="808304"/>
            </a:xfrm>
            <a:custGeom>
              <a:avLst/>
              <a:gdLst>
                <a:gd name="connsiteX0" fmla="*/ 404152 w 720222"/>
                <a:gd name="connsiteY0" fmla="*/ 0 h 808304"/>
                <a:gd name="connsiteX1" fmla="*/ 689931 w 720222"/>
                <a:gd name="connsiteY1" fmla="*/ 118373 h 808304"/>
                <a:gd name="connsiteX2" fmla="*/ 720222 w 720222"/>
                <a:gd name="connsiteY2" fmla="*/ 155087 h 808304"/>
                <a:gd name="connsiteX3" fmla="*/ 701163 w 720222"/>
                <a:gd name="connsiteY3" fmla="*/ 178187 h 808304"/>
                <a:gd name="connsiteX4" fmla="*/ 632140 w 720222"/>
                <a:gd name="connsiteY4" fmla="*/ 404152 h 808304"/>
                <a:gd name="connsiteX5" fmla="*/ 701163 w 720222"/>
                <a:gd name="connsiteY5" fmla="*/ 630117 h 808304"/>
                <a:gd name="connsiteX6" fmla="*/ 720222 w 720222"/>
                <a:gd name="connsiteY6" fmla="*/ 653217 h 808304"/>
                <a:gd name="connsiteX7" fmla="*/ 689931 w 720222"/>
                <a:gd name="connsiteY7" fmla="*/ 689931 h 808304"/>
                <a:gd name="connsiteX8" fmla="*/ 404152 w 720222"/>
                <a:gd name="connsiteY8" fmla="*/ 808304 h 808304"/>
                <a:gd name="connsiteX9" fmla="*/ 0 w 720222"/>
                <a:gd name="connsiteY9" fmla="*/ 404152 h 808304"/>
                <a:gd name="connsiteX10" fmla="*/ 404152 w 720222"/>
                <a:gd name="connsiteY10" fmla="*/ 0 h 80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222" h="808304">
                  <a:moveTo>
                    <a:pt x="404152" y="0"/>
                  </a:moveTo>
                  <a:cubicBezTo>
                    <a:pt x="515756" y="0"/>
                    <a:pt x="616794" y="45236"/>
                    <a:pt x="689931" y="118373"/>
                  </a:cubicBezTo>
                  <a:lnTo>
                    <a:pt x="720222" y="155087"/>
                  </a:lnTo>
                  <a:lnTo>
                    <a:pt x="701163" y="178187"/>
                  </a:lnTo>
                  <a:cubicBezTo>
                    <a:pt x="657586" y="242690"/>
                    <a:pt x="632140" y="320450"/>
                    <a:pt x="632140" y="404152"/>
                  </a:cubicBezTo>
                  <a:cubicBezTo>
                    <a:pt x="632140" y="487855"/>
                    <a:pt x="657586" y="565614"/>
                    <a:pt x="701163" y="630117"/>
                  </a:cubicBezTo>
                  <a:lnTo>
                    <a:pt x="720222" y="653217"/>
                  </a:lnTo>
                  <a:lnTo>
                    <a:pt x="689931" y="689931"/>
                  </a:lnTo>
                  <a:cubicBezTo>
                    <a:pt x="616794" y="763068"/>
                    <a:pt x="515756" y="808304"/>
                    <a:pt x="404152" y="808304"/>
                  </a:cubicBezTo>
                  <a:cubicBezTo>
                    <a:pt x="180945" y="808304"/>
                    <a:pt x="0" y="627359"/>
                    <a:pt x="0" y="404152"/>
                  </a:cubicBezTo>
                  <a:cubicBezTo>
                    <a:pt x="0" y="180945"/>
                    <a:pt x="180945" y="0"/>
                    <a:pt x="404152" y="0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  <a:miter lim="400000"/>
            </a:ln>
          </p:spPr>
          <p:txBody>
            <a:bodyPr wrap="square" lIns="19050" tIns="19050" rIns="19050" bIns="1905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00">
                <a:cs typeface="+mn-ea"/>
                <a:sym typeface="+mn-lt"/>
              </a:endParaRPr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C2AE2543-B69F-480C-BAB2-0CFA6D3A2180}"/>
                </a:ext>
              </a:extLst>
            </p:cNvPr>
            <p:cNvSpPr/>
            <p:nvPr/>
          </p:nvSpPr>
          <p:spPr bwMode="auto">
            <a:xfrm>
              <a:off x="7166589" y="2666822"/>
              <a:ext cx="309216" cy="281607"/>
            </a:xfrm>
            <a:custGeom>
              <a:avLst/>
              <a:gdLst>
                <a:gd name="connsiteX0" fmla="*/ 123825 w 533400"/>
                <a:gd name="connsiteY0" fmla="*/ 228600 h 485775"/>
                <a:gd name="connsiteX1" fmla="*/ 123825 w 533400"/>
                <a:gd name="connsiteY1" fmla="*/ 276225 h 485775"/>
                <a:gd name="connsiteX2" fmla="*/ 142875 w 533400"/>
                <a:gd name="connsiteY2" fmla="*/ 276225 h 485775"/>
                <a:gd name="connsiteX3" fmla="*/ 142875 w 533400"/>
                <a:gd name="connsiteY3" fmla="*/ 228600 h 485775"/>
                <a:gd name="connsiteX4" fmla="*/ 390525 w 533400"/>
                <a:gd name="connsiteY4" fmla="*/ 228600 h 485775"/>
                <a:gd name="connsiteX5" fmla="*/ 390525 w 533400"/>
                <a:gd name="connsiteY5" fmla="*/ 276225 h 485775"/>
                <a:gd name="connsiteX6" fmla="*/ 409575 w 533400"/>
                <a:gd name="connsiteY6" fmla="*/ 276225 h 485775"/>
                <a:gd name="connsiteX7" fmla="*/ 409575 w 533400"/>
                <a:gd name="connsiteY7" fmla="*/ 228600 h 485775"/>
                <a:gd name="connsiteX8" fmla="*/ 533400 w 533400"/>
                <a:gd name="connsiteY8" fmla="*/ 228600 h 485775"/>
                <a:gd name="connsiteX9" fmla="*/ 533400 w 533400"/>
                <a:gd name="connsiteY9" fmla="*/ 457200 h 485775"/>
                <a:gd name="connsiteX10" fmla="*/ 504825 w 533400"/>
                <a:gd name="connsiteY10" fmla="*/ 485775 h 485775"/>
                <a:gd name="connsiteX11" fmla="*/ 28575 w 533400"/>
                <a:gd name="connsiteY11" fmla="*/ 485775 h 485775"/>
                <a:gd name="connsiteX12" fmla="*/ 0 w 533400"/>
                <a:gd name="connsiteY12" fmla="*/ 457200 h 485775"/>
                <a:gd name="connsiteX13" fmla="*/ 0 w 533400"/>
                <a:gd name="connsiteY13" fmla="*/ 228600 h 485775"/>
                <a:gd name="connsiteX14" fmla="*/ 123825 w 533400"/>
                <a:gd name="connsiteY14" fmla="*/ 228600 h 485775"/>
                <a:gd name="connsiteX15" fmla="*/ 371475 w 533400"/>
                <a:gd name="connsiteY15" fmla="*/ 0 h 485775"/>
                <a:gd name="connsiteX16" fmla="*/ 409575 w 533400"/>
                <a:gd name="connsiteY16" fmla="*/ 36195 h 485775"/>
                <a:gd name="connsiteX17" fmla="*/ 409575 w 533400"/>
                <a:gd name="connsiteY17" fmla="*/ 38100 h 485775"/>
                <a:gd name="connsiteX18" fmla="*/ 409575 w 533400"/>
                <a:gd name="connsiteY18" fmla="*/ 114300 h 485775"/>
                <a:gd name="connsiteX19" fmla="*/ 504825 w 533400"/>
                <a:gd name="connsiteY19" fmla="*/ 114300 h 485775"/>
                <a:gd name="connsiteX20" fmla="*/ 533400 w 533400"/>
                <a:gd name="connsiteY20" fmla="*/ 142875 h 485775"/>
                <a:gd name="connsiteX21" fmla="*/ 533400 w 533400"/>
                <a:gd name="connsiteY21" fmla="*/ 209550 h 485775"/>
                <a:gd name="connsiteX22" fmla="*/ 0 w 533400"/>
                <a:gd name="connsiteY22" fmla="*/ 209550 h 485775"/>
                <a:gd name="connsiteX23" fmla="*/ 0 w 533400"/>
                <a:gd name="connsiteY23" fmla="*/ 142875 h 485775"/>
                <a:gd name="connsiteX24" fmla="*/ 28575 w 533400"/>
                <a:gd name="connsiteY24" fmla="*/ 114300 h 485775"/>
                <a:gd name="connsiteX25" fmla="*/ 123825 w 533400"/>
                <a:gd name="connsiteY25" fmla="*/ 114300 h 485775"/>
                <a:gd name="connsiteX26" fmla="*/ 123825 w 533400"/>
                <a:gd name="connsiteY26" fmla="*/ 38100 h 485775"/>
                <a:gd name="connsiteX27" fmla="*/ 160020 w 533400"/>
                <a:gd name="connsiteY27" fmla="*/ 0 h 485775"/>
                <a:gd name="connsiteX28" fmla="*/ 161925 w 533400"/>
                <a:gd name="connsiteY28" fmla="*/ 0 h 485775"/>
                <a:gd name="connsiteX29" fmla="*/ 371475 w 533400"/>
                <a:gd name="connsiteY29" fmla="*/ 0 h 485775"/>
                <a:gd name="connsiteX30" fmla="*/ 371475 w 533400"/>
                <a:gd name="connsiteY30" fmla="*/ 19050 h 485775"/>
                <a:gd name="connsiteX31" fmla="*/ 161925 w 533400"/>
                <a:gd name="connsiteY31" fmla="*/ 19050 h 485775"/>
                <a:gd name="connsiteX32" fmla="*/ 142970 w 533400"/>
                <a:gd name="connsiteY32" fmla="*/ 36671 h 485775"/>
                <a:gd name="connsiteX33" fmla="*/ 142875 w 533400"/>
                <a:gd name="connsiteY33" fmla="*/ 38100 h 485775"/>
                <a:gd name="connsiteX34" fmla="*/ 142875 w 533400"/>
                <a:gd name="connsiteY34" fmla="*/ 114300 h 485775"/>
                <a:gd name="connsiteX35" fmla="*/ 390525 w 533400"/>
                <a:gd name="connsiteY35" fmla="*/ 114300 h 485775"/>
                <a:gd name="connsiteX36" fmla="*/ 390525 w 533400"/>
                <a:gd name="connsiteY36" fmla="*/ 38100 h 485775"/>
                <a:gd name="connsiteX37" fmla="*/ 374333 w 533400"/>
                <a:gd name="connsiteY37" fmla="*/ 19241 h 485775"/>
                <a:gd name="connsiteX38" fmla="*/ 372904 w 533400"/>
                <a:gd name="connsiteY38" fmla="*/ 19050 h 485775"/>
                <a:gd name="connsiteX39" fmla="*/ 371475 w 533400"/>
                <a:gd name="connsiteY39" fmla="*/ 1905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33400" h="485775">
                  <a:moveTo>
                    <a:pt x="123825" y="228600"/>
                  </a:moveTo>
                  <a:lnTo>
                    <a:pt x="123825" y="276225"/>
                  </a:lnTo>
                  <a:lnTo>
                    <a:pt x="142875" y="276225"/>
                  </a:lnTo>
                  <a:lnTo>
                    <a:pt x="142875" y="228600"/>
                  </a:lnTo>
                  <a:lnTo>
                    <a:pt x="390525" y="228600"/>
                  </a:lnTo>
                  <a:lnTo>
                    <a:pt x="390525" y="276225"/>
                  </a:lnTo>
                  <a:lnTo>
                    <a:pt x="409575" y="276225"/>
                  </a:lnTo>
                  <a:lnTo>
                    <a:pt x="409575" y="228600"/>
                  </a:lnTo>
                  <a:lnTo>
                    <a:pt x="533400" y="228600"/>
                  </a:lnTo>
                  <a:lnTo>
                    <a:pt x="533400" y="457200"/>
                  </a:lnTo>
                  <a:cubicBezTo>
                    <a:pt x="533400" y="473012"/>
                    <a:pt x="520637" y="485775"/>
                    <a:pt x="504825" y="485775"/>
                  </a:cubicBezTo>
                  <a:lnTo>
                    <a:pt x="28575" y="485775"/>
                  </a:lnTo>
                  <a:cubicBezTo>
                    <a:pt x="12763" y="485775"/>
                    <a:pt x="0" y="473012"/>
                    <a:pt x="0" y="457200"/>
                  </a:cubicBezTo>
                  <a:lnTo>
                    <a:pt x="0" y="228600"/>
                  </a:lnTo>
                  <a:lnTo>
                    <a:pt x="123825" y="228600"/>
                  </a:lnTo>
                  <a:close/>
                  <a:moveTo>
                    <a:pt x="371475" y="0"/>
                  </a:moveTo>
                  <a:cubicBezTo>
                    <a:pt x="391859" y="0"/>
                    <a:pt x="408527" y="16002"/>
                    <a:pt x="409575" y="36195"/>
                  </a:cubicBezTo>
                  <a:lnTo>
                    <a:pt x="409575" y="38100"/>
                  </a:lnTo>
                  <a:lnTo>
                    <a:pt x="409575" y="114300"/>
                  </a:lnTo>
                  <a:lnTo>
                    <a:pt x="504825" y="114300"/>
                  </a:lnTo>
                  <a:cubicBezTo>
                    <a:pt x="520637" y="114300"/>
                    <a:pt x="533400" y="127064"/>
                    <a:pt x="533400" y="142875"/>
                  </a:cubicBezTo>
                  <a:lnTo>
                    <a:pt x="533400" y="209550"/>
                  </a:lnTo>
                  <a:lnTo>
                    <a:pt x="0" y="209550"/>
                  </a:lnTo>
                  <a:lnTo>
                    <a:pt x="0" y="142875"/>
                  </a:lnTo>
                  <a:cubicBezTo>
                    <a:pt x="0" y="127064"/>
                    <a:pt x="12763" y="114300"/>
                    <a:pt x="28575" y="114300"/>
                  </a:cubicBezTo>
                  <a:lnTo>
                    <a:pt x="123825" y="114300"/>
                  </a:lnTo>
                  <a:lnTo>
                    <a:pt x="123825" y="38100"/>
                  </a:lnTo>
                  <a:cubicBezTo>
                    <a:pt x="123825" y="17716"/>
                    <a:pt x="139828" y="1048"/>
                    <a:pt x="160020" y="0"/>
                  </a:cubicBezTo>
                  <a:lnTo>
                    <a:pt x="161925" y="0"/>
                  </a:lnTo>
                  <a:lnTo>
                    <a:pt x="371475" y="0"/>
                  </a:lnTo>
                  <a:close/>
                  <a:moveTo>
                    <a:pt x="371475" y="19050"/>
                  </a:moveTo>
                  <a:lnTo>
                    <a:pt x="161925" y="19050"/>
                  </a:lnTo>
                  <a:cubicBezTo>
                    <a:pt x="151923" y="19050"/>
                    <a:pt x="143637" y="26861"/>
                    <a:pt x="142970" y="36671"/>
                  </a:cubicBezTo>
                  <a:lnTo>
                    <a:pt x="142875" y="38100"/>
                  </a:lnTo>
                  <a:lnTo>
                    <a:pt x="142875" y="114300"/>
                  </a:lnTo>
                  <a:lnTo>
                    <a:pt x="390525" y="114300"/>
                  </a:lnTo>
                  <a:lnTo>
                    <a:pt x="390525" y="38100"/>
                  </a:lnTo>
                  <a:cubicBezTo>
                    <a:pt x="390525" y="28575"/>
                    <a:pt x="383477" y="20669"/>
                    <a:pt x="374333" y="19241"/>
                  </a:cubicBezTo>
                  <a:lnTo>
                    <a:pt x="372904" y="19050"/>
                  </a:lnTo>
                  <a:lnTo>
                    <a:pt x="371475" y="190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1859E6CE-C286-48A4-9BAD-D6714A70A631}"/>
              </a:ext>
            </a:extLst>
          </p:cNvPr>
          <p:cNvGrpSpPr/>
          <p:nvPr/>
        </p:nvGrpSpPr>
        <p:grpSpPr>
          <a:xfrm>
            <a:off x="7318646" y="1903698"/>
            <a:ext cx="1583070" cy="1776679"/>
            <a:chOff x="7674980" y="2403474"/>
            <a:chExt cx="720222" cy="808304"/>
          </a:xfrm>
        </p:grpSpPr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5FC16CD9-695F-4983-B391-0F761A6B79A5}"/>
                </a:ext>
              </a:extLst>
            </p:cNvPr>
            <p:cNvSpPr/>
            <p:nvPr/>
          </p:nvSpPr>
          <p:spPr>
            <a:xfrm>
              <a:off x="7674980" y="2403474"/>
              <a:ext cx="720222" cy="808304"/>
            </a:xfrm>
            <a:custGeom>
              <a:avLst/>
              <a:gdLst>
                <a:gd name="connsiteX0" fmla="*/ 316070 w 720222"/>
                <a:gd name="connsiteY0" fmla="*/ 0 h 808304"/>
                <a:gd name="connsiteX1" fmla="*/ 720222 w 720222"/>
                <a:gd name="connsiteY1" fmla="*/ 404152 h 808304"/>
                <a:gd name="connsiteX2" fmla="*/ 316070 w 720222"/>
                <a:gd name="connsiteY2" fmla="*/ 808304 h 808304"/>
                <a:gd name="connsiteX3" fmla="*/ 30291 w 720222"/>
                <a:gd name="connsiteY3" fmla="*/ 689931 h 808304"/>
                <a:gd name="connsiteX4" fmla="*/ 0 w 720222"/>
                <a:gd name="connsiteY4" fmla="*/ 653217 h 808304"/>
                <a:gd name="connsiteX5" fmla="*/ 19059 w 720222"/>
                <a:gd name="connsiteY5" fmla="*/ 630117 h 808304"/>
                <a:gd name="connsiteX6" fmla="*/ 88082 w 720222"/>
                <a:gd name="connsiteY6" fmla="*/ 404152 h 808304"/>
                <a:gd name="connsiteX7" fmla="*/ 19059 w 720222"/>
                <a:gd name="connsiteY7" fmla="*/ 178187 h 808304"/>
                <a:gd name="connsiteX8" fmla="*/ 0 w 720222"/>
                <a:gd name="connsiteY8" fmla="*/ 155087 h 808304"/>
                <a:gd name="connsiteX9" fmla="*/ 30291 w 720222"/>
                <a:gd name="connsiteY9" fmla="*/ 118373 h 808304"/>
                <a:gd name="connsiteX10" fmla="*/ 316070 w 720222"/>
                <a:gd name="connsiteY10" fmla="*/ 0 h 80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0222" h="808304">
                  <a:moveTo>
                    <a:pt x="316070" y="0"/>
                  </a:moveTo>
                  <a:cubicBezTo>
                    <a:pt x="539277" y="0"/>
                    <a:pt x="720222" y="180945"/>
                    <a:pt x="720222" y="404152"/>
                  </a:cubicBezTo>
                  <a:cubicBezTo>
                    <a:pt x="720222" y="627359"/>
                    <a:pt x="539277" y="808304"/>
                    <a:pt x="316070" y="808304"/>
                  </a:cubicBezTo>
                  <a:cubicBezTo>
                    <a:pt x="204467" y="808304"/>
                    <a:pt x="103429" y="763068"/>
                    <a:pt x="30291" y="689931"/>
                  </a:cubicBezTo>
                  <a:lnTo>
                    <a:pt x="0" y="653217"/>
                  </a:lnTo>
                  <a:lnTo>
                    <a:pt x="19059" y="630117"/>
                  </a:lnTo>
                  <a:cubicBezTo>
                    <a:pt x="62637" y="565614"/>
                    <a:pt x="88082" y="487855"/>
                    <a:pt x="88082" y="404152"/>
                  </a:cubicBezTo>
                  <a:cubicBezTo>
                    <a:pt x="88082" y="320450"/>
                    <a:pt x="62637" y="242690"/>
                    <a:pt x="19059" y="178187"/>
                  </a:cubicBezTo>
                  <a:lnTo>
                    <a:pt x="0" y="155087"/>
                  </a:lnTo>
                  <a:lnTo>
                    <a:pt x="30291" y="118373"/>
                  </a:lnTo>
                  <a:cubicBezTo>
                    <a:pt x="103429" y="45236"/>
                    <a:pt x="204467" y="0"/>
                    <a:pt x="316070" y="0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  <a:miter lim="400000"/>
            </a:ln>
          </p:spPr>
          <p:txBody>
            <a:bodyPr wrap="square" lIns="19050" tIns="19050" rIns="19050" bIns="1905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000">
                <a:cs typeface="+mn-ea"/>
                <a:sym typeface="+mn-lt"/>
              </a:endParaRPr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FD9B3708-B9D3-4235-B4E4-CDADFCF08B5B}"/>
                </a:ext>
              </a:extLst>
            </p:cNvPr>
            <p:cNvSpPr/>
            <p:nvPr/>
          </p:nvSpPr>
          <p:spPr bwMode="auto">
            <a:xfrm>
              <a:off x="7865254" y="2661850"/>
              <a:ext cx="309216" cy="281607"/>
            </a:xfrm>
            <a:custGeom>
              <a:avLst/>
              <a:gdLst>
                <a:gd name="connsiteX0" fmla="*/ 485775 w 514350"/>
                <a:gd name="connsiteY0" fmla="*/ 0 h 409575"/>
                <a:gd name="connsiteX1" fmla="*/ 514350 w 514350"/>
                <a:gd name="connsiteY1" fmla="*/ 28575 h 409575"/>
                <a:gd name="connsiteX2" fmla="*/ 514350 w 514350"/>
                <a:gd name="connsiteY2" fmla="*/ 323850 h 409575"/>
                <a:gd name="connsiteX3" fmla="*/ 485775 w 514350"/>
                <a:gd name="connsiteY3" fmla="*/ 352425 h 409575"/>
                <a:gd name="connsiteX4" fmla="*/ 191167 w 514350"/>
                <a:gd name="connsiteY4" fmla="*/ 352425 h 409575"/>
                <a:gd name="connsiteX5" fmla="*/ 114395 w 514350"/>
                <a:gd name="connsiteY5" fmla="*/ 409575 h 409575"/>
                <a:gd name="connsiteX6" fmla="*/ 114395 w 514350"/>
                <a:gd name="connsiteY6" fmla="*/ 352425 h 409575"/>
                <a:gd name="connsiteX7" fmla="*/ 28575 w 514350"/>
                <a:gd name="connsiteY7" fmla="*/ 352425 h 409575"/>
                <a:gd name="connsiteX8" fmla="*/ 0 w 514350"/>
                <a:gd name="connsiteY8" fmla="*/ 323850 h 409575"/>
                <a:gd name="connsiteX9" fmla="*/ 0 w 514350"/>
                <a:gd name="connsiteY9" fmla="*/ 28575 h 409575"/>
                <a:gd name="connsiteX10" fmla="*/ 28575 w 514350"/>
                <a:gd name="connsiteY10" fmla="*/ 0 h 409575"/>
                <a:gd name="connsiteX11" fmla="*/ 485775 w 514350"/>
                <a:gd name="connsiteY11" fmla="*/ 0 h 409575"/>
                <a:gd name="connsiteX12" fmla="*/ 123825 w 514350"/>
                <a:gd name="connsiteY12" fmla="*/ 142875 h 409575"/>
                <a:gd name="connsiteX13" fmla="*/ 90488 w 514350"/>
                <a:gd name="connsiteY13" fmla="*/ 176213 h 409575"/>
                <a:gd name="connsiteX14" fmla="*/ 123825 w 514350"/>
                <a:gd name="connsiteY14" fmla="*/ 209550 h 409575"/>
                <a:gd name="connsiteX15" fmla="*/ 157163 w 514350"/>
                <a:gd name="connsiteY15" fmla="*/ 176213 h 409575"/>
                <a:gd name="connsiteX16" fmla="*/ 123825 w 514350"/>
                <a:gd name="connsiteY16" fmla="*/ 142875 h 409575"/>
                <a:gd name="connsiteX17" fmla="*/ 257175 w 514350"/>
                <a:gd name="connsiteY17" fmla="*/ 142875 h 409575"/>
                <a:gd name="connsiteX18" fmla="*/ 223838 w 514350"/>
                <a:gd name="connsiteY18" fmla="*/ 176213 h 409575"/>
                <a:gd name="connsiteX19" fmla="*/ 257175 w 514350"/>
                <a:gd name="connsiteY19" fmla="*/ 209550 h 409575"/>
                <a:gd name="connsiteX20" fmla="*/ 290513 w 514350"/>
                <a:gd name="connsiteY20" fmla="*/ 176213 h 409575"/>
                <a:gd name="connsiteX21" fmla="*/ 257175 w 514350"/>
                <a:gd name="connsiteY21" fmla="*/ 142875 h 409575"/>
                <a:gd name="connsiteX22" fmla="*/ 390525 w 514350"/>
                <a:gd name="connsiteY22" fmla="*/ 142875 h 409575"/>
                <a:gd name="connsiteX23" fmla="*/ 357188 w 514350"/>
                <a:gd name="connsiteY23" fmla="*/ 176213 h 409575"/>
                <a:gd name="connsiteX24" fmla="*/ 390525 w 514350"/>
                <a:gd name="connsiteY24" fmla="*/ 209550 h 409575"/>
                <a:gd name="connsiteX25" fmla="*/ 423863 w 514350"/>
                <a:gd name="connsiteY25" fmla="*/ 176213 h 409575"/>
                <a:gd name="connsiteX26" fmla="*/ 390525 w 514350"/>
                <a:gd name="connsiteY26" fmla="*/ 1428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4350" h="409575">
                  <a:moveTo>
                    <a:pt x="485775" y="0"/>
                  </a:moveTo>
                  <a:cubicBezTo>
                    <a:pt x="501586" y="0"/>
                    <a:pt x="514350" y="12764"/>
                    <a:pt x="514350" y="28575"/>
                  </a:cubicBezTo>
                  <a:lnTo>
                    <a:pt x="514350" y="323850"/>
                  </a:lnTo>
                  <a:cubicBezTo>
                    <a:pt x="514350" y="339662"/>
                    <a:pt x="501586" y="352425"/>
                    <a:pt x="485775" y="352425"/>
                  </a:cubicBezTo>
                  <a:lnTo>
                    <a:pt x="191167" y="352425"/>
                  </a:lnTo>
                  <a:lnTo>
                    <a:pt x="114395" y="409575"/>
                  </a:lnTo>
                  <a:lnTo>
                    <a:pt x="114395" y="352425"/>
                  </a:lnTo>
                  <a:lnTo>
                    <a:pt x="28575" y="352425"/>
                  </a:lnTo>
                  <a:cubicBezTo>
                    <a:pt x="12764" y="352425"/>
                    <a:pt x="0" y="339662"/>
                    <a:pt x="0" y="323850"/>
                  </a:cubicBezTo>
                  <a:lnTo>
                    <a:pt x="0" y="28575"/>
                  </a:lnTo>
                  <a:cubicBezTo>
                    <a:pt x="0" y="12764"/>
                    <a:pt x="12764" y="0"/>
                    <a:pt x="28575" y="0"/>
                  </a:cubicBezTo>
                  <a:lnTo>
                    <a:pt x="485775" y="0"/>
                  </a:lnTo>
                  <a:close/>
                  <a:moveTo>
                    <a:pt x="123825" y="142875"/>
                  </a:moveTo>
                  <a:cubicBezTo>
                    <a:pt x="105442" y="142875"/>
                    <a:pt x="90488" y="157829"/>
                    <a:pt x="90488" y="176213"/>
                  </a:cubicBezTo>
                  <a:cubicBezTo>
                    <a:pt x="90488" y="194596"/>
                    <a:pt x="105442" y="209550"/>
                    <a:pt x="123825" y="209550"/>
                  </a:cubicBezTo>
                  <a:cubicBezTo>
                    <a:pt x="142208" y="209550"/>
                    <a:pt x="157163" y="194596"/>
                    <a:pt x="157163" y="176213"/>
                  </a:cubicBezTo>
                  <a:cubicBezTo>
                    <a:pt x="157163" y="157829"/>
                    <a:pt x="142208" y="142875"/>
                    <a:pt x="123825" y="142875"/>
                  </a:cubicBezTo>
                  <a:close/>
                  <a:moveTo>
                    <a:pt x="257175" y="142875"/>
                  </a:moveTo>
                  <a:cubicBezTo>
                    <a:pt x="238792" y="142875"/>
                    <a:pt x="223838" y="157829"/>
                    <a:pt x="223838" y="176213"/>
                  </a:cubicBezTo>
                  <a:cubicBezTo>
                    <a:pt x="223838" y="194596"/>
                    <a:pt x="238792" y="209550"/>
                    <a:pt x="257175" y="209550"/>
                  </a:cubicBezTo>
                  <a:cubicBezTo>
                    <a:pt x="275558" y="209550"/>
                    <a:pt x="290513" y="194596"/>
                    <a:pt x="290513" y="176213"/>
                  </a:cubicBezTo>
                  <a:cubicBezTo>
                    <a:pt x="290513" y="157829"/>
                    <a:pt x="275558" y="142875"/>
                    <a:pt x="257175" y="142875"/>
                  </a:cubicBezTo>
                  <a:close/>
                  <a:moveTo>
                    <a:pt x="390525" y="142875"/>
                  </a:moveTo>
                  <a:cubicBezTo>
                    <a:pt x="372142" y="142875"/>
                    <a:pt x="357188" y="157829"/>
                    <a:pt x="357188" y="176213"/>
                  </a:cubicBezTo>
                  <a:cubicBezTo>
                    <a:pt x="357188" y="194596"/>
                    <a:pt x="372142" y="209550"/>
                    <a:pt x="390525" y="209550"/>
                  </a:cubicBezTo>
                  <a:cubicBezTo>
                    <a:pt x="408908" y="209550"/>
                    <a:pt x="423863" y="194596"/>
                    <a:pt x="423863" y="176213"/>
                  </a:cubicBezTo>
                  <a:cubicBezTo>
                    <a:pt x="423863" y="157829"/>
                    <a:pt x="408908" y="142875"/>
                    <a:pt x="390525" y="1428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9613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9E155B-23D1-4739-8512-4E64704C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F7CD5E-4C1B-4548-9B81-8F89BA05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816891-7F58-4E01-84E6-E49E0131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19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2F2AFA87-C715-4EE5-BBCB-06A1B64DAB92}"/>
              </a:ext>
            </a:extLst>
          </p:cNvPr>
          <p:cNvSpPr/>
          <p:nvPr/>
        </p:nvSpPr>
        <p:spPr>
          <a:xfrm>
            <a:off x="-1" y="1120106"/>
            <a:ext cx="12188945" cy="2550771"/>
          </a:xfrm>
          <a:custGeom>
            <a:avLst/>
            <a:gdLst>
              <a:gd name="connsiteX0" fmla="*/ 0 w 12188945"/>
              <a:gd name="connsiteY0" fmla="*/ 0 h 2550771"/>
              <a:gd name="connsiteX1" fmla="*/ 12188945 w 12188945"/>
              <a:gd name="connsiteY1" fmla="*/ 0 h 2550771"/>
              <a:gd name="connsiteX2" fmla="*/ 12188945 w 12188945"/>
              <a:gd name="connsiteY2" fmla="*/ 1317140 h 2550771"/>
              <a:gd name="connsiteX3" fmla="*/ 6463532 w 12188945"/>
              <a:gd name="connsiteY3" fmla="*/ 2244361 h 2550771"/>
              <a:gd name="connsiteX4" fmla="*/ 3760419 w 12188945"/>
              <a:gd name="connsiteY4" fmla="*/ 2550771 h 2550771"/>
              <a:gd name="connsiteX5" fmla="*/ 0 w 12188945"/>
              <a:gd name="connsiteY5" fmla="*/ 2148442 h 255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45" h="2550771">
                <a:moveTo>
                  <a:pt x="0" y="0"/>
                </a:moveTo>
                <a:lnTo>
                  <a:pt x="12188945" y="0"/>
                </a:lnTo>
                <a:lnTo>
                  <a:pt x="12188945" y="1317140"/>
                </a:lnTo>
                <a:cubicBezTo>
                  <a:pt x="9854891" y="1317140"/>
                  <a:pt x="9376111" y="1482335"/>
                  <a:pt x="6463532" y="2244361"/>
                </a:cubicBezTo>
                <a:cubicBezTo>
                  <a:pt x="5595743" y="2470838"/>
                  <a:pt x="4653144" y="2550771"/>
                  <a:pt x="3760419" y="2550771"/>
                </a:cubicBezTo>
                <a:cubicBezTo>
                  <a:pt x="1750540" y="2550771"/>
                  <a:pt x="0" y="2148442"/>
                  <a:pt x="0" y="2148442"/>
                </a:cubicBezTo>
                <a:close/>
              </a:path>
            </a:pathLst>
          </a:cu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 t="-109204" b="-108121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A97E3D8D-53CE-4755-8D4C-6535F94C573A}"/>
              </a:ext>
            </a:extLst>
          </p:cNvPr>
          <p:cNvSpPr/>
          <p:nvPr/>
        </p:nvSpPr>
        <p:spPr>
          <a:xfrm>
            <a:off x="1343471" y="3150555"/>
            <a:ext cx="792088" cy="79208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C40DD75-444B-4C7E-B18B-F288E4C8B833}"/>
              </a:ext>
            </a:extLst>
          </p:cNvPr>
          <p:cNvSpPr/>
          <p:nvPr/>
        </p:nvSpPr>
        <p:spPr bwMode="auto">
          <a:xfrm>
            <a:off x="685484" y="463396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2D04207-0A0A-4D1C-A4EA-4EDA77A85DBD}"/>
              </a:ext>
            </a:extLst>
          </p:cNvPr>
          <p:cNvSpPr txBox="1"/>
          <p:nvPr/>
        </p:nvSpPr>
        <p:spPr bwMode="auto">
          <a:xfrm>
            <a:off x="685484" y="4221088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145482EB-2876-4843-8DC8-B0830AFC4BA6}"/>
              </a:ext>
            </a:extLst>
          </p:cNvPr>
          <p:cNvSpPr/>
          <p:nvPr/>
        </p:nvSpPr>
        <p:spPr>
          <a:xfrm>
            <a:off x="3935760" y="3274834"/>
            <a:ext cx="792088" cy="79208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A755092-D676-4FFC-B049-066E1CF4BF0E}"/>
              </a:ext>
            </a:extLst>
          </p:cNvPr>
          <p:cNvSpPr/>
          <p:nvPr/>
        </p:nvSpPr>
        <p:spPr bwMode="auto">
          <a:xfrm>
            <a:off x="3277772" y="463396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7C37DBB-861D-401E-940F-F3E7289B7F35}"/>
              </a:ext>
            </a:extLst>
          </p:cNvPr>
          <p:cNvSpPr txBox="1"/>
          <p:nvPr/>
        </p:nvSpPr>
        <p:spPr bwMode="auto">
          <a:xfrm>
            <a:off x="3277772" y="4221088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E82D64B7-D3E1-4DE3-8DFB-D3D356A1A28B}"/>
              </a:ext>
            </a:extLst>
          </p:cNvPr>
          <p:cNvSpPr/>
          <p:nvPr/>
        </p:nvSpPr>
        <p:spPr>
          <a:xfrm>
            <a:off x="7391935" y="2628450"/>
            <a:ext cx="792088" cy="79208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D629742-9F97-479D-995D-6A3C7B268A37}"/>
              </a:ext>
            </a:extLst>
          </p:cNvPr>
          <p:cNvSpPr/>
          <p:nvPr/>
        </p:nvSpPr>
        <p:spPr bwMode="auto">
          <a:xfrm>
            <a:off x="6733947" y="396904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67F3284-963C-4192-B809-1A5949C7D4A9}"/>
              </a:ext>
            </a:extLst>
          </p:cNvPr>
          <p:cNvSpPr txBox="1"/>
          <p:nvPr/>
        </p:nvSpPr>
        <p:spPr bwMode="auto">
          <a:xfrm>
            <a:off x="6733947" y="355616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45C0A522-AAAB-48A5-BCD6-381CF68FBA85}"/>
              </a:ext>
            </a:extLst>
          </p:cNvPr>
          <p:cNvSpPr/>
          <p:nvPr/>
        </p:nvSpPr>
        <p:spPr>
          <a:xfrm>
            <a:off x="9777181" y="2143311"/>
            <a:ext cx="792088" cy="79208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A8DAC34-3B14-4EF9-953D-998845ED9731}"/>
              </a:ext>
            </a:extLst>
          </p:cNvPr>
          <p:cNvSpPr/>
          <p:nvPr/>
        </p:nvSpPr>
        <p:spPr bwMode="auto">
          <a:xfrm>
            <a:off x="9119193" y="348390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FB3A989-A14C-4705-9D1F-2213D47833A0}"/>
              </a:ext>
            </a:extLst>
          </p:cNvPr>
          <p:cNvSpPr txBox="1"/>
          <p:nvPr/>
        </p:nvSpPr>
        <p:spPr bwMode="auto">
          <a:xfrm>
            <a:off x="9119193" y="307102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C0819C2-B681-4B39-A809-21D856556592}"/>
              </a:ext>
            </a:extLst>
          </p:cNvPr>
          <p:cNvCxnSpPr/>
          <p:nvPr/>
        </p:nvCxnSpPr>
        <p:spPr>
          <a:xfrm>
            <a:off x="2999656" y="4221088"/>
            <a:ext cx="0" cy="97027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8C97B39-3989-4577-A7C3-9BC821A8AA8E}"/>
              </a:ext>
            </a:extLst>
          </p:cNvPr>
          <p:cNvCxnSpPr/>
          <p:nvPr/>
        </p:nvCxnSpPr>
        <p:spPr>
          <a:xfrm>
            <a:off x="8946066" y="3624188"/>
            <a:ext cx="0" cy="97027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1AA0EF15-934D-4992-878A-F386429B5F81}"/>
              </a:ext>
            </a:extLst>
          </p:cNvPr>
          <p:cNvSpPr/>
          <p:nvPr/>
        </p:nvSpPr>
        <p:spPr>
          <a:xfrm>
            <a:off x="2405593" y="5445224"/>
            <a:ext cx="1188126" cy="5110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A978291-C145-4B31-8BA2-0BB207AB9100}"/>
              </a:ext>
            </a:extLst>
          </p:cNvPr>
          <p:cNvSpPr/>
          <p:nvPr/>
        </p:nvSpPr>
        <p:spPr>
          <a:xfrm>
            <a:off x="8352003" y="4706227"/>
            <a:ext cx="1188126" cy="51107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Text</a:t>
            </a:r>
            <a:endParaRPr lang="zh-CN" altLang="en-US" sz="2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91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0852B01-6E08-437A-9B55-6D084EBB9892}"/>
              </a:ext>
            </a:extLst>
          </p:cNvPr>
          <p:cNvSpPr/>
          <p:nvPr/>
        </p:nvSpPr>
        <p:spPr>
          <a:xfrm>
            <a:off x="0" y="1130300"/>
            <a:ext cx="5372091" cy="2470150"/>
          </a:xfrm>
          <a:prstGeom prst="rect">
            <a:avLst/>
          </a:prstGeom>
          <a:blipFill>
            <a:blip r:embed="rId3"/>
            <a:srcRect/>
            <a:stretch>
              <a:fillRect t="-11167" b="-111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CFE3101-D513-4F3B-9F11-137EE36EDD19}"/>
              </a:ext>
            </a:extLst>
          </p:cNvPr>
          <p:cNvSpPr txBox="1"/>
          <p:nvPr/>
        </p:nvSpPr>
        <p:spPr>
          <a:xfrm>
            <a:off x="3111501" y="1273169"/>
            <a:ext cx="2223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zh-CN" sz="2800" b="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2800" b="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endParaRPr lang="tr-TR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BCE32498-3E4D-47F3-89D6-9E6C61418F48}"/>
              </a:ext>
            </a:extLst>
          </p:cNvPr>
          <p:cNvSpPr>
            <a:spLocks noChangeAspect="1"/>
          </p:cNvSpPr>
          <p:nvPr/>
        </p:nvSpPr>
        <p:spPr bwMode="auto">
          <a:xfrm>
            <a:off x="4717104" y="5448300"/>
            <a:ext cx="654995" cy="688975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64D09B5-F8ED-4873-96CA-166A446D6376}"/>
              </a:ext>
            </a:extLst>
          </p:cNvPr>
          <p:cNvCxnSpPr/>
          <p:nvPr/>
        </p:nvCxnSpPr>
        <p:spPr>
          <a:xfrm>
            <a:off x="5664199" y="1130300"/>
            <a:ext cx="0" cy="500697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627F593-EA59-446F-8A08-A66A876EE3A5}"/>
              </a:ext>
            </a:extLst>
          </p:cNvPr>
          <p:cNvSpPr txBox="1"/>
          <p:nvPr/>
        </p:nvSpPr>
        <p:spPr bwMode="auto">
          <a:xfrm>
            <a:off x="5956298" y="1289262"/>
            <a:ext cx="5575301" cy="4652857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lvl="0" indent="-342900" defTabSz="914354">
              <a:lnSpc>
                <a:spcPct val="120000"/>
              </a:lnSpc>
              <a:spcBef>
                <a:spcPts val="1000"/>
              </a:spcBef>
              <a:buSzPct val="80000"/>
              <a:buFont typeface="+mj-ea"/>
              <a:buAutoNum type="ea1JpnChsDbPeriod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sym typeface="+mn-lt"/>
              </a:rPr>
              <a:t>一级目录层级样式</a:t>
            </a:r>
          </a:p>
          <a:p>
            <a:pPr marL="800077" lvl="1" indent="-342900" defTabSz="914354">
              <a:lnSpc>
                <a:spcPct val="120000"/>
              </a:lnSpc>
              <a:spcBef>
                <a:spcPts val="500"/>
              </a:spcBef>
              <a:buFont typeface="+mj-ea"/>
              <a:buAutoNum type="circleNumDbPlain"/>
            </a:pPr>
            <a:r>
              <a:rPr lang="zh-CN" altLang="en-US" sz="1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二级目录层级样式</a:t>
            </a:r>
          </a:p>
          <a:p>
            <a:pPr marL="1257253" lvl="2" indent="-342900" defTabSz="914354">
              <a:lnSpc>
                <a:spcPct val="12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zh-CN" altLang="en-US" sz="11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三级目录层级样式</a:t>
            </a:r>
          </a:p>
          <a:p>
            <a:pPr marL="1257253" lvl="2" indent="-342900" defTabSz="914354">
              <a:lnSpc>
                <a:spcPct val="120000"/>
              </a:lnSpc>
              <a:spcBef>
                <a:spcPts val="500"/>
              </a:spcBef>
              <a:buFont typeface="+mj-lt"/>
              <a:buAutoNum type="alphaLcParenR"/>
            </a:pPr>
            <a:r>
              <a:rPr lang="en-US" altLang="zh-CN" sz="11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…</a:t>
            </a:r>
            <a:endParaRPr lang="zh-CN" altLang="en-US" sz="1100" b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defTabSz="914354">
              <a:lnSpc>
                <a:spcPct val="120000"/>
              </a:lnSpc>
              <a:spcBef>
                <a:spcPts val="1000"/>
              </a:spcBef>
              <a:buSzPct val="80000"/>
              <a:buFont typeface="+mj-ea"/>
              <a:buAutoNum type="ea1JpnChsDbPeriod"/>
            </a:pPr>
            <a:r>
              <a:rPr lang="zh-CN" altLang="en-US" sz="1400" dirty="0">
                <a:solidFill>
                  <a:schemeClr val="accent1"/>
                </a:solidFill>
                <a:latin typeface="+mn-lt"/>
                <a:ea typeface="+mn-ea"/>
                <a:sym typeface="+mn-lt"/>
              </a:rPr>
              <a:t>一级目录层级样式</a:t>
            </a:r>
            <a:endParaRPr lang="en-US" altLang="zh-CN" sz="1400" dirty="0">
              <a:solidFill>
                <a:schemeClr val="accent1"/>
              </a:solidFill>
              <a:latin typeface="+mn-lt"/>
              <a:ea typeface="+mn-ea"/>
              <a:sym typeface="+mn-lt"/>
            </a:endParaRPr>
          </a:p>
          <a:p>
            <a:pPr marL="800077" lvl="1" indent="-342900" defTabSz="914354">
              <a:lnSpc>
                <a:spcPct val="120000"/>
              </a:lnSpc>
              <a:spcBef>
                <a:spcPts val="500"/>
              </a:spcBef>
              <a:buFont typeface="+mj-ea"/>
              <a:buAutoNum type="circleNumDbPlain"/>
            </a:pPr>
            <a:r>
              <a:rPr lang="zh-CN" altLang="en-US" sz="1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二级目录层级样式</a:t>
            </a:r>
          </a:p>
          <a:p>
            <a:pPr marL="800077" lvl="1" indent="-342900" defTabSz="914354">
              <a:lnSpc>
                <a:spcPct val="120000"/>
              </a:lnSpc>
              <a:spcBef>
                <a:spcPts val="500"/>
              </a:spcBef>
              <a:buFont typeface="+mj-ea"/>
              <a:buAutoNum type="circleNumDbPlain"/>
            </a:pP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…</a:t>
            </a:r>
            <a:endParaRPr lang="zh-CN" altLang="en-US" sz="1200" b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defTabSz="914354">
              <a:lnSpc>
                <a:spcPct val="120000"/>
              </a:lnSpc>
              <a:spcBef>
                <a:spcPts val="1000"/>
              </a:spcBef>
              <a:buSzPct val="80000"/>
              <a:buFont typeface="+mj-ea"/>
              <a:buAutoNum type="ea1JpnChsDbPeriod"/>
            </a:pPr>
            <a:r>
              <a:rPr lang="en-US" altLang="zh-CN" sz="1400" dirty="0">
                <a:solidFill>
                  <a:schemeClr val="accent1"/>
                </a:solidFill>
                <a:latin typeface="+mn-lt"/>
                <a:ea typeface="+mn-ea"/>
                <a:sym typeface="+mn-lt"/>
              </a:rPr>
              <a:t>…</a:t>
            </a:r>
          </a:p>
        </p:txBody>
      </p:sp>
      <p:grpSp>
        <p:nvGrpSpPr>
          <p:cNvPr id="9" name="组合 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D919308-DACD-4CE6-9534-49C08B482AF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025647" y="1442275"/>
            <a:ext cx="5436602" cy="2131456"/>
            <a:chOff x="654511" y="1531088"/>
            <a:chExt cx="10877774" cy="4264704"/>
          </a:xfrm>
          <a:gradFill>
            <a:gsLst>
              <a:gs pos="0">
                <a:schemeClr val="tx2">
                  <a:lumMod val="20000"/>
                  <a:lumOff val="80000"/>
                  <a:alpha val="26000"/>
                </a:schemeClr>
              </a:gs>
              <a:gs pos="100000">
                <a:schemeClr val="tx2">
                  <a:lumMod val="40000"/>
                  <a:lumOff val="60000"/>
                  <a:alpha val="23000"/>
                </a:schemeClr>
              </a:gs>
            </a:gsLst>
            <a:lin ang="5400000" scaled="1"/>
          </a:gradFill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9BFE4E13-7B64-4E47-86E7-C8EF8F6E31F1}"/>
                </a:ext>
              </a:extLst>
            </p:cNvPr>
            <p:cNvSpPr/>
            <p:nvPr/>
          </p:nvSpPr>
          <p:spPr bwMode="auto">
            <a:xfrm>
              <a:off x="4357583" y="1531088"/>
              <a:ext cx="101834" cy="54004"/>
            </a:xfrm>
            <a:custGeom>
              <a:avLst/>
              <a:gdLst>
                <a:gd name="T0" fmla="*/ 27 w 28"/>
                <a:gd name="T1" fmla="*/ 7 h 15"/>
                <a:gd name="T2" fmla="*/ 16 w 28"/>
                <a:gd name="T3" fmla="*/ 0 h 15"/>
                <a:gd name="T4" fmla="*/ 1 w 28"/>
                <a:gd name="T5" fmla="*/ 7 h 15"/>
                <a:gd name="T6" fmla="*/ 12 w 28"/>
                <a:gd name="T7" fmla="*/ 15 h 15"/>
                <a:gd name="T8" fmla="*/ 27 w 28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7" y="7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8" y="0"/>
                    <a:pt x="2" y="3"/>
                    <a:pt x="1" y="7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19" y="15"/>
                    <a:pt x="26" y="12"/>
                    <a:pt x="2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56838EC2-82C6-4445-9181-D0B86E608A71}"/>
                </a:ext>
              </a:extLst>
            </p:cNvPr>
            <p:cNvSpPr/>
            <p:nvPr/>
          </p:nvSpPr>
          <p:spPr bwMode="auto">
            <a:xfrm>
              <a:off x="4474847" y="1531088"/>
              <a:ext cx="101834" cy="54004"/>
            </a:xfrm>
            <a:custGeom>
              <a:avLst/>
              <a:gdLst>
                <a:gd name="T0" fmla="*/ 27 w 28"/>
                <a:gd name="T1" fmla="*/ 7 h 15"/>
                <a:gd name="T2" fmla="*/ 16 w 28"/>
                <a:gd name="T3" fmla="*/ 0 h 15"/>
                <a:gd name="T4" fmla="*/ 1 w 28"/>
                <a:gd name="T5" fmla="*/ 7 h 15"/>
                <a:gd name="T6" fmla="*/ 13 w 28"/>
                <a:gd name="T7" fmla="*/ 15 h 15"/>
                <a:gd name="T8" fmla="*/ 27 w 28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7" y="7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9" y="0"/>
                    <a:pt x="2" y="3"/>
                    <a:pt x="1" y="7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6" y="12"/>
                    <a:pt x="2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F828399-ABC9-4E37-B749-E7FA91E922C5}"/>
                </a:ext>
              </a:extLst>
            </p:cNvPr>
            <p:cNvSpPr/>
            <p:nvPr/>
          </p:nvSpPr>
          <p:spPr bwMode="auto">
            <a:xfrm>
              <a:off x="4590568" y="1531088"/>
              <a:ext cx="103378" cy="54004"/>
            </a:xfrm>
            <a:custGeom>
              <a:avLst/>
              <a:gdLst>
                <a:gd name="T0" fmla="*/ 28 w 28"/>
                <a:gd name="T1" fmla="*/ 7 h 15"/>
                <a:gd name="T2" fmla="*/ 16 w 28"/>
                <a:gd name="T3" fmla="*/ 0 h 15"/>
                <a:gd name="T4" fmla="*/ 1 w 28"/>
                <a:gd name="T5" fmla="*/ 7 h 15"/>
                <a:gd name="T6" fmla="*/ 13 w 28"/>
                <a:gd name="T7" fmla="*/ 15 h 15"/>
                <a:gd name="T8" fmla="*/ 28 w 28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7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9" y="0"/>
                    <a:pt x="2" y="3"/>
                    <a:pt x="1" y="7"/>
                  </a:cubicBezTo>
                  <a:cubicBezTo>
                    <a:pt x="0" y="12"/>
                    <a:pt x="6" y="15"/>
                    <a:pt x="13" y="15"/>
                  </a:cubicBezTo>
                  <a:cubicBezTo>
                    <a:pt x="20" y="15"/>
                    <a:pt x="27" y="12"/>
                    <a:pt x="2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2CA79D64-9488-4663-9573-AFC8AC7BB64D}"/>
                </a:ext>
              </a:extLst>
            </p:cNvPr>
            <p:cNvSpPr/>
            <p:nvPr/>
          </p:nvSpPr>
          <p:spPr bwMode="auto">
            <a:xfrm>
              <a:off x="4710918" y="1531088"/>
              <a:ext cx="103378" cy="54004"/>
            </a:xfrm>
            <a:custGeom>
              <a:avLst/>
              <a:gdLst>
                <a:gd name="T0" fmla="*/ 27 w 28"/>
                <a:gd name="T1" fmla="*/ 7 h 15"/>
                <a:gd name="T2" fmla="*/ 15 w 28"/>
                <a:gd name="T3" fmla="*/ 0 h 15"/>
                <a:gd name="T4" fmla="*/ 1 w 28"/>
                <a:gd name="T5" fmla="*/ 7 h 15"/>
                <a:gd name="T6" fmla="*/ 12 w 28"/>
                <a:gd name="T7" fmla="*/ 15 h 15"/>
                <a:gd name="T8" fmla="*/ 27 w 28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7" y="7"/>
                  </a:moveTo>
                  <a:cubicBezTo>
                    <a:pt x="28" y="3"/>
                    <a:pt x="22" y="0"/>
                    <a:pt x="15" y="0"/>
                  </a:cubicBezTo>
                  <a:cubicBezTo>
                    <a:pt x="8" y="0"/>
                    <a:pt x="1" y="3"/>
                    <a:pt x="1" y="7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6" y="12"/>
                    <a:pt x="2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781158-EAC5-4894-8DC6-CBE4C7E42A93}"/>
                </a:ext>
              </a:extLst>
            </p:cNvPr>
            <p:cNvSpPr/>
            <p:nvPr/>
          </p:nvSpPr>
          <p:spPr bwMode="auto">
            <a:xfrm>
              <a:off x="4102997" y="1595892"/>
              <a:ext cx="104920" cy="55546"/>
            </a:xfrm>
            <a:custGeom>
              <a:avLst/>
              <a:gdLst>
                <a:gd name="T0" fmla="*/ 28 w 29"/>
                <a:gd name="T1" fmla="*/ 8 h 15"/>
                <a:gd name="T2" fmla="*/ 16 w 29"/>
                <a:gd name="T3" fmla="*/ 0 h 15"/>
                <a:gd name="T4" fmla="*/ 1 w 29"/>
                <a:gd name="T5" fmla="*/ 8 h 15"/>
                <a:gd name="T6" fmla="*/ 12 w 29"/>
                <a:gd name="T7" fmla="*/ 15 h 15"/>
                <a:gd name="T8" fmla="*/ 28 w 29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8" y="8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9" y="0"/>
                    <a:pt x="2" y="4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6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6476B03-FE72-424D-B0D1-56A2DBF80EFD}"/>
                </a:ext>
              </a:extLst>
            </p:cNvPr>
            <p:cNvSpPr/>
            <p:nvPr/>
          </p:nvSpPr>
          <p:spPr bwMode="auto">
            <a:xfrm>
              <a:off x="4223347" y="1595892"/>
              <a:ext cx="101834" cy="55546"/>
            </a:xfrm>
            <a:custGeom>
              <a:avLst/>
              <a:gdLst>
                <a:gd name="T0" fmla="*/ 27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2 w 28"/>
                <a:gd name="T7" fmla="*/ 15 h 15"/>
                <a:gd name="T8" fmla="*/ 27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7" y="8"/>
                  </a:moveTo>
                  <a:cubicBezTo>
                    <a:pt x="28" y="4"/>
                    <a:pt x="23" y="0"/>
                    <a:pt x="16" y="0"/>
                  </a:cubicBezTo>
                  <a:cubicBezTo>
                    <a:pt x="9" y="0"/>
                    <a:pt x="2" y="4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19" y="15"/>
                    <a:pt x="26" y="12"/>
                    <a:pt x="2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93984DBD-8387-4BFE-AA1B-4CCDBC83F50A}"/>
                </a:ext>
              </a:extLst>
            </p:cNvPr>
            <p:cNvSpPr/>
            <p:nvPr/>
          </p:nvSpPr>
          <p:spPr bwMode="auto">
            <a:xfrm>
              <a:off x="4339067" y="1595892"/>
              <a:ext cx="106464" cy="55546"/>
            </a:xfrm>
            <a:custGeom>
              <a:avLst/>
              <a:gdLst>
                <a:gd name="T0" fmla="*/ 28 w 29"/>
                <a:gd name="T1" fmla="*/ 8 h 15"/>
                <a:gd name="T2" fmla="*/ 16 w 29"/>
                <a:gd name="T3" fmla="*/ 0 h 15"/>
                <a:gd name="T4" fmla="*/ 1 w 29"/>
                <a:gd name="T5" fmla="*/ 8 h 15"/>
                <a:gd name="T6" fmla="*/ 13 w 29"/>
                <a:gd name="T7" fmla="*/ 15 h 15"/>
                <a:gd name="T8" fmla="*/ 28 w 29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8" y="8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9" y="0"/>
                    <a:pt x="2" y="4"/>
                    <a:pt x="1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E6EE2A4-D7A0-4B91-9780-DA68AD37C195}"/>
                </a:ext>
              </a:extLst>
            </p:cNvPr>
            <p:cNvSpPr/>
            <p:nvPr/>
          </p:nvSpPr>
          <p:spPr bwMode="auto">
            <a:xfrm>
              <a:off x="4459417" y="1595892"/>
              <a:ext cx="103378" cy="55546"/>
            </a:xfrm>
            <a:custGeom>
              <a:avLst/>
              <a:gdLst>
                <a:gd name="T0" fmla="*/ 28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4"/>
                    <a:pt x="23" y="0"/>
                    <a:pt x="16" y="0"/>
                  </a:cubicBezTo>
                  <a:cubicBezTo>
                    <a:pt x="9" y="0"/>
                    <a:pt x="2" y="4"/>
                    <a:pt x="1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7A148438-5809-4B8B-A2A0-AD0882F92A6A}"/>
                </a:ext>
              </a:extLst>
            </p:cNvPr>
            <p:cNvSpPr/>
            <p:nvPr/>
          </p:nvSpPr>
          <p:spPr bwMode="auto">
            <a:xfrm>
              <a:off x="4579767" y="1595892"/>
              <a:ext cx="103378" cy="55546"/>
            </a:xfrm>
            <a:custGeom>
              <a:avLst/>
              <a:gdLst>
                <a:gd name="T0" fmla="*/ 27 w 28"/>
                <a:gd name="T1" fmla="*/ 8 h 15"/>
                <a:gd name="T2" fmla="*/ 15 w 28"/>
                <a:gd name="T3" fmla="*/ 0 h 15"/>
                <a:gd name="T4" fmla="*/ 1 w 28"/>
                <a:gd name="T5" fmla="*/ 8 h 15"/>
                <a:gd name="T6" fmla="*/ 12 w 28"/>
                <a:gd name="T7" fmla="*/ 15 h 15"/>
                <a:gd name="T8" fmla="*/ 27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7" y="8"/>
                  </a:moveTo>
                  <a:cubicBezTo>
                    <a:pt x="28" y="4"/>
                    <a:pt x="23" y="0"/>
                    <a:pt x="15" y="0"/>
                  </a:cubicBezTo>
                  <a:cubicBezTo>
                    <a:pt x="8" y="0"/>
                    <a:pt x="1" y="4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6" y="12"/>
                    <a:pt x="2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1900750C-6B16-4B18-91E7-7FAC9C592D59}"/>
                </a:ext>
              </a:extLst>
            </p:cNvPr>
            <p:cNvSpPr/>
            <p:nvPr/>
          </p:nvSpPr>
          <p:spPr bwMode="auto">
            <a:xfrm>
              <a:off x="4697031" y="1595892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4"/>
                    <a:pt x="23" y="0"/>
                    <a:pt x="16" y="0"/>
                  </a:cubicBezTo>
                  <a:cubicBezTo>
                    <a:pt x="8" y="0"/>
                    <a:pt x="2" y="4"/>
                    <a:pt x="1" y="8"/>
                  </a:cubicBezTo>
                  <a:cubicBezTo>
                    <a:pt x="0" y="12"/>
                    <a:pt x="6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EA5974B-9912-429F-81FD-3FC48C21F8F3}"/>
                </a:ext>
              </a:extLst>
            </p:cNvPr>
            <p:cNvSpPr/>
            <p:nvPr/>
          </p:nvSpPr>
          <p:spPr bwMode="auto">
            <a:xfrm>
              <a:off x="3839153" y="1665325"/>
              <a:ext cx="109550" cy="55546"/>
            </a:xfrm>
            <a:custGeom>
              <a:avLst/>
              <a:gdLst>
                <a:gd name="T0" fmla="*/ 29 w 30"/>
                <a:gd name="T1" fmla="*/ 8 h 15"/>
                <a:gd name="T2" fmla="*/ 18 w 30"/>
                <a:gd name="T3" fmla="*/ 0 h 15"/>
                <a:gd name="T4" fmla="*/ 2 w 30"/>
                <a:gd name="T5" fmla="*/ 8 h 15"/>
                <a:gd name="T6" fmla="*/ 13 w 30"/>
                <a:gd name="T7" fmla="*/ 15 h 15"/>
                <a:gd name="T8" fmla="*/ 29 w 30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29" y="8"/>
                  </a:moveTo>
                  <a:cubicBezTo>
                    <a:pt x="30" y="3"/>
                    <a:pt x="25" y="0"/>
                    <a:pt x="18" y="0"/>
                  </a:cubicBezTo>
                  <a:cubicBezTo>
                    <a:pt x="10" y="0"/>
                    <a:pt x="3" y="3"/>
                    <a:pt x="2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F5C71A3A-FB74-47A0-BE40-5B76C282A9BC}"/>
                </a:ext>
              </a:extLst>
            </p:cNvPr>
            <p:cNvSpPr/>
            <p:nvPr/>
          </p:nvSpPr>
          <p:spPr bwMode="auto">
            <a:xfrm>
              <a:off x="3959502" y="1665325"/>
              <a:ext cx="109550" cy="55546"/>
            </a:xfrm>
            <a:custGeom>
              <a:avLst/>
              <a:gdLst>
                <a:gd name="T0" fmla="*/ 29 w 30"/>
                <a:gd name="T1" fmla="*/ 8 h 15"/>
                <a:gd name="T2" fmla="*/ 17 w 30"/>
                <a:gd name="T3" fmla="*/ 0 h 15"/>
                <a:gd name="T4" fmla="*/ 2 w 30"/>
                <a:gd name="T5" fmla="*/ 8 h 15"/>
                <a:gd name="T6" fmla="*/ 13 w 30"/>
                <a:gd name="T7" fmla="*/ 15 h 15"/>
                <a:gd name="T8" fmla="*/ 29 w 30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29" y="8"/>
                  </a:moveTo>
                  <a:cubicBezTo>
                    <a:pt x="30" y="3"/>
                    <a:pt x="25" y="0"/>
                    <a:pt x="17" y="0"/>
                  </a:cubicBezTo>
                  <a:cubicBezTo>
                    <a:pt x="10" y="0"/>
                    <a:pt x="3" y="3"/>
                    <a:pt x="2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91047D17-B9E9-4EA6-99F3-5BAB090957F2}"/>
                </a:ext>
              </a:extLst>
            </p:cNvPr>
            <p:cNvSpPr/>
            <p:nvPr/>
          </p:nvSpPr>
          <p:spPr bwMode="auto">
            <a:xfrm>
              <a:off x="4079852" y="1665325"/>
              <a:ext cx="109550" cy="55546"/>
            </a:xfrm>
            <a:custGeom>
              <a:avLst/>
              <a:gdLst>
                <a:gd name="T0" fmla="*/ 29 w 30"/>
                <a:gd name="T1" fmla="*/ 8 h 15"/>
                <a:gd name="T2" fmla="*/ 17 w 30"/>
                <a:gd name="T3" fmla="*/ 0 h 15"/>
                <a:gd name="T4" fmla="*/ 2 w 30"/>
                <a:gd name="T5" fmla="*/ 8 h 15"/>
                <a:gd name="T6" fmla="*/ 13 w 30"/>
                <a:gd name="T7" fmla="*/ 15 h 15"/>
                <a:gd name="T8" fmla="*/ 29 w 30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29" y="8"/>
                  </a:moveTo>
                  <a:cubicBezTo>
                    <a:pt x="30" y="3"/>
                    <a:pt x="25" y="0"/>
                    <a:pt x="17" y="0"/>
                  </a:cubicBezTo>
                  <a:cubicBezTo>
                    <a:pt x="10" y="0"/>
                    <a:pt x="3" y="3"/>
                    <a:pt x="2" y="8"/>
                  </a:cubicBezTo>
                  <a:cubicBezTo>
                    <a:pt x="0" y="12"/>
                    <a:pt x="6" y="15"/>
                    <a:pt x="13" y="15"/>
                  </a:cubicBezTo>
                  <a:cubicBezTo>
                    <a:pt x="20" y="15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10439C9B-5D9C-49E1-BA27-575DAF71C59D}"/>
                </a:ext>
              </a:extLst>
            </p:cNvPr>
            <p:cNvSpPr/>
            <p:nvPr/>
          </p:nvSpPr>
          <p:spPr bwMode="auto">
            <a:xfrm>
              <a:off x="4204831" y="1665325"/>
              <a:ext cx="104920" cy="55546"/>
            </a:xfrm>
            <a:custGeom>
              <a:avLst/>
              <a:gdLst>
                <a:gd name="T0" fmla="*/ 28 w 29"/>
                <a:gd name="T1" fmla="*/ 8 h 15"/>
                <a:gd name="T2" fmla="*/ 16 w 29"/>
                <a:gd name="T3" fmla="*/ 0 h 15"/>
                <a:gd name="T4" fmla="*/ 1 w 29"/>
                <a:gd name="T5" fmla="*/ 8 h 15"/>
                <a:gd name="T6" fmla="*/ 12 w 29"/>
                <a:gd name="T7" fmla="*/ 15 h 15"/>
                <a:gd name="T8" fmla="*/ 28 w 29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8" y="8"/>
                  </a:moveTo>
                  <a:cubicBezTo>
                    <a:pt x="29" y="3"/>
                    <a:pt x="24" y="0"/>
                    <a:pt x="16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4CAA2E5-6D65-428C-A153-88928BD74ECC}"/>
                </a:ext>
              </a:extLst>
            </p:cNvPr>
            <p:cNvSpPr/>
            <p:nvPr/>
          </p:nvSpPr>
          <p:spPr bwMode="auto">
            <a:xfrm>
              <a:off x="4325181" y="1665325"/>
              <a:ext cx="104920" cy="55546"/>
            </a:xfrm>
            <a:custGeom>
              <a:avLst/>
              <a:gdLst>
                <a:gd name="T0" fmla="*/ 28 w 29"/>
                <a:gd name="T1" fmla="*/ 8 h 15"/>
                <a:gd name="T2" fmla="*/ 16 w 29"/>
                <a:gd name="T3" fmla="*/ 0 h 15"/>
                <a:gd name="T4" fmla="*/ 1 w 29"/>
                <a:gd name="T5" fmla="*/ 8 h 15"/>
                <a:gd name="T6" fmla="*/ 12 w 29"/>
                <a:gd name="T7" fmla="*/ 15 h 15"/>
                <a:gd name="T8" fmla="*/ 28 w 29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8" y="8"/>
                  </a:moveTo>
                  <a:cubicBezTo>
                    <a:pt x="29" y="3"/>
                    <a:pt x="23" y="0"/>
                    <a:pt x="16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5793B991-227F-4200-9D61-DF310FA5FF2B}"/>
                </a:ext>
              </a:extLst>
            </p:cNvPr>
            <p:cNvSpPr/>
            <p:nvPr/>
          </p:nvSpPr>
          <p:spPr bwMode="auto">
            <a:xfrm>
              <a:off x="4445531" y="1665325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2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8" y="0"/>
                    <a:pt x="2" y="3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265B2A2D-2B70-4959-A9F7-D742A8E17C81}"/>
                </a:ext>
              </a:extLst>
            </p:cNvPr>
            <p:cNvSpPr/>
            <p:nvPr/>
          </p:nvSpPr>
          <p:spPr bwMode="auto">
            <a:xfrm>
              <a:off x="4565881" y="1665325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8" y="0"/>
                    <a:pt x="2" y="3"/>
                    <a:pt x="1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B1C1E18-33E3-44C0-9CC9-B83AF11A8D1C}"/>
                </a:ext>
              </a:extLst>
            </p:cNvPr>
            <p:cNvSpPr/>
            <p:nvPr/>
          </p:nvSpPr>
          <p:spPr bwMode="auto">
            <a:xfrm>
              <a:off x="4686231" y="1665325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8" y="0"/>
                    <a:pt x="1" y="3"/>
                    <a:pt x="1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D5D8C0FB-AF64-4D5D-89F8-BAF87D42F087}"/>
                </a:ext>
              </a:extLst>
            </p:cNvPr>
            <p:cNvSpPr/>
            <p:nvPr/>
          </p:nvSpPr>
          <p:spPr bwMode="auto">
            <a:xfrm>
              <a:off x="4806581" y="1665325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5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3"/>
                    <a:pt x="23" y="0"/>
                    <a:pt x="15" y="0"/>
                  </a:cubicBezTo>
                  <a:cubicBezTo>
                    <a:pt x="8" y="0"/>
                    <a:pt x="1" y="3"/>
                    <a:pt x="1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503F5A66-EBE4-4A0F-A031-78B88EE0D01C}"/>
                </a:ext>
              </a:extLst>
            </p:cNvPr>
            <p:cNvSpPr/>
            <p:nvPr/>
          </p:nvSpPr>
          <p:spPr bwMode="auto">
            <a:xfrm>
              <a:off x="4926930" y="1665325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5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3"/>
                    <a:pt x="23" y="0"/>
                    <a:pt x="15" y="0"/>
                  </a:cubicBezTo>
                  <a:cubicBezTo>
                    <a:pt x="8" y="0"/>
                    <a:pt x="1" y="3"/>
                    <a:pt x="1" y="8"/>
                  </a:cubicBezTo>
                  <a:cubicBezTo>
                    <a:pt x="0" y="12"/>
                    <a:pt x="6" y="15"/>
                    <a:pt x="13" y="15"/>
                  </a:cubicBezTo>
                  <a:cubicBezTo>
                    <a:pt x="21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3842F57-7F7A-4EC8-8914-A7812896F954}"/>
                </a:ext>
              </a:extLst>
            </p:cNvPr>
            <p:cNvSpPr/>
            <p:nvPr/>
          </p:nvSpPr>
          <p:spPr bwMode="auto">
            <a:xfrm>
              <a:off x="3697202" y="1734757"/>
              <a:ext cx="109550" cy="58632"/>
            </a:xfrm>
            <a:custGeom>
              <a:avLst/>
              <a:gdLst>
                <a:gd name="T0" fmla="*/ 28 w 30"/>
                <a:gd name="T1" fmla="*/ 8 h 16"/>
                <a:gd name="T2" fmla="*/ 17 w 30"/>
                <a:gd name="T3" fmla="*/ 0 h 16"/>
                <a:gd name="T4" fmla="*/ 1 w 30"/>
                <a:gd name="T5" fmla="*/ 8 h 16"/>
                <a:gd name="T6" fmla="*/ 12 w 30"/>
                <a:gd name="T7" fmla="*/ 16 h 16"/>
                <a:gd name="T8" fmla="*/ 28 w 3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28" y="8"/>
                  </a:moveTo>
                  <a:cubicBezTo>
                    <a:pt x="30" y="3"/>
                    <a:pt x="25" y="0"/>
                    <a:pt x="17" y="0"/>
                  </a:cubicBezTo>
                  <a:cubicBezTo>
                    <a:pt x="10" y="0"/>
                    <a:pt x="3" y="3"/>
                    <a:pt x="1" y="8"/>
                  </a:cubicBezTo>
                  <a:cubicBezTo>
                    <a:pt x="0" y="12"/>
                    <a:pt x="4" y="16"/>
                    <a:pt x="12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1802AD00-40F7-4457-8D67-F03BBDC9213E}"/>
                </a:ext>
              </a:extLst>
            </p:cNvPr>
            <p:cNvSpPr/>
            <p:nvPr/>
          </p:nvSpPr>
          <p:spPr bwMode="auto">
            <a:xfrm>
              <a:off x="3817551" y="1734757"/>
              <a:ext cx="109550" cy="58632"/>
            </a:xfrm>
            <a:custGeom>
              <a:avLst/>
              <a:gdLst>
                <a:gd name="T0" fmla="*/ 29 w 30"/>
                <a:gd name="T1" fmla="*/ 8 h 16"/>
                <a:gd name="T2" fmla="*/ 18 w 30"/>
                <a:gd name="T3" fmla="*/ 0 h 16"/>
                <a:gd name="T4" fmla="*/ 1 w 30"/>
                <a:gd name="T5" fmla="*/ 8 h 16"/>
                <a:gd name="T6" fmla="*/ 13 w 30"/>
                <a:gd name="T7" fmla="*/ 16 h 16"/>
                <a:gd name="T8" fmla="*/ 29 w 3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29" y="8"/>
                  </a:moveTo>
                  <a:cubicBezTo>
                    <a:pt x="30" y="3"/>
                    <a:pt x="25" y="0"/>
                    <a:pt x="18" y="0"/>
                  </a:cubicBezTo>
                  <a:cubicBezTo>
                    <a:pt x="10" y="0"/>
                    <a:pt x="3" y="3"/>
                    <a:pt x="1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0" y="16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0B2D1CF3-6DFF-43F9-B533-FB065D677290}"/>
                </a:ext>
              </a:extLst>
            </p:cNvPr>
            <p:cNvSpPr/>
            <p:nvPr/>
          </p:nvSpPr>
          <p:spPr bwMode="auto">
            <a:xfrm>
              <a:off x="3940987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7 w 29"/>
                <a:gd name="T3" fmla="*/ 0 h 16"/>
                <a:gd name="T4" fmla="*/ 1 w 29"/>
                <a:gd name="T5" fmla="*/ 8 h 16"/>
                <a:gd name="T6" fmla="*/ 12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8" y="8"/>
                  </a:moveTo>
                  <a:cubicBezTo>
                    <a:pt x="29" y="3"/>
                    <a:pt x="24" y="0"/>
                    <a:pt x="17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5" y="16"/>
                    <a:pt x="12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F25F8787-11A7-4C1A-98BA-32CC4CB320D2}"/>
                </a:ext>
              </a:extLst>
            </p:cNvPr>
            <p:cNvSpPr/>
            <p:nvPr/>
          </p:nvSpPr>
          <p:spPr bwMode="auto">
            <a:xfrm>
              <a:off x="4062880" y="1734757"/>
              <a:ext cx="108006" cy="58632"/>
            </a:xfrm>
            <a:custGeom>
              <a:avLst/>
              <a:gdLst>
                <a:gd name="T0" fmla="*/ 28 w 30"/>
                <a:gd name="T1" fmla="*/ 8 h 16"/>
                <a:gd name="T2" fmla="*/ 17 w 30"/>
                <a:gd name="T3" fmla="*/ 0 h 16"/>
                <a:gd name="T4" fmla="*/ 1 w 30"/>
                <a:gd name="T5" fmla="*/ 8 h 16"/>
                <a:gd name="T6" fmla="*/ 13 w 30"/>
                <a:gd name="T7" fmla="*/ 16 h 16"/>
                <a:gd name="T8" fmla="*/ 28 w 3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28" y="8"/>
                  </a:moveTo>
                  <a:cubicBezTo>
                    <a:pt x="30" y="3"/>
                    <a:pt x="25" y="0"/>
                    <a:pt x="17" y="0"/>
                  </a:cubicBezTo>
                  <a:cubicBezTo>
                    <a:pt x="10" y="0"/>
                    <a:pt x="2" y="3"/>
                    <a:pt x="1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63141CAC-7A0C-4F63-8831-3618FADE1DFE}"/>
                </a:ext>
              </a:extLst>
            </p:cNvPr>
            <p:cNvSpPr/>
            <p:nvPr/>
          </p:nvSpPr>
          <p:spPr bwMode="auto">
            <a:xfrm>
              <a:off x="4183230" y="1734757"/>
              <a:ext cx="109550" cy="58632"/>
            </a:xfrm>
            <a:custGeom>
              <a:avLst/>
              <a:gdLst>
                <a:gd name="T0" fmla="*/ 29 w 30"/>
                <a:gd name="T1" fmla="*/ 8 h 16"/>
                <a:gd name="T2" fmla="*/ 17 w 30"/>
                <a:gd name="T3" fmla="*/ 0 h 16"/>
                <a:gd name="T4" fmla="*/ 2 w 30"/>
                <a:gd name="T5" fmla="*/ 8 h 16"/>
                <a:gd name="T6" fmla="*/ 13 w 30"/>
                <a:gd name="T7" fmla="*/ 16 h 16"/>
                <a:gd name="T8" fmla="*/ 29 w 3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29" y="8"/>
                  </a:moveTo>
                  <a:cubicBezTo>
                    <a:pt x="30" y="3"/>
                    <a:pt x="25" y="0"/>
                    <a:pt x="17" y="0"/>
                  </a:cubicBezTo>
                  <a:cubicBezTo>
                    <a:pt x="10" y="0"/>
                    <a:pt x="3" y="3"/>
                    <a:pt x="2" y="8"/>
                  </a:cubicBezTo>
                  <a:cubicBezTo>
                    <a:pt x="0" y="12"/>
                    <a:pt x="6" y="16"/>
                    <a:pt x="13" y="16"/>
                  </a:cubicBezTo>
                  <a:cubicBezTo>
                    <a:pt x="21" y="16"/>
                    <a:pt x="28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73674C26-B01B-4647-A018-913F66759E13}"/>
                </a:ext>
              </a:extLst>
            </p:cNvPr>
            <p:cNvSpPr/>
            <p:nvPr/>
          </p:nvSpPr>
          <p:spPr bwMode="auto">
            <a:xfrm>
              <a:off x="4306666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6 w 29"/>
                <a:gd name="T3" fmla="*/ 0 h 16"/>
                <a:gd name="T4" fmla="*/ 1 w 29"/>
                <a:gd name="T5" fmla="*/ 8 h 16"/>
                <a:gd name="T6" fmla="*/ 13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8" y="8"/>
                  </a:moveTo>
                  <a:cubicBezTo>
                    <a:pt x="29" y="3"/>
                    <a:pt x="24" y="0"/>
                    <a:pt x="16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4A398487-431B-4AFF-956C-EE76E88B659C}"/>
                </a:ext>
              </a:extLst>
            </p:cNvPr>
            <p:cNvSpPr/>
            <p:nvPr/>
          </p:nvSpPr>
          <p:spPr bwMode="auto">
            <a:xfrm>
              <a:off x="4427016" y="1734757"/>
              <a:ext cx="109550" cy="58632"/>
            </a:xfrm>
            <a:custGeom>
              <a:avLst/>
              <a:gdLst>
                <a:gd name="T0" fmla="*/ 29 w 30"/>
                <a:gd name="T1" fmla="*/ 8 h 16"/>
                <a:gd name="T2" fmla="*/ 17 w 30"/>
                <a:gd name="T3" fmla="*/ 0 h 16"/>
                <a:gd name="T4" fmla="*/ 1 w 30"/>
                <a:gd name="T5" fmla="*/ 8 h 16"/>
                <a:gd name="T6" fmla="*/ 13 w 30"/>
                <a:gd name="T7" fmla="*/ 16 h 16"/>
                <a:gd name="T8" fmla="*/ 29 w 3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29" y="8"/>
                  </a:moveTo>
                  <a:cubicBezTo>
                    <a:pt x="30" y="3"/>
                    <a:pt x="24" y="0"/>
                    <a:pt x="17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6" y="16"/>
                    <a:pt x="13" y="16"/>
                  </a:cubicBezTo>
                  <a:cubicBezTo>
                    <a:pt x="21" y="16"/>
                    <a:pt x="28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1F611F37-FAC6-42AF-BA3E-3F9F2373A08A}"/>
                </a:ext>
              </a:extLst>
            </p:cNvPr>
            <p:cNvSpPr/>
            <p:nvPr/>
          </p:nvSpPr>
          <p:spPr bwMode="auto">
            <a:xfrm>
              <a:off x="4550451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6 w 29"/>
                <a:gd name="T3" fmla="*/ 0 h 16"/>
                <a:gd name="T4" fmla="*/ 1 w 29"/>
                <a:gd name="T5" fmla="*/ 8 h 16"/>
                <a:gd name="T6" fmla="*/ 13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8" y="8"/>
                  </a:moveTo>
                  <a:cubicBezTo>
                    <a:pt x="29" y="3"/>
                    <a:pt x="23" y="0"/>
                    <a:pt x="16" y="0"/>
                  </a:cubicBezTo>
                  <a:cubicBezTo>
                    <a:pt x="8" y="0"/>
                    <a:pt x="2" y="3"/>
                    <a:pt x="1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EE24ED33-675B-42DE-BD53-16DC94B46DB6}"/>
                </a:ext>
              </a:extLst>
            </p:cNvPr>
            <p:cNvSpPr/>
            <p:nvPr/>
          </p:nvSpPr>
          <p:spPr bwMode="auto">
            <a:xfrm>
              <a:off x="4670801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6 w 29"/>
                <a:gd name="T3" fmla="*/ 0 h 16"/>
                <a:gd name="T4" fmla="*/ 1 w 29"/>
                <a:gd name="T5" fmla="*/ 8 h 16"/>
                <a:gd name="T6" fmla="*/ 13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8" y="8"/>
                  </a:moveTo>
                  <a:cubicBezTo>
                    <a:pt x="29" y="3"/>
                    <a:pt x="24" y="0"/>
                    <a:pt x="16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6" y="16"/>
                    <a:pt x="13" y="16"/>
                  </a:cubicBezTo>
                  <a:cubicBezTo>
                    <a:pt x="21" y="16"/>
                    <a:pt x="28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C240FB52-2BE7-406E-8930-4F5C306C11A7}"/>
                </a:ext>
              </a:extLst>
            </p:cNvPr>
            <p:cNvSpPr/>
            <p:nvPr/>
          </p:nvSpPr>
          <p:spPr bwMode="auto">
            <a:xfrm>
              <a:off x="4795779" y="1734757"/>
              <a:ext cx="101834" cy="58632"/>
            </a:xfrm>
            <a:custGeom>
              <a:avLst/>
              <a:gdLst>
                <a:gd name="T0" fmla="*/ 28 w 28"/>
                <a:gd name="T1" fmla="*/ 8 h 16"/>
                <a:gd name="T2" fmla="*/ 15 w 28"/>
                <a:gd name="T3" fmla="*/ 0 h 16"/>
                <a:gd name="T4" fmla="*/ 0 w 28"/>
                <a:gd name="T5" fmla="*/ 8 h 16"/>
                <a:gd name="T6" fmla="*/ 13 w 28"/>
                <a:gd name="T7" fmla="*/ 16 h 16"/>
                <a:gd name="T8" fmla="*/ 28 w 28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3"/>
                    <a:pt x="23" y="0"/>
                    <a:pt x="15" y="0"/>
                  </a:cubicBezTo>
                  <a:cubicBezTo>
                    <a:pt x="8" y="0"/>
                    <a:pt x="1" y="3"/>
                    <a:pt x="0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F92676B6-9947-42FB-8A4D-EB6537C5CE1F}"/>
                </a:ext>
              </a:extLst>
            </p:cNvPr>
            <p:cNvSpPr/>
            <p:nvPr/>
          </p:nvSpPr>
          <p:spPr bwMode="auto">
            <a:xfrm>
              <a:off x="3919386" y="1804190"/>
              <a:ext cx="109550" cy="61718"/>
            </a:xfrm>
            <a:custGeom>
              <a:avLst/>
              <a:gdLst>
                <a:gd name="T0" fmla="*/ 28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2 w 30"/>
                <a:gd name="T7" fmla="*/ 17 h 17"/>
                <a:gd name="T8" fmla="*/ 28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8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9" y="0"/>
                    <a:pt x="2" y="4"/>
                    <a:pt x="1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7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811E9D5C-0B2C-4082-B651-E7181A0F9209}"/>
                </a:ext>
              </a:extLst>
            </p:cNvPr>
            <p:cNvSpPr/>
            <p:nvPr/>
          </p:nvSpPr>
          <p:spPr bwMode="auto">
            <a:xfrm>
              <a:off x="4039736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8 w 30"/>
                <a:gd name="T3" fmla="*/ 0 h 17"/>
                <a:gd name="T4" fmla="*/ 2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8" y="0"/>
                  </a:cubicBezTo>
                  <a:cubicBezTo>
                    <a:pt x="10" y="0"/>
                    <a:pt x="3" y="4"/>
                    <a:pt x="2" y="9"/>
                  </a:cubicBezTo>
                  <a:cubicBezTo>
                    <a:pt x="0" y="13"/>
                    <a:pt x="6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BAD846D-1912-424E-A1D2-5FB2ADDC743B}"/>
                </a:ext>
              </a:extLst>
            </p:cNvPr>
            <p:cNvSpPr/>
            <p:nvPr/>
          </p:nvSpPr>
          <p:spPr bwMode="auto">
            <a:xfrm>
              <a:off x="4164715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10" y="0"/>
                    <a:pt x="3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9796C86C-A887-4359-9BDF-C3F8DAEE8530}"/>
                </a:ext>
              </a:extLst>
            </p:cNvPr>
            <p:cNvSpPr/>
            <p:nvPr/>
          </p:nvSpPr>
          <p:spPr bwMode="auto">
            <a:xfrm>
              <a:off x="4288151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4" y="0"/>
                    <a:pt x="17" y="0"/>
                  </a:cubicBezTo>
                  <a:cubicBezTo>
                    <a:pt x="9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94E2974A-830D-429B-B251-E7D5B9AB2F94}"/>
                </a:ext>
              </a:extLst>
            </p:cNvPr>
            <p:cNvSpPr/>
            <p:nvPr/>
          </p:nvSpPr>
          <p:spPr bwMode="auto">
            <a:xfrm>
              <a:off x="4413129" y="1804190"/>
              <a:ext cx="104920" cy="61718"/>
            </a:xfrm>
            <a:custGeom>
              <a:avLst/>
              <a:gdLst>
                <a:gd name="T0" fmla="*/ 28 w 29"/>
                <a:gd name="T1" fmla="*/ 9 h 17"/>
                <a:gd name="T2" fmla="*/ 16 w 29"/>
                <a:gd name="T3" fmla="*/ 0 h 17"/>
                <a:gd name="T4" fmla="*/ 1 w 29"/>
                <a:gd name="T5" fmla="*/ 9 h 17"/>
                <a:gd name="T6" fmla="*/ 13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9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9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1B7C2FC5-63A6-4C87-A046-169B33E7BD19}"/>
                </a:ext>
              </a:extLst>
            </p:cNvPr>
            <p:cNvSpPr/>
            <p:nvPr/>
          </p:nvSpPr>
          <p:spPr bwMode="auto">
            <a:xfrm>
              <a:off x="4536564" y="1804190"/>
              <a:ext cx="106464" cy="61718"/>
            </a:xfrm>
            <a:custGeom>
              <a:avLst/>
              <a:gdLst>
                <a:gd name="T0" fmla="*/ 28 w 29"/>
                <a:gd name="T1" fmla="*/ 9 h 17"/>
                <a:gd name="T2" fmla="*/ 16 w 29"/>
                <a:gd name="T3" fmla="*/ 0 h 17"/>
                <a:gd name="T4" fmla="*/ 1 w 29"/>
                <a:gd name="T5" fmla="*/ 9 h 17"/>
                <a:gd name="T6" fmla="*/ 13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9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8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7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1316C38C-2B29-448E-A1BF-BE30B61308F1}"/>
                </a:ext>
              </a:extLst>
            </p:cNvPr>
            <p:cNvSpPr/>
            <p:nvPr/>
          </p:nvSpPr>
          <p:spPr bwMode="auto">
            <a:xfrm>
              <a:off x="4660000" y="1804190"/>
              <a:ext cx="106464" cy="61718"/>
            </a:xfrm>
            <a:custGeom>
              <a:avLst/>
              <a:gdLst>
                <a:gd name="T0" fmla="*/ 28 w 29"/>
                <a:gd name="T1" fmla="*/ 9 h 17"/>
                <a:gd name="T2" fmla="*/ 16 w 29"/>
                <a:gd name="T3" fmla="*/ 0 h 17"/>
                <a:gd name="T4" fmla="*/ 0 w 29"/>
                <a:gd name="T5" fmla="*/ 9 h 17"/>
                <a:gd name="T6" fmla="*/ 13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9"/>
                  </a:moveTo>
                  <a:cubicBezTo>
                    <a:pt x="29" y="4"/>
                    <a:pt x="23" y="0"/>
                    <a:pt x="16" y="0"/>
                  </a:cubicBezTo>
                  <a:cubicBezTo>
                    <a:pt x="8" y="0"/>
                    <a:pt x="1" y="4"/>
                    <a:pt x="0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7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F7923B95-2EDF-4CE1-8249-D094F960F7C7}"/>
                </a:ext>
              </a:extLst>
            </p:cNvPr>
            <p:cNvSpPr/>
            <p:nvPr/>
          </p:nvSpPr>
          <p:spPr bwMode="auto">
            <a:xfrm>
              <a:off x="4780350" y="1804190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6 w 29"/>
                <a:gd name="T3" fmla="*/ 0 h 17"/>
                <a:gd name="T4" fmla="*/ 1 w 29"/>
                <a:gd name="T5" fmla="*/ 9 h 17"/>
                <a:gd name="T6" fmla="*/ 14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9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9" y="0"/>
                    <a:pt x="2" y="4"/>
                    <a:pt x="1" y="9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99D50DEF-DE5F-483E-9032-6DBF7511A52D}"/>
                </a:ext>
              </a:extLst>
            </p:cNvPr>
            <p:cNvSpPr/>
            <p:nvPr/>
          </p:nvSpPr>
          <p:spPr bwMode="auto">
            <a:xfrm>
              <a:off x="4022764" y="1878251"/>
              <a:ext cx="108006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10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AC9173D5-D440-4553-9CD7-174A79796FCE}"/>
                </a:ext>
              </a:extLst>
            </p:cNvPr>
            <p:cNvSpPr/>
            <p:nvPr/>
          </p:nvSpPr>
          <p:spPr bwMode="auto">
            <a:xfrm>
              <a:off x="4146199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10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E887B2DA-C43F-483A-A5A0-ACB2E49E1356}"/>
                </a:ext>
              </a:extLst>
            </p:cNvPr>
            <p:cNvSpPr/>
            <p:nvPr/>
          </p:nvSpPr>
          <p:spPr bwMode="auto">
            <a:xfrm>
              <a:off x="4269635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10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B8818B9-488F-408C-9B73-364AB81B9199}"/>
                </a:ext>
              </a:extLst>
            </p:cNvPr>
            <p:cNvSpPr/>
            <p:nvPr/>
          </p:nvSpPr>
          <p:spPr bwMode="auto">
            <a:xfrm>
              <a:off x="4394613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4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9" y="0"/>
                    <a:pt x="2" y="4"/>
                    <a:pt x="1" y="9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1AD86E8-9DFC-48C6-B0D1-7C7097B09A1C}"/>
                </a:ext>
              </a:extLst>
            </p:cNvPr>
            <p:cNvSpPr/>
            <p:nvPr/>
          </p:nvSpPr>
          <p:spPr bwMode="auto">
            <a:xfrm>
              <a:off x="4522678" y="1878251"/>
              <a:ext cx="104920" cy="61718"/>
            </a:xfrm>
            <a:custGeom>
              <a:avLst/>
              <a:gdLst>
                <a:gd name="T0" fmla="*/ 28 w 29"/>
                <a:gd name="T1" fmla="*/ 9 h 17"/>
                <a:gd name="T2" fmla="*/ 16 w 29"/>
                <a:gd name="T3" fmla="*/ 0 h 17"/>
                <a:gd name="T4" fmla="*/ 1 w 29"/>
                <a:gd name="T5" fmla="*/ 9 h 17"/>
                <a:gd name="T6" fmla="*/ 13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9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8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CA172497-6303-47B0-B5E2-1C51C2D85A52}"/>
                </a:ext>
              </a:extLst>
            </p:cNvPr>
            <p:cNvSpPr/>
            <p:nvPr/>
          </p:nvSpPr>
          <p:spPr bwMode="auto">
            <a:xfrm>
              <a:off x="4646114" y="1878251"/>
              <a:ext cx="104920" cy="61718"/>
            </a:xfrm>
            <a:custGeom>
              <a:avLst/>
              <a:gdLst>
                <a:gd name="T0" fmla="*/ 29 w 29"/>
                <a:gd name="T1" fmla="*/ 9 h 17"/>
                <a:gd name="T2" fmla="*/ 16 w 29"/>
                <a:gd name="T3" fmla="*/ 0 h 17"/>
                <a:gd name="T4" fmla="*/ 1 w 29"/>
                <a:gd name="T5" fmla="*/ 9 h 17"/>
                <a:gd name="T6" fmla="*/ 13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9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8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6F9293F4-D1C0-426C-BAF5-C4765D1F82C7}"/>
                </a:ext>
              </a:extLst>
            </p:cNvPr>
            <p:cNvSpPr/>
            <p:nvPr/>
          </p:nvSpPr>
          <p:spPr bwMode="auto">
            <a:xfrm>
              <a:off x="3999619" y="1953855"/>
              <a:ext cx="114178" cy="63261"/>
            </a:xfrm>
            <a:custGeom>
              <a:avLst/>
              <a:gdLst>
                <a:gd name="T0" fmla="*/ 29 w 31"/>
                <a:gd name="T1" fmla="*/ 8 h 17"/>
                <a:gd name="T2" fmla="*/ 18 w 31"/>
                <a:gd name="T3" fmla="*/ 0 h 17"/>
                <a:gd name="T4" fmla="*/ 1 w 31"/>
                <a:gd name="T5" fmla="*/ 8 h 17"/>
                <a:gd name="T6" fmla="*/ 13 w 31"/>
                <a:gd name="T7" fmla="*/ 17 h 17"/>
                <a:gd name="T8" fmla="*/ 29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8"/>
                  </a:moveTo>
                  <a:cubicBezTo>
                    <a:pt x="31" y="4"/>
                    <a:pt x="25" y="0"/>
                    <a:pt x="18" y="0"/>
                  </a:cubicBezTo>
                  <a:cubicBezTo>
                    <a:pt x="10" y="0"/>
                    <a:pt x="2" y="4"/>
                    <a:pt x="1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9299AE1A-C7DC-4BDE-A271-3285A766DD71}"/>
                </a:ext>
              </a:extLst>
            </p:cNvPr>
            <p:cNvSpPr/>
            <p:nvPr/>
          </p:nvSpPr>
          <p:spPr bwMode="auto">
            <a:xfrm>
              <a:off x="4124598" y="1953855"/>
              <a:ext cx="112636" cy="63261"/>
            </a:xfrm>
            <a:custGeom>
              <a:avLst/>
              <a:gdLst>
                <a:gd name="T0" fmla="*/ 30 w 31"/>
                <a:gd name="T1" fmla="*/ 8 h 17"/>
                <a:gd name="T2" fmla="*/ 18 w 31"/>
                <a:gd name="T3" fmla="*/ 0 h 17"/>
                <a:gd name="T4" fmla="*/ 2 w 31"/>
                <a:gd name="T5" fmla="*/ 8 h 17"/>
                <a:gd name="T6" fmla="*/ 14 w 31"/>
                <a:gd name="T7" fmla="*/ 17 h 17"/>
                <a:gd name="T8" fmla="*/ 30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8"/>
                  </a:moveTo>
                  <a:cubicBezTo>
                    <a:pt x="31" y="4"/>
                    <a:pt x="26" y="0"/>
                    <a:pt x="18" y="0"/>
                  </a:cubicBezTo>
                  <a:cubicBezTo>
                    <a:pt x="10" y="0"/>
                    <a:pt x="3" y="4"/>
                    <a:pt x="2" y="8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1" y="17"/>
                    <a:pt x="29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92EF1F61-5739-4813-AC44-8F9FD1BC0D85}"/>
                </a:ext>
              </a:extLst>
            </p:cNvPr>
            <p:cNvSpPr/>
            <p:nvPr/>
          </p:nvSpPr>
          <p:spPr bwMode="auto">
            <a:xfrm>
              <a:off x="4252662" y="1953855"/>
              <a:ext cx="112636" cy="63261"/>
            </a:xfrm>
            <a:custGeom>
              <a:avLst/>
              <a:gdLst>
                <a:gd name="T0" fmla="*/ 29 w 31"/>
                <a:gd name="T1" fmla="*/ 8 h 17"/>
                <a:gd name="T2" fmla="*/ 17 w 31"/>
                <a:gd name="T3" fmla="*/ 0 h 17"/>
                <a:gd name="T4" fmla="*/ 1 w 31"/>
                <a:gd name="T5" fmla="*/ 8 h 17"/>
                <a:gd name="T6" fmla="*/ 13 w 31"/>
                <a:gd name="T7" fmla="*/ 17 h 17"/>
                <a:gd name="T8" fmla="*/ 29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8"/>
                  </a:moveTo>
                  <a:cubicBezTo>
                    <a:pt x="31" y="4"/>
                    <a:pt x="25" y="0"/>
                    <a:pt x="17" y="0"/>
                  </a:cubicBezTo>
                  <a:cubicBezTo>
                    <a:pt x="10" y="0"/>
                    <a:pt x="2" y="4"/>
                    <a:pt x="1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29A94823-2C90-4840-B46F-2323174EA16F}"/>
                </a:ext>
              </a:extLst>
            </p:cNvPr>
            <p:cNvSpPr/>
            <p:nvPr/>
          </p:nvSpPr>
          <p:spPr bwMode="auto">
            <a:xfrm>
              <a:off x="4106083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8 w 31"/>
                <a:gd name="T3" fmla="*/ 0 h 17"/>
                <a:gd name="T4" fmla="*/ 1 w 31"/>
                <a:gd name="T5" fmla="*/ 9 h 17"/>
                <a:gd name="T6" fmla="*/ 13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31" y="4"/>
                    <a:pt x="25" y="0"/>
                    <a:pt x="18" y="0"/>
                  </a:cubicBezTo>
                  <a:cubicBezTo>
                    <a:pt x="10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72160B78-57E8-4738-B47F-0454FEF6CD12}"/>
                </a:ext>
              </a:extLst>
            </p:cNvPr>
            <p:cNvSpPr/>
            <p:nvPr/>
          </p:nvSpPr>
          <p:spPr bwMode="auto">
            <a:xfrm>
              <a:off x="4883728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6 w 30"/>
                <a:gd name="T3" fmla="*/ 0 h 17"/>
                <a:gd name="T4" fmla="*/ 1 w 30"/>
                <a:gd name="T5" fmla="*/ 8 h 17"/>
                <a:gd name="T6" fmla="*/ 14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30" y="4"/>
                    <a:pt x="24" y="0"/>
                    <a:pt x="16" y="0"/>
                  </a:cubicBezTo>
                  <a:cubicBezTo>
                    <a:pt x="9" y="0"/>
                    <a:pt x="2" y="4"/>
                    <a:pt x="1" y="8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2" y="17"/>
                    <a:pt x="29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C48EFCF8-D89A-4D1A-A45E-9CA9E2B896BF}"/>
                </a:ext>
              </a:extLst>
            </p:cNvPr>
            <p:cNvSpPr/>
            <p:nvPr/>
          </p:nvSpPr>
          <p:spPr bwMode="auto">
            <a:xfrm>
              <a:off x="5010250" y="1953855"/>
              <a:ext cx="106464" cy="63261"/>
            </a:xfrm>
            <a:custGeom>
              <a:avLst/>
              <a:gdLst>
                <a:gd name="T0" fmla="*/ 29 w 29"/>
                <a:gd name="T1" fmla="*/ 8 h 17"/>
                <a:gd name="T2" fmla="*/ 16 w 29"/>
                <a:gd name="T3" fmla="*/ 0 h 17"/>
                <a:gd name="T4" fmla="*/ 1 w 29"/>
                <a:gd name="T5" fmla="*/ 8 h 17"/>
                <a:gd name="T6" fmla="*/ 14 w 29"/>
                <a:gd name="T7" fmla="*/ 17 h 17"/>
                <a:gd name="T8" fmla="*/ 29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8"/>
                  </a:moveTo>
                  <a:cubicBezTo>
                    <a:pt x="29" y="4"/>
                    <a:pt x="23" y="0"/>
                    <a:pt x="16" y="0"/>
                  </a:cubicBezTo>
                  <a:cubicBezTo>
                    <a:pt x="8" y="0"/>
                    <a:pt x="1" y="4"/>
                    <a:pt x="1" y="8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1" y="17"/>
                    <a:pt x="28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9D123414-74F6-480B-9CB8-F03D9CC6F186}"/>
                </a:ext>
              </a:extLst>
            </p:cNvPr>
            <p:cNvSpPr/>
            <p:nvPr/>
          </p:nvSpPr>
          <p:spPr bwMode="auto">
            <a:xfrm>
              <a:off x="6525423" y="1953855"/>
              <a:ext cx="104920" cy="63261"/>
            </a:xfrm>
            <a:custGeom>
              <a:avLst/>
              <a:gdLst>
                <a:gd name="T0" fmla="*/ 28 w 29"/>
                <a:gd name="T1" fmla="*/ 8 h 17"/>
                <a:gd name="T2" fmla="*/ 13 w 29"/>
                <a:gd name="T3" fmla="*/ 0 h 17"/>
                <a:gd name="T4" fmla="*/ 0 w 29"/>
                <a:gd name="T5" fmla="*/ 8 h 17"/>
                <a:gd name="T6" fmla="*/ 15 w 29"/>
                <a:gd name="T7" fmla="*/ 17 h 17"/>
                <a:gd name="T8" fmla="*/ 28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6" y="0"/>
                    <a:pt x="0" y="4"/>
                    <a:pt x="0" y="8"/>
                  </a:cubicBezTo>
                  <a:cubicBezTo>
                    <a:pt x="1" y="13"/>
                    <a:pt x="8" y="17"/>
                    <a:pt x="15" y="17"/>
                  </a:cubicBezTo>
                  <a:cubicBezTo>
                    <a:pt x="23" y="17"/>
                    <a:pt x="29" y="13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F3520898-5E63-4ACE-A855-ED5B9E0D0D70}"/>
                </a:ext>
              </a:extLst>
            </p:cNvPr>
            <p:cNvSpPr/>
            <p:nvPr/>
          </p:nvSpPr>
          <p:spPr bwMode="auto">
            <a:xfrm>
              <a:off x="6533137" y="2031003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4 w 30"/>
                <a:gd name="T3" fmla="*/ 0 h 17"/>
                <a:gd name="T4" fmla="*/ 1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C35A58CF-27A9-4DE5-884D-17233EA16830}"/>
                </a:ext>
              </a:extLst>
            </p:cNvPr>
            <p:cNvSpPr/>
            <p:nvPr/>
          </p:nvSpPr>
          <p:spPr bwMode="auto">
            <a:xfrm>
              <a:off x="6539309" y="2108150"/>
              <a:ext cx="109550" cy="64804"/>
            </a:xfrm>
            <a:custGeom>
              <a:avLst/>
              <a:gdLst>
                <a:gd name="T0" fmla="*/ 30 w 30"/>
                <a:gd name="T1" fmla="*/ 9 h 18"/>
                <a:gd name="T2" fmla="*/ 14 w 30"/>
                <a:gd name="T3" fmla="*/ 0 h 18"/>
                <a:gd name="T4" fmla="*/ 1 w 30"/>
                <a:gd name="T5" fmla="*/ 9 h 18"/>
                <a:gd name="T6" fmla="*/ 16 w 30"/>
                <a:gd name="T7" fmla="*/ 18 h 18"/>
                <a:gd name="T8" fmla="*/ 30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4"/>
                    <a:pt x="8" y="18"/>
                    <a:pt x="16" y="18"/>
                  </a:cubicBezTo>
                  <a:cubicBezTo>
                    <a:pt x="24" y="18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749DDD57-FEBA-439B-A6AA-D602EB0D3E6B}"/>
                </a:ext>
              </a:extLst>
            </p:cNvPr>
            <p:cNvSpPr/>
            <p:nvPr/>
          </p:nvSpPr>
          <p:spPr bwMode="auto">
            <a:xfrm>
              <a:off x="6557824" y="2271702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0" y="4"/>
                    <a:pt x="23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4"/>
                    <a:pt x="8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62E50926-A384-46C2-82BB-D80799856B54}"/>
                </a:ext>
              </a:extLst>
            </p:cNvPr>
            <p:cNvSpPr/>
            <p:nvPr/>
          </p:nvSpPr>
          <p:spPr bwMode="auto">
            <a:xfrm>
              <a:off x="6153572" y="2108150"/>
              <a:ext cx="109550" cy="64804"/>
            </a:xfrm>
            <a:custGeom>
              <a:avLst/>
              <a:gdLst>
                <a:gd name="T0" fmla="*/ 30 w 30"/>
                <a:gd name="T1" fmla="*/ 9 h 18"/>
                <a:gd name="T2" fmla="*/ 15 w 30"/>
                <a:gd name="T3" fmla="*/ 0 h 18"/>
                <a:gd name="T4" fmla="*/ 1 w 30"/>
                <a:gd name="T5" fmla="*/ 9 h 18"/>
                <a:gd name="T6" fmla="*/ 16 w 30"/>
                <a:gd name="T7" fmla="*/ 18 h 18"/>
                <a:gd name="T8" fmla="*/ 30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30" y="9"/>
                  </a:moveTo>
                  <a:cubicBezTo>
                    <a:pt x="29" y="4"/>
                    <a:pt x="23" y="0"/>
                    <a:pt x="15" y="0"/>
                  </a:cubicBezTo>
                  <a:cubicBezTo>
                    <a:pt x="7" y="0"/>
                    <a:pt x="0" y="4"/>
                    <a:pt x="1" y="9"/>
                  </a:cubicBezTo>
                  <a:cubicBezTo>
                    <a:pt x="1" y="14"/>
                    <a:pt x="8" y="18"/>
                    <a:pt x="16" y="18"/>
                  </a:cubicBezTo>
                  <a:cubicBezTo>
                    <a:pt x="24" y="18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9711BAEF-30BD-42B7-BF85-55B9F64546E0}"/>
                </a:ext>
              </a:extLst>
            </p:cNvPr>
            <p:cNvSpPr/>
            <p:nvPr/>
          </p:nvSpPr>
          <p:spPr bwMode="auto">
            <a:xfrm>
              <a:off x="6284723" y="2108150"/>
              <a:ext cx="104920" cy="64804"/>
            </a:xfrm>
            <a:custGeom>
              <a:avLst/>
              <a:gdLst>
                <a:gd name="T0" fmla="*/ 29 w 29"/>
                <a:gd name="T1" fmla="*/ 9 h 18"/>
                <a:gd name="T2" fmla="*/ 14 w 29"/>
                <a:gd name="T3" fmla="*/ 0 h 18"/>
                <a:gd name="T4" fmla="*/ 0 w 29"/>
                <a:gd name="T5" fmla="*/ 9 h 18"/>
                <a:gd name="T6" fmla="*/ 15 w 29"/>
                <a:gd name="T7" fmla="*/ 18 h 18"/>
                <a:gd name="T8" fmla="*/ 29 w 29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"/>
                    <a:pt x="7" y="18"/>
                    <a:pt x="15" y="18"/>
                  </a:cubicBezTo>
                  <a:cubicBezTo>
                    <a:pt x="23" y="18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0021F00E-86C5-4664-87DD-9DC19168758F}"/>
                </a:ext>
              </a:extLst>
            </p:cNvPr>
            <p:cNvSpPr/>
            <p:nvPr/>
          </p:nvSpPr>
          <p:spPr bwMode="auto">
            <a:xfrm>
              <a:off x="6412787" y="2108150"/>
              <a:ext cx="108006" cy="64804"/>
            </a:xfrm>
            <a:custGeom>
              <a:avLst/>
              <a:gdLst>
                <a:gd name="T0" fmla="*/ 29 w 30"/>
                <a:gd name="T1" fmla="*/ 9 h 18"/>
                <a:gd name="T2" fmla="*/ 14 w 30"/>
                <a:gd name="T3" fmla="*/ 0 h 18"/>
                <a:gd name="T4" fmla="*/ 1 w 30"/>
                <a:gd name="T5" fmla="*/ 9 h 18"/>
                <a:gd name="T6" fmla="*/ 16 w 30"/>
                <a:gd name="T7" fmla="*/ 18 h 18"/>
                <a:gd name="T8" fmla="*/ 29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4"/>
                    <a:pt x="8" y="18"/>
                    <a:pt x="16" y="18"/>
                  </a:cubicBezTo>
                  <a:cubicBezTo>
                    <a:pt x="24" y="18"/>
                    <a:pt x="30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ACD18BBE-AA3D-416C-82F0-9EB6B3D5CDD6}"/>
                </a:ext>
              </a:extLst>
            </p:cNvPr>
            <p:cNvSpPr/>
            <p:nvPr/>
          </p:nvSpPr>
          <p:spPr bwMode="auto">
            <a:xfrm>
              <a:off x="6287809" y="2188383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5 w 30"/>
                <a:gd name="T3" fmla="*/ 0 h 19"/>
                <a:gd name="T4" fmla="*/ 1 w 30"/>
                <a:gd name="T5" fmla="*/ 9 h 19"/>
                <a:gd name="T6" fmla="*/ 16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3" y="0"/>
                    <a:pt x="15" y="0"/>
                  </a:cubicBezTo>
                  <a:cubicBezTo>
                    <a:pt x="7" y="0"/>
                    <a:pt x="0" y="4"/>
                    <a:pt x="1" y="9"/>
                  </a:cubicBezTo>
                  <a:cubicBezTo>
                    <a:pt x="1" y="14"/>
                    <a:pt x="8" y="19"/>
                    <a:pt x="16" y="19"/>
                  </a:cubicBezTo>
                  <a:cubicBezTo>
                    <a:pt x="24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0C38D5E6-E08E-440C-9A68-8FC3996614FA}"/>
                </a:ext>
              </a:extLst>
            </p:cNvPr>
            <p:cNvSpPr/>
            <p:nvPr/>
          </p:nvSpPr>
          <p:spPr bwMode="auto">
            <a:xfrm>
              <a:off x="6418959" y="2188383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4 w 30"/>
                <a:gd name="T3" fmla="*/ 0 h 19"/>
                <a:gd name="T4" fmla="*/ 0 w 30"/>
                <a:gd name="T5" fmla="*/ 9 h 19"/>
                <a:gd name="T6" fmla="*/ 16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9"/>
                    <a:pt x="16" y="19"/>
                  </a:cubicBezTo>
                  <a:cubicBezTo>
                    <a:pt x="24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45D75616-09A8-40BC-ACC6-8E3522BAE960}"/>
                </a:ext>
              </a:extLst>
            </p:cNvPr>
            <p:cNvSpPr/>
            <p:nvPr/>
          </p:nvSpPr>
          <p:spPr bwMode="auto">
            <a:xfrm>
              <a:off x="6295524" y="2271702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4 w 30"/>
                <a:gd name="T3" fmla="*/ 0 h 19"/>
                <a:gd name="T4" fmla="*/ 0 w 30"/>
                <a:gd name="T5" fmla="*/ 9 h 19"/>
                <a:gd name="T6" fmla="*/ 16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9"/>
                    <a:pt x="16" y="19"/>
                  </a:cubicBezTo>
                  <a:cubicBezTo>
                    <a:pt x="24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7E7B8AE5-90BE-4C12-9836-9EB5742F543E}"/>
                </a:ext>
              </a:extLst>
            </p:cNvPr>
            <p:cNvSpPr/>
            <p:nvPr/>
          </p:nvSpPr>
          <p:spPr bwMode="auto">
            <a:xfrm>
              <a:off x="6426674" y="2271702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0 w 31"/>
                <a:gd name="T5" fmla="*/ 9 h 19"/>
                <a:gd name="T6" fmla="*/ 16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9"/>
                    <a:pt x="16" y="19"/>
                  </a:cubicBezTo>
                  <a:cubicBezTo>
                    <a:pt x="24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B6C66536-A401-43DA-8E1C-1F4C79C31016}"/>
                </a:ext>
              </a:extLst>
            </p:cNvPr>
            <p:cNvSpPr/>
            <p:nvPr/>
          </p:nvSpPr>
          <p:spPr bwMode="auto">
            <a:xfrm>
              <a:off x="6298609" y="2356565"/>
              <a:ext cx="114178" cy="69433"/>
            </a:xfrm>
            <a:custGeom>
              <a:avLst/>
              <a:gdLst>
                <a:gd name="T0" fmla="*/ 31 w 31"/>
                <a:gd name="T1" fmla="*/ 9 h 19"/>
                <a:gd name="T2" fmla="*/ 15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1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1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0" y="4"/>
                    <a:pt x="1" y="9"/>
                  </a:cubicBezTo>
                  <a:cubicBezTo>
                    <a:pt x="1" y="15"/>
                    <a:pt x="8" y="19"/>
                    <a:pt x="17" y="19"/>
                  </a:cubicBezTo>
                  <a:cubicBezTo>
                    <a:pt x="25" y="19"/>
                    <a:pt x="31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3319FECC-0562-4A5A-8C9A-2C9B17C09175}"/>
                </a:ext>
              </a:extLst>
            </p:cNvPr>
            <p:cNvSpPr/>
            <p:nvPr/>
          </p:nvSpPr>
          <p:spPr bwMode="auto">
            <a:xfrm>
              <a:off x="6434389" y="2356565"/>
              <a:ext cx="112636" cy="69433"/>
            </a:xfrm>
            <a:custGeom>
              <a:avLst/>
              <a:gdLst>
                <a:gd name="T0" fmla="*/ 31 w 31"/>
                <a:gd name="T1" fmla="*/ 9 h 19"/>
                <a:gd name="T2" fmla="*/ 15 w 31"/>
                <a:gd name="T3" fmla="*/ 0 h 19"/>
                <a:gd name="T4" fmla="*/ 1 w 31"/>
                <a:gd name="T5" fmla="*/ 9 h 19"/>
                <a:gd name="T6" fmla="*/ 16 w 31"/>
                <a:gd name="T7" fmla="*/ 19 h 19"/>
                <a:gd name="T8" fmla="*/ 31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1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5"/>
                    <a:pt x="8" y="19"/>
                    <a:pt x="16" y="19"/>
                  </a:cubicBezTo>
                  <a:cubicBezTo>
                    <a:pt x="25" y="19"/>
                    <a:pt x="31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9BC3AE33-9E00-466D-A6C4-0D421D48AD2C}"/>
                </a:ext>
              </a:extLst>
            </p:cNvPr>
            <p:cNvSpPr/>
            <p:nvPr/>
          </p:nvSpPr>
          <p:spPr bwMode="auto">
            <a:xfrm>
              <a:off x="5886643" y="1878251"/>
              <a:ext cx="101834" cy="61718"/>
            </a:xfrm>
            <a:custGeom>
              <a:avLst/>
              <a:gdLst>
                <a:gd name="T0" fmla="*/ 28 w 28"/>
                <a:gd name="T1" fmla="*/ 9 h 17"/>
                <a:gd name="T2" fmla="*/ 14 w 28"/>
                <a:gd name="T3" fmla="*/ 0 h 17"/>
                <a:gd name="T4" fmla="*/ 0 w 28"/>
                <a:gd name="T5" fmla="*/ 9 h 17"/>
                <a:gd name="T6" fmla="*/ 14 w 28"/>
                <a:gd name="T7" fmla="*/ 17 h 17"/>
                <a:gd name="T8" fmla="*/ 28 w 28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2" y="17"/>
                    <a:pt x="28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14D10975-0610-4AE0-BC68-63322CAC9168}"/>
                </a:ext>
              </a:extLst>
            </p:cNvPr>
            <p:cNvSpPr/>
            <p:nvPr/>
          </p:nvSpPr>
          <p:spPr bwMode="auto">
            <a:xfrm>
              <a:off x="6010079" y="1878251"/>
              <a:ext cx="103378" cy="61718"/>
            </a:xfrm>
            <a:custGeom>
              <a:avLst/>
              <a:gdLst>
                <a:gd name="T0" fmla="*/ 28 w 28"/>
                <a:gd name="T1" fmla="*/ 9 h 17"/>
                <a:gd name="T2" fmla="*/ 14 w 28"/>
                <a:gd name="T3" fmla="*/ 0 h 17"/>
                <a:gd name="T4" fmla="*/ 0 w 28"/>
                <a:gd name="T5" fmla="*/ 9 h 17"/>
                <a:gd name="T6" fmla="*/ 14 w 28"/>
                <a:gd name="T7" fmla="*/ 17 h 17"/>
                <a:gd name="T8" fmla="*/ 28 w 28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2" y="17"/>
                    <a:pt x="28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737AC6DA-BD19-414D-BD94-3E30CFC42216}"/>
                </a:ext>
              </a:extLst>
            </p:cNvPr>
            <p:cNvSpPr/>
            <p:nvPr/>
          </p:nvSpPr>
          <p:spPr bwMode="auto">
            <a:xfrm>
              <a:off x="6135057" y="1878251"/>
              <a:ext cx="101834" cy="61718"/>
            </a:xfrm>
            <a:custGeom>
              <a:avLst/>
              <a:gdLst>
                <a:gd name="T0" fmla="*/ 28 w 28"/>
                <a:gd name="T1" fmla="*/ 9 h 17"/>
                <a:gd name="T2" fmla="*/ 14 w 28"/>
                <a:gd name="T3" fmla="*/ 0 h 17"/>
                <a:gd name="T4" fmla="*/ 0 w 28"/>
                <a:gd name="T5" fmla="*/ 9 h 17"/>
                <a:gd name="T6" fmla="*/ 15 w 28"/>
                <a:gd name="T7" fmla="*/ 17 h 17"/>
                <a:gd name="T8" fmla="*/ 28 w 28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7" y="17"/>
                    <a:pt x="15" y="17"/>
                  </a:cubicBezTo>
                  <a:cubicBezTo>
                    <a:pt x="22" y="17"/>
                    <a:pt x="28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70B1BD0E-DA89-4A5A-8AAF-3D2D6B44746A}"/>
                </a:ext>
              </a:extLst>
            </p:cNvPr>
            <p:cNvSpPr/>
            <p:nvPr/>
          </p:nvSpPr>
          <p:spPr bwMode="auto">
            <a:xfrm>
              <a:off x="6258493" y="1878251"/>
              <a:ext cx="106464" cy="61718"/>
            </a:xfrm>
            <a:custGeom>
              <a:avLst/>
              <a:gdLst>
                <a:gd name="T0" fmla="*/ 28 w 29"/>
                <a:gd name="T1" fmla="*/ 9 h 17"/>
                <a:gd name="T2" fmla="*/ 14 w 29"/>
                <a:gd name="T3" fmla="*/ 0 h 17"/>
                <a:gd name="T4" fmla="*/ 0 w 29"/>
                <a:gd name="T5" fmla="*/ 9 h 17"/>
                <a:gd name="T6" fmla="*/ 15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3"/>
                    <a:pt x="7" y="17"/>
                    <a:pt x="15" y="17"/>
                  </a:cubicBezTo>
                  <a:cubicBezTo>
                    <a:pt x="23" y="17"/>
                    <a:pt x="29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65CA1E90-0798-458D-A72D-BF626EC77497}"/>
                </a:ext>
              </a:extLst>
            </p:cNvPr>
            <p:cNvSpPr/>
            <p:nvPr/>
          </p:nvSpPr>
          <p:spPr bwMode="auto">
            <a:xfrm>
              <a:off x="6383472" y="1878251"/>
              <a:ext cx="104920" cy="61718"/>
            </a:xfrm>
            <a:custGeom>
              <a:avLst/>
              <a:gdLst>
                <a:gd name="T0" fmla="*/ 28 w 29"/>
                <a:gd name="T1" fmla="*/ 9 h 17"/>
                <a:gd name="T2" fmla="*/ 14 w 29"/>
                <a:gd name="T3" fmla="*/ 0 h 17"/>
                <a:gd name="T4" fmla="*/ 0 w 29"/>
                <a:gd name="T5" fmla="*/ 9 h 17"/>
                <a:gd name="T6" fmla="*/ 15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3"/>
                    <a:pt x="7" y="17"/>
                    <a:pt x="15" y="17"/>
                  </a:cubicBezTo>
                  <a:cubicBezTo>
                    <a:pt x="23" y="17"/>
                    <a:pt x="29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8B0E6E4A-E070-496A-ABCE-66E659046FCD}"/>
                </a:ext>
              </a:extLst>
            </p:cNvPr>
            <p:cNvSpPr/>
            <p:nvPr/>
          </p:nvSpPr>
          <p:spPr bwMode="auto">
            <a:xfrm>
              <a:off x="5758578" y="1953855"/>
              <a:ext cx="106464" cy="63261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F72A7AA2-36D7-482C-93E0-C840CE61BB3D}"/>
                </a:ext>
              </a:extLst>
            </p:cNvPr>
            <p:cNvSpPr/>
            <p:nvPr/>
          </p:nvSpPr>
          <p:spPr bwMode="auto">
            <a:xfrm>
              <a:off x="5886643" y="1953855"/>
              <a:ext cx="101834" cy="63261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CEC088C6-F8E1-4BAD-B169-D7403785CFB9}"/>
                </a:ext>
              </a:extLst>
            </p:cNvPr>
            <p:cNvSpPr/>
            <p:nvPr/>
          </p:nvSpPr>
          <p:spPr bwMode="auto">
            <a:xfrm>
              <a:off x="6010079" y="1953855"/>
              <a:ext cx="106464" cy="63261"/>
            </a:xfrm>
            <a:custGeom>
              <a:avLst/>
              <a:gdLst>
                <a:gd name="T0" fmla="*/ 29 w 29"/>
                <a:gd name="T1" fmla="*/ 8 h 17"/>
                <a:gd name="T2" fmla="*/ 14 w 29"/>
                <a:gd name="T3" fmla="*/ 0 h 17"/>
                <a:gd name="T4" fmla="*/ 1 w 29"/>
                <a:gd name="T5" fmla="*/ 8 h 17"/>
                <a:gd name="T6" fmla="*/ 15 w 29"/>
                <a:gd name="T7" fmla="*/ 17 h 17"/>
                <a:gd name="T8" fmla="*/ 29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8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7" y="0"/>
                    <a:pt x="0" y="4"/>
                    <a:pt x="1" y="8"/>
                  </a:cubicBezTo>
                  <a:cubicBezTo>
                    <a:pt x="1" y="13"/>
                    <a:pt x="7" y="17"/>
                    <a:pt x="15" y="17"/>
                  </a:cubicBezTo>
                  <a:cubicBezTo>
                    <a:pt x="23" y="17"/>
                    <a:pt x="29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5102E738-162C-49EB-9B6B-3626BB0771C0}"/>
                </a:ext>
              </a:extLst>
            </p:cNvPr>
            <p:cNvSpPr/>
            <p:nvPr/>
          </p:nvSpPr>
          <p:spPr bwMode="auto">
            <a:xfrm>
              <a:off x="6138143" y="1953855"/>
              <a:ext cx="106464" cy="63261"/>
            </a:xfrm>
            <a:custGeom>
              <a:avLst/>
              <a:gdLst>
                <a:gd name="T0" fmla="*/ 28 w 29"/>
                <a:gd name="T1" fmla="*/ 8 h 17"/>
                <a:gd name="T2" fmla="*/ 14 w 29"/>
                <a:gd name="T3" fmla="*/ 0 h 17"/>
                <a:gd name="T4" fmla="*/ 0 w 29"/>
                <a:gd name="T5" fmla="*/ 8 h 17"/>
                <a:gd name="T6" fmla="*/ 15 w 29"/>
                <a:gd name="T7" fmla="*/ 17 h 17"/>
                <a:gd name="T8" fmla="*/ 28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8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8"/>
                  </a:cubicBezTo>
                  <a:cubicBezTo>
                    <a:pt x="0" y="13"/>
                    <a:pt x="7" y="17"/>
                    <a:pt x="15" y="17"/>
                  </a:cubicBezTo>
                  <a:cubicBezTo>
                    <a:pt x="23" y="17"/>
                    <a:pt x="29" y="13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754D869F-C642-4132-B425-5BE3C3BF6E54}"/>
                </a:ext>
              </a:extLst>
            </p:cNvPr>
            <p:cNvSpPr/>
            <p:nvPr/>
          </p:nvSpPr>
          <p:spPr bwMode="auto">
            <a:xfrm>
              <a:off x="6263122" y="1953855"/>
              <a:ext cx="104920" cy="63261"/>
            </a:xfrm>
            <a:custGeom>
              <a:avLst/>
              <a:gdLst>
                <a:gd name="T0" fmla="*/ 29 w 29"/>
                <a:gd name="T1" fmla="*/ 8 h 17"/>
                <a:gd name="T2" fmla="*/ 14 w 29"/>
                <a:gd name="T3" fmla="*/ 0 h 17"/>
                <a:gd name="T4" fmla="*/ 1 w 29"/>
                <a:gd name="T5" fmla="*/ 8 h 17"/>
                <a:gd name="T6" fmla="*/ 15 w 29"/>
                <a:gd name="T7" fmla="*/ 17 h 17"/>
                <a:gd name="T8" fmla="*/ 29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8"/>
                  </a:moveTo>
                  <a:cubicBezTo>
                    <a:pt x="28" y="4"/>
                    <a:pt x="22" y="0"/>
                    <a:pt x="14" y="0"/>
                  </a:cubicBezTo>
                  <a:cubicBezTo>
                    <a:pt x="6" y="0"/>
                    <a:pt x="0" y="4"/>
                    <a:pt x="1" y="8"/>
                  </a:cubicBezTo>
                  <a:cubicBezTo>
                    <a:pt x="1" y="13"/>
                    <a:pt x="8" y="17"/>
                    <a:pt x="15" y="17"/>
                  </a:cubicBezTo>
                  <a:cubicBezTo>
                    <a:pt x="23" y="17"/>
                    <a:pt x="29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DAE4870A-6F4E-4BB5-AA13-7C59A6D5EACB}"/>
                </a:ext>
              </a:extLst>
            </p:cNvPr>
            <p:cNvSpPr/>
            <p:nvPr/>
          </p:nvSpPr>
          <p:spPr bwMode="auto">
            <a:xfrm>
              <a:off x="6389644" y="1953855"/>
              <a:ext cx="106464" cy="63261"/>
            </a:xfrm>
            <a:custGeom>
              <a:avLst/>
              <a:gdLst>
                <a:gd name="T0" fmla="*/ 28 w 29"/>
                <a:gd name="T1" fmla="*/ 8 h 17"/>
                <a:gd name="T2" fmla="*/ 14 w 29"/>
                <a:gd name="T3" fmla="*/ 0 h 17"/>
                <a:gd name="T4" fmla="*/ 0 w 29"/>
                <a:gd name="T5" fmla="*/ 8 h 17"/>
                <a:gd name="T6" fmla="*/ 15 w 29"/>
                <a:gd name="T7" fmla="*/ 17 h 17"/>
                <a:gd name="T8" fmla="*/ 28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8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8"/>
                  </a:cubicBezTo>
                  <a:cubicBezTo>
                    <a:pt x="1" y="13"/>
                    <a:pt x="7" y="17"/>
                    <a:pt x="15" y="17"/>
                  </a:cubicBezTo>
                  <a:cubicBezTo>
                    <a:pt x="23" y="17"/>
                    <a:pt x="29" y="13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2FABF77E-7200-4DF8-A1F1-45809F5C5329}"/>
                </a:ext>
              </a:extLst>
            </p:cNvPr>
            <p:cNvSpPr/>
            <p:nvPr/>
          </p:nvSpPr>
          <p:spPr bwMode="auto">
            <a:xfrm>
              <a:off x="5630514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5 w 29"/>
                <a:gd name="T3" fmla="*/ 0 h 17"/>
                <a:gd name="T4" fmla="*/ 0 w 29"/>
                <a:gd name="T5" fmla="*/ 9 h 17"/>
                <a:gd name="T6" fmla="*/ 14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9"/>
                  </a:moveTo>
                  <a:cubicBezTo>
                    <a:pt x="29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2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53EE53A3-06AE-40AE-809C-DAA7BA03408C}"/>
                </a:ext>
              </a:extLst>
            </p:cNvPr>
            <p:cNvSpPr/>
            <p:nvPr/>
          </p:nvSpPr>
          <p:spPr bwMode="auto">
            <a:xfrm>
              <a:off x="5758578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5 w 29"/>
                <a:gd name="T3" fmla="*/ 0 h 17"/>
                <a:gd name="T4" fmla="*/ 0 w 29"/>
                <a:gd name="T5" fmla="*/ 9 h 17"/>
                <a:gd name="T6" fmla="*/ 14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9"/>
                  </a:moveTo>
                  <a:cubicBezTo>
                    <a:pt x="29" y="4"/>
                    <a:pt x="22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3"/>
                    <a:pt x="7" y="17"/>
                    <a:pt x="14" y="17"/>
                  </a:cubicBezTo>
                  <a:cubicBezTo>
                    <a:pt x="22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8633B27B-5CB9-4131-8367-0C4C7E12CA3A}"/>
                </a:ext>
              </a:extLst>
            </p:cNvPr>
            <p:cNvSpPr/>
            <p:nvPr/>
          </p:nvSpPr>
          <p:spPr bwMode="auto">
            <a:xfrm>
              <a:off x="5886643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4 w 29"/>
                <a:gd name="T3" fmla="*/ 0 h 17"/>
                <a:gd name="T4" fmla="*/ 0 w 29"/>
                <a:gd name="T5" fmla="*/ 9 h 17"/>
                <a:gd name="T6" fmla="*/ 15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7" y="17"/>
                    <a:pt x="15" y="17"/>
                  </a:cubicBezTo>
                  <a:cubicBezTo>
                    <a:pt x="23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52094A84-657F-4CF2-8DE8-5DAFF3A4C95B}"/>
                </a:ext>
              </a:extLst>
            </p:cNvPr>
            <p:cNvSpPr/>
            <p:nvPr/>
          </p:nvSpPr>
          <p:spPr bwMode="auto">
            <a:xfrm>
              <a:off x="6148944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4 w 29"/>
                <a:gd name="T3" fmla="*/ 0 h 17"/>
                <a:gd name="T4" fmla="*/ 1 w 29"/>
                <a:gd name="T5" fmla="*/ 9 h 17"/>
                <a:gd name="T6" fmla="*/ 15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7" y="0"/>
                    <a:pt x="0" y="4"/>
                    <a:pt x="1" y="9"/>
                  </a:cubicBezTo>
                  <a:cubicBezTo>
                    <a:pt x="1" y="13"/>
                    <a:pt x="8" y="17"/>
                    <a:pt x="15" y="17"/>
                  </a:cubicBezTo>
                  <a:cubicBezTo>
                    <a:pt x="23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2BB7945A-01E6-4B01-8C28-94CEBD270635}"/>
                </a:ext>
              </a:extLst>
            </p:cNvPr>
            <p:cNvSpPr/>
            <p:nvPr/>
          </p:nvSpPr>
          <p:spPr bwMode="auto">
            <a:xfrm>
              <a:off x="6269294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4 w 29"/>
                <a:gd name="T3" fmla="*/ 0 h 17"/>
                <a:gd name="T4" fmla="*/ 0 w 29"/>
                <a:gd name="T5" fmla="*/ 9 h 17"/>
                <a:gd name="T6" fmla="*/ 15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9"/>
                  </a:moveTo>
                  <a:cubicBezTo>
                    <a:pt x="28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7" y="17"/>
                    <a:pt x="15" y="17"/>
                  </a:cubicBezTo>
                  <a:cubicBezTo>
                    <a:pt x="23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D13CD7E4-18DD-4187-AF03-4916CE28FC3B}"/>
                </a:ext>
              </a:extLst>
            </p:cNvPr>
            <p:cNvSpPr/>
            <p:nvPr/>
          </p:nvSpPr>
          <p:spPr bwMode="auto">
            <a:xfrm>
              <a:off x="6397358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4 w 29"/>
                <a:gd name="T3" fmla="*/ 0 h 17"/>
                <a:gd name="T4" fmla="*/ 0 w 29"/>
                <a:gd name="T5" fmla="*/ 9 h 17"/>
                <a:gd name="T6" fmla="*/ 15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7" y="17"/>
                    <a:pt x="15" y="17"/>
                  </a:cubicBezTo>
                  <a:cubicBezTo>
                    <a:pt x="23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70606A29-CF8E-46B3-BBF1-E30A28AB259D}"/>
                </a:ext>
              </a:extLst>
            </p:cNvPr>
            <p:cNvSpPr/>
            <p:nvPr/>
          </p:nvSpPr>
          <p:spPr bwMode="auto">
            <a:xfrm>
              <a:off x="5627428" y="2108150"/>
              <a:ext cx="109550" cy="64804"/>
            </a:xfrm>
            <a:custGeom>
              <a:avLst/>
              <a:gdLst>
                <a:gd name="T0" fmla="*/ 29 w 30"/>
                <a:gd name="T1" fmla="*/ 9 h 18"/>
                <a:gd name="T2" fmla="*/ 15 w 30"/>
                <a:gd name="T3" fmla="*/ 0 h 18"/>
                <a:gd name="T4" fmla="*/ 1 w 30"/>
                <a:gd name="T5" fmla="*/ 9 h 18"/>
                <a:gd name="T6" fmla="*/ 15 w 30"/>
                <a:gd name="T7" fmla="*/ 18 h 18"/>
                <a:gd name="T8" fmla="*/ 29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29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1" y="4"/>
                    <a:pt x="1" y="9"/>
                  </a:cubicBezTo>
                  <a:cubicBezTo>
                    <a:pt x="0" y="14"/>
                    <a:pt x="7" y="18"/>
                    <a:pt x="15" y="18"/>
                  </a:cubicBezTo>
                  <a:cubicBezTo>
                    <a:pt x="23" y="18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61D83E4D-D0D5-47E5-A002-693B3A25D87B}"/>
                </a:ext>
              </a:extLst>
            </p:cNvPr>
            <p:cNvSpPr/>
            <p:nvPr/>
          </p:nvSpPr>
          <p:spPr bwMode="auto">
            <a:xfrm>
              <a:off x="5758578" y="2108150"/>
              <a:ext cx="106464" cy="64804"/>
            </a:xfrm>
            <a:custGeom>
              <a:avLst/>
              <a:gdLst>
                <a:gd name="T0" fmla="*/ 29 w 29"/>
                <a:gd name="T1" fmla="*/ 9 h 18"/>
                <a:gd name="T2" fmla="*/ 14 w 29"/>
                <a:gd name="T3" fmla="*/ 0 h 18"/>
                <a:gd name="T4" fmla="*/ 0 w 29"/>
                <a:gd name="T5" fmla="*/ 9 h 18"/>
                <a:gd name="T6" fmla="*/ 14 w 29"/>
                <a:gd name="T7" fmla="*/ 18 h 18"/>
                <a:gd name="T8" fmla="*/ 29 w 29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8"/>
                    <a:pt x="14" y="18"/>
                  </a:cubicBezTo>
                  <a:cubicBezTo>
                    <a:pt x="22" y="18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5D10E038-8AB3-4D05-A222-B4AB5900F7B3}"/>
                </a:ext>
              </a:extLst>
            </p:cNvPr>
            <p:cNvSpPr/>
            <p:nvPr/>
          </p:nvSpPr>
          <p:spPr bwMode="auto">
            <a:xfrm>
              <a:off x="5886643" y="2108150"/>
              <a:ext cx="106464" cy="64804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AD95FBC1-150B-4738-B7F4-A652DC3F2F18}"/>
                </a:ext>
              </a:extLst>
            </p:cNvPr>
            <p:cNvSpPr/>
            <p:nvPr/>
          </p:nvSpPr>
          <p:spPr bwMode="auto">
            <a:xfrm>
              <a:off x="5635142" y="2188383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5 w 30"/>
                <a:gd name="T3" fmla="*/ 0 h 19"/>
                <a:gd name="T4" fmla="*/ 1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1" y="4"/>
                    <a:pt x="1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4707563D-7017-4589-A9B1-722410EAF23D}"/>
                </a:ext>
              </a:extLst>
            </p:cNvPr>
            <p:cNvSpPr/>
            <p:nvPr/>
          </p:nvSpPr>
          <p:spPr bwMode="auto">
            <a:xfrm>
              <a:off x="5766293" y="2188383"/>
              <a:ext cx="109550" cy="69433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6012B703-8A27-441C-8658-653E4AFDB968}"/>
                </a:ext>
              </a:extLst>
            </p:cNvPr>
            <p:cNvSpPr/>
            <p:nvPr/>
          </p:nvSpPr>
          <p:spPr bwMode="auto">
            <a:xfrm>
              <a:off x="5897443" y="2188383"/>
              <a:ext cx="109550" cy="69433"/>
            </a:xfrm>
            <a:custGeom>
              <a:avLst/>
              <a:gdLst>
                <a:gd name="T0" fmla="*/ 29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5 w 30"/>
                <a:gd name="T7" fmla="*/ 19 h 19"/>
                <a:gd name="T8" fmla="*/ 29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9" y="9"/>
                  </a:moveTo>
                  <a:cubicBezTo>
                    <a:pt x="29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30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39F9D3D5-0B24-4691-BE27-C456033CEE81}"/>
                </a:ext>
              </a:extLst>
            </p:cNvPr>
            <p:cNvSpPr/>
            <p:nvPr/>
          </p:nvSpPr>
          <p:spPr bwMode="auto">
            <a:xfrm>
              <a:off x="6028594" y="2188383"/>
              <a:ext cx="106464" cy="69433"/>
            </a:xfrm>
            <a:custGeom>
              <a:avLst/>
              <a:gdLst>
                <a:gd name="T0" fmla="*/ 29 w 29"/>
                <a:gd name="T1" fmla="*/ 9 h 19"/>
                <a:gd name="T2" fmla="*/ 14 w 29"/>
                <a:gd name="T3" fmla="*/ 0 h 19"/>
                <a:gd name="T4" fmla="*/ 0 w 29"/>
                <a:gd name="T5" fmla="*/ 9 h 19"/>
                <a:gd name="T6" fmla="*/ 15 w 29"/>
                <a:gd name="T7" fmla="*/ 19 h 19"/>
                <a:gd name="T8" fmla="*/ 29 w 2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552D084C-65EC-447E-AFAE-9BDA4AEE1E22}"/>
                </a:ext>
              </a:extLst>
            </p:cNvPr>
            <p:cNvSpPr/>
            <p:nvPr/>
          </p:nvSpPr>
          <p:spPr bwMode="auto">
            <a:xfrm>
              <a:off x="6159744" y="2188383"/>
              <a:ext cx="106464" cy="69433"/>
            </a:xfrm>
            <a:custGeom>
              <a:avLst/>
              <a:gdLst>
                <a:gd name="T0" fmla="*/ 29 w 29"/>
                <a:gd name="T1" fmla="*/ 9 h 19"/>
                <a:gd name="T2" fmla="*/ 14 w 29"/>
                <a:gd name="T3" fmla="*/ 0 h 19"/>
                <a:gd name="T4" fmla="*/ 0 w 29"/>
                <a:gd name="T5" fmla="*/ 9 h 19"/>
                <a:gd name="T6" fmla="*/ 15 w 29"/>
                <a:gd name="T7" fmla="*/ 19 h 19"/>
                <a:gd name="T8" fmla="*/ 29 w 2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425871FA-0AAC-4E81-B318-D8399CDF55B2}"/>
                </a:ext>
              </a:extLst>
            </p:cNvPr>
            <p:cNvSpPr/>
            <p:nvPr/>
          </p:nvSpPr>
          <p:spPr bwMode="auto">
            <a:xfrm>
              <a:off x="5379013" y="2108150"/>
              <a:ext cx="109550" cy="64804"/>
            </a:xfrm>
            <a:custGeom>
              <a:avLst/>
              <a:gdLst>
                <a:gd name="T0" fmla="*/ 29 w 30"/>
                <a:gd name="T1" fmla="*/ 9 h 18"/>
                <a:gd name="T2" fmla="*/ 15 w 30"/>
                <a:gd name="T3" fmla="*/ 0 h 18"/>
                <a:gd name="T4" fmla="*/ 0 w 30"/>
                <a:gd name="T5" fmla="*/ 9 h 18"/>
                <a:gd name="T6" fmla="*/ 14 w 30"/>
                <a:gd name="T7" fmla="*/ 18 h 18"/>
                <a:gd name="T8" fmla="*/ 29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29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6" y="18"/>
                    <a:pt x="14" y="18"/>
                  </a:cubicBezTo>
                  <a:cubicBezTo>
                    <a:pt x="22" y="18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79C45A6F-15BD-47E0-8CAE-39BB8D314FC8}"/>
                </a:ext>
              </a:extLst>
            </p:cNvPr>
            <p:cNvSpPr/>
            <p:nvPr/>
          </p:nvSpPr>
          <p:spPr bwMode="auto">
            <a:xfrm>
              <a:off x="5244777" y="2188383"/>
              <a:ext cx="109550" cy="69433"/>
            </a:xfrm>
            <a:custGeom>
              <a:avLst/>
              <a:gdLst>
                <a:gd name="T0" fmla="*/ 29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4 w 30"/>
                <a:gd name="T7" fmla="*/ 19 h 19"/>
                <a:gd name="T8" fmla="*/ 29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9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EA643A36-21FC-4026-903A-BAE9E80C7403}"/>
                </a:ext>
              </a:extLst>
            </p:cNvPr>
            <p:cNvSpPr/>
            <p:nvPr/>
          </p:nvSpPr>
          <p:spPr bwMode="auto">
            <a:xfrm>
              <a:off x="5375927" y="2188383"/>
              <a:ext cx="104920" cy="69433"/>
            </a:xfrm>
            <a:custGeom>
              <a:avLst/>
              <a:gdLst>
                <a:gd name="T0" fmla="*/ 29 w 29"/>
                <a:gd name="T1" fmla="*/ 9 h 19"/>
                <a:gd name="T2" fmla="*/ 15 w 29"/>
                <a:gd name="T3" fmla="*/ 0 h 19"/>
                <a:gd name="T4" fmla="*/ 0 w 29"/>
                <a:gd name="T5" fmla="*/ 9 h 19"/>
                <a:gd name="T6" fmla="*/ 14 w 29"/>
                <a:gd name="T7" fmla="*/ 19 h 19"/>
                <a:gd name="T8" fmla="*/ 29 w 2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9"/>
                  </a:moveTo>
                  <a:cubicBezTo>
                    <a:pt x="29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939F4A0D-3C65-4862-BB00-B55AA48C40D1}"/>
                </a:ext>
              </a:extLst>
            </p:cNvPr>
            <p:cNvSpPr/>
            <p:nvPr/>
          </p:nvSpPr>
          <p:spPr bwMode="auto">
            <a:xfrm>
              <a:off x="5237062" y="2271702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6 w 30"/>
                <a:gd name="T3" fmla="*/ 0 h 19"/>
                <a:gd name="T4" fmla="*/ 0 w 30"/>
                <a:gd name="T5" fmla="*/ 9 h 19"/>
                <a:gd name="T6" fmla="*/ 14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4" y="0"/>
                    <a:pt x="16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29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C32A60C1-5C2F-4610-B49C-E4AB05BB99DA}"/>
                </a:ext>
              </a:extLst>
            </p:cNvPr>
            <p:cNvSpPr/>
            <p:nvPr/>
          </p:nvSpPr>
          <p:spPr bwMode="auto">
            <a:xfrm>
              <a:off x="5499363" y="2271702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6 w 30"/>
                <a:gd name="T3" fmla="*/ 0 h 19"/>
                <a:gd name="T4" fmla="*/ 1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4" y="0"/>
                    <a:pt x="16" y="0"/>
                  </a:cubicBezTo>
                  <a:cubicBezTo>
                    <a:pt x="8" y="0"/>
                    <a:pt x="1" y="4"/>
                    <a:pt x="1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5CFDD572-63CE-45F3-B351-549D117CE3D2}"/>
                </a:ext>
              </a:extLst>
            </p:cNvPr>
            <p:cNvSpPr/>
            <p:nvPr/>
          </p:nvSpPr>
          <p:spPr bwMode="auto">
            <a:xfrm>
              <a:off x="5635142" y="2271702"/>
              <a:ext cx="109550" cy="69433"/>
            </a:xfrm>
            <a:custGeom>
              <a:avLst/>
              <a:gdLst>
                <a:gd name="T0" fmla="*/ 29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4 w 30"/>
                <a:gd name="T7" fmla="*/ 19 h 19"/>
                <a:gd name="T8" fmla="*/ 29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9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3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559B69C0-DE98-452E-B66F-726A28994D2C}"/>
                </a:ext>
              </a:extLst>
            </p:cNvPr>
            <p:cNvSpPr/>
            <p:nvPr/>
          </p:nvSpPr>
          <p:spPr bwMode="auto">
            <a:xfrm>
              <a:off x="5766293" y="2271702"/>
              <a:ext cx="109550" cy="69433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740490F4-D256-4E9A-9C77-D86A2EBF3BD1}"/>
                </a:ext>
              </a:extLst>
            </p:cNvPr>
            <p:cNvSpPr/>
            <p:nvPr/>
          </p:nvSpPr>
          <p:spPr bwMode="auto">
            <a:xfrm>
              <a:off x="5897443" y="2271702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4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59855CEF-8EAB-46F1-B10B-70395A4A3EB2}"/>
                </a:ext>
              </a:extLst>
            </p:cNvPr>
            <p:cNvSpPr/>
            <p:nvPr/>
          </p:nvSpPr>
          <p:spPr bwMode="auto">
            <a:xfrm>
              <a:off x="6033223" y="2271702"/>
              <a:ext cx="104920" cy="69433"/>
            </a:xfrm>
            <a:custGeom>
              <a:avLst/>
              <a:gdLst>
                <a:gd name="T0" fmla="*/ 29 w 29"/>
                <a:gd name="T1" fmla="*/ 9 h 19"/>
                <a:gd name="T2" fmla="*/ 14 w 29"/>
                <a:gd name="T3" fmla="*/ 0 h 19"/>
                <a:gd name="T4" fmla="*/ 0 w 29"/>
                <a:gd name="T5" fmla="*/ 9 h 19"/>
                <a:gd name="T6" fmla="*/ 15 w 29"/>
                <a:gd name="T7" fmla="*/ 19 h 19"/>
                <a:gd name="T8" fmla="*/ 29 w 2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1B474141-E129-46D6-87AC-098C7770C4E2}"/>
                </a:ext>
              </a:extLst>
            </p:cNvPr>
            <p:cNvSpPr/>
            <p:nvPr/>
          </p:nvSpPr>
          <p:spPr bwMode="auto">
            <a:xfrm>
              <a:off x="6164374" y="2271702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4 w 30"/>
                <a:gd name="T3" fmla="*/ 0 h 19"/>
                <a:gd name="T4" fmla="*/ 0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547C0D63-597B-41E1-8885-0A5AEB2E31F2}"/>
                </a:ext>
              </a:extLst>
            </p:cNvPr>
            <p:cNvSpPr/>
            <p:nvPr/>
          </p:nvSpPr>
          <p:spPr bwMode="auto">
            <a:xfrm>
              <a:off x="5360498" y="2356565"/>
              <a:ext cx="114178" cy="69433"/>
            </a:xfrm>
            <a:custGeom>
              <a:avLst/>
              <a:gdLst>
                <a:gd name="T0" fmla="*/ 31 w 31"/>
                <a:gd name="T1" fmla="*/ 9 h 19"/>
                <a:gd name="T2" fmla="*/ 16 w 31"/>
                <a:gd name="T3" fmla="*/ 0 h 19"/>
                <a:gd name="T4" fmla="*/ 1 w 31"/>
                <a:gd name="T5" fmla="*/ 9 h 19"/>
                <a:gd name="T6" fmla="*/ 15 w 31"/>
                <a:gd name="T7" fmla="*/ 19 h 19"/>
                <a:gd name="T8" fmla="*/ 31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1" y="9"/>
                  </a:moveTo>
                  <a:cubicBezTo>
                    <a:pt x="31" y="4"/>
                    <a:pt x="25" y="0"/>
                    <a:pt x="16" y="0"/>
                  </a:cubicBezTo>
                  <a:cubicBezTo>
                    <a:pt x="8" y="0"/>
                    <a:pt x="1" y="4"/>
                    <a:pt x="1" y="9"/>
                  </a:cubicBezTo>
                  <a:cubicBezTo>
                    <a:pt x="0" y="15"/>
                    <a:pt x="7" y="19"/>
                    <a:pt x="15" y="19"/>
                  </a:cubicBezTo>
                  <a:cubicBezTo>
                    <a:pt x="23" y="19"/>
                    <a:pt x="30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1A6D7A14-4CF9-4911-B766-5C5761CE4B53}"/>
                </a:ext>
              </a:extLst>
            </p:cNvPr>
            <p:cNvSpPr/>
            <p:nvPr/>
          </p:nvSpPr>
          <p:spPr bwMode="auto">
            <a:xfrm>
              <a:off x="5496277" y="2356565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6 w 31"/>
                <a:gd name="T3" fmla="*/ 0 h 19"/>
                <a:gd name="T4" fmla="*/ 0 w 31"/>
                <a:gd name="T5" fmla="*/ 9 h 19"/>
                <a:gd name="T6" fmla="*/ 15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1" y="4"/>
                    <a:pt x="24" y="0"/>
                    <a:pt x="16" y="0"/>
                  </a:cubicBezTo>
                  <a:cubicBezTo>
                    <a:pt x="8" y="0"/>
                    <a:pt x="1" y="4"/>
                    <a:pt x="0" y="9"/>
                  </a:cubicBezTo>
                  <a:cubicBezTo>
                    <a:pt x="0" y="15"/>
                    <a:pt x="7" y="19"/>
                    <a:pt x="15" y="19"/>
                  </a:cubicBezTo>
                  <a:cubicBezTo>
                    <a:pt x="23" y="19"/>
                    <a:pt x="30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52D07A03-641D-4124-B202-B37FF4EDD9AD}"/>
                </a:ext>
              </a:extLst>
            </p:cNvPr>
            <p:cNvSpPr/>
            <p:nvPr/>
          </p:nvSpPr>
          <p:spPr bwMode="auto">
            <a:xfrm>
              <a:off x="5630514" y="2356565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4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5"/>
                    <a:pt x="7" y="19"/>
                    <a:pt x="15" y="19"/>
                  </a:cubicBezTo>
                  <a:cubicBezTo>
                    <a:pt x="23" y="19"/>
                    <a:pt x="30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6A334E6C-821C-4739-BC19-2A57C52DE71B}"/>
                </a:ext>
              </a:extLst>
            </p:cNvPr>
            <p:cNvSpPr/>
            <p:nvPr/>
          </p:nvSpPr>
          <p:spPr bwMode="auto">
            <a:xfrm>
              <a:off x="5766293" y="2356565"/>
              <a:ext cx="109550" cy="69433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BBD758E1-0F90-40A8-8A9F-136027AC6D2D}"/>
                </a:ext>
              </a:extLst>
            </p:cNvPr>
            <p:cNvSpPr/>
            <p:nvPr/>
          </p:nvSpPr>
          <p:spPr bwMode="auto">
            <a:xfrm>
              <a:off x="5900529" y="2356565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4 w 30"/>
                <a:gd name="T3" fmla="*/ 0 h 19"/>
                <a:gd name="T4" fmla="*/ 0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3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5"/>
                    <a:pt x="7" y="19"/>
                    <a:pt x="15" y="19"/>
                  </a:cubicBezTo>
                  <a:cubicBezTo>
                    <a:pt x="23" y="19"/>
                    <a:pt x="30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2CFB7E9B-2E54-459E-B589-39DB5EFE7201}"/>
                </a:ext>
              </a:extLst>
            </p:cNvPr>
            <p:cNvSpPr/>
            <p:nvPr/>
          </p:nvSpPr>
          <p:spPr bwMode="auto">
            <a:xfrm>
              <a:off x="6033223" y="2356565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5 w 31"/>
                <a:gd name="T3" fmla="*/ 0 h 19"/>
                <a:gd name="T4" fmla="*/ 0 w 31"/>
                <a:gd name="T5" fmla="*/ 9 h 19"/>
                <a:gd name="T6" fmla="*/ 16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1" y="15"/>
                    <a:pt x="7" y="19"/>
                    <a:pt x="16" y="19"/>
                  </a:cubicBezTo>
                  <a:cubicBezTo>
                    <a:pt x="24" y="19"/>
                    <a:pt x="31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8C458D5D-67D7-41F4-86B2-6EA298E83EF5}"/>
                </a:ext>
              </a:extLst>
            </p:cNvPr>
            <p:cNvSpPr/>
            <p:nvPr/>
          </p:nvSpPr>
          <p:spPr bwMode="auto">
            <a:xfrm>
              <a:off x="6167459" y="2356565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6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5"/>
                    <a:pt x="7" y="19"/>
                    <a:pt x="16" y="19"/>
                  </a:cubicBezTo>
                  <a:cubicBezTo>
                    <a:pt x="24" y="19"/>
                    <a:pt x="30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E196EEB4-C98A-43AC-AE47-B9EFA5022576}"/>
                </a:ext>
              </a:extLst>
            </p:cNvPr>
            <p:cNvSpPr/>
            <p:nvPr/>
          </p:nvSpPr>
          <p:spPr bwMode="auto">
            <a:xfrm>
              <a:off x="5218547" y="2439884"/>
              <a:ext cx="117264" cy="74061"/>
            </a:xfrm>
            <a:custGeom>
              <a:avLst/>
              <a:gdLst>
                <a:gd name="T0" fmla="*/ 31 w 32"/>
                <a:gd name="T1" fmla="*/ 10 h 20"/>
                <a:gd name="T2" fmla="*/ 17 w 32"/>
                <a:gd name="T3" fmla="*/ 0 h 20"/>
                <a:gd name="T4" fmla="*/ 1 w 32"/>
                <a:gd name="T5" fmla="*/ 10 h 20"/>
                <a:gd name="T6" fmla="*/ 15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2" y="5"/>
                    <a:pt x="25" y="0"/>
                    <a:pt x="17" y="0"/>
                  </a:cubicBezTo>
                  <a:cubicBezTo>
                    <a:pt x="9" y="0"/>
                    <a:pt x="1" y="5"/>
                    <a:pt x="1" y="10"/>
                  </a:cubicBezTo>
                  <a:cubicBezTo>
                    <a:pt x="0" y="16"/>
                    <a:pt x="7" y="20"/>
                    <a:pt x="15" y="20"/>
                  </a:cubicBezTo>
                  <a:cubicBezTo>
                    <a:pt x="24" y="20"/>
                    <a:pt x="31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E19D7D75-3808-4431-83A0-B8F73F74AE22}"/>
                </a:ext>
              </a:extLst>
            </p:cNvPr>
            <p:cNvSpPr/>
            <p:nvPr/>
          </p:nvSpPr>
          <p:spPr bwMode="auto">
            <a:xfrm>
              <a:off x="5357412" y="2439884"/>
              <a:ext cx="112636" cy="74061"/>
            </a:xfrm>
            <a:custGeom>
              <a:avLst/>
              <a:gdLst>
                <a:gd name="T0" fmla="*/ 30 w 31"/>
                <a:gd name="T1" fmla="*/ 10 h 20"/>
                <a:gd name="T2" fmla="*/ 16 w 31"/>
                <a:gd name="T3" fmla="*/ 0 h 20"/>
                <a:gd name="T4" fmla="*/ 0 w 31"/>
                <a:gd name="T5" fmla="*/ 10 h 20"/>
                <a:gd name="T6" fmla="*/ 15 w 31"/>
                <a:gd name="T7" fmla="*/ 20 h 20"/>
                <a:gd name="T8" fmla="*/ 30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0" y="10"/>
                  </a:moveTo>
                  <a:cubicBezTo>
                    <a:pt x="31" y="5"/>
                    <a:pt x="24" y="0"/>
                    <a:pt x="16" y="0"/>
                  </a:cubicBezTo>
                  <a:cubicBezTo>
                    <a:pt x="8" y="0"/>
                    <a:pt x="0" y="5"/>
                    <a:pt x="0" y="10"/>
                  </a:cubicBezTo>
                  <a:cubicBezTo>
                    <a:pt x="0" y="16"/>
                    <a:pt x="6" y="20"/>
                    <a:pt x="15" y="20"/>
                  </a:cubicBezTo>
                  <a:cubicBezTo>
                    <a:pt x="23" y="20"/>
                    <a:pt x="30" y="16"/>
                    <a:pt x="3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909CE65A-26C3-44F1-A50E-05F84F7B4757}"/>
                </a:ext>
              </a:extLst>
            </p:cNvPr>
            <p:cNvSpPr/>
            <p:nvPr/>
          </p:nvSpPr>
          <p:spPr bwMode="auto">
            <a:xfrm>
              <a:off x="5493191" y="2439884"/>
              <a:ext cx="112636" cy="74061"/>
            </a:xfrm>
            <a:custGeom>
              <a:avLst/>
              <a:gdLst>
                <a:gd name="T0" fmla="*/ 31 w 31"/>
                <a:gd name="T1" fmla="*/ 10 h 20"/>
                <a:gd name="T2" fmla="*/ 16 w 31"/>
                <a:gd name="T3" fmla="*/ 0 h 20"/>
                <a:gd name="T4" fmla="*/ 0 w 31"/>
                <a:gd name="T5" fmla="*/ 10 h 20"/>
                <a:gd name="T6" fmla="*/ 15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1" y="5"/>
                    <a:pt x="24" y="0"/>
                    <a:pt x="16" y="0"/>
                  </a:cubicBezTo>
                  <a:cubicBezTo>
                    <a:pt x="8" y="0"/>
                    <a:pt x="1" y="5"/>
                    <a:pt x="0" y="10"/>
                  </a:cubicBezTo>
                  <a:cubicBezTo>
                    <a:pt x="0" y="16"/>
                    <a:pt x="7" y="20"/>
                    <a:pt x="15" y="20"/>
                  </a:cubicBezTo>
                  <a:cubicBezTo>
                    <a:pt x="24" y="20"/>
                    <a:pt x="30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E3F77508-8909-4AF3-A773-62634A119136}"/>
                </a:ext>
              </a:extLst>
            </p:cNvPr>
            <p:cNvSpPr/>
            <p:nvPr/>
          </p:nvSpPr>
          <p:spPr bwMode="auto">
            <a:xfrm>
              <a:off x="5627428" y="2439884"/>
              <a:ext cx="112636" cy="74061"/>
            </a:xfrm>
            <a:custGeom>
              <a:avLst/>
              <a:gdLst>
                <a:gd name="T0" fmla="*/ 31 w 31"/>
                <a:gd name="T1" fmla="*/ 10 h 20"/>
                <a:gd name="T2" fmla="*/ 16 w 31"/>
                <a:gd name="T3" fmla="*/ 0 h 20"/>
                <a:gd name="T4" fmla="*/ 1 w 31"/>
                <a:gd name="T5" fmla="*/ 10 h 20"/>
                <a:gd name="T6" fmla="*/ 15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1" y="5"/>
                    <a:pt x="24" y="0"/>
                    <a:pt x="16" y="0"/>
                  </a:cubicBezTo>
                  <a:cubicBezTo>
                    <a:pt x="8" y="0"/>
                    <a:pt x="1" y="5"/>
                    <a:pt x="1" y="10"/>
                  </a:cubicBezTo>
                  <a:cubicBezTo>
                    <a:pt x="0" y="16"/>
                    <a:pt x="7" y="20"/>
                    <a:pt x="15" y="20"/>
                  </a:cubicBezTo>
                  <a:cubicBezTo>
                    <a:pt x="24" y="20"/>
                    <a:pt x="31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7C82CCCA-3564-4DCE-BCF5-EBCBE4483A89}"/>
                </a:ext>
              </a:extLst>
            </p:cNvPr>
            <p:cNvSpPr/>
            <p:nvPr/>
          </p:nvSpPr>
          <p:spPr bwMode="auto">
            <a:xfrm>
              <a:off x="5766293" y="2439884"/>
              <a:ext cx="109550" cy="74061"/>
            </a:xfrm>
            <a:custGeom>
              <a:avLst/>
              <a:gdLst>
                <a:gd name="T0" fmla="*/ 30 w 30"/>
                <a:gd name="T1" fmla="*/ 10 h 20"/>
                <a:gd name="T2" fmla="*/ 15 w 30"/>
                <a:gd name="T3" fmla="*/ 0 h 20"/>
                <a:gd name="T4" fmla="*/ 0 w 30"/>
                <a:gd name="T5" fmla="*/ 10 h 20"/>
                <a:gd name="T6" fmla="*/ 15 w 30"/>
                <a:gd name="T7" fmla="*/ 20 h 20"/>
                <a:gd name="T8" fmla="*/ 30 w 30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30" y="10"/>
                  </a:moveTo>
                  <a:cubicBezTo>
                    <a:pt x="30" y="5"/>
                    <a:pt x="23" y="0"/>
                    <a:pt x="15" y="0"/>
                  </a:cubicBezTo>
                  <a:cubicBezTo>
                    <a:pt x="7" y="0"/>
                    <a:pt x="0" y="5"/>
                    <a:pt x="0" y="10"/>
                  </a:cubicBezTo>
                  <a:cubicBezTo>
                    <a:pt x="0" y="16"/>
                    <a:pt x="6" y="20"/>
                    <a:pt x="15" y="20"/>
                  </a:cubicBezTo>
                  <a:cubicBezTo>
                    <a:pt x="23" y="20"/>
                    <a:pt x="30" y="16"/>
                    <a:pt x="3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2911D156-15CD-403F-AEE5-0E760AD25F55}"/>
                </a:ext>
              </a:extLst>
            </p:cNvPr>
            <p:cNvSpPr/>
            <p:nvPr/>
          </p:nvSpPr>
          <p:spPr bwMode="auto">
            <a:xfrm>
              <a:off x="5900529" y="2439884"/>
              <a:ext cx="109550" cy="74061"/>
            </a:xfrm>
            <a:custGeom>
              <a:avLst/>
              <a:gdLst>
                <a:gd name="T0" fmla="*/ 30 w 30"/>
                <a:gd name="T1" fmla="*/ 10 h 20"/>
                <a:gd name="T2" fmla="*/ 15 w 30"/>
                <a:gd name="T3" fmla="*/ 0 h 20"/>
                <a:gd name="T4" fmla="*/ 0 w 30"/>
                <a:gd name="T5" fmla="*/ 10 h 20"/>
                <a:gd name="T6" fmla="*/ 15 w 30"/>
                <a:gd name="T7" fmla="*/ 20 h 20"/>
                <a:gd name="T8" fmla="*/ 30 w 30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30" y="10"/>
                  </a:moveTo>
                  <a:cubicBezTo>
                    <a:pt x="30" y="5"/>
                    <a:pt x="23" y="0"/>
                    <a:pt x="15" y="0"/>
                  </a:cubicBezTo>
                  <a:cubicBezTo>
                    <a:pt x="7" y="0"/>
                    <a:pt x="0" y="5"/>
                    <a:pt x="0" y="10"/>
                  </a:cubicBezTo>
                  <a:cubicBezTo>
                    <a:pt x="0" y="16"/>
                    <a:pt x="7" y="20"/>
                    <a:pt x="15" y="20"/>
                  </a:cubicBezTo>
                  <a:cubicBezTo>
                    <a:pt x="24" y="20"/>
                    <a:pt x="30" y="16"/>
                    <a:pt x="3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FE0C4A72-EF30-48E4-A0F6-6D9CE86E5BF7}"/>
                </a:ext>
              </a:extLst>
            </p:cNvPr>
            <p:cNvSpPr/>
            <p:nvPr/>
          </p:nvSpPr>
          <p:spPr bwMode="auto">
            <a:xfrm>
              <a:off x="6036308" y="2439884"/>
              <a:ext cx="112636" cy="74061"/>
            </a:xfrm>
            <a:custGeom>
              <a:avLst/>
              <a:gdLst>
                <a:gd name="T0" fmla="*/ 30 w 31"/>
                <a:gd name="T1" fmla="*/ 10 h 20"/>
                <a:gd name="T2" fmla="*/ 15 w 31"/>
                <a:gd name="T3" fmla="*/ 0 h 20"/>
                <a:gd name="T4" fmla="*/ 0 w 31"/>
                <a:gd name="T5" fmla="*/ 10 h 20"/>
                <a:gd name="T6" fmla="*/ 16 w 31"/>
                <a:gd name="T7" fmla="*/ 20 h 20"/>
                <a:gd name="T8" fmla="*/ 30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0" y="10"/>
                  </a:moveTo>
                  <a:cubicBezTo>
                    <a:pt x="30" y="5"/>
                    <a:pt x="23" y="0"/>
                    <a:pt x="15" y="0"/>
                  </a:cubicBezTo>
                  <a:cubicBezTo>
                    <a:pt x="7" y="0"/>
                    <a:pt x="0" y="5"/>
                    <a:pt x="0" y="10"/>
                  </a:cubicBezTo>
                  <a:cubicBezTo>
                    <a:pt x="0" y="16"/>
                    <a:pt x="7" y="20"/>
                    <a:pt x="16" y="20"/>
                  </a:cubicBezTo>
                  <a:cubicBezTo>
                    <a:pt x="24" y="20"/>
                    <a:pt x="31" y="16"/>
                    <a:pt x="3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E6D82048-04DD-4B40-A040-73AF744AF81D}"/>
                </a:ext>
              </a:extLst>
            </p:cNvPr>
            <p:cNvSpPr/>
            <p:nvPr/>
          </p:nvSpPr>
          <p:spPr bwMode="auto">
            <a:xfrm>
              <a:off x="6170545" y="2439884"/>
              <a:ext cx="114178" cy="74061"/>
            </a:xfrm>
            <a:custGeom>
              <a:avLst/>
              <a:gdLst>
                <a:gd name="T0" fmla="*/ 31 w 31"/>
                <a:gd name="T1" fmla="*/ 10 h 20"/>
                <a:gd name="T2" fmla="*/ 15 w 31"/>
                <a:gd name="T3" fmla="*/ 0 h 20"/>
                <a:gd name="T4" fmla="*/ 0 w 31"/>
                <a:gd name="T5" fmla="*/ 10 h 20"/>
                <a:gd name="T6" fmla="*/ 16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0" y="5"/>
                    <a:pt x="23" y="0"/>
                    <a:pt x="15" y="0"/>
                  </a:cubicBezTo>
                  <a:cubicBezTo>
                    <a:pt x="7" y="0"/>
                    <a:pt x="0" y="5"/>
                    <a:pt x="0" y="10"/>
                  </a:cubicBezTo>
                  <a:cubicBezTo>
                    <a:pt x="1" y="16"/>
                    <a:pt x="8" y="20"/>
                    <a:pt x="16" y="20"/>
                  </a:cubicBezTo>
                  <a:cubicBezTo>
                    <a:pt x="24" y="20"/>
                    <a:pt x="31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7173D43C-5BF7-44F9-9D16-A535ECB25A9E}"/>
                </a:ext>
              </a:extLst>
            </p:cNvPr>
            <p:cNvSpPr/>
            <p:nvPr/>
          </p:nvSpPr>
          <p:spPr bwMode="auto">
            <a:xfrm>
              <a:off x="5210833" y="2532461"/>
              <a:ext cx="117264" cy="72519"/>
            </a:xfrm>
            <a:custGeom>
              <a:avLst/>
              <a:gdLst>
                <a:gd name="T0" fmla="*/ 32 w 32"/>
                <a:gd name="T1" fmla="*/ 10 h 20"/>
                <a:gd name="T2" fmla="*/ 17 w 32"/>
                <a:gd name="T3" fmla="*/ 0 h 20"/>
                <a:gd name="T4" fmla="*/ 1 w 32"/>
                <a:gd name="T5" fmla="*/ 10 h 20"/>
                <a:gd name="T6" fmla="*/ 15 w 32"/>
                <a:gd name="T7" fmla="*/ 20 h 20"/>
                <a:gd name="T8" fmla="*/ 32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0"/>
                  </a:moveTo>
                  <a:cubicBezTo>
                    <a:pt x="32" y="4"/>
                    <a:pt x="25" y="0"/>
                    <a:pt x="17" y="0"/>
                  </a:cubicBezTo>
                  <a:cubicBezTo>
                    <a:pt x="9" y="0"/>
                    <a:pt x="1" y="4"/>
                    <a:pt x="1" y="10"/>
                  </a:cubicBezTo>
                  <a:cubicBezTo>
                    <a:pt x="0" y="15"/>
                    <a:pt x="7" y="20"/>
                    <a:pt x="15" y="20"/>
                  </a:cubicBezTo>
                  <a:cubicBezTo>
                    <a:pt x="24" y="20"/>
                    <a:pt x="31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19D2C859-F930-4242-9A45-6F1B6E0097C7}"/>
                </a:ext>
              </a:extLst>
            </p:cNvPr>
            <p:cNvSpPr/>
            <p:nvPr/>
          </p:nvSpPr>
          <p:spPr bwMode="auto">
            <a:xfrm>
              <a:off x="5349698" y="2532461"/>
              <a:ext cx="114178" cy="72519"/>
            </a:xfrm>
            <a:custGeom>
              <a:avLst/>
              <a:gdLst>
                <a:gd name="T0" fmla="*/ 31 w 31"/>
                <a:gd name="T1" fmla="*/ 10 h 20"/>
                <a:gd name="T2" fmla="*/ 16 w 31"/>
                <a:gd name="T3" fmla="*/ 0 h 20"/>
                <a:gd name="T4" fmla="*/ 0 w 31"/>
                <a:gd name="T5" fmla="*/ 10 h 20"/>
                <a:gd name="T6" fmla="*/ 15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1" y="4"/>
                    <a:pt x="25" y="0"/>
                    <a:pt x="16" y="0"/>
                  </a:cubicBezTo>
                  <a:cubicBezTo>
                    <a:pt x="8" y="0"/>
                    <a:pt x="1" y="4"/>
                    <a:pt x="0" y="10"/>
                  </a:cubicBezTo>
                  <a:cubicBezTo>
                    <a:pt x="0" y="15"/>
                    <a:pt x="7" y="20"/>
                    <a:pt x="15" y="20"/>
                  </a:cubicBezTo>
                  <a:cubicBezTo>
                    <a:pt x="24" y="20"/>
                    <a:pt x="31" y="15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90794202-3EB6-4232-AA07-C57987E53CC8}"/>
                </a:ext>
              </a:extLst>
            </p:cNvPr>
            <p:cNvSpPr/>
            <p:nvPr/>
          </p:nvSpPr>
          <p:spPr bwMode="auto">
            <a:xfrm>
              <a:off x="6039394" y="2532461"/>
              <a:ext cx="114178" cy="72519"/>
            </a:xfrm>
            <a:custGeom>
              <a:avLst/>
              <a:gdLst>
                <a:gd name="T0" fmla="*/ 31 w 31"/>
                <a:gd name="T1" fmla="*/ 10 h 20"/>
                <a:gd name="T2" fmla="*/ 15 w 31"/>
                <a:gd name="T3" fmla="*/ 0 h 20"/>
                <a:gd name="T4" fmla="*/ 0 w 31"/>
                <a:gd name="T5" fmla="*/ 10 h 20"/>
                <a:gd name="T6" fmla="*/ 16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0" y="10"/>
                  </a:cubicBezTo>
                  <a:cubicBezTo>
                    <a:pt x="0" y="15"/>
                    <a:pt x="7" y="20"/>
                    <a:pt x="16" y="20"/>
                  </a:cubicBezTo>
                  <a:cubicBezTo>
                    <a:pt x="24" y="20"/>
                    <a:pt x="31" y="15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EF50F6C3-9699-41FA-8444-7AB2D3484AB2}"/>
                </a:ext>
              </a:extLst>
            </p:cNvPr>
            <p:cNvSpPr/>
            <p:nvPr/>
          </p:nvSpPr>
          <p:spPr bwMode="auto">
            <a:xfrm>
              <a:off x="6175174" y="2532461"/>
              <a:ext cx="115721" cy="72519"/>
            </a:xfrm>
            <a:custGeom>
              <a:avLst/>
              <a:gdLst>
                <a:gd name="T0" fmla="*/ 31 w 32"/>
                <a:gd name="T1" fmla="*/ 10 h 20"/>
                <a:gd name="T2" fmla="*/ 15 w 32"/>
                <a:gd name="T3" fmla="*/ 0 h 20"/>
                <a:gd name="T4" fmla="*/ 0 w 32"/>
                <a:gd name="T5" fmla="*/ 10 h 20"/>
                <a:gd name="T6" fmla="*/ 16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1" y="4"/>
                    <a:pt x="24" y="0"/>
                    <a:pt x="15" y="0"/>
                  </a:cubicBezTo>
                  <a:cubicBezTo>
                    <a:pt x="7" y="0"/>
                    <a:pt x="0" y="4"/>
                    <a:pt x="0" y="10"/>
                  </a:cubicBezTo>
                  <a:cubicBezTo>
                    <a:pt x="1" y="15"/>
                    <a:pt x="8" y="20"/>
                    <a:pt x="16" y="20"/>
                  </a:cubicBezTo>
                  <a:cubicBezTo>
                    <a:pt x="25" y="20"/>
                    <a:pt x="32" y="15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7671AA9F-86C7-4387-B113-1E784079F790}"/>
                </a:ext>
              </a:extLst>
            </p:cNvPr>
            <p:cNvSpPr/>
            <p:nvPr/>
          </p:nvSpPr>
          <p:spPr bwMode="auto">
            <a:xfrm>
              <a:off x="6314039" y="2532461"/>
              <a:ext cx="112636" cy="72519"/>
            </a:xfrm>
            <a:custGeom>
              <a:avLst/>
              <a:gdLst>
                <a:gd name="T0" fmla="*/ 31 w 31"/>
                <a:gd name="T1" fmla="*/ 10 h 20"/>
                <a:gd name="T2" fmla="*/ 15 w 31"/>
                <a:gd name="T3" fmla="*/ 0 h 20"/>
                <a:gd name="T4" fmla="*/ 0 w 31"/>
                <a:gd name="T5" fmla="*/ 10 h 20"/>
                <a:gd name="T6" fmla="*/ 16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0" y="10"/>
                  </a:cubicBezTo>
                  <a:cubicBezTo>
                    <a:pt x="1" y="15"/>
                    <a:pt x="8" y="20"/>
                    <a:pt x="16" y="20"/>
                  </a:cubicBezTo>
                  <a:cubicBezTo>
                    <a:pt x="25" y="20"/>
                    <a:pt x="31" y="15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49C3FCAC-A2B2-4CA2-86E3-8816E8DECA41}"/>
                </a:ext>
              </a:extLst>
            </p:cNvPr>
            <p:cNvSpPr/>
            <p:nvPr/>
          </p:nvSpPr>
          <p:spPr bwMode="auto">
            <a:xfrm>
              <a:off x="6448276" y="2532461"/>
              <a:ext cx="117264" cy="72519"/>
            </a:xfrm>
            <a:custGeom>
              <a:avLst/>
              <a:gdLst>
                <a:gd name="T0" fmla="*/ 32 w 32"/>
                <a:gd name="T1" fmla="*/ 10 h 20"/>
                <a:gd name="T2" fmla="*/ 15 w 32"/>
                <a:gd name="T3" fmla="*/ 0 h 20"/>
                <a:gd name="T4" fmla="*/ 1 w 32"/>
                <a:gd name="T5" fmla="*/ 10 h 20"/>
                <a:gd name="T6" fmla="*/ 17 w 32"/>
                <a:gd name="T7" fmla="*/ 20 h 20"/>
                <a:gd name="T8" fmla="*/ 32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0"/>
                  </a:moveTo>
                  <a:cubicBezTo>
                    <a:pt x="31" y="4"/>
                    <a:pt x="24" y="0"/>
                    <a:pt x="15" y="0"/>
                  </a:cubicBezTo>
                  <a:cubicBezTo>
                    <a:pt x="7" y="0"/>
                    <a:pt x="0" y="4"/>
                    <a:pt x="1" y="10"/>
                  </a:cubicBezTo>
                  <a:cubicBezTo>
                    <a:pt x="1" y="15"/>
                    <a:pt x="9" y="20"/>
                    <a:pt x="17" y="20"/>
                  </a:cubicBezTo>
                  <a:cubicBezTo>
                    <a:pt x="26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E4172643-2560-4F10-BD0E-413C84288B72}"/>
                </a:ext>
              </a:extLst>
            </p:cNvPr>
            <p:cNvSpPr/>
            <p:nvPr/>
          </p:nvSpPr>
          <p:spPr bwMode="auto">
            <a:xfrm>
              <a:off x="9228665" y="2907396"/>
              <a:ext cx="138865" cy="84863"/>
            </a:xfrm>
            <a:custGeom>
              <a:avLst/>
              <a:gdLst>
                <a:gd name="T0" fmla="*/ 35 w 38"/>
                <a:gd name="T1" fmla="*/ 11 h 23"/>
                <a:gd name="T2" fmla="*/ 14 w 38"/>
                <a:gd name="T3" fmla="*/ 0 h 23"/>
                <a:gd name="T4" fmla="*/ 3 w 38"/>
                <a:gd name="T5" fmla="*/ 11 h 23"/>
                <a:gd name="T6" fmla="*/ 24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6" y="18"/>
                    <a:pt x="15" y="23"/>
                    <a:pt x="24" y="23"/>
                  </a:cubicBezTo>
                  <a:cubicBezTo>
                    <a:pt x="33" y="23"/>
                    <a:pt x="38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2CF0576A-7D83-4D40-A93C-3D570D83F366}"/>
                </a:ext>
              </a:extLst>
            </p:cNvPr>
            <p:cNvSpPr/>
            <p:nvPr/>
          </p:nvSpPr>
          <p:spPr bwMode="auto">
            <a:xfrm>
              <a:off x="9324328" y="3112609"/>
              <a:ext cx="141951" cy="87948"/>
            </a:xfrm>
            <a:custGeom>
              <a:avLst/>
              <a:gdLst>
                <a:gd name="T0" fmla="*/ 36 w 39"/>
                <a:gd name="T1" fmla="*/ 12 h 24"/>
                <a:gd name="T2" fmla="*/ 14 w 39"/>
                <a:gd name="T3" fmla="*/ 0 h 24"/>
                <a:gd name="T4" fmla="*/ 3 w 39"/>
                <a:gd name="T5" fmla="*/ 12 h 24"/>
                <a:gd name="T6" fmla="*/ 25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3" y="6"/>
                    <a:pt x="23" y="0"/>
                    <a:pt x="14" y="0"/>
                  </a:cubicBezTo>
                  <a:cubicBezTo>
                    <a:pt x="5" y="0"/>
                    <a:pt x="0" y="6"/>
                    <a:pt x="3" y="12"/>
                  </a:cubicBezTo>
                  <a:cubicBezTo>
                    <a:pt x="6" y="19"/>
                    <a:pt x="16" y="24"/>
                    <a:pt x="25" y="24"/>
                  </a:cubicBezTo>
                  <a:cubicBezTo>
                    <a:pt x="34" y="24"/>
                    <a:pt x="39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4855E55D-BBB8-42FC-8E38-D8A4018B2C50}"/>
                </a:ext>
              </a:extLst>
            </p:cNvPr>
            <p:cNvSpPr/>
            <p:nvPr/>
          </p:nvSpPr>
          <p:spPr bwMode="auto">
            <a:xfrm>
              <a:off x="8717950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3 w 32"/>
                <a:gd name="T3" fmla="*/ 0 h 17"/>
                <a:gd name="T4" fmla="*/ 3 w 32"/>
                <a:gd name="T5" fmla="*/ 9 h 17"/>
                <a:gd name="T6" fmla="*/ 20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3"/>
                    <a:pt x="13" y="17"/>
                    <a:pt x="20" y="17"/>
                  </a:cubicBezTo>
                  <a:cubicBezTo>
                    <a:pt x="28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8EE1E97E-D067-44BE-B7A1-8DF1A6145941}"/>
                </a:ext>
              </a:extLst>
            </p:cNvPr>
            <p:cNvSpPr/>
            <p:nvPr/>
          </p:nvSpPr>
          <p:spPr bwMode="auto">
            <a:xfrm>
              <a:off x="8842929" y="1804190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20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49A1AB03-27DD-431F-AB2D-556BD7D1C43F}"/>
                </a:ext>
              </a:extLst>
            </p:cNvPr>
            <p:cNvSpPr/>
            <p:nvPr/>
          </p:nvSpPr>
          <p:spPr bwMode="auto">
            <a:xfrm>
              <a:off x="9210150" y="1804190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12 w 33"/>
                <a:gd name="T3" fmla="*/ 0 h 17"/>
                <a:gd name="T4" fmla="*/ 3 w 33"/>
                <a:gd name="T5" fmla="*/ 9 h 17"/>
                <a:gd name="T6" fmla="*/ 21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3"/>
                    <a:pt x="13" y="17"/>
                    <a:pt x="21" y="17"/>
                  </a:cubicBezTo>
                  <a:cubicBezTo>
                    <a:pt x="28" y="17"/>
                    <a:pt x="33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D89E6D23-884F-4C62-9DE8-BD7B058FC29B}"/>
                </a:ext>
              </a:extLst>
            </p:cNvPr>
            <p:cNvSpPr/>
            <p:nvPr/>
          </p:nvSpPr>
          <p:spPr bwMode="auto">
            <a:xfrm>
              <a:off x="9335128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21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7" y="4"/>
                    <a:pt x="19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3"/>
                    <a:pt x="13" y="17"/>
                    <a:pt x="21" y="17"/>
                  </a:cubicBezTo>
                  <a:cubicBezTo>
                    <a:pt x="28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AA8AF450-9F88-45B9-ABC2-A267F744D06E}"/>
                </a:ext>
              </a:extLst>
            </p:cNvPr>
            <p:cNvSpPr/>
            <p:nvPr/>
          </p:nvSpPr>
          <p:spPr bwMode="auto">
            <a:xfrm>
              <a:off x="6466791" y="2714528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5 w 33"/>
                <a:gd name="T3" fmla="*/ 0 h 22"/>
                <a:gd name="T4" fmla="*/ 0 w 33"/>
                <a:gd name="T5" fmla="*/ 11 h 22"/>
                <a:gd name="T6" fmla="*/ 17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1" y="5"/>
                    <a:pt x="24" y="0"/>
                    <a:pt x="15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1" y="17"/>
                    <a:pt x="8" y="22"/>
                    <a:pt x="17" y="22"/>
                  </a:cubicBezTo>
                  <a:cubicBezTo>
                    <a:pt x="26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84450FA2-D1D8-4059-AF07-4F072889D858}"/>
                </a:ext>
              </a:extLst>
            </p:cNvPr>
            <p:cNvSpPr/>
            <p:nvPr/>
          </p:nvSpPr>
          <p:spPr bwMode="auto">
            <a:xfrm>
              <a:off x="6550110" y="2188383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4 w 30"/>
                <a:gd name="T3" fmla="*/ 0 h 19"/>
                <a:gd name="T4" fmla="*/ 0 w 30"/>
                <a:gd name="T5" fmla="*/ 9 h 19"/>
                <a:gd name="T6" fmla="*/ 16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9"/>
                    <a:pt x="16" y="19"/>
                  </a:cubicBezTo>
                  <a:cubicBezTo>
                    <a:pt x="24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EE0D999A-200C-4DC5-8246-19CA7D7C35A0}"/>
                </a:ext>
              </a:extLst>
            </p:cNvPr>
            <p:cNvSpPr/>
            <p:nvPr/>
          </p:nvSpPr>
          <p:spPr bwMode="auto">
            <a:xfrm>
              <a:off x="6699775" y="2356565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5 w 32"/>
                <a:gd name="T3" fmla="*/ 0 h 19"/>
                <a:gd name="T4" fmla="*/ 1 w 32"/>
                <a:gd name="T5" fmla="*/ 9 h 19"/>
                <a:gd name="T6" fmla="*/ 17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5"/>
                    <a:pt x="9" y="19"/>
                    <a:pt x="17" y="19"/>
                  </a:cubicBezTo>
                  <a:cubicBezTo>
                    <a:pt x="26" y="19"/>
                    <a:pt x="32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0A6841DE-530C-4078-9A7E-1BBF7242FC8D}"/>
                </a:ext>
              </a:extLst>
            </p:cNvPr>
            <p:cNvSpPr/>
            <p:nvPr/>
          </p:nvSpPr>
          <p:spPr bwMode="auto">
            <a:xfrm>
              <a:off x="6568626" y="2356565"/>
              <a:ext cx="114178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0 w 31"/>
                <a:gd name="T5" fmla="*/ 9 h 19"/>
                <a:gd name="T6" fmla="*/ 16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5"/>
                    <a:pt x="8" y="19"/>
                    <a:pt x="16" y="19"/>
                  </a:cubicBezTo>
                  <a:cubicBezTo>
                    <a:pt x="25" y="19"/>
                    <a:pt x="31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0C9387F7-175D-40C6-BB66-8A6EC701B3B2}"/>
                </a:ext>
              </a:extLst>
            </p:cNvPr>
            <p:cNvSpPr/>
            <p:nvPr/>
          </p:nvSpPr>
          <p:spPr bwMode="auto">
            <a:xfrm>
              <a:off x="6710577" y="2439884"/>
              <a:ext cx="117264" cy="74061"/>
            </a:xfrm>
            <a:custGeom>
              <a:avLst/>
              <a:gdLst>
                <a:gd name="T0" fmla="*/ 31 w 32"/>
                <a:gd name="T1" fmla="*/ 10 h 20"/>
                <a:gd name="T2" fmla="*/ 15 w 32"/>
                <a:gd name="T3" fmla="*/ 0 h 20"/>
                <a:gd name="T4" fmla="*/ 1 w 32"/>
                <a:gd name="T5" fmla="*/ 10 h 20"/>
                <a:gd name="T6" fmla="*/ 18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1" y="5"/>
                    <a:pt x="23" y="0"/>
                    <a:pt x="15" y="0"/>
                  </a:cubicBezTo>
                  <a:cubicBezTo>
                    <a:pt x="7" y="0"/>
                    <a:pt x="0" y="5"/>
                    <a:pt x="1" y="10"/>
                  </a:cubicBezTo>
                  <a:cubicBezTo>
                    <a:pt x="2" y="16"/>
                    <a:pt x="9" y="20"/>
                    <a:pt x="18" y="20"/>
                  </a:cubicBezTo>
                  <a:cubicBezTo>
                    <a:pt x="26" y="20"/>
                    <a:pt x="32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7CC4025D-ADB6-4266-AB9D-43D566221028}"/>
                </a:ext>
              </a:extLst>
            </p:cNvPr>
            <p:cNvSpPr/>
            <p:nvPr/>
          </p:nvSpPr>
          <p:spPr bwMode="auto">
            <a:xfrm>
              <a:off x="6587141" y="2532461"/>
              <a:ext cx="117264" cy="72519"/>
            </a:xfrm>
            <a:custGeom>
              <a:avLst/>
              <a:gdLst>
                <a:gd name="T0" fmla="*/ 31 w 32"/>
                <a:gd name="T1" fmla="*/ 10 h 20"/>
                <a:gd name="T2" fmla="*/ 15 w 32"/>
                <a:gd name="T3" fmla="*/ 0 h 20"/>
                <a:gd name="T4" fmla="*/ 1 w 32"/>
                <a:gd name="T5" fmla="*/ 10 h 20"/>
                <a:gd name="T6" fmla="*/ 17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1" y="15"/>
                    <a:pt x="9" y="20"/>
                    <a:pt x="17" y="20"/>
                  </a:cubicBezTo>
                  <a:cubicBezTo>
                    <a:pt x="26" y="20"/>
                    <a:pt x="32" y="15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23618826-4EF6-4F08-9BA6-B2C320B44B51}"/>
                </a:ext>
              </a:extLst>
            </p:cNvPr>
            <p:cNvSpPr/>
            <p:nvPr/>
          </p:nvSpPr>
          <p:spPr bwMode="auto">
            <a:xfrm>
              <a:off x="6722920" y="2532461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5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4" y="0"/>
                    <a:pt x="15" y="0"/>
                  </a:cubicBezTo>
                  <a:cubicBezTo>
                    <a:pt x="7" y="0"/>
                    <a:pt x="0" y="4"/>
                    <a:pt x="1" y="10"/>
                  </a:cubicBezTo>
                  <a:cubicBezTo>
                    <a:pt x="2" y="15"/>
                    <a:pt x="9" y="20"/>
                    <a:pt x="18" y="20"/>
                  </a:cubicBezTo>
                  <a:cubicBezTo>
                    <a:pt x="26" y="20"/>
                    <a:pt x="33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E604B7B9-B425-4D9C-BD37-C54CA919AE2A}"/>
                </a:ext>
              </a:extLst>
            </p:cNvPr>
            <p:cNvSpPr/>
            <p:nvPr/>
          </p:nvSpPr>
          <p:spPr bwMode="auto">
            <a:xfrm>
              <a:off x="6860242" y="2532461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5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5"/>
                    <a:pt x="9" y="20"/>
                    <a:pt x="18" y="20"/>
                  </a:cubicBezTo>
                  <a:cubicBezTo>
                    <a:pt x="26" y="20"/>
                    <a:pt x="33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AA99B7A9-1C42-406B-9788-CE6B0AAF0444}"/>
                </a:ext>
              </a:extLst>
            </p:cNvPr>
            <p:cNvSpPr/>
            <p:nvPr/>
          </p:nvSpPr>
          <p:spPr bwMode="auto">
            <a:xfrm>
              <a:off x="6597941" y="2623494"/>
              <a:ext cx="117264" cy="72519"/>
            </a:xfrm>
            <a:custGeom>
              <a:avLst/>
              <a:gdLst>
                <a:gd name="T0" fmla="*/ 31 w 32"/>
                <a:gd name="T1" fmla="*/ 10 h 20"/>
                <a:gd name="T2" fmla="*/ 15 w 32"/>
                <a:gd name="T3" fmla="*/ 0 h 20"/>
                <a:gd name="T4" fmla="*/ 0 w 32"/>
                <a:gd name="T5" fmla="*/ 10 h 20"/>
                <a:gd name="T6" fmla="*/ 17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0" y="10"/>
                  </a:cubicBezTo>
                  <a:cubicBezTo>
                    <a:pt x="1" y="16"/>
                    <a:pt x="8" y="20"/>
                    <a:pt x="17" y="20"/>
                  </a:cubicBezTo>
                  <a:cubicBezTo>
                    <a:pt x="26" y="20"/>
                    <a:pt x="32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FD824D59-CEF9-4824-B6F7-6923C217076E}"/>
                </a:ext>
              </a:extLst>
            </p:cNvPr>
            <p:cNvSpPr/>
            <p:nvPr/>
          </p:nvSpPr>
          <p:spPr bwMode="auto">
            <a:xfrm>
              <a:off x="6736806" y="2623494"/>
              <a:ext cx="117264" cy="72519"/>
            </a:xfrm>
            <a:custGeom>
              <a:avLst/>
              <a:gdLst>
                <a:gd name="T0" fmla="*/ 32 w 32"/>
                <a:gd name="T1" fmla="*/ 10 h 20"/>
                <a:gd name="T2" fmla="*/ 15 w 32"/>
                <a:gd name="T3" fmla="*/ 0 h 20"/>
                <a:gd name="T4" fmla="*/ 0 w 32"/>
                <a:gd name="T5" fmla="*/ 10 h 20"/>
                <a:gd name="T6" fmla="*/ 17 w 32"/>
                <a:gd name="T7" fmla="*/ 20 h 20"/>
                <a:gd name="T8" fmla="*/ 32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0" y="10"/>
                  </a:cubicBezTo>
                  <a:cubicBezTo>
                    <a:pt x="1" y="16"/>
                    <a:pt x="9" y="20"/>
                    <a:pt x="17" y="20"/>
                  </a:cubicBezTo>
                  <a:cubicBezTo>
                    <a:pt x="26" y="20"/>
                    <a:pt x="32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52F5C702-7B5F-41AD-8005-8350C9E7CCFA}"/>
                </a:ext>
              </a:extLst>
            </p:cNvPr>
            <p:cNvSpPr/>
            <p:nvPr/>
          </p:nvSpPr>
          <p:spPr bwMode="auto">
            <a:xfrm>
              <a:off x="6875671" y="2623494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5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1" y="16"/>
                    <a:pt x="9" y="20"/>
                    <a:pt x="18" y="20"/>
                  </a:cubicBezTo>
                  <a:cubicBezTo>
                    <a:pt x="26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5CDEBB60-544F-4EB3-8636-8AD57D7149D6}"/>
                </a:ext>
              </a:extLst>
            </p:cNvPr>
            <p:cNvSpPr/>
            <p:nvPr/>
          </p:nvSpPr>
          <p:spPr bwMode="auto">
            <a:xfrm>
              <a:off x="7014537" y="2623494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6"/>
                    <a:pt x="9" y="20"/>
                    <a:pt x="18" y="20"/>
                  </a:cubicBezTo>
                  <a:cubicBezTo>
                    <a:pt x="27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ADC4A66A-8BFE-4797-89FC-9A877747B8F8}"/>
                </a:ext>
              </a:extLst>
            </p:cNvPr>
            <p:cNvSpPr/>
            <p:nvPr/>
          </p:nvSpPr>
          <p:spPr bwMode="auto">
            <a:xfrm>
              <a:off x="6605656" y="2714528"/>
              <a:ext cx="120350" cy="80233"/>
            </a:xfrm>
            <a:custGeom>
              <a:avLst/>
              <a:gdLst>
                <a:gd name="T0" fmla="*/ 33 w 33"/>
                <a:gd name="T1" fmla="*/ 11 h 22"/>
                <a:gd name="T2" fmla="*/ 16 w 33"/>
                <a:gd name="T3" fmla="*/ 0 h 22"/>
                <a:gd name="T4" fmla="*/ 1 w 33"/>
                <a:gd name="T5" fmla="*/ 11 h 22"/>
                <a:gd name="T6" fmla="*/ 18 w 33"/>
                <a:gd name="T7" fmla="*/ 22 h 22"/>
                <a:gd name="T8" fmla="*/ 33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3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7"/>
                    <a:pt x="9" y="22"/>
                    <a:pt x="18" y="22"/>
                  </a:cubicBezTo>
                  <a:cubicBezTo>
                    <a:pt x="27" y="22"/>
                    <a:pt x="33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3477C81E-6040-46FF-A3F9-0E2187EF085B}"/>
                </a:ext>
              </a:extLst>
            </p:cNvPr>
            <p:cNvSpPr/>
            <p:nvPr/>
          </p:nvSpPr>
          <p:spPr bwMode="auto">
            <a:xfrm>
              <a:off x="6747607" y="2714528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5 w 33"/>
                <a:gd name="T3" fmla="*/ 0 h 22"/>
                <a:gd name="T4" fmla="*/ 1 w 33"/>
                <a:gd name="T5" fmla="*/ 11 h 22"/>
                <a:gd name="T6" fmla="*/ 18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1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1" y="17"/>
                    <a:pt x="9" y="22"/>
                    <a:pt x="18" y="22"/>
                  </a:cubicBezTo>
                  <a:cubicBezTo>
                    <a:pt x="27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8051728B-FE25-4118-A572-EC08F05E65EC}"/>
                </a:ext>
              </a:extLst>
            </p:cNvPr>
            <p:cNvSpPr/>
            <p:nvPr/>
          </p:nvSpPr>
          <p:spPr bwMode="auto">
            <a:xfrm>
              <a:off x="6886473" y="2714528"/>
              <a:ext cx="123436" cy="80233"/>
            </a:xfrm>
            <a:custGeom>
              <a:avLst/>
              <a:gdLst>
                <a:gd name="T0" fmla="*/ 33 w 34"/>
                <a:gd name="T1" fmla="*/ 11 h 22"/>
                <a:gd name="T2" fmla="*/ 15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D2992929-09E9-4BA8-B052-E7B818E98AB3}"/>
                </a:ext>
              </a:extLst>
            </p:cNvPr>
            <p:cNvSpPr/>
            <p:nvPr/>
          </p:nvSpPr>
          <p:spPr bwMode="auto">
            <a:xfrm>
              <a:off x="7028424" y="2714528"/>
              <a:ext cx="124979" cy="80233"/>
            </a:xfrm>
            <a:custGeom>
              <a:avLst/>
              <a:gdLst>
                <a:gd name="T0" fmla="*/ 33 w 34"/>
                <a:gd name="T1" fmla="*/ 11 h 22"/>
                <a:gd name="T2" fmla="*/ 15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1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7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D44B6A2B-75FD-4F25-BB5D-2E0955215992}"/>
                </a:ext>
              </a:extLst>
            </p:cNvPr>
            <p:cNvSpPr/>
            <p:nvPr/>
          </p:nvSpPr>
          <p:spPr bwMode="auto">
            <a:xfrm>
              <a:off x="6616456" y="2810191"/>
              <a:ext cx="123436" cy="80233"/>
            </a:xfrm>
            <a:custGeom>
              <a:avLst/>
              <a:gdLst>
                <a:gd name="T0" fmla="*/ 33 w 34"/>
                <a:gd name="T1" fmla="*/ 11 h 22"/>
                <a:gd name="T2" fmla="*/ 16 w 34"/>
                <a:gd name="T3" fmla="*/ 0 h 22"/>
                <a:gd name="T4" fmla="*/ 1 w 34"/>
                <a:gd name="T5" fmla="*/ 11 h 22"/>
                <a:gd name="T6" fmla="*/ 18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7"/>
                    <a:pt x="9" y="22"/>
                    <a:pt x="18" y="22"/>
                  </a:cubicBezTo>
                  <a:cubicBezTo>
                    <a:pt x="27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25EBC355-57D6-4018-9B9D-AA1B46D1E38A}"/>
                </a:ext>
              </a:extLst>
            </p:cNvPr>
            <p:cNvSpPr/>
            <p:nvPr/>
          </p:nvSpPr>
          <p:spPr bwMode="auto">
            <a:xfrm>
              <a:off x="6758407" y="2810191"/>
              <a:ext cx="124979" cy="80233"/>
            </a:xfrm>
            <a:custGeom>
              <a:avLst/>
              <a:gdLst>
                <a:gd name="T0" fmla="*/ 33 w 34"/>
                <a:gd name="T1" fmla="*/ 11 h 22"/>
                <a:gd name="T2" fmla="*/ 16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7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A29B073E-8FAD-4978-BD71-9717E3818C54}"/>
                </a:ext>
              </a:extLst>
            </p:cNvPr>
            <p:cNvSpPr/>
            <p:nvPr/>
          </p:nvSpPr>
          <p:spPr bwMode="auto">
            <a:xfrm>
              <a:off x="6900359" y="2810191"/>
              <a:ext cx="124979" cy="80233"/>
            </a:xfrm>
            <a:custGeom>
              <a:avLst/>
              <a:gdLst>
                <a:gd name="T0" fmla="*/ 33 w 34"/>
                <a:gd name="T1" fmla="*/ 11 h 22"/>
                <a:gd name="T2" fmla="*/ 16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E8643B29-EE25-417C-AA9F-30CA344D74B0}"/>
                </a:ext>
              </a:extLst>
            </p:cNvPr>
            <p:cNvSpPr/>
            <p:nvPr/>
          </p:nvSpPr>
          <p:spPr bwMode="auto">
            <a:xfrm>
              <a:off x="6627257" y="2907396"/>
              <a:ext cx="123436" cy="84863"/>
            </a:xfrm>
            <a:custGeom>
              <a:avLst/>
              <a:gdLst>
                <a:gd name="T0" fmla="*/ 33 w 34"/>
                <a:gd name="T1" fmla="*/ 11 h 23"/>
                <a:gd name="T2" fmla="*/ 16 w 34"/>
                <a:gd name="T3" fmla="*/ 0 h 23"/>
                <a:gd name="T4" fmla="*/ 1 w 34"/>
                <a:gd name="T5" fmla="*/ 11 h 23"/>
                <a:gd name="T6" fmla="*/ 18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8"/>
                    <a:pt x="9" y="23"/>
                    <a:pt x="18" y="23"/>
                  </a:cubicBezTo>
                  <a:cubicBezTo>
                    <a:pt x="27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1BC12275-5A03-485F-9737-DC78F1FC106A}"/>
                </a:ext>
              </a:extLst>
            </p:cNvPr>
            <p:cNvSpPr/>
            <p:nvPr/>
          </p:nvSpPr>
          <p:spPr bwMode="auto">
            <a:xfrm>
              <a:off x="6773837" y="2907396"/>
              <a:ext cx="123436" cy="84863"/>
            </a:xfrm>
            <a:custGeom>
              <a:avLst/>
              <a:gdLst>
                <a:gd name="T0" fmla="*/ 33 w 34"/>
                <a:gd name="T1" fmla="*/ 11 h 23"/>
                <a:gd name="T2" fmla="*/ 15 w 34"/>
                <a:gd name="T3" fmla="*/ 0 h 23"/>
                <a:gd name="T4" fmla="*/ 1 w 34"/>
                <a:gd name="T5" fmla="*/ 11 h 23"/>
                <a:gd name="T6" fmla="*/ 18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1" y="18"/>
                    <a:pt x="9" y="23"/>
                    <a:pt x="18" y="23"/>
                  </a:cubicBezTo>
                  <a:cubicBezTo>
                    <a:pt x="27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60D5918B-85C2-478B-A1D3-FB50794928ED}"/>
                </a:ext>
              </a:extLst>
            </p:cNvPr>
            <p:cNvSpPr/>
            <p:nvPr/>
          </p:nvSpPr>
          <p:spPr bwMode="auto">
            <a:xfrm>
              <a:off x="6915788" y="2907396"/>
              <a:ext cx="128065" cy="84863"/>
            </a:xfrm>
            <a:custGeom>
              <a:avLst/>
              <a:gdLst>
                <a:gd name="T0" fmla="*/ 34 w 35"/>
                <a:gd name="T1" fmla="*/ 11 h 23"/>
                <a:gd name="T2" fmla="*/ 16 w 35"/>
                <a:gd name="T3" fmla="*/ 0 h 23"/>
                <a:gd name="T4" fmla="*/ 1 w 35"/>
                <a:gd name="T5" fmla="*/ 11 h 23"/>
                <a:gd name="T6" fmla="*/ 19 w 35"/>
                <a:gd name="T7" fmla="*/ 23 h 23"/>
                <a:gd name="T8" fmla="*/ 34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4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8"/>
                    <a:pt x="10" y="23"/>
                    <a:pt x="19" y="23"/>
                  </a:cubicBezTo>
                  <a:cubicBezTo>
                    <a:pt x="28" y="23"/>
                    <a:pt x="35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EEFAEFFE-718F-468C-A561-F6E291602765}"/>
                </a:ext>
              </a:extLst>
            </p:cNvPr>
            <p:cNvSpPr/>
            <p:nvPr/>
          </p:nvSpPr>
          <p:spPr bwMode="auto">
            <a:xfrm>
              <a:off x="7060825" y="2907396"/>
              <a:ext cx="128065" cy="84863"/>
            </a:xfrm>
            <a:custGeom>
              <a:avLst/>
              <a:gdLst>
                <a:gd name="T0" fmla="*/ 33 w 35"/>
                <a:gd name="T1" fmla="*/ 11 h 23"/>
                <a:gd name="T2" fmla="*/ 15 w 35"/>
                <a:gd name="T3" fmla="*/ 0 h 23"/>
                <a:gd name="T4" fmla="*/ 1 w 35"/>
                <a:gd name="T5" fmla="*/ 11 h 23"/>
                <a:gd name="T6" fmla="*/ 19 w 35"/>
                <a:gd name="T7" fmla="*/ 23 h 23"/>
                <a:gd name="T8" fmla="*/ 33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8"/>
                    <a:pt x="10" y="23"/>
                    <a:pt x="19" y="23"/>
                  </a:cubicBezTo>
                  <a:cubicBezTo>
                    <a:pt x="28" y="23"/>
                    <a:pt x="35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324CF07C-C6AB-4068-A493-EDBE5F8D67CE}"/>
                </a:ext>
              </a:extLst>
            </p:cNvPr>
            <p:cNvSpPr/>
            <p:nvPr/>
          </p:nvSpPr>
          <p:spPr bwMode="auto">
            <a:xfrm>
              <a:off x="7207405" y="2907396"/>
              <a:ext cx="123436" cy="84863"/>
            </a:xfrm>
            <a:custGeom>
              <a:avLst/>
              <a:gdLst>
                <a:gd name="T0" fmla="*/ 33 w 34"/>
                <a:gd name="T1" fmla="*/ 11 h 23"/>
                <a:gd name="T2" fmla="*/ 15 w 34"/>
                <a:gd name="T3" fmla="*/ 0 h 23"/>
                <a:gd name="T4" fmla="*/ 1 w 34"/>
                <a:gd name="T5" fmla="*/ 11 h 23"/>
                <a:gd name="T6" fmla="*/ 19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8"/>
                    <a:pt x="10" y="23"/>
                    <a:pt x="19" y="23"/>
                  </a:cubicBezTo>
                  <a:cubicBezTo>
                    <a:pt x="28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8F62CD4C-593F-453B-ABF9-E0A85FD92907}"/>
                </a:ext>
              </a:extLst>
            </p:cNvPr>
            <p:cNvSpPr/>
            <p:nvPr/>
          </p:nvSpPr>
          <p:spPr bwMode="auto">
            <a:xfrm>
              <a:off x="6784638" y="3010774"/>
              <a:ext cx="128065" cy="83319"/>
            </a:xfrm>
            <a:custGeom>
              <a:avLst/>
              <a:gdLst>
                <a:gd name="T0" fmla="*/ 34 w 35"/>
                <a:gd name="T1" fmla="*/ 11 h 23"/>
                <a:gd name="T2" fmla="*/ 16 w 35"/>
                <a:gd name="T3" fmla="*/ 0 h 23"/>
                <a:gd name="T4" fmla="*/ 1 w 35"/>
                <a:gd name="T5" fmla="*/ 11 h 23"/>
                <a:gd name="T6" fmla="*/ 19 w 35"/>
                <a:gd name="T7" fmla="*/ 23 h 23"/>
                <a:gd name="T8" fmla="*/ 34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4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8"/>
                    <a:pt x="10" y="23"/>
                    <a:pt x="19" y="23"/>
                  </a:cubicBezTo>
                  <a:cubicBezTo>
                    <a:pt x="28" y="23"/>
                    <a:pt x="35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D9E3768E-00F7-4323-9612-6A5465937E4A}"/>
                </a:ext>
              </a:extLst>
            </p:cNvPr>
            <p:cNvSpPr/>
            <p:nvPr/>
          </p:nvSpPr>
          <p:spPr bwMode="auto">
            <a:xfrm>
              <a:off x="6929675" y="3010774"/>
              <a:ext cx="128065" cy="83319"/>
            </a:xfrm>
            <a:custGeom>
              <a:avLst/>
              <a:gdLst>
                <a:gd name="T0" fmla="*/ 34 w 35"/>
                <a:gd name="T1" fmla="*/ 11 h 23"/>
                <a:gd name="T2" fmla="*/ 16 w 35"/>
                <a:gd name="T3" fmla="*/ 0 h 23"/>
                <a:gd name="T4" fmla="*/ 1 w 35"/>
                <a:gd name="T5" fmla="*/ 11 h 23"/>
                <a:gd name="T6" fmla="*/ 20 w 35"/>
                <a:gd name="T7" fmla="*/ 23 h 23"/>
                <a:gd name="T8" fmla="*/ 34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4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8"/>
                    <a:pt x="10" y="23"/>
                    <a:pt x="20" y="23"/>
                  </a:cubicBezTo>
                  <a:cubicBezTo>
                    <a:pt x="29" y="23"/>
                    <a:pt x="35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B56B7EF1-D056-4267-BE6A-FFA2F7D5617B}"/>
                </a:ext>
              </a:extLst>
            </p:cNvPr>
            <p:cNvSpPr/>
            <p:nvPr/>
          </p:nvSpPr>
          <p:spPr bwMode="auto">
            <a:xfrm>
              <a:off x="7079340" y="3010774"/>
              <a:ext cx="128065" cy="83319"/>
            </a:xfrm>
            <a:custGeom>
              <a:avLst/>
              <a:gdLst>
                <a:gd name="T0" fmla="*/ 33 w 35"/>
                <a:gd name="T1" fmla="*/ 11 h 23"/>
                <a:gd name="T2" fmla="*/ 15 w 35"/>
                <a:gd name="T3" fmla="*/ 0 h 23"/>
                <a:gd name="T4" fmla="*/ 1 w 35"/>
                <a:gd name="T5" fmla="*/ 11 h 23"/>
                <a:gd name="T6" fmla="*/ 19 w 35"/>
                <a:gd name="T7" fmla="*/ 23 h 23"/>
                <a:gd name="T8" fmla="*/ 33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8"/>
                    <a:pt x="10" y="23"/>
                    <a:pt x="19" y="23"/>
                  </a:cubicBezTo>
                  <a:cubicBezTo>
                    <a:pt x="28" y="23"/>
                    <a:pt x="35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F144EB23-40C7-426A-93A5-3F488B1D9EAD}"/>
                </a:ext>
              </a:extLst>
            </p:cNvPr>
            <p:cNvSpPr/>
            <p:nvPr/>
          </p:nvSpPr>
          <p:spPr bwMode="auto">
            <a:xfrm>
              <a:off x="7225921" y="3010774"/>
              <a:ext cx="128065" cy="83319"/>
            </a:xfrm>
            <a:custGeom>
              <a:avLst/>
              <a:gdLst>
                <a:gd name="T0" fmla="*/ 34 w 35"/>
                <a:gd name="T1" fmla="*/ 11 h 23"/>
                <a:gd name="T2" fmla="*/ 15 w 35"/>
                <a:gd name="T3" fmla="*/ 0 h 23"/>
                <a:gd name="T4" fmla="*/ 1 w 35"/>
                <a:gd name="T5" fmla="*/ 11 h 23"/>
                <a:gd name="T6" fmla="*/ 20 w 35"/>
                <a:gd name="T7" fmla="*/ 23 h 23"/>
                <a:gd name="T8" fmla="*/ 34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4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8"/>
                    <a:pt x="10" y="23"/>
                    <a:pt x="20" y="23"/>
                  </a:cubicBezTo>
                  <a:cubicBezTo>
                    <a:pt x="29" y="23"/>
                    <a:pt x="35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C53D03F0-CABB-4A07-AF49-40C1F9F44E34}"/>
                </a:ext>
              </a:extLst>
            </p:cNvPr>
            <p:cNvSpPr/>
            <p:nvPr/>
          </p:nvSpPr>
          <p:spPr bwMode="auto">
            <a:xfrm>
              <a:off x="7664118" y="3010774"/>
              <a:ext cx="131151" cy="83319"/>
            </a:xfrm>
            <a:custGeom>
              <a:avLst/>
              <a:gdLst>
                <a:gd name="T0" fmla="*/ 35 w 36"/>
                <a:gd name="T1" fmla="*/ 11 h 23"/>
                <a:gd name="T2" fmla="*/ 15 w 36"/>
                <a:gd name="T3" fmla="*/ 0 h 23"/>
                <a:gd name="T4" fmla="*/ 2 w 36"/>
                <a:gd name="T5" fmla="*/ 11 h 23"/>
                <a:gd name="T6" fmla="*/ 21 w 36"/>
                <a:gd name="T7" fmla="*/ 23 h 23"/>
                <a:gd name="T8" fmla="*/ 35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3" y="18"/>
                    <a:pt x="12" y="23"/>
                    <a:pt x="21" y="23"/>
                  </a:cubicBezTo>
                  <a:cubicBezTo>
                    <a:pt x="30" y="23"/>
                    <a:pt x="36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C5A39B58-33D2-443E-B993-D3075473BE98}"/>
                </a:ext>
              </a:extLst>
            </p:cNvPr>
            <p:cNvSpPr/>
            <p:nvPr/>
          </p:nvSpPr>
          <p:spPr bwMode="auto">
            <a:xfrm>
              <a:off x="6798524" y="3112609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6 w 35"/>
                <a:gd name="T3" fmla="*/ 0 h 24"/>
                <a:gd name="T4" fmla="*/ 1 w 35"/>
                <a:gd name="T5" fmla="*/ 12 h 24"/>
                <a:gd name="T6" fmla="*/ 19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3" y="6"/>
                    <a:pt x="25" y="0"/>
                    <a:pt x="16" y="0"/>
                  </a:cubicBezTo>
                  <a:cubicBezTo>
                    <a:pt x="7" y="0"/>
                    <a:pt x="0" y="6"/>
                    <a:pt x="1" y="12"/>
                  </a:cubicBezTo>
                  <a:cubicBezTo>
                    <a:pt x="2" y="19"/>
                    <a:pt x="10" y="24"/>
                    <a:pt x="19" y="24"/>
                  </a:cubicBezTo>
                  <a:cubicBezTo>
                    <a:pt x="28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8914AEA0-71AB-4E38-891E-A3AB08A5CEA1}"/>
                </a:ext>
              </a:extLst>
            </p:cNvPr>
            <p:cNvSpPr/>
            <p:nvPr/>
          </p:nvSpPr>
          <p:spPr bwMode="auto">
            <a:xfrm>
              <a:off x="6948190" y="3112609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5 w 35"/>
                <a:gd name="T3" fmla="*/ 0 h 24"/>
                <a:gd name="T4" fmla="*/ 1 w 35"/>
                <a:gd name="T5" fmla="*/ 12 h 24"/>
                <a:gd name="T6" fmla="*/ 19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3" y="6"/>
                    <a:pt x="25" y="0"/>
                    <a:pt x="15" y="0"/>
                  </a:cubicBezTo>
                  <a:cubicBezTo>
                    <a:pt x="6" y="0"/>
                    <a:pt x="0" y="6"/>
                    <a:pt x="1" y="12"/>
                  </a:cubicBezTo>
                  <a:cubicBezTo>
                    <a:pt x="2" y="19"/>
                    <a:pt x="10" y="24"/>
                    <a:pt x="19" y="24"/>
                  </a:cubicBezTo>
                  <a:cubicBezTo>
                    <a:pt x="28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DDCC2EC3-A401-4E67-8DE7-03FEA8889FF7}"/>
                </a:ext>
              </a:extLst>
            </p:cNvPr>
            <p:cNvSpPr/>
            <p:nvPr/>
          </p:nvSpPr>
          <p:spPr bwMode="auto">
            <a:xfrm>
              <a:off x="7637887" y="2907396"/>
              <a:ext cx="131151" cy="84863"/>
            </a:xfrm>
            <a:custGeom>
              <a:avLst/>
              <a:gdLst>
                <a:gd name="T0" fmla="*/ 34 w 36"/>
                <a:gd name="T1" fmla="*/ 11 h 23"/>
                <a:gd name="T2" fmla="*/ 15 w 36"/>
                <a:gd name="T3" fmla="*/ 0 h 23"/>
                <a:gd name="T4" fmla="*/ 2 w 36"/>
                <a:gd name="T5" fmla="*/ 11 h 23"/>
                <a:gd name="T6" fmla="*/ 21 w 36"/>
                <a:gd name="T7" fmla="*/ 23 h 23"/>
                <a:gd name="T8" fmla="*/ 34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4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3" y="18"/>
                    <a:pt x="12" y="23"/>
                    <a:pt x="21" y="23"/>
                  </a:cubicBezTo>
                  <a:cubicBezTo>
                    <a:pt x="30" y="23"/>
                    <a:pt x="36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B138EE1A-4975-4F1F-86B6-842DCBA8C900}"/>
                </a:ext>
              </a:extLst>
            </p:cNvPr>
            <p:cNvSpPr/>
            <p:nvPr/>
          </p:nvSpPr>
          <p:spPr bwMode="auto">
            <a:xfrm>
              <a:off x="7784467" y="2907396"/>
              <a:ext cx="131151" cy="84863"/>
            </a:xfrm>
            <a:custGeom>
              <a:avLst/>
              <a:gdLst>
                <a:gd name="T0" fmla="*/ 34 w 36"/>
                <a:gd name="T1" fmla="*/ 11 h 23"/>
                <a:gd name="T2" fmla="*/ 15 w 36"/>
                <a:gd name="T3" fmla="*/ 0 h 23"/>
                <a:gd name="T4" fmla="*/ 2 w 36"/>
                <a:gd name="T5" fmla="*/ 11 h 23"/>
                <a:gd name="T6" fmla="*/ 21 w 36"/>
                <a:gd name="T7" fmla="*/ 23 h 23"/>
                <a:gd name="T8" fmla="*/ 34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4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3" y="18"/>
                    <a:pt x="12" y="23"/>
                    <a:pt x="21" y="23"/>
                  </a:cubicBezTo>
                  <a:cubicBezTo>
                    <a:pt x="30" y="23"/>
                    <a:pt x="36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8BDD23E3-3B64-49E8-BF6C-3DA60AF723D2}"/>
                </a:ext>
              </a:extLst>
            </p:cNvPr>
            <p:cNvSpPr/>
            <p:nvPr/>
          </p:nvSpPr>
          <p:spPr bwMode="auto">
            <a:xfrm>
              <a:off x="7926418" y="2907396"/>
              <a:ext cx="134237" cy="84863"/>
            </a:xfrm>
            <a:custGeom>
              <a:avLst/>
              <a:gdLst>
                <a:gd name="T0" fmla="*/ 35 w 37"/>
                <a:gd name="T1" fmla="*/ 11 h 23"/>
                <a:gd name="T2" fmla="*/ 15 w 37"/>
                <a:gd name="T3" fmla="*/ 0 h 23"/>
                <a:gd name="T4" fmla="*/ 2 w 37"/>
                <a:gd name="T5" fmla="*/ 11 h 23"/>
                <a:gd name="T6" fmla="*/ 22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8"/>
                    <a:pt x="13" y="23"/>
                    <a:pt x="22" y="23"/>
                  </a:cubicBezTo>
                  <a:cubicBezTo>
                    <a:pt x="31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D00F549E-3EA6-486D-9BB7-1659DF75B1CB}"/>
                </a:ext>
              </a:extLst>
            </p:cNvPr>
            <p:cNvSpPr/>
            <p:nvPr/>
          </p:nvSpPr>
          <p:spPr bwMode="auto">
            <a:xfrm>
              <a:off x="8072998" y="2907396"/>
              <a:ext cx="131151" cy="84863"/>
            </a:xfrm>
            <a:custGeom>
              <a:avLst/>
              <a:gdLst>
                <a:gd name="T0" fmla="*/ 34 w 36"/>
                <a:gd name="T1" fmla="*/ 11 h 23"/>
                <a:gd name="T2" fmla="*/ 15 w 36"/>
                <a:gd name="T3" fmla="*/ 0 h 23"/>
                <a:gd name="T4" fmla="*/ 2 w 36"/>
                <a:gd name="T5" fmla="*/ 11 h 23"/>
                <a:gd name="T6" fmla="*/ 22 w 36"/>
                <a:gd name="T7" fmla="*/ 23 h 23"/>
                <a:gd name="T8" fmla="*/ 34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4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8"/>
                    <a:pt x="13" y="23"/>
                    <a:pt x="22" y="23"/>
                  </a:cubicBezTo>
                  <a:cubicBezTo>
                    <a:pt x="31" y="23"/>
                    <a:pt x="36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01E31F68-5205-4E34-90BA-00B6AEBB64F6}"/>
                </a:ext>
              </a:extLst>
            </p:cNvPr>
            <p:cNvSpPr/>
            <p:nvPr/>
          </p:nvSpPr>
          <p:spPr bwMode="auto">
            <a:xfrm>
              <a:off x="8218035" y="2907396"/>
              <a:ext cx="131151" cy="84863"/>
            </a:xfrm>
            <a:custGeom>
              <a:avLst/>
              <a:gdLst>
                <a:gd name="T0" fmla="*/ 34 w 36"/>
                <a:gd name="T1" fmla="*/ 11 h 23"/>
                <a:gd name="T2" fmla="*/ 14 w 36"/>
                <a:gd name="T3" fmla="*/ 0 h 23"/>
                <a:gd name="T4" fmla="*/ 2 w 36"/>
                <a:gd name="T5" fmla="*/ 11 h 23"/>
                <a:gd name="T6" fmla="*/ 22 w 36"/>
                <a:gd name="T7" fmla="*/ 23 h 23"/>
                <a:gd name="T8" fmla="*/ 34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8"/>
                    <a:pt x="13" y="23"/>
                    <a:pt x="22" y="23"/>
                  </a:cubicBezTo>
                  <a:cubicBezTo>
                    <a:pt x="31" y="23"/>
                    <a:pt x="36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6F34E31C-48A6-40D0-AA40-F70642EBDAE9}"/>
                </a:ext>
              </a:extLst>
            </p:cNvPr>
            <p:cNvSpPr/>
            <p:nvPr/>
          </p:nvSpPr>
          <p:spPr bwMode="auto">
            <a:xfrm>
              <a:off x="8359986" y="2907396"/>
              <a:ext cx="135779" cy="84863"/>
            </a:xfrm>
            <a:custGeom>
              <a:avLst/>
              <a:gdLst>
                <a:gd name="T0" fmla="*/ 35 w 37"/>
                <a:gd name="T1" fmla="*/ 11 h 23"/>
                <a:gd name="T2" fmla="*/ 15 w 37"/>
                <a:gd name="T3" fmla="*/ 0 h 23"/>
                <a:gd name="T4" fmla="*/ 2 w 37"/>
                <a:gd name="T5" fmla="*/ 11 h 23"/>
                <a:gd name="T6" fmla="*/ 23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5" y="18"/>
                    <a:pt x="14" y="23"/>
                    <a:pt x="23" y="23"/>
                  </a:cubicBezTo>
                  <a:cubicBezTo>
                    <a:pt x="32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A532BBD1-512D-4EE6-B8AF-0C40784FEBB5}"/>
                </a:ext>
              </a:extLst>
            </p:cNvPr>
            <p:cNvSpPr/>
            <p:nvPr/>
          </p:nvSpPr>
          <p:spPr bwMode="auto">
            <a:xfrm>
              <a:off x="8506566" y="2907396"/>
              <a:ext cx="135779" cy="84863"/>
            </a:xfrm>
            <a:custGeom>
              <a:avLst/>
              <a:gdLst>
                <a:gd name="T0" fmla="*/ 35 w 37"/>
                <a:gd name="T1" fmla="*/ 11 h 23"/>
                <a:gd name="T2" fmla="*/ 14 w 37"/>
                <a:gd name="T3" fmla="*/ 0 h 23"/>
                <a:gd name="T4" fmla="*/ 2 w 37"/>
                <a:gd name="T5" fmla="*/ 11 h 23"/>
                <a:gd name="T6" fmla="*/ 23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8"/>
                    <a:pt x="14" y="23"/>
                    <a:pt x="23" y="23"/>
                  </a:cubicBezTo>
                  <a:cubicBezTo>
                    <a:pt x="32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A4C50789-DA13-4722-A80E-A680900339CF}"/>
                </a:ext>
              </a:extLst>
            </p:cNvPr>
            <p:cNvSpPr/>
            <p:nvPr/>
          </p:nvSpPr>
          <p:spPr bwMode="auto">
            <a:xfrm>
              <a:off x="8648517" y="2907396"/>
              <a:ext cx="138865" cy="84863"/>
            </a:xfrm>
            <a:custGeom>
              <a:avLst/>
              <a:gdLst>
                <a:gd name="T0" fmla="*/ 35 w 38"/>
                <a:gd name="T1" fmla="*/ 11 h 23"/>
                <a:gd name="T2" fmla="*/ 15 w 38"/>
                <a:gd name="T3" fmla="*/ 0 h 23"/>
                <a:gd name="T4" fmla="*/ 3 w 38"/>
                <a:gd name="T5" fmla="*/ 11 h 23"/>
                <a:gd name="T6" fmla="*/ 23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3" y="11"/>
                  </a:cubicBezTo>
                  <a:cubicBezTo>
                    <a:pt x="5" y="18"/>
                    <a:pt x="14" y="23"/>
                    <a:pt x="23" y="23"/>
                  </a:cubicBezTo>
                  <a:cubicBezTo>
                    <a:pt x="33" y="23"/>
                    <a:pt x="38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1CB63B6F-AF54-48AB-A497-E5D360475635}"/>
                </a:ext>
              </a:extLst>
            </p:cNvPr>
            <p:cNvSpPr/>
            <p:nvPr/>
          </p:nvSpPr>
          <p:spPr bwMode="auto">
            <a:xfrm>
              <a:off x="8795097" y="2907396"/>
              <a:ext cx="138865" cy="84863"/>
            </a:xfrm>
            <a:custGeom>
              <a:avLst/>
              <a:gdLst>
                <a:gd name="T0" fmla="*/ 35 w 38"/>
                <a:gd name="T1" fmla="*/ 11 h 23"/>
                <a:gd name="T2" fmla="*/ 14 w 38"/>
                <a:gd name="T3" fmla="*/ 0 h 23"/>
                <a:gd name="T4" fmla="*/ 3 w 38"/>
                <a:gd name="T5" fmla="*/ 11 h 23"/>
                <a:gd name="T6" fmla="*/ 23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5" y="18"/>
                    <a:pt x="14" y="23"/>
                    <a:pt x="23" y="23"/>
                  </a:cubicBezTo>
                  <a:cubicBezTo>
                    <a:pt x="32" y="23"/>
                    <a:pt x="38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36AD56C3-2597-40FD-8146-1855C9E6F879}"/>
                </a:ext>
              </a:extLst>
            </p:cNvPr>
            <p:cNvSpPr/>
            <p:nvPr/>
          </p:nvSpPr>
          <p:spPr bwMode="auto">
            <a:xfrm>
              <a:off x="7134886" y="2532461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5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5"/>
                    <a:pt x="10" y="20"/>
                    <a:pt x="19" y="20"/>
                  </a:cubicBezTo>
                  <a:cubicBezTo>
                    <a:pt x="27" y="20"/>
                    <a:pt x="33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19AF6516-794B-4025-A954-4D0964A5B475}"/>
                </a:ext>
              </a:extLst>
            </p:cNvPr>
            <p:cNvSpPr/>
            <p:nvPr/>
          </p:nvSpPr>
          <p:spPr bwMode="auto">
            <a:xfrm>
              <a:off x="7273752" y="2532461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0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5"/>
                    <a:pt x="10" y="20"/>
                    <a:pt x="18" y="20"/>
                  </a:cubicBezTo>
                  <a:cubicBezTo>
                    <a:pt x="27" y="20"/>
                    <a:pt x="33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03276770-729F-4026-A52A-5538CFA118B8}"/>
                </a:ext>
              </a:extLst>
            </p:cNvPr>
            <p:cNvSpPr/>
            <p:nvPr/>
          </p:nvSpPr>
          <p:spPr bwMode="auto">
            <a:xfrm>
              <a:off x="7407988" y="2532461"/>
              <a:ext cx="124979" cy="72519"/>
            </a:xfrm>
            <a:custGeom>
              <a:avLst/>
              <a:gdLst>
                <a:gd name="T0" fmla="*/ 32 w 34"/>
                <a:gd name="T1" fmla="*/ 10 h 20"/>
                <a:gd name="T2" fmla="*/ 15 w 34"/>
                <a:gd name="T3" fmla="*/ 0 h 20"/>
                <a:gd name="T4" fmla="*/ 2 w 34"/>
                <a:gd name="T5" fmla="*/ 10 h 20"/>
                <a:gd name="T6" fmla="*/ 19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3" y="15"/>
                    <a:pt x="11" y="20"/>
                    <a:pt x="19" y="20"/>
                  </a:cubicBezTo>
                  <a:cubicBezTo>
                    <a:pt x="28" y="20"/>
                    <a:pt x="34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7D624DE4-4800-4923-89D4-E9CF9A7D712D}"/>
                </a:ext>
              </a:extLst>
            </p:cNvPr>
            <p:cNvSpPr/>
            <p:nvPr/>
          </p:nvSpPr>
          <p:spPr bwMode="auto">
            <a:xfrm>
              <a:off x="7546854" y="2532461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3" y="15"/>
                    <a:pt x="11" y="20"/>
                    <a:pt x="19" y="20"/>
                  </a:cubicBezTo>
                  <a:cubicBezTo>
                    <a:pt x="28" y="20"/>
                    <a:pt x="33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808139A5-D9FB-48BE-B875-9EB8AC35F6C7}"/>
                </a:ext>
              </a:extLst>
            </p:cNvPr>
            <p:cNvSpPr/>
            <p:nvPr/>
          </p:nvSpPr>
          <p:spPr bwMode="auto">
            <a:xfrm>
              <a:off x="7682633" y="2532461"/>
              <a:ext cx="123436" cy="72519"/>
            </a:xfrm>
            <a:custGeom>
              <a:avLst/>
              <a:gdLst>
                <a:gd name="T0" fmla="*/ 33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3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3" y="15"/>
                    <a:pt x="11" y="20"/>
                    <a:pt x="20" y="20"/>
                  </a:cubicBezTo>
                  <a:cubicBezTo>
                    <a:pt x="29" y="20"/>
                    <a:pt x="34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560160E5-1966-45D5-A051-5F2A13B5C97F}"/>
                </a:ext>
              </a:extLst>
            </p:cNvPr>
            <p:cNvSpPr/>
            <p:nvPr/>
          </p:nvSpPr>
          <p:spPr bwMode="auto">
            <a:xfrm>
              <a:off x="7819955" y="2532461"/>
              <a:ext cx="124979" cy="72519"/>
            </a:xfrm>
            <a:custGeom>
              <a:avLst/>
              <a:gdLst>
                <a:gd name="T0" fmla="*/ 32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1" y="4"/>
                    <a:pt x="22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3" y="15"/>
                    <a:pt x="11" y="20"/>
                    <a:pt x="20" y="20"/>
                  </a:cubicBezTo>
                  <a:cubicBezTo>
                    <a:pt x="28" y="20"/>
                    <a:pt x="34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30FDF169-6E8D-4D85-9808-1A76EB43C2AD}"/>
                </a:ext>
              </a:extLst>
            </p:cNvPr>
            <p:cNvSpPr/>
            <p:nvPr/>
          </p:nvSpPr>
          <p:spPr bwMode="auto">
            <a:xfrm>
              <a:off x="7958820" y="2532461"/>
              <a:ext cx="124979" cy="72519"/>
            </a:xfrm>
            <a:custGeom>
              <a:avLst/>
              <a:gdLst>
                <a:gd name="T0" fmla="*/ 32 w 34"/>
                <a:gd name="T1" fmla="*/ 10 h 20"/>
                <a:gd name="T2" fmla="*/ 13 w 34"/>
                <a:gd name="T3" fmla="*/ 0 h 20"/>
                <a:gd name="T4" fmla="*/ 1 w 34"/>
                <a:gd name="T5" fmla="*/ 10 h 20"/>
                <a:gd name="T6" fmla="*/ 20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3" y="15"/>
                    <a:pt x="11" y="20"/>
                    <a:pt x="20" y="20"/>
                  </a:cubicBezTo>
                  <a:cubicBezTo>
                    <a:pt x="28" y="20"/>
                    <a:pt x="34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154CE522-F86F-40CE-B6E9-2AB82B717907}"/>
                </a:ext>
              </a:extLst>
            </p:cNvPr>
            <p:cNvSpPr/>
            <p:nvPr/>
          </p:nvSpPr>
          <p:spPr bwMode="auto">
            <a:xfrm>
              <a:off x="8094599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2" y="0"/>
                    <a:pt x="14" y="0"/>
                  </a:cubicBezTo>
                  <a:cubicBezTo>
                    <a:pt x="5" y="0"/>
                    <a:pt x="0" y="4"/>
                    <a:pt x="2" y="10"/>
                  </a:cubicBezTo>
                  <a:cubicBezTo>
                    <a:pt x="4" y="15"/>
                    <a:pt x="12" y="20"/>
                    <a:pt x="21" y="20"/>
                  </a:cubicBezTo>
                  <a:cubicBezTo>
                    <a:pt x="29" y="20"/>
                    <a:pt x="35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3FCB780F-120E-4810-820D-6432CD921459}"/>
                </a:ext>
              </a:extLst>
            </p:cNvPr>
            <p:cNvSpPr/>
            <p:nvPr/>
          </p:nvSpPr>
          <p:spPr bwMode="auto">
            <a:xfrm>
              <a:off x="8233464" y="2532461"/>
              <a:ext cx="123436" cy="72519"/>
            </a:xfrm>
            <a:custGeom>
              <a:avLst/>
              <a:gdLst>
                <a:gd name="T0" fmla="*/ 32 w 34"/>
                <a:gd name="T1" fmla="*/ 10 h 20"/>
                <a:gd name="T2" fmla="*/ 13 w 34"/>
                <a:gd name="T3" fmla="*/ 0 h 20"/>
                <a:gd name="T4" fmla="*/ 2 w 34"/>
                <a:gd name="T5" fmla="*/ 10 h 20"/>
                <a:gd name="T6" fmla="*/ 21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2" y="10"/>
                  </a:cubicBezTo>
                  <a:cubicBezTo>
                    <a:pt x="3" y="15"/>
                    <a:pt x="12" y="20"/>
                    <a:pt x="21" y="20"/>
                  </a:cubicBezTo>
                  <a:cubicBezTo>
                    <a:pt x="29" y="20"/>
                    <a:pt x="34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1F8A3A39-06DC-42C7-B53A-EBC5CBE54A75}"/>
                </a:ext>
              </a:extLst>
            </p:cNvPr>
            <p:cNvSpPr/>
            <p:nvPr/>
          </p:nvSpPr>
          <p:spPr bwMode="auto">
            <a:xfrm>
              <a:off x="8367701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2" y="0"/>
                    <a:pt x="14" y="0"/>
                  </a:cubicBezTo>
                  <a:cubicBezTo>
                    <a:pt x="5" y="0"/>
                    <a:pt x="0" y="4"/>
                    <a:pt x="2" y="10"/>
                  </a:cubicBezTo>
                  <a:cubicBezTo>
                    <a:pt x="4" y="15"/>
                    <a:pt x="13" y="20"/>
                    <a:pt x="21" y="20"/>
                  </a:cubicBezTo>
                  <a:cubicBezTo>
                    <a:pt x="30" y="20"/>
                    <a:pt x="35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7757E616-FD2D-426E-88DF-5FA00E79F77B}"/>
                </a:ext>
              </a:extLst>
            </p:cNvPr>
            <p:cNvSpPr/>
            <p:nvPr/>
          </p:nvSpPr>
          <p:spPr bwMode="auto">
            <a:xfrm>
              <a:off x="8506566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3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2" y="10"/>
                  </a:cubicBezTo>
                  <a:cubicBezTo>
                    <a:pt x="4" y="15"/>
                    <a:pt x="13" y="20"/>
                    <a:pt x="21" y="20"/>
                  </a:cubicBezTo>
                  <a:cubicBezTo>
                    <a:pt x="30" y="20"/>
                    <a:pt x="35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CF153270-BF7D-4598-8744-7587CEE6DA11}"/>
                </a:ext>
              </a:extLst>
            </p:cNvPr>
            <p:cNvSpPr/>
            <p:nvPr/>
          </p:nvSpPr>
          <p:spPr bwMode="auto">
            <a:xfrm>
              <a:off x="8642346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14 w 36"/>
                <a:gd name="T3" fmla="*/ 0 h 20"/>
                <a:gd name="T4" fmla="*/ 3 w 36"/>
                <a:gd name="T5" fmla="*/ 10 h 20"/>
                <a:gd name="T6" fmla="*/ 22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1" y="4"/>
                    <a:pt x="22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5" y="15"/>
                    <a:pt x="14" y="20"/>
                    <a:pt x="22" y="20"/>
                  </a:cubicBezTo>
                  <a:cubicBezTo>
                    <a:pt x="31" y="20"/>
                    <a:pt x="36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4869A158-13E8-486A-9504-08A4E2E7F810}"/>
                </a:ext>
              </a:extLst>
            </p:cNvPr>
            <p:cNvSpPr/>
            <p:nvPr/>
          </p:nvSpPr>
          <p:spPr bwMode="auto">
            <a:xfrm>
              <a:off x="7153402" y="2623494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6"/>
                    <a:pt x="10" y="20"/>
                    <a:pt x="18" y="20"/>
                  </a:cubicBezTo>
                  <a:cubicBezTo>
                    <a:pt x="27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5AAB4C9F-7CD9-4DFC-B4F0-9FABF626D92B}"/>
                </a:ext>
              </a:extLst>
            </p:cNvPr>
            <p:cNvSpPr/>
            <p:nvPr/>
          </p:nvSpPr>
          <p:spPr bwMode="auto">
            <a:xfrm>
              <a:off x="7290725" y="2623494"/>
              <a:ext cx="121893" cy="72519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6"/>
                    <a:pt x="10" y="20"/>
                    <a:pt x="19" y="20"/>
                  </a:cubicBezTo>
                  <a:cubicBezTo>
                    <a:pt x="27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0B054C24-E392-44A2-A6B2-FE74EDEE96E8}"/>
                </a:ext>
              </a:extLst>
            </p:cNvPr>
            <p:cNvSpPr/>
            <p:nvPr/>
          </p:nvSpPr>
          <p:spPr bwMode="auto">
            <a:xfrm>
              <a:off x="7429590" y="2623494"/>
              <a:ext cx="124979" cy="72519"/>
            </a:xfrm>
            <a:custGeom>
              <a:avLst/>
              <a:gdLst>
                <a:gd name="T0" fmla="*/ 32 w 34"/>
                <a:gd name="T1" fmla="*/ 10 h 20"/>
                <a:gd name="T2" fmla="*/ 14 w 34"/>
                <a:gd name="T3" fmla="*/ 0 h 20"/>
                <a:gd name="T4" fmla="*/ 1 w 34"/>
                <a:gd name="T5" fmla="*/ 10 h 20"/>
                <a:gd name="T6" fmla="*/ 19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6"/>
                    <a:pt x="11" y="20"/>
                    <a:pt x="19" y="20"/>
                  </a:cubicBezTo>
                  <a:cubicBezTo>
                    <a:pt x="28" y="20"/>
                    <a:pt x="34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3609FAC5-D6AF-45A2-95F1-215535A2F378}"/>
                </a:ext>
              </a:extLst>
            </p:cNvPr>
            <p:cNvSpPr/>
            <p:nvPr/>
          </p:nvSpPr>
          <p:spPr bwMode="auto">
            <a:xfrm>
              <a:off x="7568455" y="2623494"/>
              <a:ext cx="124979" cy="72519"/>
            </a:xfrm>
            <a:custGeom>
              <a:avLst/>
              <a:gdLst>
                <a:gd name="T0" fmla="*/ 33 w 34"/>
                <a:gd name="T1" fmla="*/ 10 h 20"/>
                <a:gd name="T2" fmla="*/ 14 w 34"/>
                <a:gd name="T3" fmla="*/ 0 h 20"/>
                <a:gd name="T4" fmla="*/ 1 w 34"/>
                <a:gd name="T5" fmla="*/ 10 h 20"/>
                <a:gd name="T6" fmla="*/ 20 w 34"/>
                <a:gd name="T7" fmla="*/ 20 h 20"/>
                <a:gd name="T8" fmla="*/ 33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3" y="16"/>
                    <a:pt x="11" y="20"/>
                    <a:pt x="20" y="20"/>
                  </a:cubicBezTo>
                  <a:cubicBezTo>
                    <a:pt x="28" y="20"/>
                    <a:pt x="34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585E261C-7110-4BA5-B780-C60343867BA7}"/>
                </a:ext>
              </a:extLst>
            </p:cNvPr>
            <p:cNvSpPr/>
            <p:nvPr/>
          </p:nvSpPr>
          <p:spPr bwMode="auto">
            <a:xfrm>
              <a:off x="7707320" y="2623494"/>
              <a:ext cx="123436" cy="72519"/>
            </a:xfrm>
            <a:custGeom>
              <a:avLst/>
              <a:gdLst>
                <a:gd name="T0" fmla="*/ 33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3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3" y="16"/>
                    <a:pt x="11" y="20"/>
                    <a:pt x="20" y="20"/>
                  </a:cubicBezTo>
                  <a:cubicBezTo>
                    <a:pt x="29" y="20"/>
                    <a:pt x="34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C70AD55E-64B8-4953-9C27-49EFBD760ABE}"/>
                </a:ext>
              </a:extLst>
            </p:cNvPr>
            <p:cNvSpPr/>
            <p:nvPr/>
          </p:nvSpPr>
          <p:spPr bwMode="auto">
            <a:xfrm>
              <a:off x="7846185" y="2623494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0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3" y="16"/>
                    <a:pt x="12" y="20"/>
                    <a:pt x="20" y="20"/>
                  </a:cubicBezTo>
                  <a:cubicBezTo>
                    <a:pt x="29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BCCE9181-37CF-48F4-8E34-B0F1EF3E319E}"/>
                </a:ext>
              </a:extLst>
            </p:cNvPr>
            <p:cNvSpPr/>
            <p:nvPr/>
          </p:nvSpPr>
          <p:spPr bwMode="auto">
            <a:xfrm>
              <a:off x="7985050" y="2623494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4" y="16"/>
                    <a:pt x="12" y="20"/>
                    <a:pt x="21" y="20"/>
                  </a:cubicBezTo>
                  <a:cubicBezTo>
                    <a:pt x="29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086206B8-E79D-4C19-90F9-D5378059DD50}"/>
                </a:ext>
              </a:extLst>
            </p:cNvPr>
            <p:cNvSpPr/>
            <p:nvPr/>
          </p:nvSpPr>
          <p:spPr bwMode="auto">
            <a:xfrm>
              <a:off x="8123916" y="2623494"/>
              <a:ext cx="126522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4" y="16"/>
                    <a:pt x="12" y="20"/>
                    <a:pt x="21" y="20"/>
                  </a:cubicBezTo>
                  <a:cubicBezTo>
                    <a:pt x="30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0F99C56B-604D-42FC-A98B-4FFBA4E48D43}"/>
                </a:ext>
              </a:extLst>
            </p:cNvPr>
            <p:cNvSpPr/>
            <p:nvPr/>
          </p:nvSpPr>
          <p:spPr bwMode="auto">
            <a:xfrm>
              <a:off x="8262781" y="2623494"/>
              <a:ext cx="126522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4" y="16"/>
                    <a:pt x="13" y="20"/>
                    <a:pt x="21" y="20"/>
                  </a:cubicBezTo>
                  <a:cubicBezTo>
                    <a:pt x="30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5A0FC467-B08C-4B21-A95D-32C8B0936844}"/>
                </a:ext>
              </a:extLst>
            </p:cNvPr>
            <p:cNvSpPr/>
            <p:nvPr/>
          </p:nvSpPr>
          <p:spPr bwMode="auto">
            <a:xfrm>
              <a:off x="8400103" y="2623494"/>
              <a:ext cx="132693" cy="72519"/>
            </a:xfrm>
            <a:custGeom>
              <a:avLst/>
              <a:gdLst>
                <a:gd name="T0" fmla="*/ 33 w 36"/>
                <a:gd name="T1" fmla="*/ 10 h 20"/>
                <a:gd name="T2" fmla="*/ 14 w 36"/>
                <a:gd name="T3" fmla="*/ 0 h 20"/>
                <a:gd name="T4" fmla="*/ 2 w 36"/>
                <a:gd name="T5" fmla="*/ 10 h 20"/>
                <a:gd name="T6" fmla="*/ 22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4" y="16"/>
                    <a:pt x="13" y="20"/>
                    <a:pt x="22" y="20"/>
                  </a:cubicBezTo>
                  <a:cubicBezTo>
                    <a:pt x="30" y="20"/>
                    <a:pt x="36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90966EA1-EFF2-474F-B9A5-8E0B7F80EAC1}"/>
                </a:ext>
              </a:extLst>
            </p:cNvPr>
            <p:cNvSpPr/>
            <p:nvPr/>
          </p:nvSpPr>
          <p:spPr bwMode="auto">
            <a:xfrm>
              <a:off x="8538968" y="2623494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14 w 36"/>
                <a:gd name="T3" fmla="*/ 0 h 20"/>
                <a:gd name="T4" fmla="*/ 3 w 36"/>
                <a:gd name="T5" fmla="*/ 10 h 20"/>
                <a:gd name="T6" fmla="*/ 22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5" y="16"/>
                    <a:pt x="14" y="20"/>
                    <a:pt x="22" y="20"/>
                  </a:cubicBezTo>
                  <a:cubicBezTo>
                    <a:pt x="31" y="20"/>
                    <a:pt x="36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274CB14A-2951-462F-86AF-F88D6042433A}"/>
                </a:ext>
              </a:extLst>
            </p:cNvPr>
            <p:cNvSpPr/>
            <p:nvPr/>
          </p:nvSpPr>
          <p:spPr bwMode="auto">
            <a:xfrm>
              <a:off x="8677833" y="2623494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14 w 36"/>
                <a:gd name="T3" fmla="*/ 0 h 20"/>
                <a:gd name="T4" fmla="*/ 3 w 36"/>
                <a:gd name="T5" fmla="*/ 10 h 20"/>
                <a:gd name="T6" fmla="*/ 23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5" y="16"/>
                    <a:pt x="14" y="20"/>
                    <a:pt x="23" y="20"/>
                  </a:cubicBezTo>
                  <a:cubicBezTo>
                    <a:pt x="31" y="20"/>
                    <a:pt x="36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54BA023C-9565-4DC1-8EF9-BBB550CA1E24}"/>
                </a:ext>
              </a:extLst>
            </p:cNvPr>
            <p:cNvSpPr/>
            <p:nvPr/>
          </p:nvSpPr>
          <p:spPr bwMode="auto">
            <a:xfrm>
              <a:off x="7170375" y="2714528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4 w 33"/>
                <a:gd name="T3" fmla="*/ 0 h 22"/>
                <a:gd name="T4" fmla="*/ 1 w 33"/>
                <a:gd name="T5" fmla="*/ 11 h 22"/>
                <a:gd name="T6" fmla="*/ 19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7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F97E9F70-4EC3-42A9-BFEF-D072199BC35C}"/>
                </a:ext>
              </a:extLst>
            </p:cNvPr>
            <p:cNvSpPr/>
            <p:nvPr/>
          </p:nvSpPr>
          <p:spPr bwMode="auto">
            <a:xfrm>
              <a:off x="7309240" y="2714528"/>
              <a:ext cx="124979" cy="80233"/>
            </a:xfrm>
            <a:custGeom>
              <a:avLst/>
              <a:gdLst>
                <a:gd name="T0" fmla="*/ 33 w 34"/>
                <a:gd name="T1" fmla="*/ 11 h 22"/>
                <a:gd name="T2" fmla="*/ 15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3" y="17"/>
                    <a:pt x="11" y="22"/>
                    <a:pt x="19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9BCA34AF-4110-4E02-AB2C-A8A59740D5C2}"/>
                </a:ext>
              </a:extLst>
            </p:cNvPr>
            <p:cNvSpPr/>
            <p:nvPr/>
          </p:nvSpPr>
          <p:spPr bwMode="auto">
            <a:xfrm>
              <a:off x="7452733" y="2714528"/>
              <a:ext cx="123436" cy="80233"/>
            </a:xfrm>
            <a:custGeom>
              <a:avLst/>
              <a:gdLst>
                <a:gd name="T0" fmla="*/ 33 w 34"/>
                <a:gd name="T1" fmla="*/ 11 h 22"/>
                <a:gd name="T2" fmla="*/ 14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7"/>
                    <a:pt x="11" y="22"/>
                    <a:pt x="19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CF59205D-5635-4FDF-96D0-7DBC28FB9A71}"/>
                </a:ext>
              </a:extLst>
            </p:cNvPr>
            <p:cNvSpPr/>
            <p:nvPr/>
          </p:nvSpPr>
          <p:spPr bwMode="auto">
            <a:xfrm>
              <a:off x="7590056" y="2714528"/>
              <a:ext cx="128065" cy="80233"/>
            </a:xfrm>
            <a:custGeom>
              <a:avLst/>
              <a:gdLst>
                <a:gd name="T0" fmla="*/ 33 w 35"/>
                <a:gd name="T1" fmla="*/ 11 h 22"/>
                <a:gd name="T2" fmla="*/ 15 w 35"/>
                <a:gd name="T3" fmla="*/ 0 h 22"/>
                <a:gd name="T4" fmla="*/ 2 w 35"/>
                <a:gd name="T5" fmla="*/ 11 h 22"/>
                <a:gd name="T6" fmla="*/ 20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2" y="5"/>
                    <a:pt x="23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3" y="17"/>
                    <a:pt x="11" y="22"/>
                    <a:pt x="20" y="22"/>
                  </a:cubicBezTo>
                  <a:cubicBezTo>
                    <a:pt x="29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1514F768-8AB6-48AD-9BCF-52AC3E62723B}"/>
                </a:ext>
              </a:extLst>
            </p:cNvPr>
            <p:cNvSpPr/>
            <p:nvPr/>
          </p:nvSpPr>
          <p:spPr bwMode="auto">
            <a:xfrm>
              <a:off x="7733550" y="2714528"/>
              <a:ext cx="126522" cy="80233"/>
            </a:xfrm>
            <a:custGeom>
              <a:avLst/>
              <a:gdLst>
                <a:gd name="T0" fmla="*/ 33 w 35"/>
                <a:gd name="T1" fmla="*/ 11 h 22"/>
                <a:gd name="T2" fmla="*/ 14 w 35"/>
                <a:gd name="T3" fmla="*/ 0 h 22"/>
                <a:gd name="T4" fmla="*/ 1 w 35"/>
                <a:gd name="T5" fmla="*/ 11 h 22"/>
                <a:gd name="T6" fmla="*/ 20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3" y="17"/>
                    <a:pt x="11" y="22"/>
                    <a:pt x="20" y="22"/>
                  </a:cubicBezTo>
                  <a:cubicBezTo>
                    <a:pt x="29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469D95CE-DDF0-4980-B446-C121999D131C}"/>
                </a:ext>
              </a:extLst>
            </p:cNvPr>
            <p:cNvSpPr/>
            <p:nvPr/>
          </p:nvSpPr>
          <p:spPr bwMode="auto">
            <a:xfrm>
              <a:off x="7872415" y="2714528"/>
              <a:ext cx="126522" cy="80233"/>
            </a:xfrm>
            <a:custGeom>
              <a:avLst/>
              <a:gdLst>
                <a:gd name="T0" fmla="*/ 34 w 35"/>
                <a:gd name="T1" fmla="*/ 11 h 22"/>
                <a:gd name="T2" fmla="*/ 15 w 35"/>
                <a:gd name="T3" fmla="*/ 0 h 22"/>
                <a:gd name="T4" fmla="*/ 2 w 35"/>
                <a:gd name="T5" fmla="*/ 11 h 22"/>
                <a:gd name="T6" fmla="*/ 21 w 35"/>
                <a:gd name="T7" fmla="*/ 22 h 22"/>
                <a:gd name="T8" fmla="*/ 34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4" y="11"/>
                  </a:moveTo>
                  <a:cubicBezTo>
                    <a:pt x="32" y="5"/>
                    <a:pt x="23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7"/>
                    <a:pt x="12" y="22"/>
                    <a:pt x="21" y="22"/>
                  </a:cubicBezTo>
                  <a:cubicBezTo>
                    <a:pt x="30" y="22"/>
                    <a:pt x="35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55C22519-20EB-43C2-BA34-96970155854C}"/>
                </a:ext>
              </a:extLst>
            </p:cNvPr>
            <p:cNvSpPr/>
            <p:nvPr/>
          </p:nvSpPr>
          <p:spPr bwMode="auto">
            <a:xfrm>
              <a:off x="8014366" y="2714528"/>
              <a:ext cx="128065" cy="80233"/>
            </a:xfrm>
            <a:custGeom>
              <a:avLst/>
              <a:gdLst>
                <a:gd name="T0" fmla="*/ 33 w 35"/>
                <a:gd name="T1" fmla="*/ 11 h 22"/>
                <a:gd name="T2" fmla="*/ 14 w 35"/>
                <a:gd name="T3" fmla="*/ 0 h 22"/>
                <a:gd name="T4" fmla="*/ 2 w 35"/>
                <a:gd name="T5" fmla="*/ 11 h 22"/>
                <a:gd name="T6" fmla="*/ 21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3" y="17"/>
                    <a:pt x="12" y="22"/>
                    <a:pt x="21" y="22"/>
                  </a:cubicBezTo>
                  <a:cubicBezTo>
                    <a:pt x="30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2386D23B-1A7E-43AB-B120-4C4D835C95DC}"/>
                </a:ext>
              </a:extLst>
            </p:cNvPr>
            <p:cNvSpPr/>
            <p:nvPr/>
          </p:nvSpPr>
          <p:spPr bwMode="auto">
            <a:xfrm>
              <a:off x="8153231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5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2" y="5"/>
                    <a:pt x="23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7"/>
                    <a:pt x="13" y="22"/>
                    <a:pt x="22" y="22"/>
                  </a:cubicBezTo>
                  <a:cubicBezTo>
                    <a:pt x="30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D1D25471-045B-47A5-A452-3305A4D93C42}"/>
                </a:ext>
              </a:extLst>
            </p:cNvPr>
            <p:cNvSpPr/>
            <p:nvPr/>
          </p:nvSpPr>
          <p:spPr bwMode="auto">
            <a:xfrm>
              <a:off x="8295182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4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3" y="22"/>
                    <a:pt x="22" y="22"/>
                  </a:cubicBezTo>
                  <a:cubicBezTo>
                    <a:pt x="30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E9748401-D0B3-4890-BB81-52A97725BB02}"/>
                </a:ext>
              </a:extLst>
            </p:cNvPr>
            <p:cNvSpPr/>
            <p:nvPr/>
          </p:nvSpPr>
          <p:spPr bwMode="auto">
            <a:xfrm>
              <a:off x="8437133" y="2714528"/>
              <a:ext cx="128065" cy="80233"/>
            </a:xfrm>
            <a:custGeom>
              <a:avLst/>
              <a:gdLst>
                <a:gd name="T0" fmla="*/ 33 w 35"/>
                <a:gd name="T1" fmla="*/ 11 h 22"/>
                <a:gd name="T2" fmla="*/ 14 w 35"/>
                <a:gd name="T3" fmla="*/ 0 h 22"/>
                <a:gd name="T4" fmla="*/ 2 w 35"/>
                <a:gd name="T5" fmla="*/ 11 h 22"/>
                <a:gd name="T6" fmla="*/ 21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1" y="5"/>
                    <a:pt x="22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3" y="22"/>
                    <a:pt x="21" y="22"/>
                  </a:cubicBezTo>
                  <a:cubicBezTo>
                    <a:pt x="30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5AD7FCF3-B953-4F3F-AC46-D6BE8933BC2B}"/>
                </a:ext>
              </a:extLst>
            </p:cNvPr>
            <p:cNvSpPr/>
            <p:nvPr/>
          </p:nvSpPr>
          <p:spPr bwMode="auto">
            <a:xfrm>
              <a:off x="8575998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4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5" y="17"/>
                    <a:pt x="14" y="22"/>
                    <a:pt x="22" y="22"/>
                  </a:cubicBezTo>
                  <a:cubicBezTo>
                    <a:pt x="31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A0084757-F326-455A-BAE0-5833EBBFDD16}"/>
                </a:ext>
              </a:extLst>
            </p:cNvPr>
            <p:cNvSpPr/>
            <p:nvPr/>
          </p:nvSpPr>
          <p:spPr bwMode="auto">
            <a:xfrm>
              <a:off x="8717951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3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1" y="5"/>
                    <a:pt x="22" y="0"/>
                    <a:pt x="13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3" y="22"/>
                    <a:pt x="22" y="22"/>
                  </a:cubicBezTo>
                  <a:cubicBezTo>
                    <a:pt x="31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81407F02-3091-47A2-94A4-A744E5BE50AD}"/>
                </a:ext>
              </a:extLst>
            </p:cNvPr>
            <p:cNvSpPr/>
            <p:nvPr/>
          </p:nvSpPr>
          <p:spPr bwMode="auto">
            <a:xfrm>
              <a:off x="7185804" y="2810191"/>
              <a:ext cx="128065" cy="80233"/>
            </a:xfrm>
            <a:custGeom>
              <a:avLst/>
              <a:gdLst>
                <a:gd name="T0" fmla="*/ 34 w 35"/>
                <a:gd name="T1" fmla="*/ 11 h 22"/>
                <a:gd name="T2" fmla="*/ 15 w 35"/>
                <a:gd name="T3" fmla="*/ 0 h 22"/>
                <a:gd name="T4" fmla="*/ 2 w 35"/>
                <a:gd name="T5" fmla="*/ 11 h 22"/>
                <a:gd name="T6" fmla="*/ 20 w 35"/>
                <a:gd name="T7" fmla="*/ 22 h 22"/>
                <a:gd name="T8" fmla="*/ 34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4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7" y="0"/>
                    <a:pt x="0" y="5"/>
                    <a:pt x="2" y="11"/>
                  </a:cubicBezTo>
                  <a:cubicBezTo>
                    <a:pt x="3" y="17"/>
                    <a:pt x="11" y="22"/>
                    <a:pt x="20" y="22"/>
                  </a:cubicBezTo>
                  <a:cubicBezTo>
                    <a:pt x="29" y="22"/>
                    <a:pt x="35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B3FD4D03-DD48-4689-9FF9-4EACCB930041}"/>
                </a:ext>
              </a:extLst>
            </p:cNvPr>
            <p:cNvSpPr/>
            <p:nvPr/>
          </p:nvSpPr>
          <p:spPr bwMode="auto">
            <a:xfrm>
              <a:off x="7330841" y="2810191"/>
              <a:ext cx="124979" cy="80233"/>
            </a:xfrm>
            <a:custGeom>
              <a:avLst/>
              <a:gdLst>
                <a:gd name="T0" fmla="*/ 33 w 34"/>
                <a:gd name="T1" fmla="*/ 11 h 22"/>
                <a:gd name="T2" fmla="*/ 14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39F6BCA8-3CE0-44D8-A038-95344B752958}"/>
                </a:ext>
              </a:extLst>
            </p:cNvPr>
            <p:cNvSpPr/>
            <p:nvPr/>
          </p:nvSpPr>
          <p:spPr bwMode="auto">
            <a:xfrm>
              <a:off x="7474336" y="2810191"/>
              <a:ext cx="123436" cy="80233"/>
            </a:xfrm>
            <a:custGeom>
              <a:avLst/>
              <a:gdLst>
                <a:gd name="T0" fmla="*/ 33 w 34"/>
                <a:gd name="T1" fmla="*/ 11 h 22"/>
                <a:gd name="T2" fmla="*/ 14 w 34"/>
                <a:gd name="T3" fmla="*/ 0 h 22"/>
                <a:gd name="T4" fmla="*/ 1 w 34"/>
                <a:gd name="T5" fmla="*/ 11 h 22"/>
                <a:gd name="T6" fmla="*/ 20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7"/>
                    <a:pt x="11" y="22"/>
                    <a:pt x="20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A0FF668A-870C-47C4-8AA9-FFF8A30DF62B}"/>
                </a:ext>
              </a:extLst>
            </p:cNvPr>
            <p:cNvSpPr/>
            <p:nvPr/>
          </p:nvSpPr>
          <p:spPr bwMode="auto">
            <a:xfrm>
              <a:off x="7616287" y="2810191"/>
              <a:ext cx="128065" cy="80233"/>
            </a:xfrm>
            <a:custGeom>
              <a:avLst/>
              <a:gdLst>
                <a:gd name="T0" fmla="*/ 33 w 35"/>
                <a:gd name="T1" fmla="*/ 11 h 22"/>
                <a:gd name="T2" fmla="*/ 14 w 35"/>
                <a:gd name="T3" fmla="*/ 0 h 22"/>
                <a:gd name="T4" fmla="*/ 1 w 35"/>
                <a:gd name="T5" fmla="*/ 11 h 22"/>
                <a:gd name="T6" fmla="*/ 20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3" y="17"/>
                    <a:pt x="11" y="22"/>
                    <a:pt x="20" y="22"/>
                  </a:cubicBezTo>
                  <a:cubicBezTo>
                    <a:pt x="29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C33D185B-79E9-40D8-8F74-9AEC6A62293E}"/>
                </a:ext>
              </a:extLst>
            </p:cNvPr>
            <p:cNvSpPr/>
            <p:nvPr/>
          </p:nvSpPr>
          <p:spPr bwMode="auto">
            <a:xfrm>
              <a:off x="7758238" y="2810191"/>
              <a:ext cx="128065" cy="80233"/>
            </a:xfrm>
            <a:custGeom>
              <a:avLst/>
              <a:gdLst>
                <a:gd name="T0" fmla="*/ 33 w 35"/>
                <a:gd name="T1" fmla="*/ 11 h 22"/>
                <a:gd name="T2" fmla="*/ 14 w 35"/>
                <a:gd name="T3" fmla="*/ 0 h 22"/>
                <a:gd name="T4" fmla="*/ 1 w 35"/>
                <a:gd name="T5" fmla="*/ 11 h 22"/>
                <a:gd name="T6" fmla="*/ 20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3" y="17"/>
                    <a:pt x="11" y="22"/>
                    <a:pt x="20" y="22"/>
                  </a:cubicBezTo>
                  <a:cubicBezTo>
                    <a:pt x="29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03B92F61-529A-4AFC-A2D6-41B60F8B43C7}"/>
                </a:ext>
              </a:extLst>
            </p:cNvPr>
            <p:cNvSpPr/>
            <p:nvPr/>
          </p:nvSpPr>
          <p:spPr bwMode="auto">
            <a:xfrm>
              <a:off x="7900189" y="2810191"/>
              <a:ext cx="128065" cy="80233"/>
            </a:xfrm>
            <a:custGeom>
              <a:avLst/>
              <a:gdLst>
                <a:gd name="T0" fmla="*/ 34 w 35"/>
                <a:gd name="T1" fmla="*/ 11 h 22"/>
                <a:gd name="T2" fmla="*/ 14 w 35"/>
                <a:gd name="T3" fmla="*/ 0 h 22"/>
                <a:gd name="T4" fmla="*/ 2 w 35"/>
                <a:gd name="T5" fmla="*/ 11 h 22"/>
                <a:gd name="T6" fmla="*/ 21 w 35"/>
                <a:gd name="T7" fmla="*/ 22 h 22"/>
                <a:gd name="T8" fmla="*/ 34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3" y="17"/>
                    <a:pt x="12" y="22"/>
                    <a:pt x="21" y="22"/>
                  </a:cubicBezTo>
                  <a:cubicBezTo>
                    <a:pt x="30" y="22"/>
                    <a:pt x="35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41DF54CE-4078-41A7-AACC-E9C3D12512A9}"/>
                </a:ext>
              </a:extLst>
            </p:cNvPr>
            <p:cNvSpPr/>
            <p:nvPr/>
          </p:nvSpPr>
          <p:spPr bwMode="auto">
            <a:xfrm>
              <a:off x="8043682" y="2810191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4 w 36"/>
                <a:gd name="T3" fmla="*/ 0 h 22"/>
                <a:gd name="T4" fmla="*/ 2 w 36"/>
                <a:gd name="T5" fmla="*/ 11 h 22"/>
                <a:gd name="T6" fmla="*/ 21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7"/>
                    <a:pt x="12" y="22"/>
                    <a:pt x="21" y="22"/>
                  </a:cubicBezTo>
                  <a:cubicBezTo>
                    <a:pt x="30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D5AB9078-3885-4029-BE8D-14D9F4D6A90B}"/>
                </a:ext>
              </a:extLst>
            </p:cNvPr>
            <p:cNvSpPr/>
            <p:nvPr/>
          </p:nvSpPr>
          <p:spPr bwMode="auto">
            <a:xfrm>
              <a:off x="8185633" y="2810191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4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3" y="22"/>
                    <a:pt x="22" y="22"/>
                  </a:cubicBezTo>
                  <a:cubicBezTo>
                    <a:pt x="30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28E8DD2D-0F1E-4A08-AE19-96C9041A83FD}"/>
                </a:ext>
              </a:extLst>
            </p:cNvPr>
            <p:cNvSpPr/>
            <p:nvPr/>
          </p:nvSpPr>
          <p:spPr bwMode="auto">
            <a:xfrm>
              <a:off x="8327585" y="2810191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4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3" y="22"/>
                    <a:pt x="22" y="22"/>
                  </a:cubicBezTo>
                  <a:cubicBezTo>
                    <a:pt x="31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E1A8A12C-B2C8-4B85-A11D-B1B839A76650}"/>
                </a:ext>
              </a:extLst>
            </p:cNvPr>
            <p:cNvSpPr/>
            <p:nvPr/>
          </p:nvSpPr>
          <p:spPr bwMode="auto">
            <a:xfrm>
              <a:off x="8469536" y="2810191"/>
              <a:ext cx="135779" cy="80233"/>
            </a:xfrm>
            <a:custGeom>
              <a:avLst/>
              <a:gdLst>
                <a:gd name="T0" fmla="*/ 34 w 37"/>
                <a:gd name="T1" fmla="*/ 11 h 22"/>
                <a:gd name="T2" fmla="*/ 14 w 37"/>
                <a:gd name="T3" fmla="*/ 0 h 22"/>
                <a:gd name="T4" fmla="*/ 2 w 37"/>
                <a:gd name="T5" fmla="*/ 11 h 22"/>
                <a:gd name="T6" fmla="*/ 22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4" y="22"/>
                    <a:pt x="22" y="22"/>
                  </a:cubicBezTo>
                  <a:cubicBezTo>
                    <a:pt x="31" y="22"/>
                    <a:pt x="37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44CCB1DB-7A19-4F78-A6DF-D72325D1B5F7}"/>
                </a:ext>
              </a:extLst>
            </p:cNvPr>
            <p:cNvSpPr/>
            <p:nvPr/>
          </p:nvSpPr>
          <p:spPr bwMode="auto">
            <a:xfrm>
              <a:off x="8613030" y="2810191"/>
              <a:ext cx="134237" cy="80233"/>
            </a:xfrm>
            <a:custGeom>
              <a:avLst/>
              <a:gdLst>
                <a:gd name="T0" fmla="*/ 34 w 37"/>
                <a:gd name="T1" fmla="*/ 11 h 22"/>
                <a:gd name="T2" fmla="*/ 14 w 37"/>
                <a:gd name="T3" fmla="*/ 0 h 22"/>
                <a:gd name="T4" fmla="*/ 2 w 37"/>
                <a:gd name="T5" fmla="*/ 11 h 22"/>
                <a:gd name="T6" fmla="*/ 23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5" y="17"/>
                    <a:pt x="14" y="22"/>
                    <a:pt x="23" y="22"/>
                  </a:cubicBezTo>
                  <a:cubicBezTo>
                    <a:pt x="32" y="22"/>
                    <a:pt x="37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892B7C40-F23B-49E2-8D6A-6C9C14B8E2C5}"/>
                </a:ext>
              </a:extLst>
            </p:cNvPr>
            <p:cNvSpPr/>
            <p:nvPr/>
          </p:nvSpPr>
          <p:spPr bwMode="auto">
            <a:xfrm>
              <a:off x="8754981" y="2810191"/>
              <a:ext cx="134237" cy="80233"/>
            </a:xfrm>
            <a:custGeom>
              <a:avLst/>
              <a:gdLst>
                <a:gd name="T0" fmla="*/ 35 w 37"/>
                <a:gd name="T1" fmla="*/ 11 h 22"/>
                <a:gd name="T2" fmla="*/ 14 w 37"/>
                <a:gd name="T3" fmla="*/ 0 h 22"/>
                <a:gd name="T4" fmla="*/ 3 w 37"/>
                <a:gd name="T5" fmla="*/ 11 h 22"/>
                <a:gd name="T6" fmla="*/ 23 w 37"/>
                <a:gd name="T7" fmla="*/ 22 h 22"/>
                <a:gd name="T8" fmla="*/ 35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5" y="17"/>
                    <a:pt x="14" y="22"/>
                    <a:pt x="23" y="22"/>
                  </a:cubicBezTo>
                  <a:cubicBezTo>
                    <a:pt x="32" y="22"/>
                    <a:pt x="37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D0479E1D-6BB6-427C-96EA-00962939E233}"/>
                </a:ext>
              </a:extLst>
            </p:cNvPr>
            <p:cNvSpPr/>
            <p:nvPr/>
          </p:nvSpPr>
          <p:spPr bwMode="auto">
            <a:xfrm>
              <a:off x="9889046" y="2108150"/>
              <a:ext cx="128065" cy="64804"/>
            </a:xfrm>
            <a:custGeom>
              <a:avLst/>
              <a:gdLst>
                <a:gd name="T0" fmla="*/ 32 w 35"/>
                <a:gd name="T1" fmla="*/ 9 h 18"/>
                <a:gd name="T2" fmla="*/ 12 w 35"/>
                <a:gd name="T3" fmla="*/ 0 h 18"/>
                <a:gd name="T4" fmla="*/ 3 w 35"/>
                <a:gd name="T5" fmla="*/ 9 h 18"/>
                <a:gd name="T6" fmla="*/ 23 w 35"/>
                <a:gd name="T7" fmla="*/ 18 h 18"/>
                <a:gd name="T8" fmla="*/ 32 w 35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4"/>
                    <a:pt x="15" y="18"/>
                    <a:pt x="23" y="18"/>
                  </a:cubicBezTo>
                  <a:cubicBezTo>
                    <a:pt x="31" y="18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DF641040-AC06-46E3-9B9D-30B8757C26FE}"/>
                </a:ext>
              </a:extLst>
            </p:cNvPr>
            <p:cNvSpPr/>
            <p:nvPr/>
          </p:nvSpPr>
          <p:spPr bwMode="auto">
            <a:xfrm>
              <a:off x="9808813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3 w 35"/>
                <a:gd name="T5" fmla="*/ 9 h 19"/>
                <a:gd name="T6" fmla="*/ 2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4"/>
                    <a:pt x="15" y="19"/>
                    <a:pt x="23" y="19"/>
                  </a:cubicBezTo>
                  <a:cubicBezTo>
                    <a:pt x="31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C2B8D976-FE17-43B6-91B4-D4984C5BDEBD}"/>
                </a:ext>
              </a:extLst>
            </p:cNvPr>
            <p:cNvSpPr/>
            <p:nvPr/>
          </p:nvSpPr>
          <p:spPr bwMode="auto">
            <a:xfrm>
              <a:off x="9939964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3 w 35"/>
                <a:gd name="T5" fmla="*/ 9 h 19"/>
                <a:gd name="T6" fmla="*/ 2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4"/>
                    <a:pt x="15" y="19"/>
                    <a:pt x="23" y="19"/>
                  </a:cubicBezTo>
                  <a:cubicBezTo>
                    <a:pt x="31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F5DD3107-3884-4B19-A22C-0F9125DF285D}"/>
                </a:ext>
              </a:extLst>
            </p:cNvPr>
            <p:cNvSpPr/>
            <p:nvPr/>
          </p:nvSpPr>
          <p:spPr bwMode="auto">
            <a:xfrm>
              <a:off x="9506396" y="2356565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13 w 36"/>
                <a:gd name="T3" fmla="*/ 0 h 19"/>
                <a:gd name="T4" fmla="*/ 3 w 36"/>
                <a:gd name="T5" fmla="*/ 9 h 19"/>
                <a:gd name="T6" fmla="*/ 24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6" y="15"/>
                    <a:pt x="15" y="19"/>
                    <a:pt x="24" y="19"/>
                  </a:cubicBezTo>
                  <a:cubicBezTo>
                    <a:pt x="32" y="19"/>
                    <a:pt x="36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EB78FDA4-0208-4521-AE94-6C3026A57B8B}"/>
                </a:ext>
              </a:extLst>
            </p:cNvPr>
            <p:cNvSpPr/>
            <p:nvPr/>
          </p:nvSpPr>
          <p:spPr bwMode="auto">
            <a:xfrm>
              <a:off x="9554228" y="2439884"/>
              <a:ext cx="131151" cy="74061"/>
            </a:xfrm>
            <a:custGeom>
              <a:avLst/>
              <a:gdLst>
                <a:gd name="T0" fmla="*/ 33 w 36"/>
                <a:gd name="T1" fmla="*/ 10 h 20"/>
                <a:gd name="T2" fmla="*/ 13 w 36"/>
                <a:gd name="T3" fmla="*/ 0 h 20"/>
                <a:gd name="T4" fmla="*/ 3 w 36"/>
                <a:gd name="T5" fmla="*/ 10 h 20"/>
                <a:gd name="T6" fmla="*/ 24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3" y="10"/>
                  </a:cubicBezTo>
                  <a:cubicBezTo>
                    <a:pt x="6" y="16"/>
                    <a:pt x="15" y="20"/>
                    <a:pt x="24" y="20"/>
                  </a:cubicBezTo>
                  <a:cubicBezTo>
                    <a:pt x="32" y="20"/>
                    <a:pt x="36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7E106F62-9637-422A-99EE-CE718EDF902F}"/>
                </a:ext>
              </a:extLst>
            </p:cNvPr>
            <p:cNvSpPr/>
            <p:nvPr/>
          </p:nvSpPr>
          <p:spPr bwMode="auto">
            <a:xfrm>
              <a:off x="9600516" y="2532461"/>
              <a:ext cx="135779" cy="72519"/>
            </a:xfrm>
            <a:custGeom>
              <a:avLst/>
              <a:gdLst>
                <a:gd name="T0" fmla="*/ 34 w 37"/>
                <a:gd name="T1" fmla="*/ 10 h 20"/>
                <a:gd name="T2" fmla="*/ 13 w 37"/>
                <a:gd name="T3" fmla="*/ 0 h 20"/>
                <a:gd name="T4" fmla="*/ 3 w 37"/>
                <a:gd name="T5" fmla="*/ 10 h 20"/>
                <a:gd name="T6" fmla="*/ 24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1" y="4"/>
                    <a:pt x="22" y="0"/>
                    <a:pt x="13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6" y="15"/>
                    <a:pt x="16" y="20"/>
                    <a:pt x="24" y="20"/>
                  </a:cubicBezTo>
                  <a:cubicBezTo>
                    <a:pt x="33" y="20"/>
                    <a:pt x="37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C7F2B6F7-124B-40D9-93BF-C23BAEE4C8E7}"/>
                </a:ext>
              </a:extLst>
            </p:cNvPr>
            <p:cNvSpPr/>
            <p:nvPr/>
          </p:nvSpPr>
          <p:spPr bwMode="auto">
            <a:xfrm>
              <a:off x="9375246" y="2623494"/>
              <a:ext cx="134237" cy="72519"/>
            </a:xfrm>
            <a:custGeom>
              <a:avLst/>
              <a:gdLst>
                <a:gd name="T0" fmla="*/ 34 w 37"/>
                <a:gd name="T1" fmla="*/ 10 h 20"/>
                <a:gd name="T2" fmla="*/ 13 w 37"/>
                <a:gd name="T3" fmla="*/ 0 h 20"/>
                <a:gd name="T4" fmla="*/ 2 w 37"/>
                <a:gd name="T5" fmla="*/ 10 h 20"/>
                <a:gd name="T6" fmla="*/ 2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1" y="4"/>
                    <a:pt x="21" y="0"/>
                    <a:pt x="13" y="0"/>
                  </a:cubicBezTo>
                  <a:cubicBezTo>
                    <a:pt x="4" y="0"/>
                    <a:pt x="0" y="4"/>
                    <a:pt x="2" y="10"/>
                  </a:cubicBezTo>
                  <a:cubicBezTo>
                    <a:pt x="5" y="16"/>
                    <a:pt x="15" y="20"/>
                    <a:pt x="23" y="20"/>
                  </a:cubicBezTo>
                  <a:cubicBezTo>
                    <a:pt x="32" y="20"/>
                    <a:pt x="37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F7CBA350-685F-4D5A-A80C-FE1FFE9FBEB0}"/>
                </a:ext>
              </a:extLst>
            </p:cNvPr>
            <p:cNvSpPr/>
            <p:nvPr/>
          </p:nvSpPr>
          <p:spPr bwMode="auto">
            <a:xfrm>
              <a:off x="9514111" y="2623494"/>
              <a:ext cx="134237" cy="72519"/>
            </a:xfrm>
            <a:custGeom>
              <a:avLst/>
              <a:gdLst>
                <a:gd name="T0" fmla="*/ 34 w 37"/>
                <a:gd name="T1" fmla="*/ 10 h 20"/>
                <a:gd name="T2" fmla="*/ 13 w 37"/>
                <a:gd name="T3" fmla="*/ 0 h 20"/>
                <a:gd name="T4" fmla="*/ 3 w 37"/>
                <a:gd name="T5" fmla="*/ 10 h 20"/>
                <a:gd name="T6" fmla="*/ 24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1" y="4"/>
                    <a:pt x="21" y="0"/>
                    <a:pt x="13" y="0"/>
                  </a:cubicBezTo>
                  <a:cubicBezTo>
                    <a:pt x="4" y="0"/>
                    <a:pt x="0" y="4"/>
                    <a:pt x="3" y="10"/>
                  </a:cubicBezTo>
                  <a:cubicBezTo>
                    <a:pt x="6" y="16"/>
                    <a:pt x="15" y="20"/>
                    <a:pt x="24" y="20"/>
                  </a:cubicBezTo>
                  <a:cubicBezTo>
                    <a:pt x="32" y="20"/>
                    <a:pt x="37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EA883279-667C-48F4-8C3C-BA7CAB1E7C6B}"/>
                </a:ext>
              </a:extLst>
            </p:cNvPr>
            <p:cNvSpPr/>
            <p:nvPr/>
          </p:nvSpPr>
          <p:spPr bwMode="auto">
            <a:xfrm>
              <a:off x="9375246" y="2108150"/>
              <a:ext cx="123436" cy="64804"/>
            </a:xfrm>
            <a:custGeom>
              <a:avLst/>
              <a:gdLst>
                <a:gd name="T0" fmla="*/ 31 w 34"/>
                <a:gd name="T1" fmla="*/ 9 h 18"/>
                <a:gd name="T2" fmla="*/ 12 w 34"/>
                <a:gd name="T3" fmla="*/ 0 h 18"/>
                <a:gd name="T4" fmla="*/ 3 w 34"/>
                <a:gd name="T5" fmla="*/ 9 h 18"/>
                <a:gd name="T6" fmla="*/ 22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4"/>
                    <a:pt x="14" y="18"/>
                    <a:pt x="22" y="18"/>
                  </a:cubicBezTo>
                  <a:cubicBezTo>
                    <a:pt x="30" y="18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6EC3D91A-A11E-4443-843C-CDDFA671C193}"/>
                </a:ext>
              </a:extLst>
            </p:cNvPr>
            <p:cNvSpPr/>
            <p:nvPr/>
          </p:nvSpPr>
          <p:spPr bwMode="auto">
            <a:xfrm>
              <a:off x="9418448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2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09203215-9340-4CC5-BC09-CBFD5DEA4C41}"/>
                </a:ext>
              </a:extLst>
            </p:cNvPr>
            <p:cNvSpPr/>
            <p:nvPr/>
          </p:nvSpPr>
          <p:spPr bwMode="auto">
            <a:xfrm>
              <a:off x="9463193" y="2271702"/>
              <a:ext cx="126522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3 w 35"/>
                <a:gd name="T5" fmla="*/ 9 h 19"/>
                <a:gd name="T6" fmla="*/ 2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1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4"/>
                    <a:pt x="14" y="19"/>
                    <a:pt x="23" y="19"/>
                  </a:cubicBezTo>
                  <a:cubicBezTo>
                    <a:pt x="31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56A3FEAC-6F25-487B-8EFB-DCC7D6E50337}"/>
                </a:ext>
              </a:extLst>
            </p:cNvPr>
            <p:cNvSpPr/>
            <p:nvPr/>
          </p:nvSpPr>
          <p:spPr bwMode="auto">
            <a:xfrm>
              <a:off x="8199520" y="1734757"/>
              <a:ext cx="114178" cy="58632"/>
            </a:xfrm>
            <a:custGeom>
              <a:avLst/>
              <a:gdLst>
                <a:gd name="T0" fmla="*/ 29 w 31"/>
                <a:gd name="T1" fmla="*/ 8 h 16"/>
                <a:gd name="T2" fmla="*/ 13 w 31"/>
                <a:gd name="T3" fmla="*/ 0 h 16"/>
                <a:gd name="T4" fmla="*/ 2 w 31"/>
                <a:gd name="T5" fmla="*/ 8 h 16"/>
                <a:gd name="T6" fmla="*/ 19 w 31"/>
                <a:gd name="T7" fmla="*/ 16 h 16"/>
                <a:gd name="T8" fmla="*/ 29 w 31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6">
                  <a:moveTo>
                    <a:pt x="29" y="8"/>
                  </a:moveTo>
                  <a:cubicBezTo>
                    <a:pt x="27" y="3"/>
                    <a:pt x="20" y="0"/>
                    <a:pt x="13" y="0"/>
                  </a:cubicBezTo>
                  <a:cubicBezTo>
                    <a:pt x="5" y="0"/>
                    <a:pt x="0" y="3"/>
                    <a:pt x="2" y="8"/>
                  </a:cubicBezTo>
                  <a:cubicBezTo>
                    <a:pt x="4" y="12"/>
                    <a:pt x="11" y="16"/>
                    <a:pt x="19" y="16"/>
                  </a:cubicBezTo>
                  <a:cubicBezTo>
                    <a:pt x="26" y="16"/>
                    <a:pt x="31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F4727B37-AE04-4B82-AFDD-4B77F535CD1A}"/>
                </a:ext>
              </a:extLst>
            </p:cNvPr>
            <p:cNvSpPr/>
            <p:nvPr/>
          </p:nvSpPr>
          <p:spPr bwMode="auto">
            <a:xfrm>
              <a:off x="7108657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3 w 29"/>
                <a:gd name="T3" fmla="*/ 0 h 16"/>
                <a:gd name="T4" fmla="*/ 1 w 29"/>
                <a:gd name="T5" fmla="*/ 8 h 16"/>
                <a:gd name="T6" fmla="*/ 16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8" y="8"/>
                  </a:moveTo>
                  <a:cubicBezTo>
                    <a:pt x="27" y="3"/>
                    <a:pt x="20" y="0"/>
                    <a:pt x="13" y="0"/>
                  </a:cubicBezTo>
                  <a:cubicBezTo>
                    <a:pt x="5" y="0"/>
                    <a:pt x="0" y="3"/>
                    <a:pt x="1" y="8"/>
                  </a:cubicBezTo>
                  <a:cubicBezTo>
                    <a:pt x="2" y="12"/>
                    <a:pt x="8" y="16"/>
                    <a:pt x="16" y="16"/>
                  </a:cubicBezTo>
                  <a:cubicBezTo>
                    <a:pt x="23" y="16"/>
                    <a:pt x="29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FF1B1F50-8420-4DF7-80B2-DCB8AC3AF362}"/>
                </a:ext>
              </a:extLst>
            </p:cNvPr>
            <p:cNvSpPr/>
            <p:nvPr/>
          </p:nvSpPr>
          <p:spPr bwMode="auto">
            <a:xfrm>
              <a:off x="7229007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3 w 29"/>
                <a:gd name="T3" fmla="*/ 0 h 16"/>
                <a:gd name="T4" fmla="*/ 1 w 29"/>
                <a:gd name="T5" fmla="*/ 8 h 16"/>
                <a:gd name="T6" fmla="*/ 16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8" y="8"/>
                  </a:moveTo>
                  <a:cubicBezTo>
                    <a:pt x="27" y="3"/>
                    <a:pt x="20" y="0"/>
                    <a:pt x="13" y="0"/>
                  </a:cubicBezTo>
                  <a:cubicBezTo>
                    <a:pt x="5" y="0"/>
                    <a:pt x="0" y="3"/>
                    <a:pt x="1" y="8"/>
                  </a:cubicBezTo>
                  <a:cubicBezTo>
                    <a:pt x="2" y="12"/>
                    <a:pt x="9" y="16"/>
                    <a:pt x="16" y="16"/>
                  </a:cubicBezTo>
                  <a:cubicBezTo>
                    <a:pt x="24" y="16"/>
                    <a:pt x="29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35E73B21-A8EC-4C70-935F-DA32BC61E1FD}"/>
                </a:ext>
              </a:extLst>
            </p:cNvPr>
            <p:cNvSpPr/>
            <p:nvPr/>
          </p:nvSpPr>
          <p:spPr bwMode="auto">
            <a:xfrm>
              <a:off x="6875672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3"/>
                    <a:pt x="9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349590D9-774D-470F-917E-51A8DEB6ED4A}"/>
                </a:ext>
              </a:extLst>
            </p:cNvPr>
            <p:cNvSpPr/>
            <p:nvPr/>
          </p:nvSpPr>
          <p:spPr bwMode="auto">
            <a:xfrm>
              <a:off x="6999108" y="1804190"/>
              <a:ext cx="106464" cy="61718"/>
            </a:xfrm>
            <a:custGeom>
              <a:avLst/>
              <a:gdLst>
                <a:gd name="T0" fmla="*/ 28 w 29"/>
                <a:gd name="T1" fmla="*/ 9 h 17"/>
                <a:gd name="T2" fmla="*/ 13 w 29"/>
                <a:gd name="T3" fmla="*/ 0 h 17"/>
                <a:gd name="T4" fmla="*/ 1 w 29"/>
                <a:gd name="T5" fmla="*/ 9 h 17"/>
                <a:gd name="T6" fmla="*/ 16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3"/>
                    <a:pt x="9" y="17"/>
                    <a:pt x="16" y="17"/>
                  </a:cubicBezTo>
                  <a:cubicBezTo>
                    <a:pt x="24" y="17"/>
                    <a:pt x="29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D504B675-80A7-497B-B423-0FCFF0CA0B07}"/>
                </a:ext>
              </a:extLst>
            </p:cNvPr>
            <p:cNvSpPr/>
            <p:nvPr/>
          </p:nvSpPr>
          <p:spPr bwMode="auto">
            <a:xfrm>
              <a:off x="6889558" y="1878251"/>
              <a:ext cx="106464" cy="61718"/>
            </a:xfrm>
            <a:custGeom>
              <a:avLst/>
              <a:gdLst>
                <a:gd name="T0" fmla="*/ 28 w 29"/>
                <a:gd name="T1" fmla="*/ 9 h 17"/>
                <a:gd name="T2" fmla="*/ 13 w 29"/>
                <a:gd name="T3" fmla="*/ 0 h 17"/>
                <a:gd name="T4" fmla="*/ 1 w 29"/>
                <a:gd name="T5" fmla="*/ 9 h 17"/>
                <a:gd name="T6" fmla="*/ 16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29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E6450B17-9E17-4FA6-9CED-A137DEB66D6A}"/>
                </a:ext>
              </a:extLst>
            </p:cNvPr>
            <p:cNvSpPr/>
            <p:nvPr/>
          </p:nvSpPr>
          <p:spPr bwMode="auto">
            <a:xfrm>
              <a:off x="7137973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7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C52BB588-17D1-4DD6-AB3D-4190195830FB}"/>
                </a:ext>
              </a:extLst>
            </p:cNvPr>
            <p:cNvSpPr/>
            <p:nvPr/>
          </p:nvSpPr>
          <p:spPr bwMode="auto">
            <a:xfrm>
              <a:off x="7262951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7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5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ACC8AC7D-EFCA-4094-8876-5D7C1FF592DF}"/>
                </a:ext>
              </a:extLst>
            </p:cNvPr>
            <p:cNvSpPr/>
            <p:nvPr/>
          </p:nvSpPr>
          <p:spPr bwMode="auto">
            <a:xfrm>
              <a:off x="7386387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7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5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4A199074-C9FC-4E56-923F-E04F5EE4280F}"/>
                </a:ext>
              </a:extLst>
            </p:cNvPr>
            <p:cNvSpPr/>
            <p:nvPr/>
          </p:nvSpPr>
          <p:spPr bwMode="auto">
            <a:xfrm>
              <a:off x="7634802" y="1878251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14D55275-E234-4964-ADF0-2F0F83B46DD0}"/>
                </a:ext>
              </a:extLst>
            </p:cNvPr>
            <p:cNvSpPr/>
            <p:nvPr/>
          </p:nvSpPr>
          <p:spPr bwMode="auto">
            <a:xfrm>
              <a:off x="7736637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8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5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239B521B-D492-4022-86BB-A941BB00BC8C}"/>
                </a:ext>
              </a:extLst>
            </p:cNvPr>
            <p:cNvSpPr/>
            <p:nvPr/>
          </p:nvSpPr>
          <p:spPr bwMode="auto">
            <a:xfrm>
              <a:off x="7860072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2 w 30"/>
                <a:gd name="T3" fmla="*/ 0 h 17"/>
                <a:gd name="T4" fmla="*/ 1 w 30"/>
                <a:gd name="T5" fmla="*/ 9 h 17"/>
                <a:gd name="T6" fmla="*/ 18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7" y="4"/>
                    <a:pt x="20" y="0"/>
                    <a:pt x="12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5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5D2C0756-19F5-4C73-9AC0-4F22B66BBE2E}"/>
                </a:ext>
              </a:extLst>
            </p:cNvPr>
            <p:cNvSpPr/>
            <p:nvPr/>
          </p:nvSpPr>
          <p:spPr bwMode="auto">
            <a:xfrm>
              <a:off x="7980422" y="1804190"/>
              <a:ext cx="114178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2 w 31"/>
                <a:gd name="T5" fmla="*/ 9 h 17"/>
                <a:gd name="T6" fmla="*/ 19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1" y="17"/>
                    <a:pt x="19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111FA340-D4EB-4BDE-B92F-5DE1DE91DC80}"/>
                </a:ext>
              </a:extLst>
            </p:cNvPr>
            <p:cNvSpPr/>
            <p:nvPr/>
          </p:nvSpPr>
          <p:spPr bwMode="auto">
            <a:xfrm>
              <a:off x="8105400" y="1804190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3 w 31"/>
                <a:gd name="T3" fmla="*/ 0 h 17"/>
                <a:gd name="T4" fmla="*/ 2 w 31"/>
                <a:gd name="T5" fmla="*/ 9 h 17"/>
                <a:gd name="T6" fmla="*/ 19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6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7F6D5D6C-A2DB-4EC9-9520-CD76A550394A}"/>
                </a:ext>
              </a:extLst>
            </p:cNvPr>
            <p:cNvSpPr/>
            <p:nvPr/>
          </p:nvSpPr>
          <p:spPr bwMode="auto">
            <a:xfrm>
              <a:off x="8228836" y="1804190"/>
              <a:ext cx="114178" cy="61718"/>
            </a:xfrm>
            <a:custGeom>
              <a:avLst/>
              <a:gdLst>
                <a:gd name="T0" fmla="*/ 29 w 31"/>
                <a:gd name="T1" fmla="*/ 9 h 17"/>
                <a:gd name="T2" fmla="*/ 12 w 31"/>
                <a:gd name="T3" fmla="*/ 0 h 17"/>
                <a:gd name="T4" fmla="*/ 2 w 31"/>
                <a:gd name="T5" fmla="*/ 9 h 17"/>
                <a:gd name="T6" fmla="*/ 18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7" y="4"/>
                    <a:pt x="20" y="0"/>
                    <a:pt x="12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3"/>
                    <a:pt x="11" y="17"/>
                    <a:pt x="18" y="17"/>
                  </a:cubicBezTo>
                  <a:cubicBezTo>
                    <a:pt x="26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E8F13F13-1393-4D9A-890F-464E7993F4DF}"/>
                </a:ext>
              </a:extLst>
            </p:cNvPr>
            <p:cNvSpPr/>
            <p:nvPr/>
          </p:nvSpPr>
          <p:spPr bwMode="auto">
            <a:xfrm>
              <a:off x="8349186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3 w 32"/>
                <a:gd name="T3" fmla="*/ 0 h 17"/>
                <a:gd name="T4" fmla="*/ 2 w 32"/>
                <a:gd name="T5" fmla="*/ 9 h 17"/>
                <a:gd name="T6" fmla="*/ 19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19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015BBC77-6EB0-4408-B504-9F8AA3329D73}"/>
                </a:ext>
              </a:extLst>
            </p:cNvPr>
            <p:cNvSpPr/>
            <p:nvPr/>
          </p:nvSpPr>
          <p:spPr bwMode="auto">
            <a:xfrm>
              <a:off x="8474165" y="1804190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19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19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12622BE3-23C7-4BA8-9985-5C396A15521F}"/>
                </a:ext>
              </a:extLst>
            </p:cNvPr>
            <p:cNvSpPr/>
            <p:nvPr/>
          </p:nvSpPr>
          <p:spPr bwMode="auto">
            <a:xfrm>
              <a:off x="9290383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12 w 33"/>
                <a:gd name="T3" fmla="*/ 0 h 17"/>
                <a:gd name="T4" fmla="*/ 3 w 33"/>
                <a:gd name="T5" fmla="*/ 8 h 17"/>
                <a:gd name="T6" fmla="*/ 21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5" y="13"/>
                    <a:pt x="14" y="17"/>
                    <a:pt x="21" y="17"/>
                  </a:cubicBezTo>
                  <a:cubicBezTo>
                    <a:pt x="29" y="17"/>
                    <a:pt x="33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172E37ED-6906-4637-B967-7A8B4E8C842E}"/>
                </a:ext>
              </a:extLst>
            </p:cNvPr>
            <p:cNvSpPr/>
            <p:nvPr/>
          </p:nvSpPr>
          <p:spPr bwMode="auto">
            <a:xfrm>
              <a:off x="9415362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12 w 34"/>
                <a:gd name="T3" fmla="*/ 0 h 17"/>
                <a:gd name="T4" fmla="*/ 3 w 34"/>
                <a:gd name="T5" fmla="*/ 8 h 17"/>
                <a:gd name="T6" fmla="*/ 2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5" y="0"/>
                    <a:pt x="0" y="4"/>
                    <a:pt x="3" y="8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37C3F0C2-0CCB-45DA-B00C-5144F4B0DB7A}"/>
                </a:ext>
              </a:extLst>
            </p:cNvPr>
            <p:cNvSpPr/>
            <p:nvPr/>
          </p:nvSpPr>
          <p:spPr bwMode="auto">
            <a:xfrm>
              <a:off x="9543426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12 w 34"/>
                <a:gd name="T3" fmla="*/ 0 h 17"/>
                <a:gd name="T4" fmla="*/ 3 w 34"/>
                <a:gd name="T5" fmla="*/ 8 h 17"/>
                <a:gd name="T6" fmla="*/ 2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5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EAEE42B6-C1A0-4179-BCC8-D58E879F3A2F}"/>
                </a:ext>
              </a:extLst>
            </p:cNvPr>
            <p:cNvSpPr/>
            <p:nvPr/>
          </p:nvSpPr>
          <p:spPr bwMode="auto">
            <a:xfrm>
              <a:off x="9666862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12 w 34"/>
                <a:gd name="T3" fmla="*/ 0 h 17"/>
                <a:gd name="T4" fmla="*/ 3 w 34"/>
                <a:gd name="T5" fmla="*/ 8 h 17"/>
                <a:gd name="T6" fmla="*/ 23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0" y="17"/>
                    <a:pt x="34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6FFC297D-AA0B-4CAB-AB07-54BC1985D710}"/>
                </a:ext>
              </a:extLst>
            </p:cNvPr>
            <p:cNvSpPr/>
            <p:nvPr/>
          </p:nvSpPr>
          <p:spPr bwMode="auto">
            <a:xfrm>
              <a:off x="9794927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12 w 34"/>
                <a:gd name="T3" fmla="*/ 0 h 17"/>
                <a:gd name="T4" fmla="*/ 3 w 34"/>
                <a:gd name="T5" fmla="*/ 8 h 17"/>
                <a:gd name="T6" fmla="*/ 2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6AAB5DDB-8262-4DB2-BFF5-637420F0B4E4}"/>
                </a:ext>
              </a:extLst>
            </p:cNvPr>
            <p:cNvSpPr/>
            <p:nvPr/>
          </p:nvSpPr>
          <p:spPr bwMode="auto">
            <a:xfrm>
              <a:off x="9918363" y="1953855"/>
              <a:ext cx="128065" cy="63261"/>
            </a:xfrm>
            <a:custGeom>
              <a:avLst/>
              <a:gdLst>
                <a:gd name="T0" fmla="*/ 32 w 35"/>
                <a:gd name="T1" fmla="*/ 8 h 17"/>
                <a:gd name="T2" fmla="*/ 12 w 35"/>
                <a:gd name="T3" fmla="*/ 0 h 17"/>
                <a:gd name="T4" fmla="*/ 3 w 35"/>
                <a:gd name="T5" fmla="*/ 8 h 17"/>
                <a:gd name="T6" fmla="*/ 23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5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07875D4D-B189-4131-B929-9DDDC1D42E10}"/>
                </a:ext>
              </a:extLst>
            </p:cNvPr>
            <p:cNvSpPr/>
            <p:nvPr/>
          </p:nvSpPr>
          <p:spPr bwMode="auto">
            <a:xfrm>
              <a:off x="10046427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11 w 34"/>
                <a:gd name="T3" fmla="*/ 0 h 17"/>
                <a:gd name="T4" fmla="*/ 3 w 34"/>
                <a:gd name="T5" fmla="*/ 8 h 17"/>
                <a:gd name="T6" fmla="*/ 23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28" y="4"/>
                    <a:pt x="19" y="0"/>
                    <a:pt x="11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4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C99B7AD6-2847-4A0C-A73D-B64CD18576E6}"/>
                </a:ext>
              </a:extLst>
            </p:cNvPr>
            <p:cNvSpPr/>
            <p:nvPr/>
          </p:nvSpPr>
          <p:spPr bwMode="auto">
            <a:xfrm>
              <a:off x="10169863" y="1953855"/>
              <a:ext cx="128065" cy="63261"/>
            </a:xfrm>
            <a:custGeom>
              <a:avLst/>
              <a:gdLst>
                <a:gd name="T0" fmla="*/ 32 w 35"/>
                <a:gd name="T1" fmla="*/ 8 h 17"/>
                <a:gd name="T2" fmla="*/ 12 w 35"/>
                <a:gd name="T3" fmla="*/ 0 h 17"/>
                <a:gd name="T4" fmla="*/ 3 w 35"/>
                <a:gd name="T5" fmla="*/ 8 h 17"/>
                <a:gd name="T6" fmla="*/ 23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7" y="13"/>
                    <a:pt x="16" y="17"/>
                    <a:pt x="23" y="17"/>
                  </a:cubicBezTo>
                  <a:cubicBezTo>
                    <a:pt x="31" y="17"/>
                    <a:pt x="35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4DB1D69F-2147-4F64-B1FF-A214A291D460}"/>
                </a:ext>
              </a:extLst>
            </p:cNvPr>
            <p:cNvSpPr/>
            <p:nvPr/>
          </p:nvSpPr>
          <p:spPr bwMode="auto">
            <a:xfrm>
              <a:off x="10297928" y="1953855"/>
              <a:ext cx="128065" cy="63261"/>
            </a:xfrm>
            <a:custGeom>
              <a:avLst/>
              <a:gdLst>
                <a:gd name="T0" fmla="*/ 31 w 35"/>
                <a:gd name="T1" fmla="*/ 8 h 17"/>
                <a:gd name="T2" fmla="*/ 11 w 35"/>
                <a:gd name="T3" fmla="*/ 0 h 17"/>
                <a:gd name="T4" fmla="*/ 3 w 35"/>
                <a:gd name="T5" fmla="*/ 8 h 17"/>
                <a:gd name="T6" fmla="*/ 23 w 35"/>
                <a:gd name="T7" fmla="*/ 17 h 17"/>
                <a:gd name="T8" fmla="*/ 31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8"/>
                  </a:moveTo>
                  <a:cubicBezTo>
                    <a:pt x="28" y="4"/>
                    <a:pt x="19" y="0"/>
                    <a:pt x="11" y="0"/>
                  </a:cubicBezTo>
                  <a:cubicBezTo>
                    <a:pt x="3" y="0"/>
                    <a:pt x="0" y="4"/>
                    <a:pt x="3" y="8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5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64E7CBF1-D35D-4EA0-9373-B8B207C94143}"/>
                </a:ext>
              </a:extLst>
            </p:cNvPr>
            <p:cNvSpPr/>
            <p:nvPr/>
          </p:nvSpPr>
          <p:spPr bwMode="auto">
            <a:xfrm>
              <a:off x="9330500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1F6E6BAE-FBFB-4BF7-9794-E51B267374C3}"/>
                </a:ext>
              </a:extLst>
            </p:cNvPr>
            <p:cNvSpPr/>
            <p:nvPr/>
          </p:nvSpPr>
          <p:spPr bwMode="auto">
            <a:xfrm>
              <a:off x="9458565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8AAF780A-169A-41A6-A8DE-75A3993C72CE}"/>
                </a:ext>
              </a:extLst>
            </p:cNvPr>
            <p:cNvSpPr/>
            <p:nvPr/>
          </p:nvSpPr>
          <p:spPr bwMode="auto">
            <a:xfrm>
              <a:off x="9586629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FA2CDA39-6DC5-49D7-A73D-B12AA45D3A49}"/>
                </a:ext>
              </a:extLst>
            </p:cNvPr>
            <p:cNvSpPr/>
            <p:nvPr/>
          </p:nvSpPr>
          <p:spPr bwMode="auto">
            <a:xfrm>
              <a:off x="9714694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CA29F541-ED69-46E9-9DC9-B6E8F7444700}"/>
                </a:ext>
              </a:extLst>
            </p:cNvPr>
            <p:cNvSpPr/>
            <p:nvPr/>
          </p:nvSpPr>
          <p:spPr bwMode="auto">
            <a:xfrm>
              <a:off x="9842758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3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96975D3E-CA8B-446D-ACE0-19F3DED95A1F}"/>
                </a:ext>
              </a:extLst>
            </p:cNvPr>
            <p:cNvSpPr/>
            <p:nvPr/>
          </p:nvSpPr>
          <p:spPr bwMode="auto">
            <a:xfrm>
              <a:off x="9969280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11 w 34"/>
                <a:gd name="T3" fmla="*/ 0 h 17"/>
                <a:gd name="T4" fmla="*/ 3 w 34"/>
                <a:gd name="T5" fmla="*/ 9 h 17"/>
                <a:gd name="T6" fmla="*/ 23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1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434136BA-8CC2-43AF-A098-022C3FC16569}"/>
                </a:ext>
              </a:extLst>
            </p:cNvPr>
            <p:cNvSpPr/>
            <p:nvPr/>
          </p:nvSpPr>
          <p:spPr bwMode="auto">
            <a:xfrm>
              <a:off x="10097345" y="2031003"/>
              <a:ext cx="128065" cy="61718"/>
            </a:xfrm>
            <a:custGeom>
              <a:avLst/>
              <a:gdLst>
                <a:gd name="T0" fmla="*/ 31 w 35"/>
                <a:gd name="T1" fmla="*/ 9 h 17"/>
                <a:gd name="T2" fmla="*/ 11 w 35"/>
                <a:gd name="T3" fmla="*/ 0 h 17"/>
                <a:gd name="T4" fmla="*/ 3 w 35"/>
                <a:gd name="T5" fmla="*/ 9 h 17"/>
                <a:gd name="T6" fmla="*/ 23 w 35"/>
                <a:gd name="T7" fmla="*/ 17 h 17"/>
                <a:gd name="T8" fmla="*/ 31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9"/>
                  </a:moveTo>
                  <a:cubicBezTo>
                    <a:pt x="28" y="4"/>
                    <a:pt x="19" y="0"/>
                    <a:pt x="11" y="0"/>
                  </a:cubicBezTo>
                  <a:cubicBezTo>
                    <a:pt x="3" y="0"/>
                    <a:pt x="0" y="4"/>
                    <a:pt x="3" y="9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5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0B2B7360-3B89-43AB-B733-E62772E47DA6}"/>
                </a:ext>
              </a:extLst>
            </p:cNvPr>
            <p:cNvSpPr/>
            <p:nvPr/>
          </p:nvSpPr>
          <p:spPr bwMode="auto">
            <a:xfrm>
              <a:off x="10222323" y="2031003"/>
              <a:ext cx="131151" cy="61718"/>
            </a:xfrm>
            <a:custGeom>
              <a:avLst/>
              <a:gdLst>
                <a:gd name="T0" fmla="*/ 32 w 36"/>
                <a:gd name="T1" fmla="*/ 9 h 17"/>
                <a:gd name="T2" fmla="*/ 12 w 36"/>
                <a:gd name="T3" fmla="*/ 0 h 17"/>
                <a:gd name="T4" fmla="*/ 4 w 36"/>
                <a:gd name="T5" fmla="*/ 9 h 17"/>
                <a:gd name="T6" fmla="*/ 24 w 36"/>
                <a:gd name="T7" fmla="*/ 17 h 17"/>
                <a:gd name="T8" fmla="*/ 32 w 3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4" y="9"/>
                  </a:cubicBezTo>
                  <a:cubicBezTo>
                    <a:pt x="7" y="13"/>
                    <a:pt x="16" y="17"/>
                    <a:pt x="24" y="17"/>
                  </a:cubicBezTo>
                  <a:cubicBezTo>
                    <a:pt x="32" y="17"/>
                    <a:pt x="36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2832DAAE-5F46-4A74-83EE-9B454631A3A5}"/>
                </a:ext>
              </a:extLst>
            </p:cNvPr>
            <p:cNvSpPr/>
            <p:nvPr/>
          </p:nvSpPr>
          <p:spPr bwMode="auto">
            <a:xfrm>
              <a:off x="7758238" y="1878251"/>
              <a:ext cx="114178" cy="61718"/>
            </a:xfrm>
            <a:custGeom>
              <a:avLst/>
              <a:gdLst>
                <a:gd name="T0" fmla="*/ 29 w 31"/>
                <a:gd name="T1" fmla="*/ 9 h 17"/>
                <a:gd name="T2" fmla="*/ 13 w 31"/>
                <a:gd name="T3" fmla="*/ 0 h 17"/>
                <a:gd name="T4" fmla="*/ 2 w 31"/>
                <a:gd name="T5" fmla="*/ 9 h 17"/>
                <a:gd name="T6" fmla="*/ 18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102CF2D3-E2C9-4080-BF5E-D5AA53C1AC1D}"/>
                </a:ext>
              </a:extLst>
            </p:cNvPr>
            <p:cNvSpPr/>
            <p:nvPr/>
          </p:nvSpPr>
          <p:spPr bwMode="auto">
            <a:xfrm>
              <a:off x="7883216" y="1878251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2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3"/>
                    <a:pt x="11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42D1C913-A24E-4BBE-9807-3A0E1CDC4CE9}"/>
                </a:ext>
              </a:extLst>
            </p:cNvPr>
            <p:cNvSpPr/>
            <p:nvPr/>
          </p:nvSpPr>
          <p:spPr bwMode="auto">
            <a:xfrm>
              <a:off x="8006652" y="1878251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2 w 31"/>
                <a:gd name="T5" fmla="*/ 9 h 17"/>
                <a:gd name="T6" fmla="*/ 19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7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0C9E3A41-18ED-49D5-B01C-5B374BB7F7D5}"/>
                </a:ext>
              </a:extLst>
            </p:cNvPr>
            <p:cNvSpPr/>
            <p:nvPr/>
          </p:nvSpPr>
          <p:spPr bwMode="auto">
            <a:xfrm>
              <a:off x="8130087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3 w 32"/>
                <a:gd name="T3" fmla="*/ 0 h 17"/>
                <a:gd name="T4" fmla="*/ 2 w 32"/>
                <a:gd name="T5" fmla="*/ 9 h 17"/>
                <a:gd name="T6" fmla="*/ 19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1" y="17"/>
                    <a:pt x="19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1D8EEA51-C1F4-427F-A17E-710EC4143689}"/>
                </a:ext>
              </a:extLst>
            </p:cNvPr>
            <p:cNvSpPr/>
            <p:nvPr/>
          </p:nvSpPr>
          <p:spPr bwMode="auto">
            <a:xfrm>
              <a:off x="8255067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3 w 32"/>
                <a:gd name="T3" fmla="*/ 0 h 17"/>
                <a:gd name="T4" fmla="*/ 2 w 32"/>
                <a:gd name="T5" fmla="*/ 9 h 17"/>
                <a:gd name="T6" fmla="*/ 19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19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309B1C8D-7C35-4BE7-AFA5-3641A68F37D1}"/>
                </a:ext>
              </a:extLst>
            </p:cNvPr>
            <p:cNvSpPr/>
            <p:nvPr/>
          </p:nvSpPr>
          <p:spPr bwMode="auto">
            <a:xfrm>
              <a:off x="8383131" y="1878251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2 w 31"/>
                <a:gd name="T3" fmla="*/ 0 h 17"/>
                <a:gd name="T4" fmla="*/ 1 w 31"/>
                <a:gd name="T5" fmla="*/ 9 h 17"/>
                <a:gd name="T6" fmla="*/ 19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7" y="4"/>
                    <a:pt x="20" y="0"/>
                    <a:pt x="12" y="0"/>
                  </a:cubicBezTo>
                  <a:cubicBezTo>
                    <a:pt x="4" y="0"/>
                    <a:pt x="0" y="4"/>
                    <a:pt x="1" y="9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6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590D6DAA-F524-4EFB-963A-024D0798A96F}"/>
                </a:ext>
              </a:extLst>
            </p:cNvPr>
            <p:cNvSpPr/>
            <p:nvPr/>
          </p:nvSpPr>
          <p:spPr bwMode="auto">
            <a:xfrm>
              <a:off x="8506566" y="1878251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2 w 31"/>
                <a:gd name="T3" fmla="*/ 0 h 17"/>
                <a:gd name="T4" fmla="*/ 2 w 31"/>
                <a:gd name="T5" fmla="*/ 9 h 17"/>
                <a:gd name="T6" fmla="*/ 19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7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7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B4D43616-7564-44D6-AE70-1D9A3223F120}"/>
                </a:ext>
              </a:extLst>
            </p:cNvPr>
            <p:cNvSpPr/>
            <p:nvPr/>
          </p:nvSpPr>
          <p:spPr bwMode="auto">
            <a:xfrm>
              <a:off x="8630002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19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7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2" y="17"/>
                    <a:pt x="19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91EE1418-2E8E-4A88-92F1-05E22C0357FE}"/>
                </a:ext>
              </a:extLst>
            </p:cNvPr>
            <p:cNvSpPr/>
            <p:nvPr/>
          </p:nvSpPr>
          <p:spPr bwMode="auto">
            <a:xfrm>
              <a:off x="8754981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20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6659D9F8-5704-4125-990F-781EBFAD1AC2}"/>
                </a:ext>
              </a:extLst>
            </p:cNvPr>
            <p:cNvSpPr/>
            <p:nvPr/>
          </p:nvSpPr>
          <p:spPr bwMode="auto">
            <a:xfrm>
              <a:off x="8878417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20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CF6B5232-EE38-4B36-AC17-EB4E95A27684}"/>
                </a:ext>
              </a:extLst>
            </p:cNvPr>
            <p:cNvSpPr/>
            <p:nvPr/>
          </p:nvSpPr>
          <p:spPr bwMode="auto">
            <a:xfrm>
              <a:off x="9003395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20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3" y="17"/>
                    <a:pt x="20" y="17"/>
                  </a:cubicBezTo>
                  <a:cubicBezTo>
                    <a:pt x="28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4B885DBE-71DB-40B4-A072-C4F04E91623C}"/>
                </a:ext>
              </a:extLst>
            </p:cNvPr>
            <p:cNvSpPr/>
            <p:nvPr/>
          </p:nvSpPr>
          <p:spPr bwMode="auto">
            <a:xfrm>
              <a:off x="9126831" y="1878251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1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3"/>
                    <a:pt x="13" y="17"/>
                    <a:pt x="21" y="17"/>
                  </a:cubicBezTo>
                  <a:cubicBezTo>
                    <a:pt x="28" y="17"/>
                    <a:pt x="33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D0D2B943-5217-4ABF-9D1E-DE33E9A70094}"/>
                </a:ext>
              </a:extLst>
            </p:cNvPr>
            <p:cNvSpPr/>
            <p:nvPr/>
          </p:nvSpPr>
          <p:spPr bwMode="auto">
            <a:xfrm>
              <a:off x="9250267" y="1878251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1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3"/>
                    <a:pt x="13" y="17"/>
                    <a:pt x="21" y="17"/>
                  </a:cubicBezTo>
                  <a:cubicBezTo>
                    <a:pt x="29" y="17"/>
                    <a:pt x="33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0DA44B2E-037D-4F83-9DA1-BC9361B7E0F8}"/>
                </a:ext>
              </a:extLst>
            </p:cNvPr>
            <p:cNvSpPr/>
            <p:nvPr/>
          </p:nvSpPr>
          <p:spPr bwMode="auto">
            <a:xfrm>
              <a:off x="9375246" y="1878251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12 w 33"/>
                <a:gd name="T3" fmla="*/ 0 h 17"/>
                <a:gd name="T4" fmla="*/ 3 w 33"/>
                <a:gd name="T5" fmla="*/ 9 h 17"/>
                <a:gd name="T6" fmla="*/ 21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3"/>
                    <a:pt x="14" y="17"/>
                    <a:pt x="21" y="17"/>
                  </a:cubicBezTo>
                  <a:cubicBezTo>
                    <a:pt x="29" y="17"/>
                    <a:pt x="33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C87CCF7F-B78C-4B59-91DF-5DBA22E91D2B}"/>
                </a:ext>
              </a:extLst>
            </p:cNvPr>
            <p:cNvSpPr/>
            <p:nvPr/>
          </p:nvSpPr>
          <p:spPr bwMode="auto">
            <a:xfrm>
              <a:off x="9498681" y="1878251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2 w 33"/>
                <a:gd name="T3" fmla="*/ 0 h 17"/>
                <a:gd name="T4" fmla="*/ 3 w 33"/>
                <a:gd name="T5" fmla="*/ 9 h 17"/>
                <a:gd name="T6" fmla="*/ 2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3"/>
                    <a:pt x="14" y="17"/>
                    <a:pt x="22" y="17"/>
                  </a:cubicBezTo>
                  <a:cubicBezTo>
                    <a:pt x="29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任意多边形: 形状 282">
              <a:extLst>
                <a:ext uri="{FF2B5EF4-FFF2-40B4-BE49-F238E27FC236}">
                  <a16:creationId xmlns:a16="http://schemas.microsoft.com/office/drawing/2014/main" id="{E3ECC1EB-1C5E-4185-B410-7BA8EBE777A6}"/>
                </a:ext>
              </a:extLst>
            </p:cNvPr>
            <p:cNvSpPr/>
            <p:nvPr/>
          </p:nvSpPr>
          <p:spPr bwMode="auto">
            <a:xfrm>
              <a:off x="9623660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9A716D2A-1558-4FB6-A4C6-BEC31C1F496F}"/>
                </a:ext>
              </a:extLst>
            </p:cNvPr>
            <p:cNvSpPr/>
            <p:nvPr/>
          </p:nvSpPr>
          <p:spPr bwMode="auto">
            <a:xfrm>
              <a:off x="9747095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C4ABE3C2-1615-4B75-8F8D-8160D32F1336}"/>
                </a:ext>
              </a:extLst>
            </p:cNvPr>
            <p:cNvSpPr/>
            <p:nvPr/>
          </p:nvSpPr>
          <p:spPr bwMode="auto">
            <a:xfrm>
              <a:off x="9870531" y="1878251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3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286DD1F9-4AE0-47A1-9F18-2A9BC1660155}"/>
                </a:ext>
              </a:extLst>
            </p:cNvPr>
            <p:cNvSpPr/>
            <p:nvPr/>
          </p:nvSpPr>
          <p:spPr bwMode="auto">
            <a:xfrm>
              <a:off x="9995510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3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89671A1A-C159-47F8-B737-FB8E1130A684}"/>
                </a:ext>
              </a:extLst>
            </p:cNvPr>
            <p:cNvSpPr/>
            <p:nvPr/>
          </p:nvSpPr>
          <p:spPr bwMode="auto">
            <a:xfrm>
              <a:off x="10118946" y="1878251"/>
              <a:ext cx="128065" cy="61718"/>
            </a:xfrm>
            <a:custGeom>
              <a:avLst/>
              <a:gdLst>
                <a:gd name="T0" fmla="*/ 31 w 35"/>
                <a:gd name="T1" fmla="*/ 9 h 17"/>
                <a:gd name="T2" fmla="*/ 12 w 35"/>
                <a:gd name="T3" fmla="*/ 0 h 17"/>
                <a:gd name="T4" fmla="*/ 4 w 35"/>
                <a:gd name="T5" fmla="*/ 9 h 17"/>
                <a:gd name="T6" fmla="*/ 23 w 35"/>
                <a:gd name="T7" fmla="*/ 17 h 17"/>
                <a:gd name="T8" fmla="*/ 31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4" y="9"/>
                  </a:cubicBezTo>
                  <a:cubicBezTo>
                    <a:pt x="7" y="13"/>
                    <a:pt x="15" y="17"/>
                    <a:pt x="23" y="17"/>
                  </a:cubicBezTo>
                  <a:cubicBezTo>
                    <a:pt x="31" y="17"/>
                    <a:pt x="35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1D0C5D20-1858-4FCD-B57D-02F498D58B15}"/>
                </a:ext>
              </a:extLst>
            </p:cNvPr>
            <p:cNvSpPr/>
            <p:nvPr/>
          </p:nvSpPr>
          <p:spPr bwMode="auto">
            <a:xfrm>
              <a:off x="6648859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4 w 30"/>
                <a:gd name="T3" fmla="*/ 0 h 17"/>
                <a:gd name="T4" fmla="*/ 1 w 30"/>
                <a:gd name="T5" fmla="*/ 8 h 17"/>
                <a:gd name="T6" fmla="*/ 16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28" y="4"/>
                    <a:pt x="22" y="0"/>
                    <a:pt x="14" y="0"/>
                  </a:cubicBezTo>
                  <a:cubicBezTo>
                    <a:pt x="6" y="0"/>
                    <a:pt x="0" y="4"/>
                    <a:pt x="1" y="8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任意多边形: 形状 288">
              <a:extLst>
                <a:ext uri="{FF2B5EF4-FFF2-40B4-BE49-F238E27FC236}">
                  <a16:creationId xmlns:a16="http://schemas.microsoft.com/office/drawing/2014/main" id="{41C640B5-394E-4E16-91CC-D85FF0F6F01E}"/>
                </a:ext>
              </a:extLst>
            </p:cNvPr>
            <p:cNvSpPr/>
            <p:nvPr/>
          </p:nvSpPr>
          <p:spPr bwMode="auto">
            <a:xfrm>
              <a:off x="6776924" y="1953855"/>
              <a:ext cx="106464" cy="63261"/>
            </a:xfrm>
            <a:custGeom>
              <a:avLst/>
              <a:gdLst>
                <a:gd name="T0" fmla="*/ 29 w 29"/>
                <a:gd name="T1" fmla="*/ 8 h 17"/>
                <a:gd name="T2" fmla="*/ 13 w 29"/>
                <a:gd name="T3" fmla="*/ 0 h 17"/>
                <a:gd name="T4" fmla="*/ 0 w 29"/>
                <a:gd name="T5" fmla="*/ 8 h 17"/>
                <a:gd name="T6" fmla="*/ 16 w 29"/>
                <a:gd name="T7" fmla="*/ 17 h 17"/>
                <a:gd name="T8" fmla="*/ 29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0" y="8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29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任意多边形: 形状 289">
              <a:extLst>
                <a:ext uri="{FF2B5EF4-FFF2-40B4-BE49-F238E27FC236}">
                  <a16:creationId xmlns:a16="http://schemas.microsoft.com/office/drawing/2014/main" id="{AE1EC3A5-1A16-42CC-997D-30B16AFD117C}"/>
                </a:ext>
              </a:extLst>
            </p:cNvPr>
            <p:cNvSpPr/>
            <p:nvPr/>
          </p:nvSpPr>
          <p:spPr bwMode="auto">
            <a:xfrm>
              <a:off x="6900360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4 w 30"/>
                <a:gd name="T3" fmla="*/ 0 h 17"/>
                <a:gd name="T4" fmla="*/ 1 w 30"/>
                <a:gd name="T5" fmla="*/ 8 h 17"/>
                <a:gd name="T6" fmla="*/ 17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1" y="8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4" y="17"/>
                    <a:pt x="30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任意多边形: 形状 290">
              <a:extLst>
                <a:ext uri="{FF2B5EF4-FFF2-40B4-BE49-F238E27FC236}">
                  <a16:creationId xmlns:a16="http://schemas.microsoft.com/office/drawing/2014/main" id="{837CF9EF-8D29-49E3-8B73-B554FF9C2777}"/>
                </a:ext>
              </a:extLst>
            </p:cNvPr>
            <p:cNvSpPr/>
            <p:nvPr/>
          </p:nvSpPr>
          <p:spPr bwMode="auto">
            <a:xfrm>
              <a:off x="7028424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3 w 30"/>
                <a:gd name="T3" fmla="*/ 0 h 17"/>
                <a:gd name="T4" fmla="*/ 0 w 30"/>
                <a:gd name="T5" fmla="*/ 8 h 17"/>
                <a:gd name="T6" fmla="*/ 16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0" y="8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04E0C31A-B884-40C3-9FB0-A421D3FCC34B}"/>
                </a:ext>
              </a:extLst>
            </p:cNvPr>
            <p:cNvSpPr/>
            <p:nvPr/>
          </p:nvSpPr>
          <p:spPr bwMode="auto">
            <a:xfrm>
              <a:off x="7153403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3 w 30"/>
                <a:gd name="T3" fmla="*/ 0 h 17"/>
                <a:gd name="T4" fmla="*/ 1 w 30"/>
                <a:gd name="T5" fmla="*/ 8 h 17"/>
                <a:gd name="T6" fmla="*/ 17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6" y="0"/>
                    <a:pt x="0" y="4"/>
                    <a:pt x="1" y="8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5" y="17"/>
                    <a:pt x="30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8CDBD872-CF83-42C2-865D-1EDF07BE0E7C}"/>
                </a:ext>
              </a:extLst>
            </p:cNvPr>
            <p:cNvSpPr/>
            <p:nvPr/>
          </p:nvSpPr>
          <p:spPr bwMode="auto">
            <a:xfrm>
              <a:off x="7279924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3 w 30"/>
                <a:gd name="T3" fmla="*/ 0 h 17"/>
                <a:gd name="T4" fmla="*/ 1 w 30"/>
                <a:gd name="T5" fmla="*/ 8 h 17"/>
                <a:gd name="T6" fmla="*/ 17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1" y="8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5" y="17"/>
                    <a:pt x="30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DB66F40F-147D-4800-84B7-5AFA7020E4D8}"/>
                </a:ext>
              </a:extLst>
            </p:cNvPr>
            <p:cNvSpPr/>
            <p:nvPr/>
          </p:nvSpPr>
          <p:spPr bwMode="auto">
            <a:xfrm>
              <a:off x="7404903" y="1953855"/>
              <a:ext cx="112636" cy="63261"/>
            </a:xfrm>
            <a:custGeom>
              <a:avLst/>
              <a:gdLst>
                <a:gd name="T0" fmla="*/ 29 w 31"/>
                <a:gd name="T1" fmla="*/ 8 h 17"/>
                <a:gd name="T2" fmla="*/ 13 w 31"/>
                <a:gd name="T3" fmla="*/ 0 h 17"/>
                <a:gd name="T4" fmla="*/ 1 w 31"/>
                <a:gd name="T5" fmla="*/ 8 h 17"/>
                <a:gd name="T6" fmla="*/ 17 w 31"/>
                <a:gd name="T7" fmla="*/ 17 h 17"/>
                <a:gd name="T8" fmla="*/ 29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8"/>
                  </a:cubicBezTo>
                  <a:cubicBezTo>
                    <a:pt x="2" y="13"/>
                    <a:pt x="10" y="17"/>
                    <a:pt x="17" y="17"/>
                  </a:cubicBezTo>
                  <a:cubicBezTo>
                    <a:pt x="25" y="17"/>
                    <a:pt x="31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A053219D-3EB6-4593-89E3-00E581ADEFD7}"/>
                </a:ext>
              </a:extLst>
            </p:cNvPr>
            <p:cNvSpPr/>
            <p:nvPr/>
          </p:nvSpPr>
          <p:spPr bwMode="auto">
            <a:xfrm>
              <a:off x="7528338" y="1953855"/>
              <a:ext cx="114178" cy="63261"/>
            </a:xfrm>
            <a:custGeom>
              <a:avLst/>
              <a:gdLst>
                <a:gd name="T0" fmla="*/ 30 w 31"/>
                <a:gd name="T1" fmla="*/ 8 h 17"/>
                <a:gd name="T2" fmla="*/ 14 w 31"/>
                <a:gd name="T3" fmla="*/ 0 h 17"/>
                <a:gd name="T4" fmla="*/ 2 w 31"/>
                <a:gd name="T5" fmla="*/ 8 h 17"/>
                <a:gd name="T6" fmla="*/ 18 w 31"/>
                <a:gd name="T7" fmla="*/ 17 h 17"/>
                <a:gd name="T8" fmla="*/ 30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8"/>
                  </a:moveTo>
                  <a:cubicBezTo>
                    <a:pt x="29" y="4"/>
                    <a:pt x="21" y="0"/>
                    <a:pt x="14" y="0"/>
                  </a:cubicBezTo>
                  <a:cubicBezTo>
                    <a:pt x="6" y="0"/>
                    <a:pt x="0" y="4"/>
                    <a:pt x="2" y="8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D1BD3872-0F0A-44EE-BADD-CFFF0802116C}"/>
                </a:ext>
              </a:extLst>
            </p:cNvPr>
            <p:cNvSpPr/>
            <p:nvPr/>
          </p:nvSpPr>
          <p:spPr bwMode="auto">
            <a:xfrm>
              <a:off x="7656403" y="1953855"/>
              <a:ext cx="112636" cy="63261"/>
            </a:xfrm>
            <a:custGeom>
              <a:avLst/>
              <a:gdLst>
                <a:gd name="T0" fmla="*/ 29 w 31"/>
                <a:gd name="T1" fmla="*/ 8 h 17"/>
                <a:gd name="T2" fmla="*/ 13 w 31"/>
                <a:gd name="T3" fmla="*/ 0 h 17"/>
                <a:gd name="T4" fmla="*/ 1 w 31"/>
                <a:gd name="T5" fmla="*/ 8 h 17"/>
                <a:gd name="T6" fmla="*/ 18 w 31"/>
                <a:gd name="T7" fmla="*/ 17 h 17"/>
                <a:gd name="T8" fmla="*/ 29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8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C10ED929-D610-4BAD-9095-90E3B61D6696}"/>
                </a:ext>
              </a:extLst>
            </p:cNvPr>
            <p:cNvSpPr/>
            <p:nvPr/>
          </p:nvSpPr>
          <p:spPr bwMode="auto">
            <a:xfrm>
              <a:off x="7779839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3 w 32"/>
                <a:gd name="T3" fmla="*/ 0 h 17"/>
                <a:gd name="T4" fmla="*/ 2 w 32"/>
                <a:gd name="T5" fmla="*/ 8 h 17"/>
                <a:gd name="T6" fmla="*/ 19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6" y="0"/>
                    <a:pt x="0" y="4"/>
                    <a:pt x="2" y="8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6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B5BBCAD9-0964-4C86-9B7D-B8E45391968F}"/>
                </a:ext>
              </a:extLst>
            </p:cNvPr>
            <p:cNvSpPr/>
            <p:nvPr/>
          </p:nvSpPr>
          <p:spPr bwMode="auto">
            <a:xfrm>
              <a:off x="7907903" y="1953855"/>
              <a:ext cx="112636" cy="63261"/>
            </a:xfrm>
            <a:custGeom>
              <a:avLst/>
              <a:gdLst>
                <a:gd name="T0" fmla="*/ 30 w 31"/>
                <a:gd name="T1" fmla="*/ 8 h 17"/>
                <a:gd name="T2" fmla="*/ 13 w 31"/>
                <a:gd name="T3" fmla="*/ 0 h 17"/>
                <a:gd name="T4" fmla="*/ 1 w 31"/>
                <a:gd name="T5" fmla="*/ 8 h 17"/>
                <a:gd name="T6" fmla="*/ 18 w 31"/>
                <a:gd name="T7" fmla="*/ 17 h 17"/>
                <a:gd name="T8" fmla="*/ 30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8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1" y="8"/>
                  </a:cubicBezTo>
                  <a:cubicBezTo>
                    <a:pt x="3" y="13"/>
                    <a:pt x="11" y="17"/>
                    <a:pt x="18" y="17"/>
                  </a:cubicBezTo>
                  <a:cubicBezTo>
                    <a:pt x="26" y="17"/>
                    <a:pt x="31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DB5464D5-1717-4CE1-B5DF-5271E04CB20A}"/>
                </a:ext>
              </a:extLst>
            </p:cNvPr>
            <p:cNvSpPr/>
            <p:nvPr/>
          </p:nvSpPr>
          <p:spPr bwMode="auto">
            <a:xfrm>
              <a:off x="8032882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3 w 32"/>
                <a:gd name="T3" fmla="*/ 0 h 17"/>
                <a:gd name="T4" fmla="*/ 2 w 32"/>
                <a:gd name="T5" fmla="*/ 8 h 17"/>
                <a:gd name="T6" fmla="*/ 19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4" y="13"/>
                    <a:pt x="11" y="17"/>
                    <a:pt x="19" y="17"/>
                  </a:cubicBezTo>
                  <a:cubicBezTo>
                    <a:pt x="27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673BAB65-F434-4E8E-A312-C9DCB081D1AB}"/>
                </a:ext>
              </a:extLst>
            </p:cNvPr>
            <p:cNvSpPr/>
            <p:nvPr/>
          </p:nvSpPr>
          <p:spPr bwMode="auto">
            <a:xfrm>
              <a:off x="8159404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2 w 32"/>
                <a:gd name="T3" fmla="*/ 0 h 17"/>
                <a:gd name="T4" fmla="*/ 2 w 32"/>
                <a:gd name="T5" fmla="*/ 8 h 17"/>
                <a:gd name="T6" fmla="*/ 19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7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C3ED92B4-819C-4A5A-8527-3BB0BA78942F}"/>
                </a:ext>
              </a:extLst>
            </p:cNvPr>
            <p:cNvSpPr/>
            <p:nvPr/>
          </p:nvSpPr>
          <p:spPr bwMode="auto">
            <a:xfrm>
              <a:off x="8284382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3 w 32"/>
                <a:gd name="T3" fmla="*/ 0 h 17"/>
                <a:gd name="T4" fmla="*/ 2 w 32"/>
                <a:gd name="T5" fmla="*/ 8 h 17"/>
                <a:gd name="T6" fmla="*/ 20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7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:a16="http://schemas.microsoft.com/office/drawing/2014/main" id="{E550EC93-8522-4A05-B241-E631177AF75D}"/>
                </a:ext>
              </a:extLst>
            </p:cNvPr>
            <p:cNvSpPr/>
            <p:nvPr/>
          </p:nvSpPr>
          <p:spPr bwMode="auto">
            <a:xfrm>
              <a:off x="8412447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2 w 32"/>
                <a:gd name="T3" fmla="*/ 0 h 17"/>
                <a:gd name="T4" fmla="*/ 2 w 32"/>
                <a:gd name="T5" fmla="*/ 8 h 17"/>
                <a:gd name="T6" fmla="*/ 19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4" y="13"/>
                    <a:pt x="11" y="17"/>
                    <a:pt x="19" y="17"/>
                  </a:cubicBezTo>
                  <a:cubicBezTo>
                    <a:pt x="27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C836F99A-2CE2-4D86-BD2F-2077445BDB7C}"/>
                </a:ext>
              </a:extLst>
            </p:cNvPr>
            <p:cNvSpPr/>
            <p:nvPr/>
          </p:nvSpPr>
          <p:spPr bwMode="auto">
            <a:xfrm>
              <a:off x="8535883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3 w 32"/>
                <a:gd name="T3" fmla="*/ 0 h 17"/>
                <a:gd name="T4" fmla="*/ 2 w 32"/>
                <a:gd name="T5" fmla="*/ 8 h 17"/>
                <a:gd name="T6" fmla="*/ 20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3CEB3C0B-80E3-4A26-B036-F123310CE494}"/>
                </a:ext>
              </a:extLst>
            </p:cNvPr>
            <p:cNvSpPr/>
            <p:nvPr/>
          </p:nvSpPr>
          <p:spPr bwMode="auto">
            <a:xfrm>
              <a:off x="8663947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2 w 32"/>
                <a:gd name="T3" fmla="*/ 0 h 17"/>
                <a:gd name="T4" fmla="*/ 2 w 32"/>
                <a:gd name="T5" fmla="*/ 8 h 17"/>
                <a:gd name="T6" fmla="*/ 20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:a16="http://schemas.microsoft.com/office/drawing/2014/main" id="{DDB71A88-95BD-4FF5-9138-39768369A340}"/>
                </a:ext>
              </a:extLst>
            </p:cNvPr>
            <p:cNvSpPr/>
            <p:nvPr/>
          </p:nvSpPr>
          <p:spPr bwMode="auto">
            <a:xfrm>
              <a:off x="8787383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12 w 33"/>
                <a:gd name="T3" fmla="*/ 0 h 17"/>
                <a:gd name="T4" fmla="*/ 2 w 33"/>
                <a:gd name="T5" fmla="*/ 8 h 17"/>
                <a:gd name="T6" fmla="*/ 20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4" y="13"/>
                    <a:pt x="13" y="17"/>
                    <a:pt x="20" y="17"/>
                  </a:cubicBezTo>
                  <a:cubicBezTo>
                    <a:pt x="28" y="17"/>
                    <a:pt x="33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D056C085-8963-4E47-AD94-C5F0B5DFED63}"/>
                </a:ext>
              </a:extLst>
            </p:cNvPr>
            <p:cNvSpPr/>
            <p:nvPr/>
          </p:nvSpPr>
          <p:spPr bwMode="auto">
            <a:xfrm>
              <a:off x="8915448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2 w 32"/>
                <a:gd name="T3" fmla="*/ 0 h 17"/>
                <a:gd name="T4" fmla="*/ 2 w 32"/>
                <a:gd name="T5" fmla="*/ 8 h 17"/>
                <a:gd name="T6" fmla="*/ 20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任意多边形: 形状 306">
              <a:extLst>
                <a:ext uri="{FF2B5EF4-FFF2-40B4-BE49-F238E27FC236}">
                  <a16:creationId xmlns:a16="http://schemas.microsoft.com/office/drawing/2014/main" id="{12D8D7BD-ACCD-4AE4-9C25-CAEF7F93B728}"/>
                </a:ext>
              </a:extLst>
            </p:cNvPr>
            <p:cNvSpPr/>
            <p:nvPr/>
          </p:nvSpPr>
          <p:spPr bwMode="auto">
            <a:xfrm>
              <a:off x="9038883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12 w 33"/>
                <a:gd name="T3" fmla="*/ 0 h 17"/>
                <a:gd name="T4" fmla="*/ 2 w 33"/>
                <a:gd name="T5" fmla="*/ 8 h 17"/>
                <a:gd name="T6" fmla="*/ 21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5" y="13"/>
                    <a:pt x="13" y="17"/>
                    <a:pt x="21" y="17"/>
                  </a:cubicBezTo>
                  <a:cubicBezTo>
                    <a:pt x="29" y="17"/>
                    <a:pt x="33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任意多边形: 形状 307">
              <a:extLst>
                <a:ext uri="{FF2B5EF4-FFF2-40B4-BE49-F238E27FC236}">
                  <a16:creationId xmlns:a16="http://schemas.microsoft.com/office/drawing/2014/main" id="{C4BEA3FF-88DC-437D-89CA-BF7213E49579}"/>
                </a:ext>
              </a:extLst>
            </p:cNvPr>
            <p:cNvSpPr/>
            <p:nvPr/>
          </p:nvSpPr>
          <p:spPr bwMode="auto">
            <a:xfrm>
              <a:off x="9166947" y="1953855"/>
              <a:ext cx="120350" cy="63261"/>
            </a:xfrm>
            <a:custGeom>
              <a:avLst/>
              <a:gdLst>
                <a:gd name="T0" fmla="*/ 30 w 33"/>
                <a:gd name="T1" fmla="*/ 8 h 17"/>
                <a:gd name="T2" fmla="*/ 12 w 33"/>
                <a:gd name="T3" fmla="*/ 0 h 17"/>
                <a:gd name="T4" fmla="*/ 2 w 33"/>
                <a:gd name="T5" fmla="*/ 8 h 17"/>
                <a:gd name="T6" fmla="*/ 21 w 33"/>
                <a:gd name="T7" fmla="*/ 17 h 17"/>
                <a:gd name="T8" fmla="*/ 30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8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4" y="13"/>
                    <a:pt x="13" y="17"/>
                    <a:pt x="21" y="17"/>
                  </a:cubicBezTo>
                  <a:cubicBezTo>
                    <a:pt x="28" y="17"/>
                    <a:pt x="33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任意多边形: 形状 308">
              <a:extLst>
                <a:ext uri="{FF2B5EF4-FFF2-40B4-BE49-F238E27FC236}">
                  <a16:creationId xmlns:a16="http://schemas.microsoft.com/office/drawing/2014/main" id="{17B427AE-8777-4C76-B22D-C5E808BEC5BD}"/>
                </a:ext>
              </a:extLst>
            </p:cNvPr>
            <p:cNvSpPr/>
            <p:nvPr/>
          </p:nvSpPr>
          <p:spPr bwMode="auto">
            <a:xfrm>
              <a:off x="6659660" y="2031003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4 w 30"/>
                <a:gd name="T3" fmla="*/ 0 h 17"/>
                <a:gd name="T4" fmla="*/ 1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0" name="任意多边形: 形状 309">
              <a:extLst>
                <a:ext uri="{FF2B5EF4-FFF2-40B4-BE49-F238E27FC236}">
                  <a16:creationId xmlns:a16="http://schemas.microsoft.com/office/drawing/2014/main" id="{0E5A9775-B770-4E0D-B60C-AE017F90382D}"/>
                </a:ext>
              </a:extLst>
            </p:cNvPr>
            <p:cNvSpPr/>
            <p:nvPr/>
          </p:nvSpPr>
          <p:spPr bwMode="auto">
            <a:xfrm>
              <a:off x="6787724" y="2031003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1" name="任意多边形: 形状 310">
              <a:extLst>
                <a:ext uri="{FF2B5EF4-FFF2-40B4-BE49-F238E27FC236}">
                  <a16:creationId xmlns:a16="http://schemas.microsoft.com/office/drawing/2014/main" id="{762E3CCF-D10F-44C9-A911-784180F3507F}"/>
                </a:ext>
              </a:extLst>
            </p:cNvPr>
            <p:cNvSpPr/>
            <p:nvPr/>
          </p:nvSpPr>
          <p:spPr bwMode="auto">
            <a:xfrm>
              <a:off x="6915789" y="2031003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0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2" name="任意多边形: 形状 311">
              <a:extLst>
                <a:ext uri="{FF2B5EF4-FFF2-40B4-BE49-F238E27FC236}">
                  <a16:creationId xmlns:a16="http://schemas.microsoft.com/office/drawing/2014/main" id="{0963CAD8-D390-4EE2-A05D-4D6741087723}"/>
                </a:ext>
              </a:extLst>
            </p:cNvPr>
            <p:cNvSpPr/>
            <p:nvPr/>
          </p:nvSpPr>
          <p:spPr bwMode="auto">
            <a:xfrm>
              <a:off x="7043853" y="2031003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0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13"/>
                    <a:pt x="9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3" name="任意多边形: 形状 312">
              <a:extLst>
                <a:ext uri="{FF2B5EF4-FFF2-40B4-BE49-F238E27FC236}">
                  <a16:creationId xmlns:a16="http://schemas.microsoft.com/office/drawing/2014/main" id="{F30044CB-AE82-46EB-B255-B3A013F7C321}"/>
                </a:ext>
              </a:extLst>
            </p:cNvPr>
            <p:cNvSpPr/>
            <p:nvPr/>
          </p:nvSpPr>
          <p:spPr bwMode="auto">
            <a:xfrm>
              <a:off x="7167289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4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3"/>
                    <a:pt x="10" y="17"/>
                    <a:pt x="18" y="17"/>
                  </a:cubicBezTo>
                  <a:cubicBezTo>
                    <a:pt x="25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4" name="任意多边形: 形状 313">
              <a:extLst>
                <a:ext uri="{FF2B5EF4-FFF2-40B4-BE49-F238E27FC236}">
                  <a16:creationId xmlns:a16="http://schemas.microsoft.com/office/drawing/2014/main" id="{A0772D6B-9A00-4DC0-AD94-C1C2622F26AD}"/>
                </a:ext>
              </a:extLst>
            </p:cNvPr>
            <p:cNvSpPr/>
            <p:nvPr/>
          </p:nvSpPr>
          <p:spPr bwMode="auto">
            <a:xfrm>
              <a:off x="7295354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4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9" y="4"/>
                    <a:pt x="21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5" name="任意多边形: 形状 314">
              <a:extLst>
                <a:ext uri="{FF2B5EF4-FFF2-40B4-BE49-F238E27FC236}">
                  <a16:creationId xmlns:a16="http://schemas.microsoft.com/office/drawing/2014/main" id="{35A85C3C-2599-4F5B-8302-2A31E5362991}"/>
                </a:ext>
              </a:extLst>
            </p:cNvPr>
            <p:cNvSpPr/>
            <p:nvPr/>
          </p:nvSpPr>
          <p:spPr bwMode="auto">
            <a:xfrm>
              <a:off x="7423418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6" name="任意多边形: 形状 315">
              <a:extLst>
                <a:ext uri="{FF2B5EF4-FFF2-40B4-BE49-F238E27FC236}">
                  <a16:creationId xmlns:a16="http://schemas.microsoft.com/office/drawing/2014/main" id="{0F5AA71D-FA2F-420E-9AC7-73EAA2AE3945}"/>
                </a:ext>
              </a:extLst>
            </p:cNvPr>
            <p:cNvSpPr/>
            <p:nvPr/>
          </p:nvSpPr>
          <p:spPr bwMode="auto">
            <a:xfrm>
              <a:off x="7549940" y="2031003"/>
              <a:ext cx="114178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7" name="任意多边形: 形状 316">
              <a:extLst>
                <a:ext uri="{FF2B5EF4-FFF2-40B4-BE49-F238E27FC236}">
                  <a16:creationId xmlns:a16="http://schemas.microsoft.com/office/drawing/2014/main" id="{B8074FF1-60DA-4E41-819A-C9826CDF9B63}"/>
                </a:ext>
              </a:extLst>
            </p:cNvPr>
            <p:cNvSpPr/>
            <p:nvPr/>
          </p:nvSpPr>
          <p:spPr bwMode="auto">
            <a:xfrm>
              <a:off x="7678005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8" name="任意多边形: 形状 317">
              <a:extLst>
                <a:ext uri="{FF2B5EF4-FFF2-40B4-BE49-F238E27FC236}">
                  <a16:creationId xmlns:a16="http://schemas.microsoft.com/office/drawing/2014/main" id="{E1D1DE76-073E-4741-BEF2-FCA6D5759922}"/>
                </a:ext>
              </a:extLst>
            </p:cNvPr>
            <p:cNvSpPr/>
            <p:nvPr/>
          </p:nvSpPr>
          <p:spPr bwMode="auto">
            <a:xfrm>
              <a:off x="7806069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9" name="任意多边形: 形状 318">
              <a:extLst>
                <a:ext uri="{FF2B5EF4-FFF2-40B4-BE49-F238E27FC236}">
                  <a16:creationId xmlns:a16="http://schemas.microsoft.com/office/drawing/2014/main" id="{9BEF20F2-4E80-4572-B797-1EDFC189280E}"/>
                </a:ext>
              </a:extLst>
            </p:cNvPr>
            <p:cNvSpPr/>
            <p:nvPr/>
          </p:nvSpPr>
          <p:spPr bwMode="auto">
            <a:xfrm>
              <a:off x="7934134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1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0" name="任意多边形: 形状 319">
              <a:extLst>
                <a:ext uri="{FF2B5EF4-FFF2-40B4-BE49-F238E27FC236}">
                  <a16:creationId xmlns:a16="http://schemas.microsoft.com/office/drawing/2014/main" id="{0E1E905E-950D-46C0-8D28-0B12B9DAD381}"/>
                </a:ext>
              </a:extLst>
            </p:cNvPr>
            <p:cNvSpPr/>
            <p:nvPr/>
          </p:nvSpPr>
          <p:spPr bwMode="auto">
            <a:xfrm>
              <a:off x="8060655" y="2031003"/>
              <a:ext cx="114178" cy="61718"/>
            </a:xfrm>
            <a:custGeom>
              <a:avLst/>
              <a:gdLst>
                <a:gd name="T0" fmla="*/ 30 w 31"/>
                <a:gd name="T1" fmla="*/ 9 h 17"/>
                <a:gd name="T2" fmla="*/ 12 w 31"/>
                <a:gd name="T3" fmla="*/ 0 h 17"/>
                <a:gd name="T4" fmla="*/ 1 w 31"/>
                <a:gd name="T5" fmla="*/ 9 h 17"/>
                <a:gd name="T6" fmla="*/ 19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1" name="任意多边形: 形状 320">
              <a:extLst>
                <a:ext uri="{FF2B5EF4-FFF2-40B4-BE49-F238E27FC236}">
                  <a16:creationId xmlns:a16="http://schemas.microsoft.com/office/drawing/2014/main" id="{A2135E8D-7F07-4CE0-B491-5F921D394B15}"/>
                </a:ext>
              </a:extLst>
            </p:cNvPr>
            <p:cNvSpPr/>
            <p:nvPr/>
          </p:nvSpPr>
          <p:spPr bwMode="auto">
            <a:xfrm>
              <a:off x="8185633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3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2" name="任意多边形: 形状 321">
              <a:extLst>
                <a:ext uri="{FF2B5EF4-FFF2-40B4-BE49-F238E27FC236}">
                  <a16:creationId xmlns:a16="http://schemas.microsoft.com/office/drawing/2014/main" id="{7E7821FE-4398-4C24-B708-6FA62B783A90}"/>
                </a:ext>
              </a:extLst>
            </p:cNvPr>
            <p:cNvSpPr/>
            <p:nvPr/>
          </p:nvSpPr>
          <p:spPr bwMode="auto">
            <a:xfrm>
              <a:off x="8313699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3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3" name="任意多边形: 形状 322">
              <a:extLst>
                <a:ext uri="{FF2B5EF4-FFF2-40B4-BE49-F238E27FC236}">
                  <a16:creationId xmlns:a16="http://schemas.microsoft.com/office/drawing/2014/main" id="{79618F34-4EFF-4973-8BC1-5205B19F9658}"/>
                </a:ext>
              </a:extLst>
            </p:cNvPr>
            <p:cNvSpPr/>
            <p:nvPr/>
          </p:nvSpPr>
          <p:spPr bwMode="auto">
            <a:xfrm>
              <a:off x="8440220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3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4" name="任意多边形: 形状 323">
              <a:extLst>
                <a:ext uri="{FF2B5EF4-FFF2-40B4-BE49-F238E27FC236}">
                  <a16:creationId xmlns:a16="http://schemas.microsoft.com/office/drawing/2014/main" id="{56611466-856A-481A-8042-662875A61AE8}"/>
                </a:ext>
              </a:extLst>
            </p:cNvPr>
            <p:cNvSpPr/>
            <p:nvPr/>
          </p:nvSpPr>
          <p:spPr bwMode="auto">
            <a:xfrm>
              <a:off x="8568284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3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9" y="4"/>
                    <a:pt x="20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5" name="任意多边形: 形状 324">
              <a:extLst>
                <a:ext uri="{FF2B5EF4-FFF2-40B4-BE49-F238E27FC236}">
                  <a16:creationId xmlns:a16="http://schemas.microsoft.com/office/drawing/2014/main" id="{FB7E53B3-A3AB-4EFE-91DD-48851E59E90F}"/>
                </a:ext>
              </a:extLst>
            </p:cNvPr>
            <p:cNvSpPr/>
            <p:nvPr/>
          </p:nvSpPr>
          <p:spPr bwMode="auto">
            <a:xfrm>
              <a:off x="8696349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6" name="任意多边形: 形状 325">
              <a:extLst>
                <a:ext uri="{FF2B5EF4-FFF2-40B4-BE49-F238E27FC236}">
                  <a16:creationId xmlns:a16="http://schemas.microsoft.com/office/drawing/2014/main" id="{B36FE9DB-B7F3-43E1-813F-43714A9B4DDF}"/>
                </a:ext>
              </a:extLst>
            </p:cNvPr>
            <p:cNvSpPr/>
            <p:nvPr/>
          </p:nvSpPr>
          <p:spPr bwMode="auto">
            <a:xfrm>
              <a:off x="8824413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7" name="任意多边形: 形状 326">
              <a:extLst>
                <a:ext uri="{FF2B5EF4-FFF2-40B4-BE49-F238E27FC236}">
                  <a16:creationId xmlns:a16="http://schemas.microsoft.com/office/drawing/2014/main" id="{508E2AA2-19C3-4323-A8F1-54676E7925D7}"/>
                </a:ext>
              </a:extLst>
            </p:cNvPr>
            <p:cNvSpPr/>
            <p:nvPr/>
          </p:nvSpPr>
          <p:spPr bwMode="auto">
            <a:xfrm>
              <a:off x="8952478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1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3" y="17"/>
                    <a:pt x="21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8" name="任意多边形: 形状 327">
              <a:extLst>
                <a:ext uri="{FF2B5EF4-FFF2-40B4-BE49-F238E27FC236}">
                  <a16:creationId xmlns:a16="http://schemas.microsoft.com/office/drawing/2014/main" id="{51FEB9BC-9C60-46C6-A971-50E1041143B3}"/>
                </a:ext>
              </a:extLst>
            </p:cNvPr>
            <p:cNvSpPr/>
            <p:nvPr/>
          </p:nvSpPr>
          <p:spPr bwMode="auto">
            <a:xfrm>
              <a:off x="9079000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1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3" y="17"/>
                    <a:pt x="21" y="17"/>
                  </a:cubicBezTo>
                  <a:cubicBezTo>
                    <a:pt x="29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9" name="任意多边形: 形状 328">
              <a:extLst>
                <a:ext uri="{FF2B5EF4-FFF2-40B4-BE49-F238E27FC236}">
                  <a16:creationId xmlns:a16="http://schemas.microsoft.com/office/drawing/2014/main" id="{4E5C35A6-A1AB-480A-96CD-A54DD3F6726A}"/>
                </a:ext>
              </a:extLst>
            </p:cNvPr>
            <p:cNvSpPr/>
            <p:nvPr/>
          </p:nvSpPr>
          <p:spPr bwMode="auto">
            <a:xfrm>
              <a:off x="9203978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3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9" y="4"/>
                    <a:pt x="20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0" name="任意多边形: 形状 329">
              <a:extLst>
                <a:ext uri="{FF2B5EF4-FFF2-40B4-BE49-F238E27FC236}">
                  <a16:creationId xmlns:a16="http://schemas.microsoft.com/office/drawing/2014/main" id="{39DC55CC-487B-489D-BF87-58108B32DE38}"/>
                </a:ext>
              </a:extLst>
            </p:cNvPr>
            <p:cNvSpPr/>
            <p:nvPr/>
          </p:nvSpPr>
          <p:spPr bwMode="auto">
            <a:xfrm>
              <a:off x="6670460" y="2108150"/>
              <a:ext cx="109550" cy="64804"/>
            </a:xfrm>
            <a:custGeom>
              <a:avLst/>
              <a:gdLst>
                <a:gd name="T0" fmla="*/ 29 w 30"/>
                <a:gd name="T1" fmla="*/ 9 h 18"/>
                <a:gd name="T2" fmla="*/ 14 w 30"/>
                <a:gd name="T3" fmla="*/ 0 h 18"/>
                <a:gd name="T4" fmla="*/ 0 w 30"/>
                <a:gd name="T5" fmla="*/ 9 h 18"/>
                <a:gd name="T6" fmla="*/ 16 w 30"/>
                <a:gd name="T7" fmla="*/ 18 h 18"/>
                <a:gd name="T8" fmla="*/ 29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29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8"/>
                    <a:pt x="16" y="18"/>
                  </a:cubicBezTo>
                  <a:cubicBezTo>
                    <a:pt x="24" y="18"/>
                    <a:pt x="30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1" name="任意多边形: 形状 330">
              <a:extLst>
                <a:ext uri="{FF2B5EF4-FFF2-40B4-BE49-F238E27FC236}">
                  <a16:creationId xmlns:a16="http://schemas.microsoft.com/office/drawing/2014/main" id="{AD0ADD21-CC99-4534-B481-BF3673FB05EA}"/>
                </a:ext>
              </a:extLst>
            </p:cNvPr>
            <p:cNvSpPr/>
            <p:nvPr/>
          </p:nvSpPr>
          <p:spPr bwMode="auto">
            <a:xfrm>
              <a:off x="6798525" y="2108150"/>
              <a:ext cx="109550" cy="64804"/>
            </a:xfrm>
            <a:custGeom>
              <a:avLst/>
              <a:gdLst>
                <a:gd name="T0" fmla="*/ 30 w 30"/>
                <a:gd name="T1" fmla="*/ 9 h 18"/>
                <a:gd name="T2" fmla="*/ 14 w 30"/>
                <a:gd name="T3" fmla="*/ 0 h 18"/>
                <a:gd name="T4" fmla="*/ 1 w 30"/>
                <a:gd name="T5" fmla="*/ 9 h 18"/>
                <a:gd name="T6" fmla="*/ 17 w 30"/>
                <a:gd name="T7" fmla="*/ 18 h 18"/>
                <a:gd name="T8" fmla="*/ 30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4"/>
                    <a:pt x="9" y="18"/>
                    <a:pt x="17" y="18"/>
                  </a:cubicBezTo>
                  <a:cubicBezTo>
                    <a:pt x="25" y="18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2" name="任意多边形: 形状 331">
              <a:extLst>
                <a:ext uri="{FF2B5EF4-FFF2-40B4-BE49-F238E27FC236}">
                  <a16:creationId xmlns:a16="http://schemas.microsoft.com/office/drawing/2014/main" id="{B6E00FD6-572D-43CA-A83A-2DCF5D409359}"/>
                </a:ext>
              </a:extLst>
            </p:cNvPr>
            <p:cNvSpPr/>
            <p:nvPr/>
          </p:nvSpPr>
          <p:spPr bwMode="auto">
            <a:xfrm>
              <a:off x="6926589" y="2108150"/>
              <a:ext cx="112636" cy="64804"/>
            </a:xfrm>
            <a:custGeom>
              <a:avLst/>
              <a:gdLst>
                <a:gd name="T0" fmla="*/ 30 w 31"/>
                <a:gd name="T1" fmla="*/ 9 h 18"/>
                <a:gd name="T2" fmla="*/ 14 w 31"/>
                <a:gd name="T3" fmla="*/ 0 h 18"/>
                <a:gd name="T4" fmla="*/ 1 w 31"/>
                <a:gd name="T5" fmla="*/ 9 h 18"/>
                <a:gd name="T6" fmla="*/ 17 w 31"/>
                <a:gd name="T7" fmla="*/ 18 h 18"/>
                <a:gd name="T8" fmla="*/ 30 w 31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8"/>
                    <a:pt x="17" y="18"/>
                  </a:cubicBezTo>
                  <a:cubicBezTo>
                    <a:pt x="25" y="18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3" name="任意多边形: 形状 332">
              <a:extLst>
                <a:ext uri="{FF2B5EF4-FFF2-40B4-BE49-F238E27FC236}">
                  <a16:creationId xmlns:a16="http://schemas.microsoft.com/office/drawing/2014/main" id="{3355EBF2-CDCF-4D5F-8730-C7B347243B1D}"/>
                </a:ext>
              </a:extLst>
            </p:cNvPr>
            <p:cNvSpPr/>
            <p:nvPr/>
          </p:nvSpPr>
          <p:spPr bwMode="auto">
            <a:xfrm>
              <a:off x="7057740" y="2108150"/>
              <a:ext cx="109550" cy="64804"/>
            </a:xfrm>
            <a:custGeom>
              <a:avLst/>
              <a:gdLst>
                <a:gd name="T0" fmla="*/ 29 w 30"/>
                <a:gd name="T1" fmla="*/ 9 h 18"/>
                <a:gd name="T2" fmla="*/ 13 w 30"/>
                <a:gd name="T3" fmla="*/ 0 h 18"/>
                <a:gd name="T4" fmla="*/ 0 w 30"/>
                <a:gd name="T5" fmla="*/ 9 h 18"/>
                <a:gd name="T6" fmla="*/ 17 w 30"/>
                <a:gd name="T7" fmla="*/ 18 h 18"/>
                <a:gd name="T8" fmla="*/ 29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14"/>
                    <a:pt x="9" y="18"/>
                    <a:pt x="17" y="18"/>
                  </a:cubicBezTo>
                  <a:cubicBezTo>
                    <a:pt x="25" y="18"/>
                    <a:pt x="30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4" name="任意多边形: 形状 333">
              <a:extLst>
                <a:ext uri="{FF2B5EF4-FFF2-40B4-BE49-F238E27FC236}">
                  <a16:creationId xmlns:a16="http://schemas.microsoft.com/office/drawing/2014/main" id="{44AF2602-8F80-4288-A478-CD26A5CBCDDA}"/>
                </a:ext>
              </a:extLst>
            </p:cNvPr>
            <p:cNvSpPr/>
            <p:nvPr/>
          </p:nvSpPr>
          <p:spPr bwMode="auto">
            <a:xfrm>
              <a:off x="7185804" y="2108150"/>
              <a:ext cx="112636" cy="64804"/>
            </a:xfrm>
            <a:custGeom>
              <a:avLst/>
              <a:gdLst>
                <a:gd name="T0" fmla="*/ 30 w 31"/>
                <a:gd name="T1" fmla="*/ 9 h 18"/>
                <a:gd name="T2" fmla="*/ 13 w 31"/>
                <a:gd name="T3" fmla="*/ 0 h 18"/>
                <a:gd name="T4" fmla="*/ 1 w 31"/>
                <a:gd name="T5" fmla="*/ 9 h 18"/>
                <a:gd name="T6" fmla="*/ 17 w 31"/>
                <a:gd name="T7" fmla="*/ 18 h 18"/>
                <a:gd name="T8" fmla="*/ 30 w 31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9" y="18"/>
                    <a:pt x="17" y="18"/>
                  </a:cubicBezTo>
                  <a:cubicBezTo>
                    <a:pt x="25" y="18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5" name="任意多边形: 形状 334">
              <a:extLst>
                <a:ext uri="{FF2B5EF4-FFF2-40B4-BE49-F238E27FC236}">
                  <a16:creationId xmlns:a16="http://schemas.microsoft.com/office/drawing/2014/main" id="{E1525117-0CB8-4F84-AE51-9562B55DC1CE}"/>
                </a:ext>
              </a:extLst>
            </p:cNvPr>
            <p:cNvSpPr/>
            <p:nvPr/>
          </p:nvSpPr>
          <p:spPr bwMode="auto">
            <a:xfrm>
              <a:off x="7313869" y="2108150"/>
              <a:ext cx="112636" cy="64804"/>
            </a:xfrm>
            <a:custGeom>
              <a:avLst/>
              <a:gdLst>
                <a:gd name="T0" fmla="*/ 30 w 31"/>
                <a:gd name="T1" fmla="*/ 9 h 18"/>
                <a:gd name="T2" fmla="*/ 14 w 31"/>
                <a:gd name="T3" fmla="*/ 0 h 18"/>
                <a:gd name="T4" fmla="*/ 1 w 31"/>
                <a:gd name="T5" fmla="*/ 9 h 18"/>
                <a:gd name="T6" fmla="*/ 18 w 31"/>
                <a:gd name="T7" fmla="*/ 18 h 18"/>
                <a:gd name="T8" fmla="*/ 30 w 31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10" y="18"/>
                    <a:pt x="18" y="18"/>
                  </a:cubicBezTo>
                  <a:cubicBezTo>
                    <a:pt x="26" y="18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6" name="任意多边形: 形状 335">
              <a:extLst>
                <a:ext uri="{FF2B5EF4-FFF2-40B4-BE49-F238E27FC236}">
                  <a16:creationId xmlns:a16="http://schemas.microsoft.com/office/drawing/2014/main" id="{590E0FA2-1461-41A8-9A6D-BBAB1E23246F}"/>
                </a:ext>
              </a:extLst>
            </p:cNvPr>
            <p:cNvSpPr/>
            <p:nvPr/>
          </p:nvSpPr>
          <p:spPr bwMode="auto">
            <a:xfrm>
              <a:off x="7440391" y="2108150"/>
              <a:ext cx="117264" cy="64804"/>
            </a:xfrm>
            <a:custGeom>
              <a:avLst/>
              <a:gdLst>
                <a:gd name="T0" fmla="*/ 31 w 32"/>
                <a:gd name="T1" fmla="*/ 9 h 18"/>
                <a:gd name="T2" fmla="*/ 14 w 32"/>
                <a:gd name="T3" fmla="*/ 0 h 18"/>
                <a:gd name="T4" fmla="*/ 2 w 32"/>
                <a:gd name="T5" fmla="*/ 9 h 18"/>
                <a:gd name="T6" fmla="*/ 18 w 32"/>
                <a:gd name="T7" fmla="*/ 18 h 18"/>
                <a:gd name="T8" fmla="*/ 31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1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4"/>
                    <a:pt x="10" y="18"/>
                    <a:pt x="18" y="18"/>
                  </a:cubicBezTo>
                  <a:cubicBezTo>
                    <a:pt x="26" y="18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7" name="任意多边形: 形状 336">
              <a:extLst>
                <a:ext uri="{FF2B5EF4-FFF2-40B4-BE49-F238E27FC236}">
                  <a16:creationId xmlns:a16="http://schemas.microsoft.com/office/drawing/2014/main" id="{2ACC177E-FC3A-42CC-A1F3-36200581B91A}"/>
                </a:ext>
              </a:extLst>
            </p:cNvPr>
            <p:cNvSpPr/>
            <p:nvPr/>
          </p:nvSpPr>
          <p:spPr bwMode="auto">
            <a:xfrm>
              <a:off x="7573084" y="2108150"/>
              <a:ext cx="112636" cy="64804"/>
            </a:xfrm>
            <a:custGeom>
              <a:avLst/>
              <a:gdLst>
                <a:gd name="T0" fmla="*/ 30 w 31"/>
                <a:gd name="T1" fmla="*/ 9 h 18"/>
                <a:gd name="T2" fmla="*/ 13 w 31"/>
                <a:gd name="T3" fmla="*/ 0 h 18"/>
                <a:gd name="T4" fmla="*/ 1 w 31"/>
                <a:gd name="T5" fmla="*/ 9 h 18"/>
                <a:gd name="T6" fmla="*/ 18 w 31"/>
                <a:gd name="T7" fmla="*/ 18 h 18"/>
                <a:gd name="T8" fmla="*/ 30 w 31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10" y="18"/>
                    <a:pt x="18" y="18"/>
                  </a:cubicBezTo>
                  <a:cubicBezTo>
                    <a:pt x="26" y="18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8" name="任意多边形: 形状 337">
              <a:extLst>
                <a:ext uri="{FF2B5EF4-FFF2-40B4-BE49-F238E27FC236}">
                  <a16:creationId xmlns:a16="http://schemas.microsoft.com/office/drawing/2014/main" id="{B0ED38B6-286A-4E0C-9A79-017350EC9A58}"/>
                </a:ext>
              </a:extLst>
            </p:cNvPr>
            <p:cNvSpPr/>
            <p:nvPr/>
          </p:nvSpPr>
          <p:spPr bwMode="auto">
            <a:xfrm>
              <a:off x="7699606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3 w 32"/>
                <a:gd name="T3" fmla="*/ 0 h 18"/>
                <a:gd name="T4" fmla="*/ 1 w 32"/>
                <a:gd name="T5" fmla="*/ 9 h 18"/>
                <a:gd name="T6" fmla="*/ 19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4"/>
                    <a:pt x="10" y="18"/>
                    <a:pt x="19" y="18"/>
                  </a:cubicBezTo>
                  <a:cubicBezTo>
                    <a:pt x="27" y="18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9" name="任意多边形: 形状 338">
              <a:extLst>
                <a:ext uri="{FF2B5EF4-FFF2-40B4-BE49-F238E27FC236}">
                  <a16:creationId xmlns:a16="http://schemas.microsoft.com/office/drawing/2014/main" id="{E5B81355-D85B-4BEB-B7E4-1ABFD69F4B43}"/>
                </a:ext>
              </a:extLst>
            </p:cNvPr>
            <p:cNvSpPr/>
            <p:nvPr/>
          </p:nvSpPr>
          <p:spPr bwMode="auto">
            <a:xfrm>
              <a:off x="7827670" y="2108150"/>
              <a:ext cx="117264" cy="64804"/>
            </a:xfrm>
            <a:custGeom>
              <a:avLst/>
              <a:gdLst>
                <a:gd name="T0" fmla="*/ 31 w 32"/>
                <a:gd name="T1" fmla="*/ 9 h 18"/>
                <a:gd name="T2" fmla="*/ 14 w 32"/>
                <a:gd name="T3" fmla="*/ 0 h 18"/>
                <a:gd name="T4" fmla="*/ 2 w 32"/>
                <a:gd name="T5" fmla="*/ 9 h 18"/>
                <a:gd name="T6" fmla="*/ 19 w 32"/>
                <a:gd name="T7" fmla="*/ 18 h 18"/>
                <a:gd name="T8" fmla="*/ 31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1" y="9"/>
                  </a:moveTo>
                  <a:cubicBezTo>
                    <a:pt x="29" y="4"/>
                    <a:pt x="21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4"/>
                    <a:pt x="11" y="18"/>
                    <a:pt x="19" y="18"/>
                  </a:cubicBezTo>
                  <a:cubicBezTo>
                    <a:pt x="27" y="18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0" name="任意多边形: 形状 339">
              <a:extLst>
                <a:ext uri="{FF2B5EF4-FFF2-40B4-BE49-F238E27FC236}">
                  <a16:creationId xmlns:a16="http://schemas.microsoft.com/office/drawing/2014/main" id="{E9BD800F-C634-4D11-B85B-0209009F6989}"/>
                </a:ext>
              </a:extLst>
            </p:cNvPr>
            <p:cNvSpPr/>
            <p:nvPr/>
          </p:nvSpPr>
          <p:spPr bwMode="auto">
            <a:xfrm>
              <a:off x="7958821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3 w 32"/>
                <a:gd name="T3" fmla="*/ 0 h 18"/>
                <a:gd name="T4" fmla="*/ 1 w 32"/>
                <a:gd name="T5" fmla="*/ 9 h 18"/>
                <a:gd name="T6" fmla="*/ 19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4"/>
                    <a:pt x="11" y="18"/>
                    <a:pt x="19" y="18"/>
                  </a:cubicBezTo>
                  <a:cubicBezTo>
                    <a:pt x="27" y="18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1" name="任意多边形: 形状 340">
              <a:extLst>
                <a:ext uri="{FF2B5EF4-FFF2-40B4-BE49-F238E27FC236}">
                  <a16:creationId xmlns:a16="http://schemas.microsoft.com/office/drawing/2014/main" id="{B69FF3C4-BB97-4F59-95F2-7B95D03A42BB}"/>
                </a:ext>
              </a:extLst>
            </p:cNvPr>
            <p:cNvSpPr/>
            <p:nvPr/>
          </p:nvSpPr>
          <p:spPr bwMode="auto">
            <a:xfrm>
              <a:off x="8086885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3 w 32"/>
                <a:gd name="T3" fmla="*/ 0 h 18"/>
                <a:gd name="T4" fmla="*/ 2 w 32"/>
                <a:gd name="T5" fmla="*/ 9 h 18"/>
                <a:gd name="T6" fmla="*/ 19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4"/>
                    <a:pt x="11" y="18"/>
                    <a:pt x="19" y="18"/>
                  </a:cubicBezTo>
                  <a:cubicBezTo>
                    <a:pt x="27" y="18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2" name="任意多边形: 形状 341">
              <a:extLst>
                <a:ext uri="{FF2B5EF4-FFF2-40B4-BE49-F238E27FC236}">
                  <a16:creationId xmlns:a16="http://schemas.microsoft.com/office/drawing/2014/main" id="{CEA03FB9-B716-4A74-A800-2953E1D785AD}"/>
                </a:ext>
              </a:extLst>
            </p:cNvPr>
            <p:cNvSpPr/>
            <p:nvPr/>
          </p:nvSpPr>
          <p:spPr bwMode="auto">
            <a:xfrm>
              <a:off x="8214950" y="2108150"/>
              <a:ext cx="120350" cy="64804"/>
            </a:xfrm>
            <a:custGeom>
              <a:avLst/>
              <a:gdLst>
                <a:gd name="T0" fmla="*/ 31 w 33"/>
                <a:gd name="T1" fmla="*/ 9 h 18"/>
                <a:gd name="T2" fmla="*/ 13 w 33"/>
                <a:gd name="T3" fmla="*/ 0 h 18"/>
                <a:gd name="T4" fmla="*/ 2 w 33"/>
                <a:gd name="T5" fmla="*/ 9 h 18"/>
                <a:gd name="T6" fmla="*/ 20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8"/>
                    <a:pt x="20" y="18"/>
                  </a:cubicBezTo>
                  <a:cubicBezTo>
                    <a:pt x="28" y="18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3" name="任意多边形: 形状 342">
              <a:extLst>
                <a:ext uri="{FF2B5EF4-FFF2-40B4-BE49-F238E27FC236}">
                  <a16:creationId xmlns:a16="http://schemas.microsoft.com/office/drawing/2014/main" id="{215F95F1-EB1E-460F-B9A3-92F4B5FB477A}"/>
                </a:ext>
              </a:extLst>
            </p:cNvPr>
            <p:cNvSpPr/>
            <p:nvPr/>
          </p:nvSpPr>
          <p:spPr bwMode="auto">
            <a:xfrm>
              <a:off x="8346100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2 w 32"/>
                <a:gd name="T3" fmla="*/ 0 h 18"/>
                <a:gd name="T4" fmla="*/ 1 w 32"/>
                <a:gd name="T5" fmla="*/ 9 h 18"/>
                <a:gd name="T6" fmla="*/ 19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1" y="9"/>
                  </a:cubicBezTo>
                  <a:cubicBezTo>
                    <a:pt x="3" y="14"/>
                    <a:pt x="11" y="18"/>
                    <a:pt x="19" y="18"/>
                  </a:cubicBezTo>
                  <a:cubicBezTo>
                    <a:pt x="27" y="18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4" name="任意多边形: 形状 343">
              <a:extLst>
                <a:ext uri="{FF2B5EF4-FFF2-40B4-BE49-F238E27FC236}">
                  <a16:creationId xmlns:a16="http://schemas.microsoft.com/office/drawing/2014/main" id="{C3471874-F90E-47E9-9AD7-B965769AB646}"/>
                </a:ext>
              </a:extLst>
            </p:cNvPr>
            <p:cNvSpPr/>
            <p:nvPr/>
          </p:nvSpPr>
          <p:spPr bwMode="auto">
            <a:xfrm>
              <a:off x="8474165" y="2108150"/>
              <a:ext cx="120350" cy="64804"/>
            </a:xfrm>
            <a:custGeom>
              <a:avLst/>
              <a:gdLst>
                <a:gd name="T0" fmla="*/ 31 w 33"/>
                <a:gd name="T1" fmla="*/ 9 h 18"/>
                <a:gd name="T2" fmla="*/ 13 w 33"/>
                <a:gd name="T3" fmla="*/ 0 h 18"/>
                <a:gd name="T4" fmla="*/ 2 w 33"/>
                <a:gd name="T5" fmla="*/ 9 h 18"/>
                <a:gd name="T6" fmla="*/ 20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8"/>
                    <a:pt x="20" y="18"/>
                  </a:cubicBezTo>
                  <a:cubicBezTo>
                    <a:pt x="28" y="18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5" name="任意多边形: 形状 344">
              <a:extLst>
                <a:ext uri="{FF2B5EF4-FFF2-40B4-BE49-F238E27FC236}">
                  <a16:creationId xmlns:a16="http://schemas.microsoft.com/office/drawing/2014/main" id="{F4B06CBE-1650-4FF2-ADCE-7217B62527A0}"/>
                </a:ext>
              </a:extLst>
            </p:cNvPr>
            <p:cNvSpPr/>
            <p:nvPr/>
          </p:nvSpPr>
          <p:spPr bwMode="auto">
            <a:xfrm>
              <a:off x="8600687" y="2108150"/>
              <a:ext cx="121893" cy="64804"/>
            </a:xfrm>
            <a:custGeom>
              <a:avLst/>
              <a:gdLst>
                <a:gd name="T0" fmla="*/ 31 w 33"/>
                <a:gd name="T1" fmla="*/ 9 h 18"/>
                <a:gd name="T2" fmla="*/ 13 w 33"/>
                <a:gd name="T3" fmla="*/ 0 h 18"/>
                <a:gd name="T4" fmla="*/ 2 w 33"/>
                <a:gd name="T5" fmla="*/ 9 h 18"/>
                <a:gd name="T6" fmla="*/ 21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8"/>
                    <a:pt x="21" y="18"/>
                  </a:cubicBezTo>
                  <a:cubicBezTo>
                    <a:pt x="29" y="18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6" name="任意多边形: 形状 345">
              <a:extLst>
                <a:ext uri="{FF2B5EF4-FFF2-40B4-BE49-F238E27FC236}">
                  <a16:creationId xmlns:a16="http://schemas.microsoft.com/office/drawing/2014/main" id="{97CEE288-C847-4533-992B-7E7F5AA96F52}"/>
                </a:ext>
              </a:extLst>
            </p:cNvPr>
            <p:cNvSpPr/>
            <p:nvPr/>
          </p:nvSpPr>
          <p:spPr bwMode="auto">
            <a:xfrm>
              <a:off x="8728751" y="2108150"/>
              <a:ext cx="124979" cy="64804"/>
            </a:xfrm>
            <a:custGeom>
              <a:avLst/>
              <a:gdLst>
                <a:gd name="T0" fmla="*/ 31 w 34"/>
                <a:gd name="T1" fmla="*/ 9 h 18"/>
                <a:gd name="T2" fmla="*/ 13 w 34"/>
                <a:gd name="T3" fmla="*/ 0 h 18"/>
                <a:gd name="T4" fmla="*/ 3 w 34"/>
                <a:gd name="T5" fmla="*/ 9 h 18"/>
                <a:gd name="T6" fmla="*/ 21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3" y="18"/>
                    <a:pt x="21" y="18"/>
                  </a:cubicBezTo>
                  <a:cubicBezTo>
                    <a:pt x="29" y="18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7" name="任意多边形: 形状 346">
              <a:extLst>
                <a:ext uri="{FF2B5EF4-FFF2-40B4-BE49-F238E27FC236}">
                  <a16:creationId xmlns:a16="http://schemas.microsoft.com/office/drawing/2014/main" id="{30C3C47B-9CF2-414F-9DB4-F8BC964E1854}"/>
                </a:ext>
              </a:extLst>
            </p:cNvPr>
            <p:cNvSpPr/>
            <p:nvPr/>
          </p:nvSpPr>
          <p:spPr bwMode="auto">
            <a:xfrm>
              <a:off x="8859902" y="2108150"/>
              <a:ext cx="120350" cy="64804"/>
            </a:xfrm>
            <a:custGeom>
              <a:avLst/>
              <a:gdLst>
                <a:gd name="T0" fmla="*/ 31 w 33"/>
                <a:gd name="T1" fmla="*/ 9 h 18"/>
                <a:gd name="T2" fmla="*/ 12 w 33"/>
                <a:gd name="T3" fmla="*/ 0 h 18"/>
                <a:gd name="T4" fmla="*/ 2 w 33"/>
                <a:gd name="T5" fmla="*/ 9 h 18"/>
                <a:gd name="T6" fmla="*/ 21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4"/>
                    <a:pt x="13" y="18"/>
                    <a:pt x="21" y="18"/>
                  </a:cubicBezTo>
                  <a:cubicBezTo>
                    <a:pt x="29" y="18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8" name="任意多边形: 形状 347">
              <a:extLst>
                <a:ext uri="{FF2B5EF4-FFF2-40B4-BE49-F238E27FC236}">
                  <a16:creationId xmlns:a16="http://schemas.microsoft.com/office/drawing/2014/main" id="{1BD52276-CBD2-44EA-8C5F-28E2F75B3247}"/>
                </a:ext>
              </a:extLst>
            </p:cNvPr>
            <p:cNvSpPr/>
            <p:nvPr/>
          </p:nvSpPr>
          <p:spPr bwMode="auto">
            <a:xfrm>
              <a:off x="8987966" y="2108150"/>
              <a:ext cx="124979" cy="64804"/>
            </a:xfrm>
            <a:custGeom>
              <a:avLst/>
              <a:gdLst>
                <a:gd name="T0" fmla="*/ 31 w 34"/>
                <a:gd name="T1" fmla="*/ 9 h 18"/>
                <a:gd name="T2" fmla="*/ 12 w 34"/>
                <a:gd name="T3" fmla="*/ 0 h 18"/>
                <a:gd name="T4" fmla="*/ 2 w 34"/>
                <a:gd name="T5" fmla="*/ 9 h 18"/>
                <a:gd name="T6" fmla="*/ 21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5" y="14"/>
                    <a:pt x="13" y="18"/>
                    <a:pt x="21" y="18"/>
                  </a:cubicBezTo>
                  <a:cubicBezTo>
                    <a:pt x="29" y="18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9" name="任意多边形: 形状 348">
              <a:extLst>
                <a:ext uri="{FF2B5EF4-FFF2-40B4-BE49-F238E27FC236}">
                  <a16:creationId xmlns:a16="http://schemas.microsoft.com/office/drawing/2014/main" id="{59369A7E-143E-4CF0-8F67-94CBA0981C0E}"/>
                </a:ext>
              </a:extLst>
            </p:cNvPr>
            <p:cNvSpPr/>
            <p:nvPr/>
          </p:nvSpPr>
          <p:spPr bwMode="auto">
            <a:xfrm>
              <a:off x="9116031" y="2108150"/>
              <a:ext cx="123436" cy="64804"/>
            </a:xfrm>
            <a:custGeom>
              <a:avLst/>
              <a:gdLst>
                <a:gd name="T0" fmla="*/ 32 w 34"/>
                <a:gd name="T1" fmla="*/ 9 h 18"/>
                <a:gd name="T2" fmla="*/ 13 w 34"/>
                <a:gd name="T3" fmla="*/ 0 h 18"/>
                <a:gd name="T4" fmla="*/ 3 w 34"/>
                <a:gd name="T5" fmla="*/ 9 h 18"/>
                <a:gd name="T6" fmla="*/ 22 w 34"/>
                <a:gd name="T7" fmla="*/ 18 h 18"/>
                <a:gd name="T8" fmla="*/ 32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2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4" y="18"/>
                    <a:pt x="22" y="18"/>
                  </a:cubicBezTo>
                  <a:cubicBezTo>
                    <a:pt x="30" y="18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0" name="任意多边形: 形状 349">
              <a:extLst>
                <a:ext uri="{FF2B5EF4-FFF2-40B4-BE49-F238E27FC236}">
                  <a16:creationId xmlns:a16="http://schemas.microsoft.com/office/drawing/2014/main" id="{5AC2D903-D689-4B53-84FD-A466E4224A18}"/>
                </a:ext>
              </a:extLst>
            </p:cNvPr>
            <p:cNvSpPr/>
            <p:nvPr/>
          </p:nvSpPr>
          <p:spPr bwMode="auto">
            <a:xfrm>
              <a:off x="9247181" y="2108150"/>
              <a:ext cx="123436" cy="64804"/>
            </a:xfrm>
            <a:custGeom>
              <a:avLst/>
              <a:gdLst>
                <a:gd name="T0" fmla="*/ 31 w 34"/>
                <a:gd name="T1" fmla="*/ 9 h 18"/>
                <a:gd name="T2" fmla="*/ 12 w 34"/>
                <a:gd name="T3" fmla="*/ 0 h 18"/>
                <a:gd name="T4" fmla="*/ 2 w 34"/>
                <a:gd name="T5" fmla="*/ 9 h 18"/>
                <a:gd name="T6" fmla="*/ 21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4"/>
                    <a:pt x="13" y="18"/>
                    <a:pt x="21" y="18"/>
                  </a:cubicBezTo>
                  <a:cubicBezTo>
                    <a:pt x="29" y="18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1" name="任意多边形: 形状 350">
              <a:extLst>
                <a:ext uri="{FF2B5EF4-FFF2-40B4-BE49-F238E27FC236}">
                  <a16:creationId xmlns:a16="http://schemas.microsoft.com/office/drawing/2014/main" id="{BAC28B4B-A19D-473A-B882-5A0BCB05D395}"/>
                </a:ext>
              </a:extLst>
            </p:cNvPr>
            <p:cNvSpPr/>
            <p:nvPr/>
          </p:nvSpPr>
          <p:spPr bwMode="auto">
            <a:xfrm>
              <a:off x="6678175" y="2188383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0" y="4"/>
                    <a:pt x="23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2" name="任意多边形: 形状 351">
              <a:extLst>
                <a:ext uri="{FF2B5EF4-FFF2-40B4-BE49-F238E27FC236}">
                  <a16:creationId xmlns:a16="http://schemas.microsoft.com/office/drawing/2014/main" id="{6DF5DDF9-69A3-417A-9123-962DC27C7F36}"/>
                </a:ext>
              </a:extLst>
            </p:cNvPr>
            <p:cNvSpPr/>
            <p:nvPr/>
          </p:nvSpPr>
          <p:spPr bwMode="auto">
            <a:xfrm>
              <a:off x="6809325" y="2188383"/>
              <a:ext cx="114178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3" name="任意多边形: 形状 352">
              <a:extLst>
                <a:ext uri="{FF2B5EF4-FFF2-40B4-BE49-F238E27FC236}">
                  <a16:creationId xmlns:a16="http://schemas.microsoft.com/office/drawing/2014/main" id="{D94535B5-7B67-4311-9FE3-2143D607CEB5}"/>
                </a:ext>
              </a:extLst>
            </p:cNvPr>
            <p:cNvSpPr/>
            <p:nvPr/>
          </p:nvSpPr>
          <p:spPr bwMode="auto">
            <a:xfrm>
              <a:off x="6940476" y="2188383"/>
              <a:ext cx="114178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4" name="任意多边形: 形状 353">
              <a:extLst>
                <a:ext uri="{FF2B5EF4-FFF2-40B4-BE49-F238E27FC236}">
                  <a16:creationId xmlns:a16="http://schemas.microsoft.com/office/drawing/2014/main" id="{59623670-4008-4944-8D20-ED175004B60A}"/>
                </a:ext>
              </a:extLst>
            </p:cNvPr>
            <p:cNvSpPr/>
            <p:nvPr/>
          </p:nvSpPr>
          <p:spPr bwMode="auto">
            <a:xfrm>
              <a:off x="7073170" y="2188383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3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5" name="任意多边形: 形状 354">
              <a:extLst>
                <a:ext uri="{FF2B5EF4-FFF2-40B4-BE49-F238E27FC236}">
                  <a16:creationId xmlns:a16="http://schemas.microsoft.com/office/drawing/2014/main" id="{29979E27-A206-409A-86CA-2141B302DBA2}"/>
                </a:ext>
              </a:extLst>
            </p:cNvPr>
            <p:cNvSpPr/>
            <p:nvPr/>
          </p:nvSpPr>
          <p:spPr bwMode="auto">
            <a:xfrm>
              <a:off x="7199691" y="2188383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6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6" name="任意多边形: 形状 355">
              <a:extLst>
                <a:ext uri="{FF2B5EF4-FFF2-40B4-BE49-F238E27FC236}">
                  <a16:creationId xmlns:a16="http://schemas.microsoft.com/office/drawing/2014/main" id="{BE2E70F8-28DC-4F89-89E7-3700329A5CFA}"/>
                </a:ext>
              </a:extLst>
            </p:cNvPr>
            <p:cNvSpPr/>
            <p:nvPr/>
          </p:nvSpPr>
          <p:spPr bwMode="auto">
            <a:xfrm>
              <a:off x="7330841" y="2188383"/>
              <a:ext cx="117264" cy="69433"/>
            </a:xfrm>
            <a:custGeom>
              <a:avLst/>
              <a:gdLst>
                <a:gd name="T0" fmla="*/ 30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0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6" y="19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7" name="任意多边形: 形状 356">
              <a:extLst>
                <a:ext uri="{FF2B5EF4-FFF2-40B4-BE49-F238E27FC236}">
                  <a16:creationId xmlns:a16="http://schemas.microsoft.com/office/drawing/2014/main" id="{E7B4F858-3B4C-471F-8914-5BE6B48EAD98}"/>
                </a:ext>
              </a:extLst>
            </p:cNvPr>
            <p:cNvSpPr/>
            <p:nvPr/>
          </p:nvSpPr>
          <p:spPr bwMode="auto">
            <a:xfrm>
              <a:off x="7463535" y="2188383"/>
              <a:ext cx="115721" cy="69433"/>
            </a:xfrm>
            <a:custGeom>
              <a:avLst/>
              <a:gdLst>
                <a:gd name="T0" fmla="*/ 30 w 32"/>
                <a:gd name="T1" fmla="*/ 9 h 19"/>
                <a:gd name="T2" fmla="*/ 13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0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6" y="19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8" name="任意多边形: 形状 357">
              <a:extLst>
                <a:ext uri="{FF2B5EF4-FFF2-40B4-BE49-F238E27FC236}">
                  <a16:creationId xmlns:a16="http://schemas.microsoft.com/office/drawing/2014/main" id="{ECE6AE28-C732-4D0E-A28E-DA723343BFE3}"/>
                </a:ext>
              </a:extLst>
            </p:cNvPr>
            <p:cNvSpPr/>
            <p:nvPr/>
          </p:nvSpPr>
          <p:spPr bwMode="auto">
            <a:xfrm>
              <a:off x="7594685" y="2188383"/>
              <a:ext cx="115721" cy="69433"/>
            </a:xfrm>
            <a:custGeom>
              <a:avLst/>
              <a:gdLst>
                <a:gd name="T0" fmla="*/ 30 w 32"/>
                <a:gd name="T1" fmla="*/ 9 h 19"/>
                <a:gd name="T2" fmla="*/ 13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0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6" y="19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9" name="任意多边形: 形状 358">
              <a:extLst>
                <a:ext uri="{FF2B5EF4-FFF2-40B4-BE49-F238E27FC236}">
                  <a16:creationId xmlns:a16="http://schemas.microsoft.com/office/drawing/2014/main" id="{675FCA2F-97B1-4145-91A5-0E7717E5E83B}"/>
                </a:ext>
              </a:extLst>
            </p:cNvPr>
            <p:cNvSpPr/>
            <p:nvPr/>
          </p:nvSpPr>
          <p:spPr bwMode="auto">
            <a:xfrm>
              <a:off x="7722750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0" name="任意多边形: 形状 359">
              <a:extLst>
                <a:ext uri="{FF2B5EF4-FFF2-40B4-BE49-F238E27FC236}">
                  <a16:creationId xmlns:a16="http://schemas.microsoft.com/office/drawing/2014/main" id="{445B96FA-62C4-4C65-A4C3-4691910D442C}"/>
                </a:ext>
              </a:extLst>
            </p:cNvPr>
            <p:cNvSpPr/>
            <p:nvPr/>
          </p:nvSpPr>
          <p:spPr bwMode="auto">
            <a:xfrm>
              <a:off x="7853900" y="2188383"/>
              <a:ext cx="115721" cy="69433"/>
            </a:xfrm>
            <a:custGeom>
              <a:avLst/>
              <a:gdLst>
                <a:gd name="T0" fmla="*/ 31 w 32"/>
                <a:gd name="T1" fmla="*/ 9 h 19"/>
                <a:gd name="T2" fmla="*/ 13 w 32"/>
                <a:gd name="T3" fmla="*/ 0 h 19"/>
                <a:gd name="T4" fmla="*/ 2 w 32"/>
                <a:gd name="T5" fmla="*/ 9 h 19"/>
                <a:gd name="T6" fmla="*/ 19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1" name="任意多边形: 形状 360">
              <a:extLst>
                <a:ext uri="{FF2B5EF4-FFF2-40B4-BE49-F238E27FC236}">
                  <a16:creationId xmlns:a16="http://schemas.microsoft.com/office/drawing/2014/main" id="{A9ABB1DA-7409-4B3B-BEE3-98E155DB3487}"/>
                </a:ext>
              </a:extLst>
            </p:cNvPr>
            <p:cNvSpPr/>
            <p:nvPr/>
          </p:nvSpPr>
          <p:spPr bwMode="auto">
            <a:xfrm>
              <a:off x="7985050" y="2188383"/>
              <a:ext cx="115721" cy="69433"/>
            </a:xfrm>
            <a:custGeom>
              <a:avLst/>
              <a:gdLst>
                <a:gd name="T0" fmla="*/ 31 w 32"/>
                <a:gd name="T1" fmla="*/ 9 h 19"/>
                <a:gd name="T2" fmla="*/ 13 w 32"/>
                <a:gd name="T3" fmla="*/ 0 h 19"/>
                <a:gd name="T4" fmla="*/ 1 w 32"/>
                <a:gd name="T5" fmla="*/ 9 h 19"/>
                <a:gd name="T6" fmla="*/ 19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2" name="任意多边形: 形状 361">
              <a:extLst>
                <a:ext uri="{FF2B5EF4-FFF2-40B4-BE49-F238E27FC236}">
                  <a16:creationId xmlns:a16="http://schemas.microsoft.com/office/drawing/2014/main" id="{2783F8A1-B442-47F4-B8C3-53C958C35850}"/>
                </a:ext>
              </a:extLst>
            </p:cNvPr>
            <p:cNvSpPr/>
            <p:nvPr/>
          </p:nvSpPr>
          <p:spPr bwMode="auto">
            <a:xfrm>
              <a:off x="8113115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3" name="任意多边形: 形状 362">
              <a:extLst>
                <a:ext uri="{FF2B5EF4-FFF2-40B4-BE49-F238E27FC236}">
                  <a16:creationId xmlns:a16="http://schemas.microsoft.com/office/drawing/2014/main" id="{48D96BAD-FDB7-4533-B132-332606D0413E}"/>
                </a:ext>
              </a:extLst>
            </p:cNvPr>
            <p:cNvSpPr/>
            <p:nvPr/>
          </p:nvSpPr>
          <p:spPr bwMode="auto">
            <a:xfrm>
              <a:off x="8244265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4" name="任意多边形: 形状 363">
              <a:extLst>
                <a:ext uri="{FF2B5EF4-FFF2-40B4-BE49-F238E27FC236}">
                  <a16:creationId xmlns:a16="http://schemas.microsoft.com/office/drawing/2014/main" id="{8184C980-71D9-417F-9977-1838DD2BE878}"/>
                </a:ext>
              </a:extLst>
            </p:cNvPr>
            <p:cNvSpPr/>
            <p:nvPr/>
          </p:nvSpPr>
          <p:spPr bwMode="auto">
            <a:xfrm>
              <a:off x="8375416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5" name="任意多边形: 形状 364">
              <a:extLst>
                <a:ext uri="{FF2B5EF4-FFF2-40B4-BE49-F238E27FC236}">
                  <a16:creationId xmlns:a16="http://schemas.microsoft.com/office/drawing/2014/main" id="{7AC8C8B3-92E3-4234-90E9-AE9AF0135D2F}"/>
                </a:ext>
              </a:extLst>
            </p:cNvPr>
            <p:cNvSpPr/>
            <p:nvPr/>
          </p:nvSpPr>
          <p:spPr bwMode="auto">
            <a:xfrm>
              <a:off x="8506566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6" name="任意多边形: 形状 365">
              <a:extLst>
                <a:ext uri="{FF2B5EF4-FFF2-40B4-BE49-F238E27FC236}">
                  <a16:creationId xmlns:a16="http://schemas.microsoft.com/office/drawing/2014/main" id="{688A1591-C3E1-4ECD-8AE3-5F91D15B81F7}"/>
                </a:ext>
              </a:extLst>
            </p:cNvPr>
            <p:cNvSpPr/>
            <p:nvPr/>
          </p:nvSpPr>
          <p:spPr bwMode="auto">
            <a:xfrm>
              <a:off x="8634631" y="2188383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3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3" y="19"/>
                    <a:pt x="21" y="19"/>
                  </a:cubicBezTo>
                  <a:cubicBezTo>
                    <a:pt x="29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7" name="任意多边形: 形状 366">
              <a:extLst>
                <a:ext uri="{FF2B5EF4-FFF2-40B4-BE49-F238E27FC236}">
                  <a16:creationId xmlns:a16="http://schemas.microsoft.com/office/drawing/2014/main" id="{3048E49E-CD10-4BA3-A8DA-B2C65CA8060F}"/>
                </a:ext>
              </a:extLst>
            </p:cNvPr>
            <p:cNvSpPr/>
            <p:nvPr/>
          </p:nvSpPr>
          <p:spPr bwMode="auto">
            <a:xfrm>
              <a:off x="8765781" y="2188383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5" y="14"/>
                    <a:pt x="13" y="19"/>
                    <a:pt x="21" y="19"/>
                  </a:cubicBezTo>
                  <a:cubicBezTo>
                    <a:pt x="29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8" name="任意多边形: 形状 367">
              <a:extLst>
                <a:ext uri="{FF2B5EF4-FFF2-40B4-BE49-F238E27FC236}">
                  <a16:creationId xmlns:a16="http://schemas.microsoft.com/office/drawing/2014/main" id="{1D0A1A04-18B0-4734-B507-9A32830E0024}"/>
                </a:ext>
              </a:extLst>
            </p:cNvPr>
            <p:cNvSpPr/>
            <p:nvPr/>
          </p:nvSpPr>
          <p:spPr bwMode="auto">
            <a:xfrm>
              <a:off x="8896932" y="2188383"/>
              <a:ext cx="123436" cy="69433"/>
            </a:xfrm>
            <a:custGeom>
              <a:avLst/>
              <a:gdLst>
                <a:gd name="T0" fmla="*/ 31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1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4"/>
                    <a:pt x="13" y="19"/>
                    <a:pt x="21" y="19"/>
                  </a:cubicBezTo>
                  <a:cubicBezTo>
                    <a:pt x="29" y="19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9" name="任意多边形: 形状 368">
              <a:extLst>
                <a:ext uri="{FF2B5EF4-FFF2-40B4-BE49-F238E27FC236}">
                  <a16:creationId xmlns:a16="http://schemas.microsoft.com/office/drawing/2014/main" id="{59FCEE69-996F-484E-96D6-424AA28A8535}"/>
                </a:ext>
              </a:extLst>
            </p:cNvPr>
            <p:cNvSpPr/>
            <p:nvPr/>
          </p:nvSpPr>
          <p:spPr bwMode="auto">
            <a:xfrm>
              <a:off x="9028082" y="2188383"/>
              <a:ext cx="124979" cy="69433"/>
            </a:xfrm>
            <a:custGeom>
              <a:avLst/>
              <a:gdLst>
                <a:gd name="T0" fmla="*/ 31 w 34"/>
                <a:gd name="T1" fmla="*/ 9 h 19"/>
                <a:gd name="T2" fmla="*/ 12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1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4"/>
                    <a:pt x="13" y="19"/>
                    <a:pt x="21" y="19"/>
                  </a:cubicBezTo>
                  <a:cubicBezTo>
                    <a:pt x="29" y="19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0" name="任意多边形: 形状 369">
              <a:extLst>
                <a:ext uri="{FF2B5EF4-FFF2-40B4-BE49-F238E27FC236}">
                  <a16:creationId xmlns:a16="http://schemas.microsoft.com/office/drawing/2014/main" id="{D6FCA6D3-E803-467B-A9BB-D3E80D575383}"/>
                </a:ext>
              </a:extLst>
            </p:cNvPr>
            <p:cNvSpPr/>
            <p:nvPr/>
          </p:nvSpPr>
          <p:spPr bwMode="auto">
            <a:xfrm>
              <a:off x="9156147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3 w 35"/>
                <a:gd name="T3" fmla="*/ 0 h 19"/>
                <a:gd name="T4" fmla="*/ 3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1" name="任意多边形: 形状 370">
              <a:extLst>
                <a:ext uri="{FF2B5EF4-FFF2-40B4-BE49-F238E27FC236}">
                  <a16:creationId xmlns:a16="http://schemas.microsoft.com/office/drawing/2014/main" id="{BDF37D35-3FD4-4E6A-8E9A-DE346A859B40}"/>
                </a:ext>
              </a:extLst>
            </p:cNvPr>
            <p:cNvSpPr/>
            <p:nvPr/>
          </p:nvSpPr>
          <p:spPr bwMode="auto">
            <a:xfrm>
              <a:off x="9287297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3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1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2" name="任意多边形: 形状 371">
              <a:extLst>
                <a:ext uri="{FF2B5EF4-FFF2-40B4-BE49-F238E27FC236}">
                  <a16:creationId xmlns:a16="http://schemas.microsoft.com/office/drawing/2014/main" id="{8DE318B0-FCC5-4DB8-A7BC-41A738E2B211}"/>
                </a:ext>
              </a:extLst>
            </p:cNvPr>
            <p:cNvSpPr/>
            <p:nvPr/>
          </p:nvSpPr>
          <p:spPr bwMode="auto">
            <a:xfrm>
              <a:off x="6688975" y="2271702"/>
              <a:ext cx="114178" cy="69433"/>
            </a:xfrm>
            <a:custGeom>
              <a:avLst/>
              <a:gdLst>
                <a:gd name="T0" fmla="*/ 31 w 31"/>
                <a:gd name="T1" fmla="*/ 9 h 19"/>
                <a:gd name="T2" fmla="*/ 15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1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1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5" y="19"/>
                    <a:pt x="31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3" name="任意多边形: 形状 372">
              <a:extLst>
                <a:ext uri="{FF2B5EF4-FFF2-40B4-BE49-F238E27FC236}">
                  <a16:creationId xmlns:a16="http://schemas.microsoft.com/office/drawing/2014/main" id="{67848988-2097-48E3-BE53-40D6806F5E75}"/>
                </a:ext>
              </a:extLst>
            </p:cNvPr>
            <p:cNvSpPr/>
            <p:nvPr/>
          </p:nvSpPr>
          <p:spPr bwMode="auto">
            <a:xfrm>
              <a:off x="6824755" y="2271702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0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4" name="任意多边形: 形状 373">
              <a:extLst>
                <a:ext uri="{FF2B5EF4-FFF2-40B4-BE49-F238E27FC236}">
                  <a16:creationId xmlns:a16="http://schemas.microsoft.com/office/drawing/2014/main" id="{25E54F6B-0B0B-466D-BABE-39F8D2610633}"/>
                </a:ext>
              </a:extLst>
            </p:cNvPr>
            <p:cNvSpPr/>
            <p:nvPr/>
          </p:nvSpPr>
          <p:spPr bwMode="auto">
            <a:xfrm>
              <a:off x="6955906" y="2271702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4"/>
                    <a:pt x="9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5" name="任意多边形: 形状 374">
              <a:extLst>
                <a:ext uri="{FF2B5EF4-FFF2-40B4-BE49-F238E27FC236}">
                  <a16:creationId xmlns:a16="http://schemas.microsoft.com/office/drawing/2014/main" id="{4160F597-A343-421C-AF84-21647F121D7B}"/>
                </a:ext>
              </a:extLst>
            </p:cNvPr>
            <p:cNvSpPr/>
            <p:nvPr/>
          </p:nvSpPr>
          <p:spPr bwMode="auto">
            <a:xfrm>
              <a:off x="7087056" y="2271702"/>
              <a:ext cx="117264" cy="69433"/>
            </a:xfrm>
            <a:custGeom>
              <a:avLst/>
              <a:gdLst>
                <a:gd name="T0" fmla="*/ 30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7 w 32"/>
                <a:gd name="T7" fmla="*/ 19 h 19"/>
                <a:gd name="T8" fmla="*/ 30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6" y="19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6" name="任意多边形: 形状 375">
              <a:extLst>
                <a:ext uri="{FF2B5EF4-FFF2-40B4-BE49-F238E27FC236}">
                  <a16:creationId xmlns:a16="http://schemas.microsoft.com/office/drawing/2014/main" id="{709F3E26-1FAA-4E82-BA85-9A9E6C55C8B7}"/>
                </a:ext>
              </a:extLst>
            </p:cNvPr>
            <p:cNvSpPr/>
            <p:nvPr/>
          </p:nvSpPr>
          <p:spPr bwMode="auto">
            <a:xfrm>
              <a:off x="7218207" y="2271702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6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7" name="任意多边形: 形状 376">
              <a:extLst>
                <a:ext uri="{FF2B5EF4-FFF2-40B4-BE49-F238E27FC236}">
                  <a16:creationId xmlns:a16="http://schemas.microsoft.com/office/drawing/2014/main" id="{FA119168-EFFB-4F7C-8D6C-9D7EF26CA043}"/>
                </a:ext>
              </a:extLst>
            </p:cNvPr>
            <p:cNvSpPr/>
            <p:nvPr/>
          </p:nvSpPr>
          <p:spPr bwMode="auto">
            <a:xfrm>
              <a:off x="7349356" y="2271702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3" y="14"/>
                    <a:pt x="10" y="19"/>
                    <a:pt x="18" y="19"/>
                  </a:cubicBezTo>
                  <a:cubicBezTo>
                    <a:pt x="27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8" name="任意多边形: 形状 377">
              <a:extLst>
                <a:ext uri="{FF2B5EF4-FFF2-40B4-BE49-F238E27FC236}">
                  <a16:creationId xmlns:a16="http://schemas.microsoft.com/office/drawing/2014/main" id="{CF8403B3-5A03-4567-B6D9-408AE2D79708}"/>
                </a:ext>
              </a:extLst>
            </p:cNvPr>
            <p:cNvSpPr/>
            <p:nvPr/>
          </p:nvSpPr>
          <p:spPr bwMode="auto">
            <a:xfrm>
              <a:off x="7480507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9" name="任意多边形: 形状 378">
              <a:extLst>
                <a:ext uri="{FF2B5EF4-FFF2-40B4-BE49-F238E27FC236}">
                  <a16:creationId xmlns:a16="http://schemas.microsoft.com/office/drawing/2014/main" id="{2F6A75DC-DB66-4D09-9529-9834093B79F0}"/>
                </a:ext>
              </a:extLst>
            </p:cNvPr>
            <p:cNvSpPr/>
            <p:nvPr/>
          </p:nvSpPr>
          <p:spPr bwMode="auto">
            <a:xfrm>
              <a:off x="7616287" y="2271702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3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7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0" name="任意多边形: 形状 379">
              <a:extLst>
                <a:ext uri="{FF2B5EF4-FFF2-40B4-BE49-F238E27FC236}">
                  <a16:creationId xmlns:a16="http://schemas.microsoft.com/office/drawing/2014/main" id="{85B312EE-F514-421E-AA06-690C40E3ACFF}"/>
                </a:ext>
              </a:extLst>
            </p:cNvPr>
            <p:cNvSpPr/>
            <p:nvPr/>
          </p:nvSpPr>
          <p:spPr bwMode="auto">
            <a:xfrm>
              <a:off x="7747437" y="2271702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3 w 32"/>
                <a:gd name="T3" fmla="*/ 0 h 19"/>
                <a:gd name="T4" fmla="*/ 1 w 32"/>
                <a:gd name="T5" fmla="*/ 9 h 19"/>
                <a:gd name="T6" fmla="*/ 19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1" name="任意多边形: 形状 380">
              <a:extLst>
                <a:ext uri="{FF2B5EF4-FFF2-40B4-BE49-F238E27FC236}">
                  <a16:creationId xmlns:a16="http://schemas.microsoft.com/office/drawing/2014/main" id="{D7CE5227-5EF9-46E9-99AC-6F0AE2FBCFF2}"/>
                </a:ext>
              </a:extLst>
            </p:cNvPr>
            <p:cNvSpPr/>
            <p:nvPr/>
          </p:nvSpPr>
          <p:spPr bwMode="auto">
            <a:xfrm>
              <a:off x="7878588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1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2" name="任意多边形: 形状 381">
              <a:extLst>
                <a:ext uri="{FF2B5EF4-FFF2-40B4-BE49-F238E27FC236}">
                  <a16:creationId xmlns:a16="http://schemas.microsoft.com/office/drawing/2014/main" id="{6D784028-1273-4AE3-AF45-62FD30E3ADB8}"/>
                </a:ext>
              </a:extLst>
            </p:cNvPr>
            <p:cNvSpPr/>
            <p:nvPr/>
          </p:nvSpPr>
          <p:spPr bwMode="auto">
            <a:xfrm>
              <a:off x="8009738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4"/>
                    <a:pt x="11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3" name="任意多边形: 形状 382">
              <a:extLst>
                <a:ext uri="{FF2B5EF4-FFF2-40B4-BE49-F238E27FC236}">
                  <a16:creationId xmlns:a16="http://schemas.microsoft.com/office/drawing/2014/main" id="{0A1B2D11-ADD6-4623-9D8F-56385DCA6D24}"/>
                </a:ext>
              </a:extLst>
            </p:cNvPr>
            <p:cNvSpPr/>
            <p:nvPr/>
          </p:nvSpPr>
          <p:spPr bwMode="auto">
            <a:xfrm>
              <a:off x="8142431" y="2271702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4" name="任意多边形: 形状 383">
              <a:extLst>
                <a:ext uri="{FF2B5EF4-FFF2-40B4-BE49-F238E27FC236}">
                  <a16:creationId xmlns:a16="http://schemas.microsoft.com/office/drawing/2014/main" id="{2E12AE8C-5CD4-40AF-836C-7544601A8090}"/>
                </a:ext>
              </a:extLst>
            </p:cNvPr>
            <p:cNvSpPr/>
            <p:nvPr/>
          </p:nvSpPr>
          <p:spPr bwMode="auto">
            <a:xfrm>
              <a:off x="8273582" y="2271702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4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1" y="19"/>
                  </a:cubicBezTo>
                  <a:cubicBezTo>
                    <a:pt x="29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5" name="任意多边形: 形状 384">
              <a:extLst>
                <a:ext uri="{FF2B5EF4-FFF2-40B4-BE49-F238E27FC236}">
                  <a16:creationId xmlns:a16="http://schemas.microsoft.com/office/drawing/2014/main" id="{E6EE9ED6-7D8E-4F07-B0B1-5C20FDA9B820}"/>
                </a:ext>
              </a:extLst>
            </p:cNvPr>
            <p:cNvSpPr/>
            <p:nvPr/>
          </p:nvSpPr>
          <p:spPr bwMode="auto">
            <a:xfrm>
              <a:off x="8407818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6" name="任意多边形: 形状 385">
              <a:extLst>
                <a:ext uri="{FF2B5EF4-FFF2-40B4-BE49-F238E27FC236}">
                  <a16:creationId xmlns:a16="http://schemas.microsoft.com/office/drawing/2014/main" id="{72D7EC77-B73B-4D24-B9A4-1863D4D0EC7A}"/>
                </a:ext>
              </a:extLst>
            </p:cNvPr>
            <p:cNvSpPr/>
            <p:nvPr/>
          </p:nvSpPr>
          <p:spPr bwMode="auto">
            <a:xfrm>
              <a:off x="8538969" y="2271702"/>
              <a:ext cx="124979" cy="69433"/>
            </a:xfrm>
            <a:custGeom>
              <a:avLst/>
              <a:gdLst>
                <a:gd name="T0" fmla="*/ 31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0 w 34"/>
                <a:gd name="T7" fmla="*/ 19 h 19"/>
                <a:gd name="T8" fmla="*/ 31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9" y="19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7" name="任意多边形: 形状 386">
              <a:extLst>
                <a:ext uri="{FF2B5EF4-FFF2-40B4-BE49-F238E27FC236}">
                  <a16:creationId xmlns:a16="http://schemas.microsoft.com/office/drawing/2014/main" id="{27E2B6C2-80A2-4886-B2D5-EBF9A4DB96E3}"/>
                </a:ext>
              </a:extLst>
            </p:cNvPr>
            <p:cNvSpPr/>
            <p:nvPr/>
          </p:nvSpPr>
          <p:spPr bwMode="auto">
            <a:xfrm>
              <a:off x="8670119" y="2271702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3" y="19"/>
                    <a:pt x="21" y="19"/>
                  </a:cubicBezTo>
                  <a:cubicBezTo>
                    <a:pt x="29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8" name="任意多边形: 形状 387">
              <a:extLst>
                <a:ext uri="{FF2B5EF4-FFF2-40B4-BE49-F238E27FC236}">
                  <a16:creationId xmlns:a16="http://schemas.microsoft.com/office/drawing/2014/main" id="{D3ACE1B5-B173-41DC-991B-21E7C871875B}"/>
                </a:ext>
              </a:extLst>
            </p:cNvPr>
            <p:cNvSpPr/>
            <p:nvPr/>
          </p:nvSpPr>
          <p:spPr bwMode="auto">
            <a:xfrm>
              <a:off x="8802812" y="2271702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5" y="14"/>
                    <a:pt x="13" y="19"/>
                    <a:pt x="21" y="19"/>
                  </a:cubicBezTo>
                  <a:cubicBezTo>
                    <a:pt x="30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9" name="任意多边形: 形状 388">
              <a:extLst>
                <a:ext uri="{FF2B5EF4-FFF2-40B4-BE49-F238E27FC236}">
                  <a16:creationId xmlns:a16="http://schemas.microsoft.com/office/drawing/2014/main" id="{A202D46B-602A-4BE2-BACC-6D9757A23B35}"/>
                </a:ext>
              </a:extLst>
            </p:cNvPr>
            <p:cNvSpPr/>
            <p:nvPr/>
          </p:nvSpPr>
          <p:spPr bwMode="auto">
            <a:xfrm>
              <a:off x="8933963" y="2271702"/>
              <a:ext cx="126522" cy="69433"/>
            </a:xfrm>
            <a:custGeom>
              <a:avLst/>
              <a:gdLst>
                <a:gd name="T0" fmla="*/ 32 w 35"/>
                <a:gd name="T1" fmla="*/ 9 h 19"/>
                <a:gd name="T2" fmla="*/ 13 w 35"/>
                <a:gd name="T3" fmla="*/ 0 h 19"/>
                <a:gd name="T4" fmla="*/ 3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0" name="任意多边形: 形状 389">
              <a:extLst>
                <a:ext uri="{FF2B5EF4-FFF2-40B4-BE49-F238E27FC236}">
                  <a16:creationId xmlns:a16="http://schemas.microsoft.com/office/drawing/2014/main" id="{41C9F105-B631-49D9-9976-4715A93C70F5}"/>
                </a:ext>
              </a:extLst>
            </p:cNvPr>
            <p:cNvSpPr/>
            <p:nvPr/>
          </p:nvSpPr>
          <p:spPr bwMode="auto">
            <a:xfrm>
              <a:off x="9065113" y="2271702"/>
              <a:ext cx="128065" cy="69433"/>
            </a:xfrm>
            <a:custGeom>
              <a:avLst/>
              <a:gdLst>
                <a:gd name="T0" fmla="*/ 33 w 35"/>
                <a:gd name="T1" fmla="*/ 9 h 19"/>
                <a:gd name="T2" fmla="*/ 13 w 35"/>
                <a:gd name="T3" fmla="*/ 0 h 19"/>
                <a:gd name="T4" fmla="*/ 3 w 35"/>
                <a:gd name="T5" fmla="*/ 9 h 19"/>
                <a:gd name="T6" fmla="*/ 22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1" y="19"/>
                    <a:pt x="35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1" name="任意多边形: 形状 390">
              <a:extLst>
                <a:ext uri="{FF2B5EF4-FFF2-40B4-BE49-F238E27FC236}">
                  <a16:creationId xmlns:a16="http://schemas.microsoft.com/office/drawing/2014/main" id="{75FD523B-5D83-4E9B-9A82-EDCC40640B6B}"/>
                </a:ext>
              </a:extLst>
            </p:cNvPr>
            <p:cNvSpPr/>
            <p:nvPr/>
          </p:nvSpPr>
          <p:spPr bwMode="auto">
            <a:xfrm>
              <a:off x="9199350" y="2271702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12 w 34"/>
                <a:gd name="T3" fmla="*/ 0 h 19"/>
                <a:gd name="T4" fmla="*/ 2 w 34"/>
                <a:gd name="T5" fmla="*/ 9 h 19"/>
                <a:gd name="T6" fmla="*/ 22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2" name="任意多边形: 形状 391">
              <a:extLst>
                <a:ext uri="{FF2B5EF4-FFF2-40B4-BE49-F238E27FC236}">
                  <a16:creationId xmlns:a16="http://schemas.microsoft.com/office/drawing/2014/main" id="{52F60EEA-131E-47CF-87F9-E285E97C9652}"/>
                </a:ext>
              </a:extLst>
            </p:cNvPr>
            <p:cNvSpPr/>
            <p:nvPr/>
          </p:nvSpPr>
          <p:spPr bwMode="auto">
            <a:xfrm>
              <a:off x="9330500" y="2271702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2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3" name="任意多边形: 形状 392">
              <a:extLst>
                <a:ext uri="{FF2B5EF4-FFF2-40B4-BE49-F238E27FC236}">
                  <a16:creationId xmlns:a16="http://schemas.microsoft.com/office/drawing/2014/main" id="{9627E1C0-5961-490A-B1C1-D4F9B58C0A68}"/>
                </a:ext>
              </a:extLst>
            </p:cNvPr>
            <p:cNvSpPr/>
            <p:nvPr/>
          </p:nvSpPr>
          <p:spPr bwMode="auto">
            <a:xfrm>
              <a:off x="9375246" y="2356565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3 w 35"/>
                <a:gd name="T5" fmla="*/ 9 h 19"/>
                <a:gd name="T6" fmla="*/ 2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0" y="4"/>
                    <a:pt x="21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5"/>
                    <a:pt x="14" y="19"/>
                    <a:pt x="23" y="19"/>
                  </a:cubicBezTo>
                  <a:cubicBezTo>
                    <a:pt x="31" y="19"/>
                    <a:pt x="35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4" name="任意多边形: 形状 393">
              <a:extLst>
                <a:ext uri="{FF2B5EF4-FFF2-40B4-BE49-F238E27FC236}">
                  <a16:creationId xmlns:a16="http://schemas.microsoft.com/office/drawing/2014/main" id="{524484BB-0889-4AC6-9ADB-A1C22735AAFC}"/>
                </a:ext>
              </a:extLst>
            </p:cNvPr>
            <p:cNvSpPr/>
            <p:nvPr/>
          </p:nvSpPr>
          <p:spPr bwMode="auto">
            <a:xfrm>
              <a:off x="6969792" y="2356565"/>
              <a:ext cx="114178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0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5"/>
                    <a:pt x="9" y="19"/>
                    <a:pt x="17" y="19"/>
                  </a:cubicBezTo>
                  <a:cubicBezTo>
                    <a:pt x="25" y="19"/>
                    <a:pt x="31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5" name="任意多边形: 形状 394">
              <a:extLst>
                <a:ext uri="{FF2B5EF4-FFF2-40B4-BE49-F238E27FC236}">
                  <a16:creationId xmlns:a16="http://schemas.microsoft.com/office/drawing/2014/main" id="{D5D98FA1-009F-48B8-80DB-24019D482AF4}"/>
                </a:ext>
              </a:extLst>
            </p:cNvPr>
            <p:cNvSpPr/>
            <p:nvPr/>
          </p:nvSpPr>
          <p:spPr bwMode="auto">
            <a:xfrm>
              <a:off x="7102485" y="2356565"/>
              <a:ext cx="115721" cy="69433"/>
            </a:xfrm>
            <a:custGeom>
              <a:avLst/>
              <a:gdLst>
                <a:gd name="T0" fmla="*/ 31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3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5"/>
                    <a:pt x="10" y="19"/>
                    <a:pt x="18" y="19"/>
                  </a:cubicBezTo>
                  <a:cubicBezTo>
                    <a:pt x="26" y="19"/>
                    <a:pt x="32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6" name="任意多边形: 形状 395">
              <a:extLst>
                <a:ext uri="{FF2B5EF4-FFF2-40B4-BE49-F238E27FC236}">
                  <a16:creationId xmlns:a16="http://schemas.microsoft.com/office/drawing/2014/main" id="{8DE5F72D-CA3D-45FF-B62F-893B0AB8B22D}"/>
                </a:ext>
              </a:extLst>
            </p:cNvPr>
            <p:cNvSpPr/>
            <p:nvPr/>
          </p:nvSpPr>
          <p:spPr bwMode="auto">
            <a:xfrm>
              <a:off x="7236722" y="2356565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5"/>
                    <a:pt x="10" y="19"/>
                    <a:pt x="18" y="19"/>
                  </a:cubicBezTo>
                  <a:cubicBezTo>
                    <a:pt x="26" y="19"/>
                    <a:pt x="32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7" name="任意多边形: 形状 396">
              <a:extLst>
                <a:ext uri="{FF2B5EF4-FFF2-40B4-BE49-F238E27FC236}">
                  <a16:creationId xmlns:a16="http://schemas.microsoft.com/office/drawing/2014/main" id="{B932CB0F-4D57-489B-904A-427715B17B06}"/>
                </a:ext>
              </a:extLst>
            </p:cNvPr>
            <p:cNvSpPr/>
            <p:nvPr/>
          </p:nvSpPr>
          <p:spPr bwMode="auto">
            <a:xfrm>
              <a:off x="7367872" y="2356565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19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0" y="4"/>
                    <a:pt x="23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5"/>
                    <a:pt x="11" y="19"/>
                    <a:pt x="19" y="19"/>
                  </a:cubicBezTo>
                  <a:cubicBezTo>
                    <a:pt x="27" y="19"/>
                    <a:pt x="33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8" name="任意多边形: 形状 397">
              <a:extLst>
                <a:ext uri="{FF2B5EF4-FFF2-40B4-BE49-F238E27FC236}">
                  <a16:creationId xmlns:a16="http://schemas.microsoft.com/office/drawing/2014/main" id="{BE289D14-13B5-434E-AD54-F47AABDB0AAC}"/>
                </a:ext>
              </a:extLst>
            </p:cNvPr>
            <p:cNvSpPr/>
            <p:nvPr/>
          </p:nvSpPr>
          <p:spPr bwMode="auto">
            <a:xfrm>
              <a:off x="7503651" y="2356565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4 w 33"/>
                <a:gd name="T3" fmla="*/ 0 h 19"/>
                <a:gd name="T4" fmla="*/ 1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3" y="15"/>
                    <a:pt x="10" y="19"/>
                    <a:pt x="19" y="19"/>
                  </a:cubicBezTo>
                  <a:cubicBezTo>
                    <a:pt x="27" y="19"/>
                    <a:pt x="33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9" name="任意多边形: 形状 398">
              <a:extLst>
                <a:ext uri="{FF2B5EF4-FFF2-40B4-BE49-F238E27FC236}">
                  <a16:creationId xmlns:a16="http://schemas.microsoft.com/office/drawing/2014/main" id="{BDDFADCA-1258-4E42-A42D-E75DE9D40A87}"/>
                </a:ext>
              </a:extLst>
            </p:cNvPr>
            <p:cNvSpPr/>
            <p:nvPr/>
          </p:nvSpPr>
          <p:spPr bwMode="auto">
            <a:xfrm>
              <a:off x="7637888" y="2356565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1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5"/>
                    <a:pt x="10" y="19"/>
                    <a:pt x="19" y="19"/>
                  </a:cubicBezTo>
                  <a:cubicBezTo>
                    <a:pt x="27" y="19"/>
                    <a:pt x="33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0" name="任意多边形: 形状 399">
              <a:extLst>
                <a:ext uri="{FF2B5EF4-FFF2-40B4-BE49-F238E27FC236}">
                  <a16:creationId xmlns:a16="http://schemas.microsoft.com/office/drawing/2014/main" id="{82B00BC0-01BD-4C42-A165-C2DFE932D842}"/>
                </a:ext>
              </a:extLst>
            </p:cNvPr>
            <p:cNvSpPr/>
            <p:nvPr/>
          </p:nvSpPr>
          <p:spPr bwMode="auto">
            <a:xfrm>
              <a:off x="7769038" y="2356565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5"/>
                    <a:pt x="11" y="19"/>
                    <a:pt x="20" y="19"/>
                  </a:cubicBezTo>
                  <a:cubicBezTo>
                    <a:pt x="28" y="19"/>
                    <a:pt x="33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1" name="任意多边形: 形状 400">
              <a:extLst>
                <a:ext uri="{FF2B5EF4-FFF2-40B4-BE49-F238E27FC236}">
                  <a16:creationId xmlns:a16="http://schemas.microsoft.com/office/drawing/2014/main" id="{057E45A3-B427-4A8C-9029-ECA6048194CF}"/>
                </a:ext>
              </a:extLst>
            </p:cNvPr>
            <p:cNvSpPr/>
            <p:nvPr/>
          </p:nvSpPr>
          <p:spPr bwMode="auto">
            <a:xfrm>
              <a:off x="7904817" y="2356565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5"/>
                    <a:pt x="11" y="19"/>
                    <a:pt x="20" y="19"/>
                  </a:cubicBezTo>
                  <a:cubicBezTo>
                    <a:pt x="28" y="19"/>
                    <a:pt x="33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2" name="任意多边形: 形状 401">
              <a:extLst>
                <a:ext uri="{FF2B5EF4-FFF2-40B4-BE49-F238E27FC236}">
                  <a16:creationId xmlns:a16="http://schemas.microsoft.com/office/drawing/2014/main" id="{9FBBC17C-408E-46A7-BF98-9521241C7CA3}"/>
                </a:ext>
              </a:extLst>
            </p:cNvPr>
            <p:cNvSpPr/>
            <p:nvPr/>
          </p:nvSpPr>
          <p:spPr bwMode="auto">
            <a:xfrm>
              <a:off x="8039054" y="2356565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1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5"/>
                    <a:pt x="11" y="19"/>
                    <a:pt x="19" y="19"/>
                  </a:cubicBezTo>
                  <a:cubicBezTo>
                    <a:pt x="28" y="19"/>
                    <a:pt x="33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3" name="任意多边形: 形状 402">
              <a:extLst>
                <a:ext uri="{FF2B5EF4-FFF2-40B4-BE49-F238E27FC236}">
                  <a16:creationId xmlns:a16="http://schemas.microsoft.com/office/drawing/2014/main" id="{7C1BCC32-FA8C-4C35-BCC8-5FB017A59539}"/>
                </a:ext>
              </a:extLst>
            </p:cNvPr>
            <p:cNvSpPr/>
            <p:nvPr/>
          </p:nvSpPr>
          <p:spPr bwMode="auto">
            <a:xfrm>
              <a:off x="8170204" y="2356565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14 w 34"/>
                <a:gd name="T3" fmla="*/ 0 h 19"/>
                <a:gd name="T4" fmla="*/ 2 w 34"/>
                <a:gd name="T5" fmla="*/ 9 h 19"/>
                <a:gd name="T6" fmla="*/ 20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5"/>
                    <a:pt x="12" y="19"/>
                    <a:pt x="20" y="19"/>
                  </a:cubicBezTo>
                  <a:cubicBezTo>
                    <a:pt x="29" y="19"/>
                    <a:pt x="34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4" name="任意多边形: 形状 403">
              <a:extLst>
                <a:ext uri="{FF2B5EF4-FFF2-40B4-BE49-F238E27FC236}">
                  <a16:creationId xmlns:a16="http://schemas.microsoft.com/office/drawing/2014/main" id="{037AD3ED-8259-4744-B549-87EFA10B44E1}"/>
                </a:ext>
              </a:extLst>
            </p:cNvPr>
            <p:cNvSpPr/>
            <p:nvPr/>
          </p:nvSpPr>
          <p:spPr bwMode="auto">
            <a:xfrm>
              <a:off x="8305983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0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5"/>
                    <a:pt x="12" y="19"/>
                    <a:pt x="20" y="19"/>
                  </a:cubicBezTo>
                  <a:cubicBezTo>
                    <a:pt x="29" y="19"/>
                    <a:pt x="34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5" name="任意多边形: 形状 404">
              <a:extLst>
                <a:ext uri="{FF2B5EF4-FFF2-40B4-BE49-F238E27FC236}">
                  <a16:creationId xmlns:a16="http://schemas.microsoft.com/office/drawing/2014/main" id="{E10D7A7A-1940-4597-8D83-372B5C2B0DB2}"/>
                </a:ext>
              </a:extLst>
            </p:cNvPr>
            <p:cNvSpPr/>
            <p:nvPr/>
          </p:nvSpPr>
          <p:spPr bwMode="auto">
            <a:xfrm>
              <a:off x="8437134" y="2356565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4 w 35"/>
                <a:gd name="T3" fmla="*/ 0 h 19"/>
                <a:gd name="T4" fmla="*/ 2 w 35"/>
                <a:gd name="T5" fmla="*/ 9 h 19"/>
                <a:gd name="T6" fmla="*/ 21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5"/>
                    <a:pt x="13" y="19"/>
                    <a:pt x="21" y="19"/>
                  </a:cubicBezTo>
                  <a:cubicBezTo>
                    <a:pt x="30" y="19"/>
                    <a:pt x="35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6" name="任意多边形: 形状 405">
              <a:extLst>
                <a:ext uri="{FF2B5EF4-FFF2-40B4-BE49-F238E27FC236}">
                  <a16:creationId xmlns:a16="http://schemas.microsoft.com/office/drawing/2014/main" id="{FA245A1C-B52B-40AB-837B-67F6A2ED36BC}"/>
                </a:ext>
              </a:extLst>
            </p:cNvPr>
            <p:cNvSpPr/>
            <p:nvPr/>
          </p:nvSpPr>
          <p:spPr bwMode="auto">
            <a:xfrm>
              <a:off x="8572914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5"/>
                    <a:pt x="13" y="19"/>
                    <a:pt x="21" y="19"/>
                  </a:cubicBezTo>
                  <a:cubicBezTo>
                    <a:pt x="29" y="19"/>
                    <a:pt x="34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7" name="任意多边形: 形状 406">
              <a:extLst>
                <a:ext uri="{FF2B5EF4-FFF2-40B4-BE49-F238E27FC236}">
                  <a16:creationId xmlns:a16="http://schemas.microsoft.com/office/drawing/2014/main" id="{16A8EAF3-204D-43C4-8268-7CC9B2A96F0D}"/>
                </a:ext>
              </a:extLst>
            </p:cNvPr>
            <p:cNvSpPr/>
            <p:nvPr/>
          </p:nvSpPr>
          <p:spPr bwMode="auto">
            <a:xfrm>
              <a:off x="8707149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5"/>
                    <a:pt x="13" y="19"/>
                    <a:pt x="21" y="19"/>
                  </a:cubicBezTo>
                  <a:cubicBezTo>
                    <a:pt x="29" y="19"/>
                    <a:pt x="34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8" name="任意多边形: 形状 407">
              <a:extLst>
                <a:ext uri="{FF2B5EF4-FFF2-40B4-BE49-F238E27FC236}">
                  <a16:creationId xmlns:a16="http://schemas.microsoft.com/office/drawing/2014/main" id="{E92E6B7A-85E0-41CD-9C6D-0432AAA9E824}"/>
                </a:ext>
              </a:extLst>
            </p:cNvPr>
            <p:cNvSpPr/>
            <p:nvPr/>
          </p:nvSpPr>
          <p:spPr bwMode="auto">
            <a:xfrm>
              <a:off x="8838300" y="2356565"/>
              <a:ext cx="128065" cy="69433"/>
            </a:xfrm>
            <a:custGeom>
              <a:avLst/>
              <a:gdLst>
                <a:gd name="T0" fmla="*/ 33 w 35"/>
                <a:gd name="T1" fmla="*/ 9 h 19"/>
                <a:gd name="T2" fmla="*/ 13 w 35"/>
                <a:gd name="T3" fmla="*/ 0 h 19"/>
                <a:gd name="T4" fmla="*/ 3 w 35"/>
                <a:gd name="T5" fmla="*/ 9 h 19"/>
                <a:gd name="T6" fmla="*/ 22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5"/>
                    <a:pt x="14" y="19"/>
                    <a:pt x="22" y="19"/>
                  </a:cubicBezTo>
                  <a:cubicBezTo>
                    <a:pt x="30" y="19"/>
                    <a:pt x="35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9" name="任意多边形: 形状 408">
              <a:extLst>
                <a:ext uri="{FF2B5EF4-FFF2-40B4-BE49-F238E27FC236}">
                  <a16:creationId xmlns:a16="http://schemas.microsoft.com/office/drawing/2014/main" id="{1BE223A5-4EF7-4291-A1DD-D39FE03C72C5}"/>
                </a:ext>
              </a:extLst>
            </p:cNvPr>
            <p:cNvSpPr/>
            <p:nvPr/>
          </p:nvSpPr>
          <p:spPr bwMode="auto">
            <a:xfrm>
              <a:off x="8974080" y="2356565"/>
              <a:ext cx="126522" cy="69433"/>
            </a:xfrm>
            <a:custGeom>
              <a:avLst/>
              <a:gdLst>
                <a:gd name="T0" fmla="*/ 32 w 35"/>
                <a:gd name="T1" fmla="*/ 9 h 19"/>
                <a:gd name="T2" fmla="*/ 13 w 35"/>
                <a:gd name="T3" fmla="*/ 0 h 19"/>
                <a:gd name="T4" fmla="*/ 2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5" y="15"/>
                    <a:pt x="14" y="19"/>
                    <a:pt x="22" y="19"/>
                  </a:cubicBezTo>
                  <a:cubicBezTo>
                    <a:pt x="30" y="19"/>
                    <a:pt x="35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0" name="任意多边形: 形状 409">
              <a:extLst>
                <a:ext uri="{FF2B5EF4-FFF2-40B4-BE49-F238E27FC236}">
                  <a16:creationId xmlns:a16="http://schemas.microsoft.com/office/drawing/2014/main" id="{5623FD5D-4518-4D46-965E-6C9918535A95}"/>
                </a:ext>
              </a:extLst>
            </p:cNvPr>
            <p:cNvSpPr/>
            <p:nvPr/>
          </p:nvSpPr>
          <p:spPr bwMode="auto">
            <a:xfrm>
              <a:off x="9108316" y="2356565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2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1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5"/>
                    <a:pt x="13" y="19"/>
                    <a:pt x="22" y="19"/>
                  </a:cubicBezTo>
                  <a:cubicBezTo>
                    <a:pt x="30" y="19"/>
                    <a:pt x="35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1" name="任意多边形: 形状 410">
              <a:extLst>
                <a:ext uri="{FF2B5EF4-FFF2-40B4-BE49-F238E27FC236}">
                  <a16:creationId xmlns:a16="http://schemas.microsoft.com/office/drawing/2014/main" id="{1CA188EC-EBD7-42F2-84F6-B5D262387D1D}"/>
                </a:ext>
              </a:extLst>
            </p:cNvPr>
            <p:cNvSpPr/>
            <p:nvPr/>
          </p:nvSpPr>
          <p:spPr bwMode="auto">
            <a:xfrm>
              <a:off x="9239466" y="2356565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13 w 36"/>
                <a:gd name="T3" fmla="*/ 0 h 19"/>
                <a:gd name="T4" fmla="*/ 3 w 36"/>
                <a:gd name="T5" fmla="*/ 9 h 19"/>
                <a:gd name="T6" fmla="*/ 23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5"/>
                    <a:pt x="14" y="19"/>
                    <a:pt x="23" y="19"/>
                  </a:cubicBezTo>
                  <a:cubicBezTo>
                    <a:pt x="31" y="19"/>
                    <a:pt x="36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2" name="任意多边形: 形状 411">
              <a:extLst>
                <a:ext uri="{FF2B5EF4-FFF2-40B4-BE49-F238E27FC236}">
                  <a16:creationId xmlns:a16="http://schemas.microsoft.com/office/drawing/2014/main" id="{9F58664B-C169-48FC-B409-181324034531}"/>
                </a:ext>
              </a:extLst>
            </p:cNvPr>
            <p:cNvSpPr/>
            <p:nvPr/>
          </p:nvSpPr>
          <p:spPr bwMode="auto">
            <a:xfrm>
              <a:off x="6985221" y="2439884"/>
              <a:ext cx="117264" cy="74061"/>
            </a:xfrm>
            <a:custGeom>
              <a:avLst/>
              <a:gdLst>
                <a:gd name="T0" fmla="*/ 31 w 32"/>
                <a:gd name="T1" fmla="*/ 10 h 20"/>
                <a:gd name="T2" fmla="*/ 14 w 32"/>
                <a:gd name="T3" fmla="*/ 0 h 20"/>
                <a:gd name="T4" fmla="*/ 0 w 32"/>
                <a:gd name="T5" fmla="*/ 10 h 20"/>
                <a:gd name="T6" fmla="*/ 17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0" y="10"/>
                  </a:cubicBezTo>
                  <a:cubicBezTo>
                    <a:pt x="1" y="16"/>
                    <a:pt x="9" y="20"/>
                    <a:pt x="17" y="20"/>
                  </a:cubicBezTo>
                  <a:cubicBezTo>
                    <a:pt x="26" y="20"/>
                    <a:pt x="32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3" name="任意多边形: 形状 412">
              <a:extLst>
                <a:ext uri="{FF2B5EF4-FFF2-40B4-BE49-F238E27FC236}">
                  <a16:creationId xmlns:a16="http://schemas.microsoft.com/office/drawing/2014/main" id="{68E467F5-5820-49BC-A9F8-B9229FFE6C23}"/>
                </a:ext>
              </a:extLst>
            </p:cNvPr>
            <p:cNvSpPr/>
            <p:nvPr/>
          </p:nvSpPr>
          <p:spPr bwMode="auto">
            <a:xfrm>
              <a:off x="7119458" y="2439884"/>
              <a:ext cx="117264" cy="74061"/>
            </a:xfrm>
            <a:custGeom>
              <a:avLst/>
              <a:gdLst>
                <a:gd name="T0" fmla="*/ 31 w 32"/>
                <a:gd name="T1" fmla="*/ 10 h 20"/>
                <a:gd name="T2" fmla="*/ 14 w 32"/>
                <a:gd name="T3" fmla="*/ 0 h 20"/>
                <a:gd name="T4" fmla="*/ 1 w 32"/>
                <a:gd name="T5" fmla="*/ 10 h 20"/>
                <a:gd name="T6" fmla="*/ 18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1" y="10"/>
                  </a:cubicBezTo>
                  <a:cubicBezTo>
                    <a:pt x="2" y="16"/>
                    <a:pt x="9" y="20"/>
                    <a:pt x="18" y="20"/>
                  </a:cubicBezTo>
                  <a:cubicBezTo>
                    <a:pt x="26" y="20"/>
                    <a:pt x="32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4" name="任意多边形: 形状 413">
              <a:extLst>
                <a:ext uri="{FF2B5EF4-FFF2-40B4-BE49-F238E27FC236}">
                  <a16:creationId xmlns:a16="http://schemas.microsoft.com/office/drawing/2014/main" id="{73625019-EBFD-4291-AE59-F98D420644C9}"/>
                </a:ext>
              </a:extLst>
            </p:cNvPr>
            <p:cNvSpPr/>
            <p:nvPr/>
          </p:nvSpPr>
          <p:spPr bwMode="auto">
            <a:xfrm>
              <a:off x="7255237" y="2439884"/>
              <a:ext cx="117264" cy="74061"/>
            </a:xfrm>
            <a:custGeom>
              <a:avLst/>
              <a:gdLst>
                <a:gd name="T0" fmla="*/ 31 w 32"/>
                <a:gd name="T1" fmla="*/ 10 h 20"/>
                <a:gd name="T2" fmla="*/ 14 w 32"/>
                <a:gd name="T3" fmla="*/ 0 h 20"/>
                <a:gd name="T4" fmla="*/ 1 w 32"/>
                <a:gd name="T5" fmla="*/ 10 h 20"/>
                <a:gd name="T6" fmla="*/ 18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1" y="10"/>
                  </a:cubicBezTo>
                  <a:cubicBezTo>
                    <a:pt x="2" y="16"/>
                    <a:pt x="10" y="20"/>
                    <a:pt x="18" y="20"/>
                  </a:cubicBezTo>
                  <a:cubicBezTo>
                    <a:pt x="27" y="20"/>
                    <a:pt x="32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5" name="任意多边形: 形状 414">
              <a:extLst>
                <a:ext uri="{FF2B5EF4-FFF2-40B4-BE49-F238E27FC236}">
                  <a16:creationId xmlns:a16="http://schemas.microsoft.com/office/drawing/2014/main" id="{BFE767B7-FF94-4CA6-8263-2E924EFCBD34}"/>
                </a:ext>
              </a:extLst>
            </p:cNvPr>
            <p:cNvSpPr/>
            <p:nvPr/>
          </p:nvSpPr>
          <p:spPr bwMode="auto">
            <a:xfrm>
              <a:off x="7389473" y="2439884"/>
              <a:ext cx="120350" cy="74061"/>
            </a:xfrm>
            <a:custGeom>
              <a:avLst/>
              <a:gdLst>
                <a:gd name="T0" fmla="*/ 31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1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1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1" y="10"/>
                  </a:cubicBezTo>
                  <a:cubicBezTo>
                    <a:pt x="2" y="16"/>
                    <a:pt x="10" y="20"/>
                    <a:pt x="19" y="20"/>
                  </a:cubicBezTo>
                  <a:cubicBezTo>
                    <a:pt x="27" y="20"/>
                    <a:pt x="33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6" name="任意多边形: 形状 415">
              <a:extLst>
                <a:ext uri="{FF2B5EF4-FFF2-40B4-BE49-F238E27FC236}">
                  <a16:creationId xmlns:a16="http://schemas.microsoft.com/office/drawing/2014/main" id="{402D4F17-AFF0-4F47-8F96-178CE06E89EC}"/>
                </a:ext>
              </a:extLst>
            </p:cNvPr>
            <p:cNvSpPr/>
            <p:nvPr/>
          </p:nvSpPr>
          <p:spPr bwMode="auto">
            <a:xfrm>
              <a:off x="7525252" y="2439884"/>
              <a:ext cx="120350" cy="74061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1" y="10"/>
                  </a:cubicBezTo>
                  <a:cubicBezTo>
                    <a:pt x="3" y="16"/>
                    <a:pt x="10" y="20"/>
                    <a:pt x="19" y="20"/>
                  </a:cubicBezTo>
                  <a:cubicBezTo>
                    <a:pt x="27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7" name="任意多边形: 形状 416">
              <a:extLst>
                <a:ext uri="{FF2B5EF4-FFF2-40B4-BE49-F238E27FC236}">
                  <a16:creationId xmlns:a16="http://schemas.microsoft.com/office/drawing/2014/main" id="{44722C18-9C52-4F1C-9ACE-37F62C0B7BD4}"/>
                </a:ext>
              </a:extLst>
            </p:cNvPr>
            <p:cNvSpPr/>
            <p:nvPr/>
          </p:nvSpPr>
          <p:spPr bwMode="auto">
            <a:xfrm>
              <a:off x="7659489" y="2439884"/>
              <a:ext cx="120350" cy="74061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1" y="10"/>
                  </a:cubicBezTo>
                  <a:cubicBezTo>
                    <a:pt x="3" y="16"/>
                    <a:pt x="11" y="20"/>
                    <a:pt x="19" y="20"/>
                  </a:cubicBezTo>
                  <a:cubicBezTo>
                    <a:pt x="28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8" name="任意多边形: 形状 417">
              <a:extLst>
                <a:ext uri="{FF2B5EF4-FFF2-40B4-BE49-F238E27FC236}">
                  <a16:creationId xmlns:a16="http://schemas.microsoft.com/office/drawing/2014/main" id="{BC839767-84E2-477B-879B-54EB9111E541}"/>
                </a:ext>
              </a:extLst>
            </p:cNvPr>
            <p:cNvSpPr/>
            <p:nvPr/>
          </p:nvSpPr>
          <p:spPr bwMode="auto">
            <a:xfrm>
              <a:off x="7795269" y="2439884"/>
              <a:ext cx="123436" cy="74061"/>
            </a:xfrm>
            <a:custGeom>
              <a:avLst/>
              <a:gdLst>
                <a:gd name="T0" fmla="*/ 32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2" y="10"/>
                  </a:cubicBezTo>
                  <a:cubicBezTo>
                    <a:pt x="3" y="16"/>
                    <a:pt x="11" y="20"/>
                    <a:pt x="20" y="20"/>
                  </a:cubicBezTo>
                  <a:cubicBezTo>
                    <a:pt x="28" y="20"/>
                    <a:pt x="34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9" name="任意多边形: 形状 418">
              <a:extLst>
                <a:ext uri="{FF2B5EF4-FFF2-40B4-BE49-F238E27FC236}">
                  <a16:creationId xmlns:a16="http://schemas.microsoft.com/office/drawing/2014/main" id="{1709CDB8-E72A-46DF-A653-00FBD7F54F56}"/>
                </a:ext>
              </a:extLst>
            </p:cNvPr>
            <p:cNvSpPr/>
            <p:nvPr/>
          </p:nvSpPr>
          <p:spPr bwMode="auto">
            <a:xfrm>
              <a:off x="7929504" y="2439884"/>
              <a:ext cx="124979" cy="74061"/>
            </a:xfrm>
            <a:custGeom>
              <a:avLst/>
              <a:gdLst>
                <a:gd name="T0" fmla="*/ 32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2" y="10"/>
                  </a:cubicBezTo>
                  <a:cubicBezTo>
                    <a:pt x="3" y="16"/>
                    <a:pt x="12" y="20"/>
                    <a:pt x="20" y="20"/>
                  </a:cubicBezTo>
                  <a:cubicBezTo>
                    <a:pt x="28" y="20"/>
                    <a:pt x="34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0" name="任意多边形: 形状 419">
              <a:extLst>
                <a:ext uri="{FF2B5EF4-FFF2-40B4-BE49-F238E27FC236}">
                  <a16:creationId xmlns:a16="http://schemas.microsoft.com/office/drawing/2014/main" id="{E181A09B-D0FE-4910-9F05-AE9D1A731A1D}"/>
                </a:ext>
              </a:extLst>
            </p:cNvPr>
            <p:cNvSpPr/>
            <p:nvPr/>
          </p:nvSpPr>
          <p:spPr bwMode="auto">
            <a:xfrm>
              <a:off x="8065284" y="2439884"/>
              <a:ext cx="123436" cy="74061"/>
            </a:xfrm>
            <a:custGeom>
              <a:avLst/>
              <a:gdLst>
                <a:gd name="T0" fmla="*/ 32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2" y="10"/>
                  </a:cubicBezTo>
                  <a:cubicBezTo>
                    <a:pt x="4" y="16"/>
                    <a:pt x="12" y="20"/>
                    <a:pt x="20" y="20"/>
                  </a:cubicBezTo>
                  <a:cubicBezTo>
                    <a:pt x="29" y="20"/>
                    <a:pt x="34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1" name="任意多边形: 形状 420">
              <a:extLst>
                <a:ext uri="{FF2B5EF4-FFF2-40B4-BE49-F238E27FC236}">
                  <a16:creationId xmlns:a16="http://schemas.microsoft.com/office/drawing/2014/main" id="{BE279C52-E462-413F-9721-6998F40DDC56}"/>
                </a:ext>
              </a:extLst>
            </p:cNvPr>
            <p:cNvSpPr/>
            <p:nvPr/>
          </p:nvSpPr>
          <p:spPr bwMode="auto">
            <a:xfrm>
              <a:off x="8199520" y="2439884"/>
              <a:ext cx="124979" cy="74061"/>
            </a:xfrm>
            <a:custGeom>
              <a:avLst/>
              <a:gdLst>
                <a:gd name="T0" fmla="*/ 33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1 w 34"/>
                <a:gd name="T7" fmla="*/ 20 h 20"/>
                <a:gd name="T8" fmla="*/ 33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3" y="10"/>
                  </a:moveTo>
                  <a:cubicBezTo>
                    <a:pt x="31" y="5"/>
                    <a:pt x="22" y="0"/>
                    <a:pt x="14" y="0"/>
                  </a:cubicBezTo>
                  <a:cubicBezTo>
                    <a:pt x="6" y="0"/>
                    <a:pt x="0" y="5"/>
                    <a:pt x="2" y="10"/>
                  </a:cubicBezTo>
                  <a:cubicBezTo>
                    <a:pt x="4" y="16"/>
                    <a:pt x="12" y="20"/>
                    <a:pt x="21" y="20"/>
                  </a:cubicBezTo>
                  <a:cubicBezTo>
                    <a:pt x="29" y="20"/>
                    <a:pt x="34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2" name="任意多边形: 形状 421">
              <a:extLst>
                <a:ext uri="{FF2B5EF4-FFF2-40B4-BE49-F238E27FC236}">
                  <a16:creationId xmlns:a16="http://schemas.microsoft.com/office/drawing/2014/main" id="{466DD48E-1F28-4F9E-BE54-F4BBB582EACF}"/>
                </a:ext>
              </a:extLst>
            </p:cNvPr>
            <p:cNvSpPr/>
            <p:nvPr/>
          </p:nvSpPr>
          <p:spPr bwMode="auto">
            <a:xfrm>
              <a:off x="8335300" y="2439884"/>
              <a:ext cx="128065" cy="74061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5"/>
                    <a:pt x="22" y="0"/>
                    <a:pt x="14" y="0"/>
                  </a:cubicBezTo>
                  <a:cubicBezTo>
                    <a:pt x="6" y="0"/>
                    <a:pt x="0" y="5"/>
                    <a:pt x="2" y="10"/>
                  </a:cubicBezTo>
                  <a:cubicBezTo>
                    <a:pt x="4" y="16"/>
                    <a:pt x="13" y="20"/>
                    <a:pt x="21" y="20"/>
                  </a:cubicBezTo>
                  <a:cubicBezTo>
                    <a:pt x="30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3" name="任意多边形: 形状 422">
              <a:extLst>
                <a:ext uri="{FF2B5EF4-FFF2-40B4-BE49-F238E27FC236}">
                  <a16:creationId xmlns:a16="http://schemas.microsoft.com/office/drawing/2014/main" id="{6316F897-C2C5-441B-96AC-141D744DBCE7}"/>
                </a:ext>
              </a:extLst>
            </p:cNvPr>
            <p:cNvSpPr/>
            <p:nvPr/>
          </p:nvSpPr>
          <p:spPr bwMode="auto">
            <a:xfrm>
              <a:off x="8469536" y="2439884"/>
              <a:ext cx="128065" cy="74061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3 w 35"/>
                <a:gd name="T5" fmla="*/ 10 h 20"/>
                <a:gd name="T6" fmla="*/ 22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5"/>
                    <a:pt x="22" y="0"/>
                    <a:pt x="14" y="0"/>
                  </a:cubicBezTo>
                  <a:cubicBezTo>
                    <a:pt x="6" y="0"/>
                    <a:pt x="0" y="5"/>
                    <a:pt x="3" y="10"/>
                  </a:cubicBezTo>
                  <a:cubicBezTo>
                    <a:pt x="5" y="16"/>
                    <a:pt x="13" y="20"/>
                    <a:pt x="22" y="20"/>
                  </a:cubicBezTo>
                  <a:cubicBezTo>
                    <a:pt x="30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4" name="任意多边形: 形状 423">
              <a:extLst>
                <a:ext uri="{FF2B5EF4-FFF2-40B4-BE49-F238E27FC236}">
                  <a16:creationId xmlns:a16="http://schemas.microsoft.com/office/drawing/2014/main" id="{E2185F87-428C-4B29-9DB4-BFA87971AF3B}"/>
                </a:ext>
              </a:extLst>
            </p:cNvPr>
            <p:cNvSpPr/>
            <p:nvPr/>
          </p:nvSpPr>
          <p:spPr bwMode="auto">
            <a:xfrm>
              <a:off x="8608401" y="2439884"/>
              <a:ext cx="124979" cy="74061"/>
            </a:xfrm>
            <a:custGeom>
              <a:avLst/>
              <a:gdLst>
                <a:gd name="T0" fmla="*/ 32 w 34"/>
                <a:gd name="T1" fmla="*/ 10 h 20"/>
                <a:gd name="T2" fmla="*/ 13 w 34"/>
                <a:gd name="T3" fmla="*/ 0 h 20"/>
                <a:gd name="T4" fmla="*/ 2 w 34"/>
                <a:gd name="T5" fmla="*/ 10 h 20"/>
                <a:gd name="T6" fmla="*/ 21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2" y="10"/>
                  </a:cubicBezTo>
                  <a:cubicBezTo>
                    <a:pt x="4" y="16"/>
                    <a:pt x="13" y="20"/>
                    <a:pt x="21" y="20"/>
                  </a:cubicBezTo>
                  <a:cubicBezTo>
                    <a:pt x="29" y="20"/>
                    <a:pt x="34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5" name="任意多边形: 形状 424">
              <a:extLst>
                <a:ext uri="{FF2B5EF4-FFF2-40B4-BE49-F238E27FC236}">
                  <a16:creationId xmlns:a16="http://schemas.microsoft.com/office/drawing/2014/main" id="{33F41C2D-FE8B-4951-80B5-7DB3531D07BD}"/>
                </a:ext>
              </a:extLst>
            </p:cNvPr>
            <p:cNvSpPr/>
            <p:nvPr/>
          </p:nvSpPr>
          <p:spPr bwMode="auto">
            <a:xfrm>
              <a:off x="8744180" y="2439884"/>
              <a:ext cx="126522" cy="74061"/>
            </a:xfrm>
            <a:custGeom>
              <a:avLst/>
              <a:gdLst>
                <a:gd name="T0" fmla="*/ 32 w 35"/>
                <a:gd name="T1" fmla="*/ 10 h 20"/>
                <a:gd name="T2" fmla="*/ 13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2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2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2" y="10"/>
                  </a:cubicBezTo>
                  <a:cubicBezTo>
                    <a:pt x="4" y="16"/>
                    <a:pt x="13" y="20"/>
                    <a:pt x="21" y="20"/>
                  </a:cubicBezTo>
                  <a:cubicBezTo>
                    <a:pt x="30" y="20"/>
                    <a:pt x="35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6" name="任意多边形: 形状 425">
              <a:extLst>
                <a:ext uri="{FF2B5EF4-FFF2-40B4-BE49-F238E27FC236}">
                  <a16:creationId xmlns:a16="http://schemas.microsoft.com/office/drawing/2014/main" id="{9503F386-2836-4114-9297-2FE53B3F840F}"/>
                </a:ext>
              </a:extLst>
            </p:cNvPr>
            <p:cNvSpPr/>
            <p:nvPr/>
          </p:nvSpPr>
          <p:spPr bwMode="auto">
            <a:xfrm>
              <a:off x="8878417" y="2439884"/>
              <a:ext cx="128065" cy="74061"/>
            </a:xfrm>
            <a:custGeom>
              <a:avLst/>
              <a:gdLst>
                <a:gd name="T0" fmla="*/ 32 w 35"/>
                <a:gd name="T1" fmla="*/ 10 h 20"/>
                <a:gd name="T2" fmla="*/ 13 w 35"/>
                <a:gd name="T3" fmla="*/ 0 h 20"/>
                <a:gd name="T4" fmla="*/ 2 w 35"/>
                <a:gd name="T5" fmla="*/ 10 h 20"/>
                <a:gd name="T6" fmla="*/ 22 w 35"/>
                <a:gd name="T7" fmla="*/ 20 h 20"/>
                <a:gd name="T8" fmla="*/ 32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2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2" y="10"/>
                  </a:cubicBezTo>
                  <a:cubicBezTo>
                    <a:pt x="5" y="16"/>
                    <a:pt x="13" y="20"/>
                    <a:pt x="22" y="20"/>
                  </a:cubicBezTo>
                  <a:cubicBezTo>
                    <a:pt x="30" y="20"/>
                    <a:pt x="35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7" name="任意多边形: 形状 426">
              <a:extLst>
                <a:ext uri="{FF2B5EF4-FFF2-40B4-BE49-F238E27FC236}">
                  <a16:creationId xmlns:a16="http://schemas.microsoft.com/office/drawing/2014/main" id="{F50439F7-A74A-4051-8F99-EA6CF1CAE733}"/>
                </a:ext>
              </a:extLst>
            </p:cNvPr>
            <p:cNvSpPr/>
            <p:nvPr/>
          </p:nvSpPr>
          <p:spPr bwMode="auto">
            <a:xfrm>
              <a:off x="9014196" y="2439884"/>
              <a:ext cx="126522" cy="74061"/>
            </a:xfrm>
            <a:custGeom>
              <a:avLst/>
              <a:gdLst>
                <a:gd name="T0" fmla="*/ 33 w 35"/>
                <a:gd name="T1" fmla="*/ 10 h 20"/>
                <a:gd name="T2" fmla="*/ 13 w 35"/>
                <a:gd name="T3" fmla="*/ 0 h 20"/>
                <a:gd name="T4" fmla="*/ 2 w 35"/>
                <a:gd name="T5" fmla="*/ 10 h 20"/>
                <a:gd name="T6" fmla="*/ 22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2" y="10"/>
                  </a:cubicBezTo>
                  <a:cubicBezTo>
                    <a:pt x="5" y="16"/>
                    <a:pt x="14" y="20"/>
                    <a:pt x="22" y="20"/>
                  </a:cubicBezTo>
                  <a:cubicBezTo>
                    <a:pt x="31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8" name="任意多边形: 形状 427">
              <a:extLst>
                <a:ext uri="{FF2B5EF4-FFF2-40B4-BE49-F238E27FC236}">
                  <a16:creationId xmlns:a16="http://schemas.microsoft.com/office/drawing/2014/main" id="{794EE248-81C6-455C-9678-9D1FDAA10128}"/>
                </a:ext>
              </a:extLst>
            </p:cNvPr>
            <p:cNvSpPr/>
            <p:nvPr/>
          </p:nvSpPr>
          <p:spPr bwMode="auto">
            <a:xfrm>
              <a:off x="9148432" y="2439884"/>
              <a:ext cx="131151" cy="74061"/>
            </a:xfrm>
            <a:custGeom>
              <a:avLst/>
              <a:gdLst>
                <a:gd name="T0" fmla="*/ 33 w 36"/>
                <a:gd name="T1" fmla="*/ 10 h 20"/>
                <a:gd name="T2" fmla="*/ 13 w 36"/>
                <a:gd name="T3" fmla="*/ 0 h 20"/>
                <a:gd name="T4" fmla="*/ 3 w 36"/>
                <a:gd name="T5" fmla="*/ 10 h 20"/>
                <a:gd name="T6" fmla="*/ 2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3" y="10"/>
                  </a:cubicBezTo>
                  <a:cubicBezTo>
                    <a:pt x="5" y="16"/>
                    <a:pt x="14" y="20"/>
                    <a:pt x="23" y="20"/>
                  </a:cubicBezTo>
                  <a:cubicBezTo>
                    <a:pt x="31" y="20"/>
                    <a:pt x="36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9" name="任意多边形: 形状 428">
              <a:extLst>
                <a:ext uri="{FF2B5EF4-FFF2-40B4-BE49-F238E27FC236}">
                  <a16:creationId xmlns:a16="http://schemas.microsoft.com/office/drawing/2014/main" id="{146046DF-0829-4D8E-B86F-C106AC5D43F7}"/>
                </a:ext>
              </a:extLst>
            </p:cNvPr>
            <p:cNvSpPr/>
            <p:nvPr/>
          </p:nvSpPr>
          <p:spPr bwMode="auto">
            <a:xfrm>
              <a:off x="9284211" y="2439884"/>
              <a:ext cx="131151" cy="74061"/>
            </a:xfrm>
            <a:custGeom>
              <a:avLst/>
              <a:gdLst>
                <a:gd name="T0" fmla="*/ 33 w 36"/>
                <a:gd name="T1" fmla="*/ 10 h 20"/>
                <a:gd name="T2" fmla="*/ 13 w 36"/>
                <a:gd name="T3" fmla="*/ 0 h 20"/>
                <a:gd name="T4" fmla="*/ 3 w 36"/>
                <a:gd name="T5" fmla="*/ 10 h 20"/>
                <a:gd name="T6" fmla="*/ 2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3" y="10"/>
                  </a:cubicBezTo>
                  <a:cubicBezTo>
                    <a:pt x="5" y="16"/>
                    <a:pt x="14" y="20"/>
                    <a:pt x="23" y="20"/>
                  </a:cubicBezTo>
                  <a:cubicBezTo>
                    <a:pt x="31" y="20"/>
                    <a:pt x="36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0" name="任意多边形: 形状 429">
              <a:extLst>
                <a:ext uri="{FF2B5EF4-FFF2-40B4-BE49-F238E27FC236}">
                  <a16:creationId xmlns:a16="http://schemas.microsoft.com/office/drawing/2014/main" id="{6BFDB373-C01E-4A10-B438-2164A2B5720F}"/>
                </a:ext>
              </a:extLst>
            </p:cNvPr>
            <p:cNvSpPr/>
            <p:nvPr/>
          </p:nvSpPr>
          <p:spPr bwMode="auto">
            <a:xfrm>
              <a:off x="8779668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3 w 35"/>
                <a:gd name="T3" fmla="*/ 0 h 20"/>
                <a:gd name="T4" fmla="*/ 2 w 35"/>
                <a:gd name="T5" fmla="*/ 10 h 20"/>
                <a:gd name="T6" fmla="*/ 22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2" y="0"/>
                    <a:pt x="13" y="0"/>
                  </a:cubicBezTo>
                  <a:cubicBezTo>
                    <a:pt x="5" y="0"/>
                    <a:pt x="0" y="4"/>
                    <a:pt x="2" y="10"/>
                  </a:cubicBezTo>
                  <a:cubicBezTo>
                    <a:pt x="5" y="15"/>
                    <a:pt x="13" y="20"/>
                    <a:pt x="22" y="20"/>
                  </a:cubicBezTo>
                  <a:cubicBezTo>
                    <a:pt x="31" y="20"/>
                    <a:pt x="35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1" name="任意多边形: 形状 430">
              <a:extLst>
                <a:ext uri="{FF2B5EF4-FFF2-40B4-BE49-F238E27FC236}">
                  <a16:creationId xmlns:a16="http://schemas.microsoft.com/office/drawing/2014/main" id="{94EE7746-FF0B-45C0-A2B3-739E8E084A9A}"/>
                </a:ext>
              </a:extLst>
            </p:cNvPr>
            <p:cNvSpPr/>
            <p:nvPr/>
          </p:nvSpPr>
          <p:spPr bwMode="auto">
            <a:xfrm>
              <a:off x="8915448" y="2532461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14 w 36"/>
                <a:gd name="T3" fmla="*/ 0 h 20"/>
                <a:gd name="T4" fmla="*/ 3 w 36"/>
                <a:gd name="T5" fmla="*/ 10 h 20"/>
                <a:gd name="T6" fmla="*/ 23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1" y="4"/>
                    <a:pt x="22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5" y="15"/>
                    <a:pt x="14" y="20"/>
                    <a:pt x="23" y="20"/>
                  </a:cubicBezTo>
                  <a:cubicBezTo>
                    <a:pt x="31" y="20"/>
                    <a:pt x="36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2" name="任意多边形: 形状 431">
              <a:extLst>
                <a:ext uri="{FF2B5EF4-FFF2-40B4-BE49-F238E27FC236}">
                  <a16:creationId xmlns:a16="http://schemas.microsoft.com/office/drawing/2014/main" id="{F5E47C32-2B65-4D52-8F8F-71A46658F983}"/>
                </a:ext>
              </a:extLst>
            </p:cNvPr>
            <p:cNvSpPr/>
            <p:nvPr/>
          </p:nvSpPr>
          <p:spPr bwMode="auto">
            <a:xfrm>
              <a:off x="9193178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13 w 36"/>
                <a:gd name="T3" fmla="*/ 0 h 20"/>
                <a:gd name="T4" fmla="*/ 2 w 36"/>
                <a:gd name="T5" fmla="*/ 10 h 20"/>
                <a:gd name="T6" fmla="*/ 2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4" y="0"/>
                    <a:pt x="0" y="4"/>
                    <a:pt x="2" y="10"/>
                  </a:cubicBezTo>
                  <a:cubicBezTo>
                    <a:pt x="5" y="15"/>
                    <a:pt x="14" y="20"/>
                    <a:pt x="23" y="20"/>
                  </a:cubicBezTo>
                  <a:cubicBezTo>
                    <a:pt x="31" y="20"/>
                    <a:pt x="36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3" name="任意多边形: 形状 432">
              <a:extLst>
                <a:ext uri="{FF2B5EF4-FFF2-40B4-BE49-F238E27FC236}">
                  <a16:creationId xmlns:a16="http://schemas.microsoft.com/office/drawing/2014/main" id="{85D1C008-CDA4-4A8C-AADA-3B7874EA7CA1}"/>
                </a:ext>
              </a:extLst>
            </p:cNvPr>
            <p:cNvSpPr/>
            <p:nvPr/>
          </p:nvSpPr>
          <p:spPr bwMode="auto">
            <a:xfrm>
              <a:off x="8816699" y="2623495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14 w 36"/>
                <a:gd name="T3" fmla="*/ 0 h 20"/>
                <a:gd name="T4" fmla="*/ 3 w 36"/>
                <a:gd name="T5" fmla="*/ 10 h 20"/>
                <a:gd name="T6" fmla="*/ 23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5" y="16"/>
                    <a:pt x="14" y="20"/>
                    <a:pt x="23" y="20"/>
                  </a:cubicBezTo>
                  <a:cubicBezTo>
                    <a:pt x="32" y="20"/>
                    <a:pt x="36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4" name="任意多边形: 形状 433">
              <a:extLst>
                <a:ext uri="{FF2B5EF4-FFF2-40B4-BE49-F238E27FC236}">
                  <a16:creationId xmlns:a16="http://schemas.microsoft.com/office/drawing/2014/main" id="{E7F262E5-D549-4FF5-AC94-55891FC39977}"/>
                </a:ext>
              </a:extLst>
            </p:cNvPr>
            <p:cNvSpPr/>
            <p:nvPr/>
          </p:nvSpPr>
          <p:spPr bwMode="auto">
            <a:xfrm>
              <a:off x="8955564" y="2623495"/>
              <a:ext cx="134237" cy="72519"/>
            </a:xfrm>
            <a:custGeom>
              <a:avLst/>
              <a:gdLst>
                <a:gd name="T0" fmla="*/ 34 w 37"/>
                <a:gd name="T1" fmla="*/ 10 h 20"/>
                <a:gd name="T2" fmla="*/ 14 w 37"/>
                <a:gd name="T3" fmla="*/ 0 h 20"/>
                <a:gd name="T4" fmla="*/ 3 w 37"/>
                <a:gd name="T5" fmla="*/ 10 h 20"/>
                <a:gd name="T6" fmla="*/ 2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2" y="4"/>
                    <a:pt x="22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6" y="16"/>
                    <a:pt x="15" y="20"/>
                    <a:pt x="23" y="20"/>
                  </a:cubicBezTo>
                  <a:cubicBezTo>
                    <a:pt x="32" y="20"/>
                    <a:pt x="37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5" name="任意多边形: 形状 434">
              <a:extLst>
                <a:ext uri="{FF2B5EF4-FFF2-40B4-BE49-F238E27FC236}">
                  <a16:creationId xmlns:a16="http://schemas.microsoft.com/office/drawing/2014/main" id="{87E5D125-AC39-4F2D-8E28-A2A1970C568C}"/>
                </a:ext>
              </a:extLst>
            </p:cNvPr>
            <p:cNvSpPr/>
            <p:nvPr/>
          </p:nvSpPr>
          <p:spPr bwMode="auto">
            <a:xfrm>
              <a:off x="9236381" y="2623495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13 w 36"/>
                <a:gd name="T3" fmla="*/ 0 h 20"/>
                <a:gd name="T4" fmla="*/ 2 w 36"/>
                <a:gd name="T5" fmla="*/ 10 h 20"/>
                <a:gd name="T6" fmla="*/ 2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1" y="4"/>
                    <a:pt x="21" y="0"/>
                    <a:pt x="13" y="0"/>
                  </a:cubicBezTo>
                  <a:cubicBezTo>
                    <a:pt x="4" y="0"/>
                    <a:pt x="0" y="4"/>
                    <a:pt x="2" y="10"/>
                  </a:cubicBezTo>
                  <a:cubicBezTo>
                    <a:pt x="5" y="16"/>
                    <a:pt x="14" y="20"/>
                    <a:pt x="23" y="20"/>
                  </a:cubicBezTo>
                  <a:cubicBezTo>
                    <a:pt x="32" y="20"/>
                    <a:pt x="36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6" name="任意多边形: 形状 435">
              <a:extLst>
                <a:ext uri="{FF2B5EF4-FFF2-40B4-BE49-F238E27FC236}">
                  <a16:creationId xmlns:a16="http://schemas.microsoft.com/office/drawing/2014/main" id="{CAB34D86-0DB6-42A0-B114-B4DE98B2C04C}"/>
                </a:ext>
              </a:extLst>
            </p:cNvPr>
            <p:cNvSpPr/>
            <p:nvPr/>
          </p:nvSpPr>
          <p:spPr bwMode="auto">
            <a:xfrm>
              <a:off x="8856816" y="2714528"/>
              <a:ext cx="135779" cy="80233"/>
            </a:xfrm>
            <a:custGeom>
              <a:avLst/>
              <a:gdLst>
                <a:gd name="T0" fmla="*/ 34 w 37"/>
                <a:gd name="T1" fmla="*/ 11 h 22"/>
                <a:gd name="T2" fmla="*/ 14 w 37"/>
                <a:gd name="T3" fmla="*/ 0 h 22"/>
                <a:gd name="T4" fmla="*/ 3 w 37"/>
                <a:gd name="T5" fmla="*/ 11 h 22"/>
                <a:gd name="T6" fmla="*/ 23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5" y="17"/>
                    <a:pt x="14" y="22"/>
                    <a:pt x="23" y="22"/>
                  </a:cubicBezTo>
                  <a:cubicBezTo>
                    <a:pt x="32" y="22"/>
                    <a:pt x="37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7" name="任意多边形: 形状 436">
              <a:extLst>
                <a:ext uri="{FF2B5EF4-FFF2-40B4-BE49-F238E27FC236}">
                  <a16:creationId xmlns:a16="http://schemas.microsoft.com/office/drawing/2014/main" id="{BA881621-B491-427E-9F6D-F9CEABC5C028}"/>
                </a:ext>
              </a:extLst>
            </p:cNvPr>
            <p:cNvSpPr/>
            <p:nvPr/>
          </p:nvSpPr>
          <p:spPr bwMode="auto">
            <a:xfrm>
              <a:off x="8998767" y="2714528"/>
              <a:ext cx="135779" cy="80233"/>
            </a:xfrm>
            <a:custGeom>
              <a:avLst/>
              <a:gdLst>
                <a:gd name="T0" fmla="*/ 34 w 37"/>
                <a:gd name="T1" fmla="*/ 11 h 22"/>
                <a:gd name="T2" fmla="*/ 13 w 37"/>
                <a:gd name="T3" fmla="*/ 0 h 22"/>
                <a:gd name="T4" fmla="*/ 2 w 37"/>
                <a:gd name="T5" fmla="*/ 11 h 22"/>
                <a:gd name="T6" fmla="*/ 23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1" y="5"/>
                    <a:pt x="22" y="0"/>
                    <a:pt x="13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5" y="17"/>
                    <a:pt x="14" y="22"/>
                    <a:pt x="23" y="22"/>
                  </a:cubicBezTo>
                  <a:cubicBezTo>
                    <a:pt x="32" y="22"/>
                    <a:pt x="37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8" name="任意多边形: 形状 437">
              <a:extLst>
                <a:ext uri="{FF2B5EF4-FFF2-40B4-BE49-F238E27FC236}">
                  <a16:creationId xmlns:a16="http://schemas.microsoft.com/office/drawing/2014/main" id="{A4B4686A-751C-40C4-8D58-03E6102017B5}"/>
                </a:ext>
              </a:extLst>
            </p:cNvPr>
            <p:cNvSpPr/>
            <p:nvPr/>
          </p:nvSpPr>
          <p:spPr bwMode="auto">
            <a:xfrm>
              <a:off x="8896932" y="2810191"/>
              <a:ext cx="135779" cy="80233"/>
            </a:xfrm>
            <a:custGeom>
              <a:avLst/>
              <a:gdLst>
                <a:gd name="T0" fmla="*/ 35 w 37"/>
                <a:gd name="T1" fmla="*/ 11 h 22"/>
                <a:gd name="T2" fmla="*/ 14 w 37"/>
                <a:gd name="T3" fmla="*/ 0 h 22"/>
                <a:gd name="T4" fmla="*/ 3 w 37"/>
                <a:gd name="T5" fmla="*/ 11 h 22"/>
                <a:gd name="T6" fmla="*/ 24 w 37"/>
                <a:gd name="T7" fmla="*/ 22 h 22"/>
                <a:gd name="T8" fmla="*/ 35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5" y="17"/>
                    <a:pt x="15" y="22"/>
                    <a:pt x="24" y="22"/>
                  </a:cubicBezTo>
                  <a:cubicBezTo>
                    <a:pt x="32" y="22"/>
                    <a:pt x="37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9" name="任意多边形: 形状 438">
              <a:extLst>
                <a:ext uri="{FF2B5EF4-FFF2-40B4-BE49-F238E27FC236}">
                  <a16:creationId xmlns:a16="http://schemas.microsoft.com/office/drawing/2014/main" id="{75A81A4D-2C80-435A-A279-4C4044E7F801}"/>
                </a:ext>
              </a:extLst>
            </p:cNvPr>
            <p:cNvSpPr/>
            <p:nvPr/>
          </p:nvSpPr>
          <p:spPr bwMode="auto">
            <a:xfrm>
              <a:off x="9038883" y="2810191"/>
              <a:ext cx="138865" cy="80233"/>
            </a:xfrm>
            <a:custGeom>
              <a:avLst/>
              <a:gdLst>
                <a:gd name="T0" fmla="*/ 35 w 38"/>
                <a:gd name="T1" fmla="*/ 11 h 22"/>
                <a:gd name="T2" fmla="*/ 14 w 38"/>
                <a:gd name="T3" fmla="*/ 0 h 22"/>
                <a:gd name="T4" fmla="*/ 3 w 38"/>
                <a:gd name="T5" fmla="*/ 11 h 22"/>
                <a:gd name="T6" fmla="*/ 24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6" y="17"/>
                    <a:pt x="15" y="22"/>
                    <a:pt x="24" y="22"/>
                  </a:cubicBezTo>
                  <a:cubicBezTo>
                    <a:pt x="33" y="22"/>
                    <a:pt x="38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0" name="任意多边形: 形状 439">
              <a:extLst>
                <a:ext uri="{FF2B5EF4-FFF2-40B4-BE49-F238E27FC236}">
                  <a16:creationId xmlns:a16="http://schemas.microsoft.com/office/drawing/2014/main" id="{81A0F9B4-B22A-4AE7-86C6-273E37294BC6}"/>
                </a:ext>
              </a:extLst>
            </p:cNvPr>
            <p:cNvSpPr/>
            <p:nvPr/>
          </p:nvSpPr>
          <p:spPr bwMode="auto">
            <a:xfrm>
              <a:off x="8940135" y="2907397"/>
              <a:ext cx="135779" cy="84863"/>
            </a:xfrm>
            <a:custGeom>
              <a:avLst/>
              <a:gdLst>
                <a:gd name="T0" fmla="*/ 35 w 37"/>
                <a:gd name="T1" fmla="*/ 11 h 23"/>
                <a:gd name="T2" fmla="*/ 14 w 37"/>
                <a:gd name="T3" fmla="*/ 0 h 23"/>
                <a:gd name="T4" fmla="*/ 2 w 37"/>
                <a:gd name="T5" fmla="*/ 11 h 23"/>
                <a:gd name="T6" fmla="*/ 23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5" y="18"/>
                    <a:pt x="14" y="23"/>
                    <a:pt x="23" y="23"/>
                  </a:cubicBezTo>
                  <a:cubicBezTo>
                    <a:pt x="32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1" name="任意多边形: 形状 440">
              <a:extLst>
                <a:ext uri="{FF2B5EF4-FFF2-40B4-BE49-F238E27FC236}">
                  <a16:creationId xmlns:a16="http://schemas.microsoft.com/office/drawing/2014/main" id="{1C6E8C73-47E4-44E1-9438-3279BB4810D1}"/>
                </a:ext>
              </a:extLst>
            </p:cNvPr>
            <p:cNvSpPr/>
            <p:nvPr/>
          </p:nvSpPr>
          <p:spPr bwMode="auto">
            <a:xfrm>
              <a:off x="7809155" y="3010774"/>
              <a:ext cx="135779" cy="83319"/>
            </a:xfrm>
            <a:custGeom>
              <a:avLst/>
              <a:gdLst>
                <a:gd name="T0" fmla="*/ 35 w 37"/>
                <a:gd name="T1" fmla="*/ 11 h 23"/>
                <a:gd name="T2" fmla="*/ 15 w 37"/>
                <a:gd name="T3" fmla="*/ 0 h 23"/>
                <a:gd name="T4" fmla="*/ 2 w 37"/>
                <a:gd name="T5" fmla="*/ 11 h 23"/>
                <a:gd name="T6" fmla="*/ 22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8"/>
                    <a:pt x="12" y="23"/>
                    <a:pt x="22" y="23"/>
                  </a:cubicBezTo>
                  <a:cubicBezTo>
                    <a:pt x="31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2" name="任意多边形: 形状 441">
              <a:extLst>
                <a:ext uri="{FF2B5EF4-FFF2-40B4-BE49-F238E27FC236}">
                  <a16:creationId xmlns:a16="http://schemas.microsoft.com/office/drawing/2014/main" id="{1461A6B3-2051-49D9-9A77-C23B4D1BA342}"/>
                </a:ext>
              </a:extLst>
            </p:cNvPr>
            <p:cNvSpPr/>
            <p:nvPr/>
          </p:nvSpPr>
          <p:spPr bwMode="auto">
            <a:xfrm>
              <a:off x="7955735" y="3010774"/>
              <a:ext cx="134237" cy="83319"/>
            </a:xfrm>
            <a:custGeom>
              <a:avLst/>
              <a:gdLst>
                <a:gd name="T0" fmla="*/ 35 w 37"/>
                <a:gd name="T1" fmla="*/ 11 h 23"/>
                <a:gd name="T2" fmla="*/ 15 w 37"/>
                <a:gd name="T3" fmla="*/ 0 h 23"/>
                <a:gd name="T4" fmla="*/ 2 w 37"/>
                <a:gd name="T5" fmla="*/ 11 h 23"/>
                <a:gd name="T6" fmla="*/ 22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8"/>
                    <a:pt x="13" y="23"/>
                    <a:pt x="22" y="23"/>
                  </a:cubicBezTo>
                  <a:cubicBezTo>
                    <a:pt x="31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3" name="任意多边形: 形状 442">
              <a:extLst>
                <a:ext uri="{FF2B5EF4-FFF2-40B4-BE49-F238E27FC236}">
                  <a16:creationId xmlns:a16="http://schemas.microsoft.com/office/drawing/2014/main" id="{BAD09931-80BD-40A4-94BF-D6EDB5E22EC8}"/>
                </a:ext>
              </a:extLst>
            </p:cNvPr>
            <p:cNvSpPr/>
            <p:nvPr/>
          </p:nvSpPr>
          <p:spPr bwMode="auto">
            <a:xfrm>
              <a:off x="8105400" y="3010774"/>
              <a:ext cx="131151" cy="83319"/>
            </a:xfrm>
            <a:custGeom>
              <a:avLst/>
              <a:gdLst>
                <a:gd name="T0" fmla="*/ 34 w 36"/>
                <a:gd name="T1" fmla="*/ 11 h 23"/>
                <a:gd name="T2" fmla="*/ 14 w 36"/>
                <a:gd name="T3" fmla="*/ 0 h 23"/>
                <a:gd name="T4" fmla="*/ 1 w 36"/>
                <a:gd name="T5" fmla="*/ 11 h 23"/>
                <a:gd name="T6" fmla="*/ 22 w 36"/>
                <a:gd name="T7" fmla="*/ 23 h 23"/>
                <a:gd name="T8" fmla="*/ 34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3" y="18"/>
                    <a:pt x="12" y="23"/>
                    <a:pt x="22" y="23"/>
                  </a:cubicBezTo>
                  <a:cubicBezTo>
                    <a:pt x="31" y="23"/>
                    <a:pt x="36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4" name="任意多边形: 形状 443">
              <a:extLst>
                <a:ext uri="{FF2B5EF4-FFF2-40B4-BE49-F238E27FC236}">
                  <a16:creationId xmlns:a16="http://schemas.microsoft.com/office/drawing/2014/main" id="{3A9A377E-BADF-4E7E-9E6D-B2E6ED24E44D}"/>
                </a:ext>
              </a:extLst>
            </p:cNvPr>
            <p:cNvSpPr/>
            <p:nvPr/>
          </p:nvSpPr>
          <p:spPr bwMode="auto">
            <a:xfrm>
              <a:off x="8397018" y="3010774"/>
              <a:ext cx="135779" cy="83319"/>
            </a:xfrm>
            <a:custGeom>
              <a:avLst/>
              <a:gdLst>
                <a:gd name="T0" fmla="*/ 35 w 37"/>
                <a:gd name="T1" fmla="*/ 11 h 23"/>
                <a:gd name="T2" fmla="*/ 14 w 37"/>
                <a:gd name="T3" fmla="*/ 0 h 23"/>
                <a:gd name="T4" fmla="*/ 2 w 37"/>
                <a:gd name="T5" fmla="*/ 11 h 23"/>
                <a:gd name="T6" fmla="*/ 23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3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8"/>
                    <a:pt x="13" y="23"/>
                    <a:pt x="23" y="23"/>
                  </a:cubicBezTo>
                  <a:cubicBezTo>
                    <a:pt x="32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5" name="任意多边形: 形状 444">
              <a:extLst>
                <a:ext uri="{FF2B5EF4-FFF2-40B4-BE49-F238E27FC236}">
                  <a16:creationId xmlns:a16="http://schemas.microsoft.com/office/drawing/2014/main" id="{4FA65F4B-5C94-409B-8890-3AA1D7CF5AD1}"/>
                </a:ext>
              </a:extLst>
            </p:cNvPr>
            <p:cNvSpPr/>
            <p:nvPr/>
          </p:nvSpPr>
          <p:spPr bwMode="auto">
            <a:xfrm>
              <a:off x="8543597" y="3010774"/>
              <a:ext cx="138865" cy="83319"/>
            </a:xfrm>
            <a:custGeom>
              <a:avLst/>
              <a:gdLst>
                <a:gd name="T0" fmla="*/ 35 w 38"/>
                <a:gd name="T1" fmla="*/ 11 h 23"/>
                <a:gd name="T2" fmla="*/ 14 w 38"/>
                <a:gd name="T3" fmla="*/ 0 h 23"/>
                <a:gd name="T4" fmla="*/ 2 w 38"/>
                <a:gd name="T5" fmla="*/ 11 h 23"/>
                <a:gd name="T6" fmla="*/ 23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3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5" y="18"/>
                    <a:pt x="14" y="23"/>
                    <a:pt x="23" y="23"/>
                  </a:cubicBezTo>
                  <a:cubicBezTo>
                    <a:pt x="32" y="23"/>
                    <a:pt x="38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6" name="任意多边形: 形状 445">
              <a:extLst>
                <a:ext uri="{FF2B5EF4-FFF2-40B4-BE49-F238E27FC236}">
                  <a16:creationId xmlns:a16="http://schemas.microsoft.com/office/drawing/2014/main" id="{BD3D702F-8847-4FDE-9293-266EF3D94B9F}"/>
                </a:ext>
              </a:extLst>
            </p:cNvPr>
            <p:cNvSpPr/>
            <p:nvPr/>
          </p:nvSpPr>
          <p:spPr bwMode="auto">
            <a:xfrm>
              <a:off x="8688634" y="3010774"/>
              <a:ext cx="138865" cy="83319"/>
            </a:xfrm>
            <a:custGeom>
              <a:avLst/>
              <a:gdLst>
                <a:gd name="T0" fmla="*/ 35 w 38"/>
                <a:gd name="T1" fmla="*/ 11 h 23"/>
                <a:gd name="T2" fmla="*/ 14 w 38"/>
                <a:gd name="T3" fmla="*/ 0 h 23"/>
                <a:gd name="T4" fmla="*/ 3 w 38"/>
                <a:gd name="T5" fmla="*/ 11 h 23"/>
                <a:gd name="T6" fmla="*/ 24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3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5" y="18"/>
                    <a:pt x="14" y="23"/>
                    <a:pt x="24" y="23"/>
                  </a:cubicBezTo>
                  <a:cubicBezTo>
                    <a:pt x="33" y="23"/>
                    <a:pt x="38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7" name="任意多边形: 形状 446">
              <a:extLst>
                <a:ext uri="{FF2B5EF4-FFF2-40B4-BE49-F238E27FC236}">
                  <a16:creationId xmlns:a16="http://schemas.microsoft.com/office/drawing/2014/main" id="{A08F6655-35D3-4190-BCB8-FE7E17083344}"/>
                </a:ext>
              </a:extLst>
            </p:cNvPr>
            <p:cNvSpPr/>
            <p:nvPr/>
          </p:nvSpPr>
          <p:spPr bwMode="auto">
            <a:xfrm>
              <a:off x="7838471" y="3112609"/>
              <a:ext cx="135779" cy="87948"/>
            </a:xfrm>
            <a:custGeom>
              <a:avLst/>
              <a:gdLst>
                <a:gd name="T0" fmla="*/ 35 w 37"/>
                <a:gd name="T1" fmla="*/ 12 h 24"/>
                <a:gd name="T2" fmla="*/ 15 w 37"/>
                <a:gd name="T3" fmla="*/ 0 h 24"/>
                <a:gd name="T4" fmla="*/ 2 w 37"/>
                <a:gd name="T5" fmla="*/ 12 h 24"/>
                <a:gd name="T6" fmla="*/ 21 w 37"/>
                <a:gd name="T7" fmla="*/ 24 h 24"/>
                <a:gd name="T8" fmla="*/ 35 w 37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5" y="12"/>
                  </a:moveTo>
                  <a:cubicBezTo>
                    <a:pt x="33" y="6"/>
                    <a:pt x="24" y="0"/>
                    <a:pt x="15" y="0"/>
                  </a:cubicBezTo>
                  <a:cubicBezTo>
                    <a:pt x="6" y="0"/>
                    <a:pt x="0" y="6"/>
                    <a:pt x="2" y="12"/>
                  </a:cubicBezTo>
                  <a:cubicBezTo>
                    <a:pt x="3" y="19"/>
                    <a:pt x="12" y="24"/>
                    <a:pt x="21" y="24"/>
                  </a:cubicBezTo>
                  <a:cubicBezTo>
                    <a:pt x="31" y="24"/>
                    <a:pt x="37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8" name="任意多边形: 形状 447">
              <a:extLst>
                <a:ext uri="{FF2B5EF4-FFF2-40B4-BE49-F238E27FC236}">
                  <a16:creationId xmlns:a16="http://schemas.microsoft.com/office/drawing/2014/main" id="{F1BD8B8B-0B52-4ACB-8F8C-6A7514A83495}"/>
                </a:ext>
              </a:extLst>
            </p:cNvPr>
            <p:cNvSpPr/>
            <p:nvPr/>
          </p:nvSpPr>
          <p:spPr bwMode="auto">
            <a:xfrm>
              <a:off x="7988136" y="3112609"/>
              <a:ext cx="135779" cy="87948"/>
            </a:xfrm>
            <a:custGeom>
              <a:avLst/>
              <a:gdLst>
                <a:gd name="T0" fmla="*/ 35 w 37"/>
                <a:gd name="T1" fmla="*/ 12 h 24"/>
                <a:gd name="T2" fmla="*/ 15 w 37"/>
                <a:gd name="T3" fmla="*/ 0 h 24"/>
                <a:gd name="T4" fmla="*/ 1 w 37"/>
                <a:gd name="T5" fmla="*/ 12 h 24"/>
                <a:gd name="T6" fmla="*/ 22 w 37"/>
                <a:gd name="T7" fmla="*/ 24 h 24"/>
                <a:gd name="T8" fmla="*/ 35 w 37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5" y="12"/>
                  </a:moveTo>
                  <a:cubicBezTo>
                    <a:pt x="33" y="6"/>
                    <a:pt x="24" y="0"/>
                    <a:pt x="15" y="0"/>
                  </a:cubicBezTo>
                  <a:cubicBezTo>
                    <a:pt x="5" y="0"/>
                    <a:pt x="0" y="6"/>
                    <a:pt x="1" y="12"/>
                  </a:cubicBezTo>
                  <a:cubicBezTo>
                    <a:pt x="3" y="19"/>
                    <a:pt x="12" y="24"/>
                    <a:pt x="22" y="24"/>
                  </a:cubicBezTo>
                  <a:cubicBezTo>
                    <a:pt x="31" y="24"/>
                    <a:pt x="37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9" name="任意多边形: 形状 448">
              <a:extLst>
                <a:ext uri="{FF2B5EF4-FFF2-40B4-BE49-F238E27FC236}">
                  <a16:creationId xmlns:a16="http://schemas.microsoft.com/office/drawing/2014/main" id="{38CF12B0-0E0C-443D-82AC-F53D7F304ABC}"/>
                </a:ext>
              </a:extLst>
            </p:cNvPr>
            <p:cNvSpPr/>
            <p:nvPr/>
          </p:nvSpPr>
          <p:spPr bwMode="auto">
            <a:xfrm>
              <a:off x="8434048" y="3112609"/>
              <a:ext cx="138865" cy="87948"/>
            </a:xfrm>
            <a:custGeom>
              <a:avLst/>
              <a:gdLst>
                <a:gd name="T0" fmla="*/ 35 w 38"/>
                <a:gd name="T1" fmla="*/ 12 h 24"/>
                <a:gd name="T2" fmla="*/ 14 w 38"/>
                <a:gd name="T3" fmla="*/ 0 h 24"/>
                <a:gd name="T4" fmla="*/ 2 w 38"/>
                <a:gd name="T5" fmla="*/ 12 h 24"/>
                <a:gd name="T6" fmla="*/ 23 w 38"/>
                <a:gd name="T7" fmla="*/ 24 h 24"/>
                <a:gd name="T8" fmla="*/ 35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5" y="12"/>
                  </a:moveTo>
                  <a:cubicBezTo>
                    <a:pt x="33" y="6"/>
                    <a:pt x="23" y="0"/>
                    <a:pt x="14" y="0"/>
                  </a:cubicBezTo>
                  <a:cubicBezTo>
                    <a:pt x="5" y="0"/>
                    <a:pt x="0" y="6"/>
                    <a:pt x="2" y="12"/>
                  </a:cubicBezTo>
                  <a:cubicBezTo>
                    <a:pt x="4" y="19"/>
                    <a:pt x="13" y="24"/>
                    <a:pt x="23" y="24"/>
                  </a:cubicBezTo>
                  <a:cubicBezTo>
                    <a:pt x="32" y="24"/>
                    <a:pt x="38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0" name="任意多边形: 形状 449">
              <a:extLst>
                <a:ext uri="{FF2B5EF4-FFF2-40B4-BE49-F238E27FC236}">
                  <a16:creationId xmlns:a16="http://schemas.microsoft.com/office/drawing/2014/main" id="{54D3087D-696A-4D0C-9AC8-0AE3F95FFC7F}"/>
                </a:ext>
              </a:extLst>
            </p:cNvPr>
            <p:cNvSpPr/>
            <p:nvPr/>
          </p:nvSpPr>
          <p:spPr bwMode="auto">
            <a:xfrm>
              <a:off x="8579085" y="3112609"/>
              <a:ext cx="138865" cy="87948"/>
            </a:xfrm>
            <a:custGeom>
              <a:avLst/>
              <a:gdLst>
                <a:gd name="T0" fmla="*/ 36 w 38"/>
                <a:gd name="T1" fmla="*/ 12 h 24"/>
                <a:gd name="T2" fmla="*/ 15 w 38"/>
                <a:gd name="T3" fmla="*/ 0 h 24"/>
                <a:gd name="T4" fmla="*/ 3 w 38"/>
                <a:gd name="T5" fmla="*/ 12 h 24"/>
                <a:gd name="T6" fmla="*/ 24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3" y="6"/>
                    <a:pt x="24" y="0"/>
                    <a:pt x="15" y="0"/>
                  </a:cubicBezTo>
                  <a:cubicBezTo>
                    <a:pt x="6" y="0"/>
                    <a:pt x="0" y="6"/>
                    <a:pt x="3" y="12"/>
                  </a:cubicBezTo>
                  <a:cubicBezTo>
                    <a:pt x="5" y="19"/>
                    <a:pt x="15" y="24"/>
                    <a:pt x="24" y="24"/>
                  </a:cubicBezTo>
                  <a:cubicBezTo>
                    <a:pt x="33" y="24"/>
                    <a:pt x="38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1" name="任意多边形: 形状 450">
              <a:extLst>
                <a:ext uri="{FF2B5EF4-FFF2-40B4-BE49-F238E27FC236}">
                  <a16:creationId xmlns:a16="http://schemas.microsoft.com/office/drawing/2014/main" id="{5396F63E-E4AA-4A9C-AA0D-2711A92EF1A3}"/>
                </a:ext>
              </a:extLst>
            </p:cNvPr>
            <p:cNvSpPr/>
            <p:nvPr/>
          </p:nvSpPr>
          <p:spPr bwMode="auto">
            <a:xfrm>
              <a:off x="8728751" y="3112609"/>
              <a:ext cx="138865" cy="87948"/>
            </a:xfrm>
            <a:custGeom>
              <a:avLst/>
              <a:gdLst>
                <a:gd name="T0" fmla="*/ 36 w 38"/>
                <a:gd name="T1" fmla="*/ 12 h 24"/>
                <a:gd name="T2" fmla="*/ 15 w 38"/>
                <a:gd name="T3" fmla="*/ 0 h 24"/>
                <a:gd name="T4" fmla="*/ 3 w 38"/>
                <a:gd name="T5" fmla="*/ 12 h 24"/>
                <a:gd name="T6" fmla="*/ 24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3" y="6"/>
                    <a:pt x="24" y="0"/>
                    <a:pt x="15" y="0"/>
                  </a:cubicBezTo>
                  <a:cubicBezTo>
                    <a:pt x="5" y="0"/>
                    <a:pt x="0" y="6"/>
                    <a:pt x="3" y="12"/>
                  </a:cubicBezTo>
                  <a:cubicBezTo>
                    <a:pt x="5" y="19"/>
                    <a:pt x="15" y="24"/>
                    <a:pt x="24" y="24"/>
                  </a:cubicBezTo>
                  <a:cubicBezTo>
                    <a:pt x="33" y="24"/>
                    <a:pt x="38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2" name="任意多边形: 形状 451">
              <a:extLst>
                <a:ext uri="{FF2B5EF4-FFF2-40B4-BE49-F238E27FC236}">
                  <a16:creationId xmlns:a16="http://schemas.microsoft.com/office/drawing/2014/main" id="{2C146499-FBA5-4766-AABE-C1B8034FFBA5}"/>
                </a:ext>
              </a:extLst>
            </p:cNvPr>
            <p:cNvSpPr/>
            <p:nvPr/>
          </p:nvSpPr>
          <p:spPr bwMode="auto">
            <a:xfrm>
              <a:off x="8878417" y="3112609"/>
              <a:ext cx="138865" cy="87948"/>
            </a:xfrm>
            <a:custGeom>
              <a:avLst/>
              <a:gdLst>
                <a:gd name="T0" fmla="*/ 36 w 38"/>
                <a:gd name="T1" fmla="*/ 12 h 24"/>
                <a:gd name="T2" fmla="*/ 14 w 38"/>
                <a:gd name="T3" fmla="*/ 0 h 24"/>
                <a:gd name="T4" fmla="*/ 2 w 38"/>
                <a:gd name="T5" fmla="*/ 12 h 24"/>
                <a:gd name="T6" fmla="*/ 24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3" y="6"/>
                    <a:pt x="23" y="0"/>
                    <a:pt x="14" y="0"/>
                  </a:cubicBezTo>
                  <a:cubicBezTo>
                    <a:pt x="5" y="0"/>
                    <a:pt x="0" y="6"/>
                    <a:pt x="2" y="12"/>
                  </a:cubicBezTo>
                  <a:cubicBezTo>
                    <a:pt x="5" y="19"/>
                    <a:pt x="15" y="24"/>
                    <a:pt x="24" y="24"/>
                  </a:cubicBezTo>
                  <a:cubicBezTo>
                    <a:pt x="33" y="24"/>
                    <a:pt x="38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3" name="任意多边形: 形状 452">
              <a:extLst>
                <a:ext uri="{FF2B5EF4-FFF2-40B4-BE49-F238E27FC236}">
                  <a16:creationId xmlns:a16="http://schemas.microsoft.com/office/drawing/2014/main" id="{4252B4F5-F0FB-4611-AFED-99A7CC4E99E0}"/>
                </a:ext>
              </a:extLst>
            </p:cNvPr>
            <p:cNvSpPr/>
            <p:nvPr/>
          </p:nvSpPr>
          <p:spPr bwMode="auto">
            <a:xfrm>
              <a:off x="7867787" y="3222158"/>
              <a:ext cx="135779" cy="87948"/>
            </a:xfrm>
            <a:custGeom>
              <a:avLst/>
              <a:gdLst>
                <a:gd name="T0" fmla="*/ 35 w 37"/>
                <a:gd name="T1" fmla="*/ 12 h 24"/>
                <a:gd name="T2" fmla="*/ 15 w 37"/>
                <a:gd name="T3" fmla="*/ 0 h 24"/>
                <a:gd name="T4" fmla="*/ 1 w 37"/>
                <a:gd name="T5" fmla="*/ 12 h 24"/>
                <a:gd name="T6" fmla="*/ 22 w 37"/>
                <a:gd name="T7" fmla="*/ 24 h 24"/>
                <a:gd name="T8" fmla="*/ 35 w 37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5" y="12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1" y="12"/>
                  </a:cubicBezTo>
                  <a:cubicBezTo>
                    <a:pt x="3" y="19"/>
                    <a:pt x="12" y="24"/>
                    <a:pt x="22" y="24"/>
                  </a:cubicBezTo>
                  <a:cubicBezTo>
                    <a:pt x="31" y="24"/>
                    <a:pt x="37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4" name="任意多边形: 形状 453">
              <a:extLst>
                <a:ext uri="{FF2B5EF4-FFF2-40B4-BE49-F238E27FC236}">
                  <a16:creationId xmlns:a16="http://schemas.microsoft.com/office/drawing/2014/main" id="{3C415EB7-1AAF-47D2-BD4D-85408B5B135D}"/>
                </a:ext>
              </a:extLst>
            </p:cNvPr>
            <p:cNvSpPr/>
            <p:nvPr/>
          </p:nvSpPr>
          <p:spPr bwMode="auto">
            <a:xfrm>
              <a:off x="8017453" y="3222158"/>
              <a:ext cx="138865" cy="87948"/>
            </a:xfrm>
            <a:custGeom>
              <a:avLst/>
              <a:gdLst>
                <a:gd name="T0" fmla="*/ 36 w 38"/>
                <a:gd name="T1" fmla="*/ 12 h 24"/>
                <a:gd name="T2" fmla="*/ 15 w 38"/>
                <a:gd name="T3" fmla="*/ 0 h 24"/>
                <a:gd name="T4" fmla="*/ 2 w 38"/>
                <a:gd name="T5" fmla="*/ 12 h 24"/>
                <a:gd name="T6" fmla="*/ 22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6" y="0"/>
                    <a:pt x="0" y="5"/>
                    <a:pt x="2" y="12"/>
                  </a:cubicBezTo>
                  <a:cubicBezTo>
                    <a:pt x="4" y="19"/>
                    <a:pt x="13" y="24"/>
                    <a:pt x="22" y="24"/>
                  </a:cubicBezTo>
                  <a:cubicBezTo>
                    <a:pt x="32" y="24"/>
                    <a:pt x="38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5" name="任意多边形: 形状 454">
              <a:extLst>
                <a:ext uri="{FF2B5EF4-FFF2-40B4-BE49-F238E27FC236}">
                  <a16:creationId xmlns:a16="http://schemas.microsoft.com/office/drawing/2014/main" id="{F270B545-8904-4C22-9969-4252FB7A3474}"/>
                </a:ext>
              </a:extLst>
            </p:cNvPr>
            <p:cNvSpPr/>
            <p:nvPr/>
          </p:nvSpPr>
          <p:spPr bwMode="auto">
            <a:xfrm>
              <a:off x="8619202" y="3222158"/>
              <a:ext cx="143495" cy="87948"/>
            </a:xfrm>
            <a:custGeom>
              <a:avLst/>
              <a:gdLst>
                <a:gd name="T0" fmla="*/ 36 w 39"/>
                <a:gd name="T1" fmla="*/ 12 h 24"/>
                <a:gd name="T2" fmla="*/ 15 w 39"/>
                <a:gd name="T3" fmla="*/ 0 h 24"/>
                <a:gd name="T4" fmla="*/ 2 w 39"/>
                <a:gd name="T5" fmla="*/ 12 h 24"/>
                <a:gd name="T6" fmla="*/ 24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5" y="0"/>
                    <a:pt x="0" y="5"/>
                    <a:pt x="2" y="12"/>
                  </a:cubicBezTo>
                  <a:cubicBezTo>
                    <a:pt x="5" y="19"/>
                    <a:pt x="14" y="24"/>
                    <a:pt x="24" y="24"/>
                  </a:cubicBezTo>
                  <a:cubicBezTo>
                    <a:pt x="33" y="24"/>
                    <a:pt x="39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6" name="任意多边形: 形状 455">
              <a:extLst>
                <a:ext uri="{FF2B5EF4-FFF2-40B4-BE49-F238E27FC236}">
                  <a16:creationId xmlns:a16="http://schemas.microsoft.com/office/drawing/2014/main" id="{24FD7C7C-6F2D-4965-9347-B81812B5CE17}"/>
                </a:ext>
              </a:extLst>
            </p:cNvPr>
            <p:cNvSpPr/>
            <p:nvPr/>
          </p:nvSpPr>
          <p:spPr bwMode="auto">
            <a:xfrm>
              <a:off x="8768867" y="3222158"/>
              <a:ext cx="143495" cy="87948"/>
            </a:xfrm>
            <a:custGeom>
              <a:avLst/>
              <a:gdLst>
                <a:gd name="T0" fmla="*/ 37 w 39"/>
                <a:gd name="T1" fmla="*/ 12 h 24"/>
                <a:gd name="T2" fmla="*/ 15 w 39"/>
                <a:gd name="T3" fmla="*/ 0 h 24"/>
                <a:gd name="T4" fmla="*/ 3 w 39"/>
                <a:gd name="T5" fmla="*/ 12 h 24"/>
                <a:gd name="T6" fmla="*/ 24 w 39"/>
                <a:gd name="T7" fmla="*/ 24 h 24"/>
                <a:gd name="T8" fmla="*/ 37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7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6" y="0"/>
                    <a:pt x="0" y="5"/>
                    <a:pt x="3" y="12"/>
                  </a:cubicBezTo>
                  <a:cubicBezTo>
                    <a:pt x="5" y="19"/>
                    <a:pt x="15" y="24"/>
                    <a:pt x="24" y="24"/>
                  </a:cubicBezTo>
                  <a:cubicBezTo>
                    <a:pt x="34" y="24"/>
                    <a:pt x="39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7" name="任意多边形: 形状 456">
              <a:extLst>
                <a:ext uri="{FF2B5EF4-FFF2-40B4-BE49-F238E27FC236}">
                  <a16:creationId xmlns:a16="http://schemas.microsoft.com/office/drawing/2014/main" id="{A00E6870-9DE5-4311-9DF6-69C2489C5E7F}"/>
                </a:ext>
              </a:extLst>
            </p:cNvPr>
            <p:cNvSpPr/>
            <p:nvPr/>
          </p:nvSpPr>
          <p:spPr bwMode="auto">
            <a:xfrm>
              <a:off x="8918534" y="3222158"/>
              <a:ext cx="146580" cy="87948"/>
            </a:xfrm>
            <a:custGeom>
              <a:avLst/>
              <a:gdLst>
                <a:gd name="T0" fmla="*/ 37 w 40"/>
                <a:gd name="T1" fmla="*/ 12 h 24"/>
                <a:gd name="T2" fmla="*/ 15 w 40"/>
                <a:gd name="T3" fmla="*/ 0 h 24"/>
                <a:gd name="T4" fmla="*/ 3 w 40"/>
                <a:gd name="T5" fmla="*/ 12 h 24"/>
                <a:gd name="T6" fmla="*/ 25 w 40"/>
                <a:gd name="T7" fmla="*/ 24 h 24"/>
                <a:gd name="T8" fmla="*/ 37 w 40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4">
                  <a:moveTo>
                    <a:pt x="37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6" y="0"/>
                    <a:pt x="0" y="5"/>
                    <a:pt x="3" y="12"/>
                  </a:cubicBezTo>
                  <a:cubicBezTo>
                    <a:pt x="6" y="19"/>
                    <a:pt x="16" y="24"/>
                    <a:pt x="25" y="24"/>
                  </a:cubicBezTo>
                  <a:cubicBezTo>
                    <a:pt x="35" y="24"/>
                    <a:pt x="40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8" name="任意多边形: 形状 457">
              <a:extLst>
                <a:ext uri="{FF2B5EF4-FFF2-40B4-BE49-F238E27FC236}">
                  <a16:creationId xmlns:a16="http://schemas.microsoft.com/office/drawing/2014/main" id="{78D71A77-61C0-4450-A1BE-DF5BF0476AD9}"/>
                </a:ext>
              </a:extLst>
            </p:cNvPr>
            <p:cNvSpPr/>
            <p:nvPr/>
          </p:nvSpPr>
          <p:spPr bwMode="auto">
            <a:xfrm>
              <a:off x="7897103" y="3331707"/>
              <a:ext cx="138865" cy="91034"/>
            </a:xfrm>
            <a:custGeom>
              <a:avLst/>
              <a:gdLst>
                <a:gd name="T0" fmla="*/ 36 w 38"/>
                <a:gd name="T1" fmla="*/ 12 h 25"/>
                <a:gd name="T2" fmla="*/ 15 w 38"/>
                <a:gd name="T3" fmla="*/ 0 h 25"/>
                <a:gd name="T4" fmla="*/ 1 w 38"/>
                <a:gd name="T5" fmla="*/ 12 h 25"/>
                <a:gd name="T6" fmla="*/ 22 w 38"/>
                <a:gd name="T7" fmla="*/ 25 h 25"/>
                <a:gd name="T8" fmla="*/ 36 w 38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6" y="12"/>
                  </a:moveTo>
                  <a:cubicBezTo>
                    <a:pt x="34" y="5"/>
                    <a:pt x="25" y="0"/>
                    <a:pt x="15" y="0"/>
                  </a:cubicBezTo>
                  <a:cubicBezTo>
                    <a:pt x="6" y="0"/>
                    <a:pt x="0" y="5"/>
                    <a:pt x="1" y="12"/>
                  </a:cubicBezTo>
                  <a:cubicBezTo>
                    <a:pt x="3" y="19"/>
                    <a:pt x="12" y="25"/>
                    <a:pt x="22" y="25"/>
                  </a:cubicBezTo>
                  <a:cubicBezTo>
                    <a:pt x="32" y="25"/>
                    <a:pt x="38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9" name="任意多边形: 形状 458">
              <a:extLst>
                <a:ext uri="{FF2B5EF4-FFF2-40B4-BE49-F238E27FC236}">
                  <a16:creationId xmlns:a16="http://schemas.microsoft.com/office/drawing/2014/main" id="{C255513D-ABAD-477E-8749-0252C4E90040}"/>
                </a:ext>
              </a:extLst>
            </p:cNvPr>
            <p:cNvSpPr/>
            <p:nvPr/>
          </p:nvSpPr>
          <p:spPr bwMode="auto">
            <a:xfrm>
              <a:off x="8659319" y="3331707"/>
              <a:ext cx="143495" cy="91034"/>
            </a:xfrm>
            <a:custGeom>
              <a:avLst/>
              <a:gdLst>
                <a:gd name="T0" fmla="*/ 37 w 39"/>
                <a:gd name="T1" fmla="*/ 12 h 25"/>
                <a:gd name="T2" fmla="*/ 15 w 39"/>
                <a:gd name="T3" fmla="*/ 0 h 25"/>
                <a:gd name="T4" fmla="*/ 2 w 39"/>
                <a:gd name="T5" fmla="*/ 12 h 25"/>
                <a:gd name="T6" fmla="*/ 24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5" y="0"/>
                    <a:pt x="0" y="5"/>
                    <a:pt x="2" y="12"/>
                  </a:cubicBezTo>
                  <a:cubicBezTo>
                    <a:pt x="5" y="19"/>
                    <a:pt x="15" y="25"/>
                    <a:pt x="24" y="25"/>
                  </a:cubicBezTo>
                  <a:cubicBezTo>
                    <a:pt x="34" y="25"/>
                    <a:pt x="39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0" name="任意多边形: 形状 459">
              <a:extLst>
                <a:ext uri="{FF2B5EF4-FFF2-40B4-BE49-F238E27FC236}">
                  <a16:creationId xmlns:a16="http://schemas.microsoft.com/office/drawing/2014/main" id="{EA8AEAF4-0D1E-4E30-B751-2B4B0933890E}"/>
                </a:ext>
              </a:extLst>
            </p:cNvPr>
            <p:cNvSpPr/>
            <p:nvPr/>
          </p:nvSpPr>
          <p:spPr bwMode="auto">
            <a:xfrm>
              <a:off x="8856816" y="3445885"/>
              <a:ext cx="146580" cy="94120"/>
            </a:xfrm>
            <a:custGeom>
              <a:avLst/>
              <a:gdLst>
                <a:gd name="T0" fmla="*/ 37 w 40"/>
                <a:gd name="T1" fmla="*/ 12 h 26"/>
                <a:gd name="T2" fmla="*/ 15 w 40"/>
                <a:gd name="T3" fmla="*/ 0 h 26"/>
                <a:gd name="T4" fmla="*/ 2 w 40"/>
                <a:gd name="T5" fmla="*/ 12 h 26"/>
                <a:gd name="T6" fmla="*/ 25 w 40"/>
                <a:gd name="T7" fmla="*/ 26 h 26"/>
                <a:gd name="T8" fmla="*/ 37 w 40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7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5" y="0"/>
                    <a:pt x="0" y="5"/>
                    <a:pt x="2" y="12"/>
                  </a:cubicBezTo>
                  <a:cubicBezTo>
                    <a:pt x="5" y="20"/>
                    <a:pt x="15" y="26"/>
                    <a:pt x="25" y="26"/>
                  </a:cubicBezTo>
                  <a:cubicBezTo>
                    <a:pt x="34" y="26"/>
                    <a:pt x="40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1" name="任意多边形: 形状 460">
              <a:extLst>
                <a:ext uri="{FF2B5EF4-FFF2-40B4-BE49-F238E27FC236}">
                  <a16:creationId xmlns:a16="http://schemas.microsoft.com/office/drawing/2014/main" id="{B6355DC4-87B4-4887-BC3C-B3AFFB4D7946}"/>
                </a:ext>
              </a:extLst>
            </p:cNvPr>
            <p:cNvSpPr/>
            <p:nvPr/>
          </p:nvSpPr>
          <p:spPr bwMode="auto">
            <a:xfrm>
              <a:off x="5905159" y="2714528"/>
              <a:ext cx="112636" cy="80233"/>
            </a:xfrm>
            <a:custGeom>
              <a:avLst/>
              <a:gdLst>
                <a:gd name="T0" fmla="*/ 31 w 31"/>
                <a:gd name="T1" fmla="*/ 11 h 22"/>
                <a:gd name="T2" fmla="*/ 15 w 31"/>
                <a:gd name="T3" fmla="*/ 0 h 22"/>
                <a:gd name="T4" fmla="*/ 0 w 31"/>
                <a:gd name="T5" fmla="*/ 11 h 22"/>
                <a:gd name="T6" fmla="*/ 16 w 31"/>
                <a:gd name="T7" fmla="*/ 22 h 22"/>
                <a:gd name="T8" fmla="*/ 31 w 3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2">
                  <a:moveTo>
                    <a:pt x="31" y="11"/>
                  </a:moveTo>
                  <a:cubicBezTo>
                    <a:pt x="31" y="5"/>
                    <a:pt x="24" y="0"/>
                    <a:pt x="15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4" y="22"/>
                    <a:pt x="31" y="17"/>
                    <a:pt x="3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2" name="任意多边形: 形状 461">
              <a:extLst>
                <a:ext uri="{FF2B5EF4-FFF2-40B4-BE49-F238E27FC236}">
                  <a16:creationId xmlns:a16="http://schemas.microsoft.com/office/drawing/2014/main" id="{549AD5B5-AA5F-4978-87F6-ACE852A4B755}"/>
                </a:ext>
              </a:extLst>
            </p:cNvPr>
            <p:cNvSpPr/>
            <p:nvPr/>
          </p:nvSpPr>
          <p:spPr bwMode="auto">
            <a:xfrm>
              <a:off x="6044024" y="2714528"/>
              <a:ext cx="115721" cy="80233"/>
            </a:xfrm>
            <a:custGeom>
              <a:avLst/>
              <a:gdLst>
                <a:gd name="T0" fmla="*/ 32 w 32"/>
                <a:gd name="T1" fmla="*/ 11 h 22"/>
                <a:gd name="T2" fmla="*/ 16 w 32"/>
                <a:gd name="T3" fmla="*/ 0 h 22"/>
                <a:gd name="T4" fmla="*/ 0 w 32"/>
                <a:gd name="T5" fmla="*/ 11 h 22"/>
                <a:gd name="T6" fmla="*/ 17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1" y="17"/>
                    <a:pt x="8" y="22"/>
                    <a:pt x="17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3" name="任意多边形: 形状 462">
              <a:extLst>
                <a:ext uri="{FF2B5EF4-FFF2-40B4-BE49-F238E27FC236}">
                  <a16:creationId xmlns:a16="http://schemas.microsoft.com/office/drawing/2014/main" id="{E7868FE0-B8B4-4F13-8173-E647A3BC5300}"/>
                </a:ext>
              </a:extLst>
            </p:cNvPr>
            <p:cNvSpPr/>
            <p:nvPr/>
          </p:nvSpPr>
          <p:spPr bwMode="auto">
            <a:xfrm>
              <a:off x="6185975" y="2714528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5 w 32"/>
                <a:gd name="T3" fmla="*/ 0 h 22"/>
                <a:gd name="T4" fmla="*/ 0 w 32"/>
                <a:gd name="T5" fmla="*/ 11 h 22"/>
                <a:gd name="T6" fmla="*/ 16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1" y="5"/>
                    <a:pt x="24" y="0"/>
                    <a:pt x="15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7"/>
                    <a:pt x="8" y="22"/>
                    <a:pt x="16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4" name="任意多边形: 形状 463">
              <a:extLst>
                <a:ext uri="{FF2B5EF4-FFF2-40B4-BE49-F238E27FC236}">
                  <a16:creationId xmlns:a16="http://schemas.microsoft.com/office/drawing/2014/main" id="{AFA074CF-5EBF-40B6-902E-B3505BD3F38C}"/>
                </a:ext>
              </a:extLst>
            </p:cNvPr>
            <p:cNvSpPr/>
            <p:nvPr/>
          </p:nvSpPr>
          <p:spPr bwMode="auto">
            <a:xfrm>
              <a:off x="6324840" y="2714528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6 w 33"/>
                <a:gd name="T3" fmla="*/ 0 h 22"/>
                <a:gd name="T4" fmla="*/ 1 w 33"/>
                <a:gd name="T5" fmla="*/ 11 h 22"/>
                <a:gd name="T6" fmla="*/ 17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1" y="17"/>
                    <a:pt x="9" y="22"/>
                    <a:pt x="17" y="22"/>
                  </a:cubicBezTo>
                  <a:cubicBezTo>
                    <a:pt x="26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5" name="任意多边形: 形状 464">
              <a:extLst>
                <a:ext uri="{FF2B5EF4-FFF2-40B4-BE49-F238E27FC236}">
                  <a16:creationId xmlns:a16="http://schemas.microsoft.com/office/drawing/2014/main" id="{8390AE85-B6CE-4A43-9AAA-0F374F884B23}"/>
                </a:ext>
              </a:extLst>
            </p:cNvPr>
            <p:cNvSpPr/>
            <p:nvPr/>
          </p:nvSpPr>
          <p:spPr bwMode="auto">
            <a:xfrm>
              <a:off x="7087056" y="4063064"/>
              <a:ext cx="146580" cy="109550"/>
            </a:xfrm>
            <a:custGeom>
              <a:avLst/>
              <a:gdLst>
                <a:gd name="T0" fmla="*/ 39 w 40"/>
                <a:gd name="T1" fmla="*/ 15 h 30"/>
                <a:gd name="T2" fmla="*/ 18 w 40"/>
                <a:gd name="T3" fmla="*/ 0 h 30"/>
                <a:gd name="T4" fmla="*/ 1 w 40"/>
                <a:gd name="T5" fmla="*/ 15 h 30"/>
                <a:gd name="T6" fmla="*/ 22 w 40"/>
                <a:gd name="T7" fmla="*/ 30 h 30"/>
                <a:gd name="T8" fmla="*/ 39 w 40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0">
                  <a:moveTo>
                    <a:pt x="39" y="15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7" y="0"/>
                    <a:pt x="0" y="6"/>
                    <a:pt x="1" y="15"/>
                  </a:cubicBezTo>
                  <a:cubicBezTo>
                    <a:pt x="2" y="23"/>
                    <a:pt x="12" y="30"/>
                    <a:pt x="22" y="30"/>
                  </a:cubicBezTo>
                  <a:cubicBezTo>
                    <a:pt x="33" y="30"/>
                    <a:pt x="40" y="23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6" name="任意多边形: 形状 465">
              <a:extLst>
                <a:ext uri="{FF2B5EF4-FFF2-40B4-BE49-F238E27FC236}">
                  <a16:creationId xmlns:a16="http://schemas.microsoft.com/office/drawing/2014/main" id="{E05AF234-41BD-4DCF-BCA5-4219113AACE0}"/>
                </a:ext>
              </a:extLst>
            </p:cNvPr>
            <p:cNvSpPr/>
            <p:nvPr/>
          </p:nvSpPr>
          <p:spPr bwMode="auto">
            <a:xfrm>
              <a:off x="6937390" y="4198843"/>
              <a:ext cx="146580" cy="112636"/>
            </a:xfrm>
            <a:custGeom>
              <a:avLst/>
              <a:gdLst>
                <a:gd name="T0" fmla="*/ 39 w 40"/>
                <a:gd name="T1" fmla="*/ 15 h 31"/>
                <a:gd name="T2" fmla="*/ 18 w 40"/>
                <a:gd name="T3" fmla="*/ 0 h 31"/>
                <a:gd name="T4" fmla="*/ 1 w 40"/>
                <a:gd name="T5" fmla="*/ 15 h 31"/>
                <a:gd name="T6" fmla="*/ 22 w 40"/>
                <a:gd name="T7" fmla="*/ 31 h 31"/>
                <a:gd name="T8" fmla="*/ 39 w 40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39" y="15"/>
                  </a:moveTo>
                  <a:cubicBezTo>
                    <a:pt x="38" y="7"/>
                    <a:pt x="28" y="0"/>
                    <a:pt x="18" y="0"/>
                  </a:cubicBezTo>
                  <a:cubicBezTo>
                    <a:pt x="8" y="0"/>
                    <a:pt x="0" y="7"/>
                    <a:pt x="1" y="15"/>
                  </a:cubicBezTo>
                  <a:cubicBezTo>
                    <a:pt x="2" y="24"/>
                    <a:pt x="12" y="31"/>
                    <a:pt x="22" y="31"/>
                  </a:cubicBezTo>
                  <a:cubicBezTo>
                    <a:pt x="33" y="31"/>
                    <a:pt x="40" y="24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7" name="任意多边形: 形状 466">
              <a:extLst>
                <a:ext uri="{FF2B5EF4-FFF2-40B4-BE49-F238E27FC236}">
                  <a16:creationId xmlns:a16="http://schemas.microsoft.com/office/drawing/2014/main" id="{344FCF31-8932-444A-A891-1C5056183109}"/>
                </a:ext>
              </a:extLst>
            </p:cNvPr>
            <p:cNvSpPr/>
            <p:nvPr/>
          </p:nvSpPr>
          <p:spPr bwMode="auto">
            <a:xfrm>
              <a:off x="7105571" y="4198843"/>
              <a:ext cx="149666" cy="112636"/>
            </a:xfrm>
            <a:custGeom>
              <a:avLst/>
              <a:gdLst>
                <a:gd name="T0" fmla="*/ 40 w 41"/>
                <a:gd name="T1" fmla="*/ 15 h 31"/>
                <a:gd name="T2" fmla="*/ 18 w 41"/>
                <a:gd name="T3" fmla="*/ 0 h 31"/>
                <a:gd name="T4" fmla="*/ 2 w 41"/>
                <a:gd name="T5" fmla="*/ 15 h 31"/>
                <a:gd name="T6" fmla="*/ 23 w 41"/>
                <a:gd name="T7" fmla="*/ 31 h 31"/>
                <a:gd name="T8" fmla="*/ 40 w 4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1">
                  <a:moveTo>
                    <a:pt x="40" y="15"/>
                  </a:moveTo>
                  <a:cubicBezTo>
                    <a:pt x="38" y="7"/>
                    <a:pt x="29" y="0"/>
                    <a:pt x="18" y="0"/>
                  </a:cubicBezTo>
                  <a:cubicBezTo>
                    <a:pt x="8" y="0"/>
                    <a:pt x="0" y="7"/>
                    <a:pt x="2" y="15"/>
                  </a:cubicBezTo>
                  <a:cubicBezTo>
                    <a:pt x="3" y="24"/>
                    <a:pt x="13" y="31"/>
                    <a:pt x="23" y="31"/>
                  </a:cubicBezTo>
                  <a:cubicBezTo>
                    <a:pt x="34" y="31"/>
                    <a:pt x="41" y="24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8" name="任意多边形: 形状 467">
              <a:extLst>
                <a:ext uri="{FF2B5EF4-FFF2-40B4-BE49-F238E27FC236}">
                  <a16:creationId xmlns:a16="http://schemas.microsoft.com/office/drawing/2014/main" id="{12812350-A9D3-4A09-9844-CE78C9EF9CAD}"/>
                </a:ext>
              </a:extLst>
            </p:cNvPr>
            <p:cNvSpPr/>
            <p:nvPr/>
          </p:nvSpPr>
          <p:spPr bwMode="auto">
            <a:xfrm>
              <a:off x="6955906" y="4337708"/>
              <a:ext cx="149666" cy="115721"/>
            </a:xfrm>
            <a:custGeom>
              <a:avLst/>
              <a:gdLst>
                <a:gd name="T0" fmla="*/ 40 w 41"/>
                <a:gd name="T1" fmla="*/ 16 h 32"/>
                <a:gd name="T2" fmla="*/ 18 w 41"/>
                <a:gd name="T3" fmla="*/ 0 h 32"/>
                <a:gd name="T4" fmla="*/ 1 w 41"/>
                <a:gd name="T5" fmla="*/ 16 h 32"/>
                <a:gd name="T6" fmla="*/ 23 w 41"/>
                <a:gd name="T7" fmla="*/ 32 h 32"/>
                <a:gd name="T8" fmla="*/ 40 w 41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2">
                  <a:moveTo>
                    <a:pt x="40" y="16"/>
                  </a:moveTo>
                  <a:cubicBezTo>
                    <a:pt x="38" y="7"/>
                    <a:pt x="29" y="0"/>
                    <a:pt x="18" y="0"/>
                  </a:cubicBezTo>
                  <a:cubicBezTo>
                    <a:pt x="8" y="0"/>
                    <a:pt x="0" y="7"/>
                    <a:pt x="1" y="16"/>
                  </a:cubicBezTo>
                  <a:cubicBezTo>
                    <a:pt x="2" y="25"/>
                    <a:pt x="12" y="32"/>
                    <a:pt x="23" y="32"/>
                  </a:cubicBezTo>
                  <a:cubicBezTo>
                    <a:pt x="33" y="32"/>
                    <a:pt x="41" y="25"/>
                    <a:pt x="40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9" name="任意多边形: 形状 468">
              <a:extLst>
                <a:ext uri="{FF2B5EF4-FFF2-40B4-BE49-F238E27FC236}">
                  <a16:creationId xmlns:a16="http://schemas.microsoft.com/office/drawing/2014/main" id="{E9935FE3-6F92-4500-B977-7D7D43AB9E63}"/>
                </a:ext>
              </a:extLst>
            </p:cNvPr>
            <p:cNvSpPr/>
            <p:nvPr/>
          </p:nvSpPr>
          <p:spPr bwMode="auto">
            <a:xfrm>
              <a:off x="6963620" y="3222158"/>
              <a:ext cx="131151" cy="87948"/>
            </a:xfrm>
            <a:custGeom>
              <a:avLst/>
              <a:gdLst>
                <a:gd name="T0" fmla="*/ 35 w 36"/>
                <a:gd name="T1" fmla="*/ 12 h 24"/>
                <a:gd name="T2" fmla="*/ 16 w 36"/>
                <a:gd name="T3" fmla="*/ 0 h 24"/>
                <a:gd name="T4" fmla="*/ 1 w 36"/>
                <a:gd name="T5" fmla="*/ 12 h 24"/>
                <a:gd name="T6" fmla="*/ 20 w 36"/>
                <a:gd name="T7" fmla="*/ 24 h 24"/>
                <a:gd name="T8" fmla="*/ 35 w 36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5" y="12"/>
                  </a:moveTo>
                  <a:cubicBezTo>
                    <a:pt x="34" y="5"/>
                    <a:pt x="25" y="0"/>
                    <a:pt x="16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2" y="19"/>
                    <a:pt x="10" y="24"/>
                    <a:pt x="20" y="24"/>
                  </a:cubicBezTo>
                  <a:cubicBezTo>
                    <a:pt x="29" y="24"/>
                    <a:pt x="36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0" name="任意多边形: 形状 469">
              <a:extLst>
                <a:ext uri="{FF2B5EF4-FFF2-40B4-BE49-F238E27FC236}">
                  <a16:creationId xmlns:a16="http://schemas.microsoft.com/office/drawing/2014/main" id="{B034792A-DA80-4A31-91D5-5A013A48D425}"/>
                </a:ext>
              </a:extLst>
            </p:cNvPr>
            <p:cNvSpPr/>
            <p:nvPr/>
          </p:nvSpPr>
          <p:spPr bwMode="auto">
            <a:xfrm>
              <a:off x="5343526" y="2623495"/>
              <a:ext cx="115721" cy="72519"/>
            </a:xfrm>
            <a:custGeom>
              <a:avLst/>
              <a:gdLst>
                <a:gd name="T0" fmla="*/ 32 w 32"/>
                <a:gd name="T1" fmla="*/ 10 h 20"/>
                <a:gd name="T2" fmla="*/ 17 w 32"/>
                <a:gd name="T3" fmla="*/ 0 h 20"/>
                <a:gd name="T4" fmla="*/ 1 w 32"/>
                <a:gd name="T5" fmla="*/ 10 h 20"/>
                <a:gd name="T6" fmla="*/ 16 w 32"/>
                <a:gd name="T7" fmla="*/ 20 h 20"/>
                <a:gd name="T8" fmla="*/ 32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0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8" y="0"/>
                    <a:pt x="1" y="4"/>
                    <a:pt x="1" y="10"/>
                  </a:cubicBezTo>
                  <a:cubicBezTo>
                    <a:pt x="0" y="16"/>
                    <a:pt x="7" y="20"/>
                    <a:pt x="16" y="20"/>
                  </a:cubicBezTo>
                  <a:cubicBezTo>
                    <a:pt x="24" y="20"/>
                    <a:pt x="32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1" name="任意多边形: 形状 470">
              <a:extLst>
                <a:ext uri="{FF2B5EF4-FFF2-40B4-BE49-F238E27FC236}">
                  <a16:creationId xmlns:a16="http://schemas.microsoft.com/office/drawing/2014/main" id="{B41A6423-D5B7-4D26-AC2D-1E7F06618E30}"/>
                </a:ext>
              </a:extLst>
            </p:cNvPr>
            <p:cNvSpPr/>
            <p:nvPr/>
          </p:nvSpPr>
          <p:spPr bwMode="auto">
            <a:xfrm>
              <a:off x="5485477" y="2623495"/>
              <a:ext cx="112636" cy="72519"/>
            </a:xfrm>
            <a:custGeom>
              <a:avLst/>
              <a:gdLst>
                <a:gd name="T0" fmla="*/ 31 w 31"/>
                <a:gd name="T1" fmla="*/ 10 h 20"/>
                <a:gd name="T2" fmla="*/ 16 w 31"/>
                <a:gd name="T3" fmla="*/ 0 h 20"/>
                <a:gd name="T4" fmla="*/ 0 w 31"/>
                <a:gd name="T5" fmla="*/ 10 h 20"/>
                <a:gd name="T6" fmla="*/ 15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1" y="4"/>
                    <a:pt x="24" y="0"/>
                    <a:pt x="16" y="0"/>
                  </a:cubicBezTo>
                  <a:cubicBezTo>
                    <a:pt x="7" y="0"/>
                    <a:pt x="0" y="4"/>
                    <a:pt x="0" y="10"/>
                  </a:cubicBezTo>
                  <a:cubicBezTo>
                    <a:pt x="0" y="16"/>
                    <a:pt x="6" y="20"/>
                    <a:pt x="15" y="20"/>
                  </a:cubicBezTo>
                  <a:cubicBezTo>
                    <a:pt x="24" y="20"/>
                    <a:pt x="31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2" name="任意多边形: 形状 471">
              <a:extLst>
                <a:ext uri="{FF2B5EF4-FFF2-40B4-BE49-F238E27FC236}">
                  <a16:creationId xmlns:a16="http://schemas.microsoft.com/office/drawing/2014/main" id="{E6D3864E-176F-4AB4-B40F-38C40CAA146B}"/>
                </a:ext>
              </a:extLst>
            </p:cNvPr>
            <p:cNvSpPr/>
            <p:nvPr/>
          </p:nvSpPr>
          <p:spPr bwMode="auto">
            <a:xfrm>
              <a:off x="5624342" y="2623495"/>
              <a:ext cx="112636" cy="72519"/>
            </a:xfrm>
            <a:custGeom>
              <a:avLst/>
              <a:gdLst>
                <a:gd name="T0" fmla="*/ 31 w 31"/>
                <a:gd name="T1" fmla="*/ 10 h 20"/>
                <a:gd name="T2" fmla="*/ 16 w 31"/>
                <a:gd name="T3" fmla="*/ 0 h 20"/>
                <a:gd name="T4" fmla="*/ 0 w 31"/>
                <a:gd name="T5" fmla="*/ 10 h 20"/>
                <a:gd name="T6" fmla="*/ 15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1" y="4"/>
                    <a:pt x="24" y="0"/>
                    <a:pt x="16" y="0"/>
                  </a:cubicBezTo>
                  <a:cubicBezTo>
                    <a:pt x="7" y="0"/>
                    <a:pt x="0" y="4"/>
                    <a:pt x="0" y="10"/>
                  </a:cubicBezTo>
                  <a:cubicBezTo>
                    <a:pt x="0" y="16"/>
                    <a:pt x="7" y="20"/>
                    <a:pt x="15" y="20"/>
                  </a:cubicBezTo>
                  <a:cubicBezTo>
                    <a:pt x="24" y="20"/>
                    <a:pt x="31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3" name="任意多边形: 形状 472">
              <a:extLst>
                <a:ext uri="{FF2B5EF4-FFF2-40B4-BE49-F238E27FC236}">
                  <a16:creationId xmlns:a16="http://schemas.microsoft.com/office/drawing/2014/main" id="{22063A87-D793-403E-BE06-935087AB83D7}"/>
                </a:ext>
              </a:extLst>
            </p:cNvPr>
            <p:cNvSpPr/>
            <p:nvPr/>
          </p:nvSpPr>
          <p:spPr bwMode="auto">
            <a:xfrm>
              <a:off x="5196947" y="2714528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7 w 32"/>
                <a:gd name="T3" fmla="*/ 0 h 22"/>
                <a:gd name="T4" fmla="*/ 0 w 32"/>
                <a:gd name="T5" fmla="*/ 11 h 22"/>
                <a:gd name="T6" fmla="*/ 15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6" y="0"/>
                    <a:pt x="17" y="0"/>
                  </a:cubicBezTo>
                  <a:cubicBezTo>
                    <a:pt x="8" y="0"/>
                    <a:pt x="1" y="5"/>
                    <a:pt x="0" y="11"/>
                  </a:cubicBezTo>
                  <a:cubicBezTo>
                    <a:pt x="0" y="17"/>
                    <a:pt x="6" y="22"/>
                    <a:pt x="15" y="22"/>
                  </a:cubicBezTo>
                  <a:cubicBezTo>
                    <a:pt x="24" y="22"/>
                    <a:pt x="31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4" name="任意多边形: 形状 473">
              <a:extLst>
                <a:ext uri="{FF2B5EF4-FFF2-40B4-BE49-F238E27FC236}">
                  <a16:creationId xmlns:a16="http://schemas.microsoft.com/office/drawing/2014/main" id="{5834F117-E561-4F9F-B123-737B637688FD}"/>
                </a:ext>
              </a:extLst>
            </p:cNvPr>
            <p:cNvSpPr/>
            <p:nvPr/>
          </p:nvSpPr>
          <p:spPr bwMode="auto">
            <a:xfrm>
              <a:off x="5338898" y="2714528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6 w 32"/>
                <a:gd name="T3" fmla="*/ 0 h 22"/>
                <a:gd name="T4" fmla="*/ 0 w 32"/>
                <a:gd name="T5" fmla="*/ 11 h 22"/>
                <a:gd name="T6" fmla="*/ 15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8" y="0"/>
                    <a:pt x="0" y="5"/>
                    <a:pt x="0" y="11"/>
                  </a:cubicBezTo>
                  <a:cubicBezTo>
                    <a:pt x="0" y="17"/>
                    <a:pt x="6" y="22"/>
                    <a:pt x="15" y="22"/>
                  </a:cubicBezTo>
                  <a:cubicBezTo>
                    <a:pt x="24" y="22"/>
                    <a:pt x="31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5" name="任意多边形: 形状 474">
              <a:extLst>
                <a:ext uri="{FF2B5EF4-FFF2-40B4-BE49-F238E27FC236}">
                  <a16:creationId xmlns:a16="http://schemas.microsoft.com/office/drawing/2014/main" id="{2DAECDAC-3538-4BC0-9F04-E99DF98FAAC1}"/>
                </a:ext>
              </a:extLst>
            </p:cNvPr>
            <p:cNvSpPr/>
            <p:nvPr/>
          </p:nvSpPr>
          <p:spPr bwMode="auto">
            <a:xfrm>
              <a:off x="5477763" y="2714528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7 w 32"/>
                <a:gd name="T3" fmla="*/ 0 h 22"/>
                <a:gd name="T4" fmla="*/ 1 w 32"/>
                <a:gd name="T5" fmla="*/ 11 h 22"/>
                <a:gd name="T6" fmla="*/ 16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6" y="0"/>
                    <a:pt x="17" y="0"/>
                  </a:cubicBezTo>
                  <a:cubicBezTo>
                    <a:pt x="8" y="0"/>
                    <a:pt x="1" y="5"/>
                    <a:pt x="1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6" name="任意多边形: 形状 475">
              <a:extLst>
                <a:ext uri="{FF2B5EF4-FFF2-40B4-BE49-F238E27FC236}">
                  <a16:creationId xmlns:a16="http://schemas.microsoft.com/office/drawing/2014/main" id="{22E74831-B079-4706-845E-9607D02FC4E8}"/>
                </a:ext>
              </a:extLst>
            </p:cNvPr>
            <p:cNvSpPr/>
            <p:nvPr/>
          </p:nvSpPr>
          <p:spPr bwMode="auto">
            <a:xfrm>
              <a:off x="5619714" y="2714528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6 w 32"/>
                <a:gd name="T3" fmla="*/ 0 h 22"/>
                <a:gd name="T4" fmla="*/ 0 w 32"/>
                <a:gd name="T5" fmla="*/ 11 h 22"/>
                <a:gd name="T6" fmla="*/ 16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8" y="0"/>
                    <a:pt x="1" y="5"/>
                    <a:pt x="0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7" name="任意多边形: 形状 476">
              <a:extLst>
                <a:ext uri="{FF2B5EF4-FFF2-40B4-BE49-F238E27FC236}">
                  <a16:creationId xmlns:a16="http://schemas.microsoft.com/office/drawing/2014/main" id="{B5B013E1-0BE9-4455-A49B-A7FA9EF693E6}"/>
                </a:ext>
              </a:extLst>
            </p:cNvPr>
            <p:cNvSpPr/>
            <p:nvPr/>
          </p:nvSpPr>
          <p:spPr bwMode="auto">
            <a:xfrm>
              <a:off x="5763207" y="2714528"/>
              <a:ext cx="115721" cy="80233"/>
            </a:xfrm>
            <a:custGeom>
              <a:avLst/>
              <a:gdLst>
                <a:gd name="T0" fmla="*/ 32 w 32"/>
                <a:gd name="T1" fmla="*/ 11 h 22"/>
                <a:gd name="T2" fmla="*/ 16 w 32"/>
                <a:gd name="T3" fmla="*/ 0 h 22"/>
                <a:gd name="T4" fmla="*/ 0 w 32"/>
                <a:gd name="T5" fmla="*/ 11 h 22"/>
                <a:gd name="T6" fmla="*/ 16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8" name="任意多边形: 形状 477">
              <a:extLst>
                <a:ext uri="{FF2B5EF4-FFF2-40B4-BE49-F238E27FC236}">
                  <a16:creationId xmlns:a16="http://schemas.microsoft.com/office/drawing/2014/main" id="{1A281F1F-3375-406C-A8BC-8BE4123F3AA3}"/>
                </a:ext>
              </a:extLst>
            </p:cNvPr>
            <p:cNvSpPr/>
            <p:nvPr/>
          </p:nvSpPr>
          <p:spPr bwMode="auto">
            <a:xfrm>
              <a:off x="5044194" y="2810191"/>
              <a:ext cx="120350" cy="80233"/>
            </a:xfrm>
            <a:custGeom>
              <a:avLst/>
              <a:gdLst>
                <a:gd name="T0" fmla="*/ 33 w 33"/>
                <a:gd name="T1" fmla="*/ 11 h 22"/>
                <a:gd name="T2" fmla="*/ 18 w 33"/>
                <a:gd name="T3" fmla="*/ 0 h 22"/>
                <a:gd name="T4" fmla="*/ 1 w 33"/>
                <a:gd name="T5" fmla="*/ 11 h 22"/>
                <a:gd name="T6" fmla="*/ 16 w 33"/>
                <a:gd name="T7" fmla="*/ 22 h 22"/>
                <a:gd name="T8" fmla="*/ 33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3" y="11"/>
                  </a:moveTo>
                  <a:cubicBezTo>
                    <a:pt x="33" y="5"/>
                    <a:pt x="27" y="0"/>
                    <a:pt x="18" y="0"/>
                  </a:cubicBezTo>
                  <a:cubicBezTo>
                    <a:pt x="9" y="0"/>
                    <a:pt x="2" y="5"/>
                    <a:pt x="1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9" name="任意多边形: 形状 478">
              <a:extLst>
                <a:ext uri="{FF2B5EF4-FFF2-40B4-BE49-F238E27FC236}">
                  <a16:creationId xmlns:a16="http://schemas.microsoft.com/office/drawing/2014/main" id="{284237DF-FD28-4F15-9159-5640B25B1B0A}"/>
                </a:ext>
              </a:extLst>
            </p:cNvPr>
            <p:cNvSpPr/>
            <p:nvPr/>
          </p:nvSpPr>
          <p:spPr bwMode="auto">
            <a:xfrm>
              <a:off x="5186145" y="2810191"/>
              <a:ext cx="120350" cy="80233"/>
            </a:xfrm>
            <a:custGeom>
              <a:avLst/>
              <a:gdLst>
                <a:gd name="T0" fmla="*/ 33 w 33"/>
                <a:gd name="T1" fmla="*/ 11 h 22"/>
                <a:gd name="T2" fmla="*/ 18 w 33"/>
                <a:gd name="T3" fmla="*/ 0 h 22"/>
                <a:gd name="T4" fmla="*/ 1 w 33"/>
                <a:gd name="T5" fmla="*/ 11 h 22"/>
                <a:gd name="T6" fmla="*/ 16 w 33"/>
                <a:gd name="T7" fmla="*/ 22 h 22"/>
                <a:gd name="T8" fmla="*/ 33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3" y="11"/>
                  </a:moveTo>
                  <a:cubicBezTo>
                    <a:pt x="33" y="5"/>
                    <a:pt x="27" y="0"/>
                    <a:pt x="18" y="0"/>
                  </a:cubicBezTo>
                  <a:cubicBezTo>
                    <a:pt x="9" y="0"/>
                    <a:pt x="2" y="5"/>
                    <a:pt x="1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3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0" name="任意多边形: 形状 479">
              <a:extLst>
                <a:ext uri="{FF2B5EF4-FFF2-40B4-BE49-F238E27FC236}">
                  <a16:creationId xmlns:a16="http://schemas.microsoft.com/office/drawing/2014/main" id="{797C5A0C-45EC-440A-BBE0-76EEEE6C9D6A}"/>
                </a:ext>
              </a:extLst>
            </p:cNvPr>
            <p:cNvSpPr/>
            <p:nvPr/>
          </p:nvSpPr>
          <p:spPr bwMode="auto">
            <a:xfrm>
              <a:off x="5332726" y="2810191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7 w 33"/>
                <a:gd name="T3" fmla="*/ 0 h 22"/>
                <a:gd name="T4" fmla="*/ 0 w 33"/>
                <a:gd name="T5" fmla="*/ 11 h 22"/>
                <a:gd name="T6" fmla="*/ 16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1" y="5"/>
                    <a:pt x="0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4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1" name="任意多边形: 形状 480">
              <a:extLst>
                <a:ext uri="{FF2B5EF4-FFF2-40B4-BE49-F238E27FC236}">
                  <a16:creationId xmlns:a16="http://schemas.microsoft.com/office/drawing/2014/main" id="{623A6139-1E12-4997-9A9B-65D99CB00F41}"/>
                </a:ext>
              </a:extLst>
            </p:cNvPr>
            <p:cNvSpPr/>
            <p:nvPr/>
          </p:nvSpPr>
          <p:spPr bwMode="auto">
            <a:xfrm>
              <a:off x="5474677" y="2810191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7 w 33"/>
                <a:gd name="T3" fmla="*/ 0 h 22"/>
                <a:gd name="T4" fmla="*/ 0 w 33"/>
                <a:gd name="T5" fmla="*/ 11 h 22"/>
                <a:gd name="T6" fmla="*/ 16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1" y="5"/>
                    <a:pt x="0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2" name="任意多边形: 形状 481">
              <a:extLst>
                <a:ext uri="{FF2B5EF4-FFF2-40B4-BE49-F238E27FC236}">
                  <a16:creationId xmlns:a16="http://schemas.microsoft.com/office/drawing/2014/main" id="{66028463-809D-4240-8D56-FBE173D157F3}"/>
                </a:ext>
              </a:extLst>
            </p:cNvPr>
            <p:cNvSpPr/>
            <p:nvPr/>
          </p:nvSpPr>
          <p:spPr bwMode="auto">
            <a:xfrm>
              <a:off x="5616628" y="2810191"/>
              <a:ext cx="120350" cy="80233"/>
            </a:xfrm>
            <a:custGeom>
              <a:avLst/>
              <a:gdLst>
                <a:gd name="T0" fmla="*/ 33 w 33"/>
                <a:gd name="T1" fmla="*/ 11 h 22"/>
                <a:gd name="T2" fmla="*/ 17 w 33"/>
                <a:gd name="T3" fmla="*/ 0 h 22"/>
                <a:gd name="T4" fmla="*/ 1 w 33"/>
                <a:gd name="T5" fmla="*/ 11 h 22"/>
                <a:gd name="T6" fmla="*/ 16 w 33"/>
                <a:gd name="T7" fmla="*/ 22 h 22"/>
                <a:gd name="T8" fmla="*/ 33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1" y="5"/>
                    <a:pt x="1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3" name="椭圆 482">
              <a:extLst>
                <a:ext uri="{FF2B5EF4-FFF2-40B4-BE49-F238E27FC236}">
                  <a16:creationId xmlns:a16="http://schemas.microsoft.com/office/drawing/2014/main" id="{4033C5C9-B39F-4431-90D5-29A52EC4F3E8}"/>
                </a:ext>
              </a:extLst>
            </p:cNvPr>
            <p:cNvSpPr/>
            <p:nvPr/>
          </p:nvSpPr>
          <p:spPr bwMode="auto">
            <a:xfrm>
              <a:off x="5763207" y="2810191"/>
              <a:ext cx="115721" cy="80233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4" name="椭圆 483">
              <a:extLst>
                <a:ext uri="{FF2B5EF4-FFF2-40B4-BE49-F238E27FC236}">
                  <a16:creationId xmlns:a16="http://schemas.microsoft.com/office/drawing/2014/main" id="{A0808F58-6EFE-4F02-97F2-B484CD1C9749}"/>
                </a:ext>
              </a:extLst>
            </p:cNvPr>
            <p:cNvSpPr/>
            <p:nvPr/>
          </p:nvSpPr>
          <p:spPr bwMode="auto">
            <a:xfrm>
              <a:off x="5905159" y="2810191"/>
              <a:ext cx="115721" cy="80233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5" name="任意多边形: 形状 484">
              <a:extLst>
                <a:ext uri="{FF2B5EF4-FFF2-40B4-BE49-F238E27FC236}">
                  <a16:creationId xmlns:a16="http://schemas.microsoft.com/office/drawing/2014/main" id="{314DD03C-BBE8-48CD-B93B-EF81142B0AFD}"/>
                </a:ext>
              </a:extLst>
            </p:cNvPr>
            <p:cNvSpPr/>
            <p:nvPr/>
          </p:nvSpPr>
          <p:spPr bwMode="auto">
            <a:xfrm>
              <a:off x="6047110" y="2810191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6 w 32"/>
                <a:gd name="T3" fmla="*/ 0 h 22"/>
                <a:gd name="T4" fmla="*/ 0 w 32"/>
                <a:gd name="T5" fmla="*/ 11 h 22"/>
                <a:gd name="T6" fmla="*/ 17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7"/>
                    <a:pt x="8" y="22"/>
                    <a:pt x="17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6" name="任意多边形: 形状 485">
              <a:extLst>
                <a:ext uri="{FF2B5EF4-FFF2-40B4-BE49-F238E27FC236}">
                  <a16:creationId xmlns:a16="http://schemas.microsoft.com/office/drawing/2014/main" id="{67A7FFD5-23D0-45B4-9103-81D7FE797D41}"/>
                </a:ext>
              </a:extLst>
            </p:cNvPr>
            <p:cNvSpPr/>
            <p:nvPr/>
          </p:nvSpPr>
          <p:spPr bwMode="auto">
            <a:xfrm>
              <a:off x="6189061" y="2810191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6 w 33"/>
                <a:gd name="T3" fmla="*/ 0 h 22"/>
                <a:gd name="T4" fmla="*/ 0 w 33"/>
                <a:gd name="T5" fmla="*/ 11 h 22"/>
                <a:gd name="T6" fmla="*/ 17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1" y="17"/>
                    <a:pt x="8" y="22"/>
                    <a:pt x="17" y="22"/>
                  </a:cubicBezTo>
                  <a:cubicBezTo>
                    <a:pt x="26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7" name="任意多边形: 形状 486">
              <a:extLst>
                <a:ext uri="{FF2B5EF4-FFF2-40B4-BE49-F238E27FC236}">
                  <a16:creationId xmlns:a16="http://schemas.microsoft.com/office/drawing/2014/main" id="{9BEA9FC4-8367-4F9C-BA6C-E625E7FBE7CF}"/>
                </a:ext>
              </a:extLst>
            </p:cNvPr>
            <p:cNvSpPr/>
            <p:nvPr/>
          </p:nvSpPr>
          <p:spPr bwMode="auto">
            <a:xfrm>
              <a:off x="6332555" y="2810191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6 w 33"/>
                <a:gd name="T3" fmla="*/ 0 h 22"/>
                <a:gd name="T4" fmla="*/ 0 w 33"/>
                <a:gd name="T5" fmla="*/ 11 h 22"/>
                <a:gd name="T6" fmla="*/ 17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1" y="17"/>
                    <a:pt x="8" y="22"/>
                    <a:pt x="17" y="22"/>
                  </a:cubicBezTo>
                  <a:cubicBezTo>
                    <a:pt x="26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8" name="任意多边形: 形状 487">
              <a:extLst>
                <a:ext uri="{FF2B5EF4-FFF2-40B4-BE49-F238E27FC236}">
                  <a16:creationId xmlns:a16="http://schemas.microsoft.com/office/drawing/2014/main" id="{49502740-8D31-4814-8A4A-F60A281022D4}"/>
                </a:ext>
              </a:extLst>
            </p:cNvPr>
            <p:cNvSpPr/>
            <p:nvPr/>
          </p:nvSpPr>
          <p:spPr bwMode="auto">
            <a:xfrm>
              <a:off x="6474506" y="2810191"/>
              <a:ext cx="120350" cy="80233"/>
            </a:xfrm>
            <a:custGeom>
              <a:avLst/>
              <a:gdLst>
                <a:gd name="T0" fmla="*/ 33 w 33"/>
                <a:gd name="T1" fmla="*/ 11 h 22"/>
                <a:gd name="T2" fmla="*/ 16 w 33"/>
                <a:gd name="T3" fmla="*/ 0 h 22"/>
                <a:gd name="T4" fmla="*/ 1 w 33"/>
                <a:gd name="T5" fmla="*/ 11 h 22"/>
                <a:gd name="T6" fmla="*/ 18 w 33"/>
                <a:gd name="T7" fmla="*/ 22 h 22"/>
                <a:gd name="T8" fmla="*/ 33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3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1" y="17"/>
                    <a:pt x="9" y="22"/>
                    <a:pt x="18" y="22"/>
                  </a:cubicBezTo>
                  <a:cubicBezTo>
                    <a:pt x="27" y="22"/>
                    <a:pt x="33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9" name="任意多边形: 形状 488">
              <a:extLst>
                <a:ext uri="{FF2B5EF4-FFF2-40B4-BE49-F238E27FC236}">
                  <a16:creationId xmlns:a16="http://schemas.microsoft.com/office/drawing/2014/main" id="{8F28D229-20A7-4233-B0D3-51572A7D294A}"/>
                </a:ext>
              </a:extLst>
            </p:cNvPr>
            <p:cNvSpPr/>
            <p:nvPr/>
          </p:nvSpPr>
          <p:spPr bwMode="auto">
            <a:xfrm>
              <a:off x="4886814" y="2907397"/>
              <a:ext cx="123436" cy="84863"/>
            </a:xfrm>
            <a:custGeom>
              <a:avLst/>
              <a:gdLst>
                <a:gd name="T0" fmla="*/ 34 w 34"/>
                <a:gd name="T1" fmla="*/ 11 h 23"/>
                <a:gd name="T2" fmla="*/ 19 w 34"/>
                <a:gd name="T3" fmla="*/ 0 h 23"/>
                <a:gd name="T4" fmla="*/ 1 w 34"/>
                <a:gd name="T5" fmla="*/ 11 h 23"/>
                <a:gd name="T6" fmla="*/ 16 w 34"/>
                <a:gd name="T7" fmla="*/ 23 h 23"/>
                <a:gd name="T8" fmla="*/ 34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4" y="11"/>
                  </a:moveTo>
                  <a:cubicBezTo>
                    <a:pt x="34" y="5"/>
                    <a:pt x="28" y="0"/>
                    <a:pt x="19" y="0"/>
                  </a:cubicBezTo>
                  <a:cubicBezTo>
                    <a:pt x="10" y="0"/>
                    <a:pt x="2" y="5"/>
                    <a:pt x="1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0" name="任意多边形: 形状 489">
              <a:extLst>
                <a:ext uri="{FF2B5EF4-FFF2-40B4-BE49-F238E27FC236}">
                  <a16:creationId xmlns:a16="http://schemas.microsoft.com/office/drawing/2014/main" id="{BC8B1462-EEE8-4097-926E-9CB723FC6C66}"/>
                </a:ext>
              </a:extLst>
            </p:cNvPr>
            <p:cNvSpPr/>
            <p:nvPr/>
          </p:nvSpPr>
          <p:spPr bwMode="auto">
            <a:xfrm>
              <a:off x="5033394" y="2907397"/>
              <a:ext cx="123436" cy="84863"/>
            </a:xfrm>
            <a:custGeom>
              <a:avLst/>
              <a:gdLst>
                <a:gd name="T0" fmla="*/ 33 w 34"/>
                <a:gd name="T1" fmla="*/ 11 h 23"/>
                <a:gd name="T2" fmla="*/ 18 w 34"/>
                <a:gd name="T3" fmla="*/ 0 h 23"/>
                <a:gd name="T4" fmla="*/ 1 w 34"/>
                <a:gd name="T5" fmla="*/ 11 h 23"/>
                <a:gd name="T6" fmla="*/ 16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2" y="5"/>
                    <a:pt x="1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1" name="任意多边形: 形状 490">
              <a:extLst>
                <a:ext uri="{FF2B5EF4-FFF2-40B4-BE49-F238E27FC236}">
                  <a16:creationId xmlns:a16="http://schemas.microsoft.com/office/drawing/2014/main" id="{FC576843-C5AC-4A5A-BBA4-C6D1AB76DF71}"/>
                </a:ext>
              </a:extLst>
            </p:cNvPr>
            <p:cNvSpPr/>
            <p:nvPr/>
          </p:nvSpPr>
          <p:spPr bwMode="auto">
            <a:xfrm>
              <a:off x="5178431" y="2907397"/>
              <a:ext cx="124979" cy="84863"/>
            </a:xfrm>
            <a:custGeom>
              <a:avLst/>
              <a:gdLst>
                <a:gd name="T0" fmla="*/ 33 w 34"/>
                <a:gd name="T1" fmla="*/ 11 h 23"/>
                <a:gd name="T2" fmla="*/ 18 w 34"/>
                <a:gd name="T3" fmla="*/ 0 h 23"/>
                <a:gd name="T4" fmla="*/ 1 w 34"/>
                <a:gd name="T5" fmla="*/ 11 h 23"/>
                <a:gd name="T6" fmla="*/ 16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1" y="5"/>
                    <a:pt x="1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2" name="任意多边形: 形状 491">
              <a:extLst>
                <a:ext uri="{FF2B5EF4-FFF2-40B4-BE49-F238E27FC236}">
                  <a16:creationId xmlns:a16="http://schemas.microsoft.com/office/drawing/2014/main" id="{9C574215-CE22-4240-92FC-18F1705F84A2}"/>
                </a:ext>
              </a:extLst>
            </p:cNvPr>
            <p:cNvSpPr/>
            <p:nvPr/>
          </p:nvSpPr>
          <p:spPr bwMode="auto">
            <a:xfrm>
              <a:off x="5325011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7 w 33"/>
                <a:gd name="T3" fmla="*/ 0 h 23"/>
                <a:gd name="T4" fmla="*/ 0 w 33"/>
                <a:gd name="T5" fmla="*/ 11 h 23"/>
                <a:gd name="T6" fmla="*/ 16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1" y="5"/>
                    <a:pt x="0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2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3" name="任意多边形: 形状 492">
              <a:extLst>
                <a:ext uri="{FF2B5EF4-FFF2-40B4-BE49-F238E27FC236}">
                  <a16:creationId xmlns:a16="http://schemas.microsoft.com/office/drawing/2014/main" id="{BD188D85-8D53-4E56-A63A-E74526E3F071}"/>
                </a:ext>
              </a:extLst>
            </p:cNvPr>
            <p:cNvSpPr/>
            <p:nvPr/>
          </p:nvSpPr>
          <p:spPr bwMode="auto">
            <a:xfrm>
              <a:off x="5470048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7 w 33"/>
                <a:gd name="T3" fmla="*/ 0 h 23"/>
                <a:gd name="T4" fmla="*/ 0 w 33"/>
                <a:gd name="T5" fmla="*/ 11 h 23"/>
                <a:gd name="T6" fmla="*/ 16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0" y="5"/>
                    <a:pt x="0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2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4" name="椭圆 493">
              <a:extLst>
                <a:ext uri="{FF2B5EF4-FFF2-40B4-BE49-F238E27FC236}">
                  <a16:creationId xmlns:a16="http://schemas.microsoft.com/office/drawing/2014/main" id="{D626B4FC-1A94-4A8F-B738-8F8ADFC7499E}"/>
                </a:ext>
              </a:extLst>
            </p:cNvPr>
            <p:cNvSpPr/>
            <p:nvPr/>
          </p:nvSpPr>
          <p:spPr bwMode="auto">
            <a:xfrm>
              <a:off x="5616628" y="2907397"/>
              <a:ext cx="117264" cy="84863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5" name="任意多边形: 形状 494">
              <a:extLst>
                <a:ext uri="{FF2B5EF4-FFF2-40B4-BE49-F238E27FC236}">
                  <a16:creationId xmlns:a16="http://schemas.microsoft.com/office/drawing/2014/main" id="{0463B484-FE6D-486F-84FA-E78B39783845}"/>
                </a:ext>
              </a:extLst>
            </p:cNvPr>
            <p:cNvSpPr/>
            <p:nvPr/>
          </p:nvSpPr>
          <p:spPr bwMode="auto">
            <a:xfrm>
              <a:off x="5758579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7 w 33"/>
                <a:gd name="T3" fmla="*/ 0 h 23"/>
                <a:gd name="T4" fmla="*/ 1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1" y="5"/>
                    <a:pt x="1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6" name="任意多边形: 形状 495">
              <a:extLst>
                <a:ext uri="{FF2B5EF4-FFF2-40B4-BE49-F238E27FC236}">
                  <a16:creationId xmlns:a16="http://schemas.microsoft.com/office/drawing/2014/main" id="{1A7FE9DC-7617-4725-86C9-97CDE17B8DF7}"/>
                </a:ext>
              </a:extLst>
            </p:cNvPr>
            <p:cNvSpPr/>
            <p:nvPr/>
          </p:nvSpPr>
          <p:spPr bwMode="auto">
            <a:xfrm>
              <a:off x="5905159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6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7" name="任意多边形: 形状 496">
              <a:extLst>
                <a:ext uri="{FF2B5EF4-FFF2-40B4-BE49-F238E27FC236}">
                  <a16:creationId xmlns:a16="http://schemas.microsoft.com/office/drawing/2014/main" id="{9745E3B3-4D31-4070-BDEC-888DF613EF02}"/>
                </a:ext>
              </a:extLst>
            </p:cNvPr>
            <p:cNvSpPr/>
            <p:nvPr/>
          </p:nvSpPr>
          <p:spPr bwMode="auto">
            <a:xfrm>
              <a:off x="6050195" y="2907397"/>
              <a:ext cx="120350" cy="84863"/>
            </a:xfrm>
            <a:custGeom>
              <a:avLst/>
              <a:gdLst>
                <a:gd name="T0" fmla="*/ 32 w 33"/>
                <a:gd name="T1" fmla="*/ 11 h 23"/>
                <a:gd name="T2" fmla="*/ 16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2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2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8" name="任意多边形: 形状 497">
              <a:extLst>
                <a:ext uri="{FF2B5EF4-FFF2-40B4-BE49-F238E27FC236}">
                  <a16:creationId xmlns:a16="http://schemas.microsoft.com/office/drawing/2014/main" id="{710C1D4F-F7B2-45EC-A6F9-75AD49561595}"/>
                </a:ext>
              </a:extLst>
            </p:cNvPr>
            <p:cNvSpPr/>
            <p:nvPr/>
          </p:nvSpPr>
          <p:spPr bwMode="auto">
            <a:xfrm>
              <a:off x="6193690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6 w 33"/>
                <a:gd name="T3" fmla="*/ 0 h 23"/>
                <a:gd name="T4" fmla="*/ 1 w 33"/>
                <a:gd name="T5" fmla="*/ 11 h 23"/>
                <a:gd name="T6" fmla="*/ 18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1" y="18"/>
                    <a:pt x="9" y="23"/>
                    <a:pt x="18" y="23"/>
                  </a:cubicBezTo>
                  <a:cubicBezTo>
                    <a:pt x="27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9" name="任意多边形: 形状 498">
              <a:extLst>
                <a:ext uri="{FF2B5EF4-FFF2-40B4-BE49-F238E27FC236}">
                  <a16:creationId xmlns:a16="http://schemas.microsoft.com/office/drawing/2014/main" id="{E55CF171-5AAD-4C36-8765-1C6B36880B9E}"/>
                </a:ext>
              </a:extLst>
            </p:cNvPr>
            <p:cNvSpPr/>
            <p:nvPr/>
          </p:nvSpPr>
          <p:spPr bwMode="auto">
            <a:xfrm>
              <a:off x="6338727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6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1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0" name="任意多边形: 形状 499">
              <a:extLst>
                <a:ext uri="{FF2B5EF4-FFF2-40B4-BE49-F238E27FC236}">
                  <a16:creationId xmlns:a16="http://schemas.microsoft.com/office/drawing/2014/main" id="{CDF1A12F-325E-4BA2-A1D0-10BB0BFCF526}"/>
                </a:ext>
              </a:extLst>
            </p:cNvPr>
            <p:cNvSpPr/>
            <p:nvPr/>
          </p:nvSpPr>
          <p:spPr bwMode="auto">
            <a:xfrm>
              <a:off x="6485306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5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1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1" name="任意多边形: 形状 500">
              <a:extLst>
                <a:ext uri="{FF2B5EF4-FFF2-40B4-BE49-F238E27FC236}">
                  <a16:creationId xmlns:a16="http://schemas.microsoft.com/office/drawing/2014/main" id="{D2A81275-2BFE-4633-87BE-E1C21CB7E6C9}"/>
                </a:ext>
              </a:extLst>
            </p:cNvPr>
            <p:cNvSpPr/>
            <p:nvPr/>
          </p:nvSpPr>
          <p:spPr bwMode="auto">
            <a:xfrm>
              <a:off x="4876014" y="3010774"/>
              <a:ext cx="123436" cy="83319"/>
            </a:xfrm>
            <a:custGeom>
              <a:avLst/>
              <a:gdLst>
                <a:gd name="T0" fmla="*/ 34 w 34"/>
                <a:gd name="T1" fmla="*/ 11 h 23"/>
                <a:gd name="T2" fmla="*/ 18 w 34"/>
                <a:gd name="T3" fmla="*/ 0 h 23"/>
                <a:gd name="T4" fmla="*/ 1 w 34"/>
                <a:gd name="T5" fmla="*/ 11 h 23"/>
                <a:gd name="T6" fmla="*/ 16 w 34"/>
                <a:gd name="T7" fmla="*/ 23 h 23"/>
                <a:gd name="T8" fmla="*/ 34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4" y="11"/>
                  </a:moveTo>
                  <a:cubicBezTo>
                    <a:pt x="34" y="5"/>
                    <a:pt x="28" y="0"/>
                    <a:pt x="18" y="0"/>
                  </a:cubicBezTo>
                  <a:cubicBezTo>
                    <a:pt x="9" y="0"/>
                    <a:pt x="1" y="5"/>
                    <a:pt x="1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2" name="任意多边形: 形状 501">
              <a:extLst>
                <a:ext uri="{FF2B5EF4-FFF2-40B4-BE49-F238E27FC236}">
                  <a16:creationId xmlns:a16="http://schemas.microsoft.com/office/drawing/2014/main" id="{13893939-4DE5-40E8-9C77-2F6D61CA5B25}"/>
                </a:ext>
              </a:extLst>
            </p:cNvPr>
            <p:cNvSpPr/>
            <p:nvPr/>
          </p:nvSpPr>
          <p:spPr bwMode="auto">
            <a:xfrm>
              <a:off x="5022593" y="3010774"/>
              <a:ext cx="123436" cy="83319"/>
            </a:xfrm>
            <a:custGeom>
              <a:avLst/>
              <a:gdLst>
                <a:gd name="T0" fmla="*/ 34 w 34"/>
                <a:gd name="T1" fmla="*/ 11 h 23"/>
                <a:gd name="T2" fmla="*/ 19 w 34"/>
                <a:gd name="T3" fmla="*/ 0 h 23"/>
                <a:gd name="T4" fmla="*/ 1 w 34"/>
                <a:gd name="T5" fmla="*/ 11 h 23"/>
                <a:gd name="T6" fmla="*/ 16 w 34"/>
                <a:gd name="T7" fmla="*/ 23 h 23"/>
                <a:gd name="T8" fmla="*/ 34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4" y="11"/>
                  </a:moveTo>
                  <a:cubicBezTo>
                    <a:pt x="34" y="5"/>
                    <a:pt x="28" y="0"/>
                    <a:pt x="19" y="0"/>
                  </a:cubicBezTo>
                  <a:cubicBezTo>
                    <a:pt x="9" y="0"/>
                    <a:pt x="2" y="5"/>
                    <a:pt x="1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3" name="任意多边形: 形状 502">
              <a:extLst>
                <a:ext uri="{FF2B5EF4-FFF2-40B4-BE49-F238E27FC236}">
                  <a16:creationId xmlns:a16="http://schemas.microsoft.com/office/drawing/2014/main" id="{98B34657-39C8-4576-8198-E510A94B731E}"/>
                </a:ext>
              </a:extLst>
            </p:cNvPr>
            <p:cNvSpPr/>
            <p:nvPr/>
          </p:nvSpPr>
          <p:spPr bwMode="auto">
            <a:xfrm>
              <a:off x="5170716" y="3010774"/>
              <a:ext cx="124979" cy="83319"/>
            </a:xfrm>
            <a:custGeom>
              <a:avLst/>
              <a:gdLst>
                <a:gd name="T0" fmla="*/ 33 w 34"/>
                <a:gd name="T1" fmla="*/ 11 h 23"/>
                <a:gd name="T2" fmla="*/ 18 w 34"/>
                <a:gd name="T3" fmla="*/ 0 h 23"/>
                <a:gd name="T4" fmla="*/ 0 w 34"/>
                <a:gd name="T5" fmla="*/ 11 h 23"/>
                <a:gd name="T6" fmla="*/ 16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1" y="5"/>
                    <a:pt x="0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4" name="任意多边形: 形状 503">
              <a:extLst>
                <a:ext uri="{FF2B5EF4-FFF2-40B4-BE49-F238E27FC236}">
                  <a16:creationId xmlns:a16="http://schemas.microsoft.com/office/drawing/2014/main" id="{129EC511-AF90-4EC0-9545-D1A53FD3FCE9}"/>
                </a:ext>
              </a:extLst>
            </p:cNvPr>
            <p:cNvSpPr/>
            <p:nvPr/>
          </p:nvSpPr>
          <p:spPr bwMode="auto">
            <a:xfrm>
              <a:off x="5317296" y="3010774"/>
              <a:ext cx="123436" cy="83319"/>
            </a:xfrm>
            <a:custGeom>
              <a:avLst/>
              <a:gdLst>
                <a:gd name="T0" fmla="*/ 33 w 34"/>
                <a:gd name="T1" fmla="*/ 11 h 23"/>
                <a:gd name="T2" fmla="*/ 18 w 34"/>
                <a:gd name="T3" fmla="*/ 0 h 23"/>
                <a:gd name="T4" fmla="*/ 0 w 34"/>
                <a:gd name="T5" fmla="*/ 11 h 23"/>
                <a:gd name="T6" fmla="*/ 16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1" y="5"/>
                    <a:pt x="0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5" name="任意多边形: 形状 504">
              <a:extLst>
                <a:ext uri="{FF2B5EF4-FFF2-40B4-BE49-F238E27FC236}">
                  <a16:creationId xmlns:a16="http://schemas.microsoft.com/office/drawing/2014/main" id="{E8149373-EF82-4442-82F9-EE7A9C55B7C9}"/>
                </a:ext>
              </a:extLst>
            </p:cNvPr>
            <p:cNvSpPr/>
            <p:nvPr/>
          </p:nvSpPr>
          <p:spPr bwMode="auto">
            <a:xfrm>
              <a:off x="5463876" y="3010774"/>
              <a:ext cx="123436" cy="83319"/>
            </a:xfrm>
            <a:custGeom>
              <a:avLst/>
              <a:gdLst>
                <a:gd name="T0" fmla="*/ 34 w 34"/>
                <a:gd name="T1" fmla="*/ 11 h 23"/>
                <a:gd name="T2" fmla="*/ 18 w 34"/>
                <a:gd name="T3" fmla="*/ 0 h 23"/>
                <a:gd name="T4" fmla="*/ 1 w 34"/>
                <a:gd name="T5" fmla="*/ 11 h 23"/>
                <a:gd name="T6" fmla="*/ 17 w 34"/>
                <a:gd name="T7" fmla="*/ 23 h 23"/>
                <a:gd name="T8" fmla="*/ 34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4" y="11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1" y="5"/>
                    <a:pt x="1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6" name="任意多边形: 形状 505">
              <a:extLst>
                <a:ext uri="{FF2B5EF4-FFF2-40B4-BE49-F238E27FC236}">
                  <a16:creationId xmlns:a16="http://schemas.microsoft.com/office/drawing/2014/main" id="{C746BF88-C59A-4F0D-8220-686DC7FDD38C}"/>
                </a:ext>
              </a:extLst>
            </p:cNvPr>
            <p:cNvSpPr/>
            <p:nvPr/>
          </p:nvSpPr>
          <p:spPr bwMode="auto">
            <a:xfrm>
              <a:off x="5613542" y="3010774"/>
              <a:ext cx="120350" cy="83319"/>
            </a:xfrm>
            <a:custGeom>
              <a:avLst/>
              <a:gdLst>
                <a:gd name="T0" fmla="*/ 33 w 33"/>
                <a:gd name="T1" fmla="*/ 11 h 23"/>
                <a:gd name="T2" fmla="*/ 17 w 33"/>
                <a:gd name="T3" fmla="*/ 0 h 23"/>
                <a:gd name="T4" fmla="*/ 0 w 33"/>
                <a:gd name="T5" fmla="*/ 11 h 23"/>
                <a:gd name="T6" fmla="*/ 16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0" y="5"/>
                    <a:pt x="0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7" name="椭圆 506">
              <a:extLst>
                <a:ext uri="{FF2B5EF4-FFF2-40B4-BE49-F238E27FC236}">
                  <a16:creationId xmlns:a16="http://schemas.microsoft.com/office/drawing/2014/main" id="{FD9306A1-4D45-4ED1-ADB2-95ECCA4A2FAF}"/>
                </a:ext>
              </a:extLst>
            </p:cNvPr>
            <p:cNvSpPr/>
            <p:nvPr/>
          </p:nvSpPr>
          <p:spPr bwMode="auto">
            <a:xfrm>
              <a:off x="5758579" y="3010774"/>
              <a:ext cx="120350" cy="83319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8" name="任意多边形: 形状 507">
              <a:extLst>
                <a:ext uri="{FF2B5EF4-FFF2-40B4-BE49-F238E27FC236}">
                  <a16:creationId xmlns:a16="http://schemas.microsoft.com/office/drawing/2014/main" id="{65F01B4F-66E6-41D7-8760-9227AC8BE939}"/>
                </a:ext>
              </a:extLst>
            </p:cNvPr>
            <p:cNvSpPr/>
            <p:nvPr/>
          </p:nvSpPr>
          <p:spPr bwMode="auto">
            <a:xfrm>
              <a:off x="5905159" y="3010774"/>
              <a:ext cx="123436" cy="83319"/>
            </a:xfrm>
            <a:custGeom>
              <a:avLst/>
              <a:gdLst>
                <a:gd name="T0" fmla="*/ 33 w 34"/>
                <a:gd name="T1" fmla="*/ 11 h 23"/>
                <a:gd name="T2" fmla="*/ 17 w 34"/>
                <a:gd name="T3" fmla="*/ 0 h 23"/>
                <a:gd name="T4" fmla="*/ 1 w 34"/>
                <a:gd name="T5" fmla="*/ 11 h 23"/>
                <a:gd name="T6" fmla="*/ 17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0" y="5"/>
                    <a:pt x="1" y="11"/>
                  </a:cubicBezTo>
                  <a:cubicBezTo>
                    <a:pt x="1" y="18"/>
                    <a:pt x="8" y="23"/>
                    <a:pt x="17" y="23"/>
                  </a:cubicBezTo>
                  <a:cubicBezTo>
                    <a:pt x="26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9" name="任意多边形: 形状 508">
              <a:extLst>
                <a:ext uri="{FF2B5EF4-FFF2-40B4-BE49-F238E27FC236}">
                  <a16:creationId xmlns:a16="http://schemas.microsoft.com/office/drawing/2014/main" id="{80C254A1-2FC4-412A-9F1E-AE41A138E179}"/>
                </a:ext>
              </a:extLst>
            </p:cNvPr>
            <p:cNvSpPr/>
            <p:nvPr/>
          </p:nvSpPr>
          <p:spPr bwMode="auto">
            <a:xfrm>
              <a:off x="6054825" y="3010774"/>
              <a:ext cx="120350" cy="83319"/>
            </a:xfrm>
            <a:custGeom>
              <a:avLst/>
              <a:gdLst>
                <a:gd name="T0" fmla="*/ 33 w 33"/>
                <a:gd name="T1" fmla="*/ 11 h 23"/>
                <a:gd name="T2" fmla="*/ 16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0" name="任意多边形: 形状 509">
              <a:extLst>
                <a:ext uri="{FF2B5EF4-FFF2-40B4-BE49-F238E27FC236}">
                  <a16:creationId xmlns:a16="http://schemas.microsoft.com/office/drawing/2014/main" id="{01B7E8A3-BD32-49D4-B088-0903BE019794}"/>
                </a:ext>
              </a:extLst>
            </p:cNvPr>
            <p:cNvSpPr/>
            <p:nvPr/>
          </p:nvSpPr>
          <p:spPr bwMode="auto">
            <a:xfrm>
              <a:off x="6199862" y="3010774"/>
              <a:ext cx="120350" cy="83319"/>
            </a:xfrm>
            <a:custGeom>
              <a:avLst/>
              <a:gdLst>
                <a:gd name="T0" fmla="*/ 33 w 33"/>
                <a:gd name="T1" fmla="*/ 11 h 23"/>
                <a:gd name="T2" fmla="*/ 16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1" name="任意多边形: 形状 510">
              <a:extLst>
                <a:ext uri="{FF2B5EF4-FFF2-40B4-BE49-F238E27FC236}">
                  <a16:creationId xmlns:a16="http://schemas.microsoft.com/office/drawing/2014/main" id="{3B402978-5D6D-4B0E-866D-0FB41321F8D6}"/>
                </a:ext>
              </a:extLst>
            </p:cNvPr>
            <p:cNvSpPr/>
            <p:nvPr/>
          </p:nvSpPr>
          <p:spPr bwMode="auto">
            <a:xfrm>
              <a:off x="6346441" y="3010774"/>
              <a:ext cx="123436" cy="83319"/>
            </a:xfrm>
            <a:custGeom>
              <a:avLst/>
              <a:gdLst>
                <a:gd name="T0" fmla="*/ 33 w 34"/>
                <a:gd name="T1" fmla="*/ 11 h 23"/>
                <a:gd name="T2" fmla="*/ 16 w 34"/>
                <a:gd name="T3" fmla="*/ 0 h 23"/>
                <a:gd name="T4" fmla="*/ 0 w 34"/>
                <a:gd name="T5" fmla="*/ 11 h 23"/>
                <a:gd name="T6" fmla="*/ 18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1" y="18"/>
                    <a:pt x="9" y="23"/>
                    <a:pt x="18" y="23"/>
                  </a:cubicBezTo>
                  <a:cubicBezTo>
                    <a:pt x="27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2" name="任意多边形: 形状 511">
              <a:extLst>
                <a:ext uri="{FF2B5EF4-FFF2-40B4-BE49-F238E27FC236}">
                  <a16:creationId xmlns:a16="http://schemas.microsoft.com/office/drawing/2014/main" id="{581015A6-6FF5-4DAD-BB61-0B69245A0378}"/>
                </a:ext>
              </a:extLst>
            </p:cNvPr>
            <p:cNvSpPr/>
            <p:nvPr/>
          </p:nvSpPr>
          <p:spPr bwMode="auto">
            <a:xfrm>
              <a:off x="6493022" y="3010774"/>
              <a:ext cx="123436" cy="83319"/>
            </a:xfrm>
            <a:custGeom>
              <a:avLst/>
              <a:gdLst>
                <a:gd name="T0" fmla="*/ 33 w 34"/>
                <a:gd name="T1" fmla="*/ 11 h 23"/>
                <a:gd name="T2" fmla="*/ 16 w 34"/>
                <a:gd name="T3" fmla="*/ 0 h 23"/>
                <a:gd name="T4" fmla="*/ 1 w 34"/>
                <a:gd name="T5" fmla="*/ 11 h 23"/>
                <a:gd name="T6" fmla="*/ 18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1" y="18"/>
                    <a:pt x="9" y="23"/>
                    <a:pt x="18" y="23"/>
                  </a:cubicBezTo>
                  <a:cubicBezTo>
                    <a:pt x="27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3" name="任意多边形: 形状 512">
              <a:extLst>
                <a:ext uri="{FF2B5EF4-FFF2-40B4-BE49-F238E27FC236}">
                  <a16:creationId xmlns:a16="http://schemas.microsoft.com/office/drawing/2014/main" id="{CB7C04EE-0AC4-4D2A-AEB2-E74CDE15A33B}"/>
                </a:ext>
              </a:extLst>
            </p:cNvPr>
            <p:cNvSpPr/>
            <p:nvPr/>
          </p:nvSpPr>
          <p:spPr bwMode="auto">
            <a:xfrm>
              <a:off x="4860584" y="3112609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9 w 35"/>
                <a:gd name="T3" fmla="*/ 0 h 24"/>
                <a:gd name="T4" fmla="*/ 1 w 35"/>
                <a:gd name="T5" fmla="*/ 12 h 24"/>
                <a:gd name="T6" fmla="*/ 16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5" y="6"/>
                    <a:pt x="28" y="0"/>
                    <a:pt x="19" y="0"/>
                  </a:cubicBezTo>
                  <a:cubicBezTo>
                    <a:pt x="10" y="0"/>
                    <a:pt x="2" y="6"/>
                    <a:pt x="1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4" name="任意多边形: 形状 513">
              <a:extLst>
                <a:ext uri="{FF2B5EF4-FFF2-40B4-BE49-F238E27FC236}">
                  <a16:creationId xmlns:a16="http://schemas.microsoft.com/office/drawing/2014/main" id="{BAEA99A2-BC24-4FD3-ACC8-F25A96BD58A6}"/>
                </a:ext>
              </a:extLst>
            </p:cNvPr>
            <p:cNvSpPr/>
            <p:nvPr/>
          </p:nvSpPr>
          <p:spPr bwMode="auto">
            <a:xfrm>
              <a:off x="5010250" y="3112609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9 w 35"/>
                <a:gd name="T3" fmla="*/ 0 h 24"/>
                <a:gd name="T4" fmla="*/ 1 w 35"/>
                <a:gd name="T5" fmla="*/ 12 h 24"/>
                <a:gd name="T6" fmla="*/ 16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5" y="6"/>
                    <a:pt x="28" y="0"/>
                    <a:pt x="19" y="0"/>
                  </a:cubicBezTo>
                  <a:cubicBezTo>
                    <a:pt x="10" y="0"/>
                    <a:pt x="2" y="6"/>
                    <a:pt x="1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5" name="任意多边形: 形状 514">
              <a:extLst>
                <a:ext uri="{FF2B5EF4-FFF2-40B4-BE49-F238E27FC236}">
                  <a16:creationId xmlns:a16="http://schemas.microsoft.com/office/drawing/2014/main" id="{7DACFA26-66B7-4BBA-B744-87133B615ABE}"/>
                </a:ext>
              </a:extLst>
            </p:cNvPr>
            <p:cNvSpPr/>
            <p:nvPr/>
          </p:nvSpPr>
          <p:spPr bwMode="auto">
            <a:xfrm>
              <a:off x="5159916" y="3112609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8 w 34"/>
                <a:gd name="T3" fmla="*/ 0 h 24"/>
                <a:gd name="T4" fmla="*/ 1 w 34"/>
                <a:gd name="T5" fmla="*/ 12 h 24"/>
                <a:gd name="T6" fmla="*/ 16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6"/>
                    <a:pt x="27" y="0"/>
                    <a:pt x="18" y="0"/>
                  </a:cubicBezTo>
                  <a:cubicBezTo>
                    <a:pt x="9" y="0"/>
                    <a:pt x="1" y="6"/>
                    <a:pt x="1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6" name="任意多边形: 形状 515">
              <a:extLst>
                <a:ext uri="{FF2B5EF4-FFF2-40B4-BE49-F238E27FC236}">
                  <a16:creationId xmlns:a16="http://schemas.microsoft.com/office/drawing/2014/main" id="{77936C20-81F8-4CF3-B6BC-79111D842FF7}"/>
                </a:ext>
              </a:extLst>
            </p:cNvPr>
            <p:cNvSpPr/>
            <p:nvPr/>
          </p:nvSpPr>
          <p:spPr bwMode="auto">
            <a:xfrm>
              <a:off x="5309581" y="3112609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8 w 34"/>
                <a:gd name="T3" fmla="*/ 0 h 24"/>
                <a:gd name="T4" fmla="*/ 1 w 34"/>
                <a:gd name="T5" fmla="*/ 12 h 24"/>
                <a:gd name="T6" fmla="*/ 16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6"/>
                    <a:pt x="27" y="0"/>
                    <a:pt x="18" y="0"/>
                  </a:cubicBezTo>
                  <a:cubicBezTo>
                    <a:pt x="9" y="0"/>
                    <a:pt x="1" y="6"/>
                    <a:pt x="1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7" name="任意多边形: 形状 516">
              <a:extLst>
                <a:ext uri="{FF2B5EF4-FFF2-40B4-BE49-F238E27FC236}">
                  <a16:creationId xmlns:a16="http://schemas.microsoft.com/office/drawing/2014/main" id="{ADBD7137-4F1A-42C2-BDFD-195363729108}"/>
                </a:ext>
              </a:extLst>
            </p:cNvPr>
            <p:cNvSpPr/>
            <p:nvPr/>
          </p:nvSpPr>
          <p:spPr bwMode="auto">
            <a:xfrm>
              <a:off x="5459247" y="3112609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7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6"/>
                    <a:pt x="27" y="0"/>
                    <a:pt x="17" y="0"/>
                  </a:cubicBezTo>
                  <a:cubicBezTo>
                    <a:pt x="8" y="0"/>
                    <a:pt x="1" y="6"/>
                    <a:pt x="0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3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8" name="任意多边形: 形状 517">
              <a:extLst>
                <a:ext uri="{FF2B5EF4-FFF2-40B4-BE49-F238E27FC236}">
                  <a16:creationId xmlns:a16="http://schemas.microsoft.com/office/drawing/2014/main" id="{B9A66433-0078-446E-A167-9ED83BD4EE89}"/>
                </a:ext>
              </a:extLst>
            </p:cNvPr>
            <p:cNvSpPr/>
            <p:nvPr/>
          </p:nvSpPr>
          <p:spPr bwMode="auto">
            <a:xfrm>
              <a:off x="5608913" y="3112609"/>
              <a:ext cx="124979" cy="87948"/>
            </a:xfrm>
            <a:custGeom>
              <a:avLst/>
              <a:gdLst>
                <a:gd name="T0" fmla="*/ 33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7 w 34"/>
                <a:gd name="T7" fmla="*/ 24 h 24"/>
                <a:gd name="T8" fmla="*/ 33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3" y="12"/>
                  </a:moveTo>
                  <a:cubicBezTo>
                    <a:pt x="34" y="6"/>
                    <a:pt x="26" y="0"/>
                    <a:pt x="17" y="0"/>
                  </a:cubicBezTo>
                  <a:cubicBezTo>
                    <a:pt x="8" y="0"/>
                    <a:pt x="0" y="6"/>
                    <a:pt x="0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3" y="19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9" name="任意多边形: 形状 518">
              <a:extLst>
                <a:ext uri="{FF2B5EF4-FFF2-40B4-BE49-F238E27FC236}">
                  <a16:creationId xmlns:a16="http://schemas.microsoft.com/office/drawing/2014/main" id="{BBEEB5FB-2272-4B94-BEEA-9F046106E0A4}"/>
                </a:ext>
              </a:extLst>
            </p:cNvPr>
            <p:cNvSpPr/>
            <p:nvPr/>
          </p:nvSpPr>
          <p:spPr bwMode="auto">
            <a:xfrm>
              <a:off x="5758579" y="3112609"/>
              <a:ext cx="120350" cy="87948"/>
            </a:xfrm>
            <a:custGeom>
              <a:avLst/>
              <a:gdLst>
                <a:gd name="T0" fmla="*/ 33 w 33"/>
                <a:gd name="T1" fmla="*/ 12 h 24"/>
                <a:gd name="T2" fmla="*/ 17 w 33"/>
                <a:gd name="T3" fmla="*/ 0 h 24"/>
                <a:gd name="T4" fmla="*/ 0 w 33"/>
                <a:gd name="T5" fmla="*/ 12 h 24"/>
                <a:gd name="T6" fmla="*/ 17 w 33"/>
                <a:gd name="T7" fmla="*/ 24 h 24"/>
                <a:gd name="T8" fmla="*/ 33 w 3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33" y="12"/>
                  </a:moveTo>
                  <a:cubicBezTo>
                    <a:pt x="33" y="6"/>
                    <a:pt x="26" y="0"/>
                    <a:pt x="17" y="0"/>
                  </a:cubicBezTo>
                  <a:cubicBezTo>
                    <a:pt x="8" y="0"/>
                    <a:pt x="0" y="6"/>
                    <a:pt x="0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3" y="19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0" name="任意多边形: 形状 519">
              <a:extLst>
                <a:ext uri="{FF2B5EF4-FFF2-40B4-BE49-F238E27FC236}">
                  <a16:creationId xmlns:a16="http://schemas.microsoft.com/office/drawing/2014/main" id="{BC588F73-4542-4F41-8F0F-82C202727BF6}"/>
                </a:ext>
              </a:extLst>
            </p:cNvPr>
            <p:cNvSpPr/>
            <p:nvPr/>
          </p:nvSpPr>
          <p:spPr bwMode="auto">
            <a:xfrm>
              <a:off x="5908244" y="3112609"/>
              <a:ext cx="120350" cy="87948"/>
            </a:xfrm>
            <a:custGeom>
              <a:avLst/>
              <a:gdLst>
                <a:gd name="T0" fmla="*/ 33 w 33"/>
                <a:gd name="T1" fmla="*/ 12 h 24"/>
                <a:gd name="T2" fmla="*/ 16 w 33"/>
                <a:gd name="T3" fmla="*/ 0 h 24"/>
                <a:gd name="T4" fmla="*/ 0 w 33"/>
                <a:gd name="T5" fmla="*/ 12 h 24"/>
                <a:gd name="T6" fmla="*/ 17 w 33"/>
                <a:gd name="T7" fmla="*/ 24 h 24"/>
                <a:gd name="T8" fmla="*/ 33 w 3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33" y="12"/>
                  </a:moveTo>
                  <a:cubicBezTo>
                    <a:pt x="33" y="6"/>
                    <a:pt x="25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3" y="19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1" name="任意多边形: 形状 520">
              <a:extLst>
                <a:ext uri="{FF2B5EF4-FFF2-40B4-BE49-F238E27FC236}">
                  <a16:creationId xmlns:a16="http://schemas.microsoft.com/office/drawing/2014/main" id="{5FD33912-C125-4E82-86BB-9F909B0EB7AA}"/>
                </a:ext>
              </a:extLst>
            </p:cNvPr>
            <p:cNvSpPr/>
            <p:nvPr/>
          </p:nvSpPr>
          <p:spPr bwMode="auto">
            <a:xfrm>
              <a:off x="6054825" y="3112609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1 w 34"/>
                <a:gd name="T5" fmla="*/ 12 h 24"/>
                <a:gd name="T6" fmla="*/ 18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6"/>
                    <a:pt x="26" y="0"/>
                    <a:pt x="17" y="0"/>
                  </a:cubicBezTo>
                  <a:cubicBezTo>
                    <a:pt x="8" y="0"/>
                    <a:pt x="0" y="6"/>
                    <a:pt x="1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7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2" name="任意多边形: 形状 521">
              <a:extLst>
                <a:ext uri="{FF2B5EF4-FFF2-40B4-BE49-F238E27FC236}">
                  <a16:creationId xmlns:a16="http://schemas.microsoft.com/office/drawing/2014/main" id="{E94C941E-317B-4FB1-9A32-15D88B3BB002}"/>
                </a:ext>
              </a:extLst>
            </p:cNvPr>
            <p:cNvSpPr/>
            <p:nvPr/>
          </p:nvSpPr>
          <p:spPr bwMode="auto">
            <a:xfrm>
              <a:off x="6204490" y="3112609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6 w 34"/>
                <a:gd name="T3" fmla="*/ 0 h 24"/>
                <a:gd name="T4" fmla="*/ 0 w 34"/>
                <a:gd name="T5" fmla="*/ 12 h 24"/>
                <a:gd name="T6" fmla="*/ 18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3" y="6"/>
                    <a:pt x="26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7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3" name="任意多边形: 形状 522">
              <a:extLst>
                <a:ext uri="{FF2B5EF4-FFF2-40B4-BE49-F238E27FC236}">
                  <a16:creationId xmlns:a16="http://schemas.microsoft.com/office/drawing/2014/main" id="{939DB4B1-9A80-43BB-840D-45E790FE00D4}"/>
                </a:ext>
              </a:extLst>
            </p:cNvPr>
            <p:cNvSpPr/>
            <p:nvPr/>
          </p:nvSpPr>
          <p:spPr bwMode="auto">
            <a:xfrm>
              <a:off x="6354156" y="3112609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6 w 34"/>
                <a:gd name="T3" fmla="*/ 0 h 24"/>
                <a:gd name="T4" fmla="*/ 0 w 34"/>
                <a:gd name="T5" fmla="*/ 12 h 24"/>
                <a:gd name="T6" fmla="*/ 18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3" y="6"/>
                    <a:pt x="25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7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4" name="任意多边形: 形状 523">
              <a:extLst>
                <a:ext uri="{FF2B5EF4-FFF2-40B4-BE49-F238E27FC236}">
                  <a16:creationId xmlns:a16="http://schemas.microsoft.com/office/drawing/2014/main" id="{9C752CB3-3E5E-443F-8400-BE7BAB45A90F}"/>
                </a:ext>
              </a:extLst>
            </p:cNvPr>
            <p:cNvSpPr/>
            <p:nvPr/>
          </p:nvSpPr>
          <p:spPr bwMode="auto">
            <a:xfrm>
              <a:off x="6503822" y="3112609"/>
              <a:ext cx="123436" cy="87948"/>
            </a:xfrm>
            <a:custGeom>
              <a:avLst/>
              <a:gdLst>
                <a:gd name="T0" fmla="*/ 33 w 34"/>
                <a:gd name="T1" fmla="*/ 12 h 24"/>
                <a:gd name="T2" fmla="*/ 16 w 34"/>
                <a:gd name="T3" fmla="*/ 0 h 24"/>
                <a:gd name="T4" fmla="*/ 0 w 34"/>
                <a:gd name="T5" fmla="*/ 12 h 24"/>
                <a:gd name="T6" fmla="*/ 18 w 34"/>
                <a:gd name="T7" fmla="*/ 24 h 24"/>
                <a:gd name="T8" fmla="*/ 33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3" y="12"/>
                  </a:moveTo>
                  <a:cubicBezTo>
                    <a:pt x="33" y="6"/>
                    <a:pt x="25" y="0"/>
                    <a:pt x="16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7" y="24"/>
                    <a:pt x="34" y="19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5" name="任意多边形: 形状 524">
              <a:extLst>
                <a:ext uri="{FF2B5EF4-FFF2-40B4-BE49-F238E27FC236}">
                  <a16:creationId xmlns:a16="http://schemas.microsoft.com/office/drawing/2014/main" id="{3B31AE28-BA84-461C-AB58-E954CB1E4C1E}"/>
                </a:ext>
              </a:extLst>
            </p:cNvPr>
            <p:cNvSpPr/>
            <p:nvPr/>
          </p:nvSpPr>
          <p:spPr bwMode="auto">
            <a:xfrm>
              <a:off x="6648859" y="3112609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6 w 35"/>
                <a:gd name="T3" fmla="*/ 0 h 24"/>
                <a:gd name="T4" fmla="*/ 1 w 35"/>
                <a:gd name="T5" fmla="*/ 12 h 24"/>
                <a:gd name="T6" fmla="*/ 19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3" y="6"/>
                    <a:pt x="25" y="0"/>
                    <a:pt x="16" y="0"/>
                  </a:cubicBezTo>
                  <a:cubicBezTo>
                    <a:pt x="7" y="0"/>
                    <a:pt x="0" y="6"/>
                    <a:pt x="1" y="12"/>
                  </a:cubicBezTo>
                  <a:cubicBezTo>
                    <a:pt x="2" y="19"/>
                    <a:pt x="10" y="24"/>
                    <a:pt x="19" y="24"/>
                  </a:cubicBezTo>
                  <a:cubicBezTo>
                    <a:pt x="28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6" name="任意多边形: 形状 525">
              <a:extLst>
                <a:ext uri="{FF2B5EF4-FFF2-40B4-BE49-F238E27FC236}">
                  <a16:creationId xmlns:a16="http://schemas.microsoft.com/office/drawing/2014/main" id="{4A34833B-74AC-4FB5-9810-F1ADC67C6812}"/>
                </a:ext>
              </a:extLst>
            </p:cNvPr>
            <p:cNvSpPr/>
            <p:nvPr/>
          </p:nvSpPr>
          <p:spPr bwMode="auto">
            <a:xfrm>
              <a:off x="4846697" y="3222158"/>
              <a:ext cx="131151" cy="87948"/>
            </a:xfrm>
            <a:custGeom>
              <a:avLst/>
              <a:gdLst>
                <a:gd name="T0" fmla="*/ 35 w 36"/>
                <a:gd name="T1" fmla="*/ 12 h 24"/>
                <a:gd name="T2" fmla="*/ 20 w 36"/>
                <a:gd name="T3" fmla="*/ 0 h 24"/>
                <a:gd name="T4" fmla="*/ 1 w 36"/>
                <a:gd name="T5" fmla="*/ 12 h 24"/>
                <a:gd name="T6" fmla="*/ 17 w 36"/>
                <a:gd name="T7" fmla="*/ 24 h 24"/>
                <a:gd name="T8" fmla="*/ 35 w 36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5" y="12"/>
                  </a:moveTo>
                  <a:cubicBezTo>
                    <a:pt x="36" y="5"/>
                    <a:pt x="29" y="0"/>
                    <a:pt x="20" y="0"/>
                  </a:cubicBezTo>
                  <a:cubicBezTo>
                    <a:pt x="10" y="0"/>
                    <a:pt x="2" y="5"/>
                    <a:pt x="1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4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7" name="任意多边形: 形状 526">
              <a:extLst>
                <a:ext uri="{FF2B5EF4-FFF2-40B4-BE49-F238E27FC236}">
                  <a16:creationId xmlns:a16="http://schemas.microsoft.com/office/drawing/2014/main" id="{CE98064A-B4FC-4D50-94F0-333387953984}"/>
                </a:ext>
              </a:extLst>
            </p:cNvPr>
            <p:cNvSpPr/>
            <p:nvPr/>
          </p:nvSpPr>
          <p:spPr bwMode="auto">
            <a:xfrm>
              <a:off x="4999449" y="3222158"/>
              <a:ext cx="128065" cy="87948"/>
            </a:xfrm>
            <a:custGeom>
              <a:avLst/>
              <a:gdLst>
                <a:gd name="T0" fmla="*/ 35 w 35"/>
                <a:gd name="T1" fmla="*/ 12 h 24"/>
                <a:gd name="T2" fmla="*/ 19 w 35"/>
                <a:gd name="T3" fmla="*/ 0 h 24"/>
                <a:gd name="T4" fmla="*/ 1 w 35"/>
                <a:gd name="T5" fmla="*/ 12 h 24"/>
                <a:gd name="T6" fmla="*/ 16 w 35"/>
                <a:gd name="T7" fmla="*/ 24 h 24"/>
                <a:gd name="T8" fmla="*/ 35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5" y="12"/>
                  </a:moveTo>
                  <a:cubicBezTo>
                    <a:pt x="35" y="5"/>
                    <a:pt x="28" y="0"/>
                    <a:pt x="19" y="0"/>
                  </a:cubicBezTo>
                  <a:cubicBezTo>
                    <a:pt x="10" y="0"/>
                    <a:pt x="1" y="5"/>
                    <a:pt x="1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4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8" name="任意多边形: 形状 527">
              <a:extLst>
                <a:ext uri="{FF2B5EF4-FFF2-40B4-BE49-F238E27FC236}">
                  <a16:creationId xmlns:a16="http://schemas.microsoft.com/office/drawing/2014/main" id="{4D59372D-C80D-479F-8BDE-2BDB45CCF07E}"/>
                </a:ext>
              </a:extLst>
            </p:cNvPr>
            <p:cNvSpPr/>
            <p:nvPr/>
          </p:nvSpPr>
          <p:spPr bwMode="auto">
            <a:xfrm>
              <a:off x="5153744" y="3222158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8 w 34"/>
                <a:gd name="T3" fmla="*/ 0 h 24"/>
                <a:gd name="T4" fmla="*/ 0 w 34"/>
                <a:gd name="T5" fmla="*/ 12 h 24"/>
                <a:gd name="T6" fmla="*/ 16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1" y="5"/>
                    <a:pt x="0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5" y="24"/>
                    <a:pt x="33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9" name="任意多边形: 形状 528">
              <a:extLst>
                <a:ext uri="{FF2B5EF4-FFF2-40B4-BE49-F238E27FC236}">
                  <a16:creationId xmlns:a16="http://schemas.microsoft.com/office/drawing/2014/main" id="{83A44583-AFFB-4DA7-AE30-17A211FA559F}"/>
                </a:ext>
              </a:extLst>
            </p:cNvPr>
            <p:cNvSpPr/>
            <p:nvPr/>
          </p:nvSpPr>
          <p:spPr bwMode="auto">
            <a:xfrm>
              <a:off x="5303409" y="3222158"/>
              <a:ext cx="126522" cy="87948"/>
            </a:xfrm>
            <a:custGeom>
              <a:avLst/>
              <a:gdLst>
                <a:gd name="T0" fmla="*/ 34 w 35"/>
                <a:gd name="T1" fmla="*/ 12 h 24"/>
                <a:gd name="T2" fmla="*/ 18 w 35"/>
                <a:gd name="T3" fmla="*/ 0 h 24"/>
                <a:gd name="T4" fmla="*/ 1 w 35"/>
                <a:gd name="T5" fmla="*/ 12 h 24"/>
                <a:gd name="T6" fmla="*/ 17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5" y="5"/>
                    <a:pt x="27" y="0"/>
                    <a:pt x="18" y="0"/>
                  </a:cubicBezTo>
                  <a:cubicBezTo>
                    <a:pt x="9" y="0"/>
                    <a:pt x="1" y="5"/>
                    <a:pt x="1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0" name="任意多边形: 形状 529">
              <a:extLst>
                <a:ext uri="{FF2B5EF4-FFF2-40B4-BE49-F238E27FC236}">
                  <a16:creationId xmlns:a16="http://schemas.microsoft.com/office/drawing/2014/main" id="{FF20740B-F458-4CD1-81D3-410AE4F19A9C}"/>
                </a:ext>
              </a:extLst>
            </p:cNvPr>
            <p:cNvSpPr/>
            <p:nvPr/>
          </p:nvSpPr>
          <p:spPr bwMode="auto">
            <a:xfrm>
              <a:off x="5456162" y="3222158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6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5"/>
                    <a:pt x="27" y="0"/>
                    <a:pt x="17" y="0"/>
                  </a:cubicBezTo>
                  <a:cubicBezTo>
                    <a:pt x="8" y="0"/>
                    <a:pt x="0" y="5"/>
                    <a:pt x="0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3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1" name="任意多边形: 形状 530">
              <a:extLst>
                <a:ext uri="{FF2B5EF4-FFF2-40B4-BE49-F238E27FC236}">
                  <a16:creationId xmlns:a16="http://schemas.microsoft.com/office/drawing/2014/main" id="{FA5277B7-29EA-4961-A460-A46E4621A9D7}"/>
                </a:ext>
              </a:extLst>
            </p:cNvPr>
            <p:cNvSpPr/>
            <p:nvPr/>
          </p:nvSpPr>
          <p:spPr bwMode="auto">
            <a:xfrm>
              <a:off x="5605827" y="3222158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7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5"/>
                    <a:pt x="27" y="0"/>
                    <a:pt x="17" y="0"/>
                  </a:cubicBezTo>
                  <a:cubicBezTo>
                    <a:pt x="8" y="0"/>
                    <a:pt x="1" y="5"/>
                    <a:pt x="0" y="12"/>
                  </a:cubicBezTo>
                  <a:cubicBezTo>
                    <a:pt x="0" y="19"/>
                    <a:pt x="8" y="24"/>
                    <a:pt x="17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2" name="任意多边形: 形状 531">
              <a:extLst>
                <a:ext uri="{FF2B5EF4-FFF2-40B4-BE49-F238E27FC236}">
                  <a16:creationId xmlns:a16="http://schemas.microsoft.com/office/drawing/2014/main" id="{20E8D885-A282-482E-8E9E-6C523181C152}"/>
                </a:ext>
              </a:extLst>
            </p:cNvPr>
            <p:cNvSpPr/>
            <p:nvPr/>
          </p:nvSpPr>
          <p:spPr bwMode="auto">
            <a:xfrm>
              <a:off x="5758579" y="3222158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7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3" name="任意多边形: 形状 532">
              <a:extLst>
                <a:ext uri="{FF2B5EF4-FFF2-40B4-BE49-F238E27FC236}">
                  <a16:creationId xmlns:a16="http://schemas.microsoft.com/office/drawing/2014/main" id="{87315B88-5E94-40CE-A686-644AFAA49A5B}"/>
                </a:ext>
              </a:extLst>
            </p:cNvPr>
            <p:cNvSpPr/>
            <p:nvPr/>
          </p:nvSpPr>
          <p:spPr bwMode="auto">
            <a:xfrm>
              <a:off x="5908244" y="3222158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7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8" y="0"/>
                    <a:pt x="0" y="5"/>
                    <a:pt x="0" y="12"/>
                  </a:cubicBezTo>
                  <a:cubicBezTo>
                    <a:pt x="0" y="19"/>
                    <a:pt x="8" y="24"/>
                    <a:pt x="17" y="24"/>
                  </a:cubicBezTo>
                  <a:cubicBezTo>
                    <a:pt x="27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4" name="任意多边形: 形状 533">
              <a:extLst>
                <a:ext uri="{FF2B5EF4-FFF2-40B4-BE49-F238E27FC236}">
                  <a16:creationId xmlns:a16="http://schemas.microsoft.com/office/drawing/2014/main" id="{7D961CD8-E3E1-4F4F-913E-ACF36FC6E512}"/>
                </a:ext>
              </a:extLst>
            </p:cNvPr>
            <p:cNvSpPr/>
            <p:nvPr/>
          </p:nvSpPr>
          <p:spPr bwMode="auto">
            <a:xfrm>
              <a:off x="6057911" y="3222158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7 w 35"/>
                <a:gd name="T3" fmla="*/ 0 h 24"/>
                <a:gd name="T4" fmla="*/ 1 w 35"/>
                <a:gd name="T5" fmla="*/ 12 h 24"/>
                <a:gd name="T6" fmla="*/ 18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8" y="0"/>
                    <a:pt x="0" y="5"/>
                    <a:pt x="1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7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5" name="任意多边形: 形状 534">
              <a:extLst>
                <a:ext uri="{FF2B5EF4-FFF2-40B4-BE49-F238E27FC236}">
                  <a16:creationId xmlns:a16="http://schemas.microsoft.com/office/drawing/2014/main" id="{77EDF265-7C09-4302-B4C6-6272916DA45B}"/>
                </a:ext>
              </a:extLst>
            </p:cNvPr>
            <p:cNvSpPr/>
            <p:nvPr/>
          </p:nvSpPr>
          <p:spPr bwMode="auto">
            <a:xfrm>
              <a:off x="6210662" y="3222158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6 w 34"/>
                <a:gd name="T3" fmla="*/ 0 h 24"/>
                <a:gd name="T4" fmla="*/ 0 w 34"/>
                <a:gd name="T5" fmla="*/ 12 h 24"/>
                <a:gd name="T6" fmla="*/ 18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0" y="19"/>
                    <a:pt x="8" y="24"/>
                    <a:pt x="18" y="24"/>
                  </a:cubicBezTo>
                  <a:cubicBezTo>
                    <a:pt x="27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6" name="任意多边形: 形状 535">
              <a:extLst>
                <a:ext uri="{FF2B5EF4-FFF2-40B4-BE49-F238E27FC236}">
                  <a16:creationId xmlns:a16="http://schemas.microsoft.com/office/drawing/2014/main" id="{68DB94F3-47BD-4ECC-9C22-D3FE0D6B6EEA}"/>
                </a:ext>
              </a:extLst>
            </p:cNvPr>
            <p:cNvSpPr/>
            <p:nvPr/>
          </p:nvSpPr>
          <p:spPr bwMode="auto">
            <a:xfrm>
              <a:off x="6360328" y="3222158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6 w 35"/>
                <a:gd name="T3" fmla="*/ 0 h 24"/>
                <a:gd name="T4" fmla="*/ 0 w 35"/>
                <a:gd name="T5" fmla="*/ 12 h 24"/>
                <a:gd name="T6" fmla="*/ 18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8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7" name="任意多边形: 形状 536">
              <a:extLst>
                <a:ext uri="{FF2B5EF4-FFF2-40B4-BE49-F238E27FC236}">
                  <a16:creationId xmlns:a16="http://schemas.microsoft.com/office/drawing/2014/main" id="{C2D41754-7F2C-439E-9B5A-75B8FECDA3B2}"/>
                </a:ext>
              </a:extLst>
            </p:cNvPr>
            <p:cNvSpPr/>
            <p:nvPr/>
          </p:nvSpPr>
          <p:spPr bwMode="auto">
            <a:xfrm>
              <a:off x="6509994" y="3222158"/>
              <a:ext cx="128065" cy="87948"/>
            </a:xfrm>
            <a:custGeom>
              <a:avLst/>
              <a:gdLst>
                <a:gd name="T0" fmla="*/ 35 w 35"/>
                <a:gd name="T1" fmla="*/ 12 h 24"/>
                <a:gd name="T2" fmla="*/ 16 w 35"/>
                <a:gd name="T3" fmla="*/ 0 h 24"/>
                <a:gd name="T4" fmla="*/ 1 w 35"/>
                <a:gd name="T5" fmla="*/ 12 h 24"/>
                <a:gd name="T6" fmla="*/ 19 w 35"/>
                <a:gd name="T7" fmla="*/ 24 h 24"/>
                <a:gd name="T8" fmla="*/ 35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5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1" y="19"/>
                    <a:pt x="9" y="24"/>
                    <a:pt x="19" y="24"/>
                  </a:cubicBezTo>
                  <a:cubicBezTo>
                    <a:pt x="28" y="24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8" name="任意多边形: 形状 537">
              <a:extLst>
                <a:ext uri="{FF2B5EF4-FFF2-40B4-BE49-F238E27FC236}">
                  <a16:creationId xmlns:a16="http://schemas.microsoft.com/office/drawing/2014/main" id="{C88B3F15-5957-48DC-BB01-E8A5850A2955}"/>
                </a:ext>
              </a:extLst>
            </p:cNvPr>
            <p:cNvSpPr/>
            <p:nvPr/>
          </p:nvSpPr>
          <p:spPr bwMode="auto">
            <a:xfrm>
              <a:off x="6659660" y="3222158"/>
              <a:ext cx="131151" cy="87948"/>
            </a:xfrm>
            <a:custGeom>
              <a:avLst/>
              <a:gdLst>
                <a:gd name="T0" fmla="*/ 35 w 36"/>
                <a:gd name="T1" fmla="*/ 12 h 24"/>
                <a:gd name="T2" fmla="*/ 17 w 36"/>
                <a:gd name="T3" fmla="*/ 0 h 24"/>
                <a:gd name="T4" fmla="*/ 1 w 36"/>
                <a:gd name="T5" fmla="*/ 12 h 24"/>
                <a:gd name="T6" fmla="*/ 19 w 36"/>
                <a:gd name="T7" fmla="*/ 24 h 24"/>
                <a:gd name="T8" fmla="*/ 35 w 36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5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2" y="19"/>
                    <a:pt x="10" y="24"/>
                    <a:pt x="19" y="24"/>
                  </a:cubicBezTo>
                  <a:cubicBezTo>
                    <a:pt x="29" y="24"/>
                    <a:pt x="36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9" name="任意多边形: 形状 538">
              <a:extLst>
                <a:ext uri="{FF2B5EF4-FFF2-40B4-BE49-F238E27FC236}">
                  <a16:creationId xmlns:a16="http://schemas.microsoft.com/office/drawing/2014/main" id="{E30A436F-75D1-4D26-8147-6307DA963153}"/>
                </a:ext>
              </a:extLst>
            </p:cNvPr>
            <p:cNvSpPr/>
            <p:nvPr/>
          </p:nvSpPr>
          <p:spPr bwMode="auto">
            <a:xfrm>
              <a:off x="6813955" y="3222158"/>
              <a:ext cx="126522" cy="87948"/>
            </a:xfrm>
            <a:custGeom>
              <a:avLst/>
              <a:gdLst>
                <a:gd name="T0" fmla="*/ 34 w 35"/>
                <a:gd name="T1" fmla="*/ 12 h 24"/>
                <a:gd name="T2" fmla="*/ 16 w 35"/>
                <a:gd name="T3" fmla="*/ 0 h 24"/>
                <a:gd name="T4" fmla="*/ 1 w 35"/>
                <a:gd name="T5" fmla="*/ 12 h 24"/>
                <a:gd name="T6" fmla="*/ 19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1" y="19"/>
                    <a:pt x="10" y="24"/>
                    <a:pt x="19" y="24"/>
                  </a:cubicBezTo>
                  <a:cubicBezTo>
                    <a:pt x="28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0" name="任意多边形: 形状 539">
              <a:extLst>
                <a:ext uri="{FF2B5EF4-FFF2-40B4-BE49-F238E27FC236}">
                  <a16:creationId xmlns:a16="http://schemas.microsoft.com/office/drawing/2014/main" id="{7E39ED55-19AD-40D1-A6AB-9C1C253BFA78}"/>
                </a:ext>
              </a:extLst>
            </p:cNvPr>
            <p:cNvSpPr/>
            <p:nvPr/>
          </p:nvSpPr>
          <p:spPr bwMode="auto">
            <a:xfrm>
              <a:off x="4988648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9 w 35"/>
                <a:gd name="T3" fmla="*/ 0 h 25"/>
                <a:gd name="T4" fmla="*/ 0 w 35"/>
                <a:gd name="T5" fmla="*/ 12 h 25"/>
                <a:gd name="T6" fmla="*/ 16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8" y="0"/>
                    <a:pt x="19" y="0"/>
                  </a:cubicBezTo>
                  <a:cubicBezTo>
                    <a:pt x="9" y="0"/>
                    <a:pt x="1" y="5"/>
                    <a:pt x="0" y="12"/>
                  </a:cubicBezTo>
                  <a:cubicBezTo>
                    <a:pt x="0" y="19"/>
                    <a:pt x="7" y="25"/>
                    <a:pt x="16" y="25"/>
                  </a:cubicBezTo>
                  <a:cubicBezTo>
                    <a:pt x="26" y="25"/>
                    <a:pt x="34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1" name="任意多边形: 形状 540">
              <a:extLst>
                <a:ext uri="{FF2B5EF4-FFF2-40B4-BE49-F238E27FC236}">
                  <a16:creationId xmlns:a16="http://schemas.microsoft.com/office/drawing/2014/main" id="{045EBB45-656F-4DF1-9AB0-281A2316A0FF}"/>
                </a:ext>
              </a:extLst>
            </p:cNvPr>
            <p:cNvSpPr/>
            <p:nvPr/>
          </p:nvSpPr>
          <p:spPr bwMode="auto">
            <a:xfrm>
              <a:off x="5142943" y="3331707"/>
              <a:ext cx="126522" cy="91034"/>
            </a:xfrm>
            <a:custGeom>
              <a:avLst/>
              <a:gdLst>
                <a:gd name="T0" fmla="*/ 35 w 35"/>
                <a:gd name="T1" fmla="*/ 12 h 25"/>
                <a:gd name="T2" fmla="*/ 19 w 35"/>
                <a:gd name="T3" fmla="*/ 0 h 25"/>
                <a:gd name="T4" fmla="*/ 0 w 35"/>
                <a:gd name="T5" fmla="*/ 12 h 25"/>
                <a:gd name="T6" fmla="*/ 17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8" y="0"/>
                    <a:pt x="19" y="0"/>
                  </a:cubicBezTo>
                  <a:cubicBezTo>
                    <a:pt x="9" y="0"/>
                    <a:pt x="1" y="5"/>
                    <a:pt x="0" y="12"/>
                  </a:cubicBezTo>
                  <a:cubicBezTo>
                    <a:pt x="0" y="19"/>
                    <a:pt x="7" y="25"/>
                    <a:pt x="17" y="25"/>
                  </a:cubicBezTo>
                  <a:cubicBezTo>
                    <a:pt x="26" y="25"/>
                    <a:pt x="34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2" name="任意多边形: 形状 541">
              <a:extLst>
                <a:ext uri="{FF2B5EF4-FFF2-40B4-BE49-F238E27FC236}">
                  <a16:creationId xmlns:a16="http://schemas.microsoft.com/office/drawing/2014/main" id="{0C7B4FD3-5167-46E1-93E9-11A85489365F}"/>
                </a:ext>
              </a:extLst>
            </p:cNvPr>
            <p:cNvSpPr/>
            <p:nvPr/>
          </p:nvSpPr>
          <p:spPr bwMode="auto">
            <a:xfrm>
              <a:off x="5295695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8 w 35"/>
                <a:gd name="T3" fmla="*/ 0 h 25"/>
                <a:gd name="T4" fmla="*/ 0 w 35"/>
                <a:gd name="T5" fmla="*/ 12 h 25"/>
                <a:gd name="T6" fmla="*/ 17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8" y="0"/>
                    <a:pt x="18" y="0"/>
                  </a:cubicBezTo>
                  <a:cubicBezTo>
                    <a:pt x="9" y="0"/>
                    <a:pt x="1" y="5"/>
                    <a:pt x="0" y="12"/>
                  </a:cubicBezTo>
                  <a:cubicBezTo>
                    <a:pt x="0" y="19"/>
                    <a:pt x="7" y="25"/>
                    <a:pt x="17" y="25"/>
                  </a:cubicBezTo>
                  <a:cubicBezTo>
                    <a:pt x="26" y="25"/>
                    <a:pt x="34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3" name="任意多边形: 形状 542">
              <a:extLst>
                <a:ext uri="{FF2B5EF4-FFF2-40B4-BE49-F238E27FC236}">
                  <a16:creationId xmlns:a16="http://schemas.microsoft.com/office/drawing/2014/main" id="{307481BD-EFEA-4DC5-A8A3-1B2AD7330F51}"/>
                </a:ext>
              </a:extLst>
            </p:cNvPr>
            <p:cNvSpPr/>
            <p:nvPr/>
          </p:nvSpPr>
          <p:spPr bwMode="auto">
            <a:xfrm>
              <a:off x="5448446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8 w 35"/>
                <a:gd name="T3" fmla="*/ 0 h 25"/>
                <a:gd name="T4" fmla="*/ 0 w 35"/>
                <a:gd name="T5" fmla="*/ 12 h 25"/>
                <a:gd name="T6" fmla="*/ 17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8" y="0"/>
                    <a:pt x="18" y="0"/>
                  </a:cubicBezTo>
                  <a:cubicBezTo>
                    <a:pt x="9" y="0"/>
                    <a:pt x="1" y="5"/>
                    <a:pt x="0" y="12"/>
                  </a:cubicBezTo>
                  <a:cubicBezTo>
                    <a:pt x="0" y="19"/>
                    <a:pt x="8" y="25"/>
                    <a:pt x="17" y="25"/>
                  </a:cubicBezTo>
                  <a:cubicBezTo>
                    <a:pt x="27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4" name="任意多边形: 形状 543">
              <a:extLst>
                <a:ext uri="{FF2B5EF4-FFF2-40B4-BE49-F238E27FC236}">
                  <a16:creationId xmlns:a16="http://schemas.microsoft.com/office/drawing/2014/main" id="{1E6761AE-09BA-4827-A7CC-01AB8386BD16}"/>
                </a:ext>
              </a:extLst>
            </p:cNvPr>
            <p:cNvSpPr/>
            <p:nvPr/>
          </p:nvSpPr>
          <p:spPr bwMode="auto">
            <a:xfrm>
              <a:off x="5602741" y="3331707"/>
              <a:ext cx="126522" cy="91034"/>
            </a:xfrm>
            <a:custGeom>
              <a:avLst/>
              <a:gdLst>
                <a:gd name="T0" fmla="*/ 35 w 35"/>
                <a:gd name="T1" fmla="*/ 12 h 25"/>
                <a:gd name="T2" fmla="*/ 18 w 35"/>
                <a:gd name="T3" fmla="*/ 0 h 25"/>
                <a:gd name="T4" fmla="*/ 0 w 35"/>
                <a:gd name="T5" fmla="*/ 12 h 25"/>
                <a:gd name="T6" fmla="*/ 17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7" y="0"/>
                    <a:pt x="18" y="0"/>
                  </a:cubicBezTo>
                  <a:cubicBezTo>
                    <a:pt x="8" y="0"/>
                    <a:pt x="1" y="5"/>
                    <a:pt x="0" y="12"/>
                  </a:cubicBezTo>
                  <a:cubicBezTo>
                    <a:pt x="0" y="19"/>
                    <a:pt x="8" y="25"/>
                    <a:pt x="17" y="25"/>
                  </a:cubicBezTo>
                  <a:cubicBezTo>
                    <a:pt x="27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5" name="任意多边形: 形状 544">
              <a:extLst>
                <a:ext uri="{FF2B5EF4-FFF2-40B4-BE49-F238E27FC236}">
                  <a16:creationId xmlns:a16="http://schemas.microsoft.com/office/drawing/2014/main" id="{15AE2092-EC9D-488E-A41D-3B63FDA506EF}"/>
                </a:ext>
              </a:extLst>
            </p:cNvPr>
            <p:cNvSpPr/>
            <p:nvPr/>
          </p:nvSpPr>
          <p:spPr bwMode="auto">
            <a:xfrm>
              <a:off x="5755493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8 w 35"/>
                <a:gd name="T3" fmla="*/ 0 h 25"/>
                <a:gd name="T4" fmla="*/ 0 w 35"/>
                <a:gd name="T5" fmla="*/ 12 h 25"/>
                <a:gd name="T6" fmla="*/ 18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7" y="0"/>
                    <a:pt x="18" y="0"/>
                  </a:cubicBezTo>
                  <a:cubicBezTo>
                    <a:pt x="8" y="0"/>
                    <a:pt x="1" y="5"/>
                    <a:pt x="0" y="12"/>
                  </a:cubicBezTo>
                  <a:cubicBezTo>
                    <a:pt x="0" y="19"/>
                    <a:pt x="8" y="25"/>
                    <a:pt x="18" y="25"/>
                  </a:cubicBezTo>
                  <a:cubicBezTo>
                    <a:pt x="27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6" name="任意多边形: 形状 545">
              <a:extLst>
                <a:ext uri="{FF2B5EF4-FFF2-40B4-BE49-F238E27FC236}">
                  <a16:creationId xmlns:a16="http://schemas.microsoft.com/office/drawing/2014/main" id="{8CC24299-82AE-419C-8D2C-8758A7B077C4}"/>
                </a:ext>
              </a:extLst>
            </p:cNvPr>
            <p:cNvSpPr/>
            <p:nvPr/>
          </p:nvSpPr>
          <p:spPr bwMode="auto">
            <a:xfrm>
              <a:off x="5908244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7 w 35"/>
                <a:gd name="T3" fmla="*/ 0 h 25"/>
                <a:gd name="T4" fmla="*/ 0 w 35"/>
                <a:gd name="T5" fmla="*/ 12 h 25"/>
                <a:gd name="T6" fmla="*/ 18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7" y="0"/>
                    <a:pt x="17" y="0"/>
                  </a:cubicBezTo>
                  <a:cubicBezTo>
                    <a:pt x="8" y="0"/>
                    <a:pt x="0" y="5"/>
                    <a:pt x="0" y="12"/>
                  </a:cubicBezTo>
                  <a:cubicBezTo>
                    <a:pt x="1" y="19"/>
                    <a:pt x="8" y="25"/>
                    <a:pt x="18" y="25"/>
                  </a:cubicBezTo>
                  <a:cubicBezTo>
                    <a:pt x="27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7" name="任意多边形: 形状 546">
              <a:extLst>
                <a:ext uri="{FF2B5EF4-FFF2-40B4-BE49-F238E27FC236}">
                  <a16:creationId xmlns:a16="http://schemas.microsoft.com/office/drawing/2014/main" id="{15D24C07-1576-4EF3-B01E-11A31C00F939}"/>
                </a:ext>
              </a:extLst>
            </p:cNvPr>
            <p:cNvSpPr/>
            <p:nvPr/>
          </p:nvSpPr>
          <p:spPr bwMode="auto">
            <a:xfrm>
              <a:off x="6062539" y="3331707"/>
              <a:ext cx="126522" cy="91034"/>
            </a:xfrm>
            <a:custGeom>
              <a:avLst/>
              <a:gdLst>
                <a:gd name="T0" fmla="*/ 35 w 35"/>
                <a:gd name="T1" fmla="*/ 12 h 25"/>
                <a:gd name="T2" fmla="*/ 17 w 35"/>
                <a:gd name="T3" fmla="*/ 0 h 25"/>
                <a:gd name="T4" fmla="*/ 0 w 35"/>
                <a:gd name="T5" fmla="*/ 12 h 25"/>
                <a:gd name="T6" fmla="*/ 18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4" y="5"/>
                    <a:pt x="27" y="0"/>
                    <a:pt x="17" y="0"/>
                  </a:cubicBezTo>
                  <a:cubicBezTo>
                    <a:pt x="8" y="0"/>
                    <a:pt x="0" y="5"/>
                    <a:pt x="0" y="12"/>
                  </a:cubicBezTo>
                  <a:cubicBezTo>
                    <a:pt x="1" y="19"/>
                    <a:pt x="9" y="25"/>
                    <a:pt x="18" y="25"/>
                  </a:cubicBezTo>
                  <a:cubicBezTo>
                    <a:pt x="28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8" name="任意多边形: 形状 547">
              <a:extLst>
                <a:ext uri="{FF2B5EF4-FFF2-40B4-BE49-F238E27FC236}">
                  <a16:creationId xmlns:a16="http://schemas.microsoft.com/office/drawing/2014/main" id="{5C151E92-7F66-45D8-8229-CFAF5857C467}"/>
                </a:ext>
              </a:extLst>
            </p:cNvPr>
            <p:cNvSpPr/>
            <p:nvPr/>
          </p:nvSpPr>
          <p:spPr bwMode="auto">
            <a:xfrm>
              <a:off x="6215291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7 w 35"/>
                <a:gd name="T3" fmla="*/ 0 h 25"/>
                <a:gd name="T4" fmla="*/ 0 w 35"/>
                <a:gd name="T5" fmla="*/ 12 h 25"/>
                <a:gd name="T6" fmla="*/ 18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19"/>
                    <a:pt x="9" y="25"/>
                    <a:pt x="18" y="25"/>
                  </a:cubicBezTo>
                  <a:cubicBezTo>
                    <a:pt x="28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9" name="任意多边形: 形状 548">
              <a:extLst>
                <a:ext uri="{FF2B5EF4-FFF2-40B4-BE49-F238E27FC236}">
                  <a16:creationId xmlns:a16="http://schemas.microsoft.com/office/drawing/2014/main" id="{7A2C44C0-B99F-451F-8A0C-CEA6C062B7A4}"/>
                </a:ext>
              </a:extLst>
            </p:cNvPr>
            <p:cNvSpPr/>
            <p:nvPr/>
          </p:nvSpPr>
          <p:spPr bwMode="auto">
            <a:xfrm>
              <a:off x="6368042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7 w 35"/>
                <a:gd name="T3" fmla="*/ 0 h 25"/>
                <a:gd name="T4" fmla="*/ 0 w 35"/>
                <a:gd name="T5" fmla="*/ 12 h 25"/>
                <a:gd name="T6" fmla="*/ 19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19"/>
                    <a:pt x="9" y="25"/>
                    <a:pt x="19" y="25"/>
                  </a:cubicBezTo>
                  <a:cubicBezTo>
                    <a:pt x="28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0" name="任意多边形: 形状 549">
              <a:extLst>
                <a:ext uri="{FF2B5EF4-FFF2-40B4-BE49-F238E27FC236}">
                  <a16:creationId xmlns:a16="http://schemas.microsoft.com/office/drawing/2014/main" id="{331724E7-9D16-4C91-B276-C519B840AFAC}"/>
                </a:ext>
              </a:extLst>
            </p:cNvPr>
            <p:cNvSpPr/>
            <p:nvPr/>
          </p:nvSpPr>
          <p:spPr bwMode="auto">
            <a:xfrm>
              <a:off x="6520795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6 w 35"/>
                <a:gd name="T3" fmla="*/ 0 h 25"/>
                <a:gd name="T4" fmla="*/ 0 w 35"/>
                <a:gd name="T5" fmla="*/ 12 h 25"/>
                <a:gd name="T6" fmla="*/ 19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19"/>
                    <a:pt x="9" y="25"/>
                    <a:pt x="19" y="25"/>
                  </a:cubicBezTo>
                  <a:cubicBezTo>
                    <a:pt x="28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1" name="任意多边形: 形状 550">
              <a:extLst>
                <a:ext uri="{FF2B5EF4-FFF2-40B4-BE49-F238E27FC236}">
                  <a16:creationId xmlns:a16="http://schemas.microsoft.com/office/drawing/2014/main" id="{FF2D24A8-7DD1-48B3-BAEA-C088B3D09DFB}"/>
                </a:ext>
              </a:extLst>
            </p:cNvPr>
            <p:cNvSpPr/>
            <p:nvPr/>
          </p:nvSpPr>
          <p:spPr bwMode="auto">
            <a:xfrm>
              <a:off x="6675089" y="3331707"/>
              <a:ext cx="131151" cy="91034"/>
            </a:xfrm>
            <a:custGeom>
              <a:avLst/>
              <a:gdLst>
                <a:gd name="T0" fmla="*/ 35 w 36"/>
                <a:gd name="T1" fmla="*/ 12 h 25"/>
                <a:gd name="T2" fmla="*/ 16 w 36"/>
                <a:gd name="T3" fmla="*/ 0 h 25"/>
                <a:gd name="T4" fmla="*/ 0 w 36"/>
                <a:gd name="T5" fmla="*/ 12 h 25"/>
                <a:gd name="T6" fmla="*/ 19 w 36"/>
                <a:gd name="T7" fmla="*/ 25 h 25"/>
                <a:gd name="T8" fmla="*/ 35 w 36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35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19"/>
                    <a:pt x="10" y="25"/>
                    <a:pt x="19" y="25"/>
                  </a:cubicBezTo>
                  <a:cubicBezTo>
                    <a:pt x="29" y="25"/>
                    <a:pt x="36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2" name="任意多边形: 形状 551">
              <a:extLst>
                <a:ext uri="{FF2B5EF4-FFF2-40B4-BE49-F238E27FC236}">
                  <a16:creationId xmlns:a16="http://schemas.microsoft.com/office/drawing/2014/main" id="{F0B6E00F-5069-44A1-88D8-5836893A988F}"/>
                </a:ext>
              </a:extLst>
            </p:cNvPr>
            <p:cNvSpPr/>
            <p:nvPr/>
          </p:nvSpPr>
          <p:spPr bwMode="auto">
            <a:xfrm>
              <a:off x="6827841" y="3331707"/>
              <a:ext cx="131151" cy="91034"/>
            </a:xfrm>
            <a:custGeom>
              <a:avLst/>
              <a:gdLst>
                <a:gd name="T0" fmla="*/ 35 w 36"/>
                <a:gd name="T1" fmla="*/ 12 h 25"/>
                <a:gd name="T2" fmla="*/ 16 w 36"/>
                <a:gd name="T3" fmla="*/ 0 h 25"/>
                <a:gd name="T4" fmla="*/ 0 w 36"/>
                <a:gd name="T5" fmla="*/ 12 h 25"/>
                <a:gd name="T6" fmla="*/ 19 w 36"/>
                <a:gd name="T7" fmla="*/ 25 h 25"/>
                <a:gd name="T8" fmla="*/ 35 w 36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35" y="12"/>
                  </a:moveTo>
                  <a:cubicBezTo>
                    <a:pt x="34" y="5"/>
                    <a:pt x="25" y="0"/>
                    <a:pt x="16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1" y="19"/>
                    <a:pt x="10" y="25"/>
                    <a:pt x="19" y="25"/>
                  </a:cubicBezTo>
                  <a:cubicBezTo>
                    <a:pt x="29" y="25"/>
                    <a:pt x="36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3" name="任意多边形: 形状 552">
              <a:extLst>
                <a:ext uri="{FF2B5EF4-FFF2-40B4-BE49-F238E27FC236}">
                  <a16:creationId xmlns:a16="http://schemas.microsoft.com/office/drawing/2014/main" id="{1A0A8C88-6C10-43E5-9F18-7918DB1BBE29}"/>
                </a:ext>
              </a:extLst>
            </p:cNvPr>
            <p:cNvSpPr/>
            <p:nvPr/>
          </p:nvSpPr>
          <p:spPr bwMode="auto">
            <a:xfrm>
              <a:off x="6977507" y="3331707"/>
              <a:ext cx="135779" cy="91034"/>
            </a:xfrm>
            <a:custGeom>
              <a:avLst/>
              <a:gdLst>
                <a:gd name="T0" fmla="*/ 36 w 37"/>
                <a:gd name="T1" fmla="*/ 12 h 25"/>
                <a:gd name="T2" fmla="*/ 17 w 37"/>
                <a:gd name="T3" fmla="*/ 0 h 25"/>
                <a:gd name="T4" fmla="*/ 1 w 37"/>
                <a:gd name="T5" fmla="*/ 12 h 25"/>
                <a:gd name="T6" fmla="*/ 21 w 37"/>
                <a:gd name="T7" fmla="*/ 25 h 25"/>
                <a:gd name="T8" fmla="*/ 36 w 37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5">
                  <a:moveTo>
                    <a:pt x="36" y="12"/>
                  </a:moveTo>
                  <a:cubicBezTo>
                    <a:pt x="35" y="5"/>
                    <a:pt x="26" y="0"/>
                    <a:pt x="17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2" y="19"/>
                    <a:pt x="11" y="25"/>
                    <a:pt x="21" y="25"/>
                  </a:cubicBezTo>
                  <a:cubicBezTo>
                    <a:pt x="30" y="25"/>
                    <a:pt x="37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4" name="椭圆 553">
              <a:extLst>
                <a:ext uri="{FF2B5EF4-FFF2-40B4-BE49-F238E27FC236}">
                  <a16:creationId xmlns:a16="http://schemas.microsoft.com/office/drawing/2014/main" id="{B4D67C18-CBB8-440B-9DB4-4819FB68C0D8}"/>
                </a:ext>
              </a:extLst>
            </p:cNvPr>
            <p:cNvSpPr/>
            <p:nvPr/>
          </p:nvSpPr>
          <p:spPr bwMode="auto">
            <a:xfrm>
              <a:off x="5755493" y="3445885"/>
              <a:ext cx="128065" cy="94120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5" name="任意多边形: 形状 554">
              <a:extLst>
                <a:ext uri="{FF2B5EF4-FFF2-40B4-BE49-F238E27FC236}">
                  <a16:creationId xmlns:a16="http://schemas.microsoft.com/office/drawing/2014/main" id="{31C9DCBC-F9BA-49CA-BE22-437A86E5A1B3}"/>
                </a:ext>
              </a:extLst>
            </p:cNvPr>
            <p:cNvSpPr/>
            <p:nvPr/>
          </p:nvSpPr>
          <p:spPr bwMode="auto">
            <a:xfrm>
              <a:off x="5912874" y="3445885"/>
              <a:ext cx="126522" cy="94120"/>
            </a:xfrm>
            <a:custGeom>
              <a:avLst/>
              <a:gdLst>
                <a:gd name="T0" fmla="*/ 35 w 35"/>
                <a:gd name="T1" fmla="*/ 12 h 26"/>
                <a:gd name="T2" fmla="*/ 17 w 35"/>
                <a:gd name="T3" fmla="*/ 0 h 26"/>
                <a:gd name="T4" fmla="*/ 0 w 35"/>
                <a:gd name="T5" fmla="*/ 12 h 26"/>
                <a:gd name="T6" fmla="*/ 17 w 35"/>
                <a:gd name="T7" fmla="*/ 26 h 26"/>
                <a:gd name="T8" fmla="*/ 35 w 3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5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0" y="20"/>
                    <a:pt x="8" y="26"/>
                    <a:pt x="17" y="26"/>
                  </a:cubicBezTo>
                  <a:cubicBezTo>
                    <a:pt x="27" y="26"/>
                    <a:pt x="35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6" name="任意多边形: 形状 555">
              <a:extLst>
                <a:ext uri="{FF2B5EF4-FFF2-40B4-BE49-F238E27FC236}">
                  <a16:creationId xmlns:a16="http://schemas.microsoft.com/office/drawing/2014/main" id="{2A614698-6C9B-4FD6-9E26-763B91D2D140}"/>
                </a:ext>
              </a:extLst>
            </p:cNvPr>
            <p:cNvSpPr/>
            <p:nvPr/>
          </p:nvSpPr>
          <p:spPr bwMode="auto">
            <a:xfrm>
              <a:off x="6065625" y="3445885"/>
              <a:ext cx="128065" cy="94120"/>
            </a:xfrm>
            <a:custGeom>
              <a:avLst/>
              <a:gdLst>
                <a:gd name="T0" fmla="*/ 35 w 35"/>
                <a:gd name="T1" fmla="*/ 12 h 26"/>
                <a:gd name="T2" fmla="*/ 17 w 35"/>
                <a:gd name="T3" fmla="*/ 0 h 26"/>
                <a:gd name="T4" fmla="*/ 0 w 35"/>
                <a:gd name="T5" fmla="*/ 12 h 26"/>
                <a:gd name="T6" fmla="*/ 18 w 35"/>
                <a:gd name="T7" fmla="*/ 26 h 26"/>
                <a:gd name="T8" fmla="*/ 35 w 3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5" y="12"/>
                  </a:moveTo>
                  <a:cubicBezTo>
                    <a:pt x="35" y="5"/>
                    <a:pt x="27" y="0"/>
                    <a:pt x="17" y="0"/>
                  </a:cubicBezTo>
                  <a:cubicBezTo>
                    <a:pt x="8" y="0"/>
                    <a:pt x="0" y="5"/>
                    <a:pt x="0" y="12"/>
                  </a:cubicBezTo>
                  <a:cubicBezTo>
                    <a:pt x="1" y="20"/>
                    <a:pt x="9" y="26"/>
                    <a:pt x="18" y="26"/>
                  </a:cubicBezTo>
                  <a:cubicBezTo>
                    <a:pt x="28" y="26"/>
                    <a:pt x="35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7" name="任意多边形: 形状 556">
              <a:extLst>
                <a:ext uri="{FF2B5EF4-FFF2-40B4-BE49-F238E27FC236}">
                  <a16:creationId xmlns:a16="http://schemas.microsoft.com/office/drawing/2014/main" id="{BE8E5133-A99C-41E0-B54A-B5769B54B741}"/>
                </a:ext>
              </a:extLst>
            </p:cNvPr>
            <p:cNvSpPr/>
            <p:nvPr/>
          </p:nvSpPr>
          <p:spPr bwMode="auto">
            <a:xfrm>
              <a:off x="6223006" y="3445885"/>
              <a:ext cx="126522" cy="94120"/>
            </a:xfrm>
            <a:custGeom>
              <a:avLst/>
              <a:gdLst>
                <a:gd name="T0" fmla="*/ 35 w 35"/>
                <a:gd name="T1" fmla="*/ 12 h 26"/>
                <a:gd name="T2" fmla="*/ 17 w 35"/>
                <a:gd name="T3" fmla="*/ 0 h 26"/>
                <a:gd name="T4" fmla="*/ 0 w 35"/>
                <a:gd name="T5" fmla="*/ 12 h 26"/>
                <a:gd name="T6" fmla="*/ 18 w 35"/>
                <a:gd name="T7" fmla="*/ 26 h 26"/>
                <a:gd name="T8" fmla="*/ 35 w 3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5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0" y="20"/>
                    <a:pt x="8" y="26"/>
                    <a:pt x="18" y="26"/>
                  </a:cubicBezTo>
                  <a:cubicBezTo>
                    <a:pt x="28" y="26"/>
                    <a:pt x="35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8" name="任意多边形: 形状 557">
              <a:extLst>
                <a:ext uri="{FF2B5EF4-FFF2-40B4-BE49-F238E27FC236}">
                  <a16:creationId xmlns:a16="http://schemas.microsoft.com/office/drawing/2014/main" id="{6B05BFC8-0F34-4F27-8A92-1E0F78554032}"/>
                </a:ext>
              </a:extLst>
            </p:cNvPr>
            <p:cNvSpPr/>
            <p:nvPr/>
          </p:nvSpPr>
          <p:spPr bwMode="auto">
            <a:xfrm>
              <a:off x="6375758" y="3445885"/>
              <a:ext cx="131151" cy="94120"/>
            </a:xfrm>
            <a:custGeom>
              <a:avLst/>
              <a:gdLst>
                <a:gd name="T0" fmla="*/ 35 w 36"/>
                <a:gd name="T1" fmla="*/ 12 h 26"/>
                <a:gd name="T2" fmla="*/ 17 w 36"/>
                <a:gd name="T3" fmla="*/ 0 h 26"/>
                <a:gd name="T4" fmla="*/ 1 w 36"/>
                <a:gd name="T5" fmla="*/ 12 h 26"/>
                <a:gd name="T6" fmla="*/ 19 w 36"/>
                <a:gd name="T7" fmla="*/ 26 h 26"/>
                <a:gd name="T8" fmla="*/ 35 w 36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35" y="12"/>
                  </a:moveTo>
                  <a:cubicBezTo>
                    <a:pt x="35" y="5"/>
                    <a:pt x="27" y="0"/>
                    <a:pt x="17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1" y="20"/>
                    <a:pt x="9" y="26"/>
                    <a:pt x="19" y="26"/>
                  </a:cubicBezTo>
                  <a:cubicBezTo>
                    <a:pt x="29" y="26"/>
                    <a:pt x="36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9" name="任意多边形: 形状 558">
              <a:extLst>
                <a:ext uri="{FF2B5EF4-FFF2-40B4-BE49-F238E27FC236}">
                  <a16:creationId xmlns:a16="http://schemas.microsoft.com/office/drawing/2014/main" id="{FCC622E9-C3B7-4A92-9624-46E7EE3E11D3}"/>
                </a:ext>
              </a:extLst>
            </p:cNvPr>
            <p:cNvSpPr/>
            <p:nvPr/>
          </p:nvSpPr>
          <p:spPr bwMode="auto">
            <a:xfrm>
              <a:off x="6533138" y="3445885"/>
              <a:ext cx="131151" cy="94120"/>
            </a:xfrm>
            <a:custGeom>
              <a:avLst/>
              <a:gdLst>
                <a:gd name="T0" fmla="*/ 35 w 36"/>
                <a:gd name="T1" fmla="*/ 12 h 26"/>
                <a:gd name="T2" fmla="*/ 16 w 36"/>
                <a:gd name="T3" fmla="*/ 0 h 26"/>
                <a:gd name="T4" fmla="*/ 0 w 36"/>
                <a:gd name="T5" fmla="*/ 12 h 26"/>
                <a:gd name="T6" fmla="*/ 19 w 36"/>
                <a:gd name="T7" fmla="*/ 26 h 26"/>
                <a:gd name="T8" fmla="*/ 35 w 36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35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20"/>
                    <a:pt x="9" y="26"/>
                    <a:pt x="19" y="26"/>
                  </a:cubicBezTo>
                  <a:cubicBezTo>
                    <a:pt x="29" y="26"/>
                    <a:pt x="36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0" name="任意多边形: 形状 559">
              <a:extLst>
                <a:ext uri="{FF2B5EF4-FFF2-40B4-BE49-F238E27FC236}">
                  <a16:creationId xmlns:a16="http://schemas.microsoft.com/office/drawing/2014/main" id="{8C7F9A6D-AF49-4DF0-A7F6-7C75DC638A43}"/>
                </a:ext>
              </a:extLst>
            </p:cNvPr>
            <p:cNvSpPr/>
            <p:nvPr/>
          </p:nvSpPr>
          <p:spPr bwMode="auto">
            <a:xfrm>
              <a:off x="6685889" y="3445885"/>
              <a:ext cx="131151" cy="94120"/>
            </a:xfrm>
            <a:custGeom>
              <a:avLst/>
              <a:gdLst>
                <a:gd name="T0" fmla="*/ 36 w 36"/>
                <a:gd name="T1" fmla="*/ 12 h 26"/>
                <a:gd name="T2" fmla="*/ 17 w 36"/>
                <a:gd name="T3" fmla="*/ 0 h 26"/>
                <a:gd name="T4" fmla="*/ 1 w 36"/>
                <a:gd name="T5" fmla="*/ 12 h 26"/>
                <a:gd name="T6" fmla="*/ 20 w 36"/>
                <a:gd name="T7" fmla="*/ 26 h 26"/>
                <a:gd name="T8" fmla="*/ 36 w 36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36" y="12"/>
                  </a:moveTo>
                  <a:cubicBezTo>
                    <a:pt x="35" y="5"/>
                    <a:pt x="26" y="0"/>
                    <a:pt x="17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2" y="20"/>
                    <a:pt x="10" y="26"/>
                    <a:pt x="20" y="26"/>
                  </a:cubicBezTo>
                  <a:cubicBezTo>
                    <a:pt x="29" y="26"/>
                    <a:pt x="36" y="20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1" name="任意多边形: 形状 560">
              <a:extLst>
                <a:ext uri="{FF2B5EF4-FFF2-40B4-BE49-F238E27FC236}">
                  <a16:creationId xmlns:a16="http://schemas.microsoft.com/office/drawing/2014/main" id="{797C5841-E66F-4E74-89B0-8155D9BE94F3}"/>
                </a:ext>
              </a:extLst>
            </p:cNvPr>
            <p:cNvSpPr/>
            <p:nvPr/>
          </p:nvSpPr>
          <p:spPr bwMode="auto">
            <a:xfrm>
              <a:off x="6843270" y="3445885"/>
              <a:ext cx="131151" cy="94120"/>
            </a:xfrm>
            <a:custGeom>
              <a:avLst/>
              <a:gdLst>
                <a:gd name="T0" fmla="*/ 35 w 36"/>
                <a:gd name="T1" fmla="*/ 12 h 26"/>
                <a:gd name="T2" fmla="*/ 16 w 36"/>
                <a:gd name="T3" fmla="*/ 0 h 26"/>
                <a:gd name="T4" fmla="*/ 0 w 36"/>
                <a:gd name="T5" fmla="*/ 12 h 26"/>
                <a:gd name="T6" fmla="*/ 20 w 36"/>
                <a:gd name="T7" fmla="*/ 26 h 26"/>
                <a:gd name="T8" fmla="*/ 35 w 36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35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20"/>
                    <a:pt x="10" y="26"/>
                    <a:pt x="20" y="26"/>
                  </a:cubicBezTo>
                  <a:cubicBezTo>
                    <a:pt x="29" y="26"/>
                    <a:pt x="36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2" name="任意多边形: 形状 561">
              <a:extLst>
                <a:ext uri="{FF2B5EF4-FFF2-40B4-BE49-F238E27FC236}">
                  <a16:creationId xmlns:a16="http://schemas.microsoft.com/office/drawing/2014/main" id="{EEC8C02B-CBB1-476D-AD0F-CD3382B98A3B}"/>
                </a:ext>
              </a:extLst>
            </p:cNvPr>
            <p:cNvSpPr/>
            <p:nvPr/>
          </p:nvSpPr>
          <p:spPr bwMode="auto">
            <a:xfrm>
              <a:off x="5755493" y="3558521"/>
              <a:ext cx="128065" cy="98749"/>
            </a:xfrm>
            <a:custGeom>
              <a:avLst/>
              <a:gdLst>
                <a:gd name="T0" fmla="*/ 35 w 35"/>
                <a:gd name="T1" fmla="*/ 14 h 27"/>
                <a:gd name="T2" fmla="*/ 18 w 35"/>
                <a:gd name="T3" fmla="*/ 0 h 27"/>
                <a:gd name="T4" fmla="*/ 0 w 35"/>
                <a:gd name="T5" fmla="*/ 14 h 27"/>
                <a:gd name="T6" fmla="*/ 17 w 35"/>
                <a:gd name="T7" fmla="*/ 27 h 27"/>
                <a:gd name="T8" fmla="*/ 35 w 35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5" y="14"/>
                  </a:moveTo>
                  <a:cubicBezTo>
                    <a:pt x="35" y="6"/>
                    <a:pt x="27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0" y="21"/>
                    <a:pt x="8" y="27"/>
                    <a:pt x="17" y="27"/>
                  </a:cubicBezTo>
                  <a:cubicBezTo>
                    <a:pt x="27" y="27"/>
                    <a:pt x="35" y="21"/>
                    <a:pt x="3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3" name="任意多边形: 形状 562">
              <a:extLst>
                <a:ext uri="{FF2B5EF4-FFF2-40B4-BE49-F238E27FC236}">
                  <a16:creationId xmlns:a16="http://schemas.microsoft.com/office/drawing/2014/main" id="{7244ACD8-9D43-4C7D-AEB7-E1F617EB0AFD}"/>
                </a:ext>
              </a:extLst>
            </p:cNvPr>
            <p:cNvSpPr/>
            <p:nvPr/>
          </p:nvSpPr>
          <p:spPr bwMode="auto">
            <a:xfrm>
              <a:off x="5912874" y="3558521"/>
              <a:ext cx="131151" cy="98749"/>
            </a:xfrm>
            <a:custGeom>
              <a:avLst/>
              <a:gdLst>
                <a:gd name="T0" fmla="*/ 35 w 36"/>
                <a:gd name="T1" fmla="*/ 14 h 27"/>
                <a:gd name="T2" fmla="*/ 18 w 36"/>
                <a:gd name="T3" fmla="*/ 0 h 27"/>
                <a:gd name="T4" fmla="*/ 0 w 36"/>
                <a:gd name="T5" fmla="*/ 14 h 27"/>
                <a:gd name="T6" fmla="*/ 18 w 36"/>
                <a:gd name="T7" fmla="*/ 27 h 27"/>
                <a:gd name="T8" fmla="*/ 35 w 3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35" y="14"/>
                  </a:moveTo>
                  <a:cubicBezTo>
                    <a:pt x="35" y="6"/>
                    <a:pt x="27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0" y="21"/>
                    <a:pt x="8" y="27"/>
                    <a:pt x="18" y="27"/>
                  </a:cubicBezTo>
                  <a:cubicBezTo>
                    <a:pt x="28" y="27"/>
                    <a:pt x="36" y="21"/>
                    <a:pt x="3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4" name="任意多边形: 形状 563">
              <a:extLst>
                <a:ext uri="{FF2B5EF4-FFF2-40B4-BE49-F238E27FC236}">
                  <a16:creationId xmlns:a16="http://schemas.microsoft.com/office/drawing/2014/main" id="{E437633C-3DB0-43BB-9878-25A8B70418DF}"/>
                </a:ext>
              </a:extLst>
            </p:cNvPr>
            <p:cNvSpPr/>
            <p:nvPr/>
          </p:nvSpPr>
          <p:spPr bwMode="auto">
            <a:xfrm>
              <a:off x="6068711" y="3558521"/>
              <a:ext cx="131151" cy="98749"/>
            </a:xfrm>
            <a:custGeom>
              <a:avLst/>
              <a:gdLst>
                <a:gd name="T0" fmla="*/ 36 w 36"/>
                <a:gd name="T1" fmla="*/ 14 h 27"/>
                <a:gd name="T2" fmla="*/ 17 w 36"/>
                <a:gd name="T3" fmla="*/ 0 h 27"/>
                <a:gd name="T4" fmla="*/ 0 w 36"/>
                <a:gd name="T5" fmla="*/ 14 h 27"/>
                <a:gd name="T6" fmla="*/ 19 w 36"/>
                <a:gd name="T7" fmla="*/ 27 h 27"/>
                <a:gd name="T8" fmla="*/ 36 w 3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36" y="14"/>
                  </a:moveTo>
                  <a:cubicBezTo>
                    <a:pt x="35" y="6"/>
                    <a:pt x="27" y="0"/>
                    <a:pt x="17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1"/>
                    <a:pt x="9" y="27"/>
                    <a:pt x="19" y="27"/>
                  </a:cubicBezTo>
                  <a:cubicBezTo>
                    <a:pt x="28" y="27"/>
                    <a:pt x="36" y="21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5" name="任意多边形: 形状 564">
              <a:extLst>
                <a:ext uri="{FF2B5EF4-FFF2-40B4-BE49-F238E27FC236}">
                  <a16:creationId xmlns:a16="http://schemas.microsoft.com/office/drawing/2014/main" id="{68A01790-1582-49CA-A3AB-04D23EA80BFC}"/>
                </a:ext>
              </a:extLst>
            </p:cNvPr>
            <p:cNvSpPr/>
            <p:nvPr/>
          </p:nvSpPr>
          <p:spPr bwMode="auto">
            <a:xfrm>
              <a:off x="6226091" y="3558521"/>
              <a:ext cx="131151" cy="98749"/>
            </a:xfrm>
            <a:custGeom>
              <a:avLst/>
              <a:gdLst>
                <a:gd name="T0" fmla="*/ 36 w 36"/>
                <a:gd name="T1" fmla="*/ 14 h 27"/>
                <a:gd name="T2" fmla="*/ 17 w 36"/>
                <a:gd name="T3" fmla="*/ 0 h 27"/>
                <a:gd name="T4" fmla="*/ 1 w 36"/>
                <a:gd name="T5" fmla="*/ 14 h 27"/>
                <a:gd name="T6" fmla="*/ 19 w 36"/>
                <a:gd name="T7" fmla="*/ 27 h 27"/>
                <a:gd name="T8" fmla="*/ 36 w 3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36" y="14"/>
                  </a:moveTo>
                  <a:cubicBezTo>
                    <a:pt x="35" y="6"/>
                    <a:pt x="27" y="0"/>
                    <a:pt x="17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1" y="21"/>
                    <a:pt x="9" y="27"/>
                    <a:pt x="19" y="27"/>
                  </a:cubicBezTo>
                  <a:cubicBezTo>
                    <a:pt x="29" y="27"/>
                    <a:pt x="36" y="21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6" name="任意多边形: 形状 565">
              <a:extLst>
                <a:ext uri="{FF2B5EF4-FFF2-40B4-BE49-F238E27FC236}">
                  <a16:creationId xmlns:a16="http://schemas.microsoft.com/office/drawing/2014/main" id="{2DD76A14-7AB2-4BA7-81DD-3A97BCDD419D}"/>
                </a:ext>
              </a:extLst>
            </p:cNvPr>
            <p:cNvSpPr/>
            <p:nvPr/>
          </p:nvSpPr>
          <p:spPr bwMode="auto">
            <a:xfrm>
              <a:off x="6383472" y="3558521"/>
              <a:ext cx="134237" cy="98749"/>
            </a:xfrm>
            <a:custGeom>
              <a:avLst/>
              <a:gdLst>
                <a:gd name="T0" fmla="*/ 36 w 37"/>
                <a:gd name="T1" fmla="*/ 14 h 27"/>
                <a:gd name="T2" fmla="*/ 17 w 37"/>
                <a:gd name="T3" fmla="*/ 0 h 27"/>
                <a:gd name="T4" fmla="*/ 1 w 37"/>
                <a:gd name="T5" fmla="*/ 14 h 27"/>
                <a:gd name="T6" fmla="*/ 20 w 37"/>
                <a:gd name="T7" fmla="*/ 27 h 27"/>
                <a:gd name="T8" fmla="*/ 36 w 3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36" y="14"/>
                  </a:moveTo>
                  <a:cubicBezTo>
                    <a:pt x="35" y="6"/>
                    <a:pt x="27" y="0"/>
                    <a:pt x="17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1" y="21"/>
                    <a:pt x="10" y="27"/>
                    <a:pt x="20" y="27"/>
                  </a:cubicBezTo>
                  <a:cubicBezTo>
                    <a:pt x="29" y="27"/>
                    <a:pt x="37" y="21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7" name="任意多边形: 形状 566">
              <a:extLst>
                <a:ext uri="{FF2B5EF4-FFF2-40B4-BE49-F238E27FC236}">
                  <a16:creationId xmlns:a16="http://schemas.microsoft.com/office/drawing/2014/main" id="{BB21824D-5C51-45D9-B533-9D4F0DCC2F66}"/>
                </a:ext>
              </a:extLst>
            </p:cNvPr>
            <p:cNvSpPr/>
            <p:nvPr/>
          </p:nvSpPr>
          <p:spPr bwMode="auto">
            <a:xfrm>
              <a:off x="6539310" y="3558521"/>
              <a:ext cx="135779" cy="98749"/>
            </a:xfrm>
            <a:custGeom>
              <a:avLst/>
              <a:gdLst>
                <a:gd name="T0" fmla="*/ 36 w 37"/>
                <a:gd name="T1" fmla="*/ 14 h 27"/>
                <a:gd name="T2" fmla="*/ 17 w 37"/>
                <a:gd name="T3" fmla="*/ 0 h 27"/>
                <a:gd name="T4" fmla="*/ 1 w 37"/>
                <a:gd name="T5" fmla="*/ 14 h 27"/>
                <a:gd name="T6" fmla="*/ 20 w 37"/>
                <a:gd name="T7" fmla="*/ 27 h 27"/>
                <a:gd name="T8" fmla="*/ 36 w 3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36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2" y="21"/>
                    <a:pt x="10" y="27"/>
                    <a:pt x="20" y="27"/>
                  </a:cubicBezTo>
                  <a:cubicBezTo>
                    <a:pt x="30" y="27"/>
                    <a:pt x="37" y="21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8" name="任意多边形: 形状 567">
              <a:extLst>
                <a:ext uri="{FF2B5EF4-FFF2-40B4-BE49-F238E27FC236}">
                  <a16:creationId xmlns:a16="http://schemas.microsoft.com/office/drawing/2014/main" id="{31863DA2-BECB-44C5-BED8-50EF62422C45}"/>
                </a:ext>
              </a:extLst>
            </p:cNvPr>
            <p:cNvSpPr/>
            <p:nvPr/>
          </p:nvSpPr>
          <p:spPr bwMode="auto">
            <a:xfrm>
              <a:off x="6699776" y="3558521"/>
              <a:ext cx="132693" cy="98749"/>
            </a:xfrm>
            <a:custGeom>
              <a:avLst/>
              <a:gdLst>
                <a:gd name="T0" fmla="*/ 36 w 36"/>
                <a:gd name="T1" fmla="*/ 14 h 27"/>
                <a:gd name="T2" fmla="*/ 16 w 36"/>
                <a:gd name="T3" fmla="*/ 0 h 27"/>
                <a:gd name="T4" fmla="*/ 0 w 36"/>
                <a:gd name="T5" fmla="*/ 14 h 27"/>
                <a:gd name="T6" fmla="*/ 19 w 36"/>
                <a:gd name="T7" fmla="*/ 27 h 27"/>
                <a:gd name="T8" fmla="*/ 36 w 3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36" y="14"/>
                  </a:moveTo>
                  <a:cubicBezTo>
                    <a:pt x="35" y="6"/>
                    <a:pt x="26" y="0"/>
                    <a:pt x="16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1" y="21"/>
                    <a:pt x="10" y="27"/>
                    <a:pt x="19" y="27"/>
                  </a:cubicBezTo>
                  <a:cubicBezTo>
                    <a:pt x="29" y="27"/>
                    <a:pt x="36" y="21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9" name="任意多边形: 形状 568">
              <a:extLst>
                <a:ext uri="{FF2B5EF4-FFF2-40B4-BE49-F238E27FC236}">
                  <a16:creationId xmlns:a16="http://schemas.microsoft.com/office/drawing/2014/main" id="{38C759BD-1920-48B8-843B-98A739DDD234}"/>
                </a:ext>
              </a:extLst>
            </p:cNvPr>
            <p:cNvSpPr/>
            <p:nvPr/>
          </p:nvSpPr>
          <p:spPr bwMode="auto">
            <a:xfrm>
              <a:off x="5750864" y="3678870"/>
              <a:ext cx="132693" cy="103378"/>
            </a:xfrm>
            <a:custGeom>
              <a:avLst/>
              <a:gdLst>
                <a:gd name="T0" fmla="*/ 36 w 36"/>
                <a:gd name="T1" fmla="*/ 14 h 28"/>
                <a:gd name="T2" fmla="*/ 18 w 36"/>
                <a:gd name="T3" fmla="*/ 0 h 28"/>
                <a:gd name="T4" fmla="*/ 1 w 36"/>
                <a:gd name="T5" fmla="*/ 14 h 28"/>
                <a:gd name="T6" fmla="*/ 18 w 36"/>
                <a:gd name="T7" fmla="*/ 28 h 28"/>
                <a:gd name="T8" fmla="*/ 36 w 36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36" y="14"/>
                  </a:moveTo>
                  <a:cubicBezTo>
                    <a:pt x="36" y="6"/>
                    <a:pt x="28" y="0"/>
                    <a:pt x="18" y="0"/>
                  </a:cubicBezTo>
                  <a:cubicBezTo>
                    <a:pt x="9" y="0"/>
                    <a:pt x="1" y="6"/>
                    <a:pt x="1" y="14"/>
                  </a:cubicBezTo>
                  <a:cubicBezTo>
                    <a:pt x="0" y="22"/>
                    <a:pt x="8" y="28"/>
                    <a:pt x="18" y="28"/>
                  </a:cubicBezTo>
                  <a:cubicBezTo>
                    <a:pt x="28" y="28"/>
                    <a:pt x="36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0" name="任意多边形: 形状 569">
              <a:extLst>
                <a:ext uri="{FF2B5EF4-FFF2-40B4-BE49-F238E27FC236}">
                  <a16:creationId xmlns:a16="http://schemas.microsoft.com/office/drawing/2014/main" id="{C659DC08-3573-4BF0-B017-DAB3FE4E509F}"/>
                </a:ext>
              </a:extLst>
            </p:cNvPr>
            <p:cNvSpPr/>
            <p:nvPr/>
          </p:nvSpPr>
          <p:spPr bwMode="auto">
            <a:xfrm>
              <a:off x="5912874" y="3678870"/>
              <a:ext cx="131151" cy="103378"/>
            </a:xfrm>
            <a:custGeom>
              <a:avLst/>
              <a:gdLst>
                <a:gd name="T0" fmla="*/ 36 w 36"/>
                <a:gd name="T1" fmla="*/ 14 h 28"/>
                <a:gd name="T2" fmla="*/ 18 w 36"/>
                <a:gd name="T3" fmla="*/ 0 h 28"/>
                <a:gd name="T4" fmla="*/ 0 w 36"/>
                <a:gd name="T5" fmla="*/ 14 h 28"/>
                <a:gd name="T6" fmla="*/ 19 w 36"/>
                <a:gd name="T7" fmla="*/ 28 h 28"/>
                <a:gd name="T8" fmla="*/ 36 w 36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36" y="14"/>
                  </a:moveTo>
                  <a:cubicBezTo>
                    <a:pt x="36" y="6"/>
                    <a:pt x="28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9" y="28"/>
                    <a:pt x="19" y="28"/>
                  </a:cubicBezTo>
                  <a:cubicBezTo>
                    <a:pt x="29" y="28"/>
                    <a:pt x="36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1" name="任意多边形: 形状 570">
              <a:extLst>
                <a:ext uri="{FF2B5EF4-FFF2-40B4-BE49-F238E27FC236}">
                  <a16:creationId xmlns:a16="http://schemas.microsoft.com/office/drawing/2014/main" id="{FAAA6106-7DFD-4D27-A972-923C1ADDC43C}"/>
                </a:ext>
              </a:extLst>
            </p:cNvPr>
            <p:cNvSpPr/>
            <p:nvPr/>
          </p:nvSpPr>
          <p:spPr bwMode="auto">
            <a:xfrm>
              <a:off x="6073340" y="3678870"/>
              <a:ext cx="131151" cy="103378"/>
            </a:xfrm>
            <a:custGeom>
              <a:avLst/>
              <a:gdLst>
                <a:gd name="T0" fmla="*/ 36 w 36"/>
                <a:gd name="T1" fmla="*/ 14 h 28"/>
                <a:gd name="T2" fmla="*/ 18 w 36"/>
                <a:gd name="T3" fmla="*/ 0 h 28"/>
                <a:gd name="T4" fmla="*/ 0 w 36"/>
                <a:gd name="T5" fmla="*/ 14 h 28"/>
                <a:gd name="T6" fmla="*/ 19 w 36"/>
                <a:gd name="T7" fmla="*/ 28 h 28"/>
                <a:gd name="T8" fmla="*/ 36 w 36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36" y="14"/>
                  </a:moveTo>
                  <a:cubicBezTo>
                    <a:pt x="36" y="6"/>
                    <a:pt x="28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9" y="28"/>
                    <a:pt x="19" y="28"/>
                  </a:cubicBezTo>
                  <a:cubicBezTo>
                    <a:pt x="29" y="28"/>
                    <a:pt x="36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2" name="任意多边形: 形状 571">
              <a:extLst>
                <a:ext uri="{FF2B5EF4-FFF2-40B4-BE49-F238E27FC236}">
                  <a16:creationId xmlns:a16="http://schemas.microsoft.com/office/drawing/2014/main" id="{684D67F6-554B-40CD-AC6F-A18BAFA07305}"/>
                </a:ext>
              </a:extLst>
            </p:cNvPr>
            <p:cNvSpPr/>
            <p:nvPr/>
          </p:nvSpPr>
          <p:spPr bwMode="auto">
            <a:xfrm>
              <a:off x="6233807" y="3678870"/>
              <a:ext cx="134237" cy="103378"/>
            </a:xfrm>
            <a:custGeom>
              <a:avLst/>
              <a:gdLst>
                <a:gd name="T0" fmla="*/ 36 w 37"/>
                <a:gd name="T1" fmla="*/ 14 h 28"/>
                <a:gd name="T2" fmla="*/ 17 w 37"/>
                <a:gd name="T3" fmla="*/ 0 h 28"/>
                <a:gd name="T4" fmla="*/ 0 w 37"/>
                <a:gd name="T5" fmla="*/ 14 h 28"/>
                <a:gd name="T6" fmla="*/ 19 w 37"/>
                <a:gd name="T7" fmla="*/ 28 h 28"/>
                <a:gd name="T8" fmla="*/ 36 w 3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36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9" y="28"/>
                    <a:pt x="19" y="28"/>
                  </a:cubicBezTo>
                  <a:cubicBezTo>
                    <a:pt x="29" y="28"/>
                    <a:pt x="37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3" name="任意多边形: 形状 572">
              <a:extLst>
                <a:ext uri="{FF2B5EF4-FFF2-40B4-BE49-F238E27FC236}">
                  <a16:creationId xmlns:a16="http://schemas.microsoft.com/office/drawing/2014/main" id="{1AB194BB-C255-49AE-9303-21B58078E385}"/>
                </a:ext>
              </a:extLst>
            </p:cNvPr>
            <p:cNvSpPr/>
            <p:nvPr/>
          </p:nvSpPr>
          <p:spPr bwMode="auto">
            <a:xfrm>
              <a:off x="6394273" y="3678870"/>
              <a:ext cx="134237" cy="103378"/>
            </a:xfrm>
            <a:custGeom>
              <a:avLst/>
              <a:gdLst>
                <a:gd name="T0" fmla="*/ 36 w 37"/>
                <a:gd name="T1" fmla="*/ 14 h 28"/>
                <a:gd name="T2" fmla="*/ 17 w 37"/>
                <a:gd name="T3" fmla="*/ 0 h 28"/>
                <a:gd name="T4" fmla="*/ 0 w 37"/>
                <a:gd name="T5" fmla="*/ 14 h 28"/>
                <a:gd name="T6" fmla="*/ 19 w 37"/>
                <a:gd name="T7" fmla="*/ 28 h 28"/>
                <a:gd name="T8" fmla="*/ 36 w 3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36" y="14"/>
                  </a:moveTo>
                  <a:cubicBezTo>
                    <a:pt x="35" y="6"/>
                    <a:pt x="27" y="0"/>
                    <a:pt x="17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1" y="22"/>
                    <a:pt x="9" y="28"/>
                    <a:pt x="19" y="28"/>
                  </a:cubicBezTo>
                  <a:cubicBezTo>
                    <a:pt x="29" y="28"/>
                    <a:pt x="37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4" name="任意多边形: 形状 573">
              <a:extLst>
                <a:ext uri="{FF2B5EF4-FFF2-40B4-BE49-F238E27FC236}">
                  <a16:creationId xmlns:a16="http://schemas.microsoft.com/office/drawing/2014/main" id="{3224C3DC-6620-4C55-85FE-2610FA090C39}"/>
                </a:ext>
              </a:extLst>
            </p:cNvPr>
            <p:cNvSpPr/>
            <p:nvPr/>
          </p:nvSpPr>
          <p:spPr bwMode="auto">
            <a:xfrm>
              <a:off x="6550110" y="3678870"/>
              <a:ext cx="138865" cy="103378"/>
            </a:xfrm>
            <a:custGeom>
              <a:avLst/>
              <a:gdLst>
                <a:gd name="T0" fmla="*/ 37 w 38"/>
                <a:gd name="T1" fmla="*/ 14 h 28"/>
                <a:gd name="T2" fmla="*/ 18 w 38"/>
                <a:gd name="T3" fmla="*/ 0 h 28"/>
                <a:gd name="T4" fmla="*/ 1 w 38"/>
                <a:gd name="T5" fmla="*/ 14 h 28"/>
                <a:gd name="T6" fmla="*/ 20 w 38"/>
                <a:gd name="T7" fmla="*/ 28 h 28"/>
                <a:gd name="T8" fmla="*/ 37 w 3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7" y="14"/>
                  </a:moveTo>
                  <a:cubicBezTo>
                    <a:pt x="36" y="6"/>
                    <a:pt x="27" y="0"/>
                    <a:pt x="18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2" y="22"/>
                    <a:pt x="10" y="28"/>
                    <a:pt x="20" y="28"/>
                  </a:cubicBezTo>
                  <a:cubicBezTo>
                    <a:pt x="30" y="28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5" name="任意多边形: 形状 574">
              <a:extLst>
                <a:ext uri="{FF2B5EF4-FFF2-40B4-BE49-F238E27FC236}">
                  <a16:creationId xmlns:a16="http://schemas.microsoft.com/office/drawing/2014/main" id="{891616C8-6116-4AFE-AD37-0F127BA85ADB}"/>
                </a:ext>
              </a:extLst>
            </p:cNvPr>
            <p:cNvSpPr/>
            <p:nvPr/>
          </p:nvSpPr>
          <p:spPr bwMode="auto">
            <a:xfrm>
              <a:off x="6710577" y="3678870"/>
              <a:ext cx="138865" cy="103378"/>
            </a:xfrm>
            <a:custGeom>
              <a:avLst/>
              <a:gdLst>
                <a:gd name="T0" fmla="*/ 37 w 38"/>
                <a:gd name="T1" fmla="*/ 14 h 28"/>
                <a:gd name="T2" fmla="*/ 17 w 38"/>
                <a:gd name="T3" fmla="*/ 0 h 28"/>
                <a:gd name="T4" fmla="*/ 1 w 38"/>
                <a:gd name="T5" fmla="*/ 14 h 28"/>
                <a:gd name="T6" fmla="*/ 20 w 38"/>
                <a:gd name="T7" fmla="*/ 28 h 28"/>
                <a:gd name="T8" fmla="*/ 37 w 3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7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7" y="0"/>
                    <a:pt x="0" y="6"/>
                    <a:pt x="1" y="14"/>
                  </a:cubicBezTo>
                  <a:cubicBezTo>
                    <a:pt x="2" y="22"/>
                    <a:pt x="10" y="28"/>
                    <a:pt x="20" y="28"/>
                  </a:cubicBezTo>
                  <a:cubicBezTo>
                    <a:pt x="30" y="28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6" name="椭圆 575">
              <a:extLst>
                <a:ext uri="{FF2B5EF4-FFF2-40B4-BE49-F238E27FC236}">
                  <a16:creationId xmlns:a16="http://schemas.microsoft.com/office/drawing/2014/main" id="{1931DA88-9580-4375-B853-C28A70A5AA22}"/>
                </a:ext>
              </a:extLst>
            </p:cNvPr>
            <p:cNvSpPr/>
            <p:nvPr/>
          </p:nvSpPr>
          <p:spPr bwMode="auto">
            <a:xfrm>
              <a:off x="5915960" y="3803849"/>
              <a:ext cx="131151" cy="101834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7" name="任意多边形: 形状 576">
              <a:extLst>
                <a:ext uri="{FF2B5EF4-FFF2-40B4-BE49-F238E27FC236}">
                  <a16:creationId xmlns:a16="http://schemas.microsoft.com/office/drawing/2014/main" id="{9FA1EE8E-967D-4B5D-9FE7-63DE37E9F0EF}"/>
                </a:ext>
              </a:extLst>
            </p:cNvPr>
            <p:cNvSpPr/>
            <p:nvPr/>
          </p:nvSpPr>
          <p:spPr bwMode="auto">
            <a:xfrm>
              <a:off x="6076426" y="3803849"/>
              <a:ext cx="134237" cy="101834"/>
            </a:xfrm>
            <a:custGeom>
              <a:avLst/>
              <a:gdLst>
                <a:gd name="T0" fmla="*/ 37 w 37"/>
                <a:gd name="T1" fmla="*/ 14 h 28"/>
                <a:gd name="T2" fmla="*/ 18 w 37"/>
                <a:gd name="T3" fmla="*/ 0 h 28"/>
                <a:gd name="T4" fmla="*/ 0 w 37"/>
                <a:gd name="T5" fmla="*/ 14 h 28"/>
                <a:gd name="T6" fmla="*/ 19 w 37"/>
                <a:gd name="T7" fmla="*/ 28 h 28"/>
                <a:gd name="T8" fmla="*/ 37 w 3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37" y="14"/>
                  </a:moveTo>
                  <a:cubicBezTo>
                    <a:pt x="36" y="6"/>
                    <a:pt x="28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9" y="28"/>
                    <a:pt x="19" y="28"/>
                  </a:cubicBezTo>
                  <a:cubicBezTo>
                    <a:pt x="29" y="28"/>
                    <a:pt x="37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8" name="任意多边形: 形状 577">
              <a:extLst>
                <a:ext uri="{FF2B5EF4-FFF2-40B4-BE49-F238E27FC236}">
                  <a16:creationId xmlns:a16="http://schemas.microsoft.com/office/drawing/2014/main" id="{CEFB68C5-140E-46CD-B6B3-1193339E59D6}"/>
                </a:ext>
              </a:extLst>
            </p:cNvPr>
            <p:cNvSpPr/>
            <p:nvPr/>
          </p:nvSpPr>
          <p:spPr bwMode="auto">
            <a:xfrm>
              <a:off x="6239978" y="3803849"/>
              <a:ext cx="135779" cy="101834"/>
            </a:xfrm>
            <a:custGeom>
              <a:avLst/>
              <a:gdLst>
                <a:gd name="T0" fmla="*/ 36 w 37"/>
                <a:gd name="T1" fmla="*/ 14 h 28"/>
                <a:gd name="T2" fmla="*/ 17 w 37"/>
                <a:gd name="T3" fmla="*/ 0 h 28"/>
                <a:gd name="T4" fmla="*/ 0 w 37"/>
                <a:gd name="T5" fmla="*/ 14 h 28"/>
                <a:gd name="T6" fmla="*/ 19 w 37"/>
                <a:gd name="T7" fmla="*/ 28 h 28"/>
                <a:gd name="T8" fmla="*/ 36 w 3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36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9" y="28"/>
                    <a:pt x="19" y="28"/>
                  </a:cubicBezTo>
                  <a:cubicBezTo>
                    <a:pt x="29" y="28"/>
                    <a:pt x="37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9" name="任意多边形: 形状 578">
              <a:extLst>
                <a:ext uri="{FF2B5EF4-FFF2-40B4-BE49-F238E27FC236}">
                  <a16:creationId xmlns:a16="http://schemas.microsoft.com/office/drawing/2014/main" id="{A8CEABEF-20F5-4F8C-8773-CB1DFAD08E79}"/>
                </a:ext>
              </a:extLst>
            </p:cNvPr>
            <p:cNvSpPr/>
            <p:nvPr/>
          </p:nvSpPr>
          <p:spPr bwMode="auto">
            <a:xfrm>
              <a:off x="6400445" y="3803849"/>
              <a:ext cx="138865" cy="101834"/>
            </a:xfrm>
            <a:custGeom>
              <a:avLst/>
              <a:gdLst>
                <a:gd name="T0" fmla="*/ 37 w 38"/>
                <a:gd name="T1" fmla="*/ 14 h 28"/>
                <a:gd name="T2" fmla="*/ 18 w 38"/>
                <a:gd name="T3" fmla="*/ 0 h 28"/>
                <a:gd name="T4" fmla="*/ 0 w 38"/>
                <a:gd name="T5" fmla="*/ 14 h 28"/>
                <a:gd name="T6" fmla="*/ 20 w 38"/>
                <a:gd name="T7" fmla="*/ 28 h 28"/>
                <a:gd name="T8" fmla="*/ 37 w 3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7" y="14"/>
                  </a:moveTo>
                  <a:cubicBezTo>
                    <a:pt x="36" y="6"/>
                    <a:pt x="28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10" y="28"/>
                    <a:pt x="20" y="28"/>
                  </a:cubicBezTo>
                  <a:cubicBezTo>
                    <a:pt x="30" y="28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0" name="任意多边形: 形状 579">
              <a:extLst>
                <a:ext uri="{FF2B5EF4-FFF2-40B4-BE49-F238E27FC236}">
                  <a16:creationId xmlns:a16="http://schemas.microsoft.com/office/drawing/2014/main" id="{F1C802C1-9A1E-4304-A9BA-891790D38635}"/>
                </a:ext>
              </a:extLst>
            </p:cNvPr>
            <p:cNvSpPr/>
            <p:nvPr/>
          </p:nvSpPr>
          <p:spPr bwMode="auto">
            <a:xfrm>
              <a:off x="6560911" y="3803849"/>
              <a:ext cx="138865" cy="101834"/>
            </a:xfrm>
            <a:custGeom>
              <a:avLst/>
              <a:gdLst>
                <a:gd name="T0" fmla="*/ 37 w 38"/>
                <a:gd name="T1" fmla="*/ 14 h 28"/>
                <a:gd name="T2" fmla="*/ 18 w 38"/>
                <a:gd name="T3" fmla="*/ 0 h 28"/>
                <a:gd name="T4" fmla="*/ 1 w 38"/>
                <a:gd name="T5" fmla="*/ 14 h 28"/>
                <a:gd name="T6" fmla="*/ 21 w 38"/>
                <a:gd name="T7" fmla="*/ 28 h 28"/>
                <a:gd name="T8" fmla="*/ 37 w 3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7" y="14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2" y="22"/>
                    <a:pt x="10" y="28"/>
                    <a:pt x="21" y="28"/>
                  </a:cubicBezTo>
                  <a:cubicBezTo>
                    <a:pt x="31" y="28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1" name="任意多边形: 形状 580">
              <a:extLst>
                <a:ext uri="{FF2B5EF4-FFF2-40B4-BE49-F238E27FC236}">
                  <a16:creationId xmlns:a16="http://schemas.microsoft.com/office/drawing/2014/main" id="{9FE3FE6F-9829-49A0-B5F5-0A6380CA1D67}"/>
                </a:ext>
              </a:extLst>
            </p:cNvPr>
            <p:cNvSpPr/>
            <p:nvPr/>
          </p:nvSpPr>
          <p:spPr bwMode="auto">
            <a:xfrm>
              <a:off x="6726006" y="3803849"/>
              <a:ext cx="138865" cy="101834"/>
            </a:xfrm>
            <a:custGeom>
              <a:avLst/>
              <a:gdLst>
                <a:gd name="T0" fmla="*/ 37 w 38"/>
                <a:gd name="T1" fmla="*/ 14 h 28"/>
                <a:gd name="T2" fmla="*/ 17 w 38"/>
                <a:gd name="T3" fmla="*/ 0 h 28"/>
                <a:gd name="T4" fmla="*/ 1 w 38"/>
                <a:gd name="T5" fmla="*/ 14 h 28"/>
                <a:gd name="T6" fmla="*/ 20 w 38"/>
                <a:gd name="T7" fmla="*/ 28 h 28"/>
                <a:gd name="T8" fmla="*/ 37 w 3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7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7" y="0"/>
                    <a:pt x="0" y="6"/>
                    <a:pt x="1" y="14"/>
                  </a:cubicBezTo>
                  <a:cubicBezTo>
                    <a:pt x="1" y="22"/>
                    <a:pt x="10" y="28"/>
                    <a:pt x="20" y="28"/>
                  </a:cubicBezTo>
                  <a:cubicBezTo>
                    <a:pt x="31" y="28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2" name="任意多边形: 形状 581">
              <a:extLst>
                <a:ext uri="{FF2B5EF4-FFF2-40B4-BE49-F238E27FC236}">
                  <a16:creationId xmlns:a16="http://schemas.microsoft.com/office/drawing/2014/main" id="{08D65AFE-F180-4154-B7A2-C71F3AA36E82}"/>
                </a:ext>
              </a:extLst>
            </p:cNvPr>
            <p:cNvSpPr/>
            <p:nvPr/>
          </p:nvSpPr>
          <p:spPr bwMode="auto">
            <a:xfrm>
              <a:off x="5915960" y="3931914"/>
              <a:ext cx="134237" cy="104920"/>
            </a:xfrm>
            <a:custGeom>
              <a:avLst/>
              <a:gdLst>
                <a:gd name="T0" fmla="*/ 37 w 37"/>
                <a:gd name="T1" fmla="*/ 14 h 29"/>
                <a:gd name="T2" fmla="*/ 18 w 37"/>
                <a:gd name="T3" fmla="*/ 0 h 29"/>
                <a:gd name="T4" fmla="*/ 0 w 37"/>
                <a:gd name="T5" fmla="*/ 14 h 29"/>
                <a:gd name="T6" fmla="*/ 19 w 37"/>
                <a:gd name="T7" fmla="*/ 29 h 29"/>
                <a:gd name="T8" fmla="*/ 37 w 37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9">
                  <a:moveTo>
                    <a:pt x="37" y="14"/>
                  </a:moveTo>
                  <a:cubicBezTo>
                    <a:pt x="37" y="6"/>
                    <a:pt x="29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0" y="22"/>
                    <a:pt x="9" y="29"/>
                    <a:pt x="19" y="29"/>
                  </a:cubicBezTo>
                  <a:cubicBezTo>
                    <a:pt x="29" y="29"/>
                    <a:pt x="37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3" name="任意多边形: 形状 582">
              <a:extLst>
                <a:ext uri="{FF2B5EF4-FFF2-40B4-BE49-F238E27FC236}">
                  <a16:creationId xmlns:a16="http://schemas.microsoft.com/office/drawing/2014/main" id="{49ACE826-CDF1-4B60-866E-179EB990F8B0}"/>
                </a:ext>
              </a:extLst>
            </p:cNvPr>
            <p:cNvSpPr/>
            <p:nvPr/>
          </p:nvSpPr>
          <p:spPr bwMode="auto">
            <a:xfrm>
              <a:off x="6079512" y="3931914"/>
              <a:ext cx="138865" cy="104920"/>
            </a:xfrm>
            <a:custGeom>
              <a:avLst/>
              <a:gdLst>
                <a:gd name="T0" fmla="*/ 37 w 38"/>
                <a:gd name="T1" fmla="*/ 14 h 29"/>
                <a:gd name="T2" fmla="*/ 18 w 38"/>
                <a:gd name="T3" fmla="*/ 0 h 29"/>
                <a:gd name="T4" fmla="*/ 0 w 38"/>
                <a:gd name="T5" fmla="*/ 14 h 29"/>
                <a:gd name="T6" fmla="*/ 19 w 38"/>
                <a:gd name="T7" fmla="*/ 29 h 29"/>
                <a:gd name="T8" fmla="*/ 37 w 38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9">
                  <a:moveTo>
                    <a:pt x="37" y="14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9" y="29"/>
                    <a:pt x="19" y="29"/>
                  </a:cubicBezTo>
                  <a:cubicBezTo>
                    <a:pt x="30" y="29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4" name="任意多边形: 形状 583">
              <a:extLst>
                <a:ext uri="{FF2B5EF4-FFF2-40B4-BE49-F238E27FC236}">
                  <a16:creationId xmlns:a16="http://schemas.microsoft.com/office/drawing/2014/main" id="{F4F07832-ED8E-4F9B-A8A1-78B4FB7DF88C}"/>
                </a:ext>
              </a:extLst>
            </p:cNvPr>
            <p:cNvSpPr/>
            <p:nvPr/>
          </p:nvSpPr>
          <p:spPr bwMode="auto">
            <a:xfrm>
              <a:off x="6244607" y="3931914"/>
              <a:ext cx="138865" cy="104920"/>
            </a:xfrm>
            <a:custGeom>
              <a:avLst/>
              <a:gdLst>
                <a:gd name="T0" fmla="*/ 38 w 38"/>
                <a:gd name="T1" fmla="*/ 14 h 29"/>
                <a:gd name="T2" fmla="*/ 18 w 38"/>
                <a:gd name="T3" fmla="*/ 0 h 29"/>
                <a:gd name="T4" fmla="*/ 1 w 38"/>
                <a:gd name="T5" fmla="*/ 14 h 29"/>
                <a:gd name="T6" fmla="*/ 20 w 38"/>
                <a:gd name="T7" fmla="*/ 29 h 29"/>
                <a:gd name="T8" fmla="*/ 38 w 38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9">
                  <a:moveTo>
                    <a:pt x="38" y="14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1" y="22"/>
                    <a:pt x="10" y="29"/>
                    <a:pt x="20" y="29"/>
                  </a:cubicBezTo>
                  <a:cubicBezTo>
                    <a:pt x="30" y="29"/>
                    <a:pt x="38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5" name="任意多边形: 形状 584">
              <a:extLst>
                <a:ext uri="{FF2B5EF4-FFF2-40B4-BE49-F238E27FC236}">
                  <a16:creationId xmlns:a16="http://schemas.microsoft.com/office/drawing/2014/main" id="{B7F1FBF0-6E96-4014-9BA8-A6A93CEAF64D}"/>
                </a:ext>
              </a:extLst>
            </p:cNvPr>
            <p:cNvSpPr/>
            <p:nvPr/>
          </p:nvSpPr>
          <p:spPr bwMode="auto">
            <a:xfrm>
              <a:off x="6408159" y="3931914"/>
              <a:ext cx="141951" cy="104920"/>
            </a:xfrm>
            <a:custGeom>
              <a:avLst/>
              <a:gdLst>
                <a:gd name="T0" fmla="*/ 38 w 39"/>
                <a:gd name="T1" fmla="*/ 14 h 29"/>
                <a:gd name="T2" fmla="*/ 18 w 39"/>
                <a:gd name="T3" fmla="*/ 0 h 29"/>
                <a:gd name="T4" fmla="*/ 1 w 39"/>
                <a:gd name="T5" fmla="*/ 14 h 29"/>
                <a:gd name="T6" fmla="*/ 21 w 39"/>
                <a:gd name="T7" fmla="*/ 29 h 29"/>
                <a:gd name="T8" fmla="*/ 38 w 3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9">
                  <a:moveTo>
                    <a:pt x="38" y="14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1" y="22"/>
                    <a:pt x="10" y="29"/>
                    <a:pt x="21" y="29"/>
                  </a:cubicBezTo>
                  <a:cubicBezTo>
                    <a:pt x="31" y="29"/>
                    <a:pt x="39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6" name="任意多边形: 形状 585">
              <a:extLst>
                <a:ext uri="{FF2B5EF4-FFF2-40B4-BE49-F238E27FC236}">
                  <a16:creationId xmlns:a16="http://schemas.microsoft.com/office/drawing/2014/main" id="{C70CA051-F016-42A0-A80B-FD54F71D8754}"/>
                </a:ext>
              </a:extLst>
            </p:cNvPr>
            <p:cNvSpPr/>
            <p:nvPr/>
          </p:nvSpPr>
          <p:spPr bwMode="auto">
            <a:xfrm>
              <a:off x="6573255" y="3931914"/>
              <a:ext cx="141951" cy="104920"/>
            </a:xfrm>
            <a:custGeom>
              <a:avLst/>
              <a:gdLst>
                <a:gd name="T0" fmla="*/ 38 w 39"/>
                <a:gd name="T1" fmla="*/ 14 h 29"/>
                <a:gd name="T2" fmla="*/ 18 w 39"/>
                <a:gd name="T3" fmla="*/ 0 h 29"/>
                <a:gd name="T4" fmla="*/ 1 w 39"/>
                <a:gd name="T5" fmla="*/ 14 h 29"/>
                <a:gd name="T6" fmla="*/ 21 w 39"/>
                <a:gd name="T7" fmla="*/ 29 h 29"/>
                <a:gd name="T8" fmla="*/ 38 w 3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9">
                  <a:moveTo>
                    <a:pt x="38" y="14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2" y="22"/>
                    <a:pt x="11" y="29"/>
                    <a:pt x="21" y="29"/>
                  </a:cubicBezTo>
                  <a:cubicBezTo>
                    <a:pt x="31" y="29"/>
                    <a:pt x="39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7" name="任意多边形: 形状 586">
              <a:extLst>
                <a:ext uri="{FF2B5EF4-FFF2-40B4-BE49-F238E27FC236}">
                  <a16:creationId xmlns:a16="http://schemas.microsoft.com/office/drawing/2014/main" id="{61BE69D5-C7B2-413E-861D-FB7E338AC393}"/>
                </a:ext>
              </a:extLst>
            </p:cNvPr>
            <p:cNvSpPr/>
            <p:nvPr/>
          </p:nvSpPr>
          <p:spPr bwMode="auto">
            <a:xfrm>
              <a:off x="6739893" y="3931914"/>
              <a:ext cx="138865" cy="104920"/>
            </a:xfrm>
            <a:custGeom>
              <a:avLst/>
              <a:gdLst>
                <a:gd name="T0" fmla="*/ 37 w 38"/>
                <a:gd name="T1" fmla="*/ 14 h 29"/>
                <a:gd name="T2" fmla="*/ 17 w 38"/>
                <a:gd name="T3" fmla="*/ 0 h 29"/>
                <a:gd name="T4" fmla="*/ 0 w 38"/>
                <a:gd name="T5" fmla="*/ 14 h 29"/>
                <a:gd name="T6" fmla="*/ 21 w 38"/>
                <a:gd name="T7" fmla="*/ 29 h 29"/>
                <a:gd name="T8" fmla="*/ 37 w 38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9">
                  <a:moveTo>
                    <a:pt x="37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1" y="22"/>
                    <a:pt x="10" y="29"/>
                    <a:pt x="21" y="29"/>
                  </a:cubicBezTo>
                  <a:cubicBezTo>
                    <a:pt x="31" y="29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8" name="椭圆 587">
              <a:extLst>
                <a:ext uri="{FF2B5EF4-FFF2-40B4-BE49-F238E27FC236}">
                  <a16:creationId xmlns:a16="http://schemas.microsoft.com/office/drawing/2014/main" id="{61BBDD83-27A1-4E9C-8CF7-81D3B6FC8AC3}"/>
                </a:ext>
              </a:extLst>
            </p:cNvPr>
            <p:cNvSpPr/>
            <p:nvPr/>
          </p:nvSpPr>
          <p:spPr bwMode="auto">
            <a:xfrm>
              <a:off x="5750864" y="4063064"/>
              <a:ext cx="135779" cy="109550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9" name="任意多边形: 形状 588">
              <a:extLst>
                <a:ext uri="{FF2B5EF4-FFF2-40B4-BE49-F238E27FC236}">
                  <a16:creationId xmlns:a16="http://schemas.microsoft.com/office/drawing/2014/main" id="{E4C1B386-4448-4F34-B578-B10F653FEB10}"/>
                </a:ext>
              </a:extLst>
            </p:cNvPr>
            <p:cNvSpPr/>
            <p:nvPr/>
          </p:nvSpPr>
          <p:spPr bwMode="auto">
            <a:xfrm>
              <a:off x="5915960" y="4063064"/>
              <a:ext cx="138865" cy="109550"/>
            </a:xfrm>
            <a:custGeom>
              <a:avLst/>
              <a:gdLst>
                <a:gd name="T0" fmla="*/ 38 w 38"/>
                <a:gd name="T1" fmla="*/ 15 h 30"/>
                <a:gd name="T2" fmla="*/ 19 w 38"/>
                <a:gd name="T3" fmla="*/ 0 h 30"/>
                <a:gd name="T4" fmla="*/ 1 w 38"/>
                <a:gd name="T5" fmla="*/ 15 h 30"/>
                <a:gd name="T6" fmla="*/ 20 w 38"/>
                <a:gd name="T7" fmla="*/ 30 h 30"/>
                <a:gd name="T8" fmla="*/ 38 w 38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38" y="15"/>
                  </a:moveTo>
                  <a:cubicBezTo>
                    <a:pt x="38" y="6"/>
                    <a:pt x="29" y="0"/>
                    <a:pt x="19" y="0"/>
                  </a:cubicBezTo>
                  <a:cubicBezTo>
                    <a:pt x="9" y="0"/>
                    <a:pt x="0" y="6"/>
                    <a:pt x="1" y="15"/>
                  </a:cubicBezTo>
                  <a:cubicBezTo>
                    <a:pt x="1" y="23"/>
                    <a:pt x="9" y="30"/>
                    <a:pt x="20" y="30"/>
                  </a:cubicBezTo>
                  <a:cubicBezTo>
                    <a:pt x="30" y="30"/>
                    <a:pt x="38" y="23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0" name="任意多边形: 形状 589">
              <a:extLst>
                <a:ext uri="{FF2B5EF4-FFF2-40B4-BE49-F238E27FC236}">
                  <a16:creationId xmlns:a16="http://schemas.microsoft.com/office/drawing/2014/main" id="{84E3A184-78CF-4ED8-B2D9-CB2B092A3F2F}"/>
                </a:ext>
              </a:extLst>
            </p:cNvPr>
            <p:cNvSpPr/>
            <p:nvPr/>
          </p:nvSpPr>
          <p:spPr bwMode="auto">
            <a:xfrm>
              <a:off x="6084140" y="4063064"/>
              <a:ext cx="138865" cy="109550"/>
            </a:xfrm>
            <a:custGeom>
              <a:avLst/>
              <a:gdLst>
                <a:gd name="T0" fmla="*/ 38 w 38"/>
                <a:gd name="T1" fmla="*/ 15 h 30"/>
                <a:gd name="T2" fmla="*/ 19 w 38"/>
                <a:gd name="T3" fmla="*/ 0 h 30"/>
                <a:gd name="T4" fmla="*/ 1 w 38"/>
                <a:gd name="T5" fmla="*/ 15 h 30"/>
                <a:gd name="T6" fmla="*/ 20 w 38"/>
                <a:gd name="T7" fmla="*/ 30 h 30"/>
                <a:gd name="T8" fmla="*/ 38 w 38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38" y="15"/>
                  </a:moveTo>
                  <a:cubicBezTo>
                    <a:pt x="38" y="6"/>
                    <a:pt x="29" y="0"/>
                    <a:pt x="19" y="0"/>
                  </a:cubicBezTo>
                  <a:cubicBezTo>
                    <a:pt x="8" y="0"/>
                    <a:pt x="0" y="6"/>
                    <a:pt x="1" y="15"/>
                  </a:cubicBezTo>
                  <a:cubicBezTo>
                    <a:pt x="1" y="23"/>
                    <a:pt x="9" y="30"/>
                    <a:pt x="20" y="30"/>
                  </a:cubicBezTo>
                  <a:cubicBezTo>
                    <a:pt x="30" y="30"/>
                    <a:pt x="38" y="23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1" name="任意多边形: 形状 590">
              <a:extLst>
                <a:ext uri="{FF2B5EF4-FFF2-40B4-BE49-F238E27FC236}">
                  <a16:creationId xmlns:a16="http://schemas.microsoft.com/office/drawing/2014/main" id="{6B7340CA-85D0-466E-AD27-C976F5DD828F}"/>
                </a:ext>
              </a:extLst>
            </p:cNvPr>
            <p:cNvSpPr/>
            <p:nvPr/>
          </p:nvSpPr>
          <p:spPr bwMode="auto">
            <a:xfrm>
              <a:off x="6250779" y="4063064"/>
              <a:ext cx="143495" cy="109550"/>
            </a:xfrm>
            <a:custGeom>
              <a:avLst/>
              <a:gdLst>
                <a:gd name="T0" fmla="*/ 38 w 39"/>
                <a:gd name="T1" fmla="*/ 15 h 30"/>
                <a:gd name="T2" fmla="*/ 18 w 39"/>
                <a:gd name="T3" fmla="*/ 0 h 30"/>
                <a:gd name="T4" fmla="*/ 0 w 39"/>
                <a:gd name="T5" fmla="*/ 15 h 30"/>
                <a:gd name="T6" fmla="*/ 20 w 39"/>
                <a:gd name="T7" fmla="*/ 30 h 30"/>
                <a:gd name="T8" fmla="*/ 38 w 39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0">
                  <a:moveTo>
                    <a:pt x="38" y="15"/>
                  </a:moveTo>
                  <a:cubicBezTo>
                    <a:pt x="37" y="6"/>
                    <a:pt x="29" y="0"/>
                    <a:pt x="18" y="0"/>
                  </a:cubicBezTo>
                  <a:cubicBezTo>
                    <a:pt x="8" y="0"/>
                    <a:pt x="0" y="6"/>
                    <a:pt x="0" y="15"/>
                  </a:cubicBezTo>
                  <a:cubicBezTo>
                    <a:pt x="1" y="23"/>
                    <a:pt x="10" y="30"/>
                    <a:pt x="20" y="30"/>
                  </a:cubicBezTo>
                  <a:cubicBezTo>
                    <a:pt x="31" y="30"/>
                    <a:pt x="39" y="23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2" name="任意多边形: 形状 591">
              <a:extLst>
                <a:ext uri="{FF2B5EF4-FFF2-40B4-BE49-F238E27FC236}">
                  <a16:creationId xmlns:a16="http://schemas.microsoft.com/office/drawing/2014/main" id="{7001F525-3046-4697-9F6F-83C3C458EFFD}"/>
                </a:ext>
              </a:extLst>
            </p:cNvPr>
            <p:cNvSpPr/>
            <p:nvPr/>
          </p:nvSpPr>
          <p:spPr bwMode="auto">
            <a:xfrm>
              <a:off x="6418960" y="4063064"/>
              <a:ext cx="141951" cy="109550"/>
            </a:xfrm>
            <a:custGeom>
              <a:avLst/>
              <a:gdLst>
                <a:gd name="T0" fmla="*/ 38 w 39"/>
                <a:gd name="T1" fmla="*/ 15 h 30"/>
                <a:gd name="T2" fmla="*/ 18 w 39"/>
                <a:gd name="T3" fmla="*/ 0 h 30"/>
                <a:gd name="T4" fmla="*/ 0 w 39"/>
                <a:gd name="T5" fmla="*/ 15 h 30"/>
                <a:gd name="T6" fmla="*/ 20 w 39"/>
                <a:gd name="T7" fmla="*/ 30 h 30"/>
                <a:gd name="T8" fmla="*/ 38 w 39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0">
                  <a:moveTo>
                    <a:pt x="38" y="15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0" y="15"/>
                  </a:cubicBezTo>
                  <a:cubicBezTo>
                    <a:pt x="1" y="23"/>
                    <a:pt x="10" y="30"/>
                    <a:pt x="20" y="30"/>
                  </a:cubicBezTo>
                  <a:cubicBezTo>
                    <a:pt x="31" y="30"/>
                    <a:pt x="39" y="23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3" name="任意多边形: 形状 592">
              <a:extLst>
                <a:ext uri="{FF2B5EF4-FFF2-40B4-BE49-F238E27FC236}">
                  <a16:creationId xmlns:a16="http://schemas.microsoft.com/office/drawing/2014/main" id="{51901555-EB8C-4F21-AE6B-C1012198C439}"/>
                </a:ext>
              </a:extLst>
            </p:cNvPr>
            <p:cNvSpPr/>
            <p:nvPr/>
          </p:nvSpPr>
          <p:spPr bwMode="auto">
            <a:xfrm>
              <a:off x="6587141" y="4063064"/>
              <a:ext cx="141951" cy="109550"/>
            </a:xfrm>
            <a:custGeom>
              <a:avLst/>
              <a:gdLst>
                <a:gd name="T0" fmla="*/ 38 w 39"/>
                <a:gd name="T1" fmla="*/ 15 h 30"/>
                <a:gd name="T2" fmla="*/ 18 w 39"/>
                <a:gd name="T3" fmla="*/ 0 h 30"/>
                <a:gd name="T4" fmla="*/ 0 w 39"/>
                <a:gd name="T5" fmla="*/ 15 h 30"/>
                <a:gd name="T6" fmla="*/ 21 w 39"/>
                <a:gd name="T7" fmla="*/ 30 h 30"/>
                <a:gd name="T8" fmla="*/ 38 w 39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0">
                  <a:moveTo>
                    <a:pt x="38" y="15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1" y="23"/>
                    <a:pt x="10" y="30"/>
                    <a:pt x="21" y="30"/>
                  </a:cubicBezTo>
                  <a:cubicBezTo>
                    <a:pt x="31" y="30"/>
                    <a:pt x="39" y="23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4" name="任意多边形: 形状 593">
              <a:extLst>
                <a:ext uri="{FF2B5EF4-FFF2-40B4-BE49-F238E27FC236}">
                  <a16:creationId xmlns:a16="http://schemas.microsoft.com/office/drawing/2014/main" id="{BEEB9D28-678A-4ED2-98E1-62FE1CC2F982}"/>
                </a:ext>
              </a:extLst>
            </p:cNvPr>
            <p:cNvSpPr/>
            <p:nvPr/>
          </p:nvSpPr>
          <p:spPr bwMode="auto">
            <a:xfrm>
              <a:off x="6750693" y="4063064"/>
              <a:ext cx="146580" cy="109550"/>
            </a:xfrm>
            <a:custGeom>
              <a:avLst/>
              <a:gdLst>
                <a:gd name="T0" fmla="*/ 39 w 40"/>
                <a:gd name="T1" fmla="*/ 15 h 30"/>
                <a:gd name="T2" fmla="*/ 18 w 40"/>
                <a:gd name="T3" fmla="*/ 0 h 30"/>
                <a:gd name="T4" fmla="*/ 1 w 40"/>
                <a:gd name="T5" fmla="*/ 15 h 30"/>
                <a:gd name="T6" fmla="*/ 22 w 40"/>
                <a:gd name="T7" fmla="*/ 30 h 30"/>
                <a:gd name="T8" fmla="*/ 39 w 40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0">
                  <a:moveTo>
                    <a:pt x="39" y="15"/>
                  </a:moveTo>
                  <a:cubicBezTo>
                    <a:pt x="38" y="6"/>
                    <a:pt x="29" y="0"/>
                    <a:pt x="18" y="0"/>
                  </a:cubicBezTo>
                  <a:cubicBezTo>
                    <a:pt x="8" y="0"/>
                    <a:pt x="0" y="6"/>
                    <a:pt x="1" y="15"/>
                  </a:cubicBezTo>
                  <a:cubicBezTo>
                    <a:pt x="2" y="23"/>
                    <a:pt x="11" y="30"/>
                    <a:pt x="22" y="30"/>
                  </a:cubicBezTo>
                  <a:cubicBezTo>
                    <a:pt x="32" y="30"/>
                    <a:pt x="40" y="23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5" name="任意多边形: 形状 594">
              <a:extLst>
                <a:ext uri="{FF2B5EF4-FFF2-40B4-BE49-F238E27FC236}">
                  <a16:creationId xmlns:a16="http://schemas.microsoft.com/office/drawing/2014/main" id="{DDF38F7A-71E9-4876-884E-65C0A04DA4B4}"/>
                </a:ext>
              </a:extLst>
            </p:cNvPr>
            <p:cNvSpPr/>
            <p:nvPr/>
          </p:nvSpPr>
          <p:spPr bwMode="auto">
            <a:xfrm>
              <a:off x="5919046" y="4198843"/>
              <a:ext cx="138865" cy="112636"/>
            </a:xfrm>
            <a:custGeom>
              <a:avLst/>
              <a:gdLst>
                <a:gd name="T0" fmla="*/ 38 w 38"/>
                <a:gd name="T1" fmla="*/ 15 h 31"/>
                <a:gd name="T2" fmla="*/ 19 w 38"/>
                <a:gd name="T3" fmla="*/ 0 h 31"/>
                <a:gd name="T4" fmla="*/ 0 w 38"/>
                <a:gd name="T5" fmla="*/ 15 h 31"/>
                <a:gd name="T6" fmla="*/ 19 w 38"/>
                <a:gd name="T7" fmla="*/ 31 h 31"/>
                <a:gd name="T8" fmla="*/ 38 w 38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">
                  <a:moveTo>
                    <a:pt x="38" y="15"/>
                  </a:move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24"/>
                    <a:pt x="9" y="31"/>
                    <a:pt x="19" y="31"/>
                  </a:cubicBezTo>
                  <a:cubicBezTo>
                    <a:pt x="30" y="31"/>
                    <a:pt x="38" y="24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6" name="任意多边形: 形状 595">
              <a:extLst>
                <a:ext uri="{FF2B5EF4-FFF2-40B4-BE49-F238E27FC236}">
                  <a16:creationId xmlns:a16="http://schemas.microsoft.com/office/drawing/2014/main" id="{AD1DE3CF-D10D-4BDB-BFDC-E5BE13205125}"/>
                </a:ext>
              </a:extLst>
            </p:cNvPr>
            <p:cNvSpPr/>
            <p:nvPr/>
          </p:nvSpPr>
          <p:spPr bwMode="auto">
            <a:xfrm>
              <a:off x="6087226" y="4198843"/>
              <a:ext cx="141951" cy="112636"/>
            </a:xfrm>
            <a:custGeom>
              <a:avLst/>
              <a:gdLst>
                <a:gd name="T0" fmla="*/ 39 w 39"/>
                <a:gd name="T1" fmla="*/ 15 h 31"/>
                <a:gd name="T2" fmla="*/ 19 w 39"/>
                <a:gd name="T3" fmla="*/ 0 h 31"/>
                <a:gd name="T4" fmla="*/ 1 w 39"/>
                <a:gd name="T5" fmla="*/ 15 h 31"/>
                <a:gd name="T6" fmla="*/ 20 w 39"/>
                <a:gd name="T7" fmla="*/ 31 h 31"/>
                <a:gd name="T8" fmla="*/ 39 w 39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1">
                  <a:moveTo>
                    <a:pt x="39" y="15"/>
                  </a:moveTo>
                  <a:cubicBezTo>
                    <a:pt x="38" y="7"/>
                    <a:pt x="30" y="0"/>
                    <a:pt x="19" y="0"/>
                  </a:cubicBezTo>
                  <a:cubicBezTo>
                    <a:pt x="9" y="0"/>
                    <a:pt x="0" y="7"/>
                    <a:pt x="1" y="15"/>
                  </a:cubicBezTo>
                  <a:cubicBezTo>
                    <a:pt x="1" y="24"/>
                    <a:pt x="10" y="31"/>
                    <a:pt x="20" y="31"/>
                  </a:cubicBezTo>
                  <a:cubicBezTo>
                    <a:pt x="31" y="31"/>
                    <a:pt x="39" y="24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7" name="任意多边形: 形状 596">
              <a:extLst>
                <a:ext uri="{FF2B5EF4-FFF2-40B4-BE49-F238E27FC236}">
                  <a16:creationId xmlns:a16="http://schemas.microsoft.com/office/drawing/2014/main" id="{27FF8989-ED8D-4C2A-BA51-8E3D076EF4A2}"/>
                </a:ext>
              </a:extLst>
            </p:cNvPr>
            <p:cNvSpPr/>
            <p:nvPr/>
          </p:nvSpPr>
          <p:spPr bwMode="auto">
            <a:xfrm>
              <a:off x="6258494" y="4198843"/>
              <a:ext cx="141951" cy="112636"/>
            </a:xfrm>
            <a:custGeom>
              <a:avLst/>
              <a:gdLst>
                <a:gd name="T0" fmla="*/ 38 w 39"/>
                <a:gd name="T1" fmla="*/ 15 h 31"/>
                <a:gd name="T2" fmla="*/ 18 w 39"/>
                <a:gd name="T3" fmla="*/ 0 h 31"/>
                <a:gd name="T4" fmla="*/ 0 w 39"/>
                <a:gd name="T5" fmla="*/ 15 h 31"/>
                <a:gd name="T6" fmla="*/ 20 w 39"/>
                <a:gd name="T7" fmla="*/ 31 h 31"/>
                <a:gd name="T8" fmla="*/ 38 w 39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1">
                  <a:moveTo>
                    <a:pt x="38" y="15"/>
                  </a:moveTo>
                  <a:cubicBezTo>
                    <a:pt x="38" y="7"/>
                    <a:pt x="29" y="0"/>
                    <a:pt x="18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1" y="24"/>
                    <a:pt x="10" y="31"/>
                    <a:pt x="20" y="31"/>
                  </a:cubicBezTo>
                  <a:cubicBezTo>
                    <a:pt x="31" y="31"/>
                    <a:pt x="39" y="24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8" name="任意多边形: 形状 597">
              <a:extLst>
                <a:ext uri="{FF2B5EF4-FFF2-40B4-BE49-F238E27FC236}">
                  <a16:creationId xmlns:a16="http://schemas.microsoft.com/office/drawing/2014/main" id="{335F2DFB-CFA7-4A92-90CE-3DBFBA478461}"/>
                </a:ext>
              </a:extLst>
            </p:cNvPr>
            <p:cNvSpPr/>
            <p:nvPr/>
          </p:nvSpPr>
          <p:spPr bwMode="auto">
            <a:xfrm>
              <a:off x="6426674" y="4198843"/>
              <a:ext cx="146580" cy="112636"/>
            </a:xfrm>
            <a:custGeom>
              <a:avLst/>
              <a:gdLst>
                <a:gd name="T0" fmla="*/ 39 w 40"/>
                <a:gd name="T1" fmla="*/ 15 h 31"/>
                <a:gd name="T2" fmla="*/ 19 w 40"/>
                <a:gd name="T3" fmla="*/ 0 h 31"/>
                <a:gd name="T4" fmla="*/ 1 w 40"/>
                <a:gd name="T5" fmla="*/ 15 h 31"/>
                <a:gd name="T6" fmla="*/ 21 w 40"/>
                <a:gd name="T7" fmla="*/ 31 h 31"/>
                <a:gd name="T8" fmla="*/ 39 w 40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39" y="15"/>
                  </a:move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1" y="15"/>
                  </a:cubicBezTo>
                  <a:cubicBezTo>
                    <a:pt x="2" y="24"/>
                    <a:pt x="11" y="31"/>
                    <a:pt x="21" y="31"/>
                  </a:cubicBezTo>
                  <a:cubicBezTo>
                    <a:pt x="32" y="31"/>
                    <a:pt x="40" y="24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9" name="任意多边形: 形状 598">
              <a:extLst>
                <a:ext uri="{FF2B5EF4-FFF2-40B4-BE49-F238E27FC236}">
                  <a16:creationId xmlns:a16="http://schemas.microsoft.com/office/drawing/2014/main" id="{C5D34EBA-1D19-4250-A47F-318E3D272BF8}"/>
                </a:ext>
              </a:extLst>
            </p:cNvPr>
            <p:cNvSpPr/>
            <p:nvPr/>
          </p:nvSpPr>
          <p:spPr bwMode="auto">
            <a:xfrm>
              <a:off x="6597942" y="4198843"/>
              <a:ext cx="146580" cy="112636"/>
            </a:xfrm>
            <a:custGeom>
              <a:avLst/>
              <a:gdLst>
                <a:gd name="T0" fmla="*/ 39 w 40"/>
                <a:gd name="T1" fmla="*/ 15 h 31"/>
                <a:gd name="T2" fmla="*/ 18 w 40"/>
                <a:gd name="T3" fmla="*/ 0 h 31"/>
                <a:gd name="T4" fmla="*/ 1 w 40"/>
                <a:gd name="T5" fmla="*/ 15 h 31"/>
                <a:gd name="T6" fmla="*/ 21 w 40"/>
                <a:gd name="T7" fmla="*/ 31 h 31"/>
                <a:gd name="T8" fmla="*/ 39 w 40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39" y="15"/>
                  </a:moveTo>
                  <a:cubicBezTo>
                    <a:pt x="38" y="7"/>
                    <a:pt x="29" y="0"/>
                    <a:pt x="18" y="0"/>
                  </a:cubicBezTo>
                  <a:cubicBezTo>
                    <a:pt x="8" y="0"/>
                    <a:pt x="0" y="7"/>
                    <a:pt x="1" y="15"/>
                  </a:cubicBezTo>
                  <a:cubicBezTo>
                    <a:pt x="1" y="24"/>
                    <a:pt x="11" y="31"/>
                    <a:pt x="21" y="31"/>
                  </a:cubicBezTo>
                  <a:cubicBezTo>
                    <a:pt x="32" y="31"/>
                    <a:pt x="40" y="24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0" name="任意多边形: 形状 599">
              <a:extLst>
                <a:ext uri="{FF2B5EF4-FFF2-40B4-BE49-F238E27FC236}">
                  <a16:creationId xmlns:a16="http://schemas.microsoft.com/office/drawing/2014/main" id="{1E0893AA-2978-41DC-BC10-7F1D6E43BF9E}"/>
                </a:ext>
              </a:extLst>
            </p:cNvPr>
            <p:cNvSpPr/>
            <p:nvPr/>
          </p:nvSpPr>
          <p:spPr bwMode="auto">
            <a:xfrm>
              <a:off x="5919046" y="4337708"/>
              <a:ext cx="143495" cy="115721"/>
            </a:xfrm>
            <a:custGeom>
              <a:avLst/>
              <a:gdLst>
                <a:gd name="T0" fmla="*/ 39 w 39"/>
                <a:gd name="T1" fmla="*/ 16 h 32"/>
                <a:gd name="T2" fmla="*/ 19 w 39"/>
                <a:gd name="T3" fmla="*/ 0 h 32"/>
                <a:gd name="T4" fmla="*/ 0 w 39"/>
                <a:gd name="T5" fmla="*/ 16 h 32"/>
                <a:gd name="T6" fmla="*/ 20 w 39"/>
                <a:gd name="T7" fmla="*/ 32 h 32"/>
                <a:gd name="T8" fmla="*/ 39 w 39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2">
                  <a:moveTo>
                    <a:pt x="39" y="16"/>
                  </a:moveTo>
                  <a:cubicBezTo>
                    <a:pt x="39" y="7"/>
                    <a:pt x="30" y="0"/>
                    <a:pt x="19" y="0"/>
                  </a:cubicBezTo>
                  <a:cubicBezTo>
                    <a:pt x="9" y="0"/>
                    <a:pt x="0" y="7"/>
                    <a:pt x="0" y="16"/>
                  </a:cubicBezTo>
                  <a:cubicBezTo>
                    <a:pt x="0" y="25"/>
                    <a:pt x="9" y="32"/>
                    <a:pt x="20" y="32"/>
                  </a:cubicBezTo>
                  <a:cubicBezTo>
                    <a:pt x="31" y="32"/>
                    <a:pt x="39" y="25"/>
                    <a:pt x="3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1" name="任意多边形: 形状 600">
              <a:extLst>
                <a:ext uri="{FF2B5EF4-FFF2-40B4-BE49-F238E27FC236}">
                  <a16:creationId xmlns:a16="http://schemas.microsoft.com/office/drawing/2014/main" id="{B9F6C4AA-8EA3-448B-80F5-709DBBC13293}"/>
                </a:ext>
              </a:extLst>
            </p:cNvPr>
            <p:cNvSpPr/>
            <p:nvPr/>
          </p:nvSpPr>
          <p:spPr bwMode="auto">
            <a:xfrm>
              <a:off x="6094941" y="4337708"/>
              <a:ext cx="141951" cy="115721"/>
            </a:xfrm>
            <a:custGeom>
              <a:avLst/>
              <a:gdLst>
                <a:gd name="T0" fmla="*/ 39 w 39"/>
                <a:gd name="T1" fmla="*/ 16 h 32"/>
                <a:gd name="T2" fmla="*/ 19 w 39"/>
                <a:gd name="T3" fmla="*/ 0 h 32"/>
                <a:gd name="T4" fmla="*/ 0 w 39"/>
                <a:gd name="T5" fmla="*/ 16 h 32"/>
                <a:gd name="T6" fmla="*/ 20 w 39"/>
                <a:gd name="T7" fmla="*/ 32 h 32"/>
                <a:gd name="T8" fmla="*/ 39 w 39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2">
                  <a:moveTo>
                    <a:pt x="39" y="16"/>
                  </a:move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9" y="32"/>
                    <a:pt x="20" y="32"/>
                  </a:cubicBezTo>
                  <a:cubicBezTo>
                    <a:pt x="31" y="32"/>
                    <a:pt x="39" y="25"/>
                    <a:pt x="3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2" name="任意多边形: 形状 601">
              <a:extLst>
                <a:ext uri="{FF2B5EF4-FFF2-40B4-BE49-F238E27FC236}">
                  <a16:creationId xmlns:a16="http://schemas.microsoft.com/office/drawing/2014/main" id="{6A520E1E-E71E-4E1E-89B9-EB59A4EFAEFA}"/>
                </a:ext>
              </a:extLst>
            </p:cNvPr>
            <p:cNvSpPr/>
            <p:nvPr/>
          </p:nvSpPr>
          <p:spPr bwMode="auto">
            <a:xfrm>
              <a:off x="6266208" y="4337708"/>
              <a:ext cx="146580" cy="115721"/>
            </a:xfrm>
            <a:custGeom>
              <a:avLst/>
              <a:gdLst>
                <a:gd name="T0" fmla="*/ 39 w 40"/>
                <a:gd name="T1" fmla="*/ 16 h 32"/>
                <a:gd name="T2" fmla="*/ 19 w 40"/>
                <a:gd name="T3" fmla="*/ 0 h 32"/>
                <a:gd name="T4" fmla="*/ 0 w 40"/>
                <a:gd name="T5" fmla="*/ 16 h 32"/>
                <a:gd name="T6" fmla="*/ 21 w 40"/>
                <a:gd name="T7" fmla="*/ 32 h 32"/>
                <a:gd name="T8" fmla="*/ 39 w 40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39" y="16"/>
                  </a:move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1" y="25"/>
                    <a:pt x="10" y="32"/>
                    <a:pt x="21" y="32"/>
                  </a:cubicBezTo>
                  <a:cubicBezTo>
                    <a:pt x="31" y="32"/>
                    <a:pt x="40" y="25"/>
                    <a:pt x="3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3" name="任意多边形: 形状 602">
              <a:extLst>
                <a:ext uri="{FF2B5EF4-FFF2-40B4-BE49-F238E27FC236}">
                  <a16:creationId xmlns:a16="http://schemas.microsoft.com/office/drawing/2014/main" id="{55E0BA4A-B427-4318-80F8-7BBC94F5BCC0}"/>
                </a:ext>
              </a:extLst>
            </p:cNvPr>
            <p:cNvSpPr/>
            <p:nvPr/>
          </p:nvSpPr>
          <p:spPr bwMode="auto">
            <a:xfrm>
              <a:off x="6437476" y="4337708"/>
              <a:ext cx="146580" cy="115721"/>
            </a:xfrm>
            <a:custGeom>
              <a:avLst/>
              <a:gdLst>
                <a:gd name="T0" fmla="*/ 39 w 40"/>
                <a:gd name="T1" fmla="*/ 16 h 32"/>
                <a:gd name="T2" fmla="*/ 19 w 40"/>
                <a:gd name="T3" fmla="*/ 0 h 32"/>
                <a:gd name="T4" fmla="*/ 1 w 40"/>
                <a:gd name="T5" fmla="*/ 16 h 32"/>
                <a:gd name="T6" fmla="*/ 21 w 40"/>
                <a:gd name="T7" fmla="*/ 32 h 32"/>
                <a:gd name="T8" fmla="*/ 39 w 40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39" y="16"/>
                  </a:moveTo>
                  <a:cubicBezTo>
                    <a:pt x="39" y="7"/>
                    <a:pt x="29" y="0"/>
                    <a:pt x="19" y="0"/>
                  </a:cubicBezTo>
                  <a:cubicBezTo>
                    <a:pt x="8" y="0"/>
                    <a:pt x="0" y="7"/>
                    <a:pt x="1" y="16"/>
                  </a:cubicBezTo>
                  <a:cubicBezTo>
                    <a:pt x="1" y="25"/>
                    <a:pt x="11" y="32"/>
                    <a:pt x="21" y="32"/>
                  </a:cubicBezTo>
                  <a:cubicBezTo>
                    <a:pt x="32" y="32"/>
                    <a:pt x="40" y="25"/>
                    <a:pt x="3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4" name="任意多边形: 形状 603">
              <a:extLst>
                <a:ext uri="{FF2B5EF4-FFF2-40B4-BE49-F238E27FC236}">
                  <a16:creationId xmlns:a16="http://schemas.microsoft.com/office/drawing/2014/main" id="{9F8FC9D6-AD8A-4664-9FA6-8C7853F988C8}"/>
                </a:ext>
              </a:extLst>
            </p:cNvPr>
            <p:cNvSpPr/>
            <p:nvPr/>
          </p:nvSpPr>
          <p:spPr bwMode="auto">
            <a:xfrm>
              <a:off x="5923674" y="4479659"/>
              <a:ext cx="141951" cy="123436"/>
            </a:xfrm>
            <a:custGeom>
              <a:avLst/>
              <a:gdLst>
                <a:gd name="T0" fmla="*/ 39 w 39"/>
                <a:gd name="T1" fmla="*/ 17 h 34"/>
                <a:gd name="T2" fmla="*/ 19 w 39"/>
                <a:gd name="T3" fmla="*/ 0 h 34"/>
                <a:gd name="T4" fmla="*/ 0 w 39"/>
                <a:gd name="T5" fmla="*/ 17 h 34"/>
                <a:gd name="T6" fmla="*/ 20 w 39"/>
                <a:gd name="T7" fmla="*/ 34 h 34"/>
                <a:gd name="T8" fmla="*/ 39 w 39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9" y="17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9" y="34"/>
                    <a:pt x="20" y="34"/>
                  </a:cubicBezTo>
                  <a:cubicBezTo>
                    <a:pt x="31" y="34"/>
                    <a:pt x="39" y="26"/>
                    <a:pt x="3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5" name="任意多边形: 形状 604">
              <a:extLst>
                <a:ext uri="{FF2B5EF4-FFF2-40B4-BE49-F238E27FC236}">
                  <a16:creationId xmlns:a16="http://schemas.microsoft.com/office/drawing/2014/main" id="{A5C38420-DD70-4005-B9A4-B6406B75C2CB}"/>
                </a:ext>
              </a:extLst>
            </p:cNvPr>
            <p:cNvSpPr/>
            <p:nvPr/>
          </p:nvSpPr>
          <p:spPr bwMode="auto">
            <a:xfrm>
              <a:off x="6098027" y="4479659"/>
              <a:ext cx="146580" cy="123436"/>
            </a:xfrm>
            <a:custGeom>
              <a:avLst/>
              <a:gdLst>
                <a:gd name="T0" fmla="*/ 39 w 40"/>
                <a:gd name="T1" fmla="*/ 17 h 34"/>
                <a:gd name="T2" fmla="*/ 19 w 40"/>
                <a:gd name="T3" fmla="*/ 0 h 34"/>
                <a:gd name="T4" fmla="*/ 0 w 40"/>
                <a:gd name="T5" fmla="*/ 17 h 34"/>
                <a:gd name="T6" fmla="*/ 20 w 40"/>
                <a:gd name="T7" fmla="*/ 34 h 34"/>
                <a:gd name="T8" fmla="*/ 39 w 40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4">
                  <a:moveTo>
                    <a:pt x="39" y="17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9" y="34"/>
                    <a:pt x="20" y="34"/>
                  </a:cubicBezTo>
                  <a:cubicBezTo>
                    <a:pt x="31" y="34"/>
                    <a:pt x="40" y="26"/>
                    <a:pt x="3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6" name="任意多边形: 形状 605">
              <a:extLst>
                <a:ext uri="{FF2B5EF4-FFF2-40B4-BE49-F238E27FC236}">
                  <a16:creationId xmlns:a16="http://schemas.microsoft.com/office/drawing/2014/main" id="{C4391248-96C8-4850-8F1E-DA106C017EF1}"/>
                </a:ext>
              </a:extLst>
            </p:cNvPr>
            <p:cNvSpPr/>
            <p:nvPr/>
          </p:nvSpPr>
          <p:spPr bwMode="auto">
            <a:xfrm>
              <a:off x="6273923" y="4479659"/>
              <a:ext cx="145037" cy="123436"/>
            </a:xfrm>
            <a:custGeom>
              <a:avLst/>
              <a:gdLst>
                <a:gd name="T0" fmla="*/ 40 w 40"/>
                <a:gd name="T1" fmla="*/ 17 h 34"/>
                <a:gd name="T2" fmla="*/ 19 w 40"/>
                <a:gd name="T3" fmla="*/ 0 h 34"/>
                <a:gd name="T4" fmla="*/ 0 w 40"/>
                <a:gd name="T5" fmla="*/ 17 h 34"/>
                <a:gd name="T6" fmla="*/ 21 w 40"/>
                <a:gd name="T7" fmla="*/ 34 h 34"/>
                <a:gd name="T8" fmla="*/ 40 w 40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4">
                  <a:moveTo>
                    <a:pt x="40" y="17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1" y="26"/>
                    <a:pt x="10" y="34"/>
                    <a:pt x="21" y="34"/>
                  </a:cubicBezTo>
                  <a:cubicBezTo>
                    <a:pt x="32" y="34"/>
                    <a:pt x="40" y="26"/>
                    <a:pt x="4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7" name="任意多边形: 形状 606">
              <a:extLst>
                <a:ext uri="{FF2B5EF4-FFF2-40B4-BE49-F238E27FC236}">
                  <a16:creationId xmlns:a16="http://schemas.microsoft.com/office/drawing/2014/main" id="{7E260874-40AB-40E0-8DFA-861A791E4671}"/>
                </a:ext>
              </a:extLst>
            </p:cNvPr>
            <p:cNvSpPr/>
            <p:nvPr/>
          </p:nvSpPr>
          <p:spPr bwMode="auto">
            <a:xfrm>
              <a:off x="6448276" y="4479659"/>
              <a:ext cx="149666" cy="123436"/>
            </a:xfrm>
            <a:custGeom>
              <a:avLst/>
              <a:gdLst>
                <a:gd name="T0" fmla="*/ 40 w 41"/>
                <a:gd name="T1" fmla="*/ 17 h 34"/>
                <a:gd name="T2" fmla="*/ 19 w 41"/>
                <a:gd name="T3" fmla="*/ 0 h 34"/>
                <a:gd name="T4" fmla="*/ 0 w 41"/>
                <a:gd name="T5" fmla="*/ 17 h 34"/>
                <a:gd name="T6" fmla="*/ 21 w 41"/>
                <a:gd name="T7" fmla="*/ 34 h 34"/>
                <a:gd name="T8" fmla="*/ 40 w 41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4">
                  <a:moveTo>
                    <a:pt x="40" y="17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1" y="26"/>
                    <a:pt x="10" y="34"/>
                    <a:pt x="21" y="34"/>
                  </a:cubicBezTo>
                  <a:cubicBezTo>
                    <a:pt x="32" y="34"/>
                    <a:pt x="41" y="26"/>
                    <a:pt x="4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8" name="任意多边形: 形状 607">
              <a:extLst>
                <a:ext uri="{FF2B5EF4-FFF2-40B4-BE49-F238E27FC236}">
                  <a16:creationId xmlns:a16="http://schemas.microsoft.com/office/drawing/2014/main" id="{B094EFED-9C98-41FD-BC29-093A5FB40DD8}"/>
                </a:ext>
              </a:extLst>
            </p:cNvPr>
            <p:cNvSpPr/>
            <p:nvPr/>
          </p:nvSpPr>
          <p:spPr bwMode="auto">
            <a:xfrm>
              <a:off x="6102656" y="4629325"/>
              <a:ext cx="148123" cy="128065"/>
            </a:xfrm>
            <a:custGeom>
              <a:avLst/>
              <a:gdLst>
                <a:gd name="T0" fmla="*/ 40 w 41"/>
                <a:gd name="T1" fmla="*/ 17 h 35"/>
                <a:gd name="T2" fmla="*/ 20 w 41"/>
                <a:gd name="T3" fmla="*/ 0 h 35"/>
                <a:gd name="T4" fmla="*/ 0 w 41"/>
                <a:gd name="T5" fmla="*/ 17 h 35"/>
                <a:gd name="T6" fmla="*/ 21 w 41"/>
                <a:gd name="T7" fmla="*/ 35 h 35"/>
                <a:gd name="T8" fmla="*/ 40 w 41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5">
                  <a:moveTo>
                    <a:pt x="40" y="17"/>
                  </a:moveTo>
                  <a:cubicBezTo>
                    <a:pt x="40" y="8"/>
                    <a:pt x="31" y="0"/>
                    <a:pt x="20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1" y="27"/>
                    <a:pt x="10" y="35"/>
                    <a:pt x="21" y="35"/>
                  </a:cubicBezTo>
                  <a:cubicBezTo>
                    <a:pt x="32" y="35"/>
                    <a:pt x="41" y="27"/>
                    <a:pt x="4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9" name="任意多边形: 形状 608">
              <a:extLst>
                <a:ext uri="{FF2B5EF4-FFF2-40B4-BE49-F238E27FC236}">
                  <a16:creationId xmlns:a16="http://schemas.microsoft.com/office/drawing/2014/main" id="{72240B60-85C6-455F-B6EF-80E4F3959E7D}"/>
                </a:ext>
              </a:extLst>
            </p:cNvPr>
            <p:cNvSpPr/>
            <p:nvPr/>
          </p:nvSpPr>
          <p:spPr bwMode="auto">
            <a:xfrm>
              <a:off x="6280095" y="4629325"/>
              <a:ext cx="149666" cy="128065"/>
            </a:xfrm>
            <a:custGeom>
              <a:avLst/>
              <a:gdLst>
                <a:gd name="T0" fmla="*/ 40 w 41"/>
                <a:gd name="T1" fmla="*/ 17 h 35"/>
                <a:gd name="T2" fmla="*/ 19 w 41"/>
                <a:gd name="T3" fmla="*/ 0 h 35"/>
                <a:gd name="T4" fmla="*/ 0 w 41"/>
                <a:gd name="T5" fmla="*/ 17 h 35"/>
                <a:gd name="T6" fmla="*/ 21 w 41"/>
                <a:gd name="T7" fmla="*/ 35 h 35"/>
                <a:gd name="T8" fmla="*/ 40 w 41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5">
                  <a:moveTo>
                    <a:pt x="40" y="17"/>
                  </a:moveTo>
                  <a:cubicBezTo>
                    <a:pt x="40" y="8"/>
                    <a:pt x="30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1" y="27"/>
                    <a:pt x="10" y="35"/>
                    <a:pt x="21" y="35"/>
                  </a:cubicBezTo>
                  <a:cubicBezTo>
                    <a:pt x="32" y="35"/>
                    <a:pt x="41" y="27"/>
                    <a:pt x="4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0" name="任意多边形: 形状 609">
              <a:extLst>
                <a:ext uri="{FF2B5EF4-FFF2-40B4-BE49-F238E27FC236}">
                  <a16:creationId xmlns:a16="http://schemas.microsoft.com/office/drawing/2014/main" id="{492A5A3B-7F5F-4341-8895-097C89168CD0}"/>
                </a:ext>
              </a:extLst>
            </p:cNvPr>
            <p:cNvSpPr/>
            <p:nvPr/>
          </p:nvSpPr>
          <p:spPr bwMode="auto">
            <a:xfrm>
              <a:off x="9524911" y="3222157"/>
              <a:ext cx="145037" cy="87948"/>
            </a:xfrm>
            <a:custGeom>
              <a:avLst/>
              <a:gdLst>
                <a:gd name="T0" fmla="*/ 37 w 40"/>
                <a:gd name="T1" fmla="*/ 12 h 24"/>
                <a:gd name="T2" fmla="*/ 14 w 40"/>
                <a:gd name="T3" fmla="*/ 0 h 24"/>
                <a:gd name="T4" fmla="*/ 3 w 40"/>
                <a:gd name="T5" fmla="*/ 12 h 24"/>
                <a:gd name="T6" fmla="*/ 26 w 40"/>
                <a:gd name="T7" fmla="*/ 24 h 24"/>
                <a:gd name="T8" fmla="*/ 37 w 40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4">
                  <a:moveTo>
                    <a:pt x="37" y="12"/>
                  </a:moveTo>
                  <a:cubicBezTo>
                    <a:pt x="33" y="5"/>
                    <a:pt x="23" y="0"/>
                    <a:pt x="14" y="0"/>
                  </a:cubicBezTo>
                  <a:cubicBezTo>
                    <a:pt x="4" y="0"/>
                    <a:pt x="0" y="5"/>
                    <a:pt x="3" y="12"/>
                  </a:cubicBezTo>
                  <a:cubicBezTo>
                    <a:pt x="6" y="19"/>
                    <a:pt x="16" y="24"/>
                    <a:pt x="26" y="24"/>
                  </a:cubicBezTo>
                  <a:cubicBezTo>
                    <a:pt x="35" y="24"/>
                    <a:pt x="40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1" name="任意多边形: 形状 610">
              <a:extLst>
                <a:ext uri="{FF2B5EF4-FFF2-40B4-BE49-F238E27FC236}">
                  <a16:creationId xmlns:a16="http://schemas.microsoft.com/office/drawing/2014/main" id="{646762EF-113E-47C2-ACA3-2468516BF996}"/>
                </a:ext>
              </a:extLst>
            </p:cNvPr>
            <p:cNvSpPr/>
            <p:nvPr/>
          </p:nvSpPr>
          <p:spPr bwMode="auto">
            <a:xfrm>
              <a:off x="9575829" y="3331707"/>
              <a:ext cx="149666" cy="91034"/>
            </a:xfrm>
            <a:custGeom>
              <a:avLst/>
              <a:gdLst>
                <a:gd name="T0" fmla="*/ 38 w 41"/>
                <a:gd name="T1" fmla="*/ 12 h 25"/>
                <a:gd name="T2" fmla="*/ 14 w 41"/>
                <a:gd name="T3" fmla="*/ 0 h 25"/>
                <a:gd name="T4" fmla="*/ 3 w 41"/>
                <a:gd name="T5" fmla="*/ 12 h 25"/>
                <a:gd name="T6" fmla="*/ 27 w 41"/>
                <a:gd name="T7" fmla="*/ 25 h 25"/>
                <a:gd name="T8" fmla="*/ 38 w 41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38" y="12"/>
                  </a:moveTo>
                  <a:cubicBezTo>
                    <a:pt x="34" y="5"/>
                    <a:pt x="24" y="0"/>
                    <a:pt x="14" y="0"/>
                  </a:cubicBezTo>
                  <a:cubicBezTo>
                    <a:pt x="5" y="0"/>
                    <a:pt x="0" y="5"/>
                    <a:pt x="3" y="12"/>
                  </a:cubicBezTo>
                  <a:cubicBezTo>
                    <a:pt x="7" y="19"/>
                    <a:pt x="17" y="25"/>
                    <a:pt x="27" y="25"/>
                  </a:cubicBezTo>
                  <a:cubicBezTo>
                    <a:pt x="36" y="25"/>
                    <a:pt x="41" y="19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2" name="任意多边形: 形状 611">
              <a:extLst>
                <a:ext uri="{FF2B5EF4-FFF2-40B4-BE49-F238E27FC236}">
                  <a16:creationId xmlns:a16="http://schemas.microsoft.com/office/drawing/2014/main" id="{8DA501CE-4A54-4591-871E-6E6D2C520684}"/>
                </a:ext>
              </a:extLst>
            </p:cNvPr>
            <p:cNvSpPr/>
            <p:nvPr/>
          </p:nvSpPr>
          <p:spPr bwMode="auto">
            <a:xfrm>
              <a:off x="9527997" y="3558520"/>
              <a:ext cx="154295" cy="98749"/>
            </a:xfrm>
            <a:custGeom>
              <a:avLst/>
              <a:gdLst>
                <a:gd name="T0" fmla="*/ 39 w 42"/>
                <a:gd name="T1" fmla="*/ 14 h 27"/>
                <a:gd name="T2" fmla="*/ 15 w 42"/>
                <a:gd name="T3" fmla="*/ 0 h 27"/>
                <a:gd name="T4" fmla="*/ 4 w 42"/>
                <a:gd name="T5" fmla="*/ 14 h 27"/>
                <a:gd name="T6" fmla="*/ 28 w 42"/>
                <a:gd name="T7" fmla="*/ 27 h 27"/>
                <a:gd name="T8" fmla="*/ 39 w 42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7">
                  <a:moveTo>
                    <a:pt x="39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7" y="21"/>
                    <a:pt x="18" y="27"/>
                    <a:pt x="28" y="27"/>
                  </a:cubicBezTo>
                  <a:cubicBezTo>
                    <a:pt x="37" y="27"/>
                    <a:pt x="42" y="21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3" name="任意多边形: 形状 612">
              <a:extLst>
                <a:ext uri="{FF2B5EF4-FFF2-40B4-BE49-F238E27FC236}">
                  <a16:creationId xmlns:a16="http://schemas.microsoft.com/office/drawing/2014/main" id="{E639AF7F-836D-4968-835D-9332B41192DD}"/>
                </a:ext>
              </a:extLst>
            </p:cNvPr>
            <p:cNvSpPr/>
            <p:nvPr/>
          </p:nvSpPr>
          <p:spPr bwMode="auto">
            <a:xfrm>
              <a:off x="9480166" y="3803849"/>
              <a:ext cx="157381" cy="101834"/>
            </a:xfrm>
            <a:custGeom>
              <a:avLst/>
              <a:gdLst>
                <a:gd name="T0" fmla="*/ 39 w 43"/>
                <a:gd name="T1" fmla="*/ 14 h 28"/>
                <a:gd name="T2" fmla="*/ 15 w 43"/>
                <a:gd name="T3" fmla="*/ 0 h 28"/>
                <a:gd name="T4" fmla="*/ 3 w 43"/>
                <a:gd name="T5" fmla="*/ 14 h 28"/>
                <a:gd name="T6" fmla="*/ 28 w 43"/>
                <a:gd name="T7" fmla="*/ 28 h 28"/>
                <a:gd name="T8" fmla="*/ 39 w 4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39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6" y="22"/>
                    <a:pt x="17" y="28"/>
                    <a:pt x="28" y="28"/>
                  </a:cubicBezTo>
                  <a:cubicBezTo>
                    <a:pt x="38" y="28"/>
                    <a:pt x="43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4" name="任意多边形: 形状 613">
              <a:extLst>
                <a:ext uri="{FF2B5EF4-FFF2-40B4-BE49-F238E27FC236}">
                  <a16:creationId xmlns:a16="http://schemas.microsoft.com/office/drawing/2014/main" id="{6B0C6457-42B5-4779-AC69-58B573EE847E}"/>
                </a:ext>
              </a:extLst>
            </p:cNvPr>
            <p:cNvSpPr/>
            <p:nvPr/>
          </p:nvSpPr>
          <p:spPr bwMode="auto">
            <a:xfrm>
              <a:off x="9802641" y="3803849"/>
              <a:ext cx="160466" cy="101834"/>
            </a:xfrm>
            <a:custGeom>
              <a:avLst/>
              <a:gdLst>
                <a:gd name="T0" fmla="*/ 40 w 44"/>
                <a:gd name="T1" fmla="*/ 14 h 28"/>
                <a:gd name="T2" fmla="*/ 15 w 44"/>
                <a:gd name="T3" fmla="*/ 0 h 28"/>
                <a:gd name="T4" fmla="*/ 4 w 44"/>
                <a:gd name="T5" fmla="*/ 14 h 28"/>
                <a:gd name="T6" fmla="*/ 29 w 44"/>
                <a:gd name="T7" fmla="*/ 28 h 28"/>
                <a:gd name="T8" fmla="*/ 40 w 44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40" y="14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2"/>
                    <a:pt x="19" y="28"/>
                    <a:pt x="29" y="28"/>
                  </a:cubicBezTo>
                  <a:cubicBezTo>
                    <a:pt x="39" y="28"/>
                    <a:pt x="44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5" name="任意多边形: 形状 614">
              <a:extLst>
                <a:ext uri="{FF2B5EF4-FFF2-40B4-BE49-F238E27FC236}">
                  <a16:creationId xmlns:a16="http://schemas.microsoft.com/office/drawing/2014/main" id="{78ADC812-0B76-456A-9404-8DF5C54C31D5}"/>
                </a:ext>
              </a:extLst>
            </p:cNvPr>
            <p:cNvSpPr/>
            <p:nvPr/>
          </p:nvSpPr>
          <p:spPr bwMode="auto">
            <a:xfrm>
              <a:off x="10126660" y="3803849"/>
              <a:ext cx="163552" cy="101834"/>
            </a:xfrm>
            <a:custGeom>
              <a:avLst/>
              <a:gdLst>
                <a:gd name="T0" fmla="*/ 41 w 45"/>
                <a:gd name="T1" fmla="*/ 14 h 28"/>
                <a:gd name="T2" fmla="*/ 15 w 45"/>
                <a:gd name="T3" fmla="*/ 0 h 28"/>
                <a:gd name="T4" fmla="*/ 4 w 45"/>
                <a:gd name="T5" fmla="*/ 14 h 28"/>
                <a:gd name="T6" fmla="*/ 30 w 45"/>
                <a:gd name="T7" fmla="*/ 28 h 28"/>
                <a:gd name="T8" fmla="*/ 41 w 45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8">
                  <a:moveTo>
                    <a:pt x="41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2"/>
                    <a:pt x="20" y="28"/>
                    <a:pt x="30" y="28"/>
                  </a:cubicBezTo>
                  <a:cubicBezTo>
                    <a:pt x="40" y="28"/>
                    <a:pt x="45" y="22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6" name="任意多边形: 形状 615">
              <a:extLst>
                <a:ext uri="{FF2B5EF4-FFF2-40B4-BE49-F238E27FC236}">
                  <a16:creationId xmlns:a16="http://schemas.microsoft.com/office/drawing/2014/main" id="{5993E52C-A2A7-461A-AF54-8EFEC4239BEB}"/>
                </a:ext>
              </a:extLst>
            </p:cNvPr>
            <p:cNvSpPr/>
            <p:nvPr/>
          </p:nvSpPr>
          <p:spPr bwMode="auto">
            <a:xfrm>
              <a:off x="8546683" y="3445885"/>
              <a:ext cx="141951" cy="94120"/>
            </a:xfrm>
            <a:custGeom>
              <a:avLst/>
              <a:gdLst>
                <a:gd name="T0" fmla="*/ 37 w 39"/>
                <a:gd name="T1" fmla="*/ 12 h 26"/>
                <a:gd name="T2" fmla="*/ 15 w 39"/>
                <a:gd name="T3" fmla="*/ 0 h 26"/>
                <a:gd name="T4" fmla="*/ 2 w 39"/>
                <a:gd name="T5" fmla="*/ 12 h 26"/>
                <a:gd name="T6" fmla="*/ 24 w 39"/>
                <a:gd name="T7" fmla="*/ 26 h 26"/>
                <a:gd name="T8" fmla="*/ 37 w 39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7" y="12"/>
                  </a:moveTo>
                  <a:cubicBezTo>
                    <a:pt x="34" y="5"/>
                    <a:pt x="25" y="0"/>
                    <a:pt x="15" y="0"/>
                  </a:cubicBezTo>
                  <a:cubicBezTo>
                    <a:pt x="5" y="0"/>
                    <a:pt x="0" y="5"/>
                    <a:pt x="2" y="12"/>
                  </a:cubicBezTo>
                  <a:cubicBezTo>
                    <a:pt x="5" y="20"/>
                    <a:pt x="14" y="26"/>
                    <a:pt x="24" y="26"/>
                  </a:cubicBezTo>
                  <a:cubicBezTo>
                    <a:pt x="34" y="26"/>
                    <a:pt x="39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7" name="任意多边形: 形状 616">
              <a:extLst>
                <a:ext uri="{FF2B5EF4-FFF2-40B4-BE49-F238E27FC236}">
                  <a16:creationId xmlns:a16="http://schemas.microsoft.com/office/drawing/2014/main" id="{09E100D7-2402-45D9-93DD-0DC759B56998}"/>
                </a:ext>
              </a:extLst>
            </p:cNvPr>
            <p:cNvSpPr/>
            <p:nvPr/>
          </p:nvSpPr>
          <p:spPr bwMode="auto">
            <a:xfrm>
              <a:off x="9166947" y="3445885"/>
              <a:ext cx="146580" cy="94120"/>
            </a:xfrm>
            <a:custGeom>
              <a:avLst/>
              <a:gdLst>
                <a:gd name="T0" fmla="*/ 37 w 40"/>
                <a:gd name="T1" fmla="*/ 12 h 26"/>
                <a:gd name="T2" fmla="*/ 14 w 40"/>
                <a:gd name="T3" fmla="*/ 0 h 26"/>
                <a:gd name="T4" fmla="*/ 3 w 40"/>
                <a:gd name="T5" fmla="*/ 12 h 26"/>
                <a:gd name="T6" fmla="*/ 26 w 40"/>
                <a:gd name="T7" fmla="*/ 26 h 26"/>
                <a:gd name="T8" fmla="*/ 37 w 40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7" y="12"/>
                  </a:moveTo>
                  <a:cubicBezTo>
                    <a:pt x="34" y="5"/>
                    <a:pt x="24" y="0"/>
                    <a:pt x="14" y="0"/>
                  </a:cubicBezTo>
                  <a:cubicBezTo>
                    <a:pt x="5" y="0"/>
                    <a:pt x="0" y="5"/>
                    <a:pt x="3" y="12"/>
                  </a:cubicBezTo>
                  <a:cubicBezTo>
                    <a:pt x="6" y="20"/>
                    <a:pt x="16" y="26"/>
                    <a:pt x="26" y="26"/>
                  </a:cubicBezTo>
                  <a:cubicBezTo>
                    <a:pt x="35" y="26"/>
                    <a:pt x="40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8" name="任意多边形: 形状 617">
              <a:extLst>
                <a:ext uri="{FF2B5EF4-FFF2-40B4-BE49-F238E27FC236}">
                  <a16:creationId xmlns:a16="http://schemas.microsoft.com/office/drawing/2014/main" id="{FCB232EF-1671-432B-BE2F-C2DF9585DAA3}"/>
                </a:ext>
              </a:extLst>
            </p:cNvPr>
            <p:cNvSpPr/>
            <p:nvPr/>
          </p:nvSpPr>
          <p:spPr bwMode="auto">
            <a:xfrm>
              <a:off x="9319700" y="3445885"/>
              <a:ext cx="149666" cy="94120"/>
            </a:xfrm>
            <a:custGeom>
              <a:avLst/>
              <a:gdLst>
                <a:gd name="T0" fmla="*/ 38 w 41"/>
                <a:gd name="T1" fmla="*/ 12 h 26"/>
                <a:gd name="T2" fmla="*/ 15 w 41"/>
                <a:gd name="T3" fmla="*/ 0 h 26"/>
                <a:gd name="T4" fmla="*/ 3 w 41"/>
                <a:gd name="T5" fmla="*/ 12 h 26"/>
                <a:gd name="T6" fmla="*/ 26 w 41"/>
                <a:gd name="T7" fmla="*/ 26 h 26"/>
                <a:gd name="T8" fmla="*/ 38 w 41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6">
                  <a:moveTo>
                    <a:pt x="38" y="12"/>
                  </a:moveTo>
                  <a:cubicBezTo>
                    <a:pt x="35" y="5"/>
                    <a:pt x="24" y="0"/>
                    <a:pt x="15" y="0"/>
                  </a:cubicBezTo>
                  <a:cubicBezTo>
                    <a:pt x="5" y="0"/>
                    <a:pt x="0" y="5"/>
                    <a:pt x="3" y="12"/>
                  </a:cubicBezTo>
                  <a:cubicBezTo>
                    <a:pt x="6" y="20"/>
                    <a:pt x="17" y="26"/>
                    <a:pt x="26" y="26"/>
                  </a:cubicBezTo>
                  <a:cubicBezTo>
                    <a:pt x="36" y="26"/>
                    <a:pt x="41" y="20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9" name="任意多边形: 形状 618">
              <a:extLst>
                <a:ext uri="{FF2B5EF4-FFF2-40B4-BE49-F238E27FC236}">
                  <a16:creationId xmlns:a16="http://schemas.microsoft.com/office/drawing/2014/main" id="{A564CC58-8DA2-42BA-A8E9-78BEE72A33BB}"/>
                </a:ext>
              </a:extLst>
            </p:cNvPr>
            <p:cNvSpPr/>
            <p:nvPr/>
          </p:nvSpPr>
          <p:spPr bwMode="auto">
            <a:xfrm>
              <a:off x="8744180" y="3558520"/>
              <a:ext cx="145037" cy="98749"/>
            </a:xfrm>
            <a:custGeom>
              <a:avLst/>
              <a:gdLst>
                <a:gd name="T0" fmla="*/ 38 w 40"/>
                <a:gd name="T1" fmla="*/ 14 h 27"/>
                <a:gd name="T2" fmla="*/ 15 w 40"/>
                <a:gd name="T3" fmla="*/ 0 h 27"/>
                <a:gd name="T4" fmla="*/ 2 w 40"/>
                <a:gd name="T5" fmla="*/ 14 h 27"/>
                <a:gd name="T6" fmla="*/ 25 w 40"/>
                <a:gd name="T7" fmla="*/ 27 h 27"/>
                <a:gd name="T8" fmla="*/ 38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8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2" y="14"/>
                  </a:cubicBezTo>
                  <a:cubicBezTo>
                    <a:pt x="5" y="21"/>
                    <a:pt x="15" y="27"/>
                    <a:pt x="25" y="27"/>
                  </a:cubicBezTo>
                  <a:cubicBezTo>
                    <a:pt x="35" y="27"/>
                    <a:pt x="40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0" name="任意多边形: 形状 619">
              <a:extLst>
                <a:ext uri="{FF2B5EF4-FFF2-40B4-BE49-F238E27FC236}">
                  <a16:creationId xmlns:a16="http://schemas.microsoft.com/office/drawing/2014/main" id="{04D6B5FA-89E9-4793-99F7-43C88464E94F}"/>
                </a:ext>
              </a:extLst>
            </p:cNvPr>
            <p:cNvSpPr/>
            <p:nvPr/>
          </p:nvSpPr>
          <p:spPr bwMode="auto">
            <a:xfrm>
              <a:off x="8900018" y="3558520"/>
              <a:ext cx="149666" cy="98749"/>
            </a:xfrm>
            <a:custGeom>
              <a:avLst/>
              <a:gdLst>
                <a:gd name="T0" fmla="*/ 38 w 41"/>
                <a:gd name="T1" fmla="*/ 14 h 27"/>
                <a:gd name="T2" fmla="*/ 15 w 41"/>
                <a:gd name="T3" fmla="*/ 0 h 27"/>
                <a:gd name="T4" fmla="*/ 3 w 41"/>
                <a:gd name="T5" fmla="*/ 14 h 27"/>
                <a:gd name="T6" fmla="*/ 26 w 41"/>
                <a:gd name="T7" fmla="*/ 27 h 27"/>
                <a:gd name="T8" fmla="*/ 38 w 4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38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5" y="21"/>
                    <a:pt x="16" y="27"/>
                    <a:pt x="26" y="27"/>
                  </a:cubicBezTo>
                  <a:cubicBezTo>
                    <a:pt x="35" y="27"/>
                    <a:pt x="41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1" name="任意多边形: 形状 620">
              <a:extLst>
                <a:ext uri="{FF2B5EF4-FFF2-40B4-BE49-F238E27FC236}">
                  <a16:creationId xmlns:a16="http://schemas.microsoft.com/office/drawing/2014/main" id="{4882F5C6-53FB-45AE-8E24-E9D135CCCF2D}"/>
                </a:ext>
              </a:extLst>
            </p:cNvPr>
            <p:cNvSpPr/>
            <p:nvPr/>
          </p:nvSpPr>
          <p:spPr bwMode="auto">
            <a:xfrm>
              <a:off x="9057399" y="3558520"/>
              <a:ext cx="149666" cy="98749"/>
            </a:xfrm>
            <a:custGeom>
              <a:avLst/>
              <a:gdLst>
                <a:gd name="T0" fmla="*/ 38 w 41"/>
                <a:gd name="T1" fmla="*/ 14 h 27"/>
                <a:gd name="T2" fmla="*/ 15 w 41"/>
                <a:gd name="T3" fmla="*/ 0 h 27"/>
                <a:gd name="T4" fmla="*/ 3 w 41"/>
                <a:gd name="T5" fmla="*/ 14 h 27"/>
                <a:gd name="T6" fmla="*/ 26 w 41"/>
                <a:gd name="T7" fmla="*/ 27 h 27"/>
                <a:gd name="T8" fmla="*/ 38 w 4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38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6" y="21"/>
                    <a:pt x="16" y="27"/>
                    <a:pt x="26" y="27"/>
                  </a:cubicBezTo>
                  <a:cubicBezTo>
                    <a:pt x="36" y="27"/>
                    <a:pt x="41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2" name="任意多边形: 形状 621">
              <a:extLst>
                <a:ext uri="{FF2B5EF4-FFF2-40B4-BE49-F238E27FC236}">
                  <a16:creationId xmlns:a16="http://schemas.microsoft.com/office/drawing/2014/main" id="{88C3A2FB-2515-4E69-8551-D9474D29D72C}"/>
                </a:ext>
              </a:extLst>
            </p:cNvPr>
            <p:cNvSpPr/>
            <p:nvPr/>
          </p:nvSpPr>
          <p:spPr bwMode="auto">
            <a:xfrm>
              <a:off x="9214779" y="3558520"/>
              <a:ext cx="152752" cy="98749"/>
            </a:xfrm>
            <a:custGeom>
              <a:avLst/>
              <a:gdLst>
                <a:gd name="T0" fmla="*/ 38 w 42"/>
                <a:gd name="T1" fmla="*/ 14 h 27"/>
                <a:gd name="T2" fmla="*/ 15 w 42"/>
                <a:gd name="T3" fmla="*/ 0 h 27"/>
                <a:gd name="T4" fmla="*/ 3 w 42"/>
                <a:gd name="T5" fmla="*/ 14 h 27"/>
                <a:gd name="T6" fmla="*/ 27 w 42"/>
                <a:gd name="T7" fmla="*/ 27 h 27"/>
                <a:gd name="T8" fmla="*/ 38 w 42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7">
                  <a:moveTo>
                    <a:pt x="38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6" y="21"/>
                    <a:pt x="17" y="27"/>
                    <a:pt x="27" y="27"/>
                  </a:cubicBezTo>
                  <a:cubicBezTo>
                    <a:pt x="36" y="27"/>
                    <a:pt x="42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3" name="任意多边形: 形状 622">
              <a:extLst>
                <a:ext uri="{FF2B5EF4-FFF2-40B4-BE49-F238E27FC236}">
                  <a16:creationId xmlns:a16="http://schemas.microsoft.com/office/drawing/2014/main" id="{A0C0FC8A-EB7D-4B81-A3AB-4FBD61BD4C7B}"/>
                </a:ext>
              </a:extLst>
            </p:cNvPr>
            <p:cNvSpPr/>
            <p:nvPr/>
          </p:nvSpPr>
          <p:spPr bwMode="auto">
            <a:xfrm>
              <a:off x="9370616" y="3558520"/>
              <a:ext cx="154295" cy="98749"/>
            </a:xfrm>
            <a:custGeom>
              <a:avLst/>
              <a:gdLst>
                <a:gd name="T0" fmla="*/ 39 w 42"/>
                <a:gd name="T1" fmla="*/ 14 h 27"/>
                <a:gd name="T2" fmla="*/ 15 w 42"/>
                <a:gd name="T3" fmla="*/ 0 h 27"/>
                <a:gd name="T4" fmla="*/ 3 w 42"/>
                <a:gd name="T5" fmla="*/ 14 h 27"/>
                <a:gd name="T6" fmla="*/ 27 w 42"/>
                <a:gd name="T7" fmla="*/ 27 h 27"/>
                <a:gd name="T8" fmla="*/ 39 w 42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7">
                  <a:moveTo>
                    <a:pt x="39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7" y="21"/>
                    <a:pt x="17" y="27"/>
                    <a:pt x="27" y="27"/>
                  </a:cubicBezTo>
                  <a:cubicBezTo>
                    <a:pt x="37" y="27"/>
                    <a:pt x="42" y="21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4" name="任意多边形: 形状 623">
              <a:extLst>
                <a:ext uri="{FF2B5EF4-FFF2-40B4-BE49-F238E27FC236}">
                  <a16:creationId xmlns:a16="http://schemas.microsoft.com/office/drawing/2014/main" id="{95AA37E1-839D-4253-9A79-5BADE7FA7BFF}"/>
                </a:ext>
              </a:extLst>
            </p:cNvPr>
            <p:cNvSpPr/>
            <p:nvPr/>
          </p:nvSpPr>
          <p:spPr bwMode="auto">
            <a:xfrm>
              <a:off x="9842758" y="3558520"/>
              <a:ext cx="155838" cy="98749"/>
            </a:xfrm>
            <a:custGeom>
              <a:avLst/>
              <a:gdLst>
                <a:gd name="T0" fmla="*/ 39 w 43"/>
                <a:gd name="T1" fmla="*/ 14 h 27"/>
                <a:gd name="T2" fmla="*/ 15 w 43"/>
                <a:gd name="T3" fmla="*/ 0 h 27"/>
                <a:gd name="T4" fmla="*/ 4 w 43"/>
                <a:gd name="T5" fmla="*/ 14 h 27"/>
                <a:gd name="T6" fmla="*/ 28 w 43"/>
                <a:gd name="T7" fmla="*/ 27 h 27"/>
                <a:gd name="T8" fmla="*/ 39 w 43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7">
                  <a:moveTo>
                    <a:pt x="39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1"/>
                    <a:pt x="19" y="27"/>
                    <a:pt x="28" y="27"/>
                  </a:cubicBezTo>
                  <a:cubicBezTo>
                    <a:pt x="38" y="27"/>
                    <a:pt x="43" y="21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5" name="任意多边形: 形状 624">
              <a:extLst>
                <a:ext uri="{FF2B5EF4-FFF2-40B4-BE49-F238E27FC236}">
                  <a16:creationId xmlns:a16="http://schemas.microsoft.com/office/drawing/2014/main" id="{B098DBF0-2618-4FC5-BB21-8C8A213DD58C}"/>
                </a:ext>
              </a:extLst>
            </p:cNvPr>
            <p:cNvSpPr/>
            <p:nvPr/>
          </p:nvSpPr>
          <p:spPr bwMode="auto">
            <a:xfrm>
              <a:off x="9998596" y="3558520"/>
              <a:ext cx="160466" cy="98749"/>
            </a:xfrm>
            <a:custGeom>
              <a:avLst/>
              <a:gdLst>
                <a:gd name="T0" fmla="*/ 40 w 44"/>
                <a:gd name="T1" fmla="*/ 14 h 27"/>
                <a:gd name="T2" fmla="*/ 15 w 44"/>
                <a:gd name="T3" fmla="*/ 0 h 27"/>
                <a:gd name="T4" fmla="*/ 4 w 44"/>
                <a:gd name="T5" fmla="*/ 14 h 27"/>
                <a:gd name="T6" fmla="*/ 29 w 44"/>
                <a:gd name="T7" fmla="*/ 27 h 27"/>
                <a:gd name="T8" fmla="*/ 40 w 44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7">
                  <a:moveTo>
                    <a:pt x="40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1"/>
                    <a:pt x="19" y="27"/>
                    <a:pt x="29" y="27"/>
                  </a:cubicBezTo>
                  <a:cubicBezTo>
                    <a:pt x="39" y="27"/>
                    <a:pt x="44" y="21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6" name="任意多边形: 形状 625">
              <a:extLst>
                <a:ext uri="{FF2B5EF4-FFF2-40B4-BE49-F238E27FC236}">
                  <a16:creationId xmlns:a16="http://schemas.microsoft.com/office/drawing/2014/main" id="{158BC09D-A2FC-4AAC-8F32-9BE87B83AB1D}"/>
                </a:ext>
              </a:extLst>
            </p:cNvPr>
            <p:cNvSpPr/>
            <p:nvPr/>
          </p:nvSpPr>
          <p:spPr bwMode="auto">
            <a:xfrm>
              <a:off x="8787383" y="3678869"/>
              <a:ext cx="149666" cy="103378"/>
            </a:xfrm>
            <a:custGeom>
              <a:avLst/>
              <a:gdLst>
                <a:gd name="T0" fmla="*/ 38 w 41"/>
                <a:gd name="T1" fmla="*/ 14 h 28"/>
                <a:gd name="T2" fmla="*/ 15 w 41"/>
                <a:gd name="T3" fmla="*/ 0 h 28"/>
                <a:gd name="T4" fmla="*/ 2 w 41"/>
                <a:gd name="T5" fmla="*/ 14 h 28"/>
                <a:gd name="T6" fmla="*/ 25 w 41"/>
                <a:gd name="T7" fmla="*/ 28 h 28"/>
                <a:gd name="T8" fmla="*/ 38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8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2" y="14"/>
                  </a:cubicBezTo>
                  <a:cubicBezTo>
                    <a:pt x="5" y="22"/>
                    <a:pt x="16" y="28"/>
                    <a:pt x="25" y="28"/>
                  </a:cubicBezTo>
                  <a:cubicBezTo>
                    <a:pt x="35" y="28"/>
                    <a:pt x="41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7" name="任意多边形: 形状 626">
              <a:extLst>
                <a:ext uri="{FF2B5EF4-FFF2-40B4-BE49-F238E27FC236}">
                  <a16:creationId xmlns:a16="http://schemas.microsoft.com/office/drawing/2014/main" id="{6055BCA5-C505-4CA8-8798-12ACAE8766BA}"/>
                </a:ext>
              </a:extLst>
            </p:cNvPr>
            <p:cNvSpPr/>
            <p:nvPr/>
          </p:nvSpPr>
          <p:spPr bwMode="auto">
            <a:xfrm>
              <a:off x="8944763" y="3678869"/>
              <a:ext cx="152752" cy="103378"/>
            </a:xfrm>
            <a:custGeom>
              <a:avLst/>
              <a:gdLst>
                <a:gd name="T0" fmla="*/ 39 w 42"/>
                <a:gd name="T1" fmla="*/ 14 h 28"/>
                <a:gd name="T2" fmla="*/ 16 w 42"/>
                <a:gd name="T3" fmla="*/ 0 h 28"/>
                <a:gd name="T4" fmla="*/ 3 w 42"/>
                <a:gd name="T5" fmla="*/ 14 h 28"/>
                <a:gd name="T6" fmla="*/ 27 w 42"/>
                <a:gd name="T7" fmla="*/ 28 h 28"/>
                <a:gd name="T8" fmla="*/ 39 w 4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39" y="14"/>
                  </a:moveTo>
                  <a:cubicBezTo>
                    <a:pt x="36" y="6"/>
                    <a:pt x="26" y="0"/>
                    <a:pt x="16" y="0"/>
                  </a:cubicBezTo>
                  <a:cubicBezTo>
                    <a:pt x="6" y="0"/>
                    <a:pt x="0" y="6"/>
                    <a:pt x="3" y="14"/>
                  </a:cubicBezTo>
                  <a:cubicBezTo>
                    <a:pt x="6" y="22"/>
                    <a:pt x="17" y="28"/>
                    <a:pt x="27" y="28"/>
                  </a:cubicBezTo>
                  <a:cubicBezTo>
                    <a:pt x="37" y="28"/>
                    <a:pt x="42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8" name="任意多边形: 形状 627">
              <a:extLst>
                <a:ext uri="{FF2B5EF4-FFF2-40B4-BE49-F238E27FC236}">
                  <a16:creationId xmlns:a16="http://schemas.microsoft.com/office/drawing/2014/main" id="{CF1597E9-89BA-4A76-A044-0CA6FFF5650A}"/>
                </a:ext>
              </a:extLst>
            </p:cNvPr>
            <p:cNvSpPr/>
            <p:nvPr/>
          </p:nvSpPr>
          <p:spPr bwMode="auto">
            <a:xfrm>
              <a:off x="9583543" y="3678869"/>
              <a:ext cx="155838" cy="103378"/>
            </a:xfrm>
            <a:custGeom>
              <a:avLst/>
              <a:gdLst>
                <a:gd name="T0" fmla="*/ 40 w 43"/>
                <a:gd name="T1" fmla="*/ 14 h 28"/>
                <a:gd name="T2" fmla="*/ 15 w 43"/>
                <a:gd name="T3" fmla="*/ 0 h 28"/>
                <a:gd name="T4" fmla="*/ 4 w 43"/>
                <a:gd name="T5" fmla="*/ 14 h 28"/>
                <a:gd name="T6" fmla="*/ 28 w 43"/>
                <a:gd name="T7" fmla="*/ 28 h 28"/>
                <a:gd name="T8" fmla="*/ 40 w 4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40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7" y="22"/>
                    <a:pt x="18" y="28"/>
                    <a:pt x="28" y="28"/>
                  </a:cubicBezTo>
                  <a:cubicBezTo>
                    <a:pt x="38" y="28"/>
                    <a:pt x="43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9" name="任意多边形: 形状 628">
              <a:extLst>
                <a:ext uri="{FF2B5EF4-FFF2-40B4-BE49-F238E27FC236}">
                  <a16:creationId xmlns:a16="http://schemas.microsoft.com/office/drawing/2014/main" id="{1C07BB11-2FA0-4B0D-8EA6-826F9225D4B8}"/>
                </a:ext>
              </a:extLst>
            </p:cNvPr>
            <p:cNvSpPr/>
            <p:nvPr/>
          </p:nvSpPr>
          <p:spPr bwMode="auto">
            <a:xfrm>
              <a:off x="10064942" y="3678869"/>
              <a:ext cx="157381" cy="103378"/>
            </a:xfrm>
            <a:custGeom>
              <a:avLst/>
              <a:gdLst>
                <a:gd name="T0" fmla="*/ 39 w 43"/>
                <a:gd name="T1" fmla="*/ 14 h 28"/>
                <a:gd name="T2" fmla="*/ 14 w 43"/>
                <a:gd name="T3" fmla="*/ 0 h 28"/>
                <a:gd name="T4" fmla="*/ 4 w 43"/>
                <a:gd name="T5" fmla="*/ 14 h 28"/>
                <a:gd name="T6" fmla="*/ 29 w 43"/>
                <a:gd name="T7" fmla="*/ 28 h 28"/>
                <a:gd name="T8" fmla="*/ 39 w 4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39" y="14"/>
                  </a:moveTo>
                  <a:cubicBezTo>
                    <a:pt x="35" y="6"/>
                    <a:pt x="24" y="0"/>
                    <a:pt x="14" y="0"/>
                  </a:cubicBezTo>
                  <a:cubicBezTo>
                    <a:pt x="4" y="0"/>
                    <a:pt x="0" y="6"/>
                    <a:pt x="4" y="14"/>
                  </a:cubicBezTo>
                  <a:cubicBezTo>
                    <a:pt x="7" y="22"/>
                    <a:pt x="19" y="28"/>
                    <a:pt x="29" y="28"/>
                  </a:cubicBezTo>
                  <a:cubicBezTo>
                    <a:pt x="39" y="28"/>
                    <a:pt x="43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0" name="任意多边形: 形状 629">
              <a:extLst>
                <a:ext uri="{FF2B5EF4-FFF2-40B4-BE49-F238E27FC236}">
                  <a16:creationId xmlns:a16="http://schemas.microsoft.com/office/drawing/2014/main" id="{9683BB70-C8A2-4C07-9042-08F2E1AF880E}"/>
                </a:ext>
              </a:extLst>
            </p:cNvPr>
            <p:cNvSpPr/>
            <p:nvPr/>
          </p:nvSpPr>
          <p:spPr bwMode="auto">
            <a:xfrm>
              <a:off x="10222323" y="3678869"/>
              <a:ext cx="160466" cy="103378"/>
            </a:xfrm>
            <a:custGeom>
              <a:avLst/>
              <a:gdLst>
                <a:gd name="T0" fmla="*/ 40 w 44"/>
                <a:gd name="T1" fmla="*/ 14 h 28"/>
                <a:gd name="T2" fmla="*/ 15 w 44"/>
                <a:gd name="T3" fmla="*/ 0 h 28"/>
                <a:gd name="T4" fmla="*/ 4 w 44"/>
                <a:gd name="T5" fmla="*/ 14 h 28"/>
                <a:gd name="T6" fmla="*/ 30 w 44"/>
                <a:gd name="T7" fmla="*/ 28 h 28"/>
                <a:gd name="T8" fmla="*/ 40 w 44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40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2"/>
                    <a:pt x="20" y="28"/>
                    <a:pt x="30" y="28"/>
                  </a:cubicBezTo>
                  <a:cubicBezTo>
                    <a:pt x="40" y="28"/>
                    <a:pt x="44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1" name="任意多边形: 形状 630">
              <a:extLst>
                <a:ext uri="{FF2B5EF4-FFF2-40B4-BE49-F238E27FC236}">
                  <a16:creationId xmlns:a16="http://schemas.microsoft.com/office/drawing/2014/main" id="{CDAAA2C6-C2C9-4C03-8FBF-30D11F8961EC}"/>
                </a:ext>
              </a:extLst>
            </p:cNvPr>
            <p:cNvSpPr/>
            <p:nvPr/>
          </p:nvSpPr>
          <p:spPr bwMode="auto">
            <a:xfrm>
              <a:off x="10382789" y="3678869"/>
              <a:ext cx="160466" cy="103378"/>
            </a:xfrm>
            <a:custGeom>
              <a:avLst/>
              <a:gdLst>
                <a:gd name="T0" fmla="*/ 40 w 44"/>
                <a:gd name="T1" fmla="*/ 14 h 28"/>
                <a:gd name="T2" fmla="*/ 14 w 44"/>
                <a:gd name="T3" fmla="*/ 0 h 28"/>
                <a:gd name="T4" fmla="*/ 4 w 44"/>
                <a:gd name="T5" fmla="*/ 14 h 28"/>
                <a:gd name="T6" fmla="*/ 30 w 44"/>
                <a:gd name="T7" fmla="*/ 28 h 28"/>
                <a:gd name="T8" fmla="*/ 40 w 44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40" y="14"/>
                  </a:moveTo>
                  <a:cubicBezTo>
                    <a:pt x="36" y="6"/>
                    <a:pt x="24" y="0"/>
                    <a:pt x="14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9" y="22"/>
                    <a:pt x="20" y="28"/>
                    <a:pt x="30" y="28"/>
                  </a:cubicBezTo>
                  <a:cubicBezTo>
                    <a:pt x="40" y="28"/>
                    <a:pt x="44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2" name="任意多边形: 形状 631">
              <a:extLst>
                <a:ext uri="{FF2B5EF4-FFF2-40B4-BE49-F238E27FC236}">
                  <a16:creationId xmlns:a16="http://schemas.microsoft.com/office/drawing/2014/main" id="{3AB9CFDE-CE3D-4B2A-8C08-F142E997A683}"/>
                </a:ext>
              </a:extLst>
            </p:cNvPr>
            <p:cNvSpPr/>
            <p:nvPr/>
          </p:nvSpPr>
          <p:spPr bwMode="auto">
            <a:xfrm>
              <a:off x="9156147" y="3803849"/>
              <a:ext cx="157381" cy="101834"/>
            </a:xfrm>
            <a:custGeom>
              <a:avLst/>
              <a:gdLst>
                <a:gd name="T0" fmla="*/ 39 w 43"/>
                <a:gd name="T1" fmla="*/ 14 h 28"/>
                <a:gd name="T2" fmla="*/ 15 w 43"/>
                <a:gd name="T3" fmla="*/ 0 h 28"/>
                <a:gd name="T4" fmla="*/ 3 w 43"/>
                <a:gd name="T5" fmla="*/ 14 h 28"/>
                <a:gd name="T6" fmla="*/ 27 w 43"/>
                <a:gd name="T7" fmla="*/ 28 h 28"/>
                <a:gd name="T8" fmla="*/ 39 w 4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39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6" y="22"/>
                    <a:pt x="17" y="28"/>
                    <a:pt x="27" y="28"/>
                  </a:cubicBezTo>
                  <a:cubicBezTo>
                    <a:pt x="37" y="28"/>
                    <a:pt x="43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3" name="任意多边形: 形状 632">
              <a:extLst>
                <a:ext uri="{FF2B5EF4-FFF2-40B4-BE49-F238E27FC236}">
                  <a16:creationId xmlns:a16="http://schemas.microsoft.com/office/drawing/2014/main" id="{542997FF-B1D0-4FEE-B9AC-855601C8B88D}"/>
                </a:ext>
              </a:extLst>
            </p:cNvPr>
            <p:cNvSpPr/>
            <p:nvPr/>
          </p:nvSpPr>
          <p:spPr bwMode="auto">
            <a:xfrm>
              <a:off x="9316614" y="3803849"/>
              <a:ext cx="157381" cy="101834"/>
            </a:xfrm>
            <a:custGeom>
              <a:avLst/>
              <a:gdLst>
                <a:gd name="T0" fmla="*/ 40 w 43"/>
                <a:gd name="T1" fmla="*/ 14 h 28"/>
                <a:gd name="T2" fmla="*/ 16 w 43"/>
                <a:gd name="T3" fmla="*/ 0 h 28"/>
                <a:gd name="T4" fmla="*/ 3 w 43"/>
                <a:gd name="T5" fmla="*/ 14 h 28"/>
                <a:gd name="T6" fmla="*/ 28 w 43"/>
                <a:gd name="T7" fmla="*/ 28 h 28"/>
                <a:gd name="T8" fmla="*/ 40 w 4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40" y="14"/>
                  </a:moveTo>
                  <a:cubicBezTo>
                    <a:pt x="36" y="6"/>
                    <a:pt x="26" y="0"/>
                    <a:pt x="16" y="0"/>
                  </a:cubicBezTo>
                  <a:cubicBezTo>
                    <a:pt x="6" y="0"/>
                    <a:pt x="0" y="6"/>
                    <a:pt x="3" y="14"/>
                  </a:cubicBezTo>
                  <a:cubicBezTo>
                    <a:pt x="7" y="22"/>
                    <a:pt x="18" y="28"/>
                    <a:pt x="28" y="28"/>
                  </a:cubicBezTo>
                  <a:cubicBezTo>
                    <a:pt x="38" y="28"/>
                    <a:pt x="43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4" name="任意多边形: 形状 633">
              <a:extLst>
                <a:ext uri="{FF2B5EF4-FFF2-40B4-BE49-F238E27FC236}">
                  <a16:creationId xmlns:a16="http://schemas.microsoft.com/office/drawing/2014/main" id="{9B925BA7-300B-4560-B7A8-BFB280950B26}"/>
                </a:ext>
              </a:extLst>
            </p:cNvPr>
            <p:cNvSpPr/>
            <p:nvPr/>
          </p:nvSpPr>
          <p:spPr bwMode="auto">
            <a:xfrm>
              <a:off x="10290213" y="3803849"/>
              <a:ext cx="165096" cy="101834"/>
            </a:xfrm>
            <a:custGeom>
              <a:avLst/>
              <a:gdLst>
                <a:gd name="T0" fmla="*/ 40 w 45"/>
                <a:gd name="T1" fmla="*/ 14 h 28"/>
                <a:gd name="T2" fmla="*/ 14 w 45"/>
                <a:gd name="T3" fmla="*/ 0 h 28"/>
                <a:gd name="T4" fmla="*/ 4 w 45"/>
                <a:gd name="T5" fmla="*/ 14 h 28"/>
                <a:gd name="T6" fmla="*/ 30 w 45"/>
                <a:gd name="T7" fmla="*/ 28 h 28"/>
                <a:gd name="T8" fmla="*/ 40 w 45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8">
                  <a:moveTo>
                    <a:pt x="40" y="14"/>
                  </a:moveTo>
                  <a:cubicBezTo>
                    <a:pt x="36" y="6"/>
                    <a:pt x="24" y="0"/>
                    <a:pt x="14" y="0"/>
                  </a:cubicBezTo>
                  <a:cubicBezTo>
                    <a:pt x="4" y="0"/>
                    <a:pt x="0" y="6"/>
                    <a:pt x="4" y="14"/>
                  </a:cubicBezTo>
                  <a:cubicBezTo>
                    <a:pt x="8" y="22"/>
                    <a:pt x="20" y="28"/>
                    <a:pt x="30" y="28"/>
                  </a:cubicBezTo>
                  <a:cubicBezTo>
                    <a:pt x="40" y="28"/>
                    <a:pt x="45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5" name="任意多边形: 形状 634">
              <a:extLst>
                <a:ext uri="{FF2B5EF4-FFF2-40B4-BE49-F238E27FC236}">
                  <a16:creationId xmlns:a16="http://schemas.microsoft.com/office/drawing/2014/main" id="{D77A2DE7-00C8-41C1-833C-828380990924}"/>
                </a:ext>
              </a:extLst>
            </p:cNvPr>
            <p:cNvSpPr/>
            <p:nvPr/>
          </p:nvSpPr>
          <p:spPr bwMode="auto">
            <a:xfrm>
              <a:off x="10452222" y="3803849"/>
              <a:ext cx="163552" cy="101834"/>
            </a:xfrm>
            <a:custGeom>
              <a:avLst/>
              <a:gdLst>
                <a:gd name="T0" fmla="*/ 41 w 45"/>
                <a:gd name="T1" fmla="*/ 14 h 28"/>
                <a:gd name="T2" fmla="*/ 14 w 45"/>
                <a:gd name="T3" fmla="*/ 0 h 28"/>
                <a:gd name="T4" fmla="*/ 4 w 45"/>
                <a:gd name="T5" fmla="*/ 14 h 28"/>
                <a:gd name="T6" fmla="*/ 31 w 45"/>
                <a:gd name="T7" fmla="*/ 28 h 28"/>
                <a:gd name="T8" fmla="*/ 41 w 45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8">
                  <a:moveTo>
                    <a:pt x="41" y="14"/>
                  </a:moveTo>
                  <a:cubicBezTo>
                    <a:pt x="36" y="6"/>
                    <a:pt x="24" y="0"/>
                    <a:pt x="14" y="0"/>
                  </a:cubicBezTo>
                  <a:cubicBezTo>
                    <a:pt x="4" y="0"/>
                    <a:pt x="0" y="6"/>
                    <a:pt x="4" y="14"/>
                  </a:cubicBezTo>
                  <a:cubicBezTo>
                    <a:pt x="9" y="22"/>
                    <a:pt x="20" y="28"/>
                    <a:pt x="31" y="28"/>
                  </a:cubicBezTo>
                  <a:cubicBezTo>
                    <a:pt x="41" y="28"/>
                    <a:pt x="45" y="22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6" name="任意多边形: 形状 635">
              <a:extLst>
                <a:ext uri="{FF2B5EF4-FFF2-40B4-BE49-F238E27FC236}">
                  <a16:creationId xmlns:a16="http://schemas.microsoft.com/office/drawing/2014/main" id="{159C1097-57DA-4C89-8BD9-5552CCBCC3D2}"/>
                </a:ext>
              </a:extLst>
            </p:cNvPr>
            <p:cNvSpPr/>
            <p:nvPr/>
          </p:nvSpPr>
          <p:spPr bwMode="auto">
            <a:xfrm>
              <a:off x="11348674" y="4198843"/>
              <a:ext cx="183611" cy="112636"/>
            </a:xfrm>
            <a:custGeom>
              <a:avLst/>
              <a:gdLst>
                <a:gd name="T0" fmla="*/ 44 w 50"/>
                <a:gd name="T1" fmla="*/ 15 h 31"/>
                <a:gd name="T2" fmla="*/ 15 w 50"/>
                <a:gd name="T3" fmla="*/ 0 h 31"/>
                <a:gd name="T4" fmla="*/ 6 w 50"/>
                <a:gd name="T5" fmla="*/ 15 h 31"/>
                <a:gd name="T6" fmla="*/ 35 w 50"/>
                <a:gd name="T7" fmla="*/ 31 h 31"/>
                <a:gd name="T8" fmla="*/ 44 w 50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1">
                  <a:moveTo>
                    <a:pt x="44" y="15"/>
                  </a:moveTo>
                  <a:cubicBezTo>
                    <a:pt x="38" y="7"/>
                    <a:pt x="25" y="0"/>
                    <a:pt x="15" y="0"/>
                  </a:cubicBezTo>
                  <a:cubicBezTo>
                    <a:pt x="5" y="0"/>
                    <a:pt x="0" y="7"/>
                    <a:pt x="6" y="15"/>
                  </a:cubicBezTo>
                  <a:cubicBezTo>
                    <a:pt x="11" y="24"/>
                    <a:pt x="24" y="31"/>
                    <a:pt x="35" y="31"/>
                  </a:cubicBezTo>
                  <a:cubicBezTo>
                    <a:pt x="46" y="31"/>
                    <a:pt x="50" y="24"/>
                    <a:pt x="4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7" name="任意多边形: 形状 636">
              <a:extLst>
                <a:ext uri="{FF2B5EF4-FFF2-40B4-BE49-F238E27FC236}">
                  <a16:creationId xmlns:a16="http://schemas.microsoft.com/office/drawing/2014/main" id="{1CEC9A3F-BF3D-4179-9CC7-9A13DDDEC253}"/>
                </a:ext>
              </a:extLst>
            </p:cNvPr>
            <p:cNvSpPr/>
            <p:nvPr/>
          </p:nvSpPr>
          <p:spPr bwMode="auto">
            <a:xfrm>
              <a:off x="10027912" y="3931913"/>
              <a:ext cx="165096" cy="104920"/>
            </a:xfrm>
            <a:custGeom>
              <a:avLst/>
              <a:gdLst>
                <a:gd name="T0" fmla="*/ 41 w 45"/>
                <a:gd name="T1" fmla="*/ 14 h 29"/>
                <a:gd name="T2" fmla="*/ 15 w 45"/>
                <a:gd name="T3" fmla="*/ 0 h 29"/>
                <a:gd name="T4" fmla="*/ 4 w 45"/>
                <a:gd name="T5" fmla="*/ 14 h 29"/>
                <a:gd name="T6" fmla="*/ 30 w 45"/>
                <a:gd name="T7" fmla="*/ 29 h 29"/>
                <a:gd name="T8" fmla="*/ 41 w 45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9">
                  <a:moveTo>
                    <a:pt x="41" y="14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2"/>
                    <a:pt x="20" y="29"/>
                    <a:pt x="30" y="29"/>
                  </a:cubicBezTo>
                  <a:cubicBezTo>
                    <a:pt x="40" y="29"/>
                    <a:pt x="45" y="22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8" name="任意多边形: 形状 637">
              <a:extLst>
                <a:ext uri="{FF2B5EF4-FFF2-40B4-BE49-F238E27FC236}">
                  <a16:creationId xmlns:a16="http://schemas.microsoft.com/office/drawing/2014/main" id="{CE852FDD-C09B-41BA-8B39-5DF884C6B7B4}"/>
                </a:ext>
              </a:extLst>
            </p:cNvPr>
            <p:cNvSpPr/>
            <p:nvPr/>
          </p:nvSpPr>
          <p:spPr bwMode="auto">
            <a:xfrm>
              <a:off x="10356560" y="3931913"/>
              <a:ext cx="168182" cy="104920"/>
            </a:xfrm>
            <a:custGeom>
              <a:avLst/>
              <a:gdLst>
                <a:gd name="T0" fmla="*/ 42 w 46"/>
                <a:gd name="T1" fmla="*/ 14 h 29"/>
                <a:gd name="T2" fmla="*/ 15 w 46"/>
                <a:gd name="T3" fmla="*/ 0 h 29"/>
                <a:gd name="T4" fmla="*/ 5 w 46"/>
                <a:gd name="T5" fmla="*/ 14 h 29"/>
                <a:gd name="T6" fmla="*/ 31 w 46"/>
                <a:gd name="T7" fmla="*/ 29 h 29"/>
                <a:gd name="T8" fmla="*/ 42 w 46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9">
                  <a:moveTo>
                    <a:pt x="42" y="14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5" y="14"/>
                  </a:cubicBezTo>
                  <a:cubicBezTo>
                    <a:pt x="9" y="22"/>
                    <a:pt x="21" y="29"/>
                    <a:pt x="31" y="29"/>
                  </a:cubicBezTo>
                  <a:cubicBezTo>
                    <a:pt x="42" y="29"/>
                    <a:pt x="46" y="22"/>
                    <a:pt x="4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9" name="任意多边形: 形状 638">
              <a:extLst>
                <a:ext uri="{FF2B5EF4-FFF2-40B4-BE49-F238E27FC236}">
                  <a16:creationId xmlns:a16="http://schemas.microsoft.com/office/drawing/2014/main" id="{570DBD82-212A-452E-BB8B-75C693CCCA22}"/>
                </a:ext>
              </a:extLst>
            </p:cNvPr>
            <p:cNvSpPr/>
            <p:nvPr/>
          </p:nvSpPr>
          <p:spPr bwMode="auto">
            <a:xfrm>
              <a:off x="9762525" y="4063064"/>
              <a:ext cx="163552" cy="109550"/>
            </a:xfrm>
            <a:custGeom>
              <a:avLst/>
              <a:gdLst>
                <a:gd name="T0" fmla="*/ 41 w 45"/>
                <a:gd name="T1" fmla="*/ 15 h 30"/>
                <a:gd name="T2" fmla="*/ 15 w 45"/>
                <a:gd name="T3" fmla="*/ 0 h 30"/>
                <a:gd name="T4" fmla="*/ 3 w 45"/>
                <a:gd name="T5" fmla="*/ 15 h 30"/>
                <a:gd name="T6" fmla="*/ 29 w 45"/>
                <a:gd name="T7" fmla="*/ 30 h 30"/>
                <a:gd name="T8" fmla="*/ 41 w 45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0">
                  <a:moveTo>
                    <a:pt x="41" y="15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3" y="15"/>
                  </a:cubicBezTo>
                  <a:cubicBezTo>
                    <a:pt x="7" y="23"/>
                    <a:pt x="19" y="30"/>
                    <a:pt x="29" y="30"/>
                  </a:cubicBezTo>
                  <a:cubicBezTo>
                    <a:pt x="40" y="30"/>
                    <a:pt x="45" y="23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0" name="任意多边形: 形状 639">
              <a:extLst>
                <a:ext uri="{FF2B5EF4-FFF2-40B4-BE49-F238E27FC236}">
                  <a16:creationId xmlns:a16="http://schemas.microsoft.com/office/drawing/2014/main" id="{6B1E4FE3-A1D3-41E5-87AC-F5B0A355B55A}"/>
                </a:ext>
              </a:extLst>
            </p:cNvPr>
            <p:cNvSpPr/>
            <p:nvPr/>
          </p:nvSpPr>
          <p:spPr bwMode="auto">
            <a:xfrm>
              <a:off x="9926077" y="4063064"/>
              <a:ext cx="168182" cy="109550"/>
            </a:xfrm>
            <a:custGeom>
              <a:avLst/>
              <a:gdLst>
                <a:gd name="T0" fmla="*/ 42 w 46"/>
                <a:gd name="T1" fmla="*/ 15 h 30"/>
                <a:gd name="T2" fmla="*/ 16 w 46"/>
                <a:gd name="T3" fmla="*/ 0 h 30"/>
                <a:gd name="T4" fmla="*/ 4 w 46"/>
                <a:gd name="T5" fmla="*/ 15 h 30"/>
                <a:gd name="T6" fmla="*/ 31 w 46"/>
                <a:gd name="T7" fmla="*/ 30 h 30"/>
                <a:gd name="T8" fmla="*/ 42 w 46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">
                  <a:moveTo>
                    <a:pt x="42" y="15"/>
                  </a:moveTo>
                  <a:cubicBezTo>
                    <a:pt x="38" y="6"/>
                    <a:pt x="26" y="0"/>
                    <a:pt x="16" y="0"/>
                  </a:cubicBezTo>
                  <a:cubicBezTo>
                    <a:pt x="6" y="0"/>
                    <a:pt x="0" y="6"/>
                    <a:pt x="4" y="15"/>
                  </a:cubicBezTo>
                  <a:cubicBezTo>
                    <a:pt x="8" y="23"/>
                    <a:pt x="20" y="30"/>
                    <a:pt x="31" y="30"/>
                  </a:cubicBezTo>
                  <a:cubicBezTo>
                    <a:pt x="41" y="30"/>
                    <a:pt x="46" y="23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1" name="任意多边形: 形状 640">
              <a:extLst>
                <a:ext uri="{FF2B5EF4-FFF2-40B4-BE49-F238E27FC236}">
                  <a16:creationId xmlns:a16="http://schemas.microsoft.com/office/drawing/2014/main" id="{BED80F32-4B2F-46AF-B00A-B6299C7E4614}"/>
                </a:ext>
              </a:extLst>
            </p:cNvPr>
            <p:cNvSpPr/>
            <p:nvPr/>
          </p:nvSpPr>
          <p:spPr bwMode="auto">
            <a:xfrm>
              <a:off x="10094259" y="4063064"/>
              <a:ext cx="168182" cy="109550"/>
            </a:xfrm>
            <a:custGeom>
              <a:avLst/>
              <a:gdLst>
                <a:gd name="T0" fmla="*/ 42 w 46"/>
                <a:gd name="T1" fmla="*/ 15 h 30"/>
                <a:gd name="T2" fmla="*/ 15 w 46"/>
                <a:gd name="T3" fmla="*/ 0 h 30"/>
                <a:gd name="T4" fmla="*/ 4 w 46"/>
                <a:gd name="T5" fmla="*/ 15 h 30"/>
                <a:gd name="T6" fmla="*/ 31 w 46"/>
                <a:gd name="T7" fmla="*/ 30 h 30"/>
                <a:gd name="T8" fmla="*/ 42 w 46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">
                  <a:moveTo>
                    <a:pt x="42" y="15"/>
                  </a:moveTo>
                  <a:cubicBezTo>
                    <a:pt x="38" y="6"/>
                    <a:pt x="26" y="0"/>
                    <a:pt x="15" y="0"/>
                  </a:cubicBezTo>
                  <a:cubicBezTo>
                    <a:pt x="5" y="0"/>
                    <a:pt x="0" y="6"/>
                    <a:pt x="4" y="15"/>
                  </a:cubicBezTo>
                  <a:cubicBezTo>
                    <a:pt x="9" y="23"/>
                    <a:pt x="20" y="30"/>
                    <a:pt x="31" y="30"/>
                  </a:cubicBezTo>
                  <a:cubicBezTo>
                    <a:pt x="41" y="30"/>
                    <a:pt x="46" y="23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2" name="任意多边形: 形状 641">
              <a:extLst>
                <a:ext uri="{FF2B5EF4-FFF2-40B4-BE49-F238E27FC236}">
                  <a16:creationId xmlns:a16="http://schemas.microsoft.com/office/drawing/2014/main" id="{6747597F-67E0-4E66-A782-75DDE4E6BD16}"/>
                </a:ext>
              </a:extLst>
            </p:cNvPr>
            <p:cNvSpPr/>
            <p:nvPr/>
          </p:nvSpPr>
          <p:spPr bwMode="auto">
            <a:xfrm>
              <a:off x="10262440" y="4063064"/>
              <a:ext cx="166638" cy="109550"/>
            </a:xfrm>
            <a:custGeom>
              <a:avLst/>
              <a:gdLst>
                <a:gd name="T0" fmla="*/ 42 w 46"/>
                <a:gd name="T1" fmla="*/ 15 h 30"/>
                <a:gd name="T2" fmla="*/ 15 w 46"/>
                <a:gd name="T3" fmla="*/ 0 h 30"/>
                <a:gd name="T4" fmla="*/ 4 w 46"/>
                <a:gd name="T5" fmla="*/ 15 h 30"/>
                <a:gd name="T6" fmla="*/ 31 w 46"/>
                <a:gd name="T7" fmla="*/ 30 h 30"/>
                <a:gd name="T8" fmla="*/ 42 w 46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">
                  <a:moveTo>
                    <a:pt x="42" y="15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4" y="15"/>
                  </a:cubicBezTo>
                  <a:cubicBezTo>
                    <a:pt x="9" y="23"/>
                    <a:pt x="21" y="30"/>
                    <a:pt x="31" y="30"/>
                  </a:cubicBezTo>
                  <a:cubicBezTo>
                    <a:pt x="42" y="30"/>
                    <a:pt x="46" y="23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3" name="任意多边形: 形状 642">
              <a:extLst>
                <a:ext uri="{FF2B5EF4-FFF2-40B4-BE49-F238E27FC236}">
                  <a16:creationId xmlns:a16="http://schemas.microsoft.com/office/drawing/2014/main" id="{F9944B12-1A33-4F98-838B-7BD1E5D32F3A}"/>
                </a:ext>
              </a:extLst>
            </p:cNvPr>
            <p:cNvSpPr/>
            <p:nvPr/>
          </p:nvSpPr>
          <p:spPr bwMode="auto">
            <a:xfrm>
              <a:off x="10429078" y="4063064"/>
              <a:ext cx="168182" cy="109550"/>
            </a:xfrm>
            <a:custGeom>
              <a:avLst/>
              <a:gdLst>
                <a:gd name="T0" fmla="*/ 42 w 46"/>
                <a:gd name="T1" fmla="*/ 15 h 30"/>
                <a:gd name="T2" fmla="*/ 15 w 46"/>
                <a:gd name="T3" fmla="*/ 0 h 30"/>
                <a:gd name="T4" fmla="*/ 4 w 46"/>
                <a:gd name="T5" fmla="*/ 15 h 30"/>
                <a:gd name="T6" fmla="*/ 31 w 46"/>
                <a:gd name="T7" fmla="*/ 30 h 30"/>
                <a:gd name="T8" fmla="*/ 42 w 46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">
                  <a:moveTo>
                    <a:pt x="42" y="15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4" y="15"/>
                  </a:cubicBezTo>
                  <a:cubicBezTo>
                    <a:pt x="9" y="23"/>
                    <a:pt x="21" y="30"/>
                    <a:pt x="31" y="30"/>
                  </a:cubicBezTo>
                  <a:cubicBezTo>
                    <a:pt x="42" y="30"/>
                    <a:pt x="46" y="23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4" name="任意多边形: 形状 643">
              <a:extLst>
                <a:ext uri="{FF2B5EF4-FFF2-40B4-BE49-F238E27FC236}">
                  <a16:creationId xmlns:a16="http://schemas.microsoft.com/office/drawing/2014/main" id="{ED2225E7-DA28-4540-BEB7-517CFC40AC1B}"/>
                </a:ext>
              </a:extLst>
            </p:cNvPr>
            <p:cNvSpPr/>
            <p:nvPr/>
          </p:nvSpPr>
          <p:spPr bwMode="auto">
            <a:xfrm>
              <a:off x="10597259" y="4063064"/>
              <a:ext cx="171268" cy="109550"/>
            </a:xfrm>
            <a:custGeom>
              <a:avLst/>
              <a:gdLst>
                <a:gd name="T0" fmla="*/ 42 w 47"/>
                <a:gd name="T1" fmla="*/ 15 h 30"/>
                <a:gd name="T2" fmla="*/ 14 w 47"/>
                <a:gd name="T3" fmla="*/ 0 h 30"/>
                <a:gd name="T4" fmla="*/ 4 w 47"/>
                <a:gd name="T5" fmla="*/ 15 h 30"/>
                <a:gd name="T6" fmla="*/ 32 w 47"/>
                <a:gd name="T7" fmla="*/ 30 h 30"/>
                <a:gd name="T8" fmla="*/ 42 w 47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0">
                  <a:moveTo>
                    <a:pt x="42" y="15"/>
                  </a:moveTo>
                  <a:cubicBezTo>
                    <a:pt x="37" y="6"/>
                    <a:pt x="25" y="0"/>
                    <a:pt x="14" y="0"/>
                  </a:cubicBezTo>
                  <a:cubicBezTo>
                    <a:pt x="4" y="0"/>
                    <a:pt x="0" y="6"/>
                    <a:pt x="4" y="15"/>
                  </a:cubicBezTo>
                  <a:cubicBezTo>
                    <a:pt x="9" y="23"/>
                    <a:pt x="21" y="30"/>
                    <a:pt x="32" y="30"/>
                  </a:cubicBezTo>
                  <a:cubicBezTo>
                    <a:pt x="42" y="30"/>
                    <a:pt x="47" y="23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5" name="任意多边形: 形状 644">
              <a:extLst>
                <a:ext uri="{FF2B5EF4-FFF2-40B4-BE49-F238E27FC236}">
                  <a16:creationId xmlns:a16="http://schemas.microsoft.com/office/drawing/2014/main" id="{A4474838-4220-4C96-AD99-473E1DADA115}"/>
                </a:ext>
              </a:extLst>
            </p:cNvPr>
            <p:cNvSpPr/>
            <p:nvPr/>
          </p:nvSpPr>
          <p:spPr bwMode="auto">
            <a:xfrm>
              <a:off x="9652976" y="4198843"/>
              <a:ext cx="166638" cy="112636"/>
            </a:xfrm>
            <a:custGeom>
              <a:avLst/>
              <a:gdLst>
                <a:gd name="T0" fmla="*/ 42 w 46"/>
                <a:gd name="T1" fmla="*/ 15 h 31"/>
                <a:gd name="T2" fmla="*/ 16 w 46"/>
                <a:gd name="T3" fmla="*/ 0 h 31"/>
                <a:gd name="T4" fmla="*/ 4 w 46"/>
                <a:gd name="T5" fmla="*/ 15 h 31"/>
                <a:gd name="T6" fmla="*/ 30 w 46"/>
                <a:gd name="T7" fmla="*/ 31 h 31"/>
                <a:gd name="T8" fmla="*/ 42 w 46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1">
                  <a:moveTo>
                    <a:pt x="42" y="15"/>
                  </a:moveTo>
                  <a:cubicBezTo>
                    <a:pt x="38" y="7"/>
                    <a:pt x="27" y="0"/>
                    <a:pt x="16" y="0"/>
                  </a:cubicBezTo>
                  <a:cubicBezTo>
                    <a:pt x="6" y="0"/>
                    <a:pt x="0" y="7"/>
                    <a:pt x="4" y="15"/>
                  </a:cubicBezTo>
                  <a:cubicBezTo>
                    <a:pt x="8" y="24"/>
                    <a:pt x="20" y="31"/>
                    <a:pt x="30" y="31"/>
                  </a:cubicBezTo>
                  <a:cubicBezTo>
                    <a:pt x="41" y="31"/>
                    <a:pt x="46" y="24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6" name="任意多边形: 形状 645">
              <a:extLst>
                <a:ext uri="{FF2B5EF4-FFF2-40B4-BE49-F238E27FC236}">
                  <a16:creationId xmlns:a16="http://schemas.microsoft.com/office/drawing/2014/main" id="{A51F55C7-B2C9-42E2-826D-505A4F4CB80C}"/>
                </a:ext>
              </a:extLst>
            </p:cNvPr>
            <p:cNvSpPr/>
            <p:nvPr/>
          </p:nvSpPr>
          <p:spPr bwMode="auto">
            <a:xfrm>
              <a:off x="9824243" y="4198843"/>
              <a:ext cx="168182" cy="112636"/>
            </a:xfrm>
            <a:custGeom>
              <a:avLst/>
              <a:gdLst>
                <a:gd name="T0" fmla="*/ 42 w 46"/>
                <a:gd name="T1" fmla="*/ 15 h 31"/>
                <a:gd name="T2" fmla="*/ 16 w 46"/>
                <a:gd name="T3" fmla="*/ 0 h 31"/>
                <a:gd name="T4" fmla="*/ 4 w 46"/>
                <a:gd name="T5" fmla="*/ 15 h 31"/>
                <a:gd name="T6" fmla="*/ 30 w 46"/>
                <a:gd name="T7" fmla="*/ 31 h 31"/>
                <a:gd name="T8" fmla="*/ 42 w 46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1">
                  <a:moveTo>
                    <a:pt x="42" y="15"/>
                  </a:moveTo>
                  <a:cubicBezTo>
                    <a:pt x="38" y="7"/>
                    <a:pt x="26" y="0"/>
                    <a:pt x="16" y="0"/>
                  </a:cubicBezTo>
                  <a:cubicBezTo>
                    <a:pt x="5" y="0"/>
                    <a:pt x="0" y="7"/>
                    <a:pt x="4" y="15"/>
                  </a:cubicBezTo>
                  <a:cubicBezTo>
                    <a:pt x="8" y="24"/>
                    <a:pt x="20" y="31"/>
                    <a:pt x="30" y="31"/>
                  </a:cubicBezTo>
                  <a:cubicBezTo>
                    <a:pt x="41" y="31"/>
                    <a:pt x="46" y="24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7" name="任意多边形: 形状 646">
              <a:extLst>
                <a:ext uri="{FF2B5EF4-FFF2-40B4-BE49-F238E27FC236}">
                  <a16:creationId xmlns:a16="http://schemas.microsoft.com/office/drawing/2014/main" id="{228A96DA-D327-413D-9E3A-691FBABD4D4C}"/>
                </a:ext>
              </a:extLst>
            </p:cNvPr>
            <p:cNvSpPr/>
            <p:nvPr/>
          </p:nvSpPr>
          <p:spPr bwMode="auto">
            <a:xfrm>
              <a:off x="9992424" y="4198843"/>
              <a:ext cx="171268" cy="112636"/>
            </a:xfrm>
            <a:custGeom>
              <a:avLst/>
              <a:gdLst>
                <a:gd name="T0" fmla="*/ 43 w 47"/>
                <a:gd name="T1" fmla="*/ 15 h 31"/>
                <a:gd name="T2" fmla="*/ 16 w 47"/>
                <a:gd name="T3" fmla="*/ 0 h 31"/>
                <a:gd name="T4" fmla="*/ 4 w 47"/>
                <a:gd name="T5" fmla="*/ 15 h 31"/>
                <a:gd name="T6" fmla="*/ 31 w 47"/>
                <a:gd name="T7" fmla="*/ 31 h 31"/>
                <a:gd name="T8" fmla="*/ 43 w 47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43" y="15"/>
                  </a:moveTo>
                  <a:cubicBezTo>
                    <a:pt x="38" y="7"/>
                    <a:pt x="26" y="0"/>
                    <a:pt x="16" y="0"/>
                  </a:cubicBezTo>
                  <a:cubicBezTo>
                    <a:pt x="5" y="0"/>
                    <a:pt x="0" y="7"/>
                    <a:pt x="4" y="15"/>
                  </a:cubicBezTo>
                  <a:cubicBezTo>
                    <a:pt x="9" y="24"/>
                    <a:pt x="21" y="31"/>
                    <a:pt x="31" y="31"/>
                  </a:cubicBezTo>
                  <a:cubicBezTo>
                    <a:pt x="42" y="31"/>
                    <a:pt x="47" y="24"/>
                    <a:pt x="4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8" name="任意多边形: 形状 647">
              <a:extLst>
                <a:ext uri="{FF2B5EF4-FFF2-40B4-BE49-F238E27FC236}">
                  <a16:creationId xmlns:a16="http://schemas.microsoft.com/office/drawing/2014/main" id="{B9B86AF4-8C1E-433D-A49C-C090DD9DF0C3}"/>
                </a:ext>
              </a:extLst>
            </p:cNvPr>
            <p:cNvSpPr/>
            <p:nvPr/>
          </p:nvSpPr>
          <p:spPr bwMode="auto">
            <a:xfrm>
              <a:off x="10163691" y="4198843"/>
              <a:ext cx="171268" cy="112636"/>
            </a:xfrm>
            <a:custGeom>
              <a:avLst/>
              <a:gdLst>
                <a:gd name="T0" fmla="*/ 42 w 47"/>
                <a:gd name="T1" fmla="*/ 15 h 31"/>
                <a:gd name="T2" fmla="*/ 15 w 47"/>
                <a:gd name="T3" fmla="*/ 0 h 31"/>
                <a:gd name="T4" fmla="*/ 4 w 47"/>
                <a:gd name="T5" fmla="*/ 15 h 31"/>
                <a:gd name="T6" fmla="*/ 31 w 47"/>
                <a:gd name="T7" fmla="*/ 31 h 31"/>
                <a:gd name="T8" fmla="*/ 42 w 47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42" y="15"/>
                  </a:moveTo>
                  <a:cubicBezTo>
                    <a:pt x="38" y="7"/>
                    <a:pt x="26" y="0"/>
                    <a:pt x="15" y="0"/>
                  </a:cubicBezTo>
                  <a:cubicBezTo>
                    <a:pt x="5" y="0"/>
                    <a:pt x="0" y="7"/>
                    <a:pt x="4" y="15"/>
                  </a:cubicBezTo>
                  <a:cubicBezTo>
                    <a:pt x="8" y="24"/>
                    <a:pt x="20" y="31"/>
                    <a:pt x="31" y="31"/>
                  </a:cubicBezTo>
                  <a:cubicBezTo>
                    <a:pt x="42" y="31"/>
                    <a:pt x="47" y="24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9" name="任意多边形: 形状 648">
              <a:extLst>
                <a:ext uri="{FF2B5EF4-FFF2-40B4-BE49-F238E27FC236}">
                  <a16:creationId xmlns:a16="http://schemas.microsoft.com/office/drawing/2014/main" id="{60BCA92A-DE34-493C-9A15-5CF364CAD5F1}"/>
                </a:ext>
              </a:extLst>
            </p:cNvPr>
            <p:cNvSpPr/>
            <p:nvPr/>
          </p:nvSpPr>
          <p:spPr bwMode="auto">
            <a:xfrm>
              <a:off x="10330329" y="4198843"/>
              <a:ext cx="175896" cy="112636"/>
            </a:xfrm>
            <a:custGeom>
              <a:avLst/>
              <a:gdLst>
                <a:gd name="T0" fmla="*/ 43 w 48"/>
                <a:gd name="T1" fmla="*/ 15 h 31"/>
                <a:gd name="T2" fmla="*/ 16 w 48"/>
                <a:gd name="T3" fmla="*/ 0 h 31"/>
                <a:gd name="T4" fmla="*/ 5 w 48"/>
                <a:gd name="T5" fmla="*/ 15 h 31"/>
                <a:gd name="T6" fmla="*/ 32 w 48"/>
                <a:gd name="T7" fmla="*/ 31 h 31"/>
                <a:gd name="T8" fmla="*/ 43 w 48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1">
                  <a:moveTo>
                    <a:pt x="43" y="15"/>
                  </a:moveTo>
                  <a:cubicBezTo>
                    <a:pt x="38" y="7"/>
                    <a:pt x="26" y="0"/>
                    <a:pt x="16" y="0"/>
                  </a:cubicBezTo>
                  <a:cubicBezTo>
                    <a:pt x="5" y="0"/>
                    <a:pt x="0" y="7"/>
                    <a:pt x="5" y="15"/>
                  </a:cubicBezTo>
                  <a:cubicBezTo>
                    <a:pt x="9" y="24"/>
                    <a:pt x="21" y="31"/>
                    <a:pt x="32" y="31"/>
                  </a:cubicBezTo>
                  <a:cubicBezTo>
                    <a:pt x="43" y="31"/>
                    <a:pt x="48" y="24"/>
                    <a:pt x="4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0" name="任意多边形: 形状 649">
              <a:extLst>
                <a:ext uri="{FF2B5EF4-FFF2-40B4-BE49-F238E27FC236}">
                  <a16:creationId xmlns:a16="http://schemas.microsoft.com/office/drawing/2014/main" id="{EDE0A928-3E0E-4901-9F9B-45C6E38335C1}"/>
                </a:ext>
              </a:extLst>
            </p:cNvPr>
            <p:cNvSpPr/>
            <p:nvPr/>
          </p:nvSpPr>
          <p:spPr bwMode="auto">
            <a:xfrm>
              <a:off x="10503139" y="4198843"/>
              <a:ext cx="171268" cy="112636"/>
            </a:xfrm>
            <a:custGeom>
              <a:avLst/>
              <a:gdLst>
                <a:gd name="T0" fmla="*/ 43 w 47"/>
                <a:gd name="T1" fmla="*/ 15 h 31"/>
                <a:gd name="T2" fmla="*/ 15 w 47"/>
                <a:gd name="T3" fmla="*/ 0 h 31"/>
                <a:gd name="T4" fmla="*/ 4 w 47"/>
                <a:gd name="T5" fmla="*/ 15 h 31"/>
                <a:gd name="T6" fmla="*/ 32 w 47"/>
                <a:gd name="T7" fmla="*/ 31 h 31"/>
                <a:gd name="T8" fmla="*/ 43 w 47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43" y="15"/>
                  </a:moveTo>
                  <a:cubicBezTo>
                    <a:pt x="38" y="7"/>
                    <a:pt x="26" y="0"/>
                    <a:pt x="15" y="0"/>
                  </a:cubicBezTo>
                  <a:cubicBezTo>
                    <a:pt x="5" y="0"/>
                    <a:pt x="0" y="7"/>
                    <a:pt x="4" y="15"/>
                  </a:cubicBezTo>
                  <a:cubicBezTo>
                    <a:pt x="9" y="24"/>
                    <a:pt x="21" y="31"/>
                    <a:pt x="32" y="31"/>
                  </a:cubicBezTo>
                  <a:cubicBezTo>
                    <a:pt x="43" y="31"/>
                    <a:pt x="47" y="24"/>
                    <a:pt x="4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1" name="任意多边形: 形状 650">
              <a:extLst>
                <a:ext uri="{FF2B5EF4-FFF2-40B4-BE49-F238E27FC236}">
                  <a16:creationId xmlns:a16="http://schemas.microsoft.com/office/drawing/2014/main" id="{5B888114-E858-4355-BC40-7C75CB877535}"/>
                </a:ext>
              </a:extLst>
            </p:cNvPr>
            <p:cNvSpPr/>
            <p:nvPr/>
          </p:nvSpPr>
          <p:spPr bwMode="auto">
            <a:xfrm>
              <a:off x="10669777" y="4198843"/>
              <a:ext cx="175896" cy="112636"/>
            </a:xfrm>
            <a:custGeom>
              <a:avLst/>
              <a:gdLst>
                <a:gd name="T0" fmla="*/ 43 w 48"/>
                <a:gd name="T1" fmla="*/ 15 h 31"/>
                <a:gd name="T2" fmla="*/ 15 w 48"/>
                <a:gd name="T3" fmla="*/ 0 h 31"/>
                <a:gd name="T4" fmla="*/ 5 w 48"/>
                <a:gd name="T5" fmla="*/ 15 h 31"/>
                <a:gd name="T6" fmla="*/ 33 w 48"/>
                <a:gd name="T7" fmla="*/ 31 h 31"/>
                <a:gd name="T8" fmla="*/ 43 w 48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1">
                  <a:moveTo>
                    <a:pt x="43" y="15"/>
                  </a:moveTo>
                  <a:cubicBezTo>
                    <a:pt x="38" y="7"/>
                    <a:pt x="26" y="0"/>
                    <a:pt x="15" y="0"/>
                  </a:cubicBezTo>
                  <a:cubicBezTo>
                    <a:pt x="5" y="0"/>
                    <a:pt x="0" y="7"/>
                    <a:pt x="5" y="15"/>
                  </a:cubicBezTo>
                  <a:cubicBezTo>
                    <a:pt x="10" y="24"/>
                    <a:pt x="22" y="31"/>
                    <a:pt x="33" y="31"/>
                  </a:cubicBezTo>
                  <a:cubicBezTo>
                    <a:pt x="44" y="31"/>
                    <a:pt x="48" y="24"/>
                    <a:pt x="4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2" name="任意多边形: 形状 651">
              <a:extLst>
                <a:ext uri="{FF2B5EF4-FFF2-40B4-BE49-F238E27FC236}">
                  <a16:creationId xmlns:a16="http://schemas.microsoft.com/office/drawing/2014/main" id="{CBE0C7C8-2B4E-4F81-BAFB-355826670EF2}"/>
                </a:ext>
              </a:extLst>
            </p:cNvPr>
            <p:cNvSpPr/>
            <p:nvPr/>
          </p:nvSpPr>
          <p:spPr bwMode="auto">
            <a:xfrm>
              <a:off x="9543426" y="4337708"/>
              <a:ext cx="166638" cy="115721"/>
            </a:xfrm>
            <a:custGeom>
              <a:avLst/>
              <a:gdLst>
                <a:gd name="T0" fmla="*/ 42 w 46"/>
                <a:gd name="T1" fmla="*/ 16 h 32"/>
                <a:gd name="T2" fmla="*/ 16 w 46"/>
                <a:gd name="T3" fmla="*/ 0 h 32"/>
                <a:gd name="T4" fmla="*/ 4 w 46"/>
                <a:gd name="T5" fmla="*/ 16 h 32"/>
                <a:gd name="T6" fmla="*/ 30 w 46"/>
                <a:gd name="T7" fmla="*/ 32 h 32"/>
                <a:gd name="T8" fmla="*/ 42 w 46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2">
                  <a:moveTo>
                    <a:pt x="42" y="16"/>
                  </a:moveTo>
                  <a:cubicBezTo>
                    <a:pt x="38" y="7"/>
                    <a:pt x="27" y="0"/>
                    <a:pt x="16" y="0"/>
                  </a:cubicBezTo>
                  <a:cubicBezTo>
                    <a:pt x="6" y="0"/>
                    <a:pt x="0" y="7"/>
                    <a:pt x="4" y="16"/>
                  </a:cubicBezTo>
                  <a:cubicBezTo>
                    <a:pt x="7" y="25"/>
                    <a:pt x="19" y="32"/>
                    <a:pt x="30" y="32"/>
                  </a:cubicBezTo>
                  <a:cubicBezTo>
                    <a:pt x="41" y="32"/>
                    <a:pt x="46" y="25"/>
                    <a:pt x="4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3" name="任意多边形: 形状 652">
              <a:extLst>
                <a:ext uri="{FF2B5EF4-FFF2-40B4-BE49-F238E27FC236}">
                  <a16:creationId xmlns:a16="http://schemas.microsoft.com/office/drawing/2014/main" id="{AFA6B7E4-3493-40DC-8E55-46169FB75754}"/>
                </a:ext>
              </a:extLst>
            </p:cNvPr>
            <p:cNvSpPr/>
            <p:nvPr/>
          </p:nvSpPr>
          <p:spPr bwMode="auto">
            <a:xfrm>
              <a:off x="9714694" y="4337708"/>
              <a:ext cx="171268" cy="115721"/>
            </a:xfrm>
            <a:custGeom>
              <a:avLst/>
              <a:gdLst>
                <a:gd name="T0" fmla="*/ 43 w 47"/>
                <a:gd name="T1" fmla="*/ 16 h 32"/>
                <a:gd name="T2" fmla="*/ 16 w 47"/>
                <a:gd name="T3" fmla="*/ 0 h 32"/>
                <a:gd name="T4" fmla="*/ 4 w 47"/>
                <a:gd name="T5" fmla="*/ 16 h 32"/>
                <a:gd name="T6" fmla="*/ 31 w 47"/>
                <a:gd name="T7" fmla="*/ 32 h 32"/>
                <a:gd name="T8" fmla="*/ 43 w 47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2">
                  <a:moveTo>
                    <a:pt x="43" y="16"/>
                  </a:moveTo>
                  <a:cubicBezTo>
                    <a:pt x="39" y="7"/>
                    <a:pt x="27" y="0"/>
                    <a:pt x="16" y="0"/>
                  </a:cubicBezTo>
                  <a:cubicBezTo>
                    <a:pt x="6" y="0"/>
                    <a:pt x="0" y="7"/>
                    <a:pt x="4" y="16"/>
                  </a:cubicBezTo>
                  <a:cubicBezTo>
                    <a:pt x="8" y="25"/>
                    <a:pt x="20" y="32"/>
                    <a:pt x="31" y="32"/>
                  </a:cubicBezTo>
                  <a:cubicBezTo>
                    <a:pt x="41" y="32"/>
                    <a:pt x="47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4" name="任意多边形: 形状 653">
              <a:extLst>
                <a:ext uri="{FF2B5EF4-FFF2-40B4-BE49-F238E27FC236}">
                  <a16:creationId xmlns:a16="http://schemas.microsoft.com/office/drawing/2014/main" id="{407EE015-A138-4C27-8349-8ED5EAAF5CE4}"/>
                </a:ext>
              </a:extLst>
            </p:cNvPr>
            <p:cNvSpPr/>
            <p:nvPr/>
          </p:nvSpPr>
          <p:spPr bwMode="auto">
            <a:xfrm>
              <a:off x="9885961" y="4337708"/>
              <a:ext cx="174353" cy="115721"/>
            </a:xfrm>
            <a:custGeom>
              <a:avLst/>
              <a:gdLst>
                <a:gd name="T0" fmla="*/ 43 w 48"/>
                <a:gd name="T1" fmla="*/ 16 h 32"/>
                <a:gd name="T2" fmla="*/ 16 w 48"/>
                <a:gd name="T3" fmla="*/ 0 h 32"/>
                <a:gd name="T4" fmla="*/ 5 w 48"/>
                <a:gd name="T5" fmla="*/ 16 h 32"/>
                <a:gd name="T6" fmla="*/ 31 w 48"/>
                <a:gd name="T7" fmla="*/ 32 h 32"/>
                <a:gd name="T8" fmla="*/ 43 w 48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43" y="16"/>
                  </a:moveTo>
                  <a:cubicBezTo>
                    <a:pt x="39" y="7"/>
                    <a:pt x="27" y="0"/>
                    <a:pt x="16" y="0"/>
                  </a:cubicBezTo>
                  <a:cubicBezTo>
                    <a:pt x="6" y="0"/>
                    <a:pt x="0" y="7"/>
                    <a:pt x="5" y="16"/>
                  </a:cubicBezTo>
                  <a:cubicBezTo>
                    <a:pt x="9" y="25"/>
                    <a:pt x="21" y="32"/>
                    <a:pt x="31" y="32"/>
                  </a:cubicBezTo>
                  <a:cubicBezTo>
                    <a:pt x="42" y="32"/>
                    <a:pt x="48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5" name="任意多边形: 形状 654">
              <a:extLst>
                <a:ext uri="{FF2B5EF4-FFF2-40B4-BE49-F238E27FC236}">
                  <a16:creationId xmlns:a16="http://schemas.microsoft.com/office/drawing/2014/main" id="{8963FF35-BDA7-4D1C-89AA-E05820888D83}"/>
                </a:ext>
              </a:extLst>
            </p:cNvPr>
            <p:cNvSpPr/>
            <p:nvPr/>
          </p:nvSpPr>
          <p:spPr bwMode="auto">
            <a:xfrm>
              <a:off x="10060314" y="4337708"/>
              <a:ext cx="172810" cy="115721"/>
            </a:xfrm>
            <a:custGeom>
              <a:avLst/>
              <a:gdLst>
                <a:gd name="T0" fmla="*/ 43 w 47"/>
                <a:gd name="T1" fmla="*/ 16 h 32"/>
                <a:gd name="T2" fmla="*/ 16 w 47"/>
                <a:gd name="T3" fmla="*/ 0 h 32"/>
                <a:gd name="T4" fmla="*/ 4 w 47"/>
                <a:gd name="T5" fmla="*/ 16 h 32"/>
                <a:gd name="T6" fmla="*/ 31 w 47"/>
                <a:gd name="T7" fmla="*/ 32 h 32"/>
                <a:gd name="T8" fmla="*/ 43 w 47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2">
                  <a:moveTo>
                    <a:pt x="43" y="16"/>
                  </a:moveTo>
                  <a:cubicBezTo>
                    <a:pt x="38" y="7"/>
                    <a:pt x="26" y="0"/>
                    <a:pt x="16" y="0"/>
                  </a:cubicBezTo>
                  <a:cubicBezTo>
                    <a:pt x="5" y="0"/>
                    <a:pt x="0" y="7"/>
                    <a:pt x="4" y="16"/>
                  </a:cubicBezTo>
                  <a:cubicBezTo>
                    <a:pt x="8" y="25"/>
                    <a:pt x="20" y="32"/>
                    <a:pt x="31" y="32"/>
                  </a:cubicBezTo>
                  <a:cubicBezTo>
                    <a:pt x="42" y="32"/>
                    <a:pt x="47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6" name="任意多边形: 形状 655">
              <a:extLst>
                <a:ext uri="{FF2B5EF4-FFF2-40B4-BE49-F238E27FC236}">
                  <a16:creationId xmlns:a16="http://schemas.microsoft.com/office/drawing/2014/main" id="{84D696B7-937C-4FA2-AC4C-6BC9763C7B78}"/>
                </a:ext>
              </a:extLst>
            </p:cNvPr>
            <p:cNvSpPr/>
            <p:nvPr/>
          </p:nvSpPr>
          <p:spPr bwMode="auto">
            <a:xfrm>
              <a:off x="10233124" y="4337708"/>
              <a:ext cx="174353" cy="115721"/>
            </a:xfrm>
            <a:custGeom>
              <a:avLst/>
              <a:gdLst>
                <a:gd name="T0" fmla="*/ 43 w 48"/>
                <a:gd name="T1" fmla="*/ 16 h 32"/>
                <a:gd name="T2" fmla="*/ 16 w 48"/>
                <a:gd name="T3" fmla="*/ 0 h 32"/>
                <a:gd name="T4" fmla="*/ 4 w 48"/>
                <a:gd name="T5" fmla="*/ 16 h 32"/>
                <a:gd name="T6" fmla="*/ 32 w 48"/>
                <a:gd name="T7" fmla="*/ 32 h 32"/>
                <a:gd name="T8" fmla="*/ 43 w 48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43" y="16"/>
                  </a:moveTo>
                  <a:cubicBezTo>
                    <a:pt x="39" y="7"/>
                    <a:pt x="26" y="0"/>
                    <a:pt x="16" y="0"/>
                  </a:cubicBezTo>
                  <a:cubicBezTo>
                    <a:pt x="5" y="0"/>
                    <a:pt x="0" y="7"/>
                    <a:pt x="4" y="16"/>
                  </a:cubicBezTo>
                  <a:cubicBezTo>
                    <a:pt x="9" y="25"/>
                    <a:pt x="21" y="32"/>
                    <a:pt x="32" y="32"/>
                  </a:cubicBezTo>
                  <a:cubicBezTo>
                    <a:pt x="43" y="32"/>
                    <a:pt x="48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7" name="任意多边形: 形状 656">
              <a:extLst>
                <a:ext uri="{FF2B5EF4-FFF2-40B4-BE49-F238E27FC236}">
                  <a16:creationId xmlns:a16="http://schemas.microsoft.com/office/drawing/2014/main" id="{A995FE83-3988-4251-B4BE-B94B25CD8103}"/>
                </a:ext>
              </a:extLst>
            </p:cNvPr>
            <p:cNvSpPr/>
            <p:nvPr/>
          </p:nvSpPr>
          <p:spPr bwMode="auto">
            <a:xfrm>
              <a:off x="10404391" y="4337708"/>
              <a:ext cx="174353" cy="115721"/>
            </a:xfrm>
            <a:custGeom>
              <a:avLst/>
              <a:gdLst>
                <a:gd name="T0" fmla="*/ 44 w 48"/>
                <a:gd name="T1" fmla="*/ 16 h 32"/>
                <a:gd name="T2" fmla="*/ 16 w 48"/>
                <a:gd name="T3" fmla="*/ 0 h 32"/>
                <a:gd name="T4" fmla="*/ 5 w 48"/>
                <a:gd name="T5" fmla="*/ 16 h 32"/>
                <a:gd name="T6" fmla="*/ 33 w 48"/>
                <a:gd name="T7" fmla="*/ 32 h 32"/>
                <a:gd name="T8" fmla="*/ 44 w 48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44" y="16"/>
                  </a:moveTo>
                  <a:cubicBezTo>
                    <a:pt x="39" y="7"/>
                    <a:pt x="26" y="0"/>
                    <a:pt x="16" y="0"/>
                  </a:cubicBezTo>
                  <a:cubicBezTo>
                    <a:pt x="5" y="0"/>
                    <a:pt x="0" y="7"/>
                    <a:pt x="5" y="16"/>
                  </a:cubicBezTo>
                  <a:cubicBezTo>
                    <a:pt x="10" y="25"/>
                    <a:pt x="22" y="32"/>
                    <a:pt x="33" y="32"/>
                  </a:cubicBezTo>
                  <a:cubicBezTo>
                    <a:pt x="44" y="32"/>
                    <a:pt x="48" y="25"/>
                    <a:pt x="4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8" name="任意多边形: 形状 657">
              <a:extLst>
                <a:ext uri="{FF2B5EF4-FFF2-40B4-BE49-F238E27FC236}">
                  <a16:creationId xmlns:a16="http://schemas.microsoft.com/office/drawing/2014/main" id="{9D20CDC7-2AA3-4E4B-8EE1-23ABF37AC042}"/>
                </a:ext>
              </a:extLst>
            </p:cNvPr>
            <p:cNvSpPr/>
            <p:nvPr/>
          </p:nvSpPr>
          <p:spPr bwMode="auto">
            <a:xfrm>
              <a:off x="10578744" y="4337708"/>
              <a:ext cx="175896" cy="115721"/>
            </a:xfrm>
            <a:custGeom>
              <a:avLst/>
              <a:gdLst>
                <a:gd name="T0" fmla="*/ 43 w 48"/>
                <a:gd name="T1" fmla="*/ 16 h 32"/>
                <a:gd name="T2" fmla="*/ 15 w 48"/>
                <a:gd name="T3" fmla="*/ 0 h 32"/>
                <a:gd name="T4" fmla="*/ 4 w 48"/>
                <a:gd name="T5" fmla="*/ 16 h 32"/>
                <a:gd name="T6" fmla="*/ 33 w 48"/>
                <a:gd name="T7" fmla="*/ 32 h 32"/>
                <a:gd name="T8" fmla="*/ 43 w 48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43" y="16"/>
                  </a:moveTo>
                  <a:cubicBezTo>
                    <a:pt x="38" y="7"/>
                    <a:pt x="26" y="0"/>
                    <a:pt x="15" y="0"/>
                  </a:cubicBezTo>
                  <a:cubicBezTo>
                    <a:pt x="4" y="0"/>
                    <a:pt x="0" y="7"/>
                    <a:pt x="4" y="16"/>
                  </a:cubicBezTo>
                  <a:cubicBezTo>
                    <a:pt x="9" y="25"/>
                    <a:pt x="22" y="32"/>
                    <a:pt x="33" y="32"/>
                  </a:cubicBezTo>
                  <a:cubicBezTo>
                    <a:pt x="43" y="32"/>
                    <a:pt x="48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9" name="任意多边形: 形状 658">
              <a:extLst>
                <a:ext uri="{FF2B5EF4-FFF2-40B4-BE49-F238E27FC236}">
                  <a16:creationId xmlns:a16="http://schemas.microsoft.com/office/drawing/2014/main" id="{BC1FC6BA-098B-471F-8BFE-F18D49DB1252}"/>
                </a:ext>
              </a:extLst>
            </p:cNvPr>
            <p:cNvSpPr/>
            <p:nvPr/>
          </p:nvSpPr>
          <p:spPr bwMode="auto">
            <a:xfrm>
              <a:off x="10750011" y="4337708"/>
              <a:ext cx="178982" cy="115721"/>
            </a:xfrm>
            <a:custGeom>
              <a:avLst/>
              <a:gdLst>
                <a:gd name="T0" fmla="*/ 43 w 49"/>
                <a:gd name="T1" fmla="*/ 16 h 32"/>
                <a:gd name="T2" fmla="*/ 15 w 49"/>
                <a:gd name="T3" fmla="*/ 0 h 32"/>
                <a:gd name="T4" fmla="*/ 5 w 49"/>
                <a:gd name="T5" fmla="*/ 16 h 32"/>
                <a:gd name="T6" fmla="*/ 33 w 49"/>
                <a:gd name="T7" fmla="*/ 32 h 32"/>
                <a:gd name="T8" fmla="*/ 43 w 49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2">
                  <a:moveTo>
                    <a:pt x="43" y="16"/>
                  </a:moveTo>
                  <a:cubicBezTo>
                    <a:pt x="38" y="7"/>
                    <a:pt x="26" y="0"/>
                    <a:pt x="15" y="0"/>
                  </a:cubicBezTo>
                  <a:cubicBezTo>
                    <a:pt x="4" y="0"/>
                    <a:pt x="0" y="7"/>
                    <a:pt x="5" y="16"/>
                  </a:cubicBezTo>
                  <a:cubicBezTo>
                    <a:pt x="10" y="25"/>
                    <a:pt x="22" y="32"/>
                    <a:pt x="33" y="32"/>
                  </a:cubicBezTo>
                  <a:cubicBezTo>
                    <a:pt x="44" y="32"/>
                    <a:pt x="49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0" name="任意多边形: 形状 659">
              <a:extLst>
                <a:ext uri="{FF2B5EF4-FFF2-40B4-BE49-F238E27FC236}">
                  <a16:creationId xmlns:a16="http://schemas.microsoft.com/office/drawing/2014/main" id="{36B6AD48-E2D8-4ADB-B8C3-5F38F27AC47E}"/>
                </a:ext>
              </a:extLst>
            </p:cNvPr>
            <p:cNvSpPr/>
            <p:nvPr/>
          </p:nvSpPr>
          <p:spPr bwMode="auto">
            <a:xfrm>
              <a:off x="10922821" y="4337708"/>
              <a:ext cx="177439" cy="115721"/>
            </a:xfrm>
            <a:custGeom>
              <a:avLst/>
              <a:gdLst>
                <a:gd name="T0" fmla="*/ 44 w 49"/>
                <a:gd name="T1" fmla="*/ 16 h 32"/>
                <a:gd name="T2" fmla="*/ 15 w 49"/>
                <a:gd name="T3" fmla="*/ 0 h 32"/>
                <a:gd name="T4" fmla="*/ 5 w 49"/>
                <a:gd name="T5" fmla="*/ 16 h 32"/>
                <a:gd name="T6" fmla="*/ 34 w 49"/>
                <a:gd name="T7" fmla="*/ 32 h 32"/>
                <a:gd name="T8" fmla="*/ 44 w 49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2">
                  <a:moveTo>
                    <a:pt x="44" y="16"/>
                  </a:moveTo>
                  <a:cubicBezTo>
                    <a:pt x="39" y="7"/>
                    <a:pt x="26" y="0"/>
                    <a:pt x="15" y="0"/>
                  </a:cubicBezTo>
                  <a:cubicBezTo>
                    <a:pt x="5" y="0"/>
                    <a:pt x="0" y="7"/>
                    <a:pt x="5" y="16"/>
                  </a:cubicBezTo>
                  <a:cubicBezTo>
                    <a:pt x="10" y="25"/>
                    <a:pt x="23" y="32"/>
                    <a:pt x="34" y="32"/>
                  </a:cubicBezTo>
                  <a:cubicBezTo>
                    <a:pt x="45" y="32"/>
                    <a:pt x="49" y="25"/>
                    <a:pt x="4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1" name="任意多边形: 形状 660">
              <a:extLst>
                <a:ext uri="{FF2B5EF4-FFF2-40B4-BE49-F238E27FC236}">
                  <a16:creationId xmlns:a16="http://schemas.microsoft.com/office/drawing/2014/main" id="{FABA7920-120D-4C40-9DFE-C979B97103C1}"/>
                </a:ext>
              </a:extLst>
            </p:cNvPr>
            <p:cNvSpPr/>
            <p:nvPr/>
          </p:nvSpPr>
          <p:spPr bwMode="auto">
            <a:xfrm>
              <a:off x="9779498" y="4479659"/>
              <a:ext cx="172810" cy="123436"/>
            </a:xfrm>
            <a:custGeom>
              <a:avLst/>
              <a:gdLst>
                <a:gd name="T0" fmla="*/ 43 w 47"/>
                <a:gd name="T1" fmla="*/ 17 h 34"/>
                <a:gd name="T2" fmla="*/ 16 w 47"/>
                <a:gd name="T3" fmla="*/ 0 h 34"/>
                <a:gd name="T4" fmla="*/ 4 w 47"/>
                <a:gd name="T5" fmla="*/ 17 h 34"/>
                <a:gd name="T6" fmla="*/ 31 w 47"/>
                <a:gd name="T7" fmla="*/ 34 h 34"/>
                <a:gd name="T8" fmla="*/ 43 w 47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43" y="17"/>
                  </a:moveTo>
                  <a:cubicBezTo>
                    <a:pt x="39" y="8"/>
                    <a:pt x="27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8" y="26"/>
                    <a:pt x="20" y="34"/>
                    <a:pt x="31" y="34"/>
                  </a:cubicBezTo>
                  <a:cubicBezTo>
                    <a:pt x="42" y="34"/>
                    <a:pt x="47" y="26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2" name="任意多边形: 形状 661">
              <a:extLst>
                <a:ext uri="{FF2B5EF4-FFF2-40B4-BE49-F238E27FC236}">
                  <a16:creationId xmlns:a16="http://schemas.microsoft.com/office/drawing/2014/main" id="{87ACBC5F-7A11-4E98-B158-5AA1198AA7E3}"/>
                </a:ext>
              </a:extLst>
            </p:cNvPr>
            <p:cNvSpPr/>
            <p:nvPr/>
          </p:nvSpPr>
          <p:spPr bwMode="auto">
            <a:xfrm>
              <a:off x="9955394" y="4479659"/>
              <a:ext cx="174353" cy="123436"/>
            </a:xfrm>
            <a:custGeom>
              <a:avLst/>
              <a:gdLst>
                <a:gd name="T0" fmla="*/ 43 w 48"/>
                <a:gd name="T1" fmla="*/ 17 h 34"/>
                <a:gd name="T2" fmla="*/ 16 w 48"/>
                <a:gd name="T3" fmla="*/ 0 h 34"/>
                <a:gd name="T4" fmla="*/ 4 w 48"/>
                <a:gd name="T5" fmla="*/ 17 h 34"/>
                <a:gd name="T6" fmla="*/ 31 w 48"/>
                <a:gd name="T7" fmla="*/ 34 h 34"/>
                <a:gd name="T8" fmla="*/ 43 w 48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4">
                  <a:moveTo>
                    <a:pt x="43" y="17"/>
                  </a:moveTo>
                  <a:cubicBezTo>
                    <a:pt x="39" y="8"/>
                    <a:pt x="27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8" y="26"/>
                    <a:pt x="21" y="34"/>
                    <a:pt x="31" y="34"/>
                  </a:cubicBezTo>
                  <a:cubicBezTo>
                    <a:pt x="42" y="34"/>
                    <a:pt x="48" y="26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3" name="任意多边形: 形状 662">
              <a:extLst>
                <a:ext uri="{FF2B5EF4-FFF2-40B4-BE49-F238E27FC236}">
                  <a16:creationId xmlns:a16="http://schemas.microsoft.com/office/drawing/2014/main" id="{9C9B5B16-7942-4626-867A-3D6E4C160D08}"/>
                </a:ext>
              </a:extLst>
            </p:cNvPr>
            <p:cNvSpPr/>
            <p:nvPr/>
          </p:nvSpPr>
          <p:spPr bwMode="auto">
            <a:xfrm>
              <a:off x="10129746" y="4479659"/>
              <a:ext cx="175896" cy="123436"/>
            </a:xfrm>
            <a:custGeom>
              <a:avLst/>
              <a:gdLst>
                <a:gd name="T0" fmla="*/ 44 w 48"/>
                <a:gd name="T1" fmla="*/ 17 h 34"/>
                <a:gd name="T2" fmla="*/ 16 w 48"/>
                <a:gd name="T3" fmla="*/ 0 h 34"/>
                <a:gd name="T4" fmla="*/ 4 w 48"/>
                <a:gd name="T5" fmla="*/ 17 h 34"/>
                <a:gd name="T6" fmla="*/ 32 w 48"/>
                <a:gd name="T7" fmla="*/ 34 h 34"/>
                <a:gd name="T8" fmla="*/ 44 w 48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4">
                  <a:moveTo>
                    <a:pt x="44" y="17"/>
                  </a:moveTo>
                  <a:cubicBezTo>
                    <a:pt x="39" y="8"/>
                    <a:pt x="27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9" y="26"/>
                    <a:pt x="21" y="34"/>
                    <a:pt x="32" y="34"/>
                  </a:cubicBezTo>
                  <a:cubicBezTo>
                    <a:pt x="43" y="34"/>
                    <a:pt x="48" y="26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4" name="任意多边形: 形状 663">
              <a:extLst>
                <a:ext uri="{FF2B5EF4-FFF2-40B4-BE49-F238E27FC236}">
                  <a16:creationId xmlns:a16="http://schemas.microsoft.com/office/drawing/2014/main" id="{2CB19FCC-0D20-4CCD-88D0-EB7B6B2FCB6D}"/>
                </a:ext>
              </a:extLst>
            </p:cNvPr>
            <p:cNvSpPr/>
            <p:nvPr/>
          </p:nvSpPr>
          <p:spPr bwMode="auto">
            <a:xfrm>
              <a:off x="10305642" y="4479659"/>
              <a:ext cx="178982" cy="123436"/>
            </a:xfrm>
            <a:custGeom>
              <a:avLst/>
              <a:gdLst>
                <a:gd name="T0" fmla="*/ 44 w 49"/>
                <a:gd name="T1" fmla="*/ 17 h 34"/>
                <a:gd name="T2" fmla="*/ 16 w 49"/>
                <a:gd name="T3" fmla="*/ 0 h 34"/>
                <a:gd name="T4" fmla="*/ 4 w 49"/>
                <a:gd name="T5" fmla="*/ 17 h 34"/>
                <a:gd name="T6" fmla="*/ 33 w 49"/>
                <a:gd name="T7" fmla="*/ 34 h 34"/>
                <a:gd name="T8" fmla="*/ 44 w 49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4">
                  <a:moveTo>
                    <a:pt x="44" y="17"/>
                  </a:moveTo>
                  <a:cubicBezTo>
                    <a:pt x="39" y="8"/>
                    <a:pt x="26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9" y="26"/>
                    <a:pt x="22" y="34"/>
                    <a:pt x="33" y="34"/>
                  </a:cubicBezTo>
                  <a:cubicBezTo>
                    <a:pt x="44" y="34"/>
                    <a:pt x="49" y="26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5" name="任意多边形: 形状 664">
              <a:extLst>
                <a:ext uri="{FF2B5EF4-FFF2-40B4-BE49-F238E27FC236}">
                  <a16:creationId xmlns:a16="http://schemas.microsoft.com/office/drawing/2014/main" id="{51E92D16-56AE-499F-BC7B-E0DA086AF1B0}"/>
                </a:ext>
              </a:extLst>
            </p:cNvPr>
            <p:cNvSpPr/>
            <p:nvPr/>
          </p:nvSpPr>
          <p:spPr bwMode="auto">
            <a:xfrm>
              <a:off x="10479995" y="4479659"/>
              <a:ext cx="178982" cy="123436"/>
            </a:xfrm>
            <a:custGeom>
              <a:avLst/>
              <a:gdLst>
                <a:gd name="T0" fmla="*/ 44 w 49"/>
                <a:gd name="T1" fmla="*/ 17 h 34"/>
                <a:gd name="T2" fmla="*/ 16 w 49"/>
                <a:gd name="T3" fmla="*/ 0 h 34"/>
                <a:gd name="T4" fmla="*/ 5 w 49"/>
                <a:gd name="T5" fmla="*/ 17 h 34"/>
                <a:gd name="T6" fmla="*/ 33 w 49"/>
                <a:gd name="T7" fmla="*/ 34 h 34"/>
                <a:gd name="T8" fmla="*/ 44 w 49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4">
                  <a:moveTo>
                    <a:pt x="44" y="17"/>
                  </a:moveTo>
                  <a:cubicBezTo>
                    <a:pt x="39" y="8"/>
                    <a:pt x="26" y="0"/>
                    <a:pt x="16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9" y="26"/>
                    <a:pt x="22" y="34"/>
                    <a:pt x="33" y="34"/>
                  </a:cubicBezTo>
                  <a:cubicBezTo>
                    <a:pt x="44" y="34"/>
                    <a:pt x="49" y="26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6" name="任意多边形: 形状 665">
              <a:extLst>
                <a:ext uri="{FF2B5EF4-FFF2-40B4-BE49-F238E27FC236}">
                  <a16:creationId xmlns:a16="http://schemas.microsoft.com/office/drawing/2014/main" id="{C5F5280C-19FF-4C0D-9162-3C04168E7C88}"/>
                </a:ext>
              </a:extLst>
            </p:cNvPr>
            <p:cNvSpPr/>
            <p:nvPr/>
          </p:nvSpPr>
          <p:spPr bwMode="auto">
            <a:xfrm>
              <a:off x="10655891" y="4479659"/>
              <a:ext cx="178982" cy="123436"/>
            </a:xfrm>
            <a:custGeom>
              <a:avLst/>
              <a:gdLst>
                <a:gd name="T0" fmla="*/ 44 w 49"/>
                <a:gd name="T1" fmla="*/ 17 h 34"/>
                <a:gd name="T2" fmla="*/ 15 w 49"/>
                <a:gd name="T3" fmla="*/ 0 h 34"/>
                <a:gd name="T4" fmla="*/ 5 w 49"/>
                <a:gd name="T5" fmla="*/ 17 h 34"/>
                <a:gd name="T6" fmla="*/ 34 w 49"/>
                <a:gd name="T7" fmla="*/ 34 h 34"/>
                <a:gd name="T8" fmla="*/ 44 w 49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4">
                  <a:moveTo>
                    <a:pt x="44" y="17"/>
                  </a:moveTo>
                  <a:cubicBezTo>
                    <a:pt x="39" y="8"/>
                    <a:pt x="26" y="0"/>
                    <a:pt x="15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10" y="26"/>
                    <a:pt x="23" y="34"/>
                    <a:pt x="34" y="34"/>
                  </a:cubicBezTo>
                  <a:cubicBezTo>
                    <a:pt x="45" y="34"/>
                    <a:pt x="49" y="26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7" name="任意多边形: 形状 666">
              <a:extLst>
                <a:ext uri="{FF2B5EF4-FFF2-40B4-BE49-F238E27FC236}">
                  <a16:creationId xmlns:a16="http://schemas.microsoft.com/office/drawing/2014/main" id="{94279CE5-B4DC-4DA6-9B04-220CA9AA93C4}"/>
                </a:ext>
              </a:extLst>
            </p:cNvPr>
            <p:cNvSpPr/>
            <p:nvPr/>
          </p:nvSpPr>
          <p:spPr bwMode="auto">
            <a:xfrm>
              <a:off x="10830244" y="4479659"/>
              <a:ext cx="183611" cy="123436"/>
            </a:xfrm>
            <a:custGeom>
              <a:avLst/>
              <a:gdLst>
                <a:gd name="T0" fmla="*/ 44 w 50"/>
                <a:gd name="T1" fmla="*/ 17 h 34"/>
                <a:gd name="T2" fmla="*/ 15 w 50"/>
                <a:gd name="T3" fmla="*/ 0 h 34"/>
                <a:gd name="T4" fmla="*/ 5 w 50"/>
                <a:gd name="T5" fmla="*/ 17 h 34"/>
                <a:gd name="T6" fmla="*/ 34 w 50"/>
                <a:gd name="T7" fmla="*/ 34 h 34"/>
                <a:gd name="T8" fmla="*/ 44 w 50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44" y="17"/>
                  </a:moveTo>
                  <a:cubicBezTo>
                    <a:pt x="39" y="8"/>
                    <a:pt x="26" y="0"/>
                    <a:pt x="15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10" y="26"/>
                    <a:pt x="23" y="34"/>
                    <a:pt x="34" y="34"/>
                  </a:cubicBezTo>
                  <a:cubicBezTo>
                    <a:pt x="45" y="34"/>
                    <a:pt x="50" y="26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8" name="任意多边形: 形状 667">
              <a:extLst>
                <a:ext uri="{FF2B5EF4-FFF2-40B4-BE49-F238E27FC236}">
                  <a16:creationId xmlns:a16="http://schemas.microsoft.com/office/drawing/2014/main" id="{C27F8405-FFE1-49F0-9DCB-81E91F1639ED}"/>
                </a:ext>
              </a:extLst>
            </p:cNvPr>
            <p:cNvSpPr/>
            <p:nvPr/>
          </p:nvSpPr>
          <p:spPr bwMode="auto">
            <a:xfrm>
              <a:off x="11006140" y="4479659"/>
              <a:ext cx="182068" cy="123436"/>
            </a:xfrm>
            <a:custGeom>
              <a:avLst/>
              <a:gdLst>
                <a:gd name="T0" fmla="*/ 45 w 50"/>
                <a:gd name="T1" fmla="*/ 17 h 34"/>
                <a:gd name="T2" fmla="*/ 15 w 50"/>
                <a:gd name="T3" fmla="*/ 0 h 34"/>
                <a:gd name="T4" fmla="*/ 5 w 50"/>
                <a:gd name="T5" fmla="*/ 17 h 34"/>
                <a:gd name="T6" fmla="*/ 35 w 50"/>
                <a:gd name="T7" fmla="*/ 34 h 34"/>
                <a:gd name="T8" fmla="*/ 45 w 50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45" y="17"/>
                  </a:moveTo>
                  <a:cubicBezTo>
                    <a:pt x="39" y="8"/>
                    <a:pt x="26" y="0"/>
                    <a:pt x="15" y="0"/>
                  </a:cubicBezTo>
                  <a:cubicBezTo>
                    <a:pt x="4" y="0"/>
                    <a:pt x="0" y="8"/>
                    <a:pt x="5" y="17"/>
                  </a:cubicBezTo>
                  <a:cubicBezTo>
                    <a:pt x="11" y="26"/>
                    <a:pt x="24" y="34"/>
                    <a:pt x="35" y="34"/>
                  </a:cubicBezTo>
                  <a:cubicBezTo>
                    <a:pt x="46" y="34"/>
                    <a:pt x="50" y="26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9" name="任意多边形: 形状 668">
              <a:extLst>
                <a:ext uri="{FF2B5EF4-FFF2-40B4-BE49-F238E27FC236}">
                  <a16:creationId xmlns:a16="http://schemas.microsoft.com/office/drawing/2014/main" id="{996D72DD-8C5C-448E-8A23-AED87B5A0025}"/>
                </a:ext>
              </a:extLst>
            </p:cNvPr>
            <p:cNvSpPr/>
            <p:nvPr/>
          </p:nvSpPr>
          <p:spPr bwMode="auto">
            <a:xfrm>
              <a:off x="11180493" y="4479659"/>
              <a:ext cx="186697" cy="123436"/>
            </a:xfrm>
            <a:custGeom>
              <a:avLst/>
              <a:gdLst>
                <a:gd name="T0" fmla="*/ 45 w 51"/>
                <a:gd name="T1" fmla="*/ 17 h 34"/>
                <a:gd name="T2" fmla="*/ 15 w 51"/>
                <a:gd name="T3" fmla="*/ 0 h 34"/>
                <a:gd name="T4" fmla="*/ 6 w 51"/>
                <a:gd name="T5" fmla="*/ 17 h 34"/>
                <a:gd name="T6" fmla="*/ 35 w 51"/>
                <a:gd name="T7" fmla="*/ 34 h 34"/>
                <a:gd name="T8" fmla="*/ 45 w 51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">
                  <a:moveTo>
                    <a:pt x="45" y="17"/>
                  </a:moveTo>
                  <a:cubicBezTo>
                    <a:pt x="39" y="8"/>
                    <a:pt x="26" y="0"/>
                    <a:pt x="15" y="0"/>
                  </a:cubicBezTo>
                  <a:cubicBezTo>
                    <a:pt x="4" y="0"/>
                    <a:pt x="0" y="8"/>
                    <a:pt x="6" y="17"/>
                  </a:cubicBezTo>
                  <a:cubicBezTo>
                    <a:pt x="11" y="26"/>
                    <a:pt x="24" y="34"/>
                    <a:pt x="35" y="34"/>
                  </a:cubicBezTo>
                  <a:cubicBezTo>
                    <a:pt x="46" y="34"/>
                    <a:pt x="51" y="26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0" name="任意多边形: 形状 669">
              <a:extLst>
                <a:ext uri="{FF2B5EF4-FFF2-40B4-BE49-F238E27FC236}">
                  <a16:creationId xmlns:a16="http://schemas.microsoft.com/office/drawing/2014/main" id="{9D43AA4B-1EEC-47AB-823B-DFACCA5EE204}"/>
                </a:ext>
              </a:extLst>
            </p:cNvPr>
            <p:cNvSpPr/>
            <p:nvPr/>
          </p:nvSpPr>
          <p:spPr bwMode="auto">
            <a:xfrm>
              <a:off x="9845844" y="4629324"/>
              <a:ext cx="174353" cy="128065"/>
            </a:xfrm>
            <a:custGeom>
              <a:avLst/>
              <a:gdLst>
                <a:gd name="T0" fmla="*/ 44 w 48"/>
                <a:gd name="T1" fmla="*/ 17 h 35"/>
                <a:gd name="T2" fmla="*/ 16 w 48"/>
                <a:gd name="T3" fmla="*/ 0 h 35"/>
                <a:gd name="T4" fmla="*/ 4 w 48"/>
                <a:gd name="T5" fmla="*/ 17 h 35"/>
                <a:gd name="T6" fmla="*/ 32 w 48"/>
                <a:gd name="T7" fmla="*/ 35 h 35"/>
                <a:gd name="T8" fmla="*/ 44 w 48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5">
                  <a:moveTo>
                    <a:pt x="44" y="17"/>
                  </a:moveTo>
                  <a:cubicBezTo>
                    <a:pt x="40" y="8"/>
                    <a:pt x="27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8" y="27"/>
                    <a:pt x="21" y="35"/>
                    <a:pt x="32" y="35"/>
                  </a:cubicBezTo>
                  <a:cubicBezTo>
                    <a:pt x="43" y="35"/>
                    <a:pt x="48" y="27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1" name="任意多边形: 形状 670">
              <a:extLst>
                <a:ext uri="{FF2B5EF4-FFF2-40B4-BE49-F238E27FC236}">
                  <a16:creationId xmlns:a16="http://schemas.microsoft.com/office/drawing/2014/main" id="{D95D5F53-8A90-4FA7-B4B6-CBFA351D8893}"/>
                </a:ext>
              </a:extLst>
            </p:cNvPr>
            <p:cNvSpPr/>
            <p:nvPr/>
          </p:nvSpPr>
          <p:spPr bwMode="auto">
            <a:xfrm>
              <a:off x="10024826" y="4629324"/>
              <a:ext cx="178982" cy="128065"/>
            </a:xfrm>
            <a:custGeom>
              <a:avLst/>
              <a:gdLst>
                <a:gd name="T0" fmla="*/ 44 w 49"/>
                <a:gd name="T1" fmla="*/ 17 h 35"/>
                <a:gd name="T2" fmla="*/ 16 w 49"/>
                <a:gd name="T3" fmla="*/ 0 h 35"/>
                <a:gd name="T4" fmla="*/ 4 w 49"/>
                <a:gd name="T5" fmla="*/ 17 h 35"/>
                <a:gd name="T6" fmla="*/ 32 w 49"/>
                <a:gd name="T7" fmla="*/ 35 h 35"/>
                <a:gd name="T8" fmla="*/ 44 w 49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44" y="17"/>
                  </a:moveTo>
                  <a:cubicBezTo>
                    <a:pt x="39" y="8"/>
                    <a:pt x="27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8" y="27"/>
                    <a:pt x="21" y="35"/>
                    <a:pt x="32" y="35"/>
                  </a:cubicBezTo>
                  <a:cubicBezTo>
                    <a:pt x="43" y="35"/>
                    <a:pt x="49" y="27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2" name="任意多边形: 形状 671">
              <a:extLst>
                <a:ext uri="{FF2B5EF4-FFF2-40B4-BE49-F238E27FC236}">
                  <a16:creationId xmlns:a16="http://schemas.microsoft.com/office/drawing/2014/main" id="{680C8B02-4110-4CEB-8BAD-BEC4BF53D22C}"/>
                </a:ext>
              </a:extLst>
            </p:cNvPr>
            <p:cNvSpPr/>
            <p:nvPr/>
          </p:nvSpPr>
          <p:spPr bwMode="auto">
            <a:xfrm>
              <a:off x="10199179" y="4629324"/>
              <a:ext cx="183611" cy="128065"/>
            </a:xfrm>
            <a:custGeom>
              <a:avLst/>
              <a:gdLst>
                <a:gd name="T0" fmla="*/ 45 w 50"/>
                <a:gd name="T1" fmla="*/ 17 h 35"/>
                <a:gd name="T2" fmla="*/ 17 w 50"/>
                <a:gd name="T3" fmla="*/ 0 h 35"/>
                <a:gd name="T4" fmla="*/ 5 w 50"/>
                <a:gd name="T5" fmla="*/ 17 h 35"/>
                <a:gd name="T6" fmla="*/ 33 w 50"/>
                <a:gd name="T7" fmla="*/ 35 h 35"/>
                <a:gd name="T8" fmla="*/ 45 w 50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45" y="17"/>
                  </a:moveTo>
                  <a:cubicBezTo>
                    <a:pt x="40" y="8"/>
                    <a:pt x="28" y="0"/>
                    <a:pt x="17" y="0"/>
                  </a:cubicBezTo>
                  <a:cubicBezTo>
                    <a:pt x="6" y="0"/>
                    <a:pt x="0" y="8"/>
                    <a:pt x="5" y="17"/>
                  </a:cubicBezTo>
                  <a:cubicBezTo>
                    <a:pt x="10" y="27"/>
                    <a:pt x="22" y="35"/>
                    <a:pt x="33" y="35"/>
                  </a:cubicBezTo>
                  <a:cubicBezTo>
                    <a:pt x="45" y="35"/>
                    <a:pt x="50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3" name="任意多边形: 形状 672">
              <a:extLst>
                <a:ext uri="{FF2B5EF4-FFF2-40B4-BE49-F238E27FC236}">
                  <a16:creationId xmlns:a16="http://schemas.microsoft.com/office/drawing/2014/main" id="{96AD852A-AF79-4ED5-90E0-7F6EA12814C1}"/>
                </a:ext>
              </a:extLst>
            </p:cNvPr>
            <p:cNvSpPr/>
            <p:nvPr/>
          </p:nvSpPr>
          <p:spPr bwMode="auto">
            <a:xfrm>
              <a:off x="10378161" y="4629324"/>
              <a:ext cx="182068" cy="128065"/>
            </a:xfrm>
            <a:custGeom>
              <a:avLst/>
              <a:gdLst>
                <a:gd name="T0" fmla="*/ 45 w 50"/>
                <a:gd name="T1" fmla="*/ 17 h 35"/>
                <a:gd name="T2" fmla="*/ 16 w 50"/>
                <a:gd name="T3" fmla="*/ 0 h 35"/>
                <a:gd name="T4" fmla="*/ 5 w 50"/>
                <a:gd name="T5" fmla="*/ 17 h 35"/>
                <a:gd name="T6" fmla="*/ 34 w 50"/>
                <a:gd name="T7" fmla="*/ 35 h 35"/>
                <a:gd name="T8" fmla="*/ 45 w 50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45" y="17"/>
                  </a:moveTo>
                  <a:cubicBezTo>
                    <a:pt x="40" y="8"/>
                    <a:pt x="27" y="0"/>
                    <a:pt x="16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10" y="27"/>
                    <a:pt x="23" y="35"/>
                    <a:pt x="34" y="35"/>
                  </a:cubicBezTo>
                  <a:cubicBezTo>
                    <a:pt x="45" y="35"/>
                    <a:pt x="50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4" name="任意多边形: 形状 673">
              <a:extLst>
                <a:ext uri="{FF2B5EF4-FFF2-40B4-BE49-F238E27FC236}">
                  <a16:creationId xmlns:a16="http://schemas.microsoft.com/office/drawing/2014/main" id="{0A1949E5-F0E1-4FC1-AB10-01D2C1D75210}"/>
                </a:ext>
              </a:extLst>
            </p:cNvPr>
            <p:cNvSpPr/>
            <p:nvPr/>
          </p:nvSpPr>
          <p:spPr bwMode="auto">
            <a:xfrm>
              <a:off x="10557143" y="4629324"/>
              <a:ext cx="182068" cy="128065"/>
            </a:xfrm>
            <a:custGeom>
              <a:avLst/>
              <a:gdLst>
                <a:gd name="T0" fmla="*/ 45 w 50"/>
                <a:gd name="T1" fmla="*/ 17 h 35"/>
                <a:gd name="T2" fmla="*/ 16 w 50"/>
                <a:gd name="T3" fmla="*/ 0 h 35"/>
                <a:gd name="T4" fmla="*/ 5 w 50"/>
                <a:gd name="T5" fmla="*/ 17 h 35"/>
                <a:gd name="T6" fmla="*/ 34 w 50"/>
                <a:gd name="T7" fmla="*/ 35 h 35"/>
                <a:gd name="T8" fmla="*/ 45 w 50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45" y="17"/>
                  </a:moveTo>
                  <a:cubicBezTo>
                    <a:pt x="40" y="8"/>
                    <a:pt x="27" y="0"/>
                    <a:pt x="16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10" y="27"/>
                    <a:pt x="23" y="35"/>
                    <a:pt x="34" y="35"/>
                  </a:cubicBezTo>
                  <a:cubicBezTo>
                    <a:pt x="45" y="35"/>
                    <a:pt x="50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5" name="任意多边形: 形状 674">
              <a:extLst>
                <a:ext uri="{FF2B5EF4-FFF2-40B4-BE49-F238E27FC236}">
                  <a16:creationId xmlns:a16="http://schemas.microsoft.com/office/drawing/2014/main" id="{686027A0-FBC2-47D4-9614-1D4DBB6A10E5}"/>
                </a:ext>
              </a:extLst>
            </p:cNvPr>
            <p:cNvSpPr/>
            <p:nvPr/>
          </p:nvSpPr>
          <p:spPr bwMode="auto">
            <a:xfrm>
              <a:off x="10736125" y="4629324"/>
              <a:ext cx="182068" cy="128065"/>
            </a:xfrm>
            <a:custGeom>
              <a:avLst/>
              <a:gdLst>
                <a:gd name="T0" fmla="*/ 45 w 50"/>
                <a:gd name="T1" fmla="*/ 17 h 35"/>
                <a:gd name="T2" fmla="*/ 16 w 50"/>
                <a:gd name="T3" fmla="*/ 0 h 35"/>
                <a:gd name="T4" fmla="*/ 5 w 50"/>
                <a:gd name="T5" fmla="*/ 17 h 35"/>
                <a:gd name="T6" fmla="*/ 35 w 50"/>
                <a:gd name="T7" fmla="*/ 35 h 35"/>
                <a:gd name="T8" fmla="*/ 45 w 50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45" y="17"/>
                  </a:moveTo>
                  <a:cubicBezTo>
                    <a:pt x="40" y="8"/>
                    <a:pt x="27" y="0"/>
                    <a:pt x="16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10" y="27"/>
                    <a:pt x="23" y="35"/>
                    <a:pt x="35" y="35"/>
                  </a:cubicBezTo>
                  <a:cubicBezTo>
                    <a:pt x="46" y="35"/>
                    <a:pt x="50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6" name="任意多边形: 形状 675">
              <a:extLst>
                <a:ext uri="{FF2B5EF4-FFF2-40B4-BE49-F238E27FC236}">
                  <a16:creationId xmlns:a16="http://schemas.microsoft.com/office/drawing/2014/main" id="{28E6CCF9-0CCE-406A-B963-590DA3258F62}"/>
                </a:ext>
              </a:extLst>
            </p:cNvPr>
            <p:cNvSpPr/>
            <p:nvPr/>
          </p:nvSpPr>
          <p:spPr bwMode="auto">
            <a:xfrm>
              <a:off x="10915106" y="4629324"/>
              <a:ext cx="185154" cy="128065"/>
            </a:xfrm>
            <a:custGeom>
              <a:avLst/>
              <a:gdLst>
                <a:gd name="T0" fmla="*/ 45 w 51"/>
                <a:gd name="T1" fmla="*/ 17 h 35"/>
                <a:gd name="T2" fmla="*/ 15 w 51"/>
                <a:gd name="T3" fmla="*/ 0 h 35"/>
                <a:gd name="T4" fmla="*/ 5 w 51"/>
                <a:gd name="T5" fmla="*/ 17 h 35"/>
                <a:gd name="T6" fmla="*/ 35 w 51"/>
                <a:gd name="T7" fmla="*/ 35 h 35"/>
                <a:gd name="T8" fmla="*/ 45 w 51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5">
                  <a:moveTo>
                    <a:pt x="45" y="17"/>
                  </a:moveTo>
                  <a:cubicBezTo>
                    <a:pt x="40" y="8"/>
                    <a:pt x="26" y="0"/>
                    <a:pt x="15" y="0"/>
                  </a:cubicBezTo>
                  <a:cubicBezTo>
                    <a:pt x="4" y="0"/>
                    <a:pt x="0" y="8"/>
                    <a:pt x="5" y="17"/>
                  </a:cubicBezTo>
                  <a:cubicBezTo>
                    <a:pt x="10" y="27"/>
                    <a:pt x="24" y="35"/>
                    <a:pt x="35" y="35"/>
                  </a:cubicBezTo>
                  <a:cubicBezTo>
                    <a:pt x="46" y="35"/>
                    <a:pt x="51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7" name="任意多边形: 形状 676">
              <a:extLst>
                <a:ext uri="{FF2B5EF4-FFF2-40B4-BE49-F238E27FC236}">
                  <a16:creationId xmlns:a16="http://schemas.microsoft.com/office/drawing/2014/main" id="{58157B7A-A7AA-45EF-8200-1801CD2B6D48}"/>
                </a:ext>
              </a:extLst>
            </p:cNvPr>
            <p:cNvSpPr/>
            <p:nvPr/>
          </p:nvSpPr>
          <p:spPr bwMode="auto">
            <a:xfrm>
              <a:off x="11094088" y="4629324"/>
              <a:ext cx="185154" cy="128065"/>
            </a:xfrm>
            <a:custGeom>
              <a:avLst/>
              <a:gdLst>
                <a:gd name="T0" fmla="*/ 45 w 51"/>
                <a:gd name="T1" fmla="*/ 17 h 35"/>
                <a:gd name="T2" fmla="*/ 15 w 51"/>
                <a:gd name="T3" fmla="*/ 0 h 35"/>
                <a:gd name="T4" fmla="*/ 5 w 51"/>
                <a:gd name="T5" fmla="*/ 17 h 35"/>
                <a:gd name="T6" fmla="*/ 35 w 51"/>
                <a:gd name="T7" fmla="*/ 35 h 35"/>
                <a:gd name="T8" fmla="*/ 45 w 51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5">
                  <a:moveTo>
                    <a:pt x="45" y="17"/>
                  </a:moveTo>
                  <a:cubicBezTo>
                    <a:pt x="40" y="8"/>
                    <a:pt x="26" y="0"/>
                    <a:pt x="15" y="0"/>
                  </a:cubicBezTo>
                  <a:cubicBezTo>
                    <a:pt x="4" y="0"/>
                    <a:pt x="0" y="8"/>
                    <a:pt x="5" y="17"/>
                  </a:cubicBezTo>
                  <a:cubicBezTo>
                    <a:pt x="11" y="27"/>
                    <a:pt x="24" y="35"/>
                    <a:pt x="35" y="35"/>
                  </a:cubicBezTo>
                  <a:cubicBezTo>
                    <a:pt x="46" y="35"/>
                    <a:pt x="51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8" name="任意多边形: 形状 677">
              <a:extLst>
                <a:ext uri="{FF2B5EF4-FFF2-40B4-BE49-F238E27FC236}">
                  <a16:creationId xmlns:a16="http://schemas.microsoft.com/office/drawing/2014/main" id="{DD546DE4-71A8-4D76-BCD3-309D7BD65E1A}"/>
                </a:ext>
              </a:extLst>
            </p:cNvPr>
            <p:cNvSpPr/>
            <p:nvPr/>
          </p:nvSpPr>
          <p:spPr bwMode="auto">
            <a:xfrm>
              <a:off x="9910648" y="4783619"/>
              <a:ext cx="183611" cy="131151"/>
            </a:xfrm>
            <a:custGeom>
              <a:avLst/>
              <a:gdLst>
                <a:gd name="T0" fmla="*/ 45 w 50"/>
                <a:gd name="T1" fmla="*/ 18 h 36"/>
                <a:gd name="T2" fmla="*/ 17 w 50"/>
                <a:gd name="T3" fmla="*/ 0 h 36"/>
                <a:gd name="T4" fmla="*/ 5 w 50"/>
                <a:gd name="T5" fmla="*/ 18 h 36"/>
                <a:gd name="T6" fmla="*/ 33 w 50"/>
                <a:gd name="T7" fmla="*/ 36 h 36"/>
                <a:gd name="T8" fmla="*/ 45 w 50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6">
                  <a:moveTo>
                    <a:pt x="45" y="18"/>
                  </a:moveTo>
                  <a:cubicBezTo>
                    <a:pt x="41" y="8"/>
                    <a:pt x="28" y="0"/>
                    <a:pt x="17" y="0"/>
                  </a:cubicBezTo>
                  <a:cubicBezTo>
                    <a:pt x="6" y="0"/>
                    <a:pt x="0" y="8"/>
                    <a:pt x="5" y="18"/>
                  </a:cubicBezTo>
                  <a:cubicBezTo>
                    <a:pt x="9" y="28"/>
                    <a:pt x="22" y="36"/>
                    <a:pt x="33" y="36"/>
                  </a:cubicBezTo>
                  <a:cubicBezTo>
                    <a:pt x="44" y="36"/>
                    <a:pt x="50" y="28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9" name="任意多边形: 形状 678">
              <a:extLst>
                <a:ext uri="{FF2B5EF4-FFF2-40B4-BE49-F238E27FC236}">
                  <a16:creationId xmlns:a16="http://schemas.microsoft.com/office/drawing/2014/main" id="{6066AF26-41E4-4E2C-B192-790CBF8C391A}"/>
                </a:ext>
              </a:extLst>
            </p:cNvPr>
            <p:cNvSpPr/>
            <p:nvPr/>
          </p:nvSpPr>
          <p:spPr bwMode="auto">
            <a:xfrm>
              <a:off x="10819444" y="4783619"/>
              <a:ext cx="186697" cy="131151"/>
            </a:xfrm>
            <a:custGeom>
              <a:avLst/>
              <a:gdLst>
                <a:gd name="T0" fmla="*/ 46 w 51"/>
                <a:gd name="T1" fmla="*/ 18 h 36"/>
                <a:gd name="T2" fmla="*/ 16 w 51"/>
                <a:gd name="T3" fmla="*/ 0 h 36"/>
                <a:gd name="T4" fmla="*/ 5 w 51"/>
                <a:gd name="T5" fmla="*/ 18 h 36"/>
                <a:gd name="T6" fmla="*/ 35 w 51"/>
                <a:gd name="T7" fmla="*/ 36 h 36"/>
                <a:gd name="T8" fmla="*/ 46 w 51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46" y="18"/>
                  </a:moveTo>
                  <a:cubicBezTo>
                    <a:pt x="40" y="8"/>
                    <a:pt x="27" y="0"/>
                    <a:pt x="16" y="0"/>
                  </a:cubicBezTo>
                  <a:cubicBezTo>
                    <a:pt x="5" y="0"/>
                    <a:pt x="0" y="8"/>
                    <a:pt x="5" y="18"/>
                  </a:cubicBezTo>
                  <a:cubicBezTo>
                    <a:pt x="10" y="28"/>
                    <a:pt x="24" y="36"/>
                    <a:pt x="35" y="36"/>
                  </a:cubicBezTo>
                  <a:cubicBezTo>
                    <a:pt x="47" y="36"/>
                    <a:pt x="51" y="28"/>
                    <a:pt x="4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0" name="任意多边形: 形状 679">
              <a:extLst>
                <a:ext uri="{FF2B5EF4-FFF2-40B4-BE49-F238E27FC236}">
                  <a16:creationId xmlns:a16="http://schemas.microsoft.com/office/drawing/2014/main" id="{176BEF8E-518B-4D4F-A913-A20AEF477068}"/>
                </a:ext>
              </a:extLst>
            </p:cNvPr>
            <p:cNvSpPr/>
            <p:nvPr/>
          </p:nvSpPr>
          <p:spPr bwMode="auto">
            <a:xfrm>
              <a:off x="10998426" y="4783619"/>
              <a:ext cx="189783" cy="131151"/>
            </a:xfrm>
            <a:custGeom>
              <a:avLst/>
              <a:gdLst>
                <a:gd name="T0" fmla="*/ 47 w 52"/>
                <a:gd name="T1" fmla="*/ 18 h 36"/>
                <a:gd name="T2" fmla="*/ 16 w 52"/>
                <a:gd name="T3" fmla="*/ 0 h 36"/>
                <a:gd name="T4" fmla="*/ 6 w 52"/>
                <a:gd name="T5" fmla="*/ 18 h 36"/>
                <a:gd name="T6" fmla="*/ 36 w 52"/>
                <a:gd name="T7" fmla="*/ 36 h 36"/>
                <a:gd name="T8" fmla="*/ 47 w 52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6">
                  <a:moveTo>
                    <a:pt x="47" y="18"/>
                  </a:moveTo>
                  <a:cubicBezTo>
                    <a:pt x="41" y="8"/>
                    <a:pt x="27" y="0"/>
                    <a:pt x="16" y="0"/>
                  </a:cubicBezTo>
                  <a:cubicBezTo>
                    <a:pt x="5" y="0"/>
                    <a:pt x="0" y="8"/>
                    <a:pt x="6" y="18"/>
                  </a:cubicBezTo>
                  <a:cubicBezTo>
                    <a:pt x="11" y="28"/>
                    <a:pt x="25" y="36"/>
                    <a:pt x="36" y="36"/>
                  </a:cubicBezTo>
                  <a:cubicBezTo>
                    <a:pt x="48" y="36"/>
                    <a:pt x="52" y="28"/>
                    <a:pt x="4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1" name="任意多边形: 形状 680">
              <a:extLst>
                <a:ext uri="{FF2B5EF4-FFF2-40B4-BE49-F238E27FC236}">
                  <a16:creationId xmlns:a16="http://schemas.microsoft.com/office/drawing/2014/main" id="{8556CA35-CF05-4540-AD38-703DC0DF4C40}"/>
                </a:ext>
              </a:extLst>
            </p:cNvPr>
            <p:cNvSpPr/>
            <p:nvPr/>
          </p:nvSpPr>
          <p:spPr bwMode="auto">
            <a:xfrm>
              <a:off x="11180493" y="4783619"/>
              <a:ext cx="189783" cy="131151"/>
            </a:xfrm>
            <a:custGeom>
              <a:avLst/>
              <a:gdLst>
                <a:gd name="T0" fmla="*/ 47 w 52"/>
                <a:gd name="T1" fmla="*/ 18 h 36"/>
                <a:gd name="T2" fmla="*/ 16 w 52"/>
                <a:gd name="T3" fmla="*/ 0 h 36"/>
                <a:gd name="T4" fmla="*/ 6 w 52"/>
                <a:gd name="T5" fmla="*/ 18 h 36"/>
                <a:gd name="T6" fmla="*/ 37 w 52"/>
                <a:gd name="T7" fmla="*/ 36 h 36"/>
                <a:gd name="T8" fmla="*/ 47 w 52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6">
                  <a:moveTo>
                    <a:pt x="47" y="18"/>
                  </a:moveTo>
                  <a:cubicBezTo>
                    <a:pt x="41" y="8"/>
                    <a:pt x="27" y="0"/>
                    <a:pt x="16" y="0"/>
                  </a:cubicBezTo>
                  <a:cubicBezTo>
                    <a:pt x="5" y="0"/>
                    <a:pt x="0" y="8"/>
                    <a:pt x="6" y="18"/>
                  </a:cubicBezTo>
                  <a:cubicBezTo>
                    <a:pt x="12" y="28"/>
                    <a:pt x="25" y="36"/>
                    <a:pt x="37" y="36"/>
                  </a:cubicBezTo>
                  <a:cubicBezTo>
                    <a:pt x="48" y="36"/>
                    <a:pt x="52" y="28"/>
                    <a:pt x="4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2" name="任意多边形: 形状 681">
              <a:extLst>
                <a:ext uri="{FF2B5EF4-FFF2-40B4-BE49-F238E27FC236}">
                  <a16:creationId xmlns:a16="http://schemas.microsoft.com/office/drawing/2014/main" id="{C3EF3C40-A032-43DB-ABE2-211F6F7D5D39}"/>
                </a:ext>
              </a:extLst>
            </p:cNvPr>
            <p:cNvSpPr/>
            <p:nvPr/>
          </p:nvSpPr>
          <p:spPr bwMode="auto">
            <a:xfrm>
              <a:off x="11089459" y="4944086"/>
              <a:ext cx="194411" cy="134237"/>
            </a:xfrm>
            <a:custGeom>
              <a:avLst/>
              <a:gdLst>
                <a:gd name="T0" fmla="*/ 47 w 53"/>
                <a:gd name="T1" fmla="*/ 18 h 37"/>
                <a:gd name="T2" fmla="*/ 16 w 53"/>
                <a:gd name="T3" fmla="*/ 0 h 37"/>
                <a:gd name="T4" fmla="*/ 6 w 53"/>
                <a:gd name="T5" fmla="*/ 18 h 37"/>
                <a:gd name="T6" fmla="*/ 37 w 53"/>
                <a:gd name="T7" fmla="*/ 37 h 37"/>
                <a:gd name="T8" fmla="*/ 47 w 53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7">
                  <a:moveTo>
                    <a:pt x="47" y="18"/>
                  </a:moveTo>
                  <a:cubicBezTo>
                    <a:pt x="41" y="8"/>
                    <a:pt x="27" y="0"/>
                    <a:pt x="16" y="0"/>
                  </a:cubicBezTo>
                  <a:cubicBezTo>
                    <a:pt x="5" y="0"/>
                    <a:pt x="0" y="8"/>
                    <a:pt x="6" y="18"/>
                  </a:cubicBezTo>
                  <a:cubicBezTo>
                    <a:pt x="11" y="29"/>
                    <a:pt x="25" y="37"/>
                    <a:pt x="37" y="37"/>
                  </a:cubicBezTo>
                  <a:cubicBezTo>
                    <a:pt x="48" y="37"/>
                    <a:pt x="53" y="29"/>
                    <a:pt x="4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3" name="任意多边形: 形状 682">
              <a:extLst>
                <a:ext uri="{FF2B5EF4-FFF2-40B4-BE49-F238E27FC236}">
                  <a16:creationId xmlns:a16="http://schemas.microsoft.com/office/drawing/2014/main" id="{BC9EE534-1379-42B2-8F00-D9FE62F021A5}"/>
                </a:ext>
              </a:extLst>
            </p:cNvPr>
            <p:cNvSpPr/>
            <p:nvPr/>
          </p:nvSpPr>
          <p:spPr bwMode="auto">
            <a:xfrm>
              <a:off x="11180493" y="5107638"/>
              <a:ext cx="197497" cy="138865"/>
            </a:xfrm>
            <a:custGeom>
              <a:avLst/>
              <a:gdLst>
                <a:gd name="T0" fmla="*/ 48 w 54"/>
                <a:gd name="T1" fmla="*/ 19 h 38"/>
                <a:gd name="T2" fmla="*/ 17 w 54"/>
                <a:gd name="T3" fmla="*/ 0 h 38"/>
                <a:gd name="T4" fmla="*/ 6 w 54"/>
                <a:gd name="T5" fmla="*/ 19 h 38"/>
                <a:gd name="T6" fmla="*/ 38 w 54"/>
                <a:gd name="T7" fmla="*/ 38 h 38"/>
                <a:gd name="T8" fmla="*/ 48 w 54"/>
                <a:gd name="T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8">
                  <a:moveTo>
                    <a:pt x="48" y="19"/>
                  </a:moveTo>
                  <a:cubicBezTo>
                    <a:pt x="42" y="9"/>
                    <a:pt x="28" y="0"/>
                    <a:pt x="17" y="0"/>
                  </a:cubicBezTo>
                  <a:cubicBezTo>
                    <a:pt x="5" y="0"/>
                    <a:pt x="0" y="9"/>
                    <a:pt x="6" y="19"/>
                  </a:cubicBezTo>
                  <a:cubicBezTo>
                    <a:pt x="12" y="30"/>
                    <a:pt x="26" y="38"/>
                    <a:pt x="38" y="38"/>
                  </a:cubicBezTo>
                  <a:cubicBezTo>
                    <a:pt x="50" y="38"/>
                    <a:pt x="54" y="30"/>
                    <a:pt x="48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4" name="任意多边形: 形状 683">
              <a:extLst>
                <a:ext uri="{FF2B5EF4-FFF2-40B4-BE49-F238E27FC236}">
                  <a16:creationId xmlns:a16="http://schemas.microsoft.com/office/drawing/2014/main" id="{23E324AA-FD32-46AE-BBBD-E8682BA30801}"/>
                </a:ext>
              </a:extLst>
            </p:cNvPr>
            <p:cNvSpPr/>
            <p:nvPr/>
          </p:nvSpPr>
          <p:spPr bwMode="auto">
            <a:xfrm>
              <a:off x="2999791" y="2907396"/>
              <a:ext cx="135779" cy="84863"/>
            </a:xfrm>
            <a:custGeom>
              <a:avLst/>
              <a:gdLst>
                <a:gd name="T0" fmla="*/ 34 w 37"/>
                <a:gd name="T1" fmla="*/ 11 h 23"/>
                <a:gd name="T2" fmla="*/ 22 w 37"/>
                <a:gd name="T3" fmla="*/ 0 h 23"/>
                <a:gd name="T4" fmla="*/ 2 w 37"/>
                <a:gd name="T5" fmla="*/ 11 h 23"/>
                <a:gd name="T6" fmla="*/ 14 w 37"/>
                <a:gd name="T7" fmla="*/ 23 h 23"/>
                <a:gd name="T8" fmla="*/ 34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4" y="11"/>
                  </a:moveTo>
                  <a:cubicBezTo>
                    <a:pt x="37" y="5"/>
                    <a:pt x="31" y="0"/>
                    <a:pt x="22" y="0"/>
                  </a:cubicBezTo>
                  <a:cubicBezTo>
                    <a:pt x="13" y="0"/>
                    <a:pt x="4" y="5"/>
                    <a:pt x="2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2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5" name="任意多边形: 形状 684">
              <a:extLst>
                <a:ext uri="{FF2B5EF4-FFF2-40B4-BE49-F238E27FC236}">
                  <a16:creationId xmlns:a16="http://schemas.microsoft.com/office/drawing/2014/main" id="{C1535186-ADA6-41C7-B006-E101A189D1C7}"/>
                </a:ext>
              </a:extLst>
            </p:cNvPr>
            <p:cNvSpPr/>
            <p:nvPr/>
          </p:nvSpPr>
          <p:spPr bwMode="auto">
            <a:xfrm>
              <a:off x="2959674" y="3010774"/>
              <a:ext cx="135779" cy="83319"/>
            </a:xfrm>
            <a:custGeom>
              <a:avLst/>
              <a:gdLst>
                <a:gd name="T0" fmla="*/ 35 w 37"/>
                <a:gd name="T1" fmla="*/ 11 h 23"/>
                <a:gd name="T2" fmla="*/ 23 w 37"/>
                <a:gd name="T3" fmla="*/ 0 h 23"/>
                <a:gd name="T4" fmla="*/ 2 w 37"/>
                <a:gd name="T5" fmla="*/ 11 h 23"/>
                <a:gd name="T6" fmla="*/ 14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7" y="5"/>
                    <a:pt x="32" y="0"/>
                    <a:pt x="23" y="0"/>
                  </a:cubicBezTo>
                  <a:cubicBezTo>
                    <a:pt x="14" y="0"/>
                    <a:pt x="5" y="5"/>
                    <a:pt x="2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3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6" name="任意多边形: 形状 685">
              <a:extLst>
                <a:ext uri="{FF2B5EF4-FFF2-40B4-BE49-F238E27FC236}">
                  <a16:creationId xmlns:a16="http://schemas.microsoft.com/office/drawing/2014/main" id="{D28F1D52-E644-4CD8-8AE4-F0A095C6DFD4}"/>
                </a:ext>
              </a:extLst>
            </p:cNvPr>
            <p:cNvSpPr/>
            <p:nvPr/>
          </p:nvSpPr>
          <p:spPr bwMode="auto">
            <a:xfrm>
              <a:off x="3106254" y="3010774"/>
              <a:ext cx="138865" cy="83319"/>
            </a:xfrm>
            <a:custGeom>
              <a:avLst/>
              <a:gdLst>
                <a:gd name="T0" fmla="*/ 35 w 38"/>
                <a:gd name="T1" fmla="*/ 11 h 23"/>
                <a:gd name="T2" fmla="*/ 23 w 38"/>
                <a:gd name="T3" fmla="*/ 0 h 23"/>
                <a:gd name="T4" fmla="*/ 3 w 38"/>
                <a:gd name="T5" fmla="*/ 11 h 23"/>
                <a:gd name="T6" fmla="*/ 15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4" y="0"/>
                    <a:pt x="5" y="5"/>
                    <a:pt x="3" y="11"/>
                  </a:cubicBezTo>
                  <a:cubicBezTo>
                    <a:pt x="0" y="18"/>
                    <a:pt x="6" y="23"/>
                    <a:pt x="15" y="23"/>
                  </a:cubicBezTo>
                  <a:cubicBezTo>
                    <a:pt x="24" y="23"/>
                    <a:pt x="33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7" name="任意多边形: 形状 686">
              <a:extLst>
                <a:ext uri="{FF2B5EF4-FFF2-40B4-BE49-F238E27FC236}">
                  <a16:creationId xmlns:a16="http://schemas.microsoft.com/office/drawing/2014/main" id="{236897F1-9922-46A4-ACC4-73439D4DBDFB}"/>
                </a:ext>
              </a:extLst>
            </p:cNvPr>
            <p:cNvSpPr/>
            <p:nvPr/>
          </p:nvSpPr>
          <p:spPr bwMode="auto">
            <a:xfrm>
              <a:off x="3660172" y="4337708"/>
              <a:ext cx="157381" cy="115721"/>
            </a:xfrm>
            <a:custGeom>
              <a:avLst/>
              <a:gdLst>
                <a:gd name="T0" fmla="*/ 41 w 43"/>
                <a:gd name="T1" fmla="*/ 16 h 32"/>
                <a:gd name="T2" fmla="*/ 26 w 43"/>
                <a:gd name="T3" fmla="*/ 0 h 32"/>
                <a:gd name="T4" fmla="*/ 3 w 43"/>
                <a:gd name="T5" fmla="*/ 16 h 32"/>
                <a:gd name="T6" fmla="*/ 18 w 43"/>
                <a:gd name="T7" fmla="*/ 32 h 32"/>
                <a:gd name="T8" fmla="*/ 41 w 43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2">
                  <a:moveTo>
                    <a:pt x="41" y="16"/>
                  </a:moveTo>
                  <a:cubicBezTo>
                    <a:pt x="43" y="7"/>
                    <a:pt x="36" y="0"/>
                    <a:pt x="26" y="0"/>
                  </a:cubicBezTo>
                  <a:cubicBezTo>
                    <a:pt x="15" y="0"/>
                    <a:pt x="5" y="7"/>
                    <a:pt x="3" y="16"/>
                  </a:cubicBezTo>
                  <a:cubicBezTo>
                    <a:pt x="0" y="25"/>
                    <a:pt x="7" y="32"/>
                    <a:pt x="18" y="32"/>
                  </a:cubicBezTo>
                  <a:cubicBezTo>
                    <a:pt x="29" y="32"/>
                    <a:pt x="39" y="25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8" name="任意多边形: 形状 687">
              <a:extLst>
                <a:ext uri="{FF2B5EF4-FFF2-40B4-BE49-F238E27FC236}">
                  <a16:creationId xmlns:a16="http://schemas.microsoft.com/office/drawing/2014/main" id="{037B4370-280D-45BA-B0E8-AFD9D91B0CE8}"/>
                </a:ext>
              </a:extLst>
            </p:cNvPr>
            <p:cNvSpPr/>
            <p:nvPr/>
          </p:nvSpPr>
          <p:spPr bwMode="auto">
            <a:xfrm>
              <a:off x="3510506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9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19" y="0"/>
                  </a:cubicBezTo>
                  <a:cubicBezTo>
                    <a:pt x="11" y="0"/>
                    <a:pt x="3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9" name="任意多边形: 形状 688">
              <a:extLst>
                <a:ext uri="{FF2B5EF4-FFF2-40B4-BE49-F238E27FC236}">
                  <a16:creationId xmlns:a16="http://schemas.microsoft.com/office/drawing/2014/main" id="{CF6C6905-5F91-4B77-9259-61080E9BEBC6}"/>
                </a:ext>
              </a:extLst>
            </p:cNvPr>
            <p:cNvSpPr/>
            <p:nvPr/>
          </p:nvSpPr>
          <p:spPr bwMode="auto">
            <a:xfrm>
              <a:off x="2941159" y="2356565"/>
              <a:ext cx="128065" cy="69433"/>
            </a:xfrm>
            <a:custGeom>
              <a:avLst/>
              <a:gdLst>
                <a:gd name="T0" fmla="*/ 33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4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3" y="0"/>
                    <a:pt x="5" y="4"/>
                    <a:pt x="3" y="9"/>
                  </a:cubicBezTo>
                  <a:cubicBezTo>
                    <a:pt x="0" y="15"/>
                    <a:pt x="5" y="19"/>
                    <a:pt x="14" y="19"/>
                  </a:cubicBezTo>
                  <a:cubicBezTo>
                    <a:pt x="22" y="19"/>
                    <a:pt x="30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0" name="任意多边形: 形状 689">
              <a:extLst>
                <a:ext uri="{FF2B5EF4-FFF2-40B4-BE49-F238E27FC236}">
                  <a16:creationId xmlns:a16="http://schemas.microsoft.com/office/drawing/2014/main" id="{9ACC3E3C-1015-453F-AEEA-B33B4710B77F}"/>
                </a:ext>
              </a:extLst>
            </p:cNvPr>
            <p:cNvSpPr/>
            <p:nvPr/>
          </p:nvSpPr>
          <p:spPr bwMode="auto">
            <a:xfrm>
              <a:off x="3076938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4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5"/>
                    <a:pt x="5" y="19"/>
                    <a:pt x="14" y="19"/>
                  </a:cubicBezTo>
                  <a:cubicBezTo>
                    <a:pt x="22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1" name="任意多边形: 形状 690">
              <a:extLst>
                <a:ext uri="{FF2B5EF4-FFF2-40B4-BE49-F238E27FC236}">
                  <a16:creationId xmlns:a16="http://schemas.microsoft.com/office/drawing/2014/main" id="{74B1E4FD-879B-465D-A6CA-DEB048A222B9}"/>
                </a:ext>
              </a:extLst>
            </p:cNvPr>
            <p:cNvSpPr/>
            <p:nvPr/>
          </p:nvSpPr>
          <p:spPr bwMode="auto">
            <a:xfrm>
              <a:off x="3212717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2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2" name="任意多边形: 形状 691">
              <a:extLst>
                <a:ext uri="{FF2B5EF4-FFF2-40B4-BE49-F238E27FC236}">
                  <a16:creationId xmlns:a16="http://schemas.microsoft.com/office/drawing/2014/main" id="{B7B6C490-B7A4-4D15-80C6-06BF4A063875}"/>
                </a:ext>
              </a:extLst>
            </p:cNvPr>
            <p:cNvSpPr/>
            <p:nvPr/>
          </p:nvSpPr>
          <p:spPr bwMode="auto">
            <a:xfrm>
              <a:off x="3346953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0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2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3" name="任意多边形: 形状 692">
              <a:extLst>
                <a:ext uri="{FF2B5EF4-FFF2-40B4-BE49-F238E27FC236}">
                  <a16:creationId xmlns:a16="http://schemas.microsoft.com/office/drawing/2014/main" id="{CC1B4FA7-D525-43BC-85CA-99CF228B1D7B}"/>
                </a:ext>
              </a:extLst>
            </p:cNvPr>
            <p:cNvSpPr/>
            <p:nvPr/>
          </p:nvSpPr>
          <p:spPr bwMode="auto">
            <a:xfrm>
              <a:off x="3482732" y="2356565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3" y="4"/>
                    <a:pt x="2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2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4" name="任意多边形: 形状 693">
              <a:extLst>
                <a:ext uri="{FF2B5EF4-FFF2-40B4-BE49-F238E27FC236}">
                  <a16:creationId xmlns:a16="http://schemas.microsoft.com/office/drawing/2014/main" id="{DB1CDC53-884F-4489-AA75-E3AE7664AC82}"/>
                </a:ext>
              </a:extLst>
            </p:cNvPr>
            <p:cNvSpPr/>
            <p:nvPr/>
          </p:nvSpPr>
          <p:spPr bwMode="auto">
            <a:xfrm>
              <a:off x="3616969" y="2356565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9 w 33"/>
                <a:gd name="T3" fmla="*/ 0 h 19"/>
                <a:gd name="T4" fmla="*/ 1 w 33"/>
                <a:gd name="T5" fmla="*/ 9 h 19"/>
                <a:gd name="T6" fmla="*/ 13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19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2" y="19"/>
                    <a:pt x="30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5" name="任意多边形: 形状 694">
              <a:extLst>
                <a:ext uri="{FF2B5EF4-FFF2-40B4-BE49-F238E27FC236}">
                  <a16:creationId xmlns:a16="http://schemas.microsoft.com/office/drawing/2014/main" id="{E0D46746-FBA3-4DE7-ABEC-C1DE55C5C2D8}"/>
                </a:ext>
              </a:extLst>
            </p:cNvPr>
            <p:cNvSpPr/>
            <p:nvPr/>
          </p:nvSpPr>
          <p:spPr bwMode="auto">
            <a:xfrm>
              <a:off x="2905670" y="2439884"/>
              <a:ext cx="128065" cy="74061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3 w 35"/>
                <a:gd name="T5" fmla="*/ 10 h 20"/>
                <a:gd name="T6" fmla="*/ 14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5"/>
                    <a:pt x="30" y="0"/>
                    <a:pt x="22" y="0"/>
                  </a:cubicBezTo>
                  <a:cubicBezTo>
                    <a:pt x="14" y="0"/>
                    <a:pt x="5" y="5"/>
                    <a:pt x="3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6" name="任意多边形: 形状 695">
              <a:extLst>
                <a:ext uri="{FF2B5EF4-FFF2-40B4-BE49-F238E27FC236}">
                  <a16:creationId xmlns:a16="http://schemas.microsoft.com/office/drawing/2014/main" id="{BB2A4CC1-CBB7-418F-B9A0-8C687B604BD3}"/>
                </a:ext>
              </a:extLst>
            </p:cNvPr>
            <p:cNvSpPr/>
            <p:nvPr/>
          </p:nvSpPr>
          <p:spPr bwMode="auto">
            <a:xfrm>
              <a:off x="3044536" y="2439884"/>
              <a:ext cx="123436" cy="74061"/>
            </a:xfrm>
            <a:custGeom>
              <a:avLst/>
              <a:gdLst>
                <a:gd name="T0" fmla="*/ 32 w 34"/>
                <a:gd name="T1" fmla="*/ 10 h 20"/>
                <a:gd name="T2" fmla="*/ 21 w 34"/>
                <a:gd name="T3" fmla="*/ 0 h 20"/>
                <a:gd name="T4" fmla="*/ 2 w 34"/>
                <a:gd name="T5" fmla="*/ 10 h 20"/>
                <a:gd name="T6" fmla="*/ 13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4" y="5"/>
                    <a:pt x="29" y="0"/>
                    <a:pt x="21" y="0"/>
                  </a:cubicBezTo>
                  <a:cubicBezTo>
                    <a:pt x="13" y="0"/>
                    <a:pt x="4" y="5"/>
                    <a:pt x="2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0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7" name="任意多边形: 形状 696">
              <a:extLst>
                <a:ext uri="{FF2B5EF4-FFF2-40B4-BE49-F238E27FC236}">
                  <a16:creationId xmlns:a16="http://schemas.microsoft.com/office/drawing/2014/main" id="{49399BBC-9CD4-4EEC-B95D-E40D8B168997}"/>
                </a:ext>
              </a:extLst>
            </p:cNvPr>
            <p:cNvSpPr/>
            <p:nvPr/>
          </p:nvSpPr>
          <p:spPr bwMode="auto">
            <a:xfrm>
              <a:off x="3178772" y="2439884"/>
              <a:ext cx="124979" cy="74061"/>
            </a:xfrm>
            <a:custGeom>
              <a:avLst/>
              <a:gdLst>
                <a:gd name="T0" fmla="*/ 32 w 34"/>
                <a:gd name="T1" fmla="*/ 10 h 20"/>
                <a:gd name="T2" fmla="*/ 21 w 34"/>
                <a:gd name="T3" fmla="*/ 0 h 20"/>
                <a:gd name="T4" fmla="*/ 2 w 34"/>
                <a:gd name="T5" fmla="*/ 10 h 20"/>
                <a:gd name="T6" fmla="*/ 14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4" y="5"/>
                    <a:pt x="29" y="0"/>
                    <a:pt x="21" y="0"/>
                  </a:cubicBezTo>
                  <a:cubicBezTo>
                    <a:pt x="13" y="0"/>
                    <a:pt x="4" y="5"/>
                    <a:pt x="2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0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8" name="任意多边形: 形状 697">
              <a:extLst>
                <a:ext uri="{FF2B5EF4-FFF2-40B4-BE49-F238E27FC236}">
                  <a16:creationId xmlns:a16="http://schemas.microsoft.com/office/drawing/2014/main" id="{2B04CE8D-8063-486B-A3A0-F0D4E4CDE9D8}"/>
                </a:ext>
              </a:extLst>
            </p:cNvPr>
            <p:cNvSpPr/>
            <p:nvPr/>
          </p:nvSpPr>
          <p:spPr bwMode="auto">
            <a:xfrm>
              <a:off x="3314552" y="2439884"/>
              <a:ext cx="123436" cy="74061"/>
            </a:xfrm>
            <a:custGeom>
              <a:avLst/>
              <a:gdLst>
                <a:gd name="T0" fmla="*/ 33 w 34"/>
                <a:gd name="T1" fmla="*/ 10 h 20"/>
                <a:gd name="T2" fmla="*/ 21 w 34"/>
                <a:gd name="T3" fmla="*/ 0 h 20"/>
                <a:gd name="T4" fmla="*/ 2 w 34"/>
                <a:gd name="T5" fmla="*/ 10 h 20"/>
                <a:gd name="T6" fmla="*/ 14 w 34"/>
                <a:gd name="T7" fmla="*/ 20 h 20"/>
                <a:gd name="T8" fmla="*/ 33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3" y="10"/>
                  </a:moveTo>
                  <a:cubicBezTo>
                    <a:pt x="34" y="5"/>
                    <a:pt x="29" y="0"/>
                    <a:pt x="21" y="0"/>
                  </a:cubicBezTo>
                  <a:cubicBezTo>
                    <a:pt x="13" y="0"/>
                    <a:pt x="4" y="5"/>
                    <a:pt x="2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9" name="任意多边形: 形状 698">
              <a:extLst>
                <a:ext uri="{FF2B5EF4-FFF2-40B4-BE49-F238E27FC236}">
                  <a16:creationId xmlns:a16="http://schemas.microsoft.com/office/drawing/2014/main" id="{570A2E3E-EB58-4714-B9E7-BAC29BE6E048}"/>
                </a:ext>
              </a:extLst>
            </p:cNvPr>
            <p:cNvSpPr/>
            <p:nvPr/>
          </p:nvSpPr>
          <p:spPr bwMode="auto">
            <a:xfrm>
              <a:off x="2868640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2 w 35"/>
                <a:gd name="T5" fmla="*/ 10 h 20"/>
                <a:gd name="T6" fmla="*/ 14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3" y="0"/>
                    <a:pt x="5" y="4"/>
                    <a:pt x="2" y="10"/>
                  </a:cubicBezTo>
                  <a:cubicBezTo>
                    <a:pt x="0" y="15"/>
                    <a:pt x="5" y="20"/>
                    <a:pt x="14" y="20"/>
                  </a:cubicBezTo>
                  <a:cubicBezTo>
                    <a:pt x="22" y="20"/>
                    <a:pt x="31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0" name="任意多边形: 形状 699">
              <a:extLst>
                <a:ext uri="{FF2B5EF4-FFF2-40B4-BE49-F238E27FC236}">
                  <a16:creationId xmlns:a16="http://schemas.microsoft.com/office/drawing/2014/main" id="{A80F5E40-6031-4172-A7B6-77D5976C8187}"/>
                </a:ext>
              </a:extLst>
            </p:cNvPr>
            <p:cNvSpPr/>
            <p:nvPr/>
          </p:nvSpPr>
          <p:spPr bwMode="auto">
            <a:xfrm>
              <a:off x="3007505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21 w 35"/>
                <a:gd name="T3" fmla="*/ 0 h 20"/>
                <a:gd name="T4" fmla="*/ 2 w 35"/>
                <a:gd name="T5" fmla="*/ 10 h 20"/>
                <a:gd name="T6" fmla="*/ 13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4"/>
                    <a:pt x="30" y="0"/>
                    <a:pt x="21" y="0"/>
                  </a:cubicBezTo>
                  <a:cubicBezTo>
                    <a:pt x="13" y="0"/>
                    <a:pt x="4" y="4"/>
                    <a:pt x="2" y="10"/>
                  </a:cubicBezTo>
                  <a:cubicBezTo>
                    <a:pt x="0" y="15"/>
                    <a:pt x="5" y="20"/>
                    <a:pt x="13" y="20"/>
                  </a:cubicBezTo>
                  <a:cubicBezTo>
                    <a:pt x="22" y="20"/>
                    <a:pt x="31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1" name="任意多边形: 形状 700">
              <a:extLst>
                <a:ext uri="{FF2B5EF4-FFF2-40B4-BE49-F238E27FC236}">
                  <a16:creationId xmlns:a16="http://schemas.microsoft.com/office/drawing/2014/main" id="{4E507C45-1A19-4E8D-A272-391587B9253C}"/>
                </a:ext>
              </a:extLst>
            </p:cNvPr>
            <p:cNvSpPr/>
            <p:nvPr/>
          </p:nvSpPr>
          <p:spPr bwMode="auto">
            <a:xfrm>
              <a:off x="3146370" y="2532461"/>
              <a:ext cx="128065" cy="72519"/>
            </a:xfrm>
            <a:custGeom>
              <a:avLst/>
              <a:gdLst>
                <a:gd name="T0" fmla="*/ 32 w 35"/>
                <a:gd name="T1" fmla="*/ 10 h 20"/>
                <a:gd name="T2" fmla="*/ 21 w 35"/>
                <a:gd name="T3" fmla="*/ 0 h 20"/>
                <a:gd name="T4" fmla="*/ 2 w 35"/>
                <a:gd name="T5" fmla="*/ 10 h 20"/>
                <a:gd name="T6" fmla="*/ 13 w 35"/>
                <a:gd name="T7" fmla="*/ 20 h 20"/>
                <a:gd name="T8" fmla="*/ 32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2" y="10"/>
                  </a:moveTo>
                  <a:cubicBezTo>
                    <a:pt x="35" y="4"/>
                    <a:pt x="29" y="0"/>
                    <a:pt x="21" y="0"/>
                  </a:cubicBezTo>
                  <a:cubicBezTo>
                    <a:pt x="12" y="0"/>
                    <a:pt x="4" y="4"/>
                    <a:pt x="2" y="10"/>
                  </a:cubicBezTo>
                  <a:cubicBezTo>
                    <a:pt x="0" y="15"/>
                    <a:pt x="5" y="20"/>
                    <a:pt x="13" y="20"/>
                  </a:cubicBezTo>
                  <a:cubicBezTo>
                    <a:pt x="22" y="20"/>
                    <a:pt x="30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2" name="任意多边形: 形状 701">
              <a:extLst>
                <a:ext uri="{FF2B5EF4-FFF2-40B4-BE49-F238E27FC236}">
                  <a16:creationId xmlns:a16="http://schemas.microsoft.com/office/drawing/2014/main" id="{C1788F56-157B-4955-A5D1-D863372EB1A4}"/>
                </a:ext>
              </a:extLst>
            </p:cNvPr>
            <p:cNvSpPr/>
            <p:nvPr/>
          </p:nvSpPr>
          <p:spPr bwMode="auto">
            <a:xfrm>
              <a:off x="2828523" y="2623494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4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4" y="0"/>
                    <a:pt x="5" y="4"/>
                    <a:pt x="3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3" y="20"/>
                    <a:pt x="32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3" name="任意多边形: 形状 702">
              <a:extLst>
                <a:ext uri="{FF2B5EF4-FFF2-40B4-BE49-F238E27FC236}">
                  <a16:creationId xmlns:a16="http://schemas.microsoft.com/office/drawing/2014/main" id="{0697F237-D427-4B38-B8EF-32AEDDEFBCEC}"/>
                </a:ext>
              </a:extLst>
            </p:cNvPr>
            <p:cNvSpPr/>
            <p:nvPr/>
          </p:nvSpPr>
          <p:spPr bwMode="auto">
            <a:xfrm>
              <a:off x="2970474" y="2623494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2 w 35"/>
                <a:gd name="T5" fmla="*/ 10 h 20"/>
                <a:gd name="T6" fmla="*/ 13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3" y="0"/>
                    <a:pt x="4" y="4"/>
                    <a:pt x="2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4" name="任意多边形: 形状 703">
              <a:extLst>
                <a:ext uri="{FF2B5EF4-FFF2-40B4-BE49-F238E27FC236}">
                  <a16:creationId xmlns:a16="http://schemas.microsoft.com/office/drawing/2014/main" id="{2E740AD1-A7F5-4574-B520-4D7B7EEB1F05}"/>
                </a:ext>
              </a:extLst>
            </p:cNvPr>
            <p:cNvSpPr/>
            <p:nvPr/>
          </p:nvSpPr>
          <p:spPr bwMode="auto">
            <a:xfrm>
              <a:off x="3109339" y="2623494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2 w 35"/>
                <a:gd name="T5" fmla="*/ 10 h 20"/>
                <a:gd name="T6" fmla="*/ 14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3" y="0"/>
                    <a:pt x="4" y="4"/>
                    <a:pt x="2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5" name="任意多边形: 形状 704">
              <a:extLst>
                <a:ext uri="{FF2B5EF4-FFF2-40B4-BE49-F238E27FC236}">
                  <a16:creationId xmlns:a16="http://schemas.microsoft.com/office/drawing/2014/main" id="{D3F11482-BCEA-4610-9A99-A6A7A79D6F87}"/>
                </a:ext>
              </a:extLst>
            </p:cNvPr>
            <p:cNvSpPr/>
            <p:nvPr/>
          </p:nvSpPr>
          <p:spPr bwMode="auto">
            <a:xfrm>
              <a:off x="2793036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22 w 36"/>
                <a:gd name="T3" fmla="*/ 0 h 22"/>
                <a:gd name="T4" fmla="*/ 2 w 36"/>
                <a:gd name="T5" fmla="*/ 11 h 22"/>
                <a:gd name="T6" fmla="*/ 13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6" y="5"/>
                    <a:pt x="31" y="0"/>
                    <a:pt x="22" y="0"/>
                  </a:cubicBezTo>
                  <a:cubicBezTo>
                    <a:pt x="14" y="0"/>
                    <a:pt x="4" y="5"/>
                    <a:pt x="2" y="11"/>
                  </a:cubicBezTo>
                  <a:cubicBezTo>
                    <a:pt x="0" y="17"/>
                    <a:pt x="5" y="22"/>
                    <a:pt x="13" y="22"/>
                  </a:cubicBezTo>
                  <a:cubicBezTo>
                    <a:pt x="22" y="22"/>
                    <a:pt x="31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6" name="任意多边形: 形状 705">
              <a:extLst>
                <a:ext uri="{FF2B5EF4-FFF2-40B4-BE49-F238E27FC236}">
                  <a16:creationId xmlns:a16="http://schemas.microsoft.com/office/drawing/2014/main" id="{A7B3B9DC-B56A-4202-98BE-FE3E432BC831}"/>
                </a:ext>
              </a:extLst>
            </p:cNvPr>
            <p:cNvSpPr/>
            <p:nvPr/>
          </p:nvSpPr>
          <p:spPr bwMode="auto">
            <a:xfrm>
              <a:off x="2930358" y="2714528"/>
              <a:ext cx="135779" cy="80233"/>
            </a:xfrm>
            <a:custGeom>
              <a:avLst/>
              <a:gdLst>
                <a:gd name="T0" fmla="*/ 34 w 37"/>
                <a:gd name="T1" fmla="*/ 11 h 22"/>
                <a:gd name="T2" fmla="*/ 23 w 37"/>
                <a:gd name="T3" fmla="*/ 0 h 22"/>
                <a:gd name="T4" fmla="*/ 3 w 37"/>
                <a:gd name="T5" fmla="*/ 11 h 22"/>
                <a:gd name="T6" fmla="*/ 14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7" y="5"/>
                    <a:pt x="31" y="0"/>
                    <a:pt x="23" y="0"/>
                  </a:cubicBezTo>
                  <a:cubicBezTo>
                    <a:pt x="14" y="0"/>
                    <a:pt x="5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3" y="22"/>
                    <a:pt x="32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7" name="任意多边形: 形状 706">
              <a:extLst>
                <a:ext uri="{FF2B5EF4-FFF2-40B4-BE49-F238E27FC236}">
                  <a16:creationId xmlns:a16="http://schemas.microsoft.com/office/drawing/2014/main" id="{973E5268-CF24-41DA-AB34-4476E9A44888}"/>
                </a:ext>
              </a:extLst>
            </p:cNvPr>
            <p:cNvSpPr/>
            <p:nvPr/>
          </p:nvSpPr>
          <p:spPr bwMode="auto">
            <a:xfrm>
              <a:off x="2894870" y="2810191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22 w 36"/>
                <a:gd name="T3" fmla="*/ 0 h 22"/>
                <a:gd name="T4" fmla="*/ 2 w 36"/>
                <a:gd name="T5" fmla="*/ 11 h 22"/>
                <a:gd name="T6" fmla="*/ 14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6" y="5"/>
                    <a:pt x="31" y="0"/>
                    <a:pt x="22" y="0"/>
                  </a:cubicBezTo>
                  <a:cubicBezTo>
                    <a:pt x="14" y="0"/>
                    <a:pt x="4" y="5"/>
                    <a:pt x="2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3" y="22"/>
                    <a:pt x="32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8" name="任意多边形: 形状 707">
              <a:extLst>
                <a:ext uri="{FF2B5EF4-FFF2-40B4-BE49-F238E27FC236}">
                  <a16:creationId xmlns:a16="http://schemas.microsoft.com/office/drawing/2014/main" id="{16488018-6B76-414C-93CA-4AA6196B22C5}"/>
                </a:ext>
              </a:extLst>
            </p:cNvPr>
            <p:cNvSpPr/>
            <p:nvPr/>
          </p:nvSpPr>
          <p:spPr bwMode="auto">
            <a:xfrm>
              <a:off x="2978189" y="2271702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2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9" name="任意多边形: 形状 708">
              <a:extLst>
                <a:ext uri="{FF2B5EF4-FFF2-40B4-BE49-F238E27FC236}">
                  <a16:creationId xmlns:a16="http://schemas.microsoft.com/office/drawing/2014/main" id="{E7AB064D-55D3-4A64-9FBD-F0F095D15E50}"/>
                </a:ext>
              </a:extLst>
            </p:cNvPr>
            <p:cNvSpPr/>
            <p:nvPr/>
          </p:nvSpPr>
          <p:spPr bwMode="auto">
            <a:xfrm>
              <a:off x="3113969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0" name="任意多边形: 形状 709">
              <a:extLst>
                <a:ext uri="{FF2B5EF4-FFF2-40B4-BE49-F238E27FC236}">
                  <a16:creationId xmlns:a16="http://schemas.microsoft.com/office/drawing/2014/main" id="{FD503AC9-B4CD-4DA9-8232-090C249B9B50}"/>
                </a:ext>
              </a:extLst>
            </p:cNvPr>
            <p:cNvSpPr/>
            <p:nvPr/>
          </p:nvSpPr>
          <p:spPr bwMode="auto">
            <a:xfrm>
              <a:off x="3245119" y="2271702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1" name="任意多边形: 形状 710">
              <a:extLst>
                <a:ext uri="{FF2B5EF4-FFF2-40B4-BE49-F238E27FC236}">
                  <a16:creationId xmlns:a16="http://schemas.microsoft.com/office/drawing/2014/main" id="{BDC6E96B-E12F-4F1E-A51C-4526696CA239}"/>
                </a:ext>
              </a:extLst>
            </p:cNvPr>
            <p:cNvSpPr/>
            <p:nvPr/>
          </p:nvSpPr>
          <p:spPr bwMode="auto">
            <a:xfrm>
              <a:off x="3376270" y="2271702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0 w 34"/>
                <a:gd name="T3" fmla="*/ 0 h 19"/>
                <a:gd name="T4" fmla="*/ 2 w 34"/>
                <a:gd name="T5" fmla="*/ 9 h 19"/>
                <a:gd name="T6" fmla="*/ 14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2" name="任意多边形: 形状 711">
              <a:extLst>
                <a:ext uri="{FF2B5EF4-FFF2-40B4-BE49-F238E27FC236}">
                  <a16:creationId xmlns:a16="http://schemas.microsoft.com/office/drawing/2014/main" id="{6BB10EC9-FD52-4CED-84FB-5E6685378FF8}"/>
                </a:ext>
              </a:extLst>
            </p:cNvPr>
            <p:cNvSpPr/>
            <p:nvPr/>
          </p:nvSpPr>
          <p:spPr bwMode="auto">
            <a:xfrm>
              <a:off x="3336153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0 w 33"/>
                <a:gd name="T3" fmla="*/ 0 h 17"/>
                <a:gd name="T4" fmla="*/ 2 w 33"/>
                <a:gd name="T5" fmla="*/ 9 h 17"/>
                <a:gd name="T6" fmla="*/ 13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3" name="任意多边形: 形状 712">
              <a:extLst>
                <a:ext uri="{FF2B5EF4-FFF2-40B4-BE49-F238E27FC236}">
                  <a16:creationId xmlns:a16="http://schemas.microsoft.com/office/drawing/2014/main" id="{20F290F1-C9AF-4B8E-BBD1-AEEE36601846}"/>
                </a:ext>
              </a:extLst>
            </p:cNvPr>
            <p:cNvSpPr/>
            <p:nvPr/>
          </p:nvSpPr>
          <p:spPr bwMode="auto">
            <a:xfrm>
              <a:off x="3467303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9 w 31"/>
                <a:gd name="T3" fmla="*/ 0 h 17"/>
                <a:gd name="T4" fmla="*/ 1 w 31"/>
                <a:gd name="T5" fmla="*/ 9 h 17"/>
                <a:gd name="T6" fmla="*/ 12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31" y="4"/>
                    <a:pt x="26" y="0"/>
                    <a:pt x="19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4" name="任意多边形: 形状 713">
              <a:extLst>
                <a:ext uri="{FF2B5EF4-FFF2-40B4-BE49-F238E27FC236}">
                  <a16:creationId xmlns:a16="http://schemas.microsoft.com/office/drawing/2014/main" id="{C6A6C3D3-49AC-4F6D-85B9-9A550235183B}"/>
                </a:ext>
              </a:extLst>
            </p:cNvPr>
            <p:cNvSpPr/>
            <p:nvPr/>
          </p:nvSpPr>
          <p:spPr bwMode="auto">
            <a:xfrm>
              <a:off x="3306837" y="2108150"/>
              <a:ext cx="120350" cy="64804"/>
            </a:xfrm>
            <a:custGeom>
              <a:avLst/>
              <a:gdLst>
                <a:gd name="T0" fmla="*/ 31 w 33"/>
                <a:gd name="T1" fmla="*/ 9 h 18"/>
                <a:gd name="T2" fmla="*/ 20 w 33"/>
                <a:gd name="T3" fmla="*/ 0 h 18"/>
                <a:gd name="T4" fmla="*/ 2 w 33"/>
                <a:gd name="T5" fmla="*/ 9 h 18"/>
                <a:gd name="T6" fmla="*/ 13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5" name="任意多边形: 形状 714">
              <a:extLst>
                <a:ext uri="{FF2B5EF4-FFF2-40B4-BE49-F238E27FC236}">
                  <a16:creationId xmlns:a16="http://schemas.microsoft.com/office/drawing/2014/main" id="{F5B80FD2-3991-4FFB-A6C9-CAB9E5AB9952}"/>
                </a:ext>
              </a:extLst>
            </p:cNvPr>
            <p:cNvSpPr/>
            <p:nvPr/>
          </p:nvSpPr>
          <p:spPr bwMode="auto">
            <a:xfrm>
              <a:off x="3437988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9 w 32"/>
                <a:gd name="T3" fmla="*/ 0 h 18"/>
                <a:gd name="T4" fmla="*/ 1 w 32"/>
                <a:gd name="T5" fmla="*/ 9 h 18"/>
                <a:gd name="T6" fmla="*/ 13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6" name="任意多边形: 形状 715">
              <a:extLst>
                <a:ext uri="{FF2B5EF4-FFF2-40B4-BE49-F238E27FC236}">
                  <a16:creationId xmlns:a16="http://schemas.microsoft.com/office/drawing/2014/main" id="{A442288D-50D4-4A27-8DED-D1C4AF749B04}"/>
                </a:ext>
              </a:extLst>
            </p:cNvPr>
            <p:cNvSpPr/>
            <p:nvPr/>
          </p:nvSpPr>
          <p:spPr bwMode="auto">
            <a:xfrm>
              <a:off x="3566052" y="2108150"/>
              <a:ext cx="117264" cy="64804"/>
            </a:xfrm>
            <a:custGeom>
              <a:avLst/>
              <a:gdLst>
                <a:gd name="T0" fmla="*/ 31 w 32"/>
                <a:gd name="T1" fmla="*/ 9 h 18"/>
                <a:gd name="T2" fmla="*/ 19 w 32"/>
                <a:gd name="T3" fmla="*/ 0 h 18"/>
                <a:gd name="T4" fmla="*/ 2 w 32"/>
                <a:gd name="T5" fmla="*/ 9 h 18"/>
                <a:gd name="T6" fmla="*/ 13 w 32"/>
                <a:gd name="T7" fmla="*/ 18 h 18"/>
                <a:gd name="T8" fmla="*/ 31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1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4" y="4"/>
                    <a:pt x="2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7" name="任意多边形: 形状 716">
              <a:extLst>
                <a:ext uri="{FF2B5EF4-FFF2-40B4-BE49-F238E27FC236}">
                  <a16:creationId xmlns:a16="http://schemas.microsoft.com/office/drawing/2014/main" id="{746779FB-7EF2-4B43-B6AB-B2812BB8311B}"/>
                </a:ext>
              </a:extLst>
            </p:cNvPr>
            <p:cNvSpPr/>
            <p:nvPr/>
          </p:nvSpPr>
          <p:spPr bwMode="auto">
            <a:xfrm>
              <a:off x="3697203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8 w 32"/>
                <a:gd name="T3" fmla="*/ 0 h 18"/>
                <a:gd name="T4" fmla="*/ 1 w 32"/>
                <a:gd name="T5" fmla="*/ 9 h 18"/>
                <a:gd name="T6" fmla="*/ 13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32" y="4"/>
                    <a:pt x="26" y="0"/>
                    <a:pt x="18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8" name="任意多边形: 形状 717">
              <a:extLst>
                <a:ext uri="{FF2B5EF4-FFF2-40B4-BE49-F238E27FC236}">
                  <a16:creationId xmlns:a16="http://schemas.microsoft.com/office/drawing/2014/main" id="{ADDDCA5A-1EDD-499D-A6CC-9E33CC5C2CA5}"/>
                </a:ext>
              </a:extLst>
            </p:cNvPr>
            <p:cNvSpPr/>
            <p:nvPr/>
          </p:nvSpPr>
          <p:spPr bwMode="auto">
            <a:xfrm>
              <a:off x="3015220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9" name="任意多边形: 形状 718">
              <a:extLst>
                <a:ext uri="{FF2B5EF4-FFF2-40B4-BE49-F238E27FC236}">
                  <a16:creationId xmlns:a16="http://schemas.microsoft.com/office/drawing/2014/main" id="{816209BF-A9F5-4948-9D8B-EB5A5C8B86E0}"/>
                </a:ext>
              </a:extLst>
            </p:cNvPr>
            <p:cNvSpPr/>
            <p:nvPr/>
          </p:nvSpPr>
          <p:spPr bwMode="auto">
            <a:xfrm>
              <a:off x="3277521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0" name="任意多边形: 形状 719">
              <a:extLst>
                <a:ext uri="{FF2B5EF4-FFF2-40B4-BE49-F238E27FC236}">
                  <a16:creationId xmlns:a16="http://schemas.microsoft.com/office/drawing/2014/main" id="{672C3E98-2B46-4341-BA65-0A944C5CBEED}"/>
                </a:ext>
              </a:extLst>
            </p:cNvPr>
            <p:cNvSpPr/>
            <p:nvPr/>
          </p:nvSpPr>
          <p:spPr bwMode="auto">
            <a:xfrm>
              <a:off x="3408671" y="2188383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9 w 32"/>
                <a:gd name="T3" fmla="*/ 0 h 19"/>
                <a:gd name="T4" fmla="*/ 1 w 32"/>
                <a:gd name="T5" fmla="*/ 9 h 19"/>
                <a:gd name="T6" fmla="*/ 13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1" name="任意多边形: 形状 720">
              <a:extLst>
                <a:ext uri="{FF2B5EF4-FFF2-40B4-BE49-F238E27FC236}">
                  <a16:creationId xmlns:a16="http://schemas.microsoft.com/office/drawing/2014/main" id="{CE8425C6-C927-40A3-96B6-23B5D2C4B201}"/>
                </a:ext>
              </a:extLst>
            </p:cNvPr>
            <p:cNvSpPr/>
            <p:nvPr/>
          </p:nvSpPr>
          <p:spPr bwMode="auto">
            <a:xfrm>
              <a:off x="3539822" y="2188383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9 w 32"/>
                <a:gd name="T3" fmla="*/ 0 h 19"/>
                <a:gd name="T4" fmla="*/ 1 w 32"/>
                <a:gd name="T5" fmla="*/ 9 h 19"/>
                <a:gd name="T6" fmla="*/ 13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2" name="任意多边形: 形状 721">
              <a:extLst>
                <a:ext uri="{FF2B5EF4-FFF2-40B4-BE49-F238E27FC236}">
                  <a16:creationId xmlns:a16="http://schemas.microsoft.com/office/drawing/2014/main" id="{FC437999-DC80-4AAF-8CE2-ECFD285E11AE}"/>
                </a:ext>
              </a:extLst>
            </p:cNvPr>
            <p:cNvSpPr/>
            <p:nvPr/>
          </p:nvSpPr>
          <p:spPr bwMode="auto">
            <a:xfrm>
              <a:off x="3667886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4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30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3" name="任意多边形: 形状 722">
              <a:extLst>
                <a:ext uri="{FF2B5EF4-FFF2-40B4-BE49-F238E27FC236}">
                  <a16:creationId xmlns:a16="http://schemas.microsoft.com/office/drawing/2014/main" id="{FD1D011E-B449-453E-A07A-C943DC883301}"/>
                </a:ext>
              </a:extLst>
            </p:cNvPr>
            <p:cNvSpPr/>
            <p:nvPr/>
          </p:nvSpPr>
          <p:spPr bwMode="auto">
            <a:xfrm>
              <a:off x="3799037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9 w 33"/>
                <a:gd name="T3" fmla="*/ 0 h 19"/>
                <a:gd name="T4" fmla="*/ 2 w 33"/>
                <a:gd name="T5" fmla="*/ 9 h 19"/>
                <a:gd name="T6" fmla="*/ 14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7" y="0"/>
                    <a:pt x="19" y="0"/>
                  </a:cubicBezTo>
                  <a:cubicBezTo>
                    <a:pt x="11" y="0"/>
                    <a:pt x="3" y="4"/>
                    <a:pt x="2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30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4" name="任意多边形: 形状 723">
              <a:extLst>
                <a:ext uri="{FF2B5EF4-FFF2-40B4-BE49-F238E27FC236}">
                  <a16:creationId xmlns:a16="http://schemas.microsoft.com/office/drawing/2014/main" id="{31539ECA-3359-4A40-A86A-A4DD45AAAD7F}"/>
                </a:ext>
              </a:extLst>
            </p:cNvPr>
            <p:cNvSpPr/>
            <p:nvPr/>
          </p:nvSpPr>
          <p:spPr bwMode="auto">
            <a:xfrm>
              <a:off x="3424101" y="1804190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9 w 31"/>
                <a:gd name="T3" fmla="*/ 0 h 17"/>
                <a:gd name="T4" fmla="*/ 2 w 31"/>
                <a:gd name="T5" fmla="*/ 9 h 17"/>
                <a:gd name="T6" fmla="*/ 13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31" y="4"/>
                    <a:pt x="26" y="0"/>
                    <a:pt x="19" y="0"/>
                  </a:cubicBezTo>
                  <a:cubicBezTo>
                    <a:pt x="11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5" name="任意多边形: 形状 724">
              <a:extLst>
                <a:ext uri="{FF2B5EF4-FFF2-40B4-BE49-F238E27FC236}">
                  <a16:creationId xmlns:a16="http://schemas.microsoft.com/office/drawing/2014/main" id="{5B8089A2-A3F1-4467-9C71-D7C7612B8634}"/>
                </a:ext>
              </a:extLst>
            </p:cNvPr>
            <p:cNvSpPr/>
            <p:nvPr/>
          </p:nvSpPr>
          <p:spPr bwMode="auto">
            <a:xfrm>
              <a:off x="3394785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9 w 32"/>
                <a:gd name="T3" fmla="*/ 0 h 17"/>
                <a:gd name="T4" fmla="*/ 2 w 32"/>
                <a:gd name="T5" fmla="*/ 9 h 17"/>
                <a:gd name="T6" fmla="*/ 13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6" name="任意多边形: 形状 725">
              <a:extLst>
                <a:ext uri="{FF2B5EF4-FFF2-40B4-BE49-F238E27FC236}">
                  <a16:creationId xmlns:a16="http://schemas.microsoft.com/office/drawing/2014/main" id="{D1F761FF-9FE1-4E27-A24C-F7AA85C57AE3}"/>
                </a:ext>
              </a:extLst>
            </p:cNvPr>
            <p:cNvSpPr/>
            <p:nvPr/>
          </p:nvSpPr>
          <p:spPr bwMode="auto">
            <a:xfrm>
              <a:off x="3522849" y="1878251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8 w 31"/>
                <a:gd name="T3" fmla="*/ 0 h 17"/>
                <a:gd name="T4" fmla="*/ 1 w 31"/>
                <a:gd name="T5" fmla="*/ 9 h 17"/>
                <a:gd name="T6" fmla="*/ 12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31" y="4"/>
                    <a:pt x="26" y="0"/>
                    <a:pt x="18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7" name="任意多边形: 形状 726">
              <a:extLst>
                <a:ext uri="{FF2B5EF4-FFF2-40B4-BE49-F238E27FC236}">
                  <a16:creationId xmlns:a16="http://schemas.microsoft.com/office/drawing/2014/main" id="{620485C6-003A-48C9-AD83-111EBC8FC4E9}"/>
                </a:ext>
              </a:extLst>
            </p:cNvPr>
            <p:cNvSpPr/>
            <p:nvPr/>
          </p:nvSpPr>
          <p:spPr bwMode="auto">
            <a:xfrm>
              <a:off x="3368554" y="1953855"/>
              <a:ext cx="114178" cy="63261"/>
            </a:xfrm>
            <a:custGeom>
              <a:avLst/>
              <a:gdLst>
                <a:gd name="T0" fmla="*/ 30 w 31"/>
                <a:gd name="T1" fmla="*/ 8 h 17"/>
                <a:gd name="T2" fmla="*/ 19 w 31"/>
                <a:gd name="T3" fmla="*/ 0 h 17"/>
                <a:gd name="T4" fmla="*/ 1 w 31"/>
                <a:gd name="T5" fmla="*/ 8 h 17"/>
                <a:gd name="T6" fmla="*/ 12 w 31"/>
                <a:gd name="T7" fmla="*/ 17 h 17"/>
                <a:gd name="T8" fmla="*/ 30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8"/>
                  </a:moveTo>
                  <a:cubicBezTo>
                    <a:pt x="31" y="4"/>
                    <a:pt x="26" y="0"/>
                    <a:pt x="19" y="0"/>
                  </a:cubicBezTo>
                  <a:cubicBezTo>
                    <a:pt x="11" y="0"/>
                    <a:pt x="3" y="4"/>
                    <a:pt x="1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8" name="任意多边形: 形状 727">
              <a:extLst>
                <a:ext uri="{FF2B5EF4-FFF2-40B4-BE49-F238E27FC236}">
                  <a16:creationId xmlns:a16="http://schemas.microsoft.com/office/drawing/2014/main" id="{696512DA-94BD-45A1-9519-F0481806E4CE}"/>
                </a:ext>
              </a:extLst>
            </p:cNvPr>
            <p:cNvSpPr/>
            <p:nvPr/>
          </p:nvSpPr>
          <p:spPr bwMode="auto">
            <a:xfrm>
              <a:off x="3493534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9 w 32"/>
                <a:gd name="T3" fmla="*/ 0 h 17"/>
                <a:gd name="T4" fmla="*/ 2 w 32"/>
                <a:gd name="T5" fmla="*/ 8 h 17"/>
                <a:gd name="T6" fmla="*/ 13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4" y="4"/>
                    <a:pt x="2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9" name="任意多边形: 形状 728">
              <a:extLst>
                <a:ext uri="{FF2B5EF4-FFF2-40B4-BE49-F238E27FC236}">
                  <a16:creationId xmlns:a16="http://schemas.microsoft.com/office/drawing/2014/main" id="{5E5094D1-12CC-4FE9-9A7B-EAECD039D465}"/>
                </a:ext>
              </a:extLst>
            </p:cNvPr>
            <p:cNvSpPr/>
            <p:nvPr/>
          </p:nvSpPr>
          <p:spPr bwMode="auto">
            <a:xfrm>
              <a:off x="3620055" y="1953855"/>
              <a:ext cx="114178" cy="63261"/>
            </a:xfrm>
            <a:custGeom>
              <a:avLst/>
              <a:gdLst>
                <a:gd name="T0" fmla="*/ 30 w 31"/>
                <a:gd name="T1" fmla="*/ 8 h 17"/>
                <a:gd name="T2" fmla="*/ 18 w 31"/>
                <a:gd name="T3" fmla="*/ 0 h 17"/>
                <a:gd name="T4" fmla="*/ 1 w 31"/>
                <a:gd name="T5" fmla="*/ 8 h 17"/>
                <a:gd name="T6" fmla="*/ 13 w 31"/>
                <a:gd name="T7" fmla="*/ 17 h 17"/>
                <a:gd name="T8" fmla="*/ 30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8"/>
                  </a:moveTo>
                  <a:cubicBezTo>
                    <a:pt x="31" y="4"/>
                    <a:pt x="26" y="0"/>
                    <a:pt x="18" y="0"/>
                  </a:cubicBezTo>
                  <a:cubicBezTo>
                    <a:pt x="11" y="0"/>
                    <a:pt x="3" y="4"/>
                    <a:pt x="1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0" name="任意多边形: 形状 729">
              <a:extLst>
                <a:ext uri="{FF2B5EF4-FFF2-40B4-BE49-F238E27FC236}">
                  <a16:creationId xmlns:a16="http://schemas.microsoft.com/office/drawing/2014/main" id="{5286BD93-3D2D-4ECE-8055-3E64BDA17AA9}"/>
                </a:ext>
              </a:extLst>
            </p:cNvPr>
            <p:cNvSpPr/>
            <p:nvPr/>
          </p:nvSpPr>
          <p:spPr bwMode="auto">
            <a:xfrm>
              <a:off x="3745033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9 w 32"/>
                <a:gd name="T3" fmla="*/ 0 h 17"/>
                <a:gd name="T4" fmla="*/ 2 w 32"/>
                <a:gd name="T5" fmla="*/ 8 h 17"/>
                <a:gd name="T6" fmla="*/ 13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4" y="4"/>
                    <a:pt x="2" y="8"/>
                  </a:cubicBezTo>
                  <a:cubicBezTo>
                    <a:pt x="0" y="13"/>
                    <a:pt x="6" y="17"/>
                    <a:pt x="13" y="17"/>
                  </a:cubicBezTo>
                  <a:cubicBezTo>
                    <a:pt x="21" y="17"/>
                    <a:pt x="29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1" name="任意多边形: 形状 730">
              <a:extLst>
                <a:ext uri="{FF2B5EF4-FFF2-40B4-BE49-F238E27FC236}">
                  <a16:creationId xmlns:a16="http://schemas.microsoft.com/office/drawing/2014/main" id="{7E4137BD-BB2F-4BBA-B8F6-7BA17138FFF5}"/>
                </a:ext>
              </a:extLst>
            </p:cNvPr>
            <p:cNvSpPr/>
            <p:nvPr/>
          </p:nvSpPr>
          <p:spPr bwMode="auto">
            <a:xfrm>
              <a:off x="3175687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9 w 32"/>
                <a:gd name="T3" fmla="*/ 0 h 17"/>
                <a:gd name="T4" fmla="*/ 2 w 32"/>
                <a:gd name="T5" fmla="*/ 9 h 17"/>
                <a:gd name="T6" fmla="*/ 13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2" name="任意多边形: 形状 731">
              <a:extLst>
                <a:ext uri="{FF2B5EF4-FFF2-40B4-BE49-F238E27FC236}">
                  <a16:creationId xmlns:a16="http://schemas.microsoft.com/office/drawing/2014/main" id="{C1EC3F2C-6CA1-40FB-9C1C-D85F6E58A27F}"/>
                </a:ext>
              </a:extLst>
            </p:cNvPr>
            <p:cNvSpPr/>
            <p:nvPr/>
          </p:nvSpPr>
          <p:spPr bwMode="auto">
            <a:xfrm>
              <a:off x="3299122" y="1804190"/>
              <a:ext cx="114178" cy="61718"/>
            </a:xfrm>
            <a:custGeom>
              <a:avLst/>
              <a:gdLst>
                <a:gd name="T0" fmla="*/ 30 w 31"/>
                <a:gd name="T1" fmla="*/ 9 h 17"/>
                <a:gd name="T2" fmla="*/ 19 w 31"/>
                <a:gd name="T3" fmla="*/ 0 h 17"/>
                <a:gd name="T4" fmla="*/ 2 w 31"/>
                <a:gd name="T5" fmla="*/ 9 h 17"/>
                <a:gd name="T6" fmla="*/ 13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31" y="4"/>
                    <a:pt x="27" y="0"/>
                    <a:pt x="19" y="0"/>
                  </a:cubicBezTo>
                  <a:cubicBezTo>
                    <a:pt x="11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3" name="任意多边形: 形状 732">
              <a:extLst>
                <a:ext uri="{FF2B5EF4-FFF2-40B4-BE49-F238E27FC236}">
                  <a16:creationId xmlns:a16="http://schemas.microsoft.com/office/drawing/2014/main" id="{3FAFCC7E-7D8C-4307-A7E3-015334A41F4E}"/>
                </a:ext>
              </a:extLst>
            </p:cNvPr>
            <p:cNvSpPr/>
            <p:nvPr/>
          </p:nvSpPr>
          <p:spPr bwMode="auto">
            <a:xfrm>
              <a:off x="3146370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9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4" name="任意多边形: 形状 733">
              <a:extLst>
                <a:ext uri="{FF2B5EF4-FFF2-40B4-BE49-F238E27FC236}">
                  <a16:creationId xmlns:a16="http://schemas.microsoft.com/office/drawing/2014/main" id="{712393DD-8F79-4E31-8780-42944958DCFA}"/>
                </a:ext>
              </a:extLst>
            </p:cNvPr>
            <p:cNvSpPr/>
            <p:nvPr/>
          </p:nvSpPr>
          <p:spPr bwMode="auto">
            <a:xfrm>
              <a:off x="3269806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9 w 32"/>
                <a:gd name="T3" fmla="*/ 0 h 17"/>
                <a:gd name="T4" fmla="*/ 2 w 32"/>
                <a:gd name="T5" fmla="*/ 9 h 17"/>
                <a:gd name="T6" fmla="*/ 13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5" name="任意多边形: 形状 734">
              <a:extLst>
                <a:ext uri="{FF2B5EF4-FFF2-40B4-BE49-F238E27FC236}">
                  <a16:creationId xmlns:a16="http://schemas.microsoft.com/office/drawing/2014/main" id="{42A345C8-9CA8-4396-9349-08AAF3AA2CC7}"/>
                </a:ext>
              </a:extLst>
            </p:cNvPr>
            <p:cNvSpPr/>
            <p:nvPr/>
          </p:nvSpPr>
          <p:spPr bwMode="auto">
            <a:xfrm>
              <a:off x="3113969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20 w 32"/>
                <a:gd name="T3" fmla="*/ 0 h 17"/>
                <a:gd name="T4" fmla="*/ 2 w 32"/>
                <a:gd name="T5" fmla="*/ 8 h 17"/>
                <a:gd name="T6" fmla="*/ 13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2" y="0"/>
                    <a:pt x="4" y="4"/>
                    <a:pt x="2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9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6" name="任意多边形: 形状 735">
              <a:extLst>
                <a:ext uri="{FF2B5EF4-FFF2-40B4-BE49-F238E27FC236}">
                  <a16:creationId xmlns:a16="http://schemas.microsoft.com/office/drawing/2014/main" id="{6A7D7AC8-CE3D-4B00-9B37-F51E83D3AB7E}"/>
                </a:ext>
              </a:extLst>
            </p:cNvPr>
            <p:cNvSpPr/>
            <p:nvPr/>
          </p:nvSpPr>
          <p:spPr bwMode="auto">
            <a:xfrm>
              <a:off x="3240490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9 w 32"/>
                <a:gd name="T3" fmla="*/ 0 h 17"/>
                <a:gd name="T4" fmla="*/ 2 w 32"/>
                <a:gd name="T5" fmla="*/ 8 h 17"/>
                <a:gd name="T6" fmla="*/ 13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4" y="4"/>
                    <a:pt x="2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7" name="任意多边形: 形状 736">
              <a:extLst>
                <a:ext uri="{FF2B5EF4-FFF2-40B4-BE49-F238E27FC236}">
                  <a16:creationId xmlns:a16="http://schemas.microsoft.com/office/drawing/2014/main" id="{C0B6A08A-61E4-4009-A0FA-F34FA5248D43}"/>
                </a:ext>
              </a:extLst>
            </p:cNvPr>
            <p:cNvSpPr/>
            <p:nvPr/>
          </p:nvSpPr>
          <p:spPr bwMode="auto">
            <a:xfrm>
              <a:off x="2884069" y="2188383"/>
              <a:ext cx="123436" cy="69433"/>
            </a:xfrm>
            <a:custGeom>
              <a:avLst/>
              <a:gdLst>
                <a:gd name="T0" fmla="*/ 31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1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1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8" name="任意多边形: 形状 737">
              <a:extLst>
                <a:ext uri="{FF2B5EF4-FFF2-40B4-BE49-F238E27FC236}">
                  <a16:creationId xmlns:a16="http://schemas.microsoft.com/office/drawing/2014/main" id="{E662108E-39F0-4DA2-BD89-6D255F913336}"/>
                </a:ext>
              </a:extLst>
            </p:cNvPr>
            <p:cNvSpPr/>
            <p:nvPr/>
          </p:nvSpPr>
          <p:spPr bwMode="auto">
            <a:xfrm>
              <a:off x="2847039" y="2271702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9" name="任意多边形: 形状 738">
              <a:extLst>
                <a:ext uri="{FF2B5EF4-FFF2-40B4-BE49-F238E27FC236}">
                  <a16:creationId xmlns:a16="http://schemas.microsoft.com/office/drawing/2014/main" id="{F3E016F4-1212-4A74-A7D5-558321CD5765}"/>
                </a:ext>
              </a:extLst>
            </p:cNvPr>
            <p:cNvSpPr/>
            <p:nvPr/>
          </p:nvSpPr>
          <p:spPr bwMode="auto">
            <a:xfrm>
              <a:off x="2810008" y="2356565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5"/>
                    <a:pt x="4" y="19"/>
                    <a:pt x="13" y="19"/>
                  </a:cubicBezTo>
                  <a:cubicBezTo>
                    <a:pt x="21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0" name="任意多边形: 形状 739">
              <a:extLst>
                <a:ext uri="{FF2B5EF4-FFF2-40B4-BE49-F238E27FC236}">
                  <a16:creationId xmlns:a16="http://schemas.microsoft.com/office/drawing/2014/main" id="{C6641FD1-AC1E-4DE1-8B02-47A7B0DB7E08}"/>
                </a:ext>
              </a:extLst>
            </p:cNvPr>
            <p:cNvSpPr/>
            <p:nvPr/>
          </p:nvSpPr>
          <p:spPr bwMode="auto">
            <a:xfrm>
              <a:off x="2769891" y="2439884"/>
              <a:ext cx="128065" cy="74061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2 w 35"/>
                <a:gd name="T5" fmla="*/ 10 h 20"/>
                <a:gd name="T6" fmla="*/ 13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5"/>
                    <a:pt x="30" y="0"/>
                    <a:pt x="22" y="0"/>
                  </a:cubicBezTo>
                  <a:cubicBezTo>
                    <a:pt x="14" y="0"/>
                    <a:pt x="5" y="5"/>
                    <a:pt x="2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0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1" name="任意多边形: 形状 740">
              <a:extLst>
                <a:ext uri="{FF2B5EF4-FFF2-40B4-BE49-F238E27FC236}">
                  <a16:creationId xmlns:a16="http://schemas.microsoft.com/office/drawing/2014/main" id="{A67D82F6-BCE5-45C5-A4DD-3E4ABCFC4059}"/>
                </a:ext>
              </a:extLst>
            </p:cNvPr>
            <p:cNvSpPr/>
            <p:nvPr/>
          </p:nvSpPr>
          <p:spPr bwMode="auto">
            <a:xfrm>
              <a:off x="2729775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22 w 36"/>
                <a:gd name="T3" fmla="*/ 0 h 20"/>
                <a:gd name="T4" fmla="*/ 3 w 36"/>
                <a:gd name="T5" fmla="*/ 10 h 20"/>
                <a:gd name="T6" fmla="*/ 14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4"/>
                    <a:pt x="31" y="0"/>
                    <a:pt x="22" y="0"/>
                  </a:cubicBezTo>
                  <a:cubicBezTo>
                    <a:pt x="14" y="0"/>
                    <a:pt x="5" y="4"/>
                    <a:pt x="3" y="10"/>
                  </a:cubicBezTo>
                  <a:cubicBezTo>
                    <a:pt x="0" y="15"/>
                    <a:pt x="5" y="20"/>
                    <a:pt x="14" y="20"/>
                  </a:cubicBezTo>
                  <a:cubicBezTo>
                    <a:pt x="22" y="20"/>
                    <a:pt x="31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2" name="任意多边形: 形状 741">
              <a:extLst>
                <a:ext uri="{FF2B5EF4-FFF2-40B4-BE49-F238E27FC236}">
                  <a16:creationId xmlns:a16="http://schemas.microsoft.com/office/drawing/2014/main" id="{446707BE-5BFD-4AA3-A469-5356E6EC5998}"/>
                </a:ext>
              </a:extLst>
            </p:cNvPr>
            <p:cNvSpPr/>
            <p:nvPr/>
          </p:nvSpPr>
          <p:spPr bwMode="auto">
            <a:xfrm>
              <a:off x="2689658" y="2623494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4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4" y="0"/>
                    <a:pt x="5" y="4"/>
                    <a:pt x="3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1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3" name="任意多边形: 形状 742">
              <a:extLst>
                <a:ext uri="{FF2B5EF4-FFF2-40B4-BE49-F238E27FC236}">
                  <a16:creationId xmlns:a16="http://schemas.microsoft.com/office/drawing/2014/main" id="{724FF31D-ACEB-436B-8C11-48DCB6C81CB4}"/>
                </a:ext>
              </a:extLst>
            </p:cNvPr>
            <p:cNvSpPr/>
            <p:nvPr/>
          </p:nvSpPr>
          <p:spPr bwMode="auto">
            <a:xfrm>
              <a:off x="2649541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23 w 36"/>
                <a:gd name="T3" fmla="*/ 0 h 22"/>
                <a:gd name="T4" fmla="*/ 2 w 36"/>
                <a:gd name="T5" fmla="*/ 11 h 22"/>
                <a:gd name="T6" fmla="*/ 13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6" y="5"/>
                    <a:pt x="31" y="0"/>
                    <a:pt x="23" y="0"/>
                  </a:cubicBezTo>
                  <a:cubicBezTo>
                    <a:pt x="14" y="0"/>
                    <a:pt x="5" y="5"/>
                    <a:pt x="2" y="11"/>
                  </a:cubicBezTo>
                  <a:cubicBezTo>
                    <a:pt x="0" y="17"/>
                    <a:pt x="5" y="22"/>
                    <a:pt x="13" y="22"/>
                  </a:cubicBezTo>
                  <a:cubicBezTo>
                    <a:pt x="22" y="22"/>
                    <a:pt x="31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4" name="任意多边形: 形状 743">
              <a:extLst>
                <a:ext uri="{FF2B5EF4-FFF2-40B4-BE49-F238E27FC236}">
                  <a16:creationId xmlns:a16="http://schemas.microsoft.com/office/drawing/2014/main" id="{0987B375-3599-4934-9DED-6BB3AA4BC183}"/>
                </a:ext>
              </a:extLst>
            </p:cNvPr>
            <p:cNvSpPr/>
            <p:nvPr/>
          </p:nvSpPr>
          <p:spPr bwMode="auto">
            <a:xfrm>
              <a:off x="3055337" y="1804190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9 w 31"/>
                <a:gd name="T3" fmla="*/ 0 h 17"/>
                <a:gd name="T4" fmla="*/ 2 w 31"/>
                <a:gd name="T5" fmla="*/ 9 h 17"/>
                <a:gd name="T6" fmla="*/ 12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31" y="4"/>
                    <a:pt x="26" y="0"/>
                    <a:pt x="19" y="0"/>
                  </a:cubicBezTo>
                  <a:cubicBezTo>
                    <a:pt x="11" y="0"/>
                    <a:pt x="4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7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5" name="任意多边形: 形状 744">
              <a:extLst>
                <a:ext uri="{FF2B5EF4-FFF2-40B4-BE49-F238E27FC236}">
                  <a16:creationId xmlns:a16="http://schemas.microsoft.com/office/drawing/2014/main" id="{D7C75DE4-E748-4C5D-BAB1-7B7D75BF3318}"/>
                </a:ext>
              </a:extLst>
            </p:cNvPr>
            <p:cNvSpPr/>
            <p:nvPr/>
          </p:nvSpPr>
          <p:spPr bwMode="auto">
            <a:xfrm>
              <a:off x="3022934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9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6" name="任意多边形: 形状 745">
              <a:extLst>
                <a:ext uri="{FF2B5EF4-FFF2-40B4-BE49-F238E27FC236}">
                  <a16:creationId xmlns:a16="http://schemas.microsoft.com/office/drawing/2014/main" id="{2FECC2B3-FAE2-4D97-84D8-2E84348F40DD}"/>
                </a:ext>
              </a:extLst>
            </p:cNvPr>
            <p:cNvSpPr/>
            <p:nvPr/>
          </p:nvSpPr>
          <p:spPr bwMode="auto">
            <a:xfrm>
              <a:off x="2988990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9 w 32"/>
                <a:gd name="T3" fmla="*/ 0 h 17"/>
                <a:gd name="T4" fmla="*/ 2 w 32"/>
                <a:gd name="T5" fmla="*/ 8 h 17"/>
                <a:gd name="T6" fmla="*/ 12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7" name="任意多边形: 形状 746">
              <a:extLst>
                <a:ext uri="{FF2B5EF4-FFF2-40B4-BE49-F238E27FC236}">
                  <a16:creationId xmlns:a16="http://schemas.microsoft.com/office/drawing/2014/main" id="{4C764C43-9F9E-4936-9B7A-4AF13AA29C07}"/>
                </a:ext>
              </a:extLst>
            </p:cNvPr>
            <p:cNvSpPr/>
            <p:nvPr/>
          </p:nvSpPr>
          <p:spPr bwMode="auto">
            <a:xfrm>
              <a:off x="2964302" y="1734757"/>
              <a:ext cx="112636" cy="58632"/>
            </a:xfrm>
            <a:custGeom>
              <a:avLst/>
              <a:gdLst>
                <a:gd name="T0" fmla="*/ 29 w 31"/>
                <a:gd name="T1" fmla="*/ 8 h 16"/>
                <a:gd name="T2" fmla="*/ 19 w 31"/>
                <a:gd name="T3" fmla="*/ 0 h 16"/>
                <a:gd name="T4" fmla="*/ 2 w 31"/>
                <a:gd name="T5" fmla="*/ 8 h 16"/>
                <a:gd name="T6" fmla="*/ 12 w 31"/>
                <a:gd name="T7" fmla="*/ 16 h 16"/>
                <a:gd name="T8" fmla="*/ 29 w 31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6">
                  <a:moveTo>
                    <a:pt x="29" y="8"/>
                  </a:moveTo>
                  <a:cubicBezTo>
                    <a:pt x="31" y="3"/>
                    <a:pt x="27" y="0"/>
                    <a:pt x="19" y="0"/>
                  </a:cubicBezTo>
                  <a:cubicBezTo>
                    <a:pt x="12" y="0"/>
                    <a:pt x="4" y="3"/>
                    <a:pt x="2" y="8"/>
                  </a:cubicBezTo>
                  <a:cubicBezTo>
                    <a:pt x="0" y="12"/>
                    <a:pt x="4" y="16"/>
                    <a:pt x="12" y="16"/>
                  </a:cubicBezTo>
                  <a:cubicBezTo>
                    <a:pt x="19" y="16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8" name="任意多边形: 形状 747">
              <a:extLst>
                <a:ext uri="{FF2B5EF4-FFF2-40B4-BE49-F238E27FC236}">
                  <a16:creationId xmlns:a16="http://schemas.microsoft.com/office/drawing/2014/main" id="{CF3B8346-3FA8-4220-833B-6D7726F84F8F}"/>
                </a:ext>
              </a:extLst>
            </p:cNvPr>
            <p:cNvSpPr/>
            <p:nvPr/>
          </p:nvSpPr>
          <p:spPr bwMode="auto">
            <a:xfrm>
              <a:off x="2930358" y="1804190"/>
              <a:ext cx="114178" cy="61718"/>
            </a:xfrm>
            <a:custGeom>
              <a:avLst/>
              <a:gdLst>
                <a:gd name="T0" fmla="*/ 29 w 31"/>
                <a:gd name="T1" fmla="*/ 9 h 17"/>
                <a:gd name="T2" fmla="*/ 19 w 31"/>
                <a:gd name="T3" fmla="*/ 0 h 17"/>
                <a:gd name="T4" fmla="*/ 2 w 31"/>
                <a:gd name="T5" fmla="*/ 9 h 17"/>
                <a:gd name="T6" fmla="*/ 12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31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7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9" name="任意多边形: 形状 748">
              <a:extLst>
                <a:ext uri="{FF2B5EF4-FFF2-40B4-BE49-F238E27FC236}">
                  <a16:creationId xmlns:a16="http://schemas.microsoft.com/office/drawing/2014/main" id="{58D1A714-F9D6-429C-BD51-8F60D0401461}"/>
                </a:ext>
              </a:extLst>
            </p:cNvPr>
            <p:cNvSpPr/>
            <p:nvPr/>
          </p:nvSpPr>
          <p:spPr bwMode="auto">
            <a:xfrm>
              <a:off x="2860926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20 w 32"/>
                <a:gd name="T3" fmla="*/ 0 h 17"/>
                <a:gd name="T4" fmla="*/ 2 w 32"/>
                <a:gd name="T5" fmla="*/ 8 h 17"/>
                <a:gd name="T6" fmla="*/ 12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2" y="0"/>
                    <a:pt x="4" y="4"/>
                    <a:pt x="2" y="8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0" name="任意多边形: 形状 749">
              <a:extLst>
                <a:ext uri="{FF2B5EF4-FFF2-40B4-BE49-F238E27FC236}">
                  <a16:creationId xmlns:a16="http://schemas.microsoft.com/office/drawing/2014/main" id="{1D402F8D-D118-419E-A041-046C106D76C1}"/>
                </a:ext>
              </a:extLst>
            </p:cNvPr>
            <p:cNvSpPr/>
            <p:nvPr/>
          </p:nvSpPr>
          <p:spPr bwMode="auto">
            <a:xfrm>
              <a:off x="2825437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2 w 33"/>
                <a:gd name="T5" fmla="*/ 9 h 17"/>
                <a:gd name="T6" fmla="*/ 13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8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1" name="任意多边形: 形状 750">
              <a:extLst>
                <a:ext uri="{FF2B5EF4-FFF2-40B4-BE49-F238E27FC236}">
                  <a16:creationId xmlns:a16="http://schemas.microsoft.com/office/drawing/2014/main" id="{FA5E02C6-4B7D-4668-B66F-359D906804B9}"/>
                </a:ext>
              </a:extLst>
            </p:cNvPr>
            <p:cNvSpPr/>
            <p:nvPr/>
          </p:nvSpPr>
          <p:spPr bwMode="auto">
            <a:xfrm>
              <a:off x="2788407" y="2108150"/>
              <a:ext cx="124979" cy="64804"/>
            </a:xfrm>
            <a:custGeom>
              <a:avLst/>
              <a:gdLst>
                <a:gd name="T0" fmla="*/ 31 w 34"/>
                <a:gd name="T1" fmla="*/ 9 h 18"/>
                <a:gd name="T2" fmla="*/ 21 w 34"/>
                <a:gd name="T3" fmla="*/ 0 h 18"/>
                <a:gd name="T4" fmla="*/ 2 w 34"/>
                <a:gd name="T5" fmla="*/ 9 h 18"/>
                <a:gd name="T6" fmla="*/ 13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2" name="任意多边形: 形状 751">
              <a:extLst>
                <a:ext uri="{FF2B5EF4-FFF2-40B4-BE49-F238E27FC236}">
                  <a16:creationId xmlns:a16="http://schemas.microsoft.com/office/drawing/2014/main" id="{9518DAE1-3418-42C6-ACF5-EC6AECB6D5F3}"/>
                </a:ext>
              </a:extLst>
            </p:cNvPr>
            <p:cNvSpPr/>
            <p:nvPr/>
          </p:nvSpPr>
          <p:spPr bwMode="auto">
            <a:xfrm>
              <a:off x="2752919" y="2188383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3" name="任意多边形: 形状 752">
              <a:extLst>
                <a:ext uri="{FF2B5EF4-FFF2-40B4-BE49-F238E27FC236}">
                  <a16:creationId xmlns:a16="http://schemas.microsoft.com/office/drawing/2014/main" id="{DA47CF35-2353-41CB-A9EE-494F60A3AED6}"/>
                </a:ext>
              </a:extLst>
            </p:cNvPr>
            <p:cNvSpPr/>
            <p:nvPr/>
          </p:nvSpPr>
          <p:spPr bwMode="auto">
            <a:xfrm>
              <a:off x="2715889" y="2271702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2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1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4" name="任意多边形: 形状 753">
              <a:extLst>
                <a:ext uri="{FF2B5EF4-FFF2-40B4-BE49-F238E27FC236}">
                  <a16:creationId xmlns:a16="http://schemas.microsoft.com/office/drawing/2014/main" id="{3DFA3624-44FD-417B-A34B-3E639BBE62DF}"/>
                </a:ext>
              </a:extLst>
            </p:cNvPr>
            <p:cNvSpPr/>
            <p:nvPr/>
          </p:nvSpPr>
          <p:spPr bwMode="auto">
            <a:xfrm>
              <a:off x="2675772" y="2356565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2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1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5" name="任意多边形: 形状 754">
              <a:extLst>
                <a:ext uri="{FF2B5EF4-FFF2-40B4-BE49-F238E27FC236}">
                  <a16:creationId xmlns:a16="http://schemas.microsoft.com/office/drawing/2014/main" id="{A5CF3252-B5A6-469A-93E8-6BFA70710EE3}"/>
                </a:ext>
              </a:extLst>
            </p:cNvPr>
            <p:cNvSpPr/>
            <p:nvPr/>
          </p:nvSpPr>
          <p:spPr bwMode="auto">
            <a:xfrm>
              <a:off x="2635655" y="2439884"/>
              <a:ext cx="128065" cy="74061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2 w 35"/>
                <a:gd name="T5" fmla="*/ 10 h 20"/>
                <a:gd name="T6" fmla="*/ 13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5"/>
                    <a:pt x="30" y="0"/>
                    <a:pt x="22" y="0"/>
                  </a:cubicBezTo>
                  <a:cubicBezTo>
                    <a:pt x="14" y="0"/>
                    <a:pt x="5" y="5"/>
                    <a:pt x="2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1" y="20"/>
                    <a:pt x="30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6" name="任意多边形: 形状 755">
              <a:extLst>
                <a:ext uri="{FF2B5EF4-FFF2-40B4-BE49-F238E27FC236}">
                  <a16:creationId xmlns:a16="http://schemas.microsoft.com/office/drawing/2014/main" id="{F6A18D45-F55E-47BC-868A-490DD88FDED4}"/>
                </a:ext>
              </a:extLst>
            </p:cNvPr>
            <p:cNvSpPr/>
            <p:nvPr/>
          </p:nvSpPr>
          <p:spPr bwMode="auto">
            <a:xfrm>
              <a:off x="2590909" y="2532461"/>
              <a:ext cx="132693" cy="72519"/>
            </a:xfrm>
            <a:custGeom>
              <a:avLst/>
              <a:gdLst>
                <a:gd name="T0" fmla="*/ 34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4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5"/>
                    <a:pt x="5" y="20"/>
                    <a:pt x="14" y="20"/>
                  </a:cubicBezTo>
                  <a:cubicBezTo>
                    <a:pt x="22" y="20"/>
                    <a:pt x="31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7" name="任意多边形: 形状 756">
              <a:extLst>
                <a:ext uri="{FF2B5EF4-FFF2-40B4-BE49-F238E27FC236}">
                  <a16:creationId xmlns:a16="http://schemas.microsoft.com/office/drawing/2014/main" id="{8AC71A93-7D23-4B27-B86B-7E65E4ED29CE}"/>
                </a:ext>
              </a:extLst>
            </p:cNvPr>
            <p:cNvSpPr/>
            <p:nvPr/>
          </p:nvSpPr>
          <p:spPr bwMode="auto">
            <a:xfrm>
              <a:off x="2550793" y="2623494"/>
              <a:ext cx="132693" cy="72519"/>
            </a:xfrm>
            <a:custGeom>
              <a:avLst/>
              <a:gdLst>
                <a:gd name="T0" fmla="*/ 34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3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4" y="0"/>
                    <a:pt x="5" y="4"/>
                    <a:pt x="3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1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8" name="任意多边形: 形状 757">
              <a:extLst>
                <a:ext uri="{FF2B5EF4-FFF2-40B4-BE49-F238E27FC236}">
                  <a16:creationId xmlns:a16="http://schemas.microsoft.com/office/drawing/2014/main" id="{E424C4BF-21CF-49E4-B3FF-A13E5D769873}"/>
                </a:ext>
              </a:extLst>
            </p:cNvPr>
            <p:cNvSpPr/>
            <p:nvPr/>
          </p:nvSpPr>
          <p:spPr bwMode="auto">
            <a:xfrm>
              <a:off x="2507590" y="2714528"/>
              <a:ext cx="135779" cy="80233"/>
            </a:xfrm>
            <a:custGeom>
              <a:avLst/>
              <a:gdLst>
                <a:gd name="T0" fmla="*/ 34 w 37"/>
                <a:gd name="T1" fmla="*/ 11 h 22"/>
                <a:gd name="T2" fmla="*/ 23 w 37"/>
                <a:gd name="T3" fmla="*/ 0 h 22"/>
                <a:gd name="T4" fmla="*/ 3 w 37"/>
                <a:gd name="T5" fmla="*/ 11 h 22"/>
                <a:gd name="T6" fmla="*/ 14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7" y="5"/>
                    <a:pt x="32" y="0"/>
                    <a:pt x="23" y="0"/>
                  </a:cubicBezTo>
                  <a:cubicBezTo>
                    <a:pt x="15" y="0"/>
                    <a:pt x="5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2" y="22"/>
                    <a:pt x="32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9" name="任意多边形: 形状 758">
              <a:extLst>
                <a:ext uri="{FF2B5EF4-FFF2-40B4-BE49-F238E27FC236}">
                  <a16:creationId xmlns:a16="http://schemas.microsoft.com/office/drawing/2014/main" id="{AE98ADED-3235-4188-9739-6718BBF0A9E1}"/>
                </a:ext>
              </a:extLst>
            </p:cNvPr>
            <p:cNvSpPr/>
            <p:nvPr/>
          </p:nvSpPr>
          <p:spPr bwMode="auto">
            <a:xfrm>
              <a:off x="2839324" y="1734757"/>
              <a:ext cx="117264" cy="58632"/>
            </a:xfrm>
            <a:custGeom>
              <a:avLst/>
              <a:gdLst>
                <a:gd name="T0" fmla="*/ 30 w 32"/>
                <a:gd name="T1" fmla="*/ 8 h 16"/>
                <a:gd name="T2" fmla="*/ 20 w 32"/>
                <a:gd name="T3" fmla="*/ 0 h 16"/>
                <a:gd name="T4" fmla="*/ 2 w 32"/>
                <a:gd name="T5" fmla="*/ 8 h 16"/>
                <a:gd name="T6" fmla="*/ 12 w 32"/>
                <a:gd name="T7" fmla="*/ 16 h 16"/>
                <a:gd name="T8" fmla="*/ 30 w 32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30" y="8"/>
                  </a:moveTo>
                  <a:cubicBezTo>
                    <a:pt x="32" y="3"/>
                    <a:pt x="27" y="0"/>
                    <a:pt x="20" y="0"/>
                  </a:cubicBezTo>
                  <a:cubicBezTo>
                    <a:pt x="12" y="0"/>
                    <a:pt x="5" y="3"/>
                    <a:pt x="2" y="8"/>
                  </a:cubicBezTo>
                  <a:cubicBezTo>
                    <a:pt x="0" y="12"/>
                    <a:pt x="5" y="16"/>
                    <a:pt x="12" y="16"/>
                  </a:cubicBezTo>
                  <a:cubicBezTo>
                    <a:pt x="20" y="16"/>
                    <a:pt x="28" y="12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0" name="任意多边形: 形状 759">
              <a:extLst>
                <a:ext uri="{FF2B5EF4-FFF2-40B4-BE49-F238E27FC236}">
                  <a16:creationId xmlns:a16="http://schemas.microsoft.com/office/drawing/2014/main" id="{820D85C4-F5A7-4AED-A612-3D254EAE3EC6}"/>
                </a:ext>
              </a:extLst>
            </p:cNvPr>
            <p:cNvSpPr/>
            <p:nvPr/>
          </p:nvSpPr>
          <p:spPr bwMode="auto">
            <a:xfrm>
              <a:off x="2806922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1" name="任意多边形: 形状 760">
              <a:extLst>
                <a:ext uri="{FF2B5EF4-FFF2-40B4-BE49-F238E27FC236}">
                  <a16:creationId xmlns:a16="http://schemas.microsoft.com/office/drawing/2014/main" id="{FDD9A73B-C577-4806-AE74-B8E270C7DE27}"/>
                </a:ext>
              </a:extLst>
            </p:cNvPr>
            <p:cNvSpPr/>
            <p:nvPr/>
          </p:nvSpPr>
          <p:spPr bwMode="auto">
            <a:xfrm>
              <a:off x="2769891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2" name="任意多边形: 形状 761">
              <a:extLst>
                <a:ext uri="{FF2B5EF4-FFF2-40B4-BE49-F238E27FC236}">
                  <a16:creationId xmlns:a16="http://schemas.microsoft.com/office/drawing/2014/main" id="{412DC15E-C8EE-48E1-A7E9-DB8A9F7CB5EE}"/>
                </a:ext>
              </a:extLst>
            </p:cNvPr>
            <p:cNvSpPr/>
            <p:nvPr/>
          </p:nvSpPr>
          <p:spPr bwMode="auto">
            <a:xfrm>
              <a:off x="2734404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21 w 33"/>
                <a:gd name="T3" fmla="*/ 0 h 17"/>
                <a:gd name="T4" fmla="*/ 3 w 33"/>
                <a:gd name="T5" fmla="*/ 8 h 17"/>
                <a:gd name="T6" fmla="*/ 13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33" y="4"/>
                    <a:pt x="28" y="0"/>
                    <a:pt x="21" y="0"/>
                  </a:cubicBezTo>
                  <a:cubicBezTo>
                    <a:pt x="13" y="0"/>
                    <a:pt x="5" y="4"/>
                    <a:pt x="3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9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3" name="任意多边形: 形状 762">
              <a:extLst>
                <a:ext uri="{FF2B5EF4-FFF2-40B4-BE49-F238E27FC236}">
                  <a16:creationId xmlns:a16="http://schemas.microsoft.com/office/drawing/2014/main" id="{C678C6A2-9AA9-4C85-AA95-8FB245C4D39E}"/>
                </a:ext>
              </a:extLst>
            </p:cNvPr>
            <p:cNvSpPr/>
            <p:nvPr/>
          </p:nvSpPr>
          <p:spPr bwMode="auto">
            <a:xfrm>
              <a:off x="2697373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2 w 33"/>
                <a:gd name="T5" fmla="*/ 9 h 17"/>
                <a:gd name="T6" fmla="*/ 13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4" name="任意多边形: 形状 763">
              <a:extLst>
                <a:ext uri="{FF2B5EF4-FFF2-40B4-BE49-F238E27FC236}">
                  <a16:creationId xmlns:a16="http://schemas.microsoft.com/office/drawing/2014/main" id="{50BE42A5-C577-41E7-9BAA-D40673CBC104}"/>
                </a:ext>
              </a:extLst>
            </p:cNvPr>
            <p:cNvSpPr/>
            <p:nvPr/>
          </p:nvSpPr>
          <p:spPr bwMode="auto">
            <a:xfrm>
              <a:off x="2660342" y="2108150"/>
              <a:ext cx="120350" cy="64804"/>
            </a:xfrm>
            <a:custGeom>
              <a:avLst/>
              <a:gdLst>
                <a:gd name="T0" fmla="*/ 31 w 33"/>
                <a:gd name="T1" fmla="*/ 9 h 18"/>
                <a:gd name="T2" fmla="*/ 21 w 33"/>
                <a:gd name="T3" fmla="*/ 0 h 18"/>
                <a:gd name="T4" fmla="*/ 2 w 33"/>
                <a:gd name="T5" fmla="*/ 9 h 18"/>
                <a:gd name="T6" fmla="*/ 12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5" name="任意多边形: 形状 764">
              <a:extLst>
                <a:ext uri="{FF2B5EF4-FFF2-40B4-BE49-F238E27FC236}">
                  <a16:creationId xmlns:a16="http://schemas.microsoft.com/office/drawing/2014/main" id="{3A8256F8-A8B6-4F5A-9463-03CF5B23272B}"/>
                </a:ext>
              </a:extLst>
            </p:cNvPr>
            <p:cNvSpPr/>
            <p:nvPr/>
          </p:nvSpPr>
          <p:spPr bwMode="auto">
            <a:xfrm>
              <a:off x="2620226" y="2188383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6" name="任意多边形: 形状 765">
              <a:extLst>
                <a:ext uri="{FF2B5EF4-FFF2-40B4-BE49-F238E27FC236}">
                  <a16:creationId xmlns:a16="http://schemas.microsoft.com/office/drawing/2014/main" id="{6B07E411-3C71-422E-94FC-5E905976F808}"/>
                </a:ext>
              </a:extLst>
            </p:cNvPr>
            <p:cNvSpPr/>
            <p:nvPr/>
          </p:nvSpPr>
          <p:spPr bwMode="auto">
            <a:xfrm>
              <a:off x="2580109" y="2271702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7" name="任意多边形: 形状 766">
              <a:extLst>
                <a:ext uri="{FF2B5EF4-FFF2-40B4-BE49-F238E27FC236}">
                  <a16:creationId xmlns:a16="http://schemas.microsoft.com/office/drawing/2014/main" id="{2A8B8408-CE69-4877-8C06-5F93B71D54BC}"/>
                </a:ext>
              </a:extLst>
            </p:cNvPr>
            <p:cNvSpPr/>
            <p:nvPr/>
          </p:nvSpPr>
          <p:spPr bwMode="auto">
            <a:xfrm>
              <a:off x="2539993" y="2356565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2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4" y="0"/>
                    <a:pt x="5" y="4"/>
                    <a:pt x="2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1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8" name="任意多边形: 形状 767">
              <a:extLst>
                <a:ext uri="{FF2B5EF4-FFF2-40B4-BE49-F238E27FC236}">
                  <a16:creationId xmlns:a16="http://schemas.microsoft.com/office/drawing/2014/main" id="{95CE11BF-666B-4368-8810-5EB9BD748A2C}"/>
                </a:ext>
              </a:extLst>
            </p:cNvPr>
            <p:cNvSpPr/>
            <p:nvPr/>
          </p:nvSpPr>
          <p:spPr bwMode="auto">
            <a:xfrm>
              <a:off x="2496790" y="2439884"/>
              <a:ext cx="131151" cy="74061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4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5"/>
                    <a:pt x="31" y="0"/>
                    <a:pt x="23" y="0"/>
                  </a:cubicBezTo>
                  <a:cubicBezTo>
                    <a:pt x="15" y="0"/>
                    <a:pt x="6" y="5"/>
                    <a:pt x="3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9" name="任意多边形: 形状 768">
              <a:extLst>
                <a:ext uri="{FF2B5EF4-FFF2-40B4-BE49-F238E27FC236}">
                  <a16:creationId xmlns:a16="http://schemas.microsoft.com/office/drawing/2014/main" id="{866DBFC8-A1C0-46FA-A8B0-E0F67514EBA5}"/>
                </a:ext>
              </a:extLst>
            </p:cNvPr>
            <p:cNvSpPr/>
            <p:nvPr/>
          </p:nvSpPr>
          <p:spPr bwMode="auto">
            <a:xfrm>
              <a:off x="2456674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22 w 36"/>
                <a:gd name="T3" fmla="*/ 0 h 20"/>
                <a:gd name="T4" fmla="*/ 2 w 36"/>
                <a:gd name="T5" fmla="*/ 10 h 20"/>
                <a:gd name="T6" fmla="*/ 1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4"/>
                    <a:pt x="31" y="0"/>
                    <a:pt x="22" y="0"/>
                  </a:cubicBezTo>
                  <a:cubicBezTo>
                    <a:pt x="14" y="0"/>
                    <a:pt x="5" y="4"/>
                    <a:pt x="2" y="10"/>
                  </a:cubicBezTo>
                  <a:cubicBezTo>
                    <a:pt x="0" y="15"/>
                    <a:pt x="4" y="20"/>
                    <a:pt x="13" y="20"/>
                  </a:cubicBezTo>
                  <a:cubicBezTo>
                    <a:pt x="21" y="20"/>
                    <a:pt x="31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0" name="任意多边形: 形状 769">
              <a:extLst>
                <a:ext uri="{FF2B5EF4-FFF2-40B4-BE49-F238E27FC236}">
                  <a16:creationId xmlns:a16="http://schemas.microsoft.com/office/drawing/2014/main" id="{AA1AEDEA-B695-4330-9EB8-0B50B46F5779}"/>
                </a:ext>
              </a:extLst>
            </p:cNvPr>
            <p:cNvSpPr/>
            <p:nvPr/>
          </p:nvSpPr>
          <p:spPr bwMode="auto">
            <a:xfrm>
              <a:off x="2413471" y="2623494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2 w 36"/>
                <a:gd name="T5" fmla="*/ 10 h 20"/>
                <a:gd name="T6" fmla="*/ 1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4" y="0"/>
                    <a:pt x="5" y="4"/>
                    <a:pt x="2" y="10"/>
                  </a:cubicBezTo>
                  <a:cubicBezTo>
                    <a:pt x="0" y="16"/>
                    <a:pt x="4" y="20"/>
                    <a:pt x="13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1" name="任意多边形: 形状 770">
              <a:extLst>
                <a:ext uri="{FF2B5EF4-FFF2-40B4-BE49-F238E27FC236}">
                  <a16:creationId xmlns:a16="http://schemas.microsoft.com/office/drawing/2014/main" id="{3E672D63-A02F-4F45-B6E5-89EC407266BB}"/>
                </a:ext>
              </a:extLst>
            </p:cNvPr>
            <p:cNvSpPr/>
            <p:nvPr/>
          </p:nvSpPr>
          <p:spPr bwMode="auto">
            <a:xfrm>
              <a:off x="2365639" y="2714528"/>
              <a:ext cx="134237" cy="80233"/>
            </a:xfrm>
            <a:custGeom>
              <a:avLst/>
              <a:gdLst>
                <a:gd name="T0" fmla="*/ 35 w 37"/>
                <a:gd name="T1" fmla="*/ 11 h 22"/>
                <a:gd name="T2" fmla="*/ 24 w 37"/>
                <a:gd name="T3" fmla="*/ 0 h 22"/>
                <a:gd name="T4" fmla="*/ 3 w 37"/>
                <a:gd name="T5" fmla="*/ 11 h 22"/>
                <a:gd name="T6" fmla="*/ 14 w 37"/>
                <a:gd name="T7" fmla="*/ 22 h 22"/>
                <a:gd name="T8" fmla="*/ 35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5" y="11"/>
                  </a:moveTo>
                  <a:cubicBezTo>
                    <a:pt x="37" y="5"/>
                    <a:pt x="32" y="0"/>
                    <a:pt x="24" y="0"/>
                  </a:cubicBezTo>
                  <a:cubicBezTo>
                    <a:pt x="15" y="0"/>
                    <a:pt x="6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2" y="22"/>
                    <a:pt x="32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2" name="任意多边形: 形状 771">
              <a:extLst>
                <a:ext uri="{FF2B5EF4-FFF2-40B4-BE49-F238E27FC236}">
                  <a16:creationId xmlns:a16="http://schemas.microsoft.com/office/drawing/2014/main" id="{E0640A5D-D9BC-4B1C-B602-59043D4DD3ED}"/>
                </a:ext>
              </a:extLst>
            </p:cNvPr>
            <p:cNvSpPr/>
            <p:nvPr/>
          </p:nvSpPr>
          <p:spPr bwMode="auto">
            <a:xfrm>
              <a:off x="2317808" y="2810191"/>
              <a:ext cx="138865" cy="80233"/>
            </a:xfrm>
            <a:custGeom>
              <a:avLst/>
              <a:gdLst>
                <a:gd name="T0" fmla="*/ 35 w 38"/>
                <a:gd name="T1" fmla="*/ 11 h 22"/>
                <a:gd name="T2" fmla="*/ 24 w 38"/>
                <a:gd name="T3" fmla="*/ 0 h 22"/>
                <a:gd name="T4" fmla="*/ 3 w 38"/>
                <a:gd name="T5" fmla="*/ 11 h 22"/>
                <a:gd name="T6" fmla="*/ 14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8" y="5"/>
                    <a:pt x="33" y="0"/>
                    <a:pt x="24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3" y="22"/>
                    <a:pt x="33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3" name="任意多边形: 形状 772">
              <a:extLst>
                <a:ext uri="{FF2B5EF4-FFF2-40B4-BE49-F238E27FC236}">
                  <a16:creationId xmlns:a16="http://schemas.microsoft.com/office/drawing/2014/main" id="{5D5A779B-DD56-49C3-9C70-0D4FF1F00C72}"/>
                </a:ext>
              </a:extLst>
            </p:cNvPr>
            <p:cNvSpPr/>
            <p:nvPr/>
          </p:nvSpPr>
          <p:spPr bwMode="auto">
            <a:xfrm>
              <a:off x="2269977" y="2907396"/>
              <a:ext cx="143495" cy="84863"/>
            </a:xfrm>
            <a:custGeom>
              <a:avLst/>
              <a:gdLst>
                <a:gd name="T0" fmla="*/ 36 w 39"/>
                <a:gd name="T1" fmla="*/ 11 h 23"/>
                <a:gd name="T2" fmla="*/ 25 w 39"/>
                <a:gd name="T3" fmla="*/ 0 h 23"/>
                <a:gd name="T4" fmla="*/ 3 w 39"/>
                <a:gd name="T5" fmla="*/ 11 h 23"/>
                <a:gd name="T6" fmla="*/ 14 w 39"/>
                <a:gd name="T7" fmla="*/ 23 h 23"/>
                <a:gd name="T8" fmla="*/ 36 w 39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6" y="11"/>
                  </a:moveTo>
                  <a:cubicBezTo>
                    <a:pt x="39" y="5"/>
                    <a:pt x="34" y="0"/>
                    <a:pt x="25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3" y="18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4" name="任意多边形: 形状 773">
              <a:extLst>
                <a:ext uri="{FF2B5EF4-FFF2-40B4-BE49-F238E27FC236}">
                  <a16:creationId xmlns:a16="http://schemas.microsoft.com/office/drawing/2014/main" id="{97A4FAE6-6536-402F-9AEE-CB838AFDD418}"/>
                </a:ext>
              </a:extLst>
            </p:cNvPr>
            <p:cNvSpPr/>
            <p:nvPr/>
          </p:nvSpPr>
          <p:spPr bwMode="auto">
            <a:xfrm>
              <a:off x="2354839" y="1734757"/>
              <a:ext cx="115721" cy="58632"/>
            </a:xfrm>
            <a:custGeom>
              <a:avLst/>
              <a:gdLst>
                <a:gd name="T0" fmla="*/ 29 w 32"/>
                <a:gd name="T1" fmla="*/ 8 h 16"/>
                <a:gd name="T2" fmla="*/ 20 w 32"/>
                <a:gd name="T3" fmla="*/ 0 h 16"/>
                <a:gd name="T4" fmla="*/ 2 w 32"/>
                <a:gd name="T5" fmla="*/ 8 h 16"/>
                <a:gd name="T6" fmla="*/ 11 w 32"/>
                <a:gd name="T7" fmla="*/ 16 h 16"/>
                <a:gd name="T8" fmla="*/ 29 w 32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9" y="8"/>
                  </a:moveTo>
                  <a:cubicBezTo>
                    <a:pt x="32" y="3"/>
                    <a:pt x="27" y="0"/>
                    <a:pt x="20" y="0"/>
                  </a:cubicBezTo>
                  <a:cubicBezTo>
                    <a:pt x="12" y="0"/>
                    <a:pt x="4" y="3"/>
                    <a:pt x="2" y="8"/>
                  </a:cubicBezTo>
                  <a:cubicBezTo>
                    <a:pt x="0" y="12"/>
                    <a:pt x="4" y="16"/>
                    <a:pt x="11" y="16"/>
                  </a:cubicBezTo>
                  <a:cubicBezTo>
                    <a:pt x="19" y="16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5" name="任意多边形: 形状 774">
              <a:extLst>
                <a:ext uri="{FF2B5EF4-FFF2-40B4-BE49-F238E27FC236}">
                  <a16:creationId xmlns:a16="http://schemas.microsoft.com/office/drawing/2014/main" id="{16A2C850-2307-4E05-924B-A7DA66296E00}"/>
                </a:ext>
              </a:extLst>
            </p:cNvPr>
            <p:cNvSpPr/>
            <p:nvPr/>
          </p:nvSpPr>
          <p:spPr bwMode="auto">
            <a:xfrm>
              <a:off x="2475189" y="1734757"/>
              <a:ext cx="115721" cy="58632"/>
            </a:xfrm>
            <a:custGeom>
              <a:avLst/>
              <a:gdLst>
                <a:gd name="T0" fmla="*/ 30 w 32"/>
                <a:gd name="T1" fmla="*/ 8 h 16"/>
                <a:gd name="T2" fmla="*/ 20 w 32"/>
                <a:gd name="T3" fmla="*/ 0 h 16"/>
                <a:gd name="T4" fmla="*/ 2 w 32"/>
                <a:gd name="T5" fmla="*/ 8 h 16"/>
                <a:gd name="T6" fmla="*/ 12 w 32"/>
                <a:gd name="T7" fmla="*/ 16 h 16"/>
                <a:gd name="T8" fmla="*/ 30 w 32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30" y="8"/>
                  </a:moveTo>
                  <a:cubicBezTo>
                    <a:pt x="32" y="3"/>
                    <a:pt x="28" y="0"/>
                    <a:pt x="20" y="0"/>
                  </a:cubicBezTo>
                  <a:cubicBezTo>
                    <a:pt x="13" y="0"/>
                    <a:pt x="5" y="3"/>
                    <a:pt x="2" y="8"/>
                  </a:cubicBezTo>
                  <a:cubicBezTo>
                    <a:pt x="0" y="12"/>
                    <a:pt x="4" y="16"/>
                    <a:pt x="12" y="16"/>
                  </a:cubicBezTo>
                  <a:cubicBezTo>
                    <a:pt x="19" y="16"/>
                    <a:pt x="27" y="12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6" name="任意多边形: 形状 775">
              <a:extLst>
                <a:ext uri="{FF2B5EF4-FFF2-40B4-BE49-F238E27FC236}">
                  <a16:creationId xmlns:a16="http://schemas.microsoft.com/office/drawing/2014/main" id="{AB9E1D08-41BD-4236-A53D-2CEBBBBDFB38}"/>
                </a:ext>
              </a:extLst>
            </p:cNvPr>
            <p:cNvSpPr/>
            <p:nvPr/>
          </p:nvSpPr>
          <p:spPr bwMode="auto">
            <a:xfrm>
              <a:off x="2595539" y="1734757"/>
              <a:ext cx="117264" cy="58632"/>
            </a:xfrm>
            <a:custGeom>
              <a:avLst/>
              <a:gdLst>
                <a:gd name="T0" fmla="*/ 30 w 32"/>
                <a:gd name="T1" fmla="*/ 8 h 16"/>
                <a:gd name="T2" fmla="*/ 20 w 32"/>
                <a:gd name="T3" fmla="*/ 0 h 16"/>
                <a:gd name="T4" fmla="*/ 3 w 32"/>
                <a:gd name="T5" fmla="*/ 8 h 16"/>
                <a:gd name="T6" fmla="*/ 12 w 32"/>
                <a:gd name="T7" fmla="*/ 16 h 16"/>
                <a:gd name="T8" fmla="*/ 30 w 32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30" y="8"/>
                  </a:moveTo>
                  <a:cubicBezTo>
                    <a:pt x="32" y="3"/>
                    <a:pt x="28" y="0"/>
                    <a:pt x="20" y="0"/>
                  </a:cubicBezTo>
                  <a:cubicBezTo>
                    <a:pt x="13" y="0"/>
                    <a:pt x="5" y="3"/>
                    <a:pt x="3" y="8"/>
                  </a:cubicBezTo>
                  <a:cubicBezTo>
                    <a:pt x="0" y="12"/>
                    <a:pt x="5" y="16"/>
                    <a:pt x="12" y="16"/>
                  </a:cubicBezTo>
                  <a:cubicBezTo>
                    <a:pt x="20" y="16"/>
                    <a:pt x="28" y="12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7" name="任意多边形: 形状 776">
              <a:extLst>
                <a:ext uri="{FF2B5EF4-FFF2-40B4-BE49-F238E27FC236}">
                  <a16:creationId xmlns:a16="http://schemas.microsoft.com/office/drawing/2014/main" id="{58D4B6CB-8789-4376-BEC0-72E2BFC99558}"/>
                </a:ext>
              </a:extLst>
            </p:cNvPr>
            <p:cNvSpPr/>
            <p:nvPr/>
          </p:nvSpPr>
          <p:spPr bwMode="auto">
            <a:xfrm>
              <a:off x="2558508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3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8" name="任意多边形: 形状 777">
              <a:extLst>
                <a:ext uri="{FF2B5EF4-FFF2-40B4-BE49-F238E27FC236}">
                  <a16:creationId xmlns:a16="http://schemas.microsoft.com/office/drawing/2014/main" id="{B0E6FF2A-1104-4510-B9A1-3F430C436B59}"/>
                </a:ext>
              </a:extLst>
            </p:cNvPr>
            <p:cNvSpPr/>
            <p:nvPr/>
          </p:nvSpPr>
          <p:spPr bwMode="auto">
            <a:xfrm>
              <a:off x="2523020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9" name="任意多边形: 形状 778">
              <a:extLst>
                <a:ext uri="{FF2B5EF4-FFF2-40B4-BE49-F238E27FC236}">
                  <a16:creationId xmlns:a16="http://schemas.microsoft.com/office/drawing/2014/main" id="{6F91E52B-44DD-4504-A527-EDE10BEBD3B7}"/>
                </a:ext>
              </a:extLst>
            </p:cNvPr>
            <p:cNvSpPr/>
            <p:nvPr/>
          </p:nvSpPr>
          <p:spPr bwMode="auto">
            <a:xfrm>
              <a:off x="2482903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21 w 33"/>
                <a:gd name="T3" fmla="*/ 0 h 17"/>
                <a:gd name="T4" fmla="*/ 2 w 33"/>
                <a:gd name="T5" fmla="*/ 8 h 17"/>
                <a:gd name="T6" fmla="*/ 12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5" y="4"/>
                    <a:pt x="2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0" name="任意多边形: 形状 779">
              <a:extLst>
                <a:ext uri="{FF2B5EF4-FFF2-40B4-BE49-F238E27FC236}">
                  <a16:creationId xmlns:a16="http://schemas.microsoft.com/office/drawing/2014/main" id="{667D77EE-ED48-495D-9088-AE5D384C37CD}"/>
                </a:ext>
              </a:extLst>
            </p:cNvPr>
            <p:cNvSpPr/>
            <p:nvPr/>
          </p:nvSpPr>
          <p:spPr bwMode="auto">
            <a:xfrm>
              <a:off x="2442787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3 w 33"/>
                <a:gd name="T5" fmla="*/ 9 h 17"/>
                <a:gd name="T6" fmla="*/ 1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1" name="任意多边形: 形状 780">
              <a:extLst>
                <a:ext uri="{FF2B5EF4-FFF2-40B4-BE49-F238E27FC236}">
                  <a16:creationId xmlns:a16="http://schemas.microsoft.com/office/drawing/2014/main" id="{EAFD86E4-4B2F-430A-BDB3-1836A3055855}"/>
                </a:ext>
              </a:extLst>
            </p:cNvPr>
            <p:cNvSpPr/>
            <p:nvPr/>
          </p:nvSpPr>
          <p:spPr bwMode="auto">
            <a:xfrm>
              <a:off x="2401127" y="2108150"/>
              <a:ext cx="124979" cy="64804"/>
            </a:xfrm>
            <a:custGeom>
              <a:avLst/>
              <a:gdLst>
                <a:gd name="T0" fmla="*/ 31 w 34"/>
                <a:gd name="T1" fmla="*/ 9 h 18"/>
                <a:gd name="T2" fmla="*/ 21 w 34"/>
                <a:gd name="T3" fmla="*/ 0 h 18"/>
                <a:gd name="T4" fmla="*/ 2 w 34"/>
                <a:gd name="T5" fmla="*/ 9 h 18"/>
                <a:gd name="T6" fmla="*/ 12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2" name="任意多边形: 形状 781">
              <a:extLst>
                <a:ext uri="{FF2B5EF4-FFF2-40B4-BE49-F238E27FC236}">
                  <a16:creationId xmlns:a16="http://schemas.microsoft.com/office/drawing/2014/main" id="{988AF5F5-61F5-456B-8788-36FCF617CE61}"/>
                </a:ext>
              </a:extLst>
            </p:cNvPr>
            <p:cNvSpPr/>
            <p:nvPr/>
          </p:nvSpPr>
          <p:spPr bwMode="auto">
            <a:xfrm>
              <a:off x="2357925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3" name="任意多边形: 形状 782">
              <a:extLst>
                <a:ext uri="{FF2B5EF4-FFF2-40B4-BE49-F238E27FC236}">
                  <a16:creationId xmlns:a16="http://schemas.microsoft.com/office/drawing/2014/main" id="{7DC15010-3B3B-416E-928D-072EAFFFE968}"/>
                </a:ext>
              </a:extLst>
            </p:cNvPr>
            <p:cNvSpPr/>
            <p:nvPr/>
          </p:nvSpPr>
          <p:spPr bwMode="auto">
            <a:xfrm>
              <a:off x="2314722" y="2271702"/>
              <a:ext cx="128065" cy="69433"/>
            </a:xfrm>
            <a:custGeom>
              <a:avLst/>
              <a:gdLst>
                <a:gd name="T0" fmla="*/ 33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4" name="任意多边形: 形状 783">
              <a:extLst>
                <a:ext uri="{FF2B5EF4-FFF2-40B4-BE49-F238E27FC236}">
                  <a16:creationId xmlns:a16="http://schemas.microsoft.com/office/drawing/2014/main" id="{49E1563A-0D1E-4616-928F-AB076A6C25AA}"/>
                </a:ext>
              </a:extLst>
            </p:cNvPr>
            <p:cNvSpPr/>
            <p:nvPr/>
          </p:nvSpPr>
          <p:spPr bwMode="auto">
            <a:xfrm>
              <a:off x="2269977" y="2356565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23 w 36"/>
                <a:gd name="T3" fmla="*/ 0 h 19"/>
                <a:gd name="T4" fmla="*/ 3 w 36"/>
                <a:gd name="T5" fmla="*/ 9 h 19"/>
                <a:gd name="T6" fmla="*/ 13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1" y="19"/>
                    <a:pt x="30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5" name="任意多边形: 形状 784">
              <a:extLst>
                <a:ext uri="{FF2B5EF4-FFF2-40B4-BE49-F238E27FC236}">
                  <a16:creationId xmlns:a16="http://schemas.microsoft.com/office/drawing/2014/main" id="{303A5CFC-579C-4B7A-A68F-62A9B4F0D706}"/>
                </a:ext>
              </a:extLst>
            </p:cNvPr>
            <p:cNvSpPr/>
            <p:nvPr/>
          </p:nvSpPr>
          <p:spPr bwMode="auto">
            <a:xfrm>
              <a:off x="2226774" y="2439884"/>
              <a:ext cx="131151" cy="74061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5"/>
                    <a:pt x="31" y="0"/>
                    <a:pt x="23" y="0"/>
                  </a:cubicBezTo>
                  <a:cubicBezTo>
                    <a:pt x="15" y="0"/>
                    <a:pt x="6" y="5"/>
                    <a:pt x="3" y="10"/>
                  </a:cubicBezTo>
                  <a:cubicBezTo>
                    <a:pt x="0" y="16"/>
                    <a:pt x="4" y="20"/>
                    <a:pt x="13" y="20"/>
                  </a:cubicBezTo>
                  <a:cubicBezTo>
                    <a:pt x="21" y="20"/>
                    <a:pt x="30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6" name="任意多边形: 形状 785">
              <a:extLst>
                <a:ext uri="{FF2B5EF4-FFF2-40B4-BE49-F238E27FC236}">
                  <a16:creationId xmlns:a16="http://schemas.microsoft.com/office/drawing/2014/main" id="{2DA206CF-A854-44BB-9B8F-B2E7742A9D47}"/>
                </a:ext>
              </a:extLst>
            </p:cNvPr>
            <p:cNvSpPr/>
            <p:nvPr/>
          </p:nvSpPr>
          <p:spPr bwMode="auto">
            <a:xfrm>
              <a:off x="2178943" y="2532461"/>
              <a:ext cx="135779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2" y="0"/>
                    <a:pt x="24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5"/>
                    <a:pt x="5" y="20"/>
                    <a:pt x="13" y="20"/>
                  </a:cubicBezTo>
                  <a:cubicBezTo>
                    <a:pt x="22" y="20"/>
                    <a:pt x="31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7" name="任意多边形: 形状 786">
              <a:extLst>
                <a:ext uri="{FF2B5EF4-FFF2-40B4-BE49-F238E27FC236}">
                  <a16:creationId xmlns:a16="http://schemas.microsoft.com/office/drawing/2014/main" id="{E27B35B8-C0D5-4138-B36B-2E0E7C98698B}"/>
                </a:ext>
              </a:extLst>
            </p:cNvPr>
            <p:cNvSpPr/>
            <p:nvPr/>
          </p:nvSpPr>
          <p:spPr bwMode="auto">
            <a:xfrm>
              <a:off x="2131111" y="2623494"/>
              <a:ext cx="135779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2" y="0"/>
                    <a:pt x="24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1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8" name="任意多边形: 形状 787">
              <a:extLst>
                <a:ext uri="{FF2B5EF4-FFF2-40B4-BE49-F238E27FC236}">
                  <a16:creationId xmlns:a16="http://schemas.microsoft.com/office/drawing/2014/main" id="{A0070B70-A388-44A9-A7BC-BA376872CD84}"/>
                </a:ext>
              </a:extLst>
            </p:cNvPr>
            <p:cNvSpPr/>
            <p:nvPr/>
          </p:nvSpPr>
          <p:spPr bwMode="auto">
            <a:xfrm>
              <a:off x="2189743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21 w 32"/>
                <a:gd name="T3" fmla="*/ 0 h 17"/>
                <a:gd name="T4" fmla="*/ 2 w 32"/>
                <a:gd name="T5" fmla="*/ 9 h 17"/>
                <a:gd name="T6" fmla="*/ 11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7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9" name="任意多边形: 形状 788">
              <a:extLst>
                <a:ext uri="{FF2B5EF4-FFF2-40B4-BE49-F238E27FC236}">
                  <a16:creationId xmlns:a16="http://schemas.microsoft.com/office/drawing/2014/main" id="{BC22ED8F-B43A-4381-BE76-D01EB8BD68DE}"/>
                </a:ext>
              </a:extLst>
            </p:cNvPr>
            <p:cNvSpPr/>
            <p:nvPr/>
          </p:nvSpPr>
          <p:spPr bwMode="auto">
            <a:xfrm>
              <a:off x="2314722" y="1804190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1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7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0" name="任意多边形: 形状 789">
              <a:extLst>
                <a:ext uri="{FF2B5EF4-FFF2-40B4-BE49-F238E27FC236}">
                  <a16:creationId xmlns:a16="http://schemas.microsoft.com/office/drawing/2014/main" id="{8D7EA2BC-1E9A-4AB0-B05D-9AE0B502CC75}"/>
                </a:ext>
              </a:extLst>
            </p:cNvPr>
            <p:cNvSpPr/>
            <p:nvPr/>
          </p:nvSpPr>
          <p:spPr bwMode="auto">
            <a:xfrm>
              <a:off x="2435072" y="1804190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21 w 33"/>
                <a:gd name="T3" fmla="*/ 0 h 17"/>
                <a:gd name="T4" fmla="*/ 3 w 33"/>
                <a:gd name="T5" fmla="*/ 9 h 17"/>
                <a:gd name="T6" fmla="*/ 12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33" y="4"/>
                    <a:pt x="28" y="0"/>
                    <a:pt x="21" y="0"/>
                  </a:cubicBezTo>
                  <a:cubicBezTo>
                    <a:pt x="13" y="0"/>
                    <a:pt x="5" y="4"/>
                    <a:pt x="3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1" name="任意多边形: 形状 790">
              <a:extLst>
                <a:ext uri="{FF2B5EF4-FFF2-40B4-BE49-F238E27FC236}">
                  <a16:creationId xmlns:a16="http://schemas.microsoft.com/office/drawing/2014/main" id="{C395C5CD-82BB-4D2A-9B6D-45301E3CF850}"/>
                </a:ext>
              </a:extLst>
            </p:cNvPr>
            <p:cNvSpPr/>
            <p:nvPr/>
          </p:nvSpPr>
          <p:spPr bwMode="auto">
            <a:xfrm>
              <a:off x="1895041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2" name="任意多边形: 形状 791">
              <a:extLst>
                <a:ext uri="{FF2B5EF4-FFF2-40B4-BE49-F238E27FC236}">
                  <a16:creationId xmlns:a16="http://schemas.microsoft.com/office/drawing/2014/main" id="{BD066A4A-1C33-4568-8BA3-59133B1314A3}"/>
                </a:ext>
              </a:extLst>
            </p:cNvPr>
            <p:cNvSpPr/>
            <p:nvPr/>
          </p:nvSpPr>
          <p:spPr bwMode="auto">
            <a:xfrm>
              <a:off x="2023105" y="1878251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21 w 33"/>
                <a:gd name="T3" fmla="*/ 0 h 17"/>
                <a:gd name="T4" fmla="*/ 2 w 33"/>
                <a:gd name="T5" fmla="*/ 9 h 17"/>
                <a:gd name="T6" fmla="*/ 11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4" y="0"/>
                    <a:pt x="5" y="4"/>
                    <a:pt x="2" y="9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3" name="任意多边形: 形状 792">
              <a:extLst>
                <a:ext uri="{FF2B5EF4-FFF2-40B4-BE49-F238E27FC236}">
                  <a16:creationId xmlns:a16="http://schemas.microsoft.com/office/drawing/2014/main" id="{885004B2-CE48-4596-9146-4C129B271187}"/>
                </a:ext>
              </a:extLst>
            </p:cNvPr>
            <p:cNvSpPr/>
            <p:nvPr/>
          </p:nvSpPr>
          <p:spPr bwMode="auto">
            <a:xfrm>
              <a:off x="2146541" y="1878251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3 w 33"/>
                <a:gd name="T5" fmla="*/ 9 h 17"/>
                <a:gd name="T6" fmla="*/ 1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4" name="任意多边形: 形状 793">
              <a:extLst>
                <a:ext uri="{FF2B5EF4-FFF2-40B4-BE49-F238E27FC236}">
                  <a16:creationId xmlns:a16="http://schemas.microsoft.com/office/drawing/2014/main" id="{0A21DCAE-9C78-44E9-8B5C-E6E919A2B867}"/>
                </a:ext>
              </a:extLst>
            </p:cNvPr>
            <p:cNvSpPr/>
            <p:nvPr/>
          </p:nvSpPr>
          <p:spPr bwMode="auto">
            <a:xfrm>
              <a:off x="2269977" y="1878251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3 w 33"/>
                <a:gd name="T5" fmla="*/ 9 h 17"/>
                <a:gd name="T6" fmla="*/ 1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5" name="任意多边形: 形状 794">
              <a:extLst>
                <a:ext uri="{FF2B5EF4-FFF2-40B4-BE49-F238E27FC236}">
                  <a16:creationId xmlns:a16="http://schemas.microsoft.com/office/drawing/2014/main" id="{8C249B5F-4F11-4164-9137-FCE534FCFD6E}"/>
                </a:ext>
              </a:extLst>
            </p:cNvPr>
            <p:cNvSpPr/>
            <p:nvPr/>
          </p:nvSpPr>
          <p:spPr bwMode="auto">
            <a:xfrm>
              <a:off x="2394956" y="1878251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3 w 33"/>
                <a:gd name="T5" fmla="*/ 9 h 17"/>
                <a:gd name="T6" fmla="*/ 1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6" name="任意多边形: 形状 795">
              <a:extLst>
                <a:ext uri="{FF2B5EF4-FFF2-40B4-BE49-F238E27FC236}">
                  <a16:creationId xmlns:a16="http://schemas.microsoft.com/office/drawing/2014/main" id="{D86D96C3-7207-44B7-BDEC-B50C9E6CBE04}"/>
                </a:ext>
              </a:extLst>
            </p:cNvPr>
            <p:cNvSpPr/>
            <p:nvPr/>
          </p:nvSpPr>
          <p:spPr bwMode="auto">
            <a:xfrm>
              <a:off x="1850295" y="1953855"/>
              <a:ext cx="124979" cy="63261"/>
            </a:xfrm>
            <a:custGeom>
              <a:avLst/>
              <a:gdLst>
                <a:gd name="T0" fmla="*/ 31 w 34"/>
                <a:gd name="T1" fmla="*/ 8 h 17"/>
                <a:gd name="T2" fmla="*/ 22 w 34"/>
                <a:gd name="T3" fmla="*/ 0 h 17"/>
                <a:gd name="T4" fmla="*/ 3 w 34"/>
                <a:gd name="T5" fmla="*/ 8 h 17"/>
                <a:gd name="T6" fmla="*/ 1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6" y="4"/>
                    <a:pt x="3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7" name="任意多边形: 形状 796">
              <a:extLst>
                <a:ext uri="{FF2B5EF4-FFF2-40B4-BE49-F238E27FC236}">
                  <a16:creationId xmlns:a16="http://schemas.microsoft.com/office/drawing/2014/main" id="{2DB2F553-4436-40FB-89EA-AEEB01D6058D}"/>
                </a:ext>
              </a:extLst>
            </p:cNvPr>
            <p:cNvSpPr/>
            <p:nvPr/>
          </p:nvSpPr>
          <p:spPr bwMode="auto">
            <a:xfrm>
              <a:off x="1975274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22 w 34"/>
                <a:gd name="T3" fmla="*/ 0 h 17"/>
                <a:gd name="T4" fmla="*/ 3 w 34"/>
                <a:gd name="T5" fmla="*/ 8 h 17"/>
                <a:gd name="T6" fmla="*/ 1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8" name="任意多边形: 形状 797">
              <a:extLst>
                <a:ext uri="{FF2B5EF4-FFF2-40B4-BE49-F238E27FC236}">
                  <a16:creationId xmlns:a16="http://schemas.microsoft.com/office/drawing/2014/main" id="{AABCDC8B-EC24-4DBC-B62C-F308C0FF8A6B}"/>
                </a:ext>
              </a:extLst>
            </p:cNvPr>
            <p:cNvSpPr/>
            <p:nvPr/>
          </p:nvSpPr>
          <p:spPr bwMode="auto">
            <a:xfrm>
              <a:off x="2103338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22 w 34"/>
                <a:gd name="T3" fmla="*/ 0 h 17"/>
                <a:gd name="T4" fmla="*/ 3 w 34"/>
                <a:gd name="T5" fmla="*/ 8 h 17"/>
                <a:gd name="T6" fmla="*/ 1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29" y="0"/>
                    <a:pt x="22" y="0"/>
                  </a:cubicBezTo>
                  <a:cubicBezTo>
                    <a:pt x="14" y="0"/>
                    <a:pt x="5" y="4"/>
                    <a:pt x="3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9" name="任意多边形: 形状 798">
              <a:extLst>
                <a:ext uri="{FF2B5EF4-FFF2-40B4-BE49-F238E27FC236}">
                  <a16:creationId xmlns:a16="http://schemas.microsoft.com/office/drawing/2014/main" id="{B018D3B1-54B3-44B3-8350-7929EF02F75C}"/>
                </a:ext>
              </a:extLst>
            </p:cNvPr>
            <p:cNvSpPr/>
            <p:nvPr/>
          </p:nvSpPr>
          <p:spPr bwMode="auto">
            <a:xfrm>
              <a:off x="2229860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21 w 33"/>
                <a:gd name="T3" fmla="*/ 0 h 17"/>
                <a:gd name="T4" fmla="*/ 2 w 33"/>
                <a:gd name="T5" fmla="*/ 8 h 17"/>
                <a:gd name="T6" fmla="*/ 12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5" y="4"/>
                    <a:pt x="2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0" name="任意多边形: 形状 799">
              <a:extLst>
                <a:ext uri="{FF2B5EF4-FFF2-40B4-BE49-F238E27FC236}">
                  <a16:creationId xmlns:a16="http://schemas.microsoft.com/office/drawing/2014/main" id="{358D6162-A48D-453A-B5AE-910EF8ADBFE4}"/>
                </a:ext>
              </a:extLst>
            </p:cNvPr>
            <p:cNvSpPr/>
            <p:nvPr/>
          </p:nvSpPr>
          <p:spPr bwMode="auto">
            <a:xfrm>
              <a:off x="2354839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21 w 34"/>
                <a:gd name="T3" fmla="*/ 0 h 17"/>
                <a:gd name="T4" fmla="*/ 3 w 34"/>
                <a:gd name="T5" fmla="*/ 8 h 17"/>
                <a:gd name="T6" fmla="*/ 1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4" y="0"/>
                    <a:pt x="5" y="4"/>
                    <a:pt x="3" y="8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9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1" name="任意多边形: 形状 800">
              <a:extLst>
                <a:ext uri="{FF2B5EF4-FFF2-40B4-BE49-F238E27FC236}">
                  <a16:creationId xmlns:a16="http://schemas.microsoft.com/office/drawing/2014/main" id="{CB90286F-59A7-4972-AA8D-68E81E8C274A}"/>
                </a:ext>
              </a:extLst>
            </p:cNvPr>
            <p:cNvSpPr/>
            <p:nvPr/>
          </p:nvSpPr>
          <p:spPr bwMode="auto">
            <a:xfrm>
              <a:off x="1804007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6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2" name="任意多边形: 形状 801">
              <a:extLst>
                <a:ext uri="{FF2B5EF4-FFF2-40B4-BE49-F238E27FC236}">
                  <a16:creationId xmlns:a16="http://schemas.microsoft.com/office/drawing/2014/main" id="{71B6994C-D480-4353-9110-19DB311A0E57}"/>
                </a:ext>
              </a:extLst>
            </p:cNvPr>
            <p:cNvSpPr/>
            <p:nvPr/>
          </p:nvSpPr>
          <p:spPr bwMode="auto">
            <a:xfrm>
              <a:off x="1930528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3" name="任意多边形: 形状 802">
              <a:extLst>
                <a:ext uri="{FF2B5EF4-FFF2-40B4-BE49-F238E27FC236}">
                  <a16:creationId xmlns:a16="http://schemas.microsoft.com/office/drawing/2014/main" id="{203531F1-30C8-4F8B-A9C0-871E25D0BAAA}"/>
                </a:ext>
              </a:extLst>
            </p:cNvPr>
            <p:cNvSpPr/>
            <p:nvPr/>
          </p:nvSpPr>
          <p:spPr bwMode="auto">
            <a:xfrm>
              <a:off x="2058593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4" name="任意多边形: 形状 803">
              <a:extLst>
                <a:ext uri="{FF2B5EF4-FFF2-40B4-BE49-F238E27FC236}">
                  <a16:creationId xmlns:a16="http://schemas.microsoft.com/office/drawing/2014/main" id="{AB1BEBFB-0E13-479C-B3A1-6D9B63DF611F}"/>
                </a:ext>
              </a:extLst>
            </p:cNvPr>
            <p:cNvSpPr/>
            <p:nvPr/>
          </p:nvSpPr>
          <p:spPr bwMode="auto">
            <a:xfrm>
              <a:off x="2186657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29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5" name="任意多边形: 形状 804">
              <a:extLst>
                <a:ext uri="{FF2B5EF4-FFF2-40B4-BE49-F238E27FC236}">
                  <a16:creationId xmlns:a16="http://schemas.microsoft.com/office/drawing/2014/main" id="{386DD577-B6BE-4A1B-A783-6770EF8D4653}"/>
                </a:ext>
              </a:extLst>
            </p:cNvPr>
            <p:cNvSpPr/>
            <p:nvPr/>
          </p:nvSpPr>
          <p:spPr bwMode="auto">
            <a:xfrm>
              <a:off x="2314722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1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6" name="任意多边形: 形状 805">
              <a:extLst>
                <a:ext uri="{FF2B5EF4-FFF2-40B4-BE49-F238E27FC236}">
                  <a16:creationId xmlns:a16="http://schemas.microsoft.com/office/drawing/2014/main" id="{564F393D-2229-4490-BF11-E6C52356985D}"/>
                </a:ext>
              </a:extLst>
            </p:cNvPr>
            <p:cNvSpPr/>
            <p:nvPr/>
          </p:nvSpPr>
          <p:spPr bwMode="auto">
            <a:xfrm>
              <a:off x="1625025" y="2108150"/>
              <a:ext cx="128065" cy="64804"/>
            </a:xfrm>
            <a:custGeom>
              <a:avLst/>
              <a:gdLst>
                <a:gd name="T0" fmla="*/ 32 w 35"/>
                <a:gd name="T1" fmla="*/ 9 h 18"/>
                <a:gd name="T2" fmla="*/ 23 w 35"/>
                <a:gd name="T3" fmla="*/ 0 h 18"/>
                <a:gd name="T4" fmla="*/ 3 w 35"/>
                <a:gd name="T5" fmla="*/ 9 h 18"/>
                <a:gd name="T6" fmla="*/ 12 w 35"/>
                <a:gd name="T7" fmla="*/ 18 h 18"/>
                <a:gd name="T8" fmla="*/ 32 w 35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7" name="任意多边形: 形状 806">
              <a:extLst>
                <a:ext uri="{FF2B5EF4-FFF2-40B4-BE49-F238E27FC236}">
                  <a16:creationId xmlns:a16="http://schemas.microsoft.com/office/drawing/2014/main" id="{5BFF5840-FBDC-46E3-ACB6-6F2A2F9D1871}"/>
                </a:ext>
              </a:extLst>
            </p:cNvPr>
            <p:cNvSpPr/>
            <p:nvPr/>
          </p:nvSpPr>
          <p:spPr bwMode="auto">
            <a:xfrm>
              <a:off x="1753090" y="2108150"/>
              <a:ext cx="126522" cy="64804"/>
            </a:xfrm>
            <a:custGeom>
              <a:avLst/>
              <a:gdLst>
                <a:gd name="T0" fmla="*/ 32 w 35"/>
                <a:gd name="T1" fmla="*/ 9 h 18"/>
                <a:gd name="T2" fmla="*/ 23 w 35"/>
                <a:gd name="T3" fmla="*/ 0 h 18"/>
                <a:gd name="T4" fmla="*/ 3 w 35"/>
                <a:gd name="T5" fmla="*/ 9 h 18"/>
                <a:gd name="T6" fmla="*/ 12 w 35"/>
                <a:gd name="T7" fmla="*/ 18 h 18"/>
                <a:gd name="T8" fmla="*/ 32 w 35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8" name="任意多边形: 形状 807">
              <a:extLst>
                <a:ext uri="{FF2B5EF4-FFF2-40B4-BE49-F238E27FC236}">
                  <a16:creationId xmlns:a16="http://schemas.microsoft.com/office/drawing/2014/main" id="{2C620C4E-CD97-45D1-9EF7-E1EBCDFF60B3}"/>
                </a:ext>
              </a:extLst>
            </p:cNvPr>
            <p:cNvSpPr/>
            <p:nvPr/>
          </p:nvSpPr>
          <p:spPr bwMode="auto">
            <a:xfrm>
              <a:off x="1884240" y="2108150"/>
              <a:ext cx="123436" cy="64804"/>
            </a:xfrm>
            <a:custGeom>
              <a:avLst/>
              <a:gdLst>
                <a:gd name="T0" fmla="*/ 32 w 34"/>
                <a:gd name="T1" fmla="*/ 9 h 18"/>
                <a:gd name="T2" fmla="*/ 22 w 34"/>
                <a:gd name="T3" fmla="*/ 0 h 18"/>
                <a:gd name="T4" fmla="*/ 3 w 34"/>
                <a:gd name="T5" fmla="*/ 9 h 18"/>
                <a:gd name="T6" fmla="*/ 12 w 34"/>
                <a:gd name="T7" fmla="*/ 18 h 18"/>
                <a:gd name="T8" fmla="*/ 32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2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6" y="4"/>
                    <a:pt x="3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9" name="任意多边形: 形状 808">
              <a:extLst>
                <a:ext uri="{FF2B5EF4-FFF2-40B4-BE49-F238E27FC236}">
                  <a16:creationId xmlns:a16="http://schemas.microsoft.com/office/drawing/2014/main" id="{DA5EA630-5AA8-4482-A73E-AFB62BE66F07}"/>
                </a:ext>
              </a:extLst>
            </p:cNvPr>
            <p:cNvSpPr/>
            <p:nvPr/>
          </p:nvSpPr>
          <p:spPr bwMode="auto">
            <a:xfrm>
              <a:off x="2010761" y="2108150"/>
              <a:ext cx="128065" cy="64804"/>
            </a:xfrm>
            <a:custGeom>
              <a:avLst/>
              <a:gdLst>
                <a:gd name="T0" fmla="*/ 32 w 35"/>
                <a:gd name="T1" fmla="*/ 9 h 18"/>
                <a:gd name="T2" fmla="*/ 23 w 35"/>
                <a:gd name="T3" fmla="*/ 0 h 18"/>
                <a:gd name="T4" fmla="*/ 3 w 35"/>
                <a:gd name="T5" fmla="*/ 9 h 18"/>
                <a:gd name="T6" fmla="*/ 12 w 35"/>
                <a:gd name="T7" fmla="*/ 18 h 18"/>
                <a:gd name="T8" fmla="*/ 32 w 35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0" name="任意多边形: 形状 809">
              <a:extLst>
                <a:ext uri="{FF2B5EF4-FFF2-40B4-BE49-F238E27FC236}">
                  <a16:creationId xmlns:a16="http://schemas.microsoft.com/office/drawing/2014/main" id="{4DC02855-0C30-4FBD-8302-EBB1EBED8972}"/>
                </a:ext>
              </a:extLst>
            </p:cNvPr>
            <p:cNvSpPr/>
            <p:nvPr/>
          </p:nvSpPr>
          <p:spPr bwMode="auto">
            <a:xfrm>
              <a:off x="2143455" y="2108150"/>
              <a:ext cx="123436" cy="64804"/>
            </a:xfrm>
            <a:custGeom>
              <a:avLst/>
              <a:gdLst>
                <a:gd name="T0" fmla="*/ 31 w 34"/>
                <a:gd name="T1" fmla="*/ 9 h 18"/>
                <a:gd name="T2" fmla="*/ 22 w 34"/>
                <a:gd name="T3" fmla="*/ 0 h 18"/>
                <a:gd name="T4" fmla="*/ 3 w 34"/>
                <a:gd name="T5" fmla="*/ 9 h 18"/>
                <a:gd name="T6" fmla="*/ 12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1" name="任意多边形: 形状 810">
              <a:extLst>
                <a:ext uri="{FF2B5EF4-FFF2-40B4-BE49-F238E27FC236}">
                  <a16:creationId xmlns:a16="http://schemas.microsoft.com/office/drawing/2014/main" id="{49DE8294-76B9-4B51-AC7A-E358B04663DD}"/>
                </a:ext>
              </a:extLst>
            </p:cNvPr>
            <p:cNvSpPr/>
            <p:nvPr/>
          </p:nvSpPr>
          <p:spPr bwMode="auto">
            <a:xfrm>
              <a:off x="2269977" y="2108150"/>
              <a:ext cx="124979" cy="64804"/>
            </a:xfrm>
            <a:custGeom>
              <a:avLst/>
              <a:gdLst>
                <a:gd name="T0" fmla="*/ 32 w 34"/>
                <a:gd name="T1" fmla="*/ 9 h 18"/>
                <a:gd name="T2" fmla="*/ 22 w 34"/>
                <a:gd name="T3" fmla="*/ 0 h 18"/>
                <a:gd name="T4" fmla="*/ 3 w 34"/>
                <a:gd name="T5" fmla="*/ 9 h 18"/>
                <a:gd name="T6" fmla="*/ 13 w 34"/>
                <a:gd name="T7" fmla="*/ 18 h 18"/>
                <a:gd name="T8" fmla="*/ 32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2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6" y="4"/>
                    <a:pt x="3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2" name="任意多边形: 形状 811">
              <a:extLst>
                <a:ext uri="{FF2B5EF4-FFF2-40B4-BE49-F238E27FC236}">
                  <a16:creationId xmlns:a16="http://schemas.microsoft.com/office/drawing/2014/main" id="{AAA85F5A-D43E-44A4-8CD0-198926BE3C61}"/>
                </a:ext>
              </a:extLst>
            </p:cNvPr>
            <p:cNvSpPr/>
            <p:nvPr/>
          </p:nvSpPr>
          <p:spPr bwMode="auto">
            <a:xfrm>
              <a:off x="1023276" y="1878251"/>
              <a:ext cx="126522" cy="61718"/>
            </a:xfrm>
            <a:custGeom>
              <a:avLst/>
              <a:gdLst>
                <a:gd name="T0" fmla="*/ 31 w 35"/>
                <a:gd name="T1" fmla="*/ 9 h 17"/>
                <a:gd name="T2" fmla="*/ 23 w 35"/>
                <a:gd name="T3" fmla="*/ 0 h 17"/>
                <a:gd name="T4" fmla="*/ 3 w 35"/>
                <a:gd name="T5" fmla="*/ 9 h 17"/>
                <a:gd name="T6" fmla="*/ 11 w 35"/>
                <a:gd name="T7" fmla="*/ 17 h 17"/>
                <a:gd name="T8" fmla="*/ 31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6" y="0"/>
                    <a:pt x="7" y="4"/>
                    <a:pt x="3" y="9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3" name="任意多边形: 形状 812">
              <a:extLst>
                <a:ext uri="{FF2B5EF4-FFF2-40B4-BE49-F238E27FC236}">
                  <a16:creationId xmlns:a16="http://schemas.microsoft.com/office/drawing/2014/main" id="{2E21E664-80E8-44CA-B7A2-5DD8194BE5BF}"/>
                </a:ext>
              </a:extLst>
            </p:cNvPr>
            <p:cNvSpPr/>
            <p:nvPr/>
          </p:nvSpPr>
          <p:spPr bwMode="auto">
            <a:xfrm>
              <a:off x="1146711" y="1878251"/>
              <a:ext cx="128065" cy="61718"/>
            </a:xfrm>
            <a:custGeom>
              <a:avLst/>
              <a:gdLst>
                <a:gd name="T0" fmla="*/ 31 w 35"/>
                <a:gd name="T1" fmla="*/ 9 h 17"/>
                <a:gd name="T2" fmla="*/ 23 w 35"/>
                <a:gd name="T3" fmla="*/ 0 h 17"/>
                <a:gd name="T4" fmla="*/ 3 w 35"/>
                <a:gd name="T5" fmla="*/ 9 h 17"/>
                <a:gd name="T6" fmla="*/ 11 w 35"/>
                <a:gd name="T7" fmla="*/ 17 h 17"/>
                <a:gd name="T8" fmla="*/ 31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6" y="0"/>
                    <a:pt x="7" y="4"/>
                    <a:pt x="3" y="9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4" name="任意多边形: 形状 813">
              <a:extLst>
                <a:ext uri="{FF2B5EF4-FFF2-40B4-BE49-F238E27FC236}">
                  <a16:creationId xmlns:a16="http://schemas.microsoft.com/office/drawing/2014/main" id="{6515A1CF-8BB0-4CC9-8195-574E487E4514}"/>
                </a:ext>
              </a:extLst>
            </p:cNvPr>
            <p:cNvSpPr/>
            <p:nvPr/>
          </p:nvSpPr>
          <p:spPr bwMode="auto">
            <a:xfrm>
              <a:off x="1270147" y="1878251"/>
              <a:ext cx="128065" cy="61718"/>
            </a:xfrm>
            <a:custGeom>
              <a:avLst/>
              <a:gdLst>
                <a:gd name="T0" fmla="*/ 31 w 35"/>
                <a:gd name="T1" fmla="*/ 9 h 17"/>
                <a:gd name="T2" fmla="*/ 23 w 35"/>
                <a:gd name="T3" fmla="*/ 0 h 17"/>
                <a:gd name="T4" fmla="*/ 4 w 35"/>
                <a:gd name="T5" fmla="*/ 9 h 17"/>
                <a:gd name="T6" fmla="*/ 12 w 35"/>
                <a:gd name="T7" fmla="*/ 17 h 17"/>
                <a:gd name="T8" fmla="*/ 31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6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5" name="任意多边形: 形状 814">
              <a:extLst>
                <a:ext uri="{FF2B5EF4-FFF2-40B4-BE49-F238E27FC236}">
                  <a16:creationId xmlns:a16="http://schemas.microsoft.com/office/drawing/2014/main" id="{A064A2A7-6FCD-4482-8DE1-B2E0C0E44FEA}"/>
                </a:ext>
              </a:extLst>
            </p:cNvPr>
            <p:cNvSpPr/>
            <p:nvPr/>
          </p:nvSpPr>
          <p:spPr bwMode="auto">
            <a:xfrm>
              <a:off x="1398211" y="1878251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1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7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6" name="任意多边形: 形状 815">
              <a:extLst>
                <a:ext uri="{FF2B5EF4-FFF2-40B4-BE49-F238E27FC236}">
                  <a16:creationId xmlns:a16="http://schemas.microsoft.com/office/drawing/2014/main" id="{1E7C6A7A-D403-476F-8B99-F4D87138A242}"/>
                </a:ext>
              </a:extLst>
            </p:cNvPr>
            <p:cNvSpPr/>
            <p:nvPr/>
          </p:nvSpPr>
          <p:spPr bwMode="auto">
            <a:xfrm>
              <a:off x="1523190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1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7" name="任意多边形: 形状 816">
              <a:extLst>
                <a:ext uri="{FF2B5EF4-FFF2-40B4-BE49-F238E27FC236}">
                  <a16:creationId xmlns:a16="http://schemas.microsoft.com/office/drawing/2014/main" id="{79E0BB16-1973-45D3-9926-C1CA9B17B5D3}"/>
                </a:ext>
              </a:extLst>
            </p:cNvPr>
            <p:cNvSpPr/>
            <p:nvPr/>
          </p:nvSpPr>
          <p:spPr bwMode="auto">
            <a:xfrm>
              <a:off x="1646626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8" name="任意多边形: 形状 817">
              <a:extLst>
                <a:ext uri="{FF2B5EF4-FFF2-40B4-BE49-F238E27FC236}">
                  <a16:creationId xmlns:a16="http://schemas.microsoft.com/office/drawing/2014/main" id="{FA450FB1-63F5-4EE0-93A5-C873658BA716}"/>
                </a:ext>
              </a:extLst>
            </p:cNvPr>
            <p:cNvSpPr/>
            <p:nvPr/>
          </p:nvSpPr>
          <p:spPr bwMode="auto">
            <a:xfrm>
              <a:off x="1770062" y="1878251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9" name="任意多边形: 形状 818">
              <a:extLst>
                <a:ext uri="{FF2B5EF4-FFF2-40B4-BE49-F238E27FC236}">
                  <a16:creationId xmlns:a16="http://schemas.microsoft.com/office/drawing/2014/main" id="{276A0CE2-C67D-43B0-92FA-2CCC14D3CB33}"/>
                </a:ext>
              </a:extLst>
            </p:cNvPr>
            <p:cNvSpPr/>
            <p:nvPr/>
          </p:nvSpPr>
          <p:spPr bwMode="auto">
            <a:xfrm>
              <a:off x="839665" y="1953855"/>
              <a:ext cx="128065" cy="63261"/>
            </a:xfrm>
            <a:custGeom>
              <a:avLst/>
              <a:gdLst>
                <a:gd name="T0" fmla="*/ 31 w 35"/>
                <a:gd name="T1" fmla="*/ 8 h 17"/>
                <a:gd name="T2" fmla="*/ 24 w 35"/>
                <a:gd name="T3" fmla="*/ 0 h 17"/>
                <a:gd name="T4" fmla="*/ 3 w 35"/>
                <a:gd name="T5" fmla="*/ 8 h 17"/>
                <a:gd name="T6" fmla="*/ 11 w 35"/>
                <a:gd name="T7" fmla="*/ 17 h 17"/>
                <a:gd name="T8" fmla="*/ 31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8"/>
                  </a:moveTo>
                  <a:cubicBezTo>
                    <a:pt x="35" y="4"/>
                    <a:pt x="32" y="0"/>
                    <a:pt x="24" y="0"/>
                  </a:cubicBezTo>
                  <a:cubicBezTo>
                    <a:pt x="16" y="0"/>
                    <a:pt x="7" y="4"/>
                    <a:pt x="3" y="8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0" name="任意多边形: 形状 819">
              <a:extLst>
                <a:ext uri="{FF2B5EF4-FFF2-40B4-BE49-F238E27FC236}">
                  <a16:creationId xmlns:a16="http://schemas.microsoft.com/office/drawing/2014/main" id="{E6C72331-0A4F-4BDD-BF3F-A09658D96DB2}"/>
                </a:ext>
              </a:extLst>
            </p:cNvPr>
            <p:cNvSpPr/>
            <p:nvPr/>
          </p:nvSpPr>
          <p:spPr bwMode="auto">
            <a:xfrm>
              <a:off x="964644" y="1953855"/>
              <a:ext cx="126522" cy="63261"/>
            </a:xfrm>
            <a:custGeom>
              <a:avLst/>
              <a:gdLst>
                <a:gd name="T0" fmla="*/ 32 w 35"/>
                <a:gd name="T1" fmla="*/ 8 h 17"/>
                <a:gd name="T2" fmla="*/ 24 w 35"/>
                <a:gd name="T3" fmla="*/ 0 h 17"/>
                <a:gd name="T4" fmla="*/ 4 w 35"/>
                <a:gd name="T5" fmla="*/ 8 h 17"/>
                <a:gd name="T6" fmla="*/ 11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35" y="4"/>
                    <a:pt x="32" y="0"/>
                    <a:pt x="24" y="0"/>
                  </a:cubicBezTo>
                  <a:cubicBezTo>
                    <a:pt x="16" y="0"/>
                    <a:pt x="7" y="4"/>
                    <a:pt x="4" y="8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8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1" name="任意多边形: 形状 820">
              <a:extLst>
                <a:ext uri="{FF2B5EF4-FFF2-40B4-BE49-F238E27FC236}">
                  <a16:creationId xmlns:a16="http://schemas.microsoft.com/office/drawing/2014/main" id="{91A76091-F10D-4502-9DDE-0594A55C280E}"/>
                </a:ext>
              </a:extLst>
            </p:cNvPr>
            <p:cNvSpPr/>
            <p:nvPr/>
          </p:nvSpPr>
          <p:spPr bwMode="auto">
            <a:xfrm>
              <a:off x="1091165" y="1953855"/>
              <a:ext cx="128065" cy="63261"/>
            </a:xfrm>
            <a:custGeom>
              <a:avLst/>
              <a:gdLst>
                <a:gd name="T0" fmla="*/ 32 w 35"/>
                <a:gd name="T1" fmla="*/ 8 h 17"/>
                <a:gd name="T2" fmla="*/ 24 w 35"/>
                <a:gd name="T3" fmla="*/ 0 h 17"/>
                <a:gd name="T4" fmla="*/ 3 w 35"/>
                <a:gd name="T5" fmla="*/ 8 h 17"/>
                <a:gd name="T6" fmla="*/ 11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35" y="4"/>
                    <a:pt x="31" y="0"/>
                    <a:pt x="24" y="0"/>
                  </a:cubicBezTo>
                  <a:cubicBezTo>
                    <a:pt x="16" y="0"/>
                    <a:pt x="7" y="4"/>
                    <a:pt x="3" y="8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8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2" name="任意多边形: 形状 821">
              <a:extLst>
                <a:ext uri="{FF2B5EF4-FFF2-40B4-BE49-F238E27FC236}">
                  <a16:creationId xmlns:a16="http://schemas.microsoft.com/office/drawing/2014/main" id="{00F8CE7E-F4FC-49B0-AB1C-402AE0666DA5}"/>
                </a:ext>
              </a:extLst>
            </p:cNvPr>
            <p:cNvSpPr/>
            <p:nvPr/>
          </p:nvSpPr>
          <p:spPr bwMode="auto">
            <a:xfrm>
              <a:off x="1216144" y="1953855"/>
              <a:ext cx="128065" cy="63261"/>
            </a:xfrm>
            <a:custGeom>
              <a:avLst/>
              <a:gdLst>
                <a:gd name="T0" fmla="*/ 32 w 35"/>
                <a:gd name="T1" fmla="*/ 8 h 17"/>
                <a:gd name="T2" fmla="*/ 24 w 35"/>
                <a:gd name="T3" fmla="*/ 0 h 17"/>
                <a:gd name="T4" fmla="*/ 4 w 35"/>
                <a:gd name="T5" fmla="*/ 8 h 17"/>
                <a:gd name="T6" fmla="*/ 12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35" y="4"/>
                    <a:pt x="32" y="0"/>
                    <a:pt x="24" y="0"/>
                  </a:cubicBezTo>
                  <a:cubicBezTo>
                    <a:pt x="16" y="0"/>
                    <a:pt x="7" y="4"/>
                    <a:pt x="4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3" name="任意多边形: 形状 822">
              <a:extLst>
                <a:ext uri="{FF2B5EF4-FFF2-40B4-BE49-F238E27FC236}">
                  <a16:creationId xmlns:a16="http://schemas.microsoft.com/office/drawing/2014/main" id="{A5E11FFC-6023-4C38-BA48-01DE23F0FE12}"/>
                </a:ext>
              </a:extLst>
            </p:cNvPr>
            <p:cNvSpPr/>
            <p:nvPr/>
          </p:nvSpPr>
          <p:spPr bwMode="auto">
            <a:xfrm>
              <a:off x="1344209" y="1953855"/>
              <a:ext cx="126522" cy="63261"/>
            </a:xfrm>
            <a:custGeom>
              <a:avLst/>
              <a:gdLst>
                <a:gd name="T0" fmla="*/ 32 w 35"/>
                <a:gd name="T1" fmla="*/ 8 h 17"/>
                <a:gd name="T2" fmla="*/ 23 w 35"/>
                <a:gd name="T3" fmla="*/ 0 h 17"/>
                <a:gd name="T4" fmla="*/ 3 w 35"/>
                <a:gd name="T5" fmla="*/ 8 h 17"/>
                <a:gd name="T6" fmla="*/ 12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6" y="0"/>
                    <a:pt x="7" y="4"/>
                    <a:pt x="3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4" name="任意多边形: 形状 823">
              <a:extLst>
                <a:ext uri="{FF2B5EF4-FFF2-40B4-BE49-F238E27FC236}">
                  <a16:creationId xmlns:a16="http://schemas.microsoft.com/office/drawing/2014/main" id="{3888AD4E-4BC2-4F53-952D-9AA302493DB8}"/>
                </a:ext>
              </a:extLst>
            </p:cNvPr>
            <p:cNvSpPr/>
            <p:nvPr/>
          </p:nvSpPr>
          <p:spPr bwMode="auto">
            <a:xfrm>
              <a:off x="1470730" y="1953855"/>
              <a:ext cx="124979" cy="63261"/>
            </a:xfrm>
            <a:custGeom>
              <a:avLst/>
              <a:gdLst>
                <a:gd name="T0" fmla="*/ 31 w 34"/>
                <a:gd name="T1" fmla="*/ 8 h 17"/>
                <a:gd name="T2" fmla="*/ 23 w 34"/>
                <a:gd name="T3" fmla="*/ 0 h 17"/>
                <a:gd name="T4" fmla="*/ 3 w 34"/>
                <a:gd name="T5" fmla="*/ 8 h 17"/>
                <a:gd name="T6" fmla="*/ 11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30" y="0"/>
                    <a:pt x="23" y="0"/>
                  </a:cubicBezTo>
                  <a:cubicBezTo>
                    <a:pt x="15" y="0"/>
                    <a:pt x="6" y="4"/>
                    <a:pt x="3" y="8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5" name="任意多边形: 形状 824">
              <a:extLst>
                <a:ext uri="{FF2B5EF4-FFF2-40B4-BE49-F238E27FC236}">
                  <a16:creationId xmlns:a16="http://schemas.microsoft.com/office/drawing/2014/main" id="{053D18B4-A3C8-4B90-A76C-80FEF103B437}"/>
                </a:ext>
              </a:extLst>
            </p:cNvPr>
            <p:cNvSpPr/>
            <p:nvPr/>
          </p:nvSpPr>
          <p:spPr bwMode="auto">
            <a:xfrm>
              <a:off x="1595708" y="1953855"/>
              <a:ext cx="128065" cy="63261"/>
            </a:xfrm>
            <a:custGeom>
              <a:avLst/>
              <a:gdLst>
                <a:gd name="T0" fmla="*/ 32 w 35"/>
                <a:gd name="T1" fmla="*/ 8 h 17"/>
                <a:gd name="T2" fmla="*/ 23 w 35"/>
                <a:gd name="T3" fmla="*/ 0 h 17"/>
                <a:gd name="T4" fmla="*/ 4 w 35"/>
                <a:gd name="T5" fmla="*/ 8 h 17"/>
                <a:gd name="T6" fmla="*/ 12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7" y="4"/>
                    <a:pt x="4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6" name="任意多边形: 形状 825">
              <a:extLst>
                <a:ext uri="{FF2B5EF4-FFF2-40B4-BE49-F238E27FC236}">
                  <a16:creationId xmlns:a16="http://schemas.microsoft.com/office/drawing/2014/main" id="{F96E8F5D-8096-4AD1-A8A6-A903C64DE762}"/>
                </a:ext>
              </a:extLst>
            </p:cNvPr>
            <p:cNvSpPr/>
            <p:nvPr/>
          </p:nvSpPr>
          <p:spPr bwMode="auto">
            <a:xfrm>
              <a:off x="1723773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23 w 34"/>
                <a:gd name="T3" fmla="*/ 0 h 17"/>
                <a:gd name="T4" fmla="*/ 3 w 34"/>
                <a:gd name="T5" fmla="*/ 8 h 17"/>
                <a:gd name="T6" fmla="*/ 1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30" y="0"/>
                    <a:pt x="23" y="0"/>
                  </a:cubicBezTo>
                  <a:cubicBezTo>
                    <a:pt x="15" y="0"/>
                    <a:pt x="6" y="4"/>
                    <a:pt x="3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7" name="任意多边形: 形状 826">
              <a:extLst>
                <a:ext uri="{FF2B5EF4-FFF2-40B4-BE49-F238E27FC236}">
                  <a16:creationId xmlns:a16="http://schemas.microsoft.com/office/drawing/2014/main" id="{7AC50222-030C-4D23-8642-AD20E58AAD89}"/>
                </a:ext>
              </a:extLst>
            </p:cNvPr>
            <p:cNvSpPr/>
            <p:nvPr/>
          </p:nvSpPr>
          <p:spPr bwMode="auto">
            <a:xfrm>
              <a:off x="906012" y="2031003"/>
              <a:ext cx="131151" cy="61718"/>
            </a:xfrm>
            <a:custGeom>
              <a:avLst/>
              <a:gdLst>
                <a:gd name="T0" fmla="*/ 32 w 36"/>
                <a:gd name="T1" fmla="*/ 9 h 17"/>
                <a:gd name="T2" fmla="*/ 25 w 36"/>
                <a:gd name="T3" fmla="*/ 0 h 17"/>
                <a:gd name="T4" fmla="*/ 4 w 36"/>
                <a:gd name="T5" fmla="*/ 9 h 17"/>
                <a:gd name="T6" fmla="*/ 12 w 36"/>
                <a:gd name="T7" fmla="*/ 17 h 17"/>
                <a:gd name="T8" fmla="*/ 32 w 3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2" y="9"/>
                  </a:moveTo>
                  <a:cubicBezTo>
                    <a:pt x="36" y="4"/>
                    <a:pt x="32" y="0"/>
                    <a:pt x="25" y="0"/>
                  </a:cubicBezTo>
                  <a:cubicBezTo>
                    <a:pt x="17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8" name="任意多边形: 形状 827">
              <a:extLst>
                <a:ext uri="{FF2B5EF4-FFF2-40B4-BE49-F238E27FC236}">
                  <a16:creationId xmlns:a16="http://schemas.microsoft.com/office/drawing/2014/main" id="{E08776D5-B389-4D37-B9C7-52E8120BB3CC}"/>
                </a:ext>
              </a:extLst>
            </p:cNvPr>
            <p:cNvSpPr/>
            <p:nvPr/>
          </p:nvSpPr>
          <p:spPr bwMode="auto">
            <a:xfrm>
              <a:off x="1034076" y="2031003"/>
              <a:ext cx="131151" cy="61718"/>
            </a:xfrm>
            <a:custGeom>
              <a:avLst/>
              <a:gdLst>
                <a:gd name="T0" fmla="*/ 32 w 36"/>
                <a:gd name="T1" fmla="*/ 9 h 17"/>
                <a:gd name="T2" fmla="*/ 24 w 36"/>
                <a:gd name="T3" fmla="*/ 0 h 17"/>
                <a:gd name="T4" fmla="*/ 4 w 36"/>
                <a:gd name="T5" fmla="*/ 9 h 17"/>
                <a:gd name="T6" fmla="*/ 12 w 36"/>
                <a:gd name="T7" fmla="*/ 17 h 17"/>
                <a:gd name="T8" fmla="*/ 32 w 3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2" y="9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7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9" name="任意多边形: 形状 828">
              <a:extLst>
                <a:ext uri="{FF2B5EF4-FFF2-40B4-BE49-F238E27FC236}">
                  <a16:creationId xmlns:a16="http://schemas.microsoft.com/office/drawing/2014/main" id="{4CC3C952-C6D5-4925-A841-338629606356}"/>
                </a:ext>
              </a:extLst>
            </p:cNvPr>
            <p:cNvSpPr/>
            <p:nvPr/>
          </p:nvSpPr>
          <p:spPr bwMode="auto">
            <a:xfrm>
              <a:off x="1160597" y="2031003"/>
              <a:ext cx="132693" cy="61718"/>
            </a:xfrm>
            <a:custGeom>
              <a:avLst/>
              <a:gdLst>
                <a:gd name="T0" fmla="*/ 32 w 36"/>
                <a:gd name="T1" fmla="*/ 9 h 17"/>
                <a:gd name="T2" fmla="*/ 24 w 36"/>
                <a:gd name="T3" fmla="*/ 0 h 17"/>
                <a:gd name="T4" fmla="*/ 4 w 36"/>
                <a:gd name="T5" fmla="*/ 9 h 17"/>
                <a:gd name="T6" fmla="*/ 12 w 36"/>
                <a:gd name="T7" fmla="*/ 17 h 17"/>
                <a:gd name="T8" fmla="*/ 32 w 3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2" y="9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6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0" name="任意多边形: 形状 829">
              <a:extLst>
                <a:ext uri="{FF2B5EF4-FFF2-40B4-BE49-F238E27FC236}">
                  <a16:creationId xmlns:a16="http://schemas.microsoft.com/office/drawing/2014/main" id="{6F4A23CF-A41F-49EE-92C5-54D08D62EA24}"/>
                </a:ext>
              </a:extLst>
            </p:cNvPr>
            <p:cNvSpPr/>
            <p:nvPr/>
          </p:nvSpPr>
          <p:spPr bwMode="auto">
            <a:xfrm>
              <a:off x="1288663" y="2031003"/>
              <a:ext cx="131151" cy="61718"/>
            </a:xfrm>
            <a:custGeom>
              <a:avLst/>
              <a:gdLst>
                <a:gd name="T0" fmla="*/ 32 w 36"/>
                <a:gd name="T1" fmla="*/ 9 h 17"/>
                <a:gd name="T2" fmla="*/ 24 w 36"/>
                <a:gd name="T3" fmla="*/ 0 h 17"/>
                <a:gd name="T4" fmla="*/ 4 w 36"/>
                <a:gd name="T5" fmla="*/ 9 h 17"/>
                <a:gd name="T6" fmla="*/ 12 w 36"/>
                <a:gd name="T7" fmla="*/ 17 h 17"/>
                <a:gd name="T8" fmla="*/ 32 w 3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2" y="9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6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1" name="任意多边形: 形状 830">
              <a:extLst>
                <a:ext uri="{FF2B5EF4-FFF2-40B4-BE49-F238E27FC236}">
                  <a16:creationId xmlns:a16="http://schemas.microsoft.com/office/drawing/2014/main" id="{78C6B014-679C-45F6-B58D-F7DC96545507}"/>
                </a:ext>
              </a:extLst>
            </p:cNvPr>
            <p:cNvSpPr/>
            <p:nvPr/>
          </p:nvSpPr>
          <p:spPr bwMode="auto">
            <a:xfrm>
              <a:off x="1416727" y="2031003"/>
              <a:ext cx="128065" cy="61718"/>
            </a:xfrm>
            <a:custGeom>
              <a:avLst/>
              <a:gdLst>
                <a:gd name="T0" fmla="*/ 32 w 35"/>
                <a:gd name="T1" fmla="*/ 9 h 17"/>
                <a:gd name="T2" fmla="*/ 24 w 35"/>
                <a:gd name="T3" fmla="*/ 0 h 17"/>
                <a:gd name="T4" fmla="*/ 4 w 35"/>
                <a:gd name="T5" fmla="*/ 9 h 17"/>
                <a:gd name="T6" fmla="*/ 12 w 35"/>
                <a:gd name="T7" fmla="*/ 17 h 17"/>
                <a:gd name="T8" fmla="*/ 32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9"/>
                  </a:moveTo>
                  <a:cubicBezTo>
                    <a:pt x="35" y="4"/>
                    <a:pt x="32" y="0"/>
                    <a:pt x="24" y="0"/>
                  </a:cubicBezTo>
                  <a:cubicBezTo>
                    <a:pt x="16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2" name="任意多边形: 形状 831">
              <a:extLst>
                <a:ext uri="{FF2B5EF4-FFF2-40B4-BE49-F238E27FC236}">
                  <a16:creationId xmlns:a16="http://schemas.microsoft.com/office/drawing/2014/main" id="{9AEE32AF-0AC9-4EB6-AE9C-C822E27DC1F1}"/>
                </a:ext>
              </a:extLst>
            </p:cNvPr>
            <p:cNvSpPr/>
            <p:nvPr/>
          </p:nvSpPr>
          <p:spPr bwMode="auto">
            <a:xfrm>
              <a:off x="1547878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23 w 34"/>
                <a:gd name="T3" fmla="*/ 0 h 17"/>
                <a:gd name="T4" fmla="*/ 3 w 34"/>
                <a:gd name="T5" fmla="*/ 9 h 17"/>
                <a:gd name="T6" fmla="*/ 11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3" name="任意多边形: 形状 832">
              <a:extLst>
                <a:ext uri="{FF2B5EF4-FFF2-40B4-BE49-F238E27FC236}">
                  <a16:creationId xmlns:a16="http://schemas.microsoft.com/office/drawing/2014/main" id="{75B6AD28-7B15-41C5-AB3D-155FC6C24083}"/>
                </a:ext>
              </a:extLst>
            </p:cNvPr>
            <p:cNvSpPr/>
            <p:nvPr/>
          </p:nvSpPr>
          <p:spPr bwMode="auto">
            <a:xfrm>
              <a:off x="1675942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1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4" name="任意多边形: 形状 833">
              <a:extLst>
                <a:ext uri="{FF2B5EF4-FFF2-40B4-BE49-F238E27FC236}">
                  <a16:creationId xmlns:a16="http://schemas.microsoft.com/office/drawing/2014/main" id="{10E0D510-88C7-4001-B121-322B90D51151}"/>
                </a:ext>
              </a:extLst>
            </p:cNvPr>
            <p:cNvSpPr/>
            <p:nvPr/>
          </p:nvSpPr>
          <p:spPr bwMode="auto">
            <a:xfrm>
              <a:off x="975444" y="2108150"/>
              <a:ext cx="131151" cy="64804"/>
            </a:xfrm>
            <a:custGeom>
              <a:avLst/>
              <a:gdLst>
                <a:gd name="T0" fmla="*/ 33 w 36"/>
                <a:gd name="T1" fmla="*/ 9 h 18"/>
                <a:gd name="T2" fmla="*/ 25 w 36"/>
                <a:gd name="T3" fmla="*/ 0 h 18"/>
                <a:gd name="T4" fmla="*/ 4 w 36"/>
                <a:gd name="T5" fmla="*/ 9 h 18"/>
                <a:gd name="T6" fmla="*/ 12 w 36"/>
                <a:gd name="T7" fmla="*/ 18 h 18"/>
                <a:gd name="T8" fmla="*/ 33 w 36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8">
                  <a:moveTo>
                    <a:pt x="33" y="9"/>
                  </a:moveTo>
                  <a:cubicBezTo>
                    <a:pt x="36" y="4"/>
                    <a:pt x="33" y="0"/>
                    <a:pt x="25" y="0"/>
                  </a:cubicBezTo>
                  <a:cubicBezTo>
                    <a:pt x="17" y="0"/>
                    <a:pt x="8" y="4"/>
                    <a:pt x="4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5" name="任意多边形: 形状 834">
              <a:extLst>
                <a:ext uri="{FF2B5EF4-FFF2-40B4-BE49-F238E27FC236}">
                  <a16:creationId xmlns:a16="http://schemas.microsoft.com/office/drawing/2014/main" id="{4E0353A5-1FA0-465A-86F2-4B7A24A9D7CA}"/>
                </a:ext>
              </a:extLst>
            </p:cNvPr>
            <p:cNvSpPr/>
            <p:nvPr/>
          </p:nvSpPr>
          <p:spPr bwMode="auto">
            <a:xfrm>
              <a:off x="1106595" y="2108150"/>
              <a:ext cx="131151" cy="64804"/>
            </a:xfrm>
            <a:custGeom>
              <a:avLst/>
              <a:gdLst>
                <a:gd name="T0" fmla="*/ 32 w 36"/>
                <a:gd name="T1" fmla="*/ 9 h 18"/>
                <a:gd name="T2" fmla="*/ 24 w 36"/>
                <a:gd name="T3" fmla="*/ 0 h 18"/>
                <a:gd name="T4" fmla="*/ 3 w 36"/>
                <a:gd name="T5" fmla="*/ 9 h 18"/>
                <a:gd name="T6" fmla="*/ 11 w 36"/>
                <a:gd name="T7" fmla="*/ 18 h 18"/>
                <a:gd name="T8" fmla="*/ 32 w 36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8">
                  <a:moveTo>
                    <a:pt x="32" y="9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6" y="0"/>
                    <a:pt x="7" y="4"/>
                    <a:pt x="3" y="9"/>
                  </a:cubicBezTo>
                  <a:cubicBezTo>
                    <a:pt x="0" y="14"/>
                    <a:pt x="3" y="18"/>
                    <a:pt x="11" y="18"/>
                  </a:cubicBezTo>
                  <a:cubicBezTo>
                    <a:pt x="19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6" name="任意多边形: 形状 835">
              <a:extLst>
                <a:ext uri="{FF2B5EF4-FFF2-40B4-BE49-F238E27FC236}">
                  <a16:creationId xmlns:a16="http://schemas.microsoft.com/office/drawing/2014/main" id="{3A95BF44-A5B7-4DB9-AE5E-D15D92DF2C47}"/>
                </a:ext>
              </a:extLst>
            </p:cNvPr>
            <p:cNvSpPr/>
            <p:nvPr/>
          </p:nvSpPr>
          <p:spPr bwMode="auto">
            <a:xfrm>
              <a:off x="654511" y="2188383"/>
              <a:ext cx="134237" cy="69433"/>
            </a:xfrm>
            <a:custGeom>
              <a:avLst/>
              <a:gdLst>
                <a:gd name="T0" fmla="*/ 33 w 37"/>
                <a:gd name="T1" fmla="*/ 9 h 19"/>
                <a:gd name="T2" fmla="*/ 26 w 37"/>
                <a:gd name="T3" fmla="*/ 0 h 19"/>
                <a:gd name="T4" fmla="*/ 4 w 37"/>
                <a:gd name="T5" fmla="*/ 9 h 19"/>
                <a:gd name="T6" fmla="*/ 12 w 37"/>
                <a:gd name="T7" fmla="*/ 19 h 19"/>
                <a:gd name="T8" fmla="*/ 33 w 37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">
                  <a:moveTo>
                    <a:pt x="33" y="9"/>
                  </a:moveTo>
                  <a:cubicBezTo>
                    <a:pt x="37" y="4"/>
                    <a:pt x="34" y="0"/>
                    <a:pt x="26" y="0"/>
                  </a:cubicBezTo>
                  <a:cubicBezTo>
                    <a:pt x="18" y="0"/>
                    <a:pt x="8" y="4"/>
                    <a:pt x="4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0" y="19"/>
                    <a:pt x="29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7" name="任意多边形: 形状 836">
              <a:extLst>
                <a:ext uri="{FF2B5EF4-FFF2-40B4-BE49-F238E27FC236}">
                  <a16:creationId xmlns:a16="http://schemas.microsoft.com/office/drawing/2014/main" id="{3DF00BAB-ACAC-445E-B67D-A56AE617562C}"/>
                </a:ext>
              </a:extLst>
            </p:cNvPr>
            <p:cNvSpPr/>
            <p:nvPr/>
          </p:nvSpPr>
          <p:spPr bwMode="auto">
            <a:xfrm>
              <a:off x="785662" y="2188383"/>
              <a:ext cx="134237" cy="69433"/>
            </a:xfrm>
            <a:custGeom>
              <a:avLst/>
              <a:gdLst>
                <a:gd name="T0" fmla="*/ 33 w 37"/>
                <a:gd name="T1" fmla="*/ 9 h 19"/>
                <a:gd name="T2" fmla="*/ 25 w 37"/>
                <a:gd name="T3" fmla="*/ 0 h 19"/>
                <a:gd name="T4" fmla="*/ 4 w 37"/>
                <a:gd name="T5" fmla="*/ 9 h 19"/>
                <a:gd name="T6" fmla="*/ 12 w 37"/>
                <a:gd name="T7" fmla="*/ 19 h 19"/>
                <a:gd name="T8" fmla="*/ 33 w 37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">
                  <a:moveTo>
                    <a:pt x="33" y="9"/>
                  </a:moveTo>
                  <a:cubicBezTo>
                    <a:pt x="37" y="4"/>
                    <a:pt x="33" y="0"/>
                    <a:pt x="25" y="0"/>
                  </a:cubicBezTo>
                  <a:cubicBezTo>
                    <a:pt x="17" y="0"/>
                    <a:pt x="8" y="4"/>
                    <a:pt x="4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0" y="19"/>
                    <a:pt x="29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8" name="任意多边形: 形状 837">
              <a:extLst>
                <a:ext uri="{FF2B5EF4-FFF2-40B4-BE49-F238E27FC236}">
                  <a16:creationId xmlns:a16="http://schemas.microsoft.com/office/drawing/2014/main" id="{63E6B92F-A783-4E0E-9283-180E3D0CC9F9}"/>
                </a:ext>
              </a:extLst>
            </p:cNvPr>
            <p:cNvSpPr/>
            <p:nvPr/>
          </p:nvSpPr>
          <p:spPr bwMode="auto">
            <a:xfrm>
              <a:off x="1836408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0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9" name="任意多边形: 形状 838">
              <a:extLst>
                <a:ext uri="{FF2B5EF4-FFF2-40B4-BE49-F238E27FC236}">
                  <a16:creationId xmlns:a16="http://schemas.microsoft.com/office/drawing/2014/main" id="{C4188875-D9F2-4B2A-A455-4F6AFDF2DBE0}"/>
                </a:ext>
              </a:extLst>
            </p:cNvPr>
            <p:cNvSpPr/>
            <p:nvPr/>
          </p:nvSpPr>
          <p:spPr bwMode="auto">
            <a:xfrm>
              <a:off x="1964473" y="2188383"/>
              <a:ext cx="126522" cy="69433"/>
            </a:xfrm>
            <a:custGeom>
              <a:avLst/>
              <a:gdLst>
                <a:gd name="T0" fmla="*/ 33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0" name="任意多边形: 形状 839">
              <a:extLst>
                <a:ext uri="{FF2B5EF4-FFF2-40B4-BE49-F238E27FC236}">
                  <a16:creationId xmlns:a16="http://schemas.microsoft.com/office/drawing/2014/main" id="{03EC350E-5B40-4198-9232-46862D1BFC26}"/>
                </a:ext>
              </a:extLst>
            </p:cNvPr>
            <p:cNvSpPr/>
            <p:nvPr/>
          </p:nvSpPr>
          <p:spPr bwMode="auto">
            <a:xfrm>
              <a:off x="2095623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1" name="任意多边形: 形状 840">
              <a:extLst>
                <a:ext uri="{FF2B5EF4-FFF2-40B4-BE49-F238E27FC236}">
                  <a16:creationId xmlns:a16="http://schemas.microsoft.com/office/drawing/2014/main" id="{E83E820A-DE45-4E50-8B30-83FD5BAFAC44}"/>
                </a:ext>
              </a:extLst>
            </p:cNvPr>
            <p:cNvSpPr/>
            <p:nvPr/>
          </p:nvSpPr>
          <p:spPr bwMode="auto">
            <a:xfrm>
              <a:off x="2226774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1" y="0"/>
                    <a:pt x="22" y="0"/>
                  </a:cubicBezTo>
                  <a:cubicBezTo>
                    <a:pt x="14" y="0"/>
                    <a:pt x="6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2" name="任意多边形: 形状 841">
              <a:extLst>
                <a:ext uri="{FF2B5EF4-FFF2-40B4-BE49-F238E27FC236}">
                  <a16:creationId xmlns:a16="http://schemas.microsoft.com/office/drawing/2014/main" id="{0F4ABBC6-A67D-4351-9251-888B1BFD45A9}"/>
                </a:ext>
              </a:extLst>
            </p:cNvPr>
            <p:cNvSpPr/>
            <p:nvPr/>
          </p:nvSpPr>
          <p:spPr bwMode="auto">
            <a:xfrm>
              <a:off x="1785491" y="2271702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23 w 36"/>
                <a:gd name="T3" fmla="*/ 0 h 19"/>
                <a:gd name="T4" fmla="*/ 3 w 36"/>
                <a:gd name="T5" fmla="*/ 9 h 19"/>
                <a:gd name="T6" fmla="*/ 12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0" y="19"/>
                    <a:pt x="30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3" name="任意多边形: 形状 842">
              <a:extLst>
                <a:ext uri="{FF2B5EF4-FFF2-40B4-BE49-F238E27FC236}">
                  <a16:creationId xmlns:a16="http://schemas.microsoft.com/office/drawing/2014/main" id="{7CC50CBF-E015-4ED4-A328-36B1F503D74B}"/>
                </a:ext>
              </a:extLst>
            </p:cNvPr>
            <p:cNvSpPr/>
            <p:nvPr/>
          </p:nvSpPr>
          <p:spPr bwMode="auto">
            <a:xfrm>
              <a:off x="1916641" y="2271702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23 w 36"/>
                <a:gd name="T3" fmla="*/ 0 h 19"/>
                <a:gd name="T4" fmla="*/ 3 w 36"/>
                <a:gd name="T5" fmla="*/ 9 h 19"/>
                <a:gd name="T6" fmla="*/ 13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6" y="4"/>
                    <a:pt x="32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9"/>
                    <a:pt x="13" y="19"/>
                  </a:cubicBezTo>
                  <a:cubicBezTo>
                    <a:pt x="21" y="19"/>
                    <a:pt x="30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4" name="任意多边形: 形状 843">
              <a:extLst>
                <a:ext uri="{FF2B5EF4-FFF2-40B4-BE49-F238E27FC236}">
                  <a16:creationId xmlns:a16="http://schemas.microsoft.com/office/drawing/2014/main" id="{D83616A4-2AF2-47F2-AB45-81034D5C1993}"/>
                </a:ext>
              </a:extLst>
            </p:cNvPr>
            <p:cNvSpPr/>
            <p:nvPr/>
          </p:nvSpPr>
          <p:spPr bwMode="auto">
            <a:xfrm>
              <a:off x="2050878" y="2271702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1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0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5" name="任意多边形: 形状 844">
              <a:extLst>
                <a:ext uri="{FF2B5EF4-FFF2-40B4-BE49-F238E27FC236}">
                  <a16:creationId xmlns:a16="http://schemas.microsoft.com/office/drawing/2014/main" id="{DA7C63AB-F850-4BC6-A389-325C011CC983}"/>
                </a:ext>
              </a:extLst>
            </p:cNvPr>
            <p:cNvSpPr/>
            <p:nvPr/>
          </p:nvSpPr>
          <p:spPr bwMode="auto">
            <a:xfrm>
              <a:off x="2183571" y="2271702"/>
              <a:ext cx="126522" cy="69433"/>
            </a:xfrm>
            <a:custGeom>
              <a:avLst/>
              <a:gdLst>
                <a:gd name="T0" fmla="*/ 32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4" y="0"/>
                    <a:pt x="6" y="4"/>
                    <a:pt x="3" y="9"/>
                  </a:cubicBezTo>
                  <a:cubicBezTo>
                    <a:pt x="0" y="14"/>
                    <a:pt x="4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6" name="任意多边形: 形状 845">
              <a:extLst>
                <a:ext uri="{FF2B5EF4-FFF2-40B4-BE49-F238E27FC236}">
                  <a16:creationId xmlns:a16="http://schemas.microsoft.com/office/drawing/2014/main" id="{BDBA6A85-51E7-47C0-AC2A-818C9CF90D3D}"/>
                </a:ext>
              </a:extLst>
            </p:cNvPr>
            <p:cNvSpPr/>
            <p:nvPr/>
          </p:nvSpPr>
          <p:spPr bwMode="auto">
            <a:xfrm>
              <a:off x="1868810" y="2356565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23 w 36"/>
                <a:gd name="T3" fmla="*/ 0 h 19"/>
                <a:gd name="T4" fmla="*/ 3 w 36"/>
                <a:gd name="T5" fmla="*/ 9 h 19"/>
                <a:gd name="T6" fmla="*/ 12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6" y="4"/>
                    <a:pt x="32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5"/>
                    <a:pt x="4" y="19"/>
                    <a:pt x="12" y="19"/>
                  </a:cubicBezTo>
                  <a:cubicBezTo>
                    <a:pt x="21" y="19"/>
                    <a:pt x="30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7" name="任意多边形: 形状 846">
              <a:extLst>
                <a:ext uri="{FF2B5EF4-FFF2-40B4-BE49-F238E27FC236}">
                  <a16:creationId xmlns:a16="http://schemas.microsoft.com/office/drawing/2014/main" id="{0C4F47C1-252F-4FCB-AB44-796D3DC99774}"/>
                </a:ext>
              </a:extLst>
            </p:cNvPr>
            <p:cNvSpPr/>
            <p:nvPr/>
          </p:nvSpPr>
          <p:spPr bwMode="auto">
            <a:xfrm>
              <a:off x="2004590" y="2356565"/>
              <a:ext cx="126522" cy="69433"/>
            </a:xfrm>
            <a:custGeom>
              <a:avLst/>
              <a:gdLst>
                <a:gd name="T0" fmla="*/ 33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2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5"/>
                    <a:pt x="4" y="19"/>
                    <a:pt x="12" y="19"/>
                  </a:cubicBezTo>
                  <a:cubicBezTo>
                    <a:pt x="21" y="19"/>
                    <a:pt x="30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8" name="任意多边形: 形状 847">
              <a:extLst>
                <a:ext uri="{FF2B5EF4-FFF2-40B4-BE49-F238E27FC236}">
                  <a16:creationId xmlns:a16="http://schemas.microsoft.com/office/drawing/2014/main" id="{A7E30DA6-9F74-47B6-86C3-3DBDB1110A59}"/>
                </a:ext>
              </a:extLst>
            </p:cNvPr>
            <p:cNvSpPr/>
            <p:nvPr/>
          </p:nvSpPr>
          <p:spPr bwMode="auto">
            <a:xfrm>
              <a:off x="2135740" y="2356565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23 w 36"/>
                <a:gd name="T3" fmla="*/ 0 h 19"/>
                <a:gd name="T4" fmla="*/ 3 w 36"/>
                <a:gd name="T5" fmla="*/ 9 h 19"/>
                <a:gd name="T6" fmla="*/ 13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6" y="4"/>
                    <a:pt x="32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1" y="19"/>
                    <a:pt x="31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9" name="任意多边形: 形状 848">
              <a:extLst>
                <a:ext uri="{FF2B5EF4-FFF2-40B4-BE49-F238E27FC236}">
                  <a16:creationId xmlns:a16="http://schemas.microsoft.com/office/drawing/2014/main" id="{BD2C0E33-9AB3-47EF-BA82-976B58E3FDCF}"/>
                </a:ext>
              </a:extLst>
            </p:cNvPr>
            <p:cNvSpPr/>
            <p:nvPr/>
          </p:nvSpPr>
          <p:spPr bwMode="auto">
            <a:xfrm>
              <a:off x="1817893" y="2439884"/>
              <a:ext cx="135779" cy="74061"/>
            </a:xfrm>
            <a:custGeom>
              <a:avLst/>
              <a:gdLst>
                <a:gd name="T0" fmla="*/ 33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3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3" y="10"/>
                  </a:moveTo>
                  <a:cubicBezTo>
                    <a:pt x="37" y="5"/>
                    <a:pt x="32" y="0"/>
                    <a:pt x="24" y="0"/>
                  </a:cubicBezTo>
                  <a:cubicBezTo>
                    <a:pt x="16" y="0"/>
                    <a:pt x="6" y="5"/>
                    <a:pt x="3" y="10"/>
                  </a:cubicBezTo>
                  <a:cubicBezTo>
                    <a:pt x="0" y="16"/>
                    <a:pt x="4" y="20"/>
                    <a:pt x="13" y="20"/>
                  </a:cubicBezTo>
                  <a:cubicBezTo>
                    <a:pt x="21" y="20"/>
                    <a:pt x="30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0" name="任意多边形: 形状 849">
              <a:extLst>
                <a:ext uri="{FF2B5EF4-FFF2-40B4-BE49-F238E27FC236}">
                  <a16:creationId xmlns:a16="http://schemas.microsoft.com/office/drawing/2014/main" id="{B5CA67FB-46FB-4A82-A8CB-62C1EA88E3CA}"/>
                </a:ext>
              </a:extLst>
            </p:cNvPr>
            <p:cNvSpPr/>
            <p:nvPr/>
          </p:nvSpPr>
          <p:spPr bwMode="auto">
            <a:xfrm>
              <a:off x="1953672" y="2439884"/>
              <a:ext cx="134237" cy="74061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5"/>
                    <a:pt x="32" y="0"/>
                    <a:pt x="24" y="0"/>
                  </a:cubicBezTo>
                  <a:cubicBezTo>
                    <a:pt x="16" y="0"/>
                    <a:pt x="6" y="5"/>
                    <a:pt x="3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1" y="20"/>
                    <a:pt x="31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1" name="任意多边形: 形状 850">
              <a:extLst>
                <a:ext uri="{FF2B5EF4-FFF2-40B4-BE49-F238E27FC236}">
                  <a16:creationId xmlns:a16="http://schemas.microsoft.com/office/drawing/2014/main" id="{2DAD92A2-BA11-4F0C-BB59-A14014FA1D14}"/>
                </a:ext>
              </a:extLst>
            </p:cNvPr>
            <p:cNvSpPr/>
            <p:nvPr/>
          </p:nvSpPr>
          <p:spPr bwMode="auto">
            <a:xfrm>
              <a:off x="2090995" y="2439884"/>
              <a:ext cx="132693" cy="74061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2 w 36"/>
                <a:gd name="T5" fmla="*/ 10 h 20"/>
                <a:gd name="T6" fmla="*/ 12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5"/>
                    <a:pt x="31" y="0"/>
                    <a:pt x="23" y="0"/>
                  </a:cubicBezTo>
                  <a:cubicBezTo>
                    <a:pt x="15" y="0"/>
                    <a:pt x="5" y="5"/>
                    <a:pt x="2" y="10"/>
                  </a:cubicBezTo>
                  <a:cubicBezTo>
                    <a:pt x="0" y="16"/>
                    <a:pt x="4" y="20"/>
                    <a:pt x="12" y="20"/>
                  </a:cubicBezTo>
                  <a:cubicBezTo>
                    <a:pt x="21" y="20"/>
                    <a:pt x="30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2" name="任意多边形: 形状 851">
              <a:extLst>
                <a:ext uri="{FF2B5EF4-FFF2-40B4-BE49-F238E27FC236}">
                  <a16:creationId xmlns:a16="http://schemas.microsoft.com/office/drawing/2014/main" id="{095BD75D-C7EC-4678-AFF9-9344B81675F6}"/>
                </a:ext>
              </a:extLst>
            </p:cNvPr>
            <p:cNvSpPr/>
            <p:nvPr/>
          </p:nvSpPr>
          <p:spPr bwMode="auto">
            <a:xfrm>
              <a:off x="1766976" y="2532461"/>
              <a:ext cx="134237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3" y="0"/>
                    <a:pt x="24" y="0"/>
                  </a:cubicBezTo>
                  <a:cubicBezTo>
                    <a:pt x="16" y="0"/>
                    <a:pt x="6" y="4"/>
                    <a:pt x="3" y="10"/>
                  </a:cubicBezTo>
                  <a:cubicBezTo>
                    <a:pt x="0" y="15"/>
                    <a:pt x="4" y="20"/>
                    <a:pt x="13" y="20"/>
                  </a:cubicBezTo>
                  <a:cubicBezTo>
                    <a:pt x="21" y="20"/>
                    <a:pt x="31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3" name="任意多边形: 形状 852">
              <a:extLst>
                <a:ext uri="{FF2B5EF4-FFF2-40B4-BE49-F238E27FC236}">
                  <a16:creationId xmlns:a16="http://schemas.microsoft.com/office/drawing/2014/main" id="{A23F9D92-AF27-48D5-944E-6372D78A30DB}"/>
                </a:ext>
              </a:extLst>
            </p:cNvPr>
            <p:cNvSpPr/>
            <p:nvPr/>
          </p:nvSpPr>
          <p:spPr bwMode="auto">
            <a:xfrm>
              <a:off x="1905841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24 w 36"/>
                <a:gd name="T3" fmla="*/ 0 h 20"/>
                <a:gd name="T4" fmla="*/ 3 w 36"/>
                <a:gd name="T5" fmla="*/ 10 h 20"/>
                <a:gd name="T6" fmla="*/ 12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5"/>
                    <a:pt x="4" y="20"/>
                    <a:pt x="12" y="20"/>
                  </a:cubicBezTo>
                  <a:cubicBezTo>
                    <a:pt x="21" y="20"/>
                    <a:pt x="30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4" name="任意多边形: 形状 853">
              <a:extLst>
                <a:ext uri="{FF2B5EF4-FFF2-40B4-BE49-F238E27FC236}">
                  <a16:creationId xmlns:a16="http://schemas.microsoft.com/office/drawing/2014/main" id="{9A1FC912-701A-409D-A2C3-F04AFA1CDF0F}"/>
                </a:ext>
              </a:extLst>
            </p:cNvPr>
            <p:cNvSpPr/>
            <p:nvPr/>
          </p:nvSpPr>
          <p:spPr bwMode="auto">
            <a:xfrm>
              <a:off x="2040077" y="2532461"/>
              <a:ext cx="135779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3" y="0"/>
                    <a:pt x="24" y="0"/>
                  </a:cubicBezTo>
                  <a:cubicBezTo>
                    <a:pt x="16" y="0"/>
                    <a:pt x="6" y="4"/>
                    <a:pt x="3" y="10"/>
                  </a:cubicBezTo>
                  <a:cubicBezTo>
                    <a:pt x="0" y="15"/>
                    <a:pt x="5" y="20"/>
                    <a:pt x="13" y="20"/>
                  </a:cubicBezTo>
                  <a:cubicBezTo>
                    <a:pt x="22" y="20"/>
                    <a:pt x="31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5" name="任意多边形: 形状 854">
              <a:extLst>
                <a:ext uri="{FF2B5EF4-FFF2-40B4-BE49-F238E27FC236}">
                  <a16:creationId xmlns:a16="http://schemas.microsoft.com/office/drawing/2014/main" id="{A9BBBEC4-F380-4187-8228-6B63C0A28DC2}"/>
                </a:ext>
              </a:extLst>
            </p:cNvPr>
            <p:cNvSpPr/>
            <p:nvPr/>
          </p:nvSpPr>
          <p:spPr bwMode="auto">
            <a:xfrm>
              <a:off x="1850295" y="2623494"/>
              <a:ext cx="138865" cy="72519"/>
            </a:xfrm>
            <a:custGeom>
              <a:avLst/>
              <a:gdLst>
                <a:gd name="T0" fmla="*/ 35 w 38"/>
                <a:gd name="T1" fmla="*/ 10 h 20"/>
                <a:gd name="T2" fmla="*/ 25 w 38"/>
                <a:gd name="T3" fmla="*/ 0 h 20"/>
                <a:gd name="T4" fmla="*/ 4 w 38"/>
                <a:gd name="T5" fmla="*/ 10 h 20"/>
                <a:gd name="T6" fmla="*/ 14 w 38"/>
                <a:gd name="T7" fmla="*/ 20 h 20"/>
                <a:gd name="T8" fmla="*/ 35 w 38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35" y="10"/>
                  </a:moveTo>
                  <a:cubicBezTo>
                    <a:pt x="38" y="4"/>
                    <a:pt x="34" y="0"/>
                    <a:pt x="25" y="0"/>
                  </a:cubicBezTo>
                  <a:cubicBezTo>
                    <a:pt x="16" y="0"/>
                    <a:pt x="7" y="4"/>
                    <a:pt x="4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2" y="16"/>
                    <a:pt x="35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6" name="任意多边形: 形状 855">
              <a:extLst>
                <a:ext uri="{FF2B5EF4-FFF2-40B4-BE49-F238E27FC236}">
                  <a16:creationId xmlns:a16="http://schemas.microsoft.com/office/drawing/2014/main" id="{BB8B05C3-4112-4D93-981C-BC9296AE9826}"/>
                </a:ext>
              </a:extLst>
            </p:cNvPr>
            <p:cNvSpPr/>
            <p:nvPr/>
          </p:nvSpPr>
          <p:spPr bwMode="auto">
            <a:xfrm>
              <a:off x="1993789" y="2623494"/>
              <a:ext cx="134237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2" y="0"/>
                    <a:pt x="24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6"/>
                    <a:pt x="4" y="20"/>
                    <a:pt x="13" y="20"/>
                  </a:cubicBezTo>
                  <a:cubicBezTo>
                    <a:pt x="22" y="20"/>
                    <a:pt x="31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7" name="任意多边形: 形状 856">
              <a:extLst>
                <a:ext uri="{FF2B5EF4-FFF2-40B4-BE49-F238E27FC236}">
                  <a16:creationId xmlns:a16="http://schemas.microsoft.com/office/drawing/2014/main" id="{0F2D5696-EFE3-4521-82BE-A65717ABAF59}"/>
                </a:ext>
              </a:extLst>
            </p:cNvPr>
            <p:cNvSpPr/>
            <p:nvPr/>
          </p:nvSpPr>
          <p:spPr bwMode="auto">
            <a:xfrm>
              <a:off x="1942872" y="2714528"/>
              <a:ext cx="137323" cy="80233"/>
            </a:xfrm>
            <a:custGeom>
              <a:avLst/>
              <a:gdLst>
                <a:gd name="T0" fmla="*/ 35 w 38"/>
                <a:gd name="T1" fmla="*/ 11 h 22"/>
                <a:gd name="T2" fmla="*/ 24 w 38"/>
                <a:gd name="T3" fmla="*/ 0 h 22"/>
                <a:gd name="T4" fmla="*/ 3 w 38"/>
                <a:gd name="T5" fmla="*/ 11 h 22"/>
                <a:gd name="T6" fmla="*/ 13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8" y="5"/>
                    <a:pt x="33" y="0"/>
                    <a:pt x="24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7"/>
                    <a:pt x="4" y="22"/>
                    <a:pt x="13" y="22"/>
                  </a:cubicBezTo>
                  <a:cubicBezTo>
                    <a:pt x="22" y="22"/>
                    <a:pt x="31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8" name="任意多边形: 形状 857">
              <a:extLst>
                <a:ext uri="{FF2B5EF4-FFF2-40B4-BE49-F238E27FC236}">
                  <a16:creationId xmlns:a16="http://schemas.microsoft.com/office/drawing/2014/main" id="{580A2FB6-A3FC-4F9B-A92C-D35481B14D34}"/>
                </a:ext>
              </a:extLst>
            </p:cNvPr>
            <p:cNvSpPr/>
            <p:nvPr/>
          </p:nvSpPr>
          <p:spPr bwMode="auto">
            <a:xfrm>
              <a:off x="2084823" y="2714528"/>
              <a:ext cx="134237" cy="80233"/>
            </a:xfrm>
            <a:custGeom>
              <a:avLst/>
              <a:gdLst>
                <a:gd name="T0" fmla="*/ 34 w 37"/>
                <a:gd name="T1" fmla="*/ 11 h 22"/>
                <a:gd name="T2" fmla="*/ 24 w 37"/>
                <a:gd name="T3" fmla="*/ 0 h 22"/>
                <a:gd name="T4" fmla="*/ 3 w 37"/>
                <a:gd name="T5" fmla="*/ 11 h 22"/>
                <a:gd name="T6" fmla="*/ 13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7" y="5"/>
                    <a:pt x="33" y="0"/>
                    <a:pt x="24" y="0"/>
                  </a:cubicBezTo>
                  <a:cubicBezTo>
                    <a:pt x="15" y="0"/>
                    <a:pt x="6" y="5"/>
                    <a:pt x="3" y="11"/>
                  </a:cubicBezTo>
                  <a:cubicBezTo>
                    <a:pt x="0" y="17"/>
                    <a:pt x="4" y="22"/>
                    <a:pt x="13" y="22"/>
                  </a:cubicBezTo>
                  <a:cubicBezTo>
                    <a:pt x="22" y="22"/>
                    <a:pt x="31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9" name="任意多边形: 形状 858">
              <a:extLst>
                <a:ext uri="{FF2B5EF4-FFF2-40B4-BE49-F238E27FC236}">
                  <a16:creationId xmlns:a16="http://schemas.microsoft.com/office/drawing/2014/main" id="{0324613E-56E6-4642-BAEF-D9601178F6F1}"/>
                </a:ext>
              </a:extLst>
            </p:cNvPr>
            <p:cNvSpPr/>
            <p:nvPr/>
          </p:nvSpPr>
          <p:spPr bwMode="auto">
            <a:xfrm>
              <a:off x="2033905" y="2810191"/>
              <a:ext cx="137323" cy="80233"/>
            </a:xfrm>
            <a:custGeom>
              <a:avLst/>
              <a:gdLst>
                <a:gd name="T0" fmla="*/ 35 w 38"/>
                <a:gd name="T1" fmla="*/ 11 h 22"/>
                <a:gd name="T2" fmla="*/ 25 w 38"/>
                <a:gd name="T3" fmla="*/ 0 h 22"/>
                <a:gd name="T4" fmla="*/ 3 w 38"/>
                <a:gd name="T5" fmla="*/ 11 h 22"/>
                <a:gd name="T6" fmla="*/ 13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8" y="5"/>
                    <a:pt x="33" y="0"/>
                    <a:pt x="25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7"/>
                    <a:pt x="4" y="22"/>
                    <a:pt x="13" y="22"/>
                  </a:cubicBezTo>
                  <a:cubicBezTo>
                    <a:pt x="22" y="22"/>
                    <a:pt x="32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0" name="任意多边形: 形状 859">
              <a:extLst>
                <a:ext uri="{FF2B5EF4-FFF2-40B4-BE49-F238E27FC236}">
                  <a16:creationId xmlns:a16="http://schemas.microsoft.com/office/drawing/2014/main" id="{7862BD14-3ED4-4D94-BC70-7EEB29E99B87}"/>
                </a:ext>
              </a:extLst>
            </p:cNvPr>
            <p:cNvSpPr/>
            <p:nvPr/>
          </p:nvSpPr>
          <p:spPr bwMode="auto">
            <a:xfrm>
              <a:off x="2718973" y="1734757"/>
              <a:ext cx="114178" cy="58632"/>
            </a:xfrm>
            <a:custGeom>
              <a:avLst/>
              <a:gdLst>
                <a:gd name="T0" fmla="*/ 29 w 31"/>
                <a:gd name="T1" fmla="*/ 8 h 16"/>
                <a:gd name="T2" fmla="*/ 20 w 31"/>
                <a:gd name="T3" fmla="*/ 0 h 16"/>
                <a:gd name="T4" fmla="*/ 2 w 31"/>
                <a:gd name="T5" fmla="*/ 8 h 16"/>
                <a:gd name="T6" fmla="*/ 12 w 31"/>
                <a:gd name="T7" fmla="*/ 16 h 16"/>
                <a:gd name="T8" fmla="*/ 29 w 31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6">
                  <a:moveTo>
                    <a:pt x="29" y="8"/>
                  </a:moveTo>
                  <a:cubicBezTo>
                    <a:pt x="31" y="3"/>
                    <a:pt x="27" y="0"/>
                    <a:pt x="20" y="0"/>
                  </a:cubicBezTo>
                  <a:cubicBezTo>
                    <a:pt x="12" y="0"/>
                    <a:pt x="4" y="3"/>
                    <a:pt x="2" y="8"/>
                  </a:cubicBezTo>
                  <a:cubicBezTo>
                    <a:pt x="0" y="12"/>
                    <a:pt x="4" y="16"/>
                    <a:pt x="12" y="16"/>
                  </a:cubicBezTo>
                  <a:cubicBezTo>
                    <a:pt x="19" y="16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1" name="任意多边形: 形状 860">
              <a:extLst>
                <a:ext uri="{FF2B5EF4-FFF2-40B4-BE49-F238E27FC236}">
                  <a16:creationId xmlns:a16="http://schemas.microsoft.com/office/drawing/2014/main" id="{12FF4DBB-798B-4153-9C2C-89906355A405}"/>
                </a:ext>
              </a:extLst>
            </p:cNvPr>
            <p:cNvSpPr/>
            <p:nvPr/>
          </p:nvSpPr>
          <p:spPr bwMode="auto">
            <a:xfrm>
              <a:off x="2683486" y="1804190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2" y="0"/>
                    <a:pt x="5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2" name="任意多边形: 形状 861">
              <a:extLst>
                <a:ext uri="{FF2B5EF4-FFF2-40B4-BE49-F238E27FC236}">
                  <a16:creationId xmlns:a16="http://schemas.microsoft.com/office/drawing/2014/main" id="{6C5DEC0E-3024-4483-A153-92229B5ACDC1}"/>
                </a:ext>
              </a:extLst>
            </p:cNvPr>
            <p:cNvSpPr/>
            <p:nvPr/>
          </p:nvSpPr>
          <p:spPr bwMode="auto">
            <a:xfrm>
              <a:off x="2646455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3" name="任意多边形: 形状 862">
              <a:extLst>
                <a:ext uri="{FF2B5EF4-FFF2-40B4-BE49-F238E27FC236}">
                  <a16:creationId xmlns:a16="http://schemas.microsoft.com/office/drawing/2014/main" id="{76BEBF12-1DAA-4BCC-A19B-78033B65BB4D}"/>
                </a:ext>
              </a:extLst>
            </p:cNvPr>
            <p:cNvSpPr/>
            <p:nvPr/>
          </p:nvSpPr>
          <p:spPr bwMode="auto">
            <a:xfrm>
              <a:off x="2609425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20 w 32"/>
                <a:gd name="T3" fmla="*/ 0 h 17"/>
                <a:gd name="T4" fmla="*/ 2 w 32"/>
                <a:gd name="T5" fmla="*/ 8 h 17"/>
                <a:gd name="T6" fmla="*/ 12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4" y="4"/>
                    <a:pt x="2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4" name="任意多边形: 形状 863">
              <a:extLst>
                <a:ext uri="{FF2B5EF4-FFF2-40B4-BE49-F238E27FC236}">
                  <a16:creationId xmlns:a16="http://schemas.microsoft.com/office/drawing/2014/main" id="{1C1CCFA8-91B6-492B-BD0D-38154E1E8074}"/>
                </a:ext>
              </a:extLst>
            </p:cNvPr>
            <p:cNvSpPr/>
            <p:nvPr/>
          </p:nvSpPr>
          <p:spPr bwMode="auto">
            <a:xfrm>
              <a:off x="2569308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2 w 33"/>
                <a:gd name="T5" fmla="*/ 9 h 17"/>
                <a:gd name="T6" fmla="*/ 1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5" name="任意多边形: 形状 864">
              <a:extLst>
                <a:ext uri="{FF2B5EF4-FFF2-40B4-BE49-F238E27FC236}">
                  <a16:creationId xmlns:a16="http://schemas.microsoft.com/office/drawing/2014/main" id="{09132BBC-2830-445F-8000-C815F0D74726}"/>
                </a:ext>
              </a:extLst>
            </p:cNvPr>
            <p:cNvSpPr/>
            <p:nvPr/>
          </p:nvSpPr>
          <p:spPr bwMode="auto">
            <a:xfrm>
              <a:off x="2529192" y="2108150"/>
              <a:ext cx="124979" cy="64804"/>
            </a:xfrm>
            <a:custGeom>
              <a:avLst/>
              <a:gdLst>
                <a:gd name="T0" fmla="*/ 32 w 34"/>
                <a:gd name="T1" fmla="*/ 9 h 18"/>
                <a:gd name="T2" fmla="*/ 22 w 34"/>
                <a:gd name="T3" fmla="*/ 0 h 18"/>
                <a:gd name="T4" fmla="*/ 3 w 34"/>
                <a:gd name="T5" fmla="*/ 9 h 18"/>
                <a:gd name="T6" fmla="*/ 13 w 34"/>
                <a:gd name="T7" fmla="*/ 18 h 18"/>
                <a:gd name="T8" fmla="*/ 32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2" y="9"/>
                  </a:moveTo>
                  <a:cubicBezTo>
                    <a:pt x="34" y="4"/>
                    <a:pt x="29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6" name="任意多边形: 形状 865">
              <a:extLst>
                <a:ext uri="{FF2B5EF4-FFF2-40B4-BE49-F238E27FC236}">
                  <a16:creationId xmlns:a16="http://schemas.microsoft.com/office/drawing/2014/main" id="{4C1ED9D9-237C-4259-9725-1D284F95D5D4}"/>
                </a:ext>
              </a:extLst>
            </p:cNvPr>
            <p:cNvSpPr/>
            <p:nvPr/>
          </p:nvSpPr>
          <p:spPr bwMode="auto">
            <a:xfrm>
              <a:off x="2489075" y="2188383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22 w 34"/>
                <a:gd name="T3" fmla="*/ 0 h 19"/>
                <a:gd name="T4" fmla="*/ 3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7" name="任意多边形: 形状 866">
              <a:extLst>
                <a:ext uri="{FF2B5EF4-FFF2-40B4-BE49-F238E27FC236}">
                  <a16:creationId xmlns:a16="http://schemas.microsoft.com/office/drawing/2014/main" id="{2FE7667A-54B7-46D0-89AA-23CF428806F2}"/>
                </a:ext>
              </a:extLst>
            </p:cNvPr>
            <p:cNvSpPr/>
            <p:nvPr/>
          </p:nvSpPr>
          <p:spPr bwMode="auto">
            <a:xfrm>
              <a:off x="2448958" y="2271702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22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5" y="4"/>
                    <a:pt x="2" y="9"/>
                  </a:cubicBezTo>
                  <a:cubicBezTo>
                    <a:pt x="0" y="14"/>
                    <a:pt x="4" y="19"/>
                    <a:pt x="13" y="19"/>
                  </a:cubicBezTo>
                  <a:cubicBezTo>
                    <a:pt x="21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8" name="任意多边形: 形状 867">
              <a:extLst>
                <a:ext uri="{FF2B5EF4-FFF2-40B4-BE49-F238E27FC236}">
                  <a16:creationId xmlns:a16="http://schemas.microsoft.com/office/drawing/2014/main" id="{F23B314C-9B09-426F-83DE-A474F2745F22}"/>
                </a:ext>
              </a:extLst>
            </p:cNvPr>
            <p:cNvSpPr/>
            <p:nvPr/>
          </p:nvSpPr>
          <p:spPr bwMode="auto">
            <a:xfrm>
              <a:off x="2405756" y="2356565"/>
              <a:ext cx="128065" cy="69433"/>
            </a:xfrm>
            <a:custGeom>
              <a:avLst/>
              <a:gdLst>
                <a:gd name="T0" fmla="*/ 33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5" y="4"/>
                    <a:pt x="31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1" y="19"/>
                    <a:pt x="30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9" name="任意多边形: 形状 868">
              <a:extLst>
                <a:ext uri="{FF2B5EF4-FFF2-40B4-BE49-F238E27FC236}">
                  <a16:creationId xmlns:a16="http://schemas.microsoft.com/office/drawing/2014/main" id="{05B5F98B-A562-4EB2-95C6-CB521FF6EF6F}"/>
                </a:ext>
              </a:extLst>
            </p:cNvPr>
            <p:cNvSpPr/>
            <p:nvPr/>
          </p:nvSpPr>
          <p:spPr bwMode="auto">
            <a:xfrm>
              <a:off x="2361010" y="2439884"/>
              <a:ext cx="132693" cy="74061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5"/>
                    <a:pt x="31" y="0"/>
                    <a:pt x="23" y="0"/>
                  </a:cubicBezTo>
                  <a:cubicBezTo>
                    <a:pt x="15" y="0"/>
                    <a:pt x="6" y="5"/>
                    <a:pt x="3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0" name="任意多边形: 形状 869">
              <a:extLst>
                <a:ext uri="{FF2B5EF4-FFF2-40B4-BE49-F238E27FC236}">
                  <a16:creationId xmlns:a16="http://schemas.microsoft.com/office/drawing/2014/main" id="{22F7279F-FFBD-4D12-9AA1-FC0BD5FA05E9}"/>
                </a:ext>
              </a:extLst>
            </p:cNvPr>
            <p:cNvSpPr/>
            <p:nvPr/>
          </p:nvSpPr>
          <p:spPr bwMode="auto">
            <a:xfrm>
              <a:off x="2317807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5" y="0"/>
                    <a:pt x="5" y="4"/>
                    <a:pt x="3" y="10"/>
                  </a:cubicBezTo>
                  <a:cubicBezTo>
                    <a:pt x="0" y="15"/>
                    <a:pt x="5" y="20"/>
                    <a:pt x="13" y="20"/>
                  </a:cubicBezTo>
                  <a:cubicBezTo>
                    <a:pt x="22" y="20"/>
                    <a:pt x="31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1" name="任意多边形: 形状 870">
              <a:extLst>
                <a:ext uri="{FF2B5EF4-FFF2-40B4-BE49-F238E27FC236}">
                  <a16:creationId xmlns:a16="http://schemas.microsoft.com/office/drawing/2014/main" id="{F4CA09E7-4CE7-41CD-A687-24DC4936CC7B}"/>
                </a:ext>
              </a:extLst>
            </p:cNvPr>
            <p:cNvSpPr/>
            <p:nvPr/>
          </p:nvSpPr>
          <p:spPr bwMode="auto">
            <a:xfrm>
              <a:off x="2269977" y="2623494"/>
              <a:ext cx="135779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4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2" y="0"/>
                    <a:pt x="24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2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2" name="任意多边形: 形状 871">
              <a:extLst>
                <a:ext uri="{FF2B5EF4-FFF2-40B4-BE49-F238E27FC236}">
                  <a16:creationId xmlns:a16="http://schemas.microsoft.com/office/drawing/2014/main" id="{31E95FDD-B116-4B6E-B5B4-8B831BF49D26}"/>
                </a:ext>
              </a:extLst>
            </p:cNvPr>
            <p:cNvSpPr/>
            <p:nvPr/>
          </p:nvSpPr>
          <p:spPr bwMode="auto">
            <a:xfrm>
              <a:off x="2223688" y="2714528"/>
              <a:ext cx="137323" cy="80233"/>
            </a:xfrm>
            <a:custGeom>
              <a:avLst/>
              <a:gdLst>
                <a:gd name="T0" fmla="*/ 35 w 38"/>
                <a:gd name="T1" fmla="*/ 11 h 22"/>
                <a:gd name="T2" fmla="*/ 24 w 38"/>
                <a:gd name="T3" fmla="*/ 0 h 22"/>
                <a:gd name="T4" fmla="*/ 3 w 38"/>
                <a:gd name="T5" fmla="*/ 11 h 22"/>
                <a:gd name="T6" fmla="*/ 14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8" y="5"/>
                    <a:pt x="33" y="0"/>
                    <a:pt x="24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3" y="22"/>
                    <a:pt x="32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3" name="任意多边形: 形状 872">
              <a:extLst>
                <a:ext uri="{FF2B5EF4-FFF2-40B4-BE49-F238E27FC236}">
                  <a16:creationId xmlns:a16="http://schemas.microsoft.com/office/drawing/2014/main" id="{DBE98CDB-DADB-4963-8421-B5A33B3983BD}"/>
                </a:ext>
              </a:extLst>
            </p:cNvPr>
            <p:cNvSpPr/>
            <p:nvPr/>
          </p:nvSpPr>
          <p:spPr bwMode="auto">
            <a:xfrm>
              <a:off x="2175856" y="2810191"/>
              <a:ext cx="138865" cy="80233"/>
            </a:xfrm>
            <a:custGeom>
              <a:avLst/>
              <a:gdLst>
                <a:gd name="T0" fmla="*/ 35 w 38"/>
                <a:gd name="T1" fmla="*/ 11 h 22"/>
                <a:gd name="T2" fmla="*/ 25 w 38"/>
                <a:gd name="T3" fmla="*/ 0 h 22"/>
                <a:gd name="T4" fmla="*/ 3 w 38"/>
                <a:gd name="T5" fmla="*/ 11 h 22"/>
                <a:gd name="T6" fmla="*/ 14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8" y="5"/>
                    <a:pt x="33" y="0"/>
                    <a:pt x="25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3" y="22"/>
                    <a:pt x="32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4" name="任意多边形: 形状 873">
              <a:extLst>
                <a:ext uri="{FF2B5EF4-FFF2-40B4-BE49-F238E27FC236}">
                  <a16:creationId xmlns:a16="http://schemas.microsoft.com/office/drawing/2014/main" id="{DCE250D6-1ED4-4782-8D61-E86E7D2DA781}"/>
                </a:ext>
              </a:extLst>
            </p:cNvPr>
            <p:cNvSpPr/>
            <p:nvPr/>
          </p:nvSpPr>
          <p:spPr bwMode="auto">
            <a:xfrm>
              <a:off x="2124940" y="2907396"/>
              <a:ext cx="141951" cy="84863"/>
            </a:xfrm>
            <a:custGeom>
              <a:avLst/>
              <a:gdLst>
                <a:gd name="T0" fmla="*/ 36 w 39"/>
                <a:gd name="T1" fmla="*/ 11 h 23"/>
                <a:gd name="T2" fmla="*/ 25 w 39"/>
                <a:gd name="T3" fmla="*/ 0 h 23"/>
                <a:gd name="T4" fmla="*/ 4 w 39"/>
                <a:gd name="T5" fmla="*/ 11 h 23"/>
                <a:gd name="T6" fmla="*/ 14 w 39"/>
                <a:gd name="T7" fmla="*/ 23 h 23"/>
                <a:gd name="T8" fmla="*/ 36 w 39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6" y="11"/>
                  </a:moveTo>
                  <a:cubicBezTo>
                    <a:pt x="39" y="5"/>
                    <a:pt x="34" y="0"/>
                    <a:pt x="25" y="0"/>
                  </a:cubicBezTo>
                  <a:cubicBezTo>
                    <a:pt x="16" y="0"/>
                    <a:pt x="7" y="5"/>
                    <a:pt x="4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3" y="18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5" name="任意多边形: 形状 874">
              <a:extLst>
                <a:ext uri="{FF2B5EF4-FFF2-40B4-BE49-F238E27FC236}">
                  <a16:creationId xmlns:a16="http://schemas.microsoft.com/office/drawing/2014/main" id="{709411CA-C057-416D-AA58-F0DCC46B01A4}"/>
                </a:ext>
              </a:extLst>
            </p:cNvPr>
            <p:cNvSpPr/>
            <p:nvPr/>
          </p:nvSpPr>
          <p:spPr bwMode="auto">
            <a:xfrm>
              <a:off x="2074022" y="3010774"/>
              <a:ext cx="145037" cy="83319"/>
            </a:xfrm>
            <a:custGeom>
              <a:avLst/>
              <a:gdLst>
                <a:gd name="T0" fmla="*/ 37 w 40"/>
                <a:gd name="T1" fmla="*/ 11 h 23"/>
                <a:gd name="T2" fmla="*/ 26 w 40"/>
                <a:gd name="T3" fmla="*/ 0 h 23"/>
                <a:gd name="T4" fmla="*/ 4 w 40"/>
                <a:gd name="T5" fmla="*/ 11 h 23"/>
                <a:gd name="T6" fmla="*/ 14 w 40"/>
                <a:gd name="T7" fmla="*/ 23 h 23"/>
                <a:gd name="T8" fmla="*/ 37 w 40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3">
                  <a:moveTo>
                    <a:pt x="37" y="11"/>
                  </a:moveTo>
                  <a:cubicBezTo>
                    <a:pt x="40" y="5"/>
                    <a:pt x="35" y="0"/>
                    <a:pt x="26" y="0"/>
                  </a:cubicBezTo>
                  <a:cubicBezTo>
                    <a:pt x="17" y="0"/>
                    <a:pt x="7" y="5"/>
                    <a:pt x="4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4" y="23"/>
                    <a:pt x="33" y="18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6" name="任意多边形: 形状 875">
              <a:extLst>
                <a:ext uri="{FF2B5EF4-FFF2-40B4-BE49-F238E27FC236}">
                  <a16:creationId xmlns:a16="http://schemas.microsoft.com/office/drawing/2014/main" id="{A8659B44-8CB3-4000-A4FD-32DB63C44346}"/>
                </a:ext>
              </a:extLst>
            </p:cNvPr>
            <p:cNvSpPr/>
            <p:nvPr/>
          </p:nvSpPr>
          <p:spPr bwMode="auto">
            <a:xfrm>
              <a:off x="2223688" y="3010774"/>
              <a:ext cx="141951" cy="83319"/>
            </a:xfrm>
            <a:custGeom>
              <a:avLst/>
              <a:gdLst>
                <a:gd name="T0" fmla="*/ 36 w 39"/>
                <a:gd name="T1" fmla="*/ 11 h 23"/>
                <a:gd name="T2" fmla="*/ 25 w 39"/>
                <a:gd name="T3" fmla="*/ 0 h 23"/>
                <a:gd name="T4" fmla="*/ 3 w 39"/>
                <a:gd name="T5" fmla="*/ 11 h 23"/>
                <a:gd name="T6" fmla="*/ 14 w 39"/>
                <a:gd name="T7" fmla="*/ 23 h 23"/>
                <a:gd name="T8" fmla="*/ 36 w 39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6" y="11"/>
                  </a:moveTo>
                  <a:cubicBezTo>
                    <a:pt x="39" y="5"/>
                    <a:pt x="34" y="0"/>
                    <a:pt x="25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3" y="18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7" name="任意多边形: 形状 876">
              <a:extLst>
                <a:ext uri="{FF2B5EF4-FFF2-40B4-BE49-F238E27FC236}">
                  <a16:creationId xmlns:a16="http://schemas.microsoft.com/office/drawing/2014/main" id="{4055E304-6C93-4E93-B013-E7EE58B033C9}"/>
                </a:ext>
              </a:extLst>
            </p:cNvPr>
            <p:cNvSpPr/>
            <p:nvPr/>
          </p:nvSpPr>
          <p:spPr bwMode="auto">
            <a:xfrm>
              <a:off x="2368725" y="3010774"/>
              <a:ext cx="141951" cy="83319"/>
            </a:xfrm>
            <a:custGeom>
              <a:avLst/>
              <a:gdLst>
                <a:gd name="T0" fmla="*/ 36 w 39"/>
                <a:gd name="T1" fmla="*/ 11 h 23"/>
                <a:gd name="T2" fmla="*/ 25 w 39"/>
                <a:gd name="T3" fmla="*/ 0 h 23"/>
                <a:gd name="T4" fmla="*/ 3 w 39"/>
                <a:gd name="T5" fmla="*/ 11 h 23"/>
                <a:gd name="T6" fmla="*/ 14 w 39"/>
                <a:gd name="T7" fmla="*/ 23 h 23"/>
                <a:gd name="T8" fmla="*/ 36 w 39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6" y="11"/>
                  </a:moveTo>
                  <a:cubicBezTo>
                    <a:pt x="39" y="5"/>
                    <a:pt x="34" y="0"/>
                    <a:pt x="25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4" y="23"/>
                    <a:pt x="33" y="18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8" name="任意多边形: 形状 877">
              <a:extLst>
                <a:ext uri="{FF2B5EF4-FFF2-40B4-BE49-F238E27FC236}">
                  <a16:creationId xmlns:a16="http://schemas.microsoft.com/office/drawing/2014/main" id="{AEC2CE3A-97BF-4353-9D94-D2158F0AA323}"/>
                </a:ext>
              </a:extLst>
            </p:cNvPr>
            <p:cNvSpPr/>
            <p:nvPr/>
          </p:nvSpPr>
          <p:spPr bwMode="auto">
            <a:xfrm>
              <a:off x="2518390" y="3010774"/>
              <a:ext cx="138865" cy="83319"/>
            </a:xfrm>
            <a:custGeom>
              <a:avLst/>
              <a:gdLst>
                <a:gd name="T0" fmla="*/ 35 w 38"/>
                <a:gd name="T1" fmla="*/ 11 h 23"/>
                <a:gd name="T2" fmla="*/ 24 w 38"/>
                <a:gd name="T3" fmla="*/ 0 h 23"/>
                <a:gd name="T4" fmla="*/ 2 w 38"/>
                <a:gd name="T5" fmla="*/ 11 h 23"/>
                <a:gd name="T6" fmla="*/ 14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8" y="5"/>
                    <a:pt x="33" y="0"/>
                    <a:pt x="24" y="0"/>
                  </a:cubicBezTo>
                  <a:cubicBezTo>
                    <a:pt x="15" y="0"/>
                    <a:pt x="5" y="5"/>
                    <a:pt x="2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3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9" name="任意多边形: 形状 878">
              <a:extLst>
                <a:ext uri="{FF2B5EF4-FFF2-40B4-BE49-F238E27FC236}">
                  <a16:creationId xmlns:a16="http://schemas.microsoft.com/office/drawing/2014/main" id="{FD45A991-936C-4C88-99C1-FF30B1388FB0}"/>
                </a:ext>
              </a:extLst>
            </p:cNvPr>
            <p:cNvSpPr/>
            <p:nvPr/>
          </p:nvSpPr>
          <p:spPr bwMode="auto">
            <a:xfrm>
              <a:off x="2320893" y="3112609"/>
              <a:ext cx="143495" cy="87948"/>
            </a:xfrm>
            <a:custGeom>
              <a:avLst/>
              <a:gdLst>
                <a:gd name="T0" fmla="*/ 36 w 39"/>
                <a:gd name="T1" fmla="*/ 12 h 24"/>
                <a:gd name="T2" fmla="*/ 25 w 39"/>
                <a:gd name="T3" fmla="*/ 0 h 24"/>
                <a:gd name="T4" fmla="*/ 3 w 39"/>
                <a:gd name="T5" fmla="*/ 12 h 24"/>
                <a:gd name="T6" fmla="*/ 14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9" y="6"/>
                    <a:pt x="34" y="0"/>
                    <a:pt x="25" y="0"/>
                  </a:cubicBezTo>
                  <a:cubicBezTo>
                    <a:pt x="16" y="0"/>
                    <a:pt x="6" y="6"/>
                    <a:pt x="3" y="12"/>
                  </a:cubicBezTo>
                  <a:cubicBezTo>
                    <a:pt x="0" y="19"/>
                    <a:pt x="5" y="24"/>
                    <a:pt x="14" y="24"/>
                  </a:cubicBezTo>
                  <a:cubicBezTo>
                    <a:pt x="24" y="24"/>
                    <a:pt x="33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0" name="任意多边形: 形状 879">
              <a:extLst>
                <a:ext uri="{FF2B5EF4-FFF2-40B4-BE49-F238E27FC236}">
                  <a16:creationId xmlns:a16="http://schemas.microsoft.com/office/drawing/2014/main" id="{CFD4D91A-F91E-4364-B2A8-95C8C5EFF400}"/>
                </a:ext>
              </a:extLst>
            </p:cNvPr>
            <p:cNvSpPr/>
            <p:nvPr/>
          </p:nvSpPr>
          <p:spPr bwMode="auto">
            <a:xfrm>
              <a:off x="2470560" y="3112609"/>
              <a:ext cx="143495" cy="87948"/>
            </a:xfrm>
            <a:custGeom>
              <a:avLst/>
              <a:gdLst>
                <a:gd name="T0" fmla="*/ 36 w 39"/>
                <a:gd name="T1" fmla="*/ 12 h 24"/>
                <a:gd name="T2" fmla="*/ 25 w 39"/>
                <a:gd name="T3" fmla="*/ 0 h 24"/>
                <a:gd name="T4" fmla="*/ 3 w 39"/>
                <a:gd name="T5" fmla="*/ 12 h 24"/>
                <a:gd name="T6" fmla="*/ 14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9" y="6"/>
                    <a:pt x="34" y="0"/>
                    <a:pt x="25" y="0"/>
                  </a:cubicBezTo>
                  <a:cubicBezTo>
                    <a:pt x="15" y="0"/>
                    <a:pt x="6" y="6"/>
                    <a:pt x="3" y="12"/>
                  </a:cubicBezTo>
                  <a:cubicBezTo>
                    <a:pt x="0" y="19"/>
                    <a:pt x="5" y="24"/>
                    <a:pt x="14" y="24"/>
                  </a:cubicBezTo>
                  <a:cubicBezTo>
                    <a:pt x="24" y="24"/>
                    <a:pt x="33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1" name="任意多边形: 形状 880">
              <a:extLst>
                <a:ext uri="{FF2B5EF4-FFF2-40B4-BE49-F238E27FC236}">
                  <a16:creationId xmlns:a16="http://schemas.microsoft.com/office/drawing/2014/main" id="{1DE0013E-EAF5-4C60-A0D9-E9CB88C83CF2}"/>
                </a:ext>
              </a:extLst>
            </p:cNvPr>
            <p:cNvSpPr/>
            <p:nvPr/>
          </p:nvSpPr>
          <p:spPr bwMode="auto">
            <a:xfrm>
              <a:off x="2620225" y="3112609"/>
              <a:ext cx="143495" cy="87948"/>
            </a:xfrm>
            <a:custGeom>
              <a:avLst/>
              <a:gdLst>
                <a:gd name="T0" fmla="*/ 36 w 39"/>
                <a:gd name="T1" fmla="*/ 12 h 24"/>
                <a:gd name="T2" fmla="*/ 24 w 39"/>
                <a:gd name="T3" fmla="*/ 0 h 24"/>
                <a:gd name="T4" fmla="*/ 3 w 39"/>
                <a:gd name="T5" fmla="*/ 12 h 24"/>
                <a:gd name="T6" fmla="*/ 14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9" y="6"/>
                    <a:pt x="33" y="0"/>
                    <a:pt x="24" y="0"/>
                  </a:cubicBezTo>
                  <a:cubicBezTo>
                    <a:pt x="15" y="0"/>
                    <a:pt x="5" y="6"/>
                    <a:pt x="3" y="12"/>
                  </a:cubicBezTo>
                  <a:cubicBezTo>
                    <a:pt x="0" y="19"/>
                    <a:pt x="5" y="24"/>
                    <a:pt x="14" y="24"/>
                  </a:cubicBezTo>
                  <a:cubicBezTo>
                    <a:pt x="24" y="24"/>
                    <a:pt x="33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2" name="任意多边形: 形状 881">
              <a:extLst>
                <a:ext uri="{FF2B5EF4-FFF2-40B4-BE49-F238E27FC236}">
                  <a16:creationId xmlns:a16="http://schemas.microsoft.com/office/drawing/2014/main" id="{D1A629C1-B75D-4DB3-A0CD-5FECDD9B55B1}"/>
                </a:ext>
              </a:extLst>
            </p:cNvPr>
            <p:cNvSpPr/>
            <p:nvPr/>
          </p:nvSpPr>
          <p:spPr bwMode="auto">
            <a:xfrm>
              <a:off x="2573936" y="3222157"/>
              <a:ext cx="145037" cy="87948"/>
            </a:xfrm>
            <a:custGeom>
              <a:avLst/>
              <a:gdLst>
                <a:gd name="T0" fmla="*/ 37 w 40"/>
                <a:gd name="T1" fmla="*/ 12 h 24"/>
                <a:gd name="T2" fmla="*/ 25 w 40"/>
                <a:gd name="T3" fmla="*/ 0 h 24"/>
                <a:gd name="T4" fmla="*/ 3 w 40"/>
                <a:gd name="T5" fmla="*/ 12 h 24"/>
                <a:gd name="T6" fmla="*/ 15 w 40"/>
                <a:gd name="T7" fmla="*/ 24 h 24"/>
                <a:gd name="T8" fmla="*/ 37 w 40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4">
                  <a:moveTo>
                    <a:pt x="37" y="12"/>
                  </a:moveTo>
                  <a:cubicBezTo>
                    <a:pt x="40" y="5"/>
                    <a:pt x="34" y="0"/>
                    <a:pt x="25" y="0"/>
                  </a:cubicBezTo>
                  <a:cubicBezTo>
                    <a:pt x="16" y="0"/>
                    <a:pt x="6" y="5"/>
                    <a:pt x="3" y="12"/>
                  </a:cubicBezTo>
                  <a:cubicBezTo>
                    <a:pt x="0" y="19"/>
                    <a:pt x="6" y="24"/>
                    <a:pt x="15" y="24"/>
                  </a:cubicBezTo>
                  <a:cubicBezTo>
                    <a:pt x="24" y="24"/>
                    <a:pt x="34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3" name="任意多边形: 形状 882">
              <a:extLst>
                <a:ext uri="{FF2B5EF4-FFF2-40B4-BE49-F238E27FC236}">
                  <a16:creationId xmlns:a16="http://schemas.microsoft.com/office/drawing/2014/main" id="{420B2F89-2B40-4FA8-AB6F-B023E6258B80}"/>
                </a:ext>
              </a:extLst>
            </p:cNvPr>
            <p:cNvSpPr/>
            <p:nvPr/>
          </p:nvSpPr>
          <p:spPr bwMode="auto">
            <a:xfrm>
              <a:off x="3029106" y="3222157"/>
              <a:ext cx="141951" cy="87948"/>
            </a:xfrm>
            <a:custGeom>
              <a:avLst/>
              <a:gdLst>
                <a:gd name="T0" fmla="*/ 36 w 39"/>
                <a:gd name="T1" fmla="*/ 12 h 24"/>
                <a:gd name="T2" fmla="*/ 24 w 39"/>
                <a:gd name="T3" fmla="*/ 0 h 24"/>
                <a:gd name="T4" fmla="*/ 3 w 39"/>
                <a:gd name="T5" fmla="*/ 12 h 24"/>
                <a:gd name="T6" fmla="*/ 15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9" y="5"/>
                    <a:pt x="33" y="0"/>
                    <a:pt x="24" y="0"/>
                  </a:cubicBezTo>
                  <a:cubicBezTo>
                    <a:pt x="14" y="0"/>
                    <a:pt x="5" y="5"/>
                    <a:pt x="3" y="12"/>
                  </a:cubicBezTo>
                  <a:cubicBezTo>
                    <a:pt x="0" y="19"/>
                    <a:pt x="6" y="24"/>
                    <a:pt x="15" y="24"/>
                  </a:cubicBezTo>
                  <a:cubicBezTo>
                    <a:pt x="24" y="24"/>
                    <a:pt x="34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4" name="任意多边形: 形状 883">
              <a:extLst>
                <a:ext uri="{FF2B5EF4-FFF2-40B4-BE49-F238E27FC236}">
                  <a16:creationId xmlns:a16="http://schemas.microsoft.com/office/drawing/2014/main" id="{67D83A1A-2ECE-4D51-9B93-DE21D871CDA9}"/>
                </a:ext>
              </a:extLst>
            </p:cNvPr>
            <p:cNvSpPr/>
            <p:nvPr/>
          </p:nvSpPr>
          <p:spPr bwMode="auto">
            <a:xfrm>
              <a:off x="3183401" y="3222157"/>
              <a:ext cx="137323" cy="87948"/>
            </a:xfrm>
            <a:custGeom>
              <a:avLst/>
              <a:gdLst>
                <a:gd name="T0" fmla="*/ 36 w 38"/>
                <a:gd name="T1" fmla="*/ 12 h 24"/>
                <a:gd name="T2" fmla="*/ 23 w 38"/>
                <a:gd name="T3" fmla="*/ 0 h 24"/>
                <a:gd name="T4" fmla="*/ 2 w 38"/>
                <a:gd name="T5" fmla="*/ 12 h 24"/>
                <a:gd name="T6" fmla="*/ 15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4" y="0"/>
                    <a:pt x="4" y="5"/>
                    <a:pt x="2" y="12"/>
                  </a:cubicBezTo>
                  <a:cubicBezTo>
                    <a:pt x="0" y="19"/>
                    <a:pt x="5" y="24"/>
                    <a:pt x="15" y="24"/>
                  </a:cubicBezTo>
                  <a:cubicBezTo>
                    <a:pt x="24" y="24"/>
                    <a:pt x="33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5" name="任意多边形: 形状 884">
              <a:extLst>
                <a:ext uri="{FF2B5EF4-FFF2-40B4-BE49-F238E27FC236}">
                  <a16:creationId xmlns:a16="http://schemas.microsoft.com/office/drawing/2014/main" id="{049F70FF-F874-4F2D-B4A3-DF5B6BF02A01}"/>
                </a:ext>
              </a:extLst>
            </p:cNvPr>
            <p:cNvSpPr/>
            <p:nvPr/>
          </p:nvSpPr>
          <p:spPr bwMode="auto">
            <a:xfrm>
              <a:off x="3333066" y="3222157"/>
              <a:ext cx="137323" cy="87948"/>
            </a:xfrm>
            <a:custGeom>
              <a:avLst/>
              <a:gdLst>
                <a:gd name="T0" fmla="*/ 36 w 38"/>
                <a:gd name="T1" fmla="*/ 12 h 24"/>
                <a:gd name="T2" fmla="*/ 23 w 38"/>
                <a:gd name="T3" fmla="*/ 0 h 24"/>
                <a:gd name="T4" fmla="*/ 2 w 38"/>
                <a:gd name="T5" fmla="*/ 12 h 24"/>
                <a:gd name="T6" fmla="*/ 15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4" y="0"/>
                    <a:pt x="4" y="5"/>
                    <a:pt x="2" y="12"/>
                  </a:cubicBezTo>
                  <a:cubicBezTo>
                    <a:pt x="0" y="19"/>
                    <a:pt x="6" y="24"/>
                    <a:pt x="15" y="24"/>
                  </a:cubicBezTo>
                  <a:cubicBezTo>
                    <a:pt x="25" y="24"/>
                    <a:pt x="34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6" name="任意多边形: 形状 885">
              <a:extLst>
                <a:ext uri="{FF2B5EF4-FFF2-40B4-BE49-F238E27FC236}">
                  <a16:creationId xmlns:a16="http://schemas.microsoft.com/office/drawing/2014/main" id="{FBAE9974-2EE0-4571-8D66-C86B8B61288F}"/>
                </a:ext>
              </a:extLst>
            </p:cNvPr>
            <p:cNvSpPr/>
            <p:nvPr/>
          </p:nvSpPr>
          <p:spPr bwMode="auto">
            <a:xfrm>
              <a:off x="2683486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5 w 39"/>
                <a:gd name="T3" fmla="*/ 0 h 25"/>
                <a:gd name="T4" fmla="*/ 3 w 39"/>
                <a:gd name="T5" fmla="*/ 12 h 25"/>
                <a:gd name="T6" fmla="*/ 15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4" y="0"/>
                    <a:pt x="25" y="0"/>
                  </a:cubicBezTo>
                  <a:cubicBezTo>
                    <a:pt x="15" y="0"/>
                    <a:pt x="5" y="5"/>
                    <a:pt x="3" y="12"/>
                  </a:cubicBezTo>
                  <a:cubicBezTo>
                    <a:pt x="0" y="19"/>
                    <a:pt x="5" y="25"/>
                    <a:pt x="15" y="25"/>
                  </a:cubicBezTo>
                  <a:cubicBezTo>
                    <a:pt x="24" y="25"/>
                    <a:pt x="34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7" name="任意多边形: 形状 886">
              <a:extLst>
                <a:ext uri="{FF2B5EF4-FFF2-40B4-BE49-F238E27FC236}">
                  <a16:creationId xmlns:a16="http://schemas.microsoft.com/office/drawing/2014/main" id="{FC86E089-03B9-4F27-8855-5FF4BDE385A9}"/>
                </a:ext>
              </a:extLst>
            </p:cNvPr>
            <p:cNvSpPr/>
            <p:nvPr/>
          </p:nvSpPr>
          <p:spPr bwMode="auto">
            <a:xfrm>
              <a:off x="2836237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4 w 39"/>
                <a:gd name="T3" fmla="*/ 0 h 25"/>
                <a:gd name="T4" fmla="*/ 3 w 39"/>
                <a:gd name="T5" fmla="*/ 12 h 25"/>
                <a:gd name="T6" fmla="*/ 15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4" y="0"/>
                    <a:pt x="24" y="0"/>
                  </a:cubicBezTo>
                  <a:cubicBezTo>
                    <a:pt x="15" y="0"/>
                    <a:pt x="5" y="5"/>
                    <a:pt x="3" y="12"/>
                  </a:cubicBezTo>
                  <a:cubicBezTo>
                    <a:pt x="0" y="19"/>
                    <a:pt x="5" y="25"/>
                    <a:pt x="15" y="25"/>
                  </a:cubicBezTo>
                  <a:cubicBezTo>
                    <a:pt x="24" y="25"/>
                    <a:pt x="34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8" name="任意多边形: 形状 887">
              <a:extLst>
                <a:ext uri="{FF2B5EF4-FFF2-40B4-BE49-F238E27FC236}">
                  <a16:creationId xmlns:a16="http://schemas.microsoft.com/office/drawing/2014/main" id="{20C39A15-EBCB-43D8-A5D6-E9084B721460}"/>
                </a:ext>
              </a:extLst>
            </p:cNvPr>
            <p:cNvSpPr/>
            <p:nvPr/>
          </p:nvSpPr>
          <p:spPr bwMode="auto">
            <a:xfrm>
              <a:off x="2988990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4 w 39"/>
                <a:gd name="T3" fmla="*/ 0 h 25"/>
                <a:gd name="T4" fmla="*/ 3 w 39"/>
                <a:gd name="T5" fmla="*/ 12 h 25"/>
                <a:gd name="T6" fmla="*/ 15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4" y="0"/>
                    <a:pt x="24" y="0"/>
                  </a:cubicBezTo>
                  <a:cubicBezTo>
                    <a:pt x="15" y="0"/>
                    <a:pt x="5" y="5"/>
                    <a:pt x="3" y="12"/>
                  </a:cubicBezTo>
                  <a:cubicBezTo>
                    <a:pt x="0" y="19"/>
                    <a:pt x="6" y="25"/>
                    <a:pt x="15" y="25"/>
                  </a:cubicBezTo>
                  <a:cubicBezTo>
                    <a:pt x="25" y="25"/>
                    <a:pt x="34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9" name="任意多边形: 形状 888">
              <a:extLst>
                <a:ext uri="{FF2B5EF4-FFF2-40B4-BE49-F238E27FC236}">
                  <a16:creationId xmlns:a16="http://schemas.microsoft.com/office/drawing/2014/main" id="{40CFA46C-4EF2-4DCD-8A92-79CAA1FD9AB0}"/>
                </a:ext>
              </a:extLst>
            </p:cNvPr>
            <p:cNvSpPr/>
            <p:nvPr/>
          </p:nvSpPr>
          <p:spPr bwMode="auto">
            <a:xfrm>
              <a:off x="3143284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4 w 39"/>
                <a:gd name="T3" fmla="*/ 0 h 25"/>
                <a:gd name="T4" fmla="*/ 3 w 39"/>
                <a:gd name="T5" fmla="*/ 12 h 25"/>
                <a:gd name="T6" fmla="*/ 15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3" y="0"/>
                    <a:pt x="24" y="0"/>
                  </a:cubicBezTo>
                  <a:cubicBezTo>
                    <a:pt x="14" y="0"/>
                    <a:pt x="5" y="5"/>
                    <a:pt x="3" y="12"/>
                  </a:cubicBezTo>
                  <a:cubicBezTo>
                    <a:pt x="0" y="19"/>
                    <a:pt x="6" y="25"/>
                    <a:pt x="15" y="25"/>
                  </a:cubicBezTo>
                  <a:cubicBezTo>
                    <a:pt x="25" y="25"/>
                    <a:pt x="35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0" name="任意多边形: 形状 889">
              <a:extLst>
                <a:ext uri="{FF2B5EF4-FFF2-40B4-BE49-F238E27FC236}">
                  <a16:creationId xmlns:a16="http://schemas.microsoft.com/office/drawing/2014/main" id="{8F856504-1179-4760-B2BB-5F7ACAEF51AC}"/>
                </a:ext>
              </a:extLst>
            </p:cNvPr>
            <p:cNvSpPr/>
            <p:nvPr/>
          </p:nvSpPr>
          <p:spPr bwMode="auto">
            <a:xfrm>
              <a:off x="3296035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4 w 39"/>
                <a:gd name="T3" fmla="*/ 0 h 25"/>
                <a:gd name="T4" fmla="*/ 3 w 39"/>
                <a:gd name="T5" fmla="*/ 12 h 25"/>
                <a:gd name="T6" fmla="*/ 16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3" y="0"/>
                    <a:pt x="24" y="0"/>
                  </a:cubicBezTo>
                  <a:cubicBezTo>
                    <a:pt x="14" y="0"/>
                    <a:pt x="5" y="5"/>
                    <a:pt x="3" y="12"/>
                  </a:cubicBezTo>
                  <a:cubicBezTo>
                    <a:pt x="0" y="19"/>
                    <a:pt x="6" y="25"/>
                    <a:pt x="16" y="25"/>
                  </a:cubicBezTo>
                  <a:cubicBezTo>
                    <a:pt x="25" y="25"/>
                    <a:pt x="35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1" name="任意多边形: 形状 890">
              <a:extLst>
                <a:ext uri="{FF2B5EF4-FFF2-40B4-BE49-F238E27FC236}">
                  <a16:creationId xmlns:a16="http://schemas.microsoft.com/office/drawing/2014/main" id="{818DFBB6-394B-4DDC-A296-D119DDCFC87C}"/>
                </a:ext>
              </a:extLst>
            </p:cNvPr>
            <p:cNvSpPr/>
            <p:nvPr/>
          </p:nvSpPr>
          <p:spPr bwMode="auto">
            <a:xfrm>
              <a:off x="3448788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3 w 39"/>
                <a:gd name="T3" fmla="*/ 0 h 25"/>
                <a:gd name="T4" fmla="*/ 3 w 39"/>
                <a:gd name="T5" fmla="*/ 12 h 25"/>
                <a:gd name="T6" fmla="*/ 16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3" y="0"/>
                    <a:pt x="23" y="0"/>
                  </a:cubicBezTo>
                  <a:cubicBezTo>
                    <a:pt x="14" y="0"/>
                    <a:pt x="5" y="5"/>
                    <a:pt x="3" y="12"/>
                  </a:cubicBezTo>
                  <a:cubicBezTo>
                    <a:pt x="0" y="19"/>
                    <a:pt x="6" y="25"/>
                    <a:pt x="16" y="25"/>
                  </a:cubicBezTo>
                  <a:cubicBezTo>
                    <a:pt x="25" y="25"/>
                    <a:pt x="35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2" name="任意多边形: 形状 891">
              <a:extLst>
                <a:ext uri="{FF2B5EF4-FFF2-40B4-BE49-F238E27FC236}">
                  <a16:creationId xmlns:a16="http://schemas.microsoft.com/office/drawing/2014/main" id="{0C94FF5B-FC83-4A2C-9B95-982088331CA7}"/>
                </a:ext>
              </a:extLst>
            </p:cNvPr>
            <p:cNvSpPr/>
            <p:nvPr/>
          </p:nvSpPr>
          <p:spPr bwMode="auto">
            <a:xfrm>
              <a:off x="2793035" y="3445885"/>
              <a:ext cx="145037" cy="94120"/>
            </a:xfrm>
            <a:custGeom>
              <a:avLst/>
              <a:gdLst>
                <a:gd name="T0" fmla="*/ 37 w 40"/>
                <a:gd name="T1" fmla="*/ 12 h 26"/>
                <a:gd name="T2" fmla="*/ 25 w 40"/>
                <a:gd name="T3" fmla="*/ 0 h 26"/>
                <a:gd name="T4" fmla="*/ 3 w 40"/>
                <a:gd name="T5" fmla="*/ 12 h 26"/>
                <a:gd name="T6" fmla="*/ 15 w 40"/>
                <a:gd name="T7" fmla="*/ 26 h 26"/>
                <a:gd name="T8" fmla="*/ 37 w 40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7" y="12"/>
                  </a:moveTo>
                  <a:cubicBezTo>
                    <a:pt x="40" y="5"/>
                    <a:pt x="34" y="0"/>
                    <a:pt x="25" y="0"/>
                  </a:cubicBezTo>
                  <a:cubicBezTo>
                    <a:pt x="15" y="0"/>
                    <a:pt x="5" y="5"/>
                    <a:pt x="3" y="12"/>
                  </a:cubicBezTo>
                  <a:cubicBezTo>
                    <a:pt x="0" y="20"/>
                    <a:pt x="5" y="26"/>
                    <a:pt x="15" y="26"/>
                  </a:cubicBezTo>
                  <a:cubicBezTo>
                    <a:pt x="25" y="26"/>
                    <a:pt x="35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3" name="任意多边形: 形状 892">
              <a:extLst>
                <a:ext uri="{FF2B5EF4-FFF2-40B4-BE49-F238E27FC236}">
                  <a16:creationId xmlns:a16="http://schemas.microsoft.com/office/drawing/2014/main" id="{72585779-BAC8-4432-B00C-787686C9D9D2}"/>
                </a:ext>
              </a:extLst>
            </p:cNvPr>
            <p:cNvSpPr/>
            <p:nvPr/>
          </p:nvSpPr>
          <p:spPr bwMode="auto">
            <a:xfrm>
              <a:off x="2948873" y="3445885"/>
              <a:ext cx="141951" cy="94120"/>
            </a:xfrm>
            <a:custGeom>
              <a:avLst/>
              <a:gdLst>
                <a:gd name="T0" fmla="*/ 37 w 39"/>
                <a:gd name="T1" fmla="*/ 12 h 26"/>
                <a:gd name="T2" fmla="*/ 24 w 39"/>
                <a:gd name="T3" fmla="*/ 0 h 26"/>
                <a:gd name="T4" fmla="*/ 2 w 39"/>
                <a:gd name="T5" fmla="*/ 12 h 26"/>
                <a:gd name="T6" fmla="*/ 15 w 39"/>
                <a:gd name="T7" fmla="*/ 26 h 26"/>
                <a:gd name="T8" fmla="*/ 37 w 39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7" y="12"/>
                  </a:moveTo>
                  <a:cubicBezTo>
                    <a:pt x="39" y="5"/>
                    <a:pt x="34" y="0"/>
                    <a:pt x="24" y="0"/>
                  </a:cubicBezTo>
                  <a:cubicBezTo>
                    <a:pt x="15" y="0"/>
                    <a:pt x="5" y="5"/>
                    <a:pt x="2" y="12"/>
                  </a:cubicBezTo>
                  <a:cubicBezTo>
                    <a:pt x="0" y="20"/>
                    <a:pt x="5" y="26"/>
                    <a:pt x="15" y="26"/>
                  </a:cubicBezTo>
                  <a:cubicBezTo>
                    <a:pt x="25" y="26"/>
                    <a:pt x="35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4" name="任意多边形: 形状 893">
              <a:extLst>
                <a:ext uri="{FF2B5EF4-FFF2-40B4-BE49-F238E27FC236}">
                  <a16:creationId xmlns:a16="http://schemas.microsoft.com/office/drawing/2014/main" id="{F798898D-4D15-4173-947F-3E584F7D8239}"/>
                </a:ext>
              </a:extLst>
            </p:cNvPr>
            <p:cNvSpPr/>
            <p:nvPr/>
          </p:nvSpPr>
          <p:spPr bwMode="auto">
            <a:xfrm>
              <a:off x="3103168" y="3445885"/>
              <a:ext cx="145037" cy="94120"/>
            </a:xfrm>
            <a:custGeom>
              <a:avLst/>
              <a:gdLst>
                <a:gd name="T0" fmla="*/ 38 w 40"/>
                <a:gd name="T1" fmla="*/ 12 h 26"/>
                <a:gd name="T2" fmla="*/ 25 w 40"/>
                <a:gd name="T3" fmla="*/ 0 h 26"/>
                <a:gd name="T4" fmla="*/ 3 w 40"/>
                <a:gd name="T5" fmla="*/ 12 h 26"/>
                <a:gd name="T6" fmla="*/ 16 w 40"/>
                <a:gd name="T7" fmla="*/ 26 h 26"/>
                <a:gd name="T8" fmla="*/ 38 w 40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8" y="12"/>
                  </a:moveTo>
                  <a:cubicBezTo>
                    <a:pt x="40" y="5"/>
                    <a:pt x="34" y="0"/>
                    <a:pt x="25" y="0"/>
                  </a:cubicBezTo>
                  <a:cubicBezTo>
                    <a:pt x="15" y="0"/>
                    <a:pt x="5" y="5"/>
                    <a:pt x="3" y="12"/>
                  </a:cubicBezTo>
                  <a:cubicBezTo>
                    <a:pt x="0" y="20"/>
                    <a:pt x="6" y="26"/>
                    <a:pt x="16" y="26"/>
                  </a:cubicBezTo>
                  <a:cubicBezTo>
                    <a:pt x="26" y="26"/>
                    <a:pt x="35" y="20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5" name="任意多边形: 形状 894">
              <a:extLst>
                <a:ext uri="{FF2B5EF4-FFF2-40B4-BE49-F238E27FC236}">
                  <a16:creationId xmlns:a16="http://schemas.microsoft.com/office/drawing/2014/main" id="{95B0ABE1-B6EA-451C-B3AE-9D096FA81AA1}"/>
                </a:ext>
              </a:extLst>
            </p:cNvPr>
            <p:cNvSpPr/>
            <p:nvPr/>
          </p:nvSpPr>
          <p:spPr bwMode="auto">
            <a:xfrm>
              <a:off x="3259005" y="3445885"/>
              <a:ext cx="141951" cy="94120"/>
            </a:xfrm>
            <a:custGeom>
              <a:avLst/>
              <a:gdLst>
                <a:gd name="T0" fmla="*/ 37 w 39"/>
                <a:gd name="T1" fmla="*/ 12 h 26"/>
                <a:gd name="T2" fmla="*/ 24 w 39"/>
                <a:gd name="T3" fmla="*/ 0 h 26"/>
                <a:gd name="T4" fmla="*/ 2 w 39"/>
                <a:gd name="T5" fmla="*/ 12 h 26"/>
                <a:gd name="T6" fmla="*/ 16 w 39"/>
                <a:gd name="T7" fmla="*/ 26 h 26"/>
                <a:gd name="T8" fmla="*/ 37 w 39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7" y="12"/>
                  </a:moveTo>
                  <a:cubicBezTo>
                    <a:pt x="39" y="5"/>
                    <a:pt x="33" y="0"/>
                    <a:pt x="24" y="0"/>
                  </a:cubicBezTo>
                  <a:cubicBezTo>
                    <a:pt x="14" y="0"/>
                    <a:pt x="5" y="5"/>
                    <a:pt x="2" y="12"/>
                  </a:cubicBezTo>
                  <a:cubicBezTo>
                    <a:pt x="0" y="20"/>
                    <a:pt x="6" y="26"/>
                    <a:pt x="16" y="26"/>
                  </a:cubicBezTo>
                  <a:cubicBezTo>
                    <a:pt x="25" y="26"/>
                    <a:pt x="35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6" name="任意多边形: 形状 895">
              <a:extLst>
                <a:ext uri="{FF2B5EF4-FFF2-40B4-BE49-F238E27FC236}">
                  <a16:creationId xmlns:a16="http://schemas.microsoft.com/office/drawing/2014/main" id="{9D6D84E6-8A6C-45FA-A772-A3F632A015F4}"/>
                </a:ext>
              </a:extLst>
            </p:cNvPr>
            <p:cNvSpPr/>
            <p:nvPr/>
          </p:nvSpPr>
          <p:spPr bwMode="auto">
            <a:xfrm>
              <a:off x="3416385" y="3445885"/>
              <a:ext cx="141951" cy="94120"/>
            </a:xfrm>
            <a:custGeom>
              <a:avLst/>
              <a:gdLst>
                <a:gd name="T0" fmla="*/ 37 w 39"/>
                <a:gd name="T1" fmla="*/ 12 h 26"/>
                <a:gd name="T2" fmla="*/ 23 w 39"/>
                <a:gd name="T3" fmla="*/ 0 h 26"/>
                <a:gd name="T4" fmla="*/ 2 w 39"/>
                <a:gd name="T5" fmla="*/ 12 h 26"/>
                <a:gd name="T6" fmla="*/ 16 w 39"/>
                <a:gd name="T7" fmla="*/ 26 h 26"/>
                <a:gd name="T8" fmla="*/ 37 w 39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7" y="12"/>
                  </a:moveTo>
                  <a:cubicBezTo>
                    <a:pt x="39" y="5"/>
                    <a:pt x="33" y="0"/>
                    <a:pt x="23" y="0"/>
                  </a:cubicBezTo>
                  <a:cubicBezTo>
                    <a:pt x="14" y="0"/>
                    <a:pt x="4" y="5"/>
                    <a:pt x="2" y="12"/>
                  </a:cubicBezTo>
                  <a:cubicBezTo>
                    <a:pt x="0" y="20"/>
                    <a:pt x="6" y="26"/>
                    <a:pt x="16" y="26"/>
                  </a:cubicBezTo>
                  <a:cubicBezTo>
                    <a:pt x="25" y="26"/>
                    <a:pt x="35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7" name="任意多边形: 形状 896">
              <a:extLst>
                <a:ext uri="{FF2B5EF4-FFF2-40B4-BE49-F238E27FC236}">
                  <a16:creationId xmlns:a16="http://schemas.microsoft.com/office/drawing/2014/main" id="{84BD83EE-BA58-4213-98C1-086301007528}"/>
                </a:ext>
              </a:extLst>
            </p:cNvPr>
            <p:cNvSpPr/>
            <p:nvPr/>
          </p:nvSpPr>
          <p:spPr bwMode="auto">
            <a:xfrm>
              <a:off x="3573766" y="3445885"/>
              <a:ext cx="137323" cy="94120"/>
            </a:xfrm>
            <a:custGeom>
              <a:avLst/>
              <a:gdLst>
                <a:gd name="T0" fmla="*/ 36 w 38"/>
                <a:gd name="T1" fmla="*/ 12 h 26"/>
                <a:gd name="T2" fmla="*/ 23 w 38"/>
                <a:gd name="T3" fmla="*/ 0 h 26"/>
                <a:gd name="T4" fmla="*/ 2 w 38"/>
                <a:gd name="T5" fmla="*/ 12 h 26"/>
                <a:gd name="T6" fmla="*/ 15 w 38"/>
                <a:gd name="T7" fmla="*/ 26 h 26"/>
                <a:gd name="T8" fmla="*/ 36 w 38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6">
                  <a:moveTo>
                    <a:pt x="36" y="12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3" y="0"/>
                    <a:pt x="4" y="5"/>
                    <a:pt x="2" y="12"/>
                  </a:cubicBezTo>
                  <a:cubicBezTo>
                    <a:pt x="0" y="20"/>
                    <a:pt x="6" y="26"/>
                    <a:pt x="15" y="26"/>
                  </a:cubicBezTo>
                  <a:cubicBezTo>
                    <a:pt x="25" y="26"/>
                    <a:pt x="35" y="20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8" name="任意多边形: 形状 897">
              <a:extLst>
                <a:ext uri="{FF2B5EF4-FFF2-40B4-BE49-F238E27FC236}">
                  <a16:creationId xmlns:a16="http://schemas.microsoft.com/office/drawing/2014/main" id="{140B9073-1D94-4B49-A4C3-6896CFBA8610}"/>
                </a:ext>
              </a:extLst>
            </p:cNvPr>
            <p:cNvSpPr/>
            <p:nvPr/>
          </p:nvSpPr>
          <p:spPr bwMode="auto">
            <a:xfrm>
              <a:off x="2587823" y="3558520"/>
              <a:ext cx="149666" cy="98749"/>
            </a:xfrm>
            <a:custGeom>
              <a:avLst/>
              <a:gdLst>
                <a:gd name="T0" fmla="*/ 38 w 41"/>
                <a:gd name="T1" fmla="*/ 14 h 27"/>
                <a:gd name="T2" fmla="*/ 26 w 41"/>
                <a:gd name="T3" fmla="*/ 0 h 27"/>
                <a:gd name="T4" fmla="*/ 3 w 41"/>
                <a:gd name="T5" fmla="*/ 14 h 27"/>
                <a:gd name="T6" fmla="*/ 16 w 41"/>
                <a:gd name="T7" fmla="*/ 27 h 27"/>
                <a:gd name="T8" fmla="*/ 38 w 4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38" y="14"/>
                  </a:moveTo>
                  <a:cubicBezTo>
                    <a:pt x="41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1"/>
                    <a:pt x="6" y="27"/>
                    <a:pt x="16" y="27"/>
                  </a:cubicBezTo>
                  <a:cubicBezTo>
                    <a:pt x="25" y="27"/>
                    <a:pt x="36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9" name="任意多边形: 形状 898">
              <a:extLst>
                <a:ext uri="{FF2B5EF4-FFF2-40B4-BE49-F238E27FC236}">
                  <a16:creationId xmlns:a16="http://schemas.microsoft.com/office/drawing/2014/main" id="{8058DDE2-79D6-41C5-B667-826403622662}"/>
                </a:ext>
              </a:extLst>
            </p:cNvPr>
            <p:cNvSpPr/>
            <p:nvPr/>
          </p:nvSpPr>
          <p:spPr bwMode="auto">
            <a:xfrm>
              <a:off x="2748290" y="3558520"/>
              <a:ext cx="146580" cy="98749"/>
            </a:xfrm>
            <a:custGeom>
              <a:avLst/>
              <a:gdLst>
                <a:gd name="T0" fmla="*/ 38 w 40"/>
                <a:gd name="T1" fmla="*/ 14 h 27"/>
                <a:gd name="T2" fmla="*/ 25 w 40"/>
                <a:gd name="T3" fmla="*/ 0 h 27"/>
                <a:gd name="T4" fmla="*/ 2 w 40"/>
                <a:gd name="T5" fmla="*/ 14 h 27"/>
                <a:gd name="T6" fmla="*/ 15 w 40"/>
                <a:gd name="T7" fmla="*/ 27 h 27"/>
                <a:gd name="T8" fmla="*/ 38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8" y="14"/>
                  </a:moveTo>
                  <a:cubicBezTo>
                    <a:pt x="40" y="6"/>
                    <a:pt x="35" y="0"/>
                    <a:pt x="25" y="0"/>
                  </a:cubicBezTo>
                  <a:cubicBezTo>
                    <a:pt x="15" y="0"/>
                    <a:pt x="5" y="6"/>
                    <a:pt x="2" y="14"/>
                  </a:cubicBezTo>
                  <a:cubicBezTo>
                    <a:pt x="0" y="21"/>
                    <a:pt x="5" y="27"/>
                    <a:pt x="15" y="27"/>
                  </a:cubicBezTo>
                  <a:cubicBezTo>
                    <a:pt x="25" y="27"/>
                    <a:pt x="35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0" name="任意多边形: 形状 899">
              <a:extLst>
                <a:ext uri="{FF2B5EF4-FFF2-40B4-BE49-F238E27FC236}">
                  <a16:creationId xmlns:a16="http://schemas.microsoft.com/office/drawing/2014/main" id="{9382911E-8CFD-4C36-80BC-A1E34AA666B6}"/>
                </a:ext>
              </a:extLst>
            </p:cNvPr>
            <p:cNvSpPr/>
            <p:nvPr/>
          </p:nvSpPr>
          <p:spPr bwMode="auto">
            <a:xfrm>
              <a:off x="2905670" y="3558520"/>
              <a:ext cx="145037" cy="98749"/>
            </a:xfrm>
            <a:custGeom>
              <a:avLst/>
              <a:gdLst>
                <a:gd name="T0" fmla="*/ 38 w 40"/>
                <a:gd name="T1" fmla="*/ 14 h 27"/>
                <a:gd name="T2" fmla="*/ 25 w 40"/>
                <a:gd name="T3" fmla="*/ 0 h 27"/>
                <a:gd name="T4" fmla="*/ 3 w 40"/>
                <a:gd name="T5" fmla="*/ 14 h 27"/>
                <a:gd name="T6" fmla="*/ 16 w 40"/>
                <a:gd name="T7" fmla="*/ 27 h 27"/>
                <a:gd name="T8" fmla="*/ 38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8" y="14"/>
                  </a:moveTo>
                  <a:cubicBezTo>
                    <a:pt x="40" y="6"/>
                    <a:pt x="35" y="0"/>
                    <a:pt x="25" y="0"/>
                  </a:cubicBezTo>
                  <a:cubicBezTo>
                    <a:pt x="15" y="0"/>
                    <a:pt x="5" y="6"/>
                    <a:pt x="3" y="14"/>
                  </a:cubicBezTo>
                  <a:cubicBezTo>
                    <a:pt x="0" y="21"/>
                    <a:pt x="6" y="27"/>
                    <a:pt x="16" y="27"/>
                  </a:cubicBezTo>
                  <a:cubicBezTo>
                    <a:pt x="25" y="27"/>
                    <a:pt x="35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1" name="任意多边形: 形状 900">
              <a:extLst>
                <a:ext uri="{FF2B5EF4-FFF2-40B4-BE49-F238E27FC236}">
                  <a16:creationId xmlns:a16="http://schemas.microsoft.com/office/drawing/2014/main" id="{C5BF0E58-42DF-43C1-B69C-731A666F2C9B}"/>
                </a:ext>
              </a:extLst>
            </p:cNvPr>
            <p:cNvSpPr/>
            <p:nvPr/>
          </p:nvSpPr>
          <p:spPr bwMode="auto">
            <a:xfrm>
              <a:off x="3063051" y="3558520"/>
              <a:ext cx="149666" cy="98749"/>
            </a:xfrm>
            <a:custGeom>
              <a:avLst/>
              <a:gdLst>
                <a:gd name="T0" fmla="*/ 38 w 41"/>
                <a:gd name="T1" fmla="*/ 14 h 27"/>
                <a:gd name="T2" fmla="*/ 25 w 41"/>
                <a:gd name="T3" fmla="*/ 0 h 27"/>
                <a:gd name="T4" fmla="*/ 3 w 41"/>
                <a:gd name="T5" fmla="*/ 14 h 27"/>
                <a:gd name="T6" fmla="*/ 16 w 41"/>
                <a:gd name="T7" fmla="*/ 27 h 27"/>
                <a:gd name="T8" fmla="*/ 38 w 4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38" y="14"/>
                  </a:moveTo>
                  <a:cubicBezTo>
                    <a:pt x="41" y="6"/>
                    <a:pt x="35" y="0"/>
                    <a:pt x="25" y="0"/>
                  </a:cubicBezTo>
                  <a:cubicBezTo>
                    <a:pt x="15" y="0"/>
                    <a:pt x="5" y="6"/>
                    <a:pt x="3" y="14"/>
                  </a:cubicBezTo>
                  <a:cubicBezTo>
                    <a:pt x="0" y="21"/>
                    <a:pt x="6" y="27"/>
                    <a:pt x="16" y="27"/>
                  </a:cubicBezTo>
                  <a:cubicBezTo>
                    <a:pt x="26" y="27"/>
                    <a:pt x="36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2" name="任意多边形: 形状 901">
              <a:extLst>
                <a:ext uri="{FF2B5EF4-FFF2-40B4-BE49-F238E27FC236}">
                  <a16:creationId xmlns:a16="http://schemas.microsoft.com/office/drawing/2014/main" id="{18657B54-EBB1-467B-8DD0-30BB16DE7B72}"/>
                </a:ext>
              </a:extLst>
            </p:cNvPr>
            <p:cNvSpPr/>
            <p:nvPr/>
          </p:nvSpPr>
          <p:spPr bwMode="auto">
            <a:xfrm>
              <a:off x="3223517" y="3558520"/>
              <a:ext cx="145037" cy="98749"/>
            </a:xfrm>
            <a:custGeom>
              <a:avLst/>
              <a:gdLst>
                <a:gd name="T0" fmla="*/ 37 w 40"/>
                <a:gd name="T1" fmla="*/ 14 h 27"/>
                <a:gd name="T2" fmla="*/ 24 w 40"/>
                <a:gd name="T3" fmla="*/ 0 h 27"/>
                <a:gd name="T4" fmla="*/ 2 w 40"/>
                <a:gd name="T5" fmla="*/ 14 h 27"/>
                <a:gd name="T6" fmla="*/ 15 w 40"/>
                <a:gd name="T7" fmla="*/ 27 h 27"/>
                <a:gd name="T8" fmla="*/ 37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7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1"/>
                    <a:pt x="6" y="27"/>
                    <a:pt x="15" y="27"/>
                  </a:cubicBezTo>
                  <a:cubicBezTo>
                    <a:pt x="25" y="27"/>
                    <a:pt x="35" y="21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3" name="任意多边形: 形状 902">
              <a:extLst>
                <a:ext uri="{FF2B5EF4-FFF2-40B4-BE49-F238E27FC236}">
                  <a16:creationId xmlns:a16="http://schemas.microsoft.com/office/drawing/2014/main" id="{CCCCB59A-7EDD-44A3-A597-42A4AB4F6296}"/>
                </a:ext>
              </a:extLst>
            </p:cNvPr>
            <p:cNvSpPr/>
            <p:nvPr/>
          </p:nvSpPr>
          <p:spPr bwMode="auto">
            <a:xfrm>
              <a:off x="3379355" y="3558520"/>
              <a:ext cx="146580" cy="98749"/>
            </a:xfrm>
            <a:custGeom>
              <a:avLst/>
              <a:gdLst>
                <a:gd name="T0" fmla="*/ 38 w 40"/>
                <a:gd name="T1" fmla="*/ 14 h 27"/>
                <a:gd name="T2" fmla="*/ 24 w 40"/>
                <a:gd name="T3" fmla="*/ 0 h 27"/>
                <a:gd name="T4" fmla="*/ 2 w 40"/>
                <a:gd name="T5" fmla="*/ 14 h 27"/>
                <a:gd name="T6" fmla="*/ 16 w 40"/>
                <a:gd name="T7" fmla="*/ 27 h 27"/>
                <a:gd name="T8" fmla="*/ 38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8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5" y="6"/>
                    <a:pt x="2" y="14"/>
                  </a:cubicBezTo>
                  <a:cubicBezTo>
                    <a:pt x="0" y="21"/>
                    <a:pt x="6" y="27"/>
                    <a:pt x="16" y="27"/>
                  </a:cubicBezTo>
                  <a:cubicBezTo>
                    <a:pt x="26" y="27"/>
                    <a:pt x="35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4" name="任意多边形: 形状 903">
              <a:extLst>
                <a:ext uri="{FF2B5EF4-FFF2-40B4-BE49-F238E27FC236}">
                  <a16:creationId xmlns:a16="http://schemas.microsoft.com/office/drawing/2014/main" id="{C90511C6-EF80-45F5-8A13-76AAAC22E345}"/>
                </a:ext>
              </a:extLst>
            </p:cNvPr>
            <p:cNvSpPr/>
            <p:nvPr/>
          </p:nvSpPr>
          <p:spPr bwMode="auto">
            <a:xfrm>
              <a:off x="3536735" y="3558520"/>
              <a:ext cx="146580" cy="98749"/>
            </a:xfrm>
            <a:custGeom>
              <a:avLst/>
              <a:gdLst>
                <a:gd name="T0" fmla="*/ 38 w 40"/>
                <a:gd name="T1" fmla="*/ 14 h 27"/>
                <a:gd name="T2" fmla="*/ 24 w 40"/>
                <a:gd name="T3" fmla="*/ 0 h 27"/>
                <a:gd name="T4" fmla="*/ 3 w 40"/>
                <a:gd name="T5" fmla="*/ 14 h 27"/>
                <a:gd name="T6" fmla="*/ 17 w 40"/>
                <a:gd name="T7" fmla="*/ 27 h 27"/>
                <a:gd name="T8" fmla="*/ 38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8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5" y="6"/>
                    <a:pt x="3" y="14"/>
                  </a:cubicBezTo>
                  <a:cubicBezTo>
                    <a:pt x="0" y="21"/>
                    <a:pt x="7" y="27"/>
                    <a:pt x="17" y="27"/>
                  </a:cubicBezTo>
                  <a:cubicBezTo>
                    <a:pt x="26" y="27"/>
                    <a:pt x="36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5" name="任意多边形: 形状 904">
              <a:extLst>
                <a:ext uri="{FF2B5EF4-FFF2-40B4-BE49-F238E27FC236}">
                  <a16:creationId xmlns:a16="http://schemas.microsoft.com/office/drawing/2014/main" id="{CB6D47FF-1CA5-4136-A748-0F938E374EFA}"/>
                </a:ext>
              </a:extLst>
            </p:cNvPr>
            <p:cNvSpPr/>
            <p:nvPr/>
          </p:nvSpPr>
          <p:spPr bwMode="auto">
            <a:xfrm>
              <a:off x="3697202" y="3558520"/>
              <a:ext cx="141951" cy="98749"/>
            </a:xfrm>
            <a:custGeom>
              <a:avLst/>
              <a:gdLst>
                <a:gd name="T0" fmla="*/ 37 w 39"/>
                <a:gd name="T1" fmla="*/ 14 h 27"/>
                <a:gd name="T2" fmla="*/ 23 w 39"/>
                <a:gd name="T3" fmla="*/ 0 h 27"/>
                <a:gd name="T4" fmla="*/ 2 w 39"/>
                <a:gd name="T5" fmla="*/ 14 h 27"/>
                <a:gd name="T6" fmla="*/ 16 w 39"/>
                <a:gd name="T7" fmla="*/ 27 h 27"/>
                <a:gd name="T8" fmla="*/ 37 w 39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7">
                  <a:moveTo>
                    <a:pt x="37" y="14"/>
                  </a:moveTo>
                  <a:cubicBezTo>
                    <a:pt x="39" y="6"/>
                    <a:pt x="33" y="0"/>
                    <a:pt x="23" y="0"/>
                  </a:cubicBezTo>
                  <a:cubicBezTo>
                    <a:pt x="13" y="0"/>
                    <a:pt x="4" y="6"/>
                    <a:pt x="2" y="14"/>
                  </a:cubicBezTo>
                  <a:cubicBezTo>
                    <a:pt x="0" y="21"/>
                    <a:pt x="6" y="27"/>
                    <a:pt x="16" y="27"/>
                  </a:cubicBezTo>
                  <a:cubicBezTo>
                    <a:pt x="26" y="27"/>
                    <a:pt x="35" y="21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6" name="任意多边形: 形状 905">
              <a:extLst>
                <a:ext uri="{FF2B5EF4-FFF2-40B4-BE49-F238E27FC236}">
                  <a16:creationId xmlns:a16="http://schemas.microsoft.com/office/drawing/2014/main" id="{58D3A4C7-7427-4E3A-89F4-F571AF518C78}"/>
                </a:ext>
              </a:extLst>
            </p:cNvPr>
            <p:cNvSpPr/>
            <p:nvPr/>
          </p:nvSpPr>
          <p:spPr bwMode="auto">
            <a:xfrm>
              <a:off x="2539992" y="3678869"/>
              <a:ext cx="154295" cy="103378"/>
            </a:xfrm>
            <a:custGeom>
              <a:avLst/>
              <a:gdLst>
                <a:gd name="T0" fmla="*/ 39 w 42"/>
                <a:gd name="T1" fmla="*/ 14 h 28"/>
                <a:gd name="T2" fmla="*/ 26 w 42"/>
                <a:gd name="T3" fmla="*/ 0 h 28"/>
                <a:gd name="T4" fmla="*/ 3 w 42"/>
                <a:gd name="T5" fmla="*/ 14 h 28"/>
                <a:gd name="T6" fmla="*/ 15 w 42"/>
                <a:gd name="T7" fmla="*/ 28 h 28"/>
                <a:gd name="T8" fmla="*/ 39 w 4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39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5" y="28"/>
                    <a:pt x="15" y="28"/>
                  </a:cubicBezTo>
                  <a:cubicBezTo>
                    <a:pt x="25" y="28"/>
                    <a:pt x="36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7" name="任意多边形: 形状 906">
              <a:extLst>
                <a:ext uri="{FF2B5EF4-FFF2-40B4-BE49-F238E27FC236}">
                  <a16:creationId xmlns:a16="http://schemas.microsoft.com/office/drawing/2014/main" id="{C933C6E0-FDEA-44C5-BEE6-8F631D8B11B4}"/>
                </a:ext>
              </a:extLst>
            </p:cNvPr>
            <p:cNvSpPr/>
            <p:nvPr/>
          </p:nvSpPr>
          <p:spPr bwMode="auto">
            <a:xfrm>
              <a:off x="2700458" y="3678869"/>
              <a:ext cx="149666" cy="103378"/>
            </a:xfrm>
            <a:custGeom>
              <a:avLst/>
              <a:gdLst>
                <a:gd name="T0" fmla="*/ 39 w 41"/>
                <a:gd name="T1" fmla="*/ 14 h 28"/>
                <a:gd name="T2" fmla="*/ 26 w 41"/>
                <a:gd name="T3" fmla="*/ 0 h 28"/>
                <a:gd name="T4" fmla="*/ 3 w 41"/>
                <a:gd name="T5" fmla="*/ 14 h 28"/>
                <a:gd name="T6" fmla="*/ 15 w 41"/>
                <a:gd name="T7" fmla="*/ 28 h 28"/>
                <a:gd name="T8" fmla="*/ 39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9" y="14"/>
                  </a:moveTo>
                  <a:cubicBezTo>
                    <a:pt x="41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6" y="28"/>
                    <a:pt x="15" y="28"/>
                  </a:cubicBezTo>
                  <a:cubicBezTo>
                    <a:pt x="25" y="28"/>
                    <a:pt x="36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8" name="任意多边形: 形状 907">
              <a:extLst>
                <a:ext uri="{FF2B5EF4-FFF2-40B4-BE49-F238E27FC236}">
                  <a16:creationId xmlns:a16="http://schemas.microsoft.com/office/drawing/2014/main" id="{0314E700-B36C-42CF-96C8-CE14A9013CB7}"/>
                </a:ext>
              </a:extLst>
            </p:cNvPr>
            <p:cNvSpPr/>
            <p:nvPr/>
          </p:nvSpPr>
          <p:spPr bwMode="auto">
            <a:xfrm>
              <a:off x="2860925" y="3678869"/>
              <a:ext cx="149666" cy="103378"/>
            </a:xfrm>
            <a:custGeom>
              <a:avLst/>
              <a:gdLst>
                <a:gd name="T0" fmla="*/ 38 w 41"/>
                <a:gd name="T1" fmla="*/ 14 h 28"/>
                <a:gd name="T2" fmla="*/ 25 w 41"/>
                <a:gd name="T3" fmla="*/ 0 h 28"/>
                <a:gd name="T4" fmla="*/ 3 w 41"/>
                <a:gd name="T5" fmla="*/ 14 h 28"/>
                <a:gd name="T6" fmla="*/ 16 w 41"/>
                <a:gd name="T7" fmla="*/ 28 h 28"/>
                <a:gd name="T8" fmla="*/ 38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8" y="14"/>
                  </a:moveTo>
                  <a:cubicBezTo>
                    <a:pt x="41" y="6"/>
                    <a:pt x="35" y="0"/>
                    <a:pt x="25" y="0"/>
                  </a:cubicBezTo>
                  <a:cubicBezTo>
                    <a:pt x="16" y="0"/>
                    <a:pt x="5" y="6"/>
                    <a:pt x="3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9" name="任意多边形: 形状 908">
              <a:extLst>
                <a:ext uri="{FF2B5EF4-FFF2-40B4-BE49-F238E27FC236}">
                  <a16:creationId xmlns:a16="http://schemas.microsoft.com/office/drawing/2014/main" id="{7BDBD30A-814F-417F-8FD4-695AB5058691}"/>
                </a:ext>
              </a:extLst>
            </p:cNvPr>
            <p:cNvSpPr/>
            <p:nvPr/>
          </p:nvSpPr>
          <p:spPr bwMode="auto">
            <a:xfrm>
              <a:off x="3022934" y="3678869"/>
              <a:ext cx="148123" cy="103378"/>
            </a:xfrm>
            <a:custGeom>
              <a:avLst/>
              <a:gdLst>
                <a:gd name="T0" fmla="*/ 38 w 41"/>
                <a:gd name="T1" fmla="*/ 14 h 28"/>
                <a:gd name="T2" fmla="*/ 25 w 41"/>
                <a:gd name="T3" fmla="*/ 0 h 28"/>
                <a:gd name="T4" fmla="*/ 3 w 41"/>
                <a:gd name="T5" fmla="*/ 14 h 28"/>
                <a:gd name="T6" fmla="*/ 16 w 41"/>
                <a:gd name="T7" fmla="*/ 28 h 28"/>
                <a:gd name="T8" fmla="*/ 38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8" y="14"/>
                  </a:moveTo>
                  <a:cubicBezTo>
                    <a:pt x="41" y="6"/>
                    <a:pt x="35" y="0"/>
                    <a:pt x="25" y="0"/>
                  </a:cubicBezTo>
                  <a:cubicBezTo>
                    <a:pt x="15" y="0"/>
                    <a:pt x="5" y="6"/>
                    <a:pt x="3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0" name="任意多边形: 形状 909">
              <a:extLst>
                <a:ext uri="{FF2B5EF4-FFF2-40B4-BE49-F238E27FC236}">
                  <a16:creationId xmlns:a16="http://schemas.microsoft.com/office/drawing/2014/main" id="{4108899D-F102-4231-A05E-951D6D60B86F}"/>
                </a:ext>
              </a:extLst>
            </p:cNvPr>
            <p:cNvSpPr/>
            <p:nvPr/>
          </p:nvSpPr>
          <p:spPr bwMode="auto">
            <a:xfrm>
              <a:off x="3183401" y="3678869"/>
              <a:ext cx="149666" cy="103378"/>
            </a:xfrm>
            <a:custGeom>
              <a:avLst/>
              <a:gdLst>
                <a:gd name="T0" fmla="*/ 38 w 41"/>
                <a:gd name="T1" fmla="*/ 14 h 28"/>
                <a:gd name="T2" fmla="*/ 25 w 41"/>
                <a:gd name="T3" fmla="*/ 0 h 28"/>
                <a:gd name="T4" fmla="*/ 2 w 41"/>
                <a:gd name="T5" fmla="*/ 14 h 28"/>
                <a:gd name="T6" fmla="*/ 16 w 41"/>
                <a:gd name="T7" fmla="*/ 28 h 28"/>
                <a:gd name="T8" fmla="*/ 38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8" y="14"/>
                  </a:moveTo>
                  <a:cubicBezTo>
                    <a:pt x="41" y="6"/>
                    <a:pt x="34" y="0"/>
                    <a:pt x="25" y="0"/>
                  </a:cubicBezTo>
                  <a:cubicBezTo>
                    <a:pt x="15" y="0"/>
                    <a:pt x="5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1" name="任意多边形: 形状 910">
              <a:extLst>
                <a:ext uri="{FF2B5EF4-FFF2-40B4-BE49-F238E27FC236}">
                  <a16:creationId xmlns:a16="http://schemas.microsoft.com/office/drawing/2014/main" id="{351045E7-FBB9-4141-B95C-0F06D27F9B00}"/>
                </a:ext>
              </a:extLst>
            </p:cNvPr>
            <p:cNvSpPr/>
            <p:nvPr/>
          </p:nvSpPr>
          <p:spPr bwMode="auto">
            <a:xfrm>
              <a:off x="3343867" y="3678869"/>
              <a:ext cx="145037" cy="103378"/>
            </a:xfrm>
            <a:custGeom>
              <a:avLst/>
              <a:gdLst>
                <a:gd name="T0" fmla="*/ 38 w 40"/>
                <a:gd name="T1" fmla="*/ 14 h 28"/>
                <a:gd name="T2" fmla="*/ 24 w 40"/>
                <a:gd name="T3" fmla="*/ 0 h 28"/>
                <a:gd name="T4" fmla="*/ 2 w 40"/>
                <a:gd name="T5" fmla="*/ 14 h 28"/>
                <a:gd name="T6" fmla="*/ 16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5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2" name="任意多边形: 形状 911">
              <a:extLst>
                <a:ext uri="{FF2B5EF4-FFF2-40B4-BE49-F238E27FC236}">
                  <a16:creationId xmlns:a16="http://schemas.microsoft.com/office/drawing/2014/main" id="{9A35A943-638D-4A3E-AF78-0D089A0EA35B}"/>
                </a:ext>
              </a:extLst>
            </p:cNvPr>
            <p:cNvSpPr/>
            <p:nvPr/>
          </p:nvSpPr>
          <p:spPr bwMode="auto">
            <a:xfrm>
              <a:off x="3504334" y="3678869"/>
              <a:ext cx="145037" cy="103378"/>
            </a:xfrm>
            <a:custGeom>
              <a:avLst/>
              <a:gdLst>
                <a:gd name="T0" fmla="*/ 38 w 40"/>
                <a:gd name="T1" fmla="*/ 14 h 28"/>
                <a:gd name="T2" fmla="*/ 24 w 40"/>
                <a:gd name="T3" fmla="*/ 0 h 28"/>
                <a:gd name="T4" fmla="*/ 2 w 40"/>
                <a:gd name="T5" fmla="*/ 14 h 28"/>
                <a:gd name="T6" fmla="*/ 16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3" name="任意多边形: 形状 912">
              <a:extLst>
                <a:ext uri="{FF2B5EF4-FFF2-40B4-BE49-F238E27FC236}">
                  <a16:creationId xmlns:a16="http://schemas.microsoft.com/office/drawing/2014/main" id="{09870B20-8192-45C8-A896-854F0A8C5DEE}"/>
                </a:ext>
              </a:extLst>
            </p:cNvPr>
            <p:cNvSpPr/>
            <p:nvPr/>
          </p:nvSpPr>
          <p:spPr bwMode="auto">
            <a:xfrm>
              <a:off x="3664800" y="3678869"/>
              <a:ext cx="145037" cy="103378"/>
            </a:xfrm>
            <a:custGeom>
              <a:avLst/>
              <a:gdLst>
                <a:gd name="T0" fmla="*/ 38 w 40"/>
                <a:gd name="T1" fmla="*/ 14 h 28"/>
                <a:gd name="T2" fmla="*/ 23 w 40"/>
                <a:gd name="T3" fmla="*/ 0 h 28"/>
                <a:gd name="T4" fmla="*/ 2 w 40"/>
                <a:gd name="T5" fmla="*/ 14 h 28"/>
                <a:gd name="T6" fmla="*/ 16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4" name="任意多边形: 形状 913">
              <a:extLst>
                <a:ext uri="{FF2B5EF4-FFF2-40B4-BE49-F238E27FC236}">
                  <a16:creationId xmlns:a16="http://schemas.microsoft.com/office/drawing/2014/main" id="{65ABB955-BDA7-4C27-817E-D1A43879BF3E}"/>
                </a:ext>
              </a:extLst>
            </p:cNvPr>
            <p:cNvSpPr/>
            <p:nvPr/>
          </p:nvSpPr>
          <p:spPr bwMode="auto">
            <a:xfrm>
              <a:off x="3825267" y="3678869"/>
              <a:ext cx="141951" cy="103378"/>
            </a:xfrm>
            <a:custGeom>
              <a:avLst/>
              <a:gdLst>
                <a:gd name="T0" fmla="*/ 38 w 39"/>
                <a:gd name="T1" fmla="*/ 14 h 28"/>
                <a:gd name="T2" fmla="*/ 23 w 39"/>
                <a:gd name="T3" fmla="*/ 0 h 28"/>
                <a:gd name="T4" fmla="*/ 2 w 39"/>
                <a:gd name="T5" fmla="*/ 14 h 28"/>
                <a:gd name="T6" fmla="*/ 17 w 39"/>
                <a:gd name="T7" fmla="*/ 28 h 28"/>
                <a:gd name="T8" fmla="*/ 38 w 3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8">
                  <a:moveTo>
                    <a:pt x="38" y="14"/>
                  </a:moveTo>
                  <a:cubicBezTo>
                    <a:pt x="39" y="6"/>
                    <a:pt x="33" y="0"/>
                    <a:pt x="23" y="0"/>
                  </a:cubicBezTo>
                  <a:cubicBezTo>
                    <a:pt x="13" y="0"/>
                    <a:pt x="4" y="6"/>
                    <a:pt x="2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7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5" name="任意多边形: 形状 914">
              <a:extLst>
                <a:ext uri="{FF2B5EF4-FFF2-40B4-BE49-F238E27FC236}">
                  <a16:creationId xmlns:a16="http://schemas.microsoft.com/office/drawing/2014/main" id="{2398E548-DA89-4E81-83CF-D3A4CA31FB22}"/>
                </a:ext>
              </a:extLst>
            </p:cNvPr>
            <p:cNvSpPr/>
            <p:nvPr/>
          </p:nvSpPr>
          <p:spPr bwMode="auto">
            <a:xfrm>
              <a:off x="3985733" y="3678869"/>
              <a:ext cx="141951" cy="103378"/>
            </a:xfrm>
            <a:custGeom>
              <a:avLst/>
              <a:gdLst>
                <a:gd name="T0" fmla="*/ 38 w 39"/>
                <a:gd name="T1" fmla="*/ 14 h 28"/>
                <a:gd name="T2" fmla="*/ 23 w 39"/>
                <a:gd name="T3" fmla="*/ 0 h 28"/>
                <a:gd name="T4" fmla="*/ 2 w 39"/>
                <a:gd name="T5" fmla="*/ 14 h 28"/>
                <a:gd name="T6" fmla="*/ 17 w 39"/>
                <a:gd name="T7" fmla="*/ 28 h 28"/>
                <a:gd name="T8" fmla="*/ 38 w 3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8">
                  <a:moveTo>
                    <a:pt x="38" y="14"/>
                  </a:moveTo>
                  <a:cubicBezTo>
                    <a:pt x="39" y="6"/>
                    <a:pt x="33" y="0"/>
                    <a:pt x="23" y="0"/>
                  </a:cubicBezTo>
                  <a:cubicBezTo>
                    <a:pt x="13" y="0"/>
                    <a:pt x="4" y="6"/>
                    <a:pt x="2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7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6" name="任意多边形: 形状 915">
              <a:extLst>
                <a:ext uri="{FF2B5EF4-FFF2-40B4-BE49-F238E27FC236}">
                  <a16:creationId xmlns:a16="http://schemas.microsoft.com/office/drawing/2014/main" id="{D734A2B7-BC42-4F7B-95D5-B7CA6375DC3D}"/>
                </a:ext>
              </a:extLst>
            </p:cNvPr>
            <p:cNvSpPr/>
            <p:nvPr/>
          </p:nvSpPr>
          <p:spPr bwMode="auto">
            <a:xfrm>
              <a:off x="2654170" y="3803849"/>
              <a:ext cx="152752" cy="101834"/>
            </a:xfrm>
            <a:custGeom>
              <a:avLst/>
              <a:gdLst>
                <a:gd name="T0" fmla="*/ 39 w 42"/>
                <a:gd name="T1" fmla="*/ 14 h 28"/>
                <a:gd name="T2" fmla="*/ 26 w 42"/>
                <a:gd name="T3" fmla="*/ 0 h 28"/>
                <a:gd name="T4" fmla="*/ 3 w 42"/>
                <a:gd name="T5" fmla="*/ 14 h 28"/>
                <a:gd name="T6" fmla="*/ 16 w 42"/>
                <a:gd name="T7" fmla="*/ 28 h 28"/>
                <a:gd name="T8" fmla="*/ 39 w 4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39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5" y="28"/>
                    <a:pt x="16" y="28"/>
                  </a:cubicBezTo>
                  <a:cubicBezTo>
                    <a:pt x="26" y="28"/>
                    <a:pt x="36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7" name="任意多边形: 形状 916">
              <a:extLst>
                <a:ext uri="{FF2B5EF4-FFF2-40B4-BE49-F238E27FC236}">
                  <a16:creationId xmlns:a16="http://schemas.microsoft.com/office/drawing/2014/main" id="{8EDDBBF0-A9A6-4551-9604-4CC0516385BB}"/>
                </a:ext>
              </a:extLst>
            </p:cNvPr>
            <p:cNvSpPr/>
            <p:nvPr/>
          </p:nvSpPr>
          <p:spPr bwMode="auto">
            <a:xfrm>
              <a:off x="2814636" y="3803849"/>
              <a:ext cx="152752" cy="101834"/>
            </a:xfrm>
            <a:custGeom>
              <a:avLst/>
              <a:gdLst>
                <a:gd name="T0" fmla="*/ 40 w 42"/>
                <a:gd name="T1" fmla="*/ 14 h 28"/>
                <a:gd name="T2" fmla="*/ 26 w 42"/>
                <a:gd name="T3" fmla="*/ 0 h 28"/>
                <a:gd name="T4" fmla="*/ 3 w 42"/>
                <a:gd name="T5" fmla="*/ 14 h 28"/>
                <a:gd name="T6" fmla="*/ 16 w 42"/>
                <a:gd name="T7" fmla="*/ 28 h 28"/>
                <a:gd name="T8" fmla="*/ 40 w 4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40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7" y="0"/>
                    <a:pt x="6" y="6"/>
                    <a:pt x="3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7" y="28"/>
                    <a:pt x="37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8" name="任意多边形: 形状 917">
              <a:extLst>
                <a:ext uri="{FF2B5EF4-FFF2-40B4-BE49-F238E27FC236}">
                  <a16:creationId xmlns:a16="http://schemas.microsoft.com/office/drawing/2014/main" id="{8FE85A22-0A97-40D1-B4D7-1F1EBCAE25AB}"/>
                </a:ext>
              </a:extLst>
            </p:cNvPr>
            <p:cNvSpPr/>
            <p:nvPr/>
          </p:nvSpPr>
          <p:spPr bwMode="auto">
            <a:xfrm>
              <a:off x="2978188" y="3803849"/>
              <a:ext cx="152752" cy="101834"/>
            </a:xfrm>
            <a:custGeom>
              <a:avLst/>
              <a:gdLst>
                <a:gd name="T0" fmla="*/ 39 w 42"/>
                <a:gd name="T1" fmla="*/ 14 h 28"/>
                <a:gd name="T2" fmla="*/ 26 w 42"/>
                <a:gd name="T3" fmla="*/ 0 h 28"/>
                <a:gd name="T4" fmla="*/ 3 w 42"/>
                <a:gd name="T5" fmla="*/ 14 h 28"/>
                <a:gd name="T6" fmla="*/ 16 w 42"/>
                <a:gd name="T7" fmla="*/ 28 h 28"/>
                <a:gd name="T8" fmla="*/ 39 w 4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39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9" name="任意多边形: 形状 918">
              <a:extLst>
                <a:ext uri="{FF2B5EF4-FFF2-40B4-BE49-F238E27FC236}">
                  <a16:creationId xmlns:a16="http://schemas.microsoft.com/office/drawing/2014/main" id="{764D4286-FCB5-4908-AE6B-8C1F0DE44501}"/>
                </a:ext>
              </a:extLst>
            </p:cNvPr>
            <p:cNvSpPr/>
            <p:nvPr/>
          </p:nvSpPr>
          <p:spPr bwMode="auto">
            <a:xfrm>
              <a:off x="3143284" y="3803849"/>
              <a:ext cx="149666" cy="101834"/>
            </a:xfrm>
            <a:custGeom>
              <a:avLst/>
              <a:gdLst>
                <a:gd name="T0" fmla="*/ 39 w 41"/>
                <a:gd name="T1" fmla="*/ 14 h 28"/>
                <a:gd name="T2" fmla="*/ 25 w 41"/>
                <a:gd name="T3" fmla="*/ 0 h 28"/>
                <a:gd name="T4" fmla="*/ 2 w 41"/>
                <a:gd name="T5" fmla="*/ 14 h 28"/>
                <a:gd name="T6" fmla="*/ 16 w 41"/>
                <a:gd name="T7" fmla="*/ 28 h 28"/>
                <a:gd name="T8" fmla="*/ 39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9" y="14"/>
                  </a:moveTo>
                  <a:cubicBezTo>
                    <a:pt x="41" y="6"/>
                    <a:pt x="35" y="0"/>
                    <a:pt x="25" y="0"/>
                  </a:cubicBezTo>
                  <a:cubicBezTo>
                    <a:pt x="15" y="0"/>
                    <a:pt x="5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0" name="任意多边形: 形状 919">
              <a:extLst>
                <a:ext uri="{FF2B5EF4-FFF2-40B4-BE49-F238E27FC236}">
                  <a16:creationId xmlns:a16="http://schemas.microsoft.com/office/drawing/2014/main" id="{F433F7B8-459D-4496-BF6F-DF83752366C6}"/>
                </a:ext>
              </a:extLst>
            </p:cNvPr>
            <p:cNvSpPr/>
            <p:nvPr/>
          </p:nvSpPr>
          <p:spPr bwMode="auto">
            <a:xfrm>
              <a:off x="3306837" y="3803849"/>
              <a:ext cx="149666" cy="101834"/>
            </a:xfrm>
            <a:custGeom>
              <a:avLst/>
              <a:gdLst>
                <a:gd name="T0" fmla="*/ 38 w 41"/>
                <a:gd name="T1" fmla="*/ 14 h 28"/>
                <a:gd name="T2" fmla="*/ 24 w 41"/>
                <a:gd name="T3" fmla="*/ 0 h 28"/>
                <a:gd name="T4" fmla="*/ 2 w 41"/>
                <a:gd name="T5" fmla="*/ 14 h 28"/>
                <a:gd name="T6" fmla="*/ 16 w 41"/>
                <a:gd name="T7" fmla="*/ 28 h 28"/>
                <a:gd name="T8" fmla="*/ 38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8" y="14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1" name="任意多边形: 形状 920">
              <a:extLst>
                <a:ext uri="{FF2B5EF4-FFF2-40B4-BE49-F238E27FC236}">
                  <a16:creationId xmlns:a16="http://schemas.microsoft.com/office/drawing/2014/main" id="{BBC8CBE8-8CB7-4E8D-8833-F1516ADEB4C9}"/>
                </a:ext>
              </a:extLst>
            </p:cNvPr>
            <p:cNvSpPr/>
            <p:nvPr/>
          </p:nvSpPr>
          <p:spPr bwMode="auto">
            <a:xfrm>
              <a:off x="3467303" y="3803849"/>
              <a:ext cx="149666" cy="101834"/>
            </a:xfrm>
            <a:custGeom>
              <a:avLst/>
              <a:gdLst>
                <a:gd name="T0" fmla="*/ 39 w 41"/>
                <a:gd name="T1" fmla="*/ 14 h 28"/>
                <a:gd name="T2" fmla="*/ 25 w 41"/>
                <a:gd name="T3" fmla="*/ 0 h 28"/>
                <a:gd name="T4" fmla="*/ 3 w 41"/>
                <a:gd name="T5" fmla="*/ 14 h 28"/>
                <a:gd name="T6" fmla="*/ 17 w 41"/>
                <a:gd name="T7" fmla="*/ 28 h 28"/>
                <a:gd name="T8" fmla="*/ 39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9" y="14"/>
                  </a:moveTo>
                  <a:cubicBezTo>
                    <a:pt x="41" y="6"/>
                    <a:pt x="35" y="0"/>
                    <a:pt x="25" y="0"/>
                  </a:cubicBezTo>
                  <a:cubicBezTo>
                    <a:pt x="15" y="0"/>
                    <a:pt x="5" y="6"/>
                    <a:pt x="3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7" y="28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2" name="任意多边形: 形状 921">
              <a:extLst>
                <a:ext uri="{FF2B5EF4-FFF2-40B4-BE49-F238E27FC236}">
                  <a16:creationId xmlns:a16="http://schemas.microsoft.com/office/drawing/2014/main" id="{765A13B2-B46E-4437-B66F-577624012C7F}"/>
                </a:ext>
              </a:extLst>
            </p:cNvPr>
            <p:cNvSpPr/>
            <p:nvPr/>
          </p:nvSpPr>
          <p:spPr bwMode="auto">
            <a:xfrm>
              <a:off x="3630855" y="3803849"/>
              <a:ext cx="146580" cy="101834"/>
            </a:xfrm>
            <a:custGeom>
              <a:avLst/>
              <a:gdLst>
                <a:gd name="T0" fmla="*/ 38 w 40"/>
                <a:gd name="T1" fmla="*/ 14 h 28"/>
                <a:gd name="T2" fmla="*/ 24 w 40"/>
                <a:gd name="T3" fmla="*/ 0 h 28"/>
                <a:gd name="T4" fmla="*/ 2 w 40"/>
                <a:gd name="T5" fmla="*/ 14 h 28"/>
                <a:gd name="T6" fmla="*/ 17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6" y="28"/>
                    <a:pt x="17" y="28"/>
                  </a:cubicBezTo>
                  <a:cubicBezTo>
                    <a:pt x="27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3" name="任意多边形: 形状 922">
              <a:extLst>
                <a:ext uri="{FF2B5EF4-FFF2-40B4-BE49-F238E27FC236}">
                  <a16:creationId xmlns:a16="http://schemas.microsoft.com/office/drawing/2014/main" id="{E9C22477-30F5-4F50-8A11-F2B80D04774D}"/>
                </a:ext>
              </a:extLst>
            </p:cNvPr>
            <p:cNvSpPr/>
            <p:nvPr/>
          </p:nvSpPr>
          <p:spPr bwMode="auto">
            <a:xfrm>
              <a:off x="3795950" y="3803849"/>
              <a:ext cx="145037" cy="101834"/>
            </a:xfrm>
            <a:custGeom>
              <a:avLst/>
              <a:gdLst>
                <a:gd name="T0" fmla="*/ 38 w 40"/>
                <a:gd name="T1" fmla="*/ 14 h 28"/>
                <a:gd name="T2" fmla="*/ 23 w 40"/>
                <a:gd name="T3" fmla="*/ 0 h 28"/>
                <a:gd name="T4" fmla="*/ 2 w 40"/>
                <a:gd name="T5" fmla="*/ 14 h 28"/>
                <a:gd name="T6" fmla="*/ 16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3" y="0"/>
                    <a:pt x="4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7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4" name="任意多边形: 形状 923">
              <a:extLst>
                <a:ext uri="{FF2B5EF4-FFF2-40B4-BE49-F238E27FC236}">
                  <a16:creationId xmlns:a16="http://schemas.microsoft.com/office/drawing/2014/main" id="{D0A911D1-39A3-4B79-B41A-BF9B5660CAC2}"/>
                </a:ext>
              </a:extLst>
            </p:cNvPr>
            <p:cNvSpPr/>
            <p:nvPr/>
          </p:nvSpPr>
          <p:spPr bwMode="auto">
            <a:xfrm>
              <a:off x="3956417" y="3803849"/>
              <a:ext cx="146580" cy="101834"/>
            </a:xfrm>
            <a:custGeom>
              <a:avLst/>
              <a:gdLst>
                <a:gd name="T0" fmla="*/ 39 w 40"/>
                <a:gd name="T1" fmla="*/ 14 h 28"/>
                <a:gd name="T2" fmla="*/ 23 w 40"/>
                <a:gd name="T3" fmla="*/ 0 h 28"/>
                <a:gd name="T4" fmla="*/ 2 w 40"/>
                <a:gd name="T5" fmla="*/ 14 h 28"/>
                <a:gd name="T6" fmla="*/ 17 w 40"/>
                <a:gd name="T7" fmla="*/ 28 h 28"/>
                <a:gd name="T8" fmla="*/ 39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9" y="14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3" y="0"/>
                    <a:pt x="4" y="6"/>
                    <a:pt x="2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7" y="28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5" name="任意多边形: 形状 924">
              <a:extLst>
                <a:ext uri="{FF2B5EF4-FFF2-40B4-BE49-F238E27FC236}">
                  <a16:creationId xmlns:a16="http://schemas.microsoft.com/office/drawing/2014/main" id="{EBB70789-5C43-410D-842C-D7583337A076}"/>
                </a:ext>
              </a:extLst>
            </p:cNvPr>
            <p:cNvSpPr/>
            <p:nvPr/>
          </p:nvSpPr>
          <p:spPr bwMode="auto">
            <a:xfrm>
              <a:off x="4119969" y="3803849"/>
              <a:ext cx="146580" cy="101834"/>
            </a:xfrm>
            <a:custGeom>
              <a:avLst/>
              <a:gdLst>
                <a:gd name="T0" fmla="*/ 38 w 40"/>
                <a:gd name="T1" fmla="*/ 14 h 28"/>
                <a:gd name="T2" fmla="*/ 23 w 40"/>
                <a:gd name="T3" fmla="*/ 0 h 28"/>
                <a:gd name="T4" fmla="*/ 2 w 40"/>
                <a:gd name="T5" fmla="*/ 14 h 28"/>
                <a:gd name="T6" fmla="*/ 17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3" y="0"/>
                    <a:pt x="3" y="6"/>
                    <a:pt x="2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7" y="28"/>
                    <a:pt x="37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6" name="任意多边形: 形状 925">
              <a:extLst>
                <a:ext uri="{FF2B5EF4-FFF2-40B4-BE49-F238E27FC236}">
                  <a16:creationId xmlns:a16="http://schemas.microsoft.com/office/drawing/2014/main" id="{300B6171-6D16-4E91-A439-D8B030C684AE}"/>
                </a:ext>
              </a:extLst>
            </p:cNvPr>
            <p:cNvSpPr/>
            <p:nvPr/>
          </p:nvSpPr>
          <p:spPr bwMode="auto">
            <a:xfrm>
              <a:off x="2603253" y="3931913"/>
              <a:ext cx="155838" cy="104920"/>
            </a:xfrm>
            <a:custGeom>
              <a:avLst/>
              <a:gdLst>
                <a:gd name="T0" fmla="*/ 40 w 43"/>
                <a:gd name="T1" fmla="*/ 14 h 29"/>
                <a:gd name="T2" fmla="*/ 27 w 43"/>
                <a:gd name="T3" fmla="*/ 0 h 29"/>
                <a:gd name="T4" fmla="*/ 3 w 43"/>
                <a:gd name="T5" fmla="*/ 14 h 29"/>
                <a:gd name="T6" fmla="*/ 16 w 43"/>
                <a:gd name="T7" fmla="*/ 29 h 29"/>
                <a:gd name="T8" fmla="*/ 40 w 4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9">
                  <a:moveTo>
                    <a:pt x="40" y="14"/>
                  </a:moveTo>
                  <a:cubicBezTo>
                    <a:pt x="43" y="6"/>
                    <a:pt x="37" y="0"/>
                    <a:pt x="27" y="0"/>
                  </a:cubicBezTo>
                  <a:cubicBezTo>
                    <a:pt x="17" y="0"/>
                    <a:pt x="6" y="6"/>
                    <a:pt x="3" y="14"/>
                  </a:cubicBezTo>
                  <a:cubicBezTo>
                    <a:pt x="0" y="22"/>
                    <a:pt x="6" y="29"/>
                    <a:pt x="16" y="29"/>
                  </a:cubicBezTo>
                  <a:cubicBezTo>
                    <a:pt x="27" y="29"/>
                    <a:pt x="37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7" name="任意多边形: 形状 926">
              <a:extLst>
                <a:ext uri="{FF2B5EF4-FFF2-40B4-BE49-F238E27FC236}">
                  <a16:creationId xmlns:a16="http://schemas.microsoft.com/office/drawing/2014/main" id="{9112E049-1E2C-423E-AD92-CA2DC0AFEACC}"/>
                </a:ext>
              </a:extLst>
            </p:cNvPr>
            <p:cNvSpPr/>
            <p:nvPr/>
          </p:nvSpPr>
          <p:spPr bwMode="auto">
            <a:xfrm>
              <a:off x="2769891" y="3931913"/>
              <a:ext cx="154295" cy="104920"/>
            </a:xfrm>
            <a:custGeom>
              <a:avLst/>
              <a:gdLst>
                <a:gd name="T0" fmla="*/ 39 w 42"/>
                <a:gd name="T1" fmla="*/ 14 h 29"/>
                <a:gd name="T2" fmla="*/ 26 w 42"/>
                <a:gd name="T3" fmla="*/ 0 h 29"/>
                <a:gd name="T4" fmla="*/ 3 w 42"/>
                <a:gd name="T5" fmla="*/ 14 h 29"/>
                <a:gd name="T6" fmla="*/ 16 w 42"/>
                <a:gd name="T7" fmla="*/ 29 h 29"/>
                <a:gd name="T8" fmla="*/ 39 w 4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39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5" y="6"/>
                    <a:pt x="3" y="14"/>
                  </a:cubicBezTo>
                  <a:cubicBezTo>
                    <a:pt x="0" y="22"/>
                    <a:pt x="6" y="29"/>
                    <a:pt x="16" y="29"/>
                  </a:cubicBezTo>
                  <a:cubicBezTo>
                    <a:pt x="26" y="29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8" name="任意多边形: 形状 927">
              <a:extLst>
                <a:ext uri="{FF2B5EF4-FFF2-40B4-BE49-F238E27FC236}">
                  <a16:creationId xmlns:a16="http://schemas.microsoft.com/office/drawing/2014/main" id="{48636818-F2EE-4CC5-BE75-A69F34637B7D}"/>
                </a:ext>
              </a:extLst>
            </p:cNvPr>
            <p:cNvSpPr/>
            <p:nvPr/>
          </p:nvSpPr>
          <p:spPr bwMode="auto">
            <a:xfrm>
              <a:off x="2934986" y="3931913"/>
              <a:ext cx="152752" cy="104920"/>
            </a:xfrm>
            <a:custGeom>
              <a:avLst/>
              <a:gdLst>
                <a:gd name="T0" fmla="*/ 40 w 42"/>
                <a:gd name="T1" fmla="*/ 14 h 29"/>
                <a:gd name="T2" fmla="*/ 26 w 42"/>
                <a:gd name="T3" fmla="*/ 0 h 29"/>
                <a:gd name="T4" fmla="*/ 3 w 42"/>
                <a:gd name="T5" fmla="*/ 14 h 29"/>
                <a:gd name="T6" fmla="*/ 16 w 42"/>
                <a:gd name="T7" fmla="*/ 29 h 29"/>
                <a:gd name="T8" fmla="*/ 40 w 4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40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6" y="29"/>
                    <a:pt x="16" y="29"/>
                  </a:cubicBezTo>
                  <a:cubicBezTo>
                    <a:pt x="27" y="29"/>
                    <a:pt x="37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9" name="任意多边形: 形状 928">
              <a:extLst>
                <a:ext uri="{FF2B5EF4-FFF2-40B4-BE49-F238E27FC236}">
                  <a16:creationId xmlns:a16="http://schemas.microsoft.com/office/drawing/2014/main" id="{468F3569-4865-44D2-A2AB-A14563A7716E}"/>
                </a:ext>
              </a:extLst>
            </p:cNvPr>
            <p:cNvSpPr/>
            <p:nvPr/>
          </p:nvSpPr>
          <p:spPr bwMode="auto">
            <a:xfrm>
              <a:off x="3098538" y="3931913"/>
              <a:ext cx="154295" cy="104920"/>
            </a:xfrm>
            <a:custGeom>
              <a:avLst/>
              <a:gdLst>
                <a:gd name="T0" fmla="*/ 40 w 42"/>
                <a:gd name="T1" fmla="*/ 14 h 29"/>
                <a:gd name="T2" fmla="*/ 26 w 42"/>
                <a:gd name="T3" fmla="*/ 0 h 29"/>
                <a:gd name="T4" fmla="*/ 3 w 42"/>
                <a:gd name="T5" fmla="*/ 14 h 29"/>
                <a:gd name="T6" fmla="*/ 17 w 42"/>
                <a:gd name="T7" fmla="*/ 29 h 29"/>
                <a:gd name="T8" fmla="*/ 40 w 4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40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7" y="29"/>
                    <a:pt x="17" y="29"/>
                  </a:cubicBezTo>
                  <a:cubicBezTo>
                    <a:pt x="27" y="29"/>
                    <a:pt x="37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0" name="任意多边形: 形状 929">
              <a:extLst>
                <a:ext uri="{FF2B5EF4-FFF2-40B4-BE49-F238E27FC236}">
                  <a16:creationId xmlns:a16="http://schemas.microsoft.com/office/drawing/2014/main" id="{43BBF8A9-750F-46A4-AE4A-3B3FC576DF75}"/>
                </a:ext>
              </a:extLst>
            </p:cNvPr>
            <p:cNvSpPr/>
            <p:nvPr/>
          </p:nvSpPr>
          <p:spPr bwMode="auto">
            <a:xfrm>
              <a:off x="3266720" y="3931913"/>
              <a:ext cx="152752" cy="104920"/>
            </a:xfrm>
            <a:custGeom>
              <a:avLst/>
              <a:gdLst>
                <a:gd name="T0" fmla="*/ 39 w 42"/>
                <a:gd name="T1" fmla="*/ 14 h 29"/>
                <a:gd name="T2" fmla="*/ 25 w 42"/>
                <a:gd name="T3" fmla="*/ 0 h 29"/>
                <a:gd name="T4" fmla="*/ 2 w 42"/>
                <a:gd name="T5" fmla="*/ 14 h 29"/>
                <a:gd name="T6" fmla="*/ 16 w 42"/>
                <a:gd name="T7" fmla="*/ 29 h 29"/>
                <a:gd name="T8" fmla="*/ 39 w 4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39" y="14"/>
                  </a:moveTo>
                  <a:cubicBezTo>
                    <a:pt x="42" y="6"/>
                    <a:pt x="35" y="0"/>
                    <a:pt x="25" y="0"/>
                  </a:cubicBezTo>
                  <a:cubicBezTo>
                    <a:pt x="15" y="0"/>
                    <a:pt x="5" y="6"/>
                    <a:pt x="2" y="14"/>
                  </a:cubicBezTo>
                  <a:cubicBezTo>
                    <a:pt x="0" y="22"/>
                    <a:pt x="6" y="29"/>
                    <a:pt x="16" y="29"/>
                  </a:cubicBezTo>
                  <a:cubicBezTo>
                    <a:pt x="27" y="29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1" name="任意多边形: 形状 930">
              <a:extLst>
                <a:ext uri="{FF2B5EF4-FFF2-40B4-BE49-F238E27FC236}">
                  <a16:creationId xmlns:a16="http://schemas.microsoft.com/office/drawing/2014/main" id="{9DE598B4-ABD4-44FA-9ACE-AC3301F6A416}"/>
                </a:ext>
              </a:extLst>
            </p:cNvPr>
            <p:cNvSpPr/>
            <p:nvPr/>
          </p:nvSpPr>
          <p:spPr bwMode="auto">
            <a:xfrm>
              <a:off x="3430272" y="3931913"/>
              <a:ext cx="154295" cy="104920"/>
            </a:xfrm>
            <a:custGeom>
              <a:avLst/>
              <a:gdLst>
                <a:gd name="T0" fmla="*/ 39 w 42"/>
                <a:gd name="T1" fmla="*/ 14 h 29"/>
                <a:gd name="T2" fmla="*/ 25 w 42"/>
                <a:gd name="T3" fmla="*/ 0 h 29"/>
                <a:gd name="T4" fmla="*/ 3 w 42"/>
                <a:gd name="T5" fmla="*/ 14 h 29"/>
                <a:gd name="T6" fmla="*/ 17 w 42"/>
                <a:gd name="T7" fmla="*/ 29 h 29"/>
                <a:gd name="T8" fmla="*/ 39 w 4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39" y="14"/>
                  </a:moveTo>
                  <a:cubicBezTo>
                    <a:pt x="42" y="6"/>
                    <a:pt x="35" y="0"/>
                    <a:pt x="25" y="0"/>
                  </a:cubicBezTo>
                  <a:cubicBezTo>
                    <a:pt x="15" y="0"/>
                    <a:pt x="5" y="6"/>
                    <a:pt x="3" y="14"/>
                  </a:cubicBezTo>
                  <a:cubicBezTo>
                    <a:pt x="0" y="22"/>
                    <a:pt x="7" y="29"/>
                    <a:pt x="17" y="29"/>
                  </a:cubicBezTo>
                  <a:cubicBezTo>
                    <a:pt x="27" y="29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2" name="任意多边形: 形状 931">
              <a:extLst>
                <a:ext uri="{FF2B5EF4-FFF2-40B4-BE49-F238E27FC236}">
                  <a16:creationId xmlns:a16="http://schemas.microsoft.com/office/drawing/2014/main" id="{46B02930-018B-49C2-9BDC-87E3D8973297}"/>
                </a:ext>
              </a:extLst>
            </p:cNvPr>
            <p:cNvSpPr/>
            <p:nvPr/>
          </p:nvSpPr>
          <p:spPr bwMode="auto">
            <a:xfrm>
              <a:off x="3598453" y="3931913"/>
              <a:ext cx="149666" cy="104920"/>
            </a:xfrm>
            <a:custGeom>
              <a:avLst/>
              <a:gdLst>
                <a:gd name="T0" fmla="*/ 39 w 41"/>
                <a:gd name="T1" fmla="*/ 14 h 29"/>
                <a:gd name="T2" fmla="*/ 24 w 41"/>
                <a:gd name="T3" fmla="*/ 0 h 29"/>
                <a:gd name="T4" fmla="*/ 2 w 41"/>
                <a:gd name="T5" fmla="*/ 14 h 29"/>
                <a:gd name="T6" fmla="*/ 16 w 41"/>
                <a:gd name="T7" fmla="*/ 29 h 29"/>
                <a:gd name="T8" fmla="*/ 39 w 4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9">
                  <a:moveTo>
                    <a:pt x="39" y="14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6" y="29"/>
                    <a:pt x="16" y="29"/>
                  </a:cubicBezTo>
                  <a:cubicBezTo>
                    <a:pt x="27" y="29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3" name="任意多边形: 形状 932">
              <a:extLst>
                <a:ext uri="{FF2B5EF4-FFF2-40B4-BE49-F238E27FC236}">
                  <a16:creationId xmlns:a16="http://schemas.microsoft.com/office/drawing/2014/main" id="{D65DDC32-D25C-466E-B064-C4FC4C6D6AE9}"/>
                </a:ext>
              </a:extLst>
            </p:cNvPr>
            <p:cNvSpPr/>
            <p:nvPr/>
          </p:nvSpPr>
          <p:spPr bwMode="auto">
            <a:xfrm>
              <a:off x="3763549" y="3931913"/>
              <a:ext cx="149666" cy="104920"/>
            </a:xfrm>
            <a:custGeom>
              <a:avLst/>
              <a:gdLst>
                <a:gd name="T0" fmla="*/ 39 w 41"/>
                <a:gd name="T1" fmla="*/ 14 h 29"/>
                <a:gd name="T2" fmla="*/ 24 w 41"/>
                <a:gd name="T3" fmla="*/ 0 h 29"/>
                <a:gd name="T4" fmla="*/ 2 w 41"/>
                <a:gd name="T5" fmla="*/ 14 h 29"/>
                <a:gd name="T6" fmla="*/ 17 w 41"/>
                <a:gd name="T7" fmla="*/ 29 h 29"/>
                <a:gd name="T8" fmla="*/ 39 w 4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9">
                  <a:moveTo>
                    <a:pt x="39" y="14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7" y="29"/>
                    <a:pt x="17" y="29"/>
                  </a:cubicBezTo>
                  <a:cubicBezTo>
                    <a:pt x="27" y="29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4" name="任意多边形: 形状 933">
              <a:extLst>
                <a:ext uri="{FF2B5EF4-FFF2-40B4-BE49-F238E27FC236}">
                  <a16:creationId xmlns:a16="http://schemas.microsoft.com/office/drawing/2014/main" id="{8982F6D6-9773-47AD-8917-98F651D9210C}"/>
                </a:ext>
              </a:extLst>
            </p:cNvPr>
            <p:cNvSpPr/>
            <p:nvPr/>
          </p:nvSpPr>
          <p:spPr bwMode="auto">
            <a:xfrm>
              <a:off x="3927101" y="3931913"/>
              <a:ext cx="149666" cy="104920"/>
            </a:xfrm>
            <a:custGeom>
              <a:avLst/>
              <a:gdLst>
                <a:gd name="T0" fmla="*/ 39 w 41"/>
                <a:gd name="T1" fmla="*/ 14 h 29"/>
                <a:gd name="T2" fmla="*/ 24 w 41"/>
                <a:gd name="T3" fmla="*/ 0 h 29"/>
                <a:gd name="T4" fmla="*/ 2 w 41"/>
                <a:gd name="T5" fmla="*/ 14 h 29"/>
                <a:gd name="T6" fmla="*/ 18 w 41"/>
                <a:gd name="T7" fmla="*/ 29 h 29"/>
                <a:gd name="T8" fmla="*/ 39 w 4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9">
                  <a:moveTo>
                    <a:pt x="39" y="14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7" y="29"/>
                    <a:pt x="18" y="29"/>
                  </a:cubicBezTo>
                  <a:cubicBezTo>
                    <a:pt x="28" y="29"/>
                    <a:pt x="38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5" name="任意多边形: 形状 934">
              <a:extLst>
                <a:ext uri="{FF2B5EF4-FFF2-40B4-BE49-F238E27FC236}">
                  <a16:creationId xmlns:a16="http://schemas.microsoft.com/office/drawing/2014/main" id="{5C53432B-9A24-4C3D-8B11-99B848816025}"/>
                </a:ext>
              </a:extLst>
            </p:cNvPr>
            <p:cNvSpPr/>
            <p:nvPr/>
          </p:nvSpPr>
          <p:spPr bwMode="auto">
            <a:xfrm>
              <a:off x="2718973" y="4063064"/>
              <a:ext cx="160466" cy="109550"/>
            </a:xfrm>
            <a:custGeom>
              <a:avLst/>
              <a:gdLst>
                <a:gd name="T0" fmla="*/ 41 w 44"/>
                <a:gd name="T1" fmla="*/ 15 h 30"/>
                <a:gd name="T2" fmla="*/ 28 w 44"/>
                <a:gd name="T3" fmla="*/ 0 h 30"/>
                <a:gd name="T4" fmla="*/ 3 w 44"/>
                <a:gd name="T5" fmla="*/ 15 h 30"/>
                <a:gd name="T6" fmla="*/ 17 w 44"/>
                <a:gd name="T7" fmla="*/ 30 h 30"/>
                <a:gd name="T8" fmla="*/ 41 w 44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0">
                  <a:moveTo>
                    <a:pt x="41" y="15"/>
                  </a:moveTo>
                  <a:cubicBezTo>
                    <a:pt x="44" y="6"/>
                    <a:pt x="38" y="0"/>
                    <a:pt x="28" y="0"/>
                  </a:cubicBezTo>
                  <a:cubicBezTo>
                    <a:pt x="17" y="0"/>
                    <a:pt x="6" y="6"/>
                    <a:pt x="3" y="15"/>
                  </a:cubicBezTo>
                  <a:cubicBezTo>
                    <a:pt x="0" y="23"/>
                    <a:pt x="6" y="30"/>
                    <a:pt x="17" y="30"/>
                  </a:cubicBezTo>
                  <a:cubicBezTo>
                    <a:pt x="27" y="30"/>
                    <a:pt x="38" y="23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6" name="任意多边形: 形状 935">
              <a:extLst>
                <a:ext uri="{FF2B5EF4-FFF2-40B4-BE49-F238E27FC236}">
                  <a16:creationId xmlns:a16="http://schemas.microsoft.com/office/drawing/2014/main" id="{E00D7305-2282-4702-A8EE-E72E05B3EADA}"/>
                </a:ext>
              </a:extLst>
            </p:cNvPr>
            <p:cNvSpPr/>
            <p:nvPr/>
          </p:nvSpPr>
          <p:spPr bwMode="auto">
            <a:xfrm>
              <a:off x="2890241" y="4063064"/>
              <a:ext cx="157381" cy="109550"/>
            </a:xfrm>
            <a:custGeom>
              <a:avLst/>
              <a:gdLst>
                <a:gd name="T0" fmla="*/ 40 w 43"/>
                <a:gd name="T1" fmla="*/ 15 h 30"/>
                <a:gd name="T2" fmla="*/ 26 w 43"/>
                <a:gd name="T3" fmla="*/ 0 h 30"/>
                <a:gd name="T4" fmla="*/ 2 w 43"/>
                <a:gd name="T5" fmla="*/ 15 h 30"/>
                <a:gd name="T6" fmla="*/ 16 w 43"/>
                <a:gd name="T7" fmla="*/ 30 h 30"/>
                <a:gd name="T8" fmla="*/ 40 w 43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0">
                  <a:moveTo>
                    <a:pt x="40" y="15"/>
                  </a:moveTo>
                  <a:cubicBezTo>
                    <a:pt x="43" y="6"/>
                    <a:pt x="36" y="0"/>
                    <a:pt x="26" y="0"/>
                  </a:cubicBezTo>
                  <a:cubicBezTo>
                    <a:pt x="16" y="0"/>
                    <a:pt x="5" y="6"/>
                    <a:pt x="2" y="15"/>
                  </a:cubicBezTo>
                  <a:cubicBezTo>
                    <a:pt x="0" y="23"/>
                    <a:pt x="6" y="30"/>
                    <a:pt x="16" y="30"/>
                  </a:cubicBezTo>
                  <a:cubicBezTo>
                    <a:pt x="27" y="30"/>
                    <a:pt x="37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7" name="任意多边形: 形状 936">
              <a:extLst>
                <a:ext uri="{FF2B5EF4-FFF2-40B4-BE49-F238E27FC236}">
                  <a16:creationId xmlns:a16="http://schemas.microsoft.com/office/drawing/2014/main" id="{C493B356-8798-45CF-962E-1188242C2D3C}"/>
                </a:ext>
              </a:extLst>
            </p:cNvPr>
            <p:cNvSpPr/>
            <p:nvPr/>
          </p:nvSpPr>
          <p:spPr bwMode="auto">
            <a:xfrm>
              <a:off x="3058422" y="4063064"/>
              <a:ext cx="154295" cy="109550"/>
            </a:xfrm>
            <a:custGeom>
              <a:avLst/>
              <a:gdLst>
                <a:gd name="T0" fmla="*/ 40 w 42"/>
                <a:gd name="T1" fmla="*/ 15 h 30"/>
                <a:gd name="T2" fmla="*/ 26 w 42"/>
                <a:gd name="T3" fmla="*/ 0 h 30"/>
                <a:gd name="T4" fmla="*/ 2 w 42"/>
                <a:gd name="T5" fmla="*/ 15 h 30"/>
                <a:gd name="T6" fmla="*/ 16 w 42"/>
                <a:gd name="T7" fmla="*/ 30 h 30"/>
                <a:gd name="T8" fmla="*/ 40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0" y="15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5" y="6"/>
                    <a:pt x="2" y="15"/>
                  </a:cubicBezTo>
                  <a:cubicBezTo>
                    <a:pt x="0" y="23"/>
                    <a:pt x="6" y="30"/>
                    <a:pt x="16" y="30"/>
                  </a:cubicBezTo>
                  <a:cubicBezTo>
                    <a:pt x="27" y="30"/>
                    <a:pt x="37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8" name="任意多边形: 形状 937">
              <a:extLst>
                <a:ext uri="{FF2B5EF4-FFF2-40B4-BE49-F238E27FC236}">
                  <a16:creationId xmlns:a16="http://schemas.microsoft.com/office/drawing/2014/main" id="{ADC5CCF5-646A-4E57-8B6A-93509265351F}"/>
                </a:ext>
              </a:extLst>
            </p:cNvPr>
            <p:cNvSpPr/>
            <p:nvPr/>
          </p:nvSpPr>
          <p:spPr bwMode="auto">
            <a:xfrm>
              <a:off x="3226603" y="4063064"/>
              <a:ext cx="152752" cy="109550"/>
            </a:xfrm>
            <a:custGeom>
              <a:avLst/>
              <a:gdLst>
                <a:gd name="T0" fmla="*/ 40 w 42"/>
                <a:gd name="T1" fmla="*/ 15 h 30"/>
                <a:gd name="T2" fmla="*/ 25 w 42"/>
                <a:gd name="T3" fmla="*/ 0 h 30"/>
                <a:gd name="T4" fmla="*/ 2 w 42"/>
                <a:gd name="T5" fmla="*/ 15 h 30"/>
                <a:gd name="T6" fmla="*/ 17 w 42"/>
                <a:gd name="T7" fmla="*/ 30 h 30"/>
                <a:gd name="T8" fmla="*/ 40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0" y="15"/>
                  </a:moveTo>
                  <a:cubicBezTo>
                    <a:pt x="42" y="6"/>
                    <a:pt x="36" y="0"/>
                    <a:pt x="25" y="0"/>
                  </a:cubicBezTo>
                  <a:cubicBezTo>
                    <a:pt x="15" y="0"/>
                    <a:pt x="5" y="6"/>
                    <a:pt x="2" y="15"/>
                  </a:cubicBezTo>
                  <a:cubicBezTo>
                    <a:pt x="0" y="23"/>
                    <a:pt x="6" y="30"/>
                    <a:pt x="17" y="30"/>
                  </a:cubicBezTo>
                  <a:cubicBezTo>
                    <a:pt x="27" y="30"/>
                    <a:pt x="37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9" name="任意多边形: 形状 938">
              <a:extLst>
                <a:ext uri="{FF2B5EF4-FFF2-40B4-BE49-F238E27FC236}">
                  <a16:creationId xmlns:a16="http://schemas.microsoft.com/office/drawing/2014/main" id="{F0A4518F-E978-4BBB-9A71-D54CA69A22F8}"/>
                </a:ext>
              </a:extLst>
            </p:cNvPr>
            <p:cNvSpPr/>
            <p:nvPr/>
          </p:nvSpPr>
          <p:spPr bwMode="auto">
            <a:xfrm>
              <a:off x="3394784" y="4063064"/>
              <a:ext cx="152752" cy="109550"/>
            </a:xfrm>
            <a:custGeom>
              <a:avLst/>
              <a:gdLst>
                <a:gd name="T0" fmla="*/ 40 w 42"/>
                <a:gd name="T1" fmla="*/ 15 h 30"/>
                <a:gd name="T2" fmla="*/ 25 w 42"/>
                <a:gd name="T3" fmla="*/ 0 h 30"/>
                <a:gd name="T4" fmla="*/ 2 w 42"/>
                <a:gd name="T5" fmla="*/ 15 h 30"/>
                <a:gd name="T6" fmla="*/ 17 w 42"/>
                <a:gd name="T7" fmla="*/ 30 h 30"/>
                <a:gd name="T8" fmla="*/ 40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0" y="15"/>
                  </a:moveTo>
                  <a:cubicBezTo>
                    <a:pt x="42" y="6"/>
                    <a:pt x="35" y="0"/>
                    <a:pt x="25" y="0"/>
                  </a:cubicBezTo>
                  <a:cubicBezTo>
                    <a:pt x="15" y="0"/>
                    <a:pt x="5" y="6"/>
                    <a:pt x="2" y="15"/>
                  </a:cubicBezTo>
                  <a:cubicBezTo>
                    <a:pt x="0" y="23"/>
                    <a:pt x="6" y="30"/>
                    <a:pt x="17" y="30"/>
                  </a:cubicBezTo>
                  <a:cubicBezTo>
                    <a:pt x="27" y="30"/>
                    <a:pt x="38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0" name="任意多边形: 形状 939">
              <a:extLst>
                <a:ext uri="{FF2B5EF4-FFF2-40B4-BE49-F238E27FC236}">
                  <a16:creationId xmlns:a16="http://schemas.microsoft.com/office/drawing/2014/main" id="{2845A272-E71C-4057-A0C9-B4DBDC6372DE}"/>
                </a:ext>
              </a:extLst>
            </p:cNvPr>
            <p:cNvSpPr/>
            <p:nvPr/>
          </p:nvSpPr>
          <p:spPr bwMode="auto">
            <a:xfrm>
              <a:off x="3562966" y="4063064"/>
              <a:ext cx="152752" cy="109550"/>
            </a:xfrm>
            <a:custGeom>
              <a:avLst/>
              <a:gdLst>
                <a:gd name="T0" fmla="*/ 40 w 42"/>
                <a:gd name="T1" fmla="*/ 15 h 30"/>
                <a:gd name="T2" fmla="*/ 25 w 42"/>
                <a:gd name="T3" fmla="*/ 0 h 30"/>
                <a:gd name="T4" fmla="*/ 2 w 42"/>
                <a:gd name="T5" fmla="*/ 15 h 30"/>
                <a:gd name="T6" fmla="*/ 17 w 42"/>
                <a:gd name="T7" fmla="*/ 30 h 30"/>
                <a:gd name="T8" fmla="*/ 40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0" y="15"/>
                  </a:moveTo>
                  <a:cubicBezTo>
                    <a:pt x="42" y="6"/>
                    <a:pt x="35" y="0"/>
                    <a:pt x="25" y="0"/>
                  </a:cubicBezTo>
                  <a:cubicBezTo>
                    <a:pt x="15" y="0"/>
                    <a:pt x="4" y="6"/>
                    <a:pt x="2" y="15"/>
                  </a:cubicBezTo>
                  <a:cubicBezTo>
                    <a:pt x="0" y="23"/>
                    <a:pt x="7" y="30"/>
                    <a:pt x="17" y="30"/>
                  </a:cubicBezTo>
                  <a:cubicBezTo>
                    <a:pt x="28" y="30"/>
                    <a:pt x="38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1" name="任意多边形: 形状 940">
              <a:extLst>
                <a:ext uri="{FF2B5EF4-FFF2-40B4-BE49-F238E27FC236}">
                  <a16:creationId xmlns:a16="http://schemas.microsoft.com/office/drawing/2014/main" id="{45B5DC99-52E2-453B-85BE-3D839FAE6BDE}"/>
                </a:ext>
              </a:extLst>
            </p:cNvPr>
            <p:cNvSpPr/>
            <p:nvPr/>
          </p:nvSpPr>
          <p:spPr bwMode="auto">
            <a:xfrm>
              <a:off x="3729604" y="4063064"/>
              <a:ext cx="154295" cy="109550"/>
            </a:xfrm>
            <a:custGeom>
              <a:avLst/>
              <a:gdLst>
                <a:gd name="T0" fmla="*/ 40 w 42"/>
                <a:gd name="T1" fmla="*/ 15 h 30"/>
                <a:gd name="T2" fmla="*/ 24 w 42"/>
                <a:gd name="T3" fmla="*/ 0 h 30"/>
                <a:gd name="T4" fmla="*/ 2 w 42"/>
                <a:gd name="T5" fmla="*/ 15 h 30"/>
                <a:gd name="T6" fmla="*/ 17 w 42"/>
                <a:gd name="T7" fmla="*/ 30 h 30"/>
                <a:gd name="T8" fmla="*/ 40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0" y="15"/>
                  </a:moveTo>
                  <a:cubicBezTo>
                    <a:pt x="42" y="6"/>
                    <a:pt x="35" y="0"/>
                    <a:pt x="24" y="0"/>
                  </a:cubicBezTo>
                  <a:cubicBezTo>
                    <a:pt x="14" y="0"/>
                    <a:pt x="4" y="6"/>
                    <a:pt x="2" y="15"/>
                  </a:cubicBezTo>
                  <a:cubicBezTo>
                    <a:pt x="0" y="23"/>
                    <a:pt x="7" y="30"/>
                    <a:pt x="17" y="30"/>
                  </a:cubicBezTo>
                  <a:cubicBezTo>
                    <a:pt x="28" y="30"/>
                    <a:pt x="38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2" name="任意多边形: 形状 941">
              <a:extLst>
                <a:ext uri="{FF2B5EF4-FFF2-40B4-BE49-F238E27FC236}">
                  <a16:creationId xmlns:a16="http://schemas.microsoft.com/office/drawing/2014/main" id="{FACF0D16-1074-4885-B8DE-E7CAEEF70FC0}"/>
                </a:ext>
              </a:extLst>
            </p:cNvPr>
            <p:cNvSpPr/>
            <p:nvPr/>
          </p:nvSpPr>
          <p:spPr bwMode="auto">
            <a:xfrm>
              <a:off x="3897785" y="4063064"/>
              <a:ext cx="149666" cy="109550"/>
            </a:xfrm>
            <a:custGeom>
              <a:avLst/>
              <a:gdLst>
                <a:gd name="T0" fmla="*/ 40 w 41"/>
                <a:gd name="T1" fmla="*/ 15 h 30"/>
                <a:gd name="T2" fmla="*/ 24 w 41"/>
                <a:gd name="T3" fmla="*/ 0 h 30"/>
                <a:gd name="T4" fmla="*/ 2 w 41"/>
                <a:gd name="T5" fmla="*/ 15 h 30"/>
                <a:gd name="T6" fmla="*/ 18 w 41"/>
                <a:gd name="T7" fmla="*/ 30 h 30"/>
                <a:gd name="T8" fmla="*/ 40 w 41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0">
                  <a:moveTo>
                    <a:pt x="40" y="15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5"/>
                  </a:cubicBezTo>
                  <a:cubicBezTo>
                    <a:pt x="0" y="23"/>
                    <a:pt x="7" y="30"/>
                    <a:pt x="18" y="30"/>
                  </a:cubicBezTo>
                  <a:cubicBezTo>
                    <a:pt x="28" y="30"/>
                    <a:pt x="38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3" name="任意多边形: 形状 942">
              <a:extLst>
                <a:ext uri="{FF2B5EF4-FFF2-40B4-BE49-F238E27FC236}">
                  <a16:creationId xmlns:a16="http://schemas.microsoft.com/office/drawing/2014/main" id="{91B63C02-5E13-446A-A758-6CF4D1F21B5D}"/>
                </a:ext>
              </a:extLst>
            </p:cNvPr>
            <p:cNvSpPr/>
            <p:nvPr/>
          </p:nvSpPr>
          <p:spPr bwMode="auto">
            <a:xfrm>
              <a:off x="2843953" y="4198843"/>
              <a:ext cx="160466" cy="112636"/>
            </a:xfrm>
            <a:custGeom>
              <a:avLst/>
              <a:gdLst>
                <a:gd name="T0" fmla="*/ 41 w 44"/>
                <a:gd name="T1" fmla="*/ 15 h 31"/>
                <a:gd name="T2" fmla="*/ 27 w 44"/>
                <a:gd name="T3" fmla="*/ 0 h 31"/>
                <a:gd name="T4" fmla="*/ 3 w 44"/>
                <a:gd name="T5" fmla="*/ 15 h 31"/>
                <a:gd name="T6" fmla="*/ 16 w 44"/>
                <a:gd name="T7" fmla="*/ 31 h 31"/>
                <a:gd name="T8" fmla="*/ 41 w 44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1">
                  <a:moveTo>
                    <a:pt x="41" y="15"/>
                  </a:moveTo>
                  <a:cubicBezTo>
                    <a:pt x="44" y="7"/>
                    <a:pt x="37" y="0"/>
                    <a:pt x="27" y="0"/>
                  </a:cubicBezTo>
                  <a:cubicBezTo>
                    <a:pt x="16" y="0"/>
                    <a:pt x="6" y="7"/>
                    <a:pt x="3" y="15"/>
                  </a:cubicBezTo>
                  <a:cubicBezTo>
                    <a:pt x="0" y="24"/>
                    <a:pt x="6" y="31"/>
                    <a:pt x="16" y="31"/>
                  </a:cubicBezTo>
                  <a:cubicBezTo>
                    <a:pt x="27" y="31"/>
                    <a:pt x="38" y="24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4" name="任意多边形: 形状 943">
              <a:extLst>
                <a:ext uri="{FF2B5EF4-FFF2-40B4-BE49-F238E27FC236}">
                  <a16:creationId xmlns:a16="http://schemas.microsoft.com/office/drawing/2014/main" id="{36AF1F1F-75CB-4871-AB77-C17591DB127D}"/>
                </a:ext>
              </a:extLst>
            </p:cNvPr>
            <p:cNvSpPr/>
            <p:nvPr/>
          </p:nvSpPr>
          <p:spPr bwMode="auto">
            <a:xfrm>
              <a:off x="3015219" y="4198843"/>
              <a:ext cx="155838" cy="112636"/>
            </a:xfrm>
            <a:custGeom>
              <a:avLst/>
              <a:gdLst>
                <a:gd name="T0" fmla="*/ 40 w 43"/>
                <a:gd name="T1" fmla="*/ 15 h 31"/>
                <a:gd name="T2" fmla="*/ 26 w 43"/>
                <a:gd name="T3" fmla="*/ 0 h 31"/>
                <a:gd name="T4" fmla="*/ 2 w 43"/>
                <a:gd name="T5" fmla="*/ 15 h 31"/>
                <a:gd name="T6" fmla="*/ 16 w 43"/>
                <a:gd name="T7" fmla="*/ 31 h 31"/>
                <a:gd name="T8" fmla="*/ 40 w 43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1">
                  <a:moveTo>
                    <a:pt x="40" y="15"/>
                  </a:moveTo>
                  <a:cubicBezTo>
                    <a:pt x="43" y="7"/>
                    <a:pt x="37" y="0"/>
                    <a:pt x="26" y="0"/>
                  </a:cubicBezTo>
                  <a:cubicBezTo>
                    <a:pt x="16" y="0"/>
                    <a:pt x="5" y="7"/>
                    <a:pt x="2" y="15"/>
                  </a:cubicBezTo>
                  <a:cubicBezTo>
                    <a:pt x="0" y="24"/>
                    <a:pt x="6" y="31"/>
                    <a:pt x="16" y="31"/>
                  </a:cubicBezTo>
                  <a:cubicBezTo>
                    <a:pt x="27" y="31"/>
                    <a:pt x="38" y="24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5" name="任意多边形: 形状 944">
              <a:extLst>
                <a:ext uri="{FF2B5EF4-FFF2-40B4-BE49-F238E27FC236}">
                  <a16:creationId xmlns:a16="http://schemas.microsoft.com/office/drawing/2014/main" id="{083A382F-0E18-44AE-A199-8C4DED097DEB}"/>
                </a:ext>
              </a:extLst>
            </p:cNvPr>
            <p:cNvSpPr/>
            <p:nvPr/>
          </p:nvSpPr>
          <p:spPr bwMode="auto">
            <a:xfrm>
              <a:off x="3183401" y="4198843"/>
              <a:ext cx="160466" cy="112636"/>
            </a:xfrm>
            <a:custGeom>
              <a:avLst/>
              <a:gdLst>
                <a:gd name="T0" fmla="*/ 41 w 44"/>
                <a:gd name="T1" fmla="*/ 15 h 31"/>
                <a:gd name="T2" fmla="*/ 27 w 44"/>
                <a:gd name="T3" fmla="*/ 0 h 31"/>
                <a:gd name="T4" fmla="*/ 3 w 44"/>
                <a:gd name="T5" fmla="*/ 15 h 31"/>
                <a:gd name="T6" fmla="*/ 17 w 44"/>
                <a:gd name="T7" fmla="*/ 31 h 31"/>
                <a:gd name="T8" fmla="*/ 41 w 44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1">
                  <a:moveTo>
                    <a:pt x="41" y="15"/>
                  </a:moveTo>
                  <a:cubicBezTo>
                    <a:pt x="44" y="7"/>
                    <a:pt x="37" y="0"/>
                    <a:pt x="27" y="0"/>
                  </a:cubicBezTo>
                  <a:cubicBezTo>
                    <a:pt x="16" y="0"/>
                    <a:pt x="6" y="7"/>
                    <a:pt x="3" y="15"/>
                  </a:cubicBezTo>
                  <a:cubicBezTo>
                    <a:pt x="0" y="24"/>
                    <a:pt x="7" y="31"/>
                    <a:pt x="17" y="31"/>
                  </a:cubicBezTo>
                  <a:cubicBezTo>
                    <a:pt x="28" y="31"/>
                    <a:pt x="39" y="24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6" name="任意多边形: 形状 945">
              <a:extLst>
                <a:ext uri="{FF2B5EF4-FFF2-40B4-BE49-F238E27FC236}">
                  <a16:creationId xmlns:a16="http://schemas.microsoft.com/office/drawing/2014/main" id="{9387972A-E51E-4F3B-82F5-06EC50C96FF9}"/>
                </a:ext>
              </a:extLst>
            </p:cNvPr>
            <p:cNvSpPr/>
            <p:nvPr/>
          </p:nvSpPr>
          <p:spPr bwMode="auto">
            <a:xfrm>
              <a:off x="3354667" y="4198843"/>
              <a:ext cx="155838" cy="112636"/>
            </a:xfrm>
            <a:custGeom>
              <a:avLst/>
              <a:gdLst>
                <a:gd name="T0" fmla="*/ 41 w 43"/>
                <a:gd name="T1" fmla="*/ 15 h 31"/>
                <a:gd name="T2" fmla="*/ 26 w 43"/>
                <a:gd name="T3" fmla="*/ 0 h 31"/>
                <a:gd name="T4" fmla="*/ 3 w 43"/>
                <a:gd name="T5" fmla="*/ 15 h 31"/>
                <a:gd name="T6" fmla="*/ 17 w 43"/>
                <a:gd name="T7" fmla="*/ 31 h 31"/>
                <a:gd name="T8" fmla="*/ 41 w 43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1">
                  <a:moveTo>
                    <a:pt x="41" y="15"/>
                  </a:moveTo>
                  <a:cubicBezTo>
                    <a:pt x="43" y="7"/>
                    <a:pt x="36" y="0"/>
                    <a:pt x="26" y="0"/>
                  </a:cubicBezTo>
                  <a:cubicBezTo>
                    <a:pt x="16" y="0"/>
                    <a:pt x="5" y="7"/>
                    <a:pt x="3" y="15"/>
                  </a:cubicBezTo>
                  <a:cubicBezTo>
                    <a:pt x="0" y="24"/>
                    <a:pt x="7" y="31"/>
                    <a:pt x="17" y="31"/>
                  </a:cubicBezTo>
                  <a:cubicBezTo>
                    <a:pt x="28" y="31"/>
                    <a:pt x="38" y="24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7" name="任意多边形: 形状 946">
              <a:extLst>
                <a:ext uri="{FF2B5EF4-FFF2-40B4-BE49-F238E27FC236}">
                  <a16:creationId xmlns:a16="http://schemas.microsoft.com/office/drawing/2014/main" id="{51ED0543-07A9-431A-B74F-B91B01233711}"/>
                </a:ext>
              </a:extLst>
            </p:cNvPr>
            <p:cNvSpPr/>
            <p:nvPr/>
          </p:nvSpPr>
          <p:spPr bwMode="auto">
            <a:xfrm>
              <a:off x="3525935" y="4198843"/>
              <a:ext cx="157381" cy="112636"/>
            </a:xfrm>
            <a:custGeom>
              <a:avLst/>
              <a:gdLst>
                <a:gd name="T0" fmla="*/ 40 w 43"/>
                <a:gd name="T1" fmla="*/ 15 h 31"/>
                <a:gd name="T2" fmla="*/ 25 w 43"/>
                <a:gd name="T3" fmla="*/ 0 h 31"/>
                <a:gd name="T4" fmla="*/ 2 w 43"/>
                <a:gd name="T5" fmla="*/ 15 h 31"/>
                <a:gd name="T6" fmla="*/ 17 w 43"/>
                <a:gd name="T7" fmla="*/ 31 h 31"/>
                <a:gd name="T8" fmla="*/ 40 w 43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1">
                  <a:moveTo>
                    <a:pt x="40" y="15"/>
                  </a:moveTo>
                  <a:cubicBezTo>
                    <a:pt x="43" y="7"/>
                    <a:pt x="36" y="0"/>
                    <a:pt x="25" y="0"/>
                  </a:cubicBezTo>
                  <a:cubicBezTo>
                    <a:pt x="15" y="0"/>
                    <a:pt x="5" y="7"/>
                    <a:pt x="2" y="15"/>
                  </a:cubicBezTo>
                  <a:cubicBezTo>
                    <a:pt x="0" y="24"/>
                    <a:pt x="7" y="31"/>
                    <a:pt x="17" y="31"/>
                  </a:cubicBezTo>
                  <a:cubicBezTo>
                    <a:pt x="28" y="31"/>
                    <a:pt x="38" y="24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8" name="任意多边形: 形状 947">
              <a:extLst>
                <a:ext uri="{FF2B5EF4-FFF2-40B4-BE49-F238E27FC236}">
                  <a16:creationId xmlns:a16="http://schemas.microsoft.com/office/drawing/2014/main" id="{7E235587-2ABA-436C-82F8-22F665A25C9F}"/>
                </a:ext>
              </a:extLst>
            </p:cNvPr>
            <p:cNvSpPr/>
            <p:nvPr/>
          </p:nvSpPr>
          <p:spPr bwMode="auto">
            <a:xfrm>
              <a:off x="3697202" y="4198843"/>
              <a:ext cx="152752" cy="112636"/>
            </a:xfrm>
            <a:custGeom>
              <a:avLst/>
              <a:gdLst>
                <a:gd name="T0" fmla="*/ 40 w 42"/>
                <a:gd name="T1" fmla="*/ 15 h 31"/>
                <a:gd name="T2" fmla="*/ 25 w 42"/>
                <a:gd name="T3" fmla="*/ 0 h 31"/>
                <a:gd name="T4" fmla="*/ 2 w 42"/>
                <a:gd name="T5" fmla="*/ 15 h 31"/>
                <a:gd name="T6" fmla="*/ 17 w 42"/>
                <a:gd name="T7" fmla="*/ 31 h 31"/>
                <a:gd name="T8" fmla="*/ 40 w 42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1">
                  <a:moveTo>
                    <a:pt x="40" y="15"/>
                  </a:moveTo>
                  <a:cubicBezTo>
                    <a:pt x="42" y="7"/>
                    <a:pt x="35" y="0"/>
                    <a:pt x="25" y="0"/>
                  </a:cubicBezTo>
                  <a:cubicBezTo>
                    <a:pt x="14" y="0"/>
                    <a:pt x="4" y="7"/>
                    <a:pt x="2" y="15"/>
                  </a:cubicBezTo>
                  <a:cubicBezTo>
                    <a:pt x="0" y="24"/>
                    <a:pt x="7" y="31"/>
                    <a:pt x="17" y="31"/>
                  </a:cubicBezTo>
                  <a:cubicBezTo>
                    <a:pt x="28" y="31"/>
                    <a:pt x="38" y="24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9" name="任意多边形: 形状 948">
              <a:extLst>
                <a:ext uri="{FF2B5EF4-FFF2-40B4-BE49-F238E27FC236}">
                  <a16:creationId xmlns:a16="http://schemas.microsoft.com/office/drawing/2014/main" id="{3697ABCC-CF02-4E71-A27B-C1A962010D55}"/>
                </a:ext>
              </a:extLst>
            </p:cNvPr>
            <p:cNvSpPr/>
            <p:nvPr/>
          </p:nvSpPr>
          <p:spPr bwMode="auto">
            <a:xfrm>
              <a:off x="3868469" y="4198843"/>
              <a:ext cx="154295" cy="112636"/>
            </a:xfrm>
            <a:custGeom>
              <a:avLst/>
              <a:gdLst>
                <a:gd name="T0" fmla="*/ 40 w 42"/>
                <a:gd name="T1" fmla="*/ 15 h 31"/>
                <a:gd name="T2" fmla="*/ 24 w 42"/>
                <a:gd name="T3" fmla="*/ 0 h 31"/>
                <a:gd name="T4" fmla="*/ 2 w 42"/>
                <a:gd name="T5" fmla="*/ 15 h 31"/>
                <a:gd name="T6" fmla="*/ 17 w 42"/>
                <a:gd name="T7" fmla="*/ 31 h 31"/>
                <a:gd name="T8" fmla="*/ 40 w 42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1">
                  <a:moveTo>
                    <a:pt x="40" y="15"/>
                  </a:moveTo>
                  <a:cubicBezTo>
                    <a:pt x="42" y="7"/>
                    <a:pt x="35" y="0"/>
                    <a:pt x="24" y="0"/>
                  </a:cubicBezTo>
                  <a:cubicBezTo>
                    <a:pt x="14" y="0"/>
                    <a:pt x="4" y="7"/>
                    <a:pt x="2" y="15"/>
                  </a:cubicBezTo>
                  <a:cubicBezTo>
                    <a:pt x="0" y="24"/>
                    <a:pt x="7" y="31"/>
                    <a:pt x="17" y="31"/>
                  </a:cubicBezTo>
                  <a:cubicBezTo>
                    <a:pt x="28" y="31"/>
                    <a:pt x="38" y="24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0" name="任意多边形: 形状 949">
              <a:extLst>
                <a:ext uri="{FF2B5EF4-FFF2-40B4-BE49-F238E27FC236}">
                  <a16:creationId xmlns:a16="http://schemas.microsoft.com/office/drawing/2014/main" id="{028CA9E5-F47A-4873-B864-6F78D7019675}"/>
                </a:ext>
              </a:extLst>
            </p:cNvPr>
            <p:cNvSpPr/>
            <p:nvPr/>
          </p:nvSpPr>
          <p:spPr bwMode="auto">
            <a:xfrm>
              <a:off x="2793035" y="4337708"/>
              <a:ext cx="163552" cy="115721"/>
            </a:xfrm>
            <a:custGeom>
              <a:avLst/>
              <a:gdLst>
                <a:gd name="T0" fmla="*/ 42 w 45"/>
                <a:gd name="T1" fmla="*/ 16 h 32"/>
                <a:gd name="T2" fmla="*/ 28 w 45"/>
                <a:gd name="T3" fmla="*/ 0 h 32"/>
                <a:gd name="T4" fmla="*/ 3 w 45"/>
                <a:gd name="T5" fmla="*/ 16 h 32"/>
                <a:gd name="T6" fmla="*/ 17 w 45"/>
                <a:gd name="T7" fmla="*/ 32 h 32"/>
                <a:gd name="T8" fmla="*/ 42 w 45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2">
                  <a:moveTo>
                    <a:pt x="42" y="16"/>
                  </a:moveTo>
                  <a:cubicBezTo>
                    <a:pt x="45" y="7"/>
                    <a:pt x="39" y="0"/>
                    <a:pt x="28" y="0"/>
                  </a:cubicBezTo>
                  <a:cubicBezTo>
                    <a:pt x="17" y="0"/>
                    <a:pt x="6" y="7"/>
                    <a:pt x="3" y="16"/>
                  </a:cubicBezTo>
                  <a:cubicBezTo>
                    <a:pt x="0" y="25"/>
                    <a:pt x="7" y="32"/>
                    <a:pt x="17" y="32"/>
                  </a:cubicBezTo>
                  <a:cubicBezTo>
                    <a:pt x="28" y="32"/>
                    <a:pt x="39" y="25"/>
                    <a:pt x="4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1" name="任意多边形: 形状 950">
              <a:extLst>
                <a:ext uri="{FF2B5EF4-FFF2-40B4-BE49-F238E27FC236}">
                  <a16:creationId xmlns:a16="http://schemas.microsoft.com/office/drawing/2014/main" id="{F4A392AE-58DE-4E36-B4AA-9EEBED2FFA3D}"/>
                </a:ext>
              </a:extLst>
            </p:cNvPr>
            <p:cNvSpPr/>
            <p:nvPr/>
          </p:nvSpPr>
          <p:spPr bwMode="auto">
            <a:xfrm>
              <a:off x="2967388" y="4337708"/>
              <a:ext cx="160466" cy="115721"/>
            </a:xfrm>
            <a:custGeom>
              <a:avLst/>
              <a:gdLst>
                <a:gd name="T0" fmla="*/ 42 w 44"/>
                <a:gd name="T1" fmla="*/ 16 h 32"/>
                <a:gd name="T2" fmla="*/ 27 w 44"/>
                <a:gd name="T3" fmla="*/ 0 h 32"/>
                <a:gd name="T4" fmla="*/ 3 w 44"/>
                <a:gd name="T5" fmla="*/ 16 h 32"/>
                <a:gd name="T6" fmla="*/ 17 w 44"/>
                <a:gd name="T7" fmla="*/ 32 h 32"/>
                <a:gd name="T8" fmla="*/ 42 w 44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42" y="16"/>
                  </a:moveTo>
                  <a:cubicBezTo>
                    <a:pt x="44" y="7"/>
                    <a:pt x="38" y="0"/>
                    <a:pt x="27" y="0"/>
                  </a:cubicBezTo>
                  <a:cubicBezTo>
                    <a:pt x="17" y="0"/>
                    <a:pt x="6" y="7"/>
                    <a:pt x="3" y="16"/>
                  </a:cubicBezTo>
                  <a:cubicBezTo>
                    <a:pt x="0" y="25"/>
                    <a:pt x="6" y="32"/>
                    <a:pt x="17" y="32"/>
                  </a:cubicBezTo>
                  <a:cubicBezTo>
                    <a:pt x="28" y="32"/>
                    <a:pt x="39" y="25"/>
                    <a:pt x="4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2" name="任意多边形: 形状 951">
              <a:extLst>
                <a:ext uri="{FF2B5EF4-FFF2-40B4-BE49-F238E27FC236}">
                  <a16:creationId xmlns:a16="http://schemas.microsoft.com/office/drawing/2014/main" id="{87B13AB9-8E9F-497E-9F9D-CD4BC3322A17}"/>
                </a:ext>
              </a:extLst>
            </p:cNvPr>
            <p:cNvSpPr/>
            <p:nvPr/>
          </p:nvSpPr>
          <p:spPr bwMode="auto">
            <a:xfrm>
              <a:off x="3143284" y="4337708"/>
              <a:ext cx="160466" cy="115721"/>
            </a:xfrm>
            <a:custGeom>
              <a:avLst/>
              <a:gdLst>
                <a:gd name="T0" fmla="*/ 41 w 44"/>
                <a:gd name="T1" fmla="*/ 16 h 32"/>
                <a:gd name="T2" fmla="*/ 26 w 44"/>
                <a:gd name="T3" fmla="*/ 0 h 32"/>
                <a:gd name="T4" fmla="*/ 2 w 44"/>
                <a:gd name="T5" fmla="*/ 16 h 32"/>
                <a:gd name="T6" fmla="*/ 17 w 44"/>
                <a:gd name="T7" fmla="*/ 32 h 32"/>
                <a:gd name="T8" fmla="*/ 41 w 44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41" y="16"/>
                  </a:moveTo>
                  <a:cubicBezTo>
                    <a:pt x="44" y="7"/>
                    <a:pt x="37" y="0"/>
                    <a:pt x="26" y="0"/>
                  </a:cubicBezTo>
                  <a:cubicBezTo>
                    <a:pt x="16" y="0"/>
                    <a:pt x="5" y="7"/>
                    <a:pt x="2" y="16"/>
                  </a:cubicBezTo>
                  <a:cubicBezTo>
                    <a:pt x="0" y="25"/>
                    <a:pt x="6" y="32"/>
                    <a:pt x="17" y="32"/>
                  </a:cubicBezTo>
                  <a:cubicBezTo>
                    <a:pt x="28" y="32"/>
                    <a:pt x="38" y="25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3" name="任意多边形: 形状 952">
              <a:extLst>
                <a:ext uri="{FF2B5EF4-FFF2-40B4-BE49-F238E27FC236}">
                  <a16:creationId xmlns:a16="http://schemas.microsoft.com/office/drawing/2014/main" id="{1C28F8C5-5FE2-4FAC-A8EA-4A1BCE8E4910}"/>
                </a:ext>
              </a:extLst>
            </p:cNvPr>
            <p:cNvSpPr/>
            <p:nvPr/>
          </p:nvSpPr>
          <p:spPr bwMode="auto">
            <a:xfrm>
              <a:off x="3314551" y="4337708"/>
              <a:ext cx="160466" cy="115721"/>
            </a:xfrm>
            <a:custGeom>
              <a:avLst/>
              <a:gdLst>
                <a:gd name="T0" fmla="*/ 41 w 44"/>
                <a:gd name="T1" fmla="*/ 16 h 32"/>
                <a:gd name="T2" fmla="*/ 26 w 44"/>
                <a:gd name="T3" fmla="*/ 0 h 32"/>
                <a:gd name="T4" fmla="*/ 3 w 44"/>
                <a:gd name="T5" fmla="*/ 16 h 32"/>
                <a:gd name="T6" fmla="*/ 18 w 44"/>
                <a:gd name="T7" fmla="*/ 32 h 32"/>
                <a:gd name="T8" fmla="*/ 41 w 44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41" y="16"/>
                  </a:moveTo>
                  <a:cubicBezTo>
                    <a:pt x="44" y="7"/>
                    <a:pt x="37" y="0"/>
                    <a:pt x="26" y="0"/>
                  </a:cubicBezTo>
                  <a:cubicBezTo>
                    <a:pt x="16" y="0"/>
                    <a:pt x="5" y="7"/>
                    <a:pt x="3" y="16"/>
                  </a:cubicBezTo>
                  <a:cubicBezTo>
                    <a:pt x="0" y="25"/>
                    <a:pt x="7" y="32"/>
                    <a:pt x="18" y="32"/>
                  </a:cubicBezTo>
                  <a:cubicBezTo>
                    <a:pt x="28" y="32"/>
                    <a:pt x="39" y="25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4" name="任意多边形: 形状 953">
              <a:extLst>
                <a:ext uri="{FF2B5EF4-FFF2-40B4-BE49-F238E27FC236}">
                  <a16:creationId xmlns:a16="http://schemas.microsoft.com/office/drawing/2014/main" id="{CD9A45E7-EBF4-47D3-A56C-5F3B67EB832E}"/>
                </a:ext>
              </a:extLst>
            </p:cNvPr>
            <p:cNvSpPr/>
            <p:nvPr/>
          </p:nvSpPr>
          <p:spPr bwMode="auto">
            <a:xfrm>
              <a:off x="3488904" y="4337708"/>
              <a:ext cx="157381" cy="115721"/>
            </a:xfrm>
            <a:custGeom>
              <a:avLst/>
              <a:gdLst>
                <a:gd name="T0" fmla="*/ 41 w 43"/>
                <a:gd name="T1" fmla="*/ 16 h 32"/>
                <a:gd name="T2" fmla="*/ 26 w 43"/>
                <a:gd name="T3" fmla="*/ 0 h 32"/>
                <a:gd name="T4" fmla="*/ 2 w 43"/>
                <a:gd name="T5" fmla="*/ 16 h 32"/>
                <a:gd name="T6" fmla="*/ 17 w 43"/>
                <a:gd name="T7" fmla="*/ 32 h 32"/>
                <a:gd name="T8" fmla="*/ 41 w 43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2">
                  <a:moveTo>
                    <a:pt x="41" y="16"/>
                  </a:moveTo>
                  <a:cubicBezTo>
                    <a:pt x="43" y="7"/>
                    <a:pt x="36" y="0"/>
                    <a:pt x="26" y="0"/>
                  </a:cubicBezTo>
                  <a:cubicBezTo>
                    <a:pt x="15" y="0"/>
                    <a:pt x="4" y="7"/>
                    <a:pt x="2" y="16"/>
                  </a:cubicBezTo>
                  <a:cubicBezTo>
                    <a:pt x="0" y="25"/>
                    <a:pt x="7" y="32"/>
                    <a:pt x="17" y="32"/>
                  </a:cubicBezTo>
                  <a:cubicBezTo>
                    <a:pt x="28" y="32"/>
                    <a:pt x="39" y="25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5" name="任意多边形: 形状 954">
              <a:extLst>
                <a:ext uri="{FF2B5EF4-FFF2-40B4-BE49-F238E27FC236}">
                  <a16:creationId xmlns:a16="http://schemas.microsoft.com/office/drawing/2014/main" id="{6C470651-143C-4234-A61D-B8CDC6F55011}"/>
                </a:ext>
              </a:extLst>
            </p:cNvPr>
            <p:cNvSpPr/>
            <p:nvPr/>
          </p:nvSpPr>
          <p:spPr bwMode="auto">
            <a:xfrm>
              <a:off x="2745204" y="4479659"/>
              <a:ext cx="163552" cy="123436"/>
            </a:xfrm>
            <a:custGeom>
              <a:avLst/>
              <a:gdLst>
                <a:gd name="T0" fmla="*/ 42 w 45"/>
                <a:gd name="T1" fmla="*/ 17 h 34"/>
                <a:gd name="T2" fmla="*/ 28 w 45"/>
                <a:gd name="T3" fmla="*/ 0 h 34"/>
                <a:gd name="T4" fmla="*/ 3 w 45"/>
                <a:gd name="T5" fmla="*/ 17 h 34"/>
                <a:gd name="T6" fmla="*/ 17 w 45"/>
                <a:gd name="T7" fmla="*/ 34 h 34"/>
                <a:gd name="T8" fmla="*/ 42 w 45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42" y="17"/>
                  </a:moveTo>
                  <a:cubicBezTo>
                    <a:pt x="45" y="8"/>
                    <a:pt x="39" y="0"/>
                    <a:pt x="28" y="0"/>
                  </a:cubicBezTo>
                  <a:cubicBezTo>
                    <a:pt x="17" y="0"/>
                    <a:pt x="6" y="8"/>
                    <a:pt x="3" y="17"/>
                  </a:cubicBezTo>
                  <a:cubicBezTo>
                    <a:pt x="0" y="26"/>
                    <a:pt x="6" y="34"/>
                    <a:pt x="17" y="34"/>
                  </a:cubicBezTo>
                  <a:cubicBezTo>
                    <a:pt x="28" y="34"/>
                    <a:pt x="39" y="26"/>
                    <a:pt x="42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6" name="任意多边形: 形状 955">
              <a:extLst>
                <a:ext uri="{FF2B5EF4-FFF2-40B4-BE49-F238E27FC236}">
                  <a16:creationId xmlns:a16="http://schemas.microsoft.com/office/drawing/2014/main" id="{CD204900-25CB-4BEC-A190-9B67A86CD42F}"/>
                </a:ext>
              </a:extLst>
            </p:cNvPr>
            <p:cNvSpPr/>
            <p:nvPr/>
          </p:nvSpPr>
          <p:spPr bwMode="auto">
            <a:xfrm>
              <a:off x="2919557" y="4479659"/>
              <a:ext cx="165096" cy="123436"/>
            </a:xfrm>
            <a:custGeom>
              <a:avLst/>
              <a:gdLst>
                <a:gd name="T0" fmla="*/ 42 w 45"/>
                <a:gd name="T1" fmla="*/ 17 h 34"/>
                <a:gd name="T2" fmla="*/ 28 w 45"/>
                <a:gd name="T3" fmla="*/ 0 h 34"/>
                <a:gd name="T4" fmla="*/ 3 w 45"/>
                <a:gd name="T5" fmla="*/ 17 h 34"/>
                <a:gd name="T6" fmla="*/ 17 w 45"/>
                <a:gd name="T7" fmla="*/ 34 h 34"/>
                <a:gd name="T8" fmla="*/ 42 w 45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42" y="17"/>
                  </a:moveTo>
                  <a:cubicBezTo>
                    <a:pt x="45" y="8"/>
                    <a:pt x="39" y="0"/>
                    <a:pt x="28" y="0"/>
                  </a:cubicBezTo>
                  <a:cubicBezTo>
                    <a:pt x="17" y="0"/>
                    <a:pt x="6" y="8"/>
                    <a:pt x="3" y="17"/>
                  </a:cubicBezTo>
                  <a:cubicBezTo>
                    <a:pt x="0" y="26"/>
                    <a:pt x="6" y="34"/>
                    <a:pt x="17" y="34"/>
                  </a:cubicBezTo>
                  <a:cubicBezTo>
                    <a:pt x="28" y="34"/>
                    <a:pt x="39" y="26"/>
                    <a:pt x="42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7" name="任意多边形: 形状 956">
              <a:extLst>
                <a:ext uri="{FF2B5EF4-FFF2-40B4-BE49-F238E27FC236}">
                  <a16:creationId xmlns:a16="http://schemas.microsoft.com/office/drawing/2014/main" id="{7CD759FC-B620-434C-A8D4-C05EA2B0F200}"/>
                </a:ext>
              </a:extLst>
            </p:cNvPr>
            <p:cNvSpPr/>
            <p:nvPr/>
          </p:nvSpPr>
          <p:spPr bwMode="auto">
            <a:xfrm>
              <a:off x="3095452" y="4479659"/>
              <a:ext cx="163552" cy="123436"/>
            </a:xfrm>
            <a:custGeom>
              <a:avLst/>
              <a:gdLst>
                <a:gd name="T0" fmla="*/ 43 w 45"/>
                <a:gd name="T1" fmla="*/ 17 h 34"/>
                <a:gd name="T2" fmla="*/ 28 w 45"/>
                <a:gd name="T3" fmla="*/ 0 h 34"/>
                <a:gd name="T4" fmla="*/ 3 w 45"/>
                <a:gd name="T5" fmla="*/ 17 h 34"/>
                <a:gd name="T6" fmla="*/ 18 w 45"/>
                <a:gd name="T7" fmla="*/ 34 h 34"/>
                <a:gd name="T8" fmla="*/ 43 w 45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43" y="17"/>
                  </a:moveTo>
                  <a:cubicBezTo>
                    <a:pt x="45" y="8"/>
                    <a:pt x="39" y="0"/>
                    <a:pt x="28" y="0"/>
                  </a:cubicBezTo>
                  <a:cubicBezTo>
                    <a:pt x="17" y="0"/>
                    <a:pt x="6" y="8"/>
                    <a:pt x="3" y="17"/>
                  </a:cubicBezTo>
                  <a:cubicBezTo>
                    <a:pt x="0" y="26"/>
                    <a:pt x="7" y="34"/>
                    <a:pt x="18" y="34"/>
                  </a:cubicBezTo>
                  <a:cubicBezTo>
                    <a:pt x="29" y="34"/>
                    <a:pt x="40" y="26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8" name="任意多边形: 形状 957">
              <a:extLst>
                <a:ext uri="{FF2B5EF4-FFF2-40B4-BE49-F238E27FC236}">
                  <a16:creationId xmlns:a16="http://schemas.microsoft.com/office/drawing/2014/main" id="{EA09362F-157A-4C3C-A397-18299AABC9AB}"/>
                </a:ext>
              </a:extLst>
            </p:cNvPr>
            <p:cNvSpPr/>
            <p:nvPr/>
          </p:nvSpPr>
          <p:spPr bwMode="auto">
            <a:xfrm>
              <a:off x="3274434" y="4479659"/>
              <a:ext cx="160466" cy="123436"/>
            </a:xfrm>
            <a:custGeom>
              <a:avLst/>
              <a:gdLst>
                <a:gd name="T0" fmla="*/ 42 w 44"/>
                <a:gd name="T1" fmla="*/ 17 h 34"/>
                <a:gd name="T2" fmla="*/ 27 w 44"/>
                <a:gd name="T3" fmla="*/ 0 h 34"/>
                <a:gd name="T4" fmla="*/ 2 w 44"/>
                <a:gd name="T5" fmla="*/ 17 h 34"/>
                <a:gd name="T6" fmla="*/ 17 w 44"/>
                <a:gd name="T7" fmla="*/ 34 h 34"/>
                <a:gd name="T8" fmla="*/ 42 w 44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">
                  <a:moveTo>
                    <a:pt x="42" y="17"/>
                  </a:moveTo>
                  <a:cubicBezTo>
                    <a:pt x="44" y="8"/>
                    <a:pt x="37" y="0"/>
                    <a:pt x="27" y="0"/>
                  </a:cubicBezTo>
                  <a:cubicBezTo>
                    <a:pt x="16" y="0"/>
                    <a:pt x="5" y="8"/>
                    <a:pt x="2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8" y="34"/>
                    <a:pt x="39" y="26"/>
                    <a:pt x="42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9" name="任意多边形: 形状 958">
              <a:extLst>
                <a:ext uri="{FF2B5EF4-FFF2-40B4-BE49-F238E27FC236}">
                  <a16:creationId xmlns:a16="http://schemas.microsoft.com/office/drawing/2014/main" id="{DDBCCCF7-ACB9-4236-A85E-D02365DC5509}"/>
                </a:ext>
              </a:extLst>
            </p:cNvPr>
            <p:cNvSpPr/>
            <p:nvPr/>
          </p:nvSpPr>
          <p:spPr bwMode="auto">
            <a:xfrm>
              <a:off x="3448788" y="4479659"/>
              <a:ext cx="160466" cy="123436"/>
            </a:xfrm>
            <a:custGeom>
              <a:avLst/>
              <a:gdLst>
                <a:gd name="T0" fmla="*/ 42 w 44"/>
                <a:gd name="T1" fmla="*/ 17 h 34"/>
                <a:gd name="T2" fmla="*/ 27 w 44"/>
                <a:gd name="T3" fmla="*/ 0 h 34"/>
                <a:gd name="T4" fmla="*/ 3 w 44"/>
                <a:gd name="T5" fmla="*/ 17 h 34"/>
                <a:gd name="T6" fmla="*/ 18 w 44"/>
                <a:gd name="T7" fmla="*/ 34 h 34"/>
                <a:gd name="T8" fmla="*/ 42 w 44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">
                  <a:moveTo>
                    <a:pt x="42" y="17"/>
                  </a:moveTo>
                  <a:cubicBezTo>
                    <a:pt x="44" y="8"/>
                    <a:pt x="37" y="0"/>
                    <a:pt x="27" y="0"/>
                  </a:cubicBezTo>
                  <a:cubicBezTo>
                    <a:pt x="16" y="0"/>
                    <a:pt x="5" y="8"/>
                    <a:pt x="3" y="17"/>
                  </a:cubicBezTo>
                  <a:cubicBezTo>
                    <a:pt x="0" y="26"/>
                    <a:pt x="7" y="34"/>
                    <a:pt x="18" y="34"/>
                  </a:cubicBezTo>
                  <a:cubicBezTo>
                    <a:pt x="29" y="34"/>
                    <a:pt x="40" y="26"/>
                    <a:pt x="42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0" name="任意多边形: 形状 959">
              <a:extLst>
                <a:ext uri="{FF2B5EF4-FFF2-40B4-BE49-F238E27FC236}">
                  <a16:creationId xmlns:a16="http://schemas.microsoft.com/office/drawing/2014/main" id="{8D0DBCAC-7ED1-4248-A94E-360CD5071450}"/>
                </a:ext>
              </a:extLst>
            </p:cNvPr>
            <p:cNvSpPr/>
            <p:nvPr/>
          </p:nvSpPr>
          <p:spPr bwMode="auto">
            <a:xfrm>
              <a:off x="2689658" y="4629324"/>
              <a:ext cx="171268" cy="128065"/>
            </a:xfrm>
            <a:custGeom>
              <a:avLst/>
              <a:gdLst>
                <a:gd name="T0" fmla="*/ 44 w 47"/>
                <a:gd name="T1" fmla="*/ 17 h 35"/>
                <a:gd name="T2" fmla="*/ 29 w 47"/>
                <a:gd name="T3" fmla="*/ 0 h 35"/>
                <a:gd name="T4" fmla="*/ 4 w 47"/>
                <a:gd name="T5" fmla="*/ 17 h 35"/>
                <a:gd name="T6" fmla="*/ 18 w 47"/>
                <a:gd name="T7" fmla="*/ 35 h 35"/>
                <a:gd name="T8" fmla="*/ 44 w 47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5">
                  <a:moveTo>
                    <a:pt x="44" y="17"/>
                  </a:moveTo>
                  <a:cubicBezTo>
                    <a:pt x="47" y="8"/>
                    <a:pt x="40" y="0"/>
                    <a:pt x="29" y="0"/>
                  </a:cubicBezTo>
                  <a:cubicBezTo>
                    <a:pt x="18" y="0"/>
                    <a:pt x="7" y="8"/>
                    <a:pt x="4" y="17"/>
                  </a:cubicBezTo>
                  <a:cubicBezTo>
                    <a:pt x="0" y="27"/>
                    <a:pt x="7" y="35"/>
                    <a:pt x="18" y="35"/>
                  </a:cubicBezTo>
                  <a:cubicBezTo>
                    <a:pt x="29" y="35"/>
                    <a:pt x="41" y="27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1" name="任意多边形: 形状 960">
              <a:extLst>
                <a:ext uri="{FF2B5EF4-FFF2-40B4-BE49-F238E27FC236}">
                  <a16:creationId xmlns:a16="http://schemas.microsoft.com/office/drawing/2014/main" id="{5F3F1DD4-4BEC-4260-82EB-F17E33DF0276}"/>
                </a:ext>
              </a:extLst>
            </p:cNvPr>
            <p:cNvSpPr/>
            <p:nvPr/>
          </p:nvSpPr>
          <p:spPr bwMode="auto">
            <a:xfrm>
              <a:off x="2873268" y="4629324"/>
              <a:ext cx="166638" cy="128065"/>
            </a:xfrm>
            <a:custGeom>
              <a:avLst/>
              <a:gdLst>
                <a:gd name="T0" fmla="*/ 43 w 46"/>
                <a:gd name="T1" fmla="*/ 17 h 35"/>
                <a:gd name="T2" fmla="*/ 28 w 46"/>
                <a:gd name="T3" fmla="*/ 0 h 35"/>
                <a:gd name="T4" fmla="*/ 3 w 46"/>
                <a:gd name="T5" fmla="*/ 17 h 35"/>
                <a:gd name="T6" fmla="*/ 17 w 46"/>
                <a:gd name="T7" fmla="*/ 35 h 35"/>
                <a:gd name="T8" fmla="*/ 43 w 46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5">
                  <a:moveTo>
                    <a:pt x="43" y="17"/>
                  </a:moveTo>
                  <a:cubicBezTo>
                    <a:pt x="46" y="8"/>
                    <a:pt x="39" y="0"/>
                    <a:pt x="28" y="0"/>
                  </a:cubicBezTo>
                  <a:cubicBezTo>
                    <a:pt x="17" y="0"/>
                    <a:pt x="6" y="8"/>
                    <a:pt x="3" y="17"/>
                  </a:cubicBezTo>
                  <a:cubicBezTo>
                    <a:pt x="0" y="27"/>
                    <a:pt x="6" y="35"/>
                    <a:pt x="17" y="35"/>
                  </a:cubicBezTo>
                  <a:cubicBezTo>
                    <a:pt x="28" y="35"/>
                    <a:pt x="40" y="27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2" name="任意多边形: 形状 961">
              <a:extLst>
                <a:ext uri="{FF2B5EF4-FFF2-40B4-BE49-F238E27FC236}">
                  <a16:creationId xmlns:a16="http://schemas.microsoft.com/office/drawing/2014/main" id="{4F5E87C4-5F0C-4052-9A18-46833A0F30E1}"/>
                </a:ext>
              </a:extLst>
            </p:cNvPr>
            <p:cNvSpPr/>
            <p:nvPr/>
          </p:nvSpPr>
          <p:spPr bwMode="auto">
            <a:xfrm>
              <a:off x="3050707" y="4629324"/>
              <a:ext cx="165096" cy="128065"/>
            </a:xfrm>
            <a:custGeom>
              <a:avLst/>
              <a:gdLst>
                <a:gd name="T0" fmla="*/ 43 w 45"/>
                <a:gd name="T1" fmla="*/ 17 h 35"/>
                <a:gd name="T2" fmla="*/ 28 w 45"/>
                <a:gd name="T3" fmla="*/ 0 h 35"/>
                <a:gd name="T4" fmla="*/ 3 w 45"/>
                <a:gd name="T5" fmla="*/ 17 h 35"/>
                <a:gd name="T6" fmla="*/ 18 w 45"/>
                <a:gd name="T7" fmla="*/ 35 h 35"/>
                <a:gd name="T8" fmla="*/ 43 w 45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43" y="17"/>
                  </a:moveTo>
                  <a:cubicBezTo>
                    <a:pt x="45" y="8"/>
                    <a:pt x="39" y="0"/>
                    <a:pt x="28" y="0"/>
                  </a:cubicBezTo>
                  <a:cubicBezTo>
                    <a:pt x="17" y="0"/>
                    <a:pt x="6" y="8"/>
                    <a:pt x="3" y="17"/>
                  </a:cubicBezTo>
                  <a:cubicBezTo>
                    <a:pt x="0" y="27"/>
                    <a:pt x="6" y="35"/>
                    <a:pt x="18" y="35"/>
                  </a:cubicBezTo>
                  <a:cubicBezTo>
                    <a:pt x="29" y="35"/>
                    <a:pt x="40" y="27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3" name="任意多边形: 形状 962">
              <a:extLst>
                <a:ext uri="{FF2B5EF4-FFF2-40B4-BE49-F238E27FC236}">
                  <a16:creationId xmlns:a16="http://schemas.microsoft.com/office/drawing/2014/main" id="{203CC4F8-1C13-47BF-B527-63987A7DC5BC}"/>
                </a:ext>
              </a:extLst>
            </p:cNvPr>
            <p:cNvSpPr/>
            <p:nvPr/>
          </p:nvSpPr>
          <p:spPr bwMode="auto">
            <a:xfrm>
              <a:off x="3229689" y="4629324"/>
              <a:ext cx="165096" cy="128065"/>
            </a:xfrm>
            <a:custGeom>
              <a:avLst/>
              <a:gdLst>
                <a:gd name="T0" fmla="*/ 43 w 45"/>
                <a:gd name="T1" fmla="*/ 17 h 35"/>
                <a:gd name="T2" fmla="*/ 27 w 45"/>
                <a:gd name="T3" fmla="*/ 0 h 35"/>
                <a:gd name="T4" fmla="*/ 3 w 45"/>
                <a:gd name="T5" fmla="*/ 17 h 35"/>
                <a:gd name="T6" fmla="*/ 18 w 45"/>
                <a:gd name="T7" fmla="*/ 35 h 35"/>
                <a:gd name="T8" fmla="*/ 43 w 45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43" y="17"/>
                  </a:moveTo>
                  <a:cubicBezTo>
                    <a:pt x="45" y="8"/>
                    <a:pt x="38" y="0"/>
                    <a:pt x="27" y="0"/>
                  </a:cubicBezTo>
                  <a:cubicBezTo>
                    <a:pt x="16" y="0"/>
                    <a:pt x="5" y="8"/>
                    <a:pt x="3" y="17"/>
                  </a:cubicBezTo>
                  <a:cubicBezTo>
                    <a:pt x="0" y="27"/>
                    <a:pt x="7" y="35"/>
                    <a:pt x="18" y="35"/>
                  </a:cubicBezTo>
                  <a:cubicBezTo>
                    <a:pt x="29" y="35"/>
                    <a:pt x="40" y="27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4" name="任意多边形: 形状 963">
              <a:extLst>
                <a:ext uri="{FF2B5EF4-FFF2-40B4-BE49-F238E27FC236}">
                  <a16:creationId xmlns:a16="http://schemas.microsoft.com/office/drawing/2014/main" id="{C78B182E-48B9-46C6-AEC5-A5626A515A95}"/>
                </a:ext>
              </a:extLst>
            </p:cNvPr>
            <p:cNvSpPr/>
            <p:nvPr/>
          </p:nvSpPr>
          <p:spPr bwMode="auto">
            <a:xfrm>
              <a:off x="2456673" y="4783619"/>
              <a:ext cx="171268" cy="131151"/>
            </a:xfrm>
            <a:custGeom>
              <a:avLst/>
              <a:gdLst>
                <a:gd name="T0" fmla="*/ 44 w 47"/>
                <a:gd name="T1" fmla="*/ 18 h 36"/>
                <a:gd name="T2" fmla="*/ 30 w 47"/>
                <a:gd name="T3" fmla="*/ 0 h 36"/>
                <a:gd name="T4" fmla="*/ 3 w 47"/>
                <a:gd name="T5" fmla="*/ 18 h 36"/>
                <a:gd name="T6" fmla="*/ 17 w 47"/>
                <a:gd name="T7" fmla="*/ 36 h 36"/>
                <a:gd name="T8" fmla="*/ 44 w 4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4" y="18"/>
                  </a:moveTo>
                  <a:cubicBezTo>
                    <a:pt x="47" y="8"/>
                    <a:pt x="41" y="0"/>
                    <a:pt x="30" y="0"/>
                  </a:cubicBezTo>
                  <a:cubicBezTo>
                    <a:pt x="19" y="0"/>
                    <a:pt x="7" y="8"/>
                    <a:pt x="3" y="18"/>
                  </a:cubicBezTo>
                  <a:cubicBezTo>
                    <a:pt x="0" y="28"/>
                    <a:pt x="6" y="36"/>
                    <a:pt x="17" y="36"/>
                  </a:cubicBezTo>
                  <a:cubicBezTo>
                    <a:pt x="28" y="36"/>
                    <a:pt x="40" y="28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5" name="任意多边形: 形状 964">
              <a:extLst>
                <a:ext uri="{FF2B5EF4-FFF2-40B4-BE49-F238E27FC236}">
                  <a16:creationId xmlns:a16="http://schemas.microsoft.com/office/drawing/2014/main" id="{87829AF9-0694-4D17-A534-C7C831067F1C}"/>
                </a:ext>
              </a:extLst>
            </p:cNvPr>
            <p:cNvSpPr/>
            <p:nvPr/>
          </p:nvSpPr>
          <p:spPr bwMode="auto">
            <a:xfrm>
              <a:off x="2638740" y="4783619"/>
              <a:ext cx="171268" cy="131151"/>
            </a:xfrm>
            <a:custGeom>
              <a:avLst/>
              <a:gdLst>
                <a:gd name="T0" fmla="*/ 44 w 47"/>
                <a:gd name="T1" fmla="*/ 18 h 36"/>
                <a:gd name="T2" fmla="*/ 29 w 47"/>
                <a:gd name="T3" fmla="*/ 0 h 36"/>
                <a:gd name="T4" fmla="*/ 3 w 47"/>
                <a:gd name="T5" fmla="*/ 18 h 36"/>
                <a:gd name="T6" fmla="*/ 17 w 47"/>
                <a:gd name="T7" fmla="*/ 36 h 36"/>
                <a:gd name="T8" fmla="*/ 44 w 4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4" y="18"/>
                  </a:moveTo>
                  <a:cubicBezTo>
                    <a:pt x="47" y="8"/>
                    <a:pt x="40" y="0"/>
                    <a:pt x="29" y="0"/>
                  </a:cubicBezTo>
                  <a:cubicBezTo>
                    <a:pt x="18" y="0"/>
                    <a:pt x="6" y="8"/>
                    <a:pt x="3" y="18"/>
                  </a:cubicBezTo>
                  <a:cubicBezTo>
                    <a:pt x="0" y="28"/>
                    <a:pt x="6" y="36"/>
                    <a:pt x="17" y="36"/>
                  </a:cubicBezTo>
                  <a:cubicBezTo>
                    <a:pt x="29" y="36"/>
                    <a:pt x="41" y="28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6" name="任意多边形: 形状 965">
              <a:extLst>
                <a:ext uri="{FF2B5EF4-FFF2-40B4-BE49-F238E27FC236}">
                  <a16:creationId xmlns:a16="http://schemas.microsoft.com/office/drawing/2014/main" id="{789EC957-B778-4F6B-8266-DB0E80B5C8DE}"/>
                </a:ext>
              </a:extLst>
            </p:cNvPr>
            <p:cNvSpPr/>
            <p:nvPr/>
          </p:nvSpPr>
          <p:spPr bwMode="auto">
            <a:xfrm>
              <a:off x="2820808" y="4783619"/>
              <a:ext cx="172810" cy="131151"/>
            </a:xfrm>
            <a:custGeom>
              <a:avLst/>
              <a:gdLst>
                <a:gd name="T0" fmla="*/ 44 w 47"/>
                <a:gd name="T1" fmla="*/ 18 h 36"/>
                <a:gd name="T2" fmla="*/ 29 w 47"/>
                <a:gd name="T3" fmla="*/ 0 h 36"/>
                <a:gd name="T4" fmla="*/ 3 w 47"/>
                <a:gd name="T5" fmla="*/ 18 h 36"/>
                <a:gd name="T6" fmla="*/ 18 w 47"/>
                <a:gd name="T7" fmla="*/ 36 h 36"/>
                <a:gd name="T8" fmla="*/ 44 w 4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4" y="18"/>
                  </a:moveTo>
                  <a:cubicBezTo>
                    <a:pt x="47" y="8"/>
                    <a:pt x="40" y="0"/>
                    <a:pt x="29" y="0"/>
                  </a:cubicBezTo>
                  <a:cubicBezTo>
                    <a:pt x="18" y="0"/>
                    <a:pt x="6" y="8"/>
                    <a:pt x="3" y="18"/>
                  </a:cubicBezTo>
                  <a:cubicBezTo>
                    <a:pt x="0" y="28"/>
                    <a:pt x="6" y="36"/>
                    <a:pt x="18" y="36"/>
                  </a:cubicBezTo>
                  <a:cubicBezTo>
                    <a:pt x="29" y="36"/>
                    <a:pt x="41" y="28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7" name="任意多边形: 形状 966">
              <a:extLst>
                <a:ext uri="{FF2B5EF4-FFF2-40B4-BE49-F238E27FC236}">
                  <a16:creationId xmlns:a16="http://schemas.microsoft.com/office/drawing/2014/main" id="{0399FDFF-8198-4FEE-BEC2-E8B8A3A7FB0B}"/>
                </a:ext>
              </a:extLst>
            </p:cNvPr>
            <p:cNvSpPr/>
            <p:nvPr/>
          </p:nvSpPr>
          <p:spPr bwMode="auto">
            <a:xfrm>
              <a:off x="3004419" y="4783619"/>
              <a:ext cx="166638" cy="131151"/>
            </a:xfrm>
            <a:custGeom>
              <a:avLst/>
              <a:gdLst>
                <a:gd name="T0" fmla="*/ 43 w 46"/>
                <a:gd name="T1" fmla="*/ 18 h 36"/>
                <a:gd name="T2" fmla="*/ 28 w 46"/>
                <a:gd name="T3" fmla="*/ 0 h 36"/>
                <a:gd name="T4" fmla="*/ 3 w 46"/>
                <a:gd name="T5" fmla="*/ 18 h 36"/>
                <a:gd name="T6" fmla="*/ 18 w 46"/>
                <a:gd name="T7" fmla="*/ 36 h 36"/>
                <a:gd name="T8" fmla="*/ 43 w 46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6">
                  <a:moveTo>
                    <a:pt x="43" y="18"/>
                  </a:moveTo>
                  <a:cubicBezTo>
                    <a:pt x="46" y="8"/>
                    <a:pt x="39" y="0"/>
                    <a:pt x="28" y="0"/>
                  </a:cubicBezTo>
                  <a:cubicBezTo>
                    <a:pt x="17" y="0"/>
                    <a:pt x="6" y="8"/>
                    <a:pt x="3" y="18"/>
                  </a:cubicBezTo>
                  <a:cubicBezTo>
                    <a:pt x="0" y="28"/>
                    <a:pt x="7" y="36"/>
                    <a:pt x="18" y="36"/>
                  </a:cubicBezTo>
                  <a:cubicBezTo>
                    <a:pt x="29" y="36"/>
                    <a:pt x="41" y="28"/>
                    <a:pt x="43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8" name="任意多边形: 形状 967">
              <a:extLst>
                <a:ext uri="{FF2B5EF4-FFF2-40B4-BE49-F238E27FC236}">
                  <a16:creationId xmlns:a16="http://schemas.microsoft.com/office/drawing/2014/main" id="{81A611EA-DF21-48DB-920A-7D4FF199D084}"/>
                </a:ext>
              </a:extLst>
            </p:cNvPr>
            <p:cNvSpPr/>
            <p:nvPr/>
          </p:nvSpPr>
          <p:spPr bwMode="auto">
            <a:xfrm>
              <a:off x="2398041" y="4944086"/>
              <a:ext cx="175896" cy="134237"/>
            </a:xfrm>
            <a:custGeom>
              <a:avLst/>
              <a:gdLst>
                <a:gd name="T0" fmla="*/ 45 w 48"/>
                <a:gd name="T1" fmla="*/ 18 h 37"/>
                <a:gd name="T2" fmla="*/ 30 w 48"/>
                <a:gd name="T3" fmla="*/ 0 h 37"/>
                <a:gd name="T4" fmla="*/ 3 w 48"/>
                <a:gd name="T5" fmla="*/ 18 h 37"/>
                <a:gd name="T6" fmla="*/ 17 w 48"/>
                <a:gd name="T7" fmla="*/ 37 h 37"/>
                <a:gd name="T8" fmla="*/ 45 w 4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7">
                  <a:moveTo>
                    <a:pt x="45" y="18"/>
                  </a:moveTo>
                  <a:cubicBezTo>
                    <a:pt x="48" y="8"/>
                    <a:pt x="42" y="0"/>
                    <a:pt x="30" y="0"/>
                  </a:cubicBezTo>
                  <a:cubicBezTo>
                    <a:pt x="19" y="0"/>
                    <a:pt x="7" y="8"/>
                    <a:pt x="3" y="18"/>
                  </a:cubicBezTo>
                  <a:cubicBezTo>
                    <a:pt x="0" y="29"/>
                    <a:pt x="6" y="37"/>
                    <a:pt x="17" y="37"/>
                  </a:cubicBezTo>
                  <a:cubicBezTo>
                    <a:pt x="29" y="37"/>
                    <a:pt x="41" y="29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9" name="任意多边形: 形状 968">
              <a:extLst>
                <a:ext uri="{FF2B5EF4-FFF2-40B4-BE49-F238E27FC236}">
                  <a16:creationId xmlns:a16="http://schemas.microsoft.com/office/drawing/2014/main" id="{1F4A4BD5-3AA5-49C7-B343-B0D375419193}"/>
                </a:ext>
              </a:extLst>
            </p:cNvPr>
            <p:cNvSpPr/>
            <p:nvPr/>
          </p:nvSpPr>
          <p:spPr bwMode="auto">
            <a:xfrm>
              <a:off x="2580108" y="4944086"/>
              <a:ext cx="178982" cy="134237"/>
            </a:xfrm>
            <a:custGeom>
              <a:avLst/>
              <a:gdLst>
                <a:gd name="T0" fmla="*/ 45 w 49"/>
                <a:gd name="T1" fmla="*/ 18 h 37"/>
                <a:gd name="T2" fmla="*/ 31 w 49"/>
                <a:gd name="T3" fmla="*/ 0 h 37"/>
                <a:gd name="T4" fmla="*/ 4 w 49"/>
                <a:gd name="T5" fmla="*/ 18 h 37"/>
                <a:gd name="T6" fmla="*/ 18 w 49"/>
                <a:gd name="T7" fmla="*/ 37 h 37"/>
                <a:gd name="T8" fmla="*/ 45 w 49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7">
                  <a:moveTo>
                    <a:pt x="45" y="18"/>
                  </a:moveTo>
                  <a:cubicBezTo>
                    <a:pt x="49" y="8"/>
                    <a:pt x="42" y="0"/>
                    <a:pt x="31" y="0"/>
                  </a:cubicBezTo>
                  <a:cubicBezTo>
                    <a:pt x="19" y="0"/>
                    <a:pt x="7" y="8"/>
                    <a:pt x="4" y="18"/>
                  </a:cubicBezTo>
                  <a:cubicBezTo>
                    <a:pt x="0" y="29"/>
                    <a:pt x="7" y="37"/>
                    <a:pt x="18" y="37"/>
                  </a:cubicBezTo>
                  <a:cubicBezTo>
                    <a:pt x="30" y="37"/>
                    <a:pt x="42" y="29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0" name="任意多边形: 形状 969">
              <a:extLst>
                <a:ext uri="{FF2B5EF4-FFF2-40B4-BE49-F238E27FC236}">
                  <a16:creationId xmlns:a16="http://schemas.microsoft.com/office/drawing/2014/main" id="{12AB3CF4-93C7-436A-998D-2F8A45F4A042}"/>
                </a:ext>
              </a:extLst>
            </p:cNvPr>
            <p:cNvSpPr/>
            <p:nvPr/>
          </p:nvSpPr>
          <p:spPr bwMode="auto">
            <a:xfrm>
              <a:off x="2766805" y="4944086"/>
              <a:ext cx="174353" cy="134237"/>
            </a:xfrm>
            <a:custGeom>
              <a:avLst/>
              <a:gdLst>
                <a:gd name="T0" fmla="*/ 45 w 48"/>
                <a:gd name="T1" fmla="*/ 18 h 37"/>
                <a:gd name="T2" fmla="*/ 30 w 48"/>
                <a:gd name="T3" fmla="*/ 0 h 37"/>
                <a:gd name="T4" fmla="*/ 4 w 48"/>
                <a:gd name="T5" fmla="*/ 18 h 37"/>
                <a:gd name="T6" fmla="*/ 19 w 48"/>
                <a:gd name="T7" fmla="*/ 37 h 37"/>
                <a:gd name="T8" fmla="*/ 45 w 4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7">
                  <a:moveTo>
                    <a:pt x="45" y="18"/>
                  </a:moveTo>
                  <a:cubicBezTo>
                    <a:pt x="48" y="8"/>
                    <a:pt x="41" y="0"/>
                    <a:pt x="30" y="0"/>
                  </a:cubicBezTo>
                  <a:cubicBezTo>
                    <a:pt x="19" y="0"/>
                    <a:pt x="7" y="8"/>
                    <a:pt x="4" y="18"/>
                  </a:cubicBezTo>
                  <a:cubicBezTo>
                    <a:pt x="0" y="29"/>
                    <a:pt x="7" y="37"/>
                    <a:pt x="19" y="37"/>
                  </a:cubicBezTo>
                  <a:cubicBezTo>
                    <a:pt x="30" y="37"/>
                    <a:pt x="42" y="29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1" name="任意多边形: 形状 970">
              <a:extLst>
                <a:ext uri="{FF2B5EF4-FFF2-40B4-BE49-F238E27FC236}">
                  <a16:creationId xmlns:a16="http://schemas.microsoft.com/office/drawing/2014/main" id="{A79B0429-5448-4282-8F1E-1DB284993A1E}"/>
                </a:ext>
              </a:extLst>
            </p:cNvPr>
            <p:cNvSpPr/>
            <p:nvPr/>
          </p:nvSpPr>
          <p:spPr bwMode="auto">
            <a:xfrm>
              <a:off x="2336323" y="5107638"/>
              <a:ext cx="178982" cy="138865"/>
            </a:xfrm>
            <a:custGeom>
              <a:avLst/>
              <a:gdLst>
                <a:gd name="T0" fmla="*/ 46 w 49"/>
                <a:gd name="T1" fmla="*/ 19 h 38"/>
                <a:gd name="T2" fmla="*/ 31 w 49"/>
                <a:gd name="T3" fmla="*/ 0 h 38"/>
                <a:gd name="T4" fmla="*/ 4 w 49"/>
                <a:gd name="T5" fmla="*/ 19 h 38"/>
                <a:gd name="T6" fmla="*/ 18 w 49"/>
                <a:gd name="T7" fmla="*/ 38 h 38"/>
                <a:gd name="T8" fmla="*/ 46 w 49"/>
                <a:gd name="T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8">
                  <a:moveTo>
                    <a:pt x="46" y="19"/>
                  </a:moveTo>
                  <a:cubicBezTo>
                    <a:pt x="49" y="9"/>
                    <a:pt x="43" y="0"/>
                    <a:pt x="31" y="0"/>
                  </a:cubicBezTo>
                  <a:cubicBezTo>
                    <a:pt x="20" y="0"/>
                    <a:pt x="7" y="9"/>
                    <a:pt x="4" y="19"/>
                  </a:cubicBezTo>
                  <a:cubicBezTo>
                    <a:pt x="0" y="30"/>
                    <a:pt x="6" y="38"/>
                    <a:pt x="18" y="38"/>
                  </a:cubicBezTo>
                  <a:cubicBezTo>
                    <a:pt x="30" y="38"/>
                    <a:pt x="42" y="30"/>
                    <a:pt x="4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2" name="任意多边形: 形状 971">
              <a:extLst>
                <a:ext uri="{FF2B5EF4-FFF2-40B4-BE49-F238E27FC236}">
                  <a16:creationId xmlns:a16="http://schemas.microsoft.com/office/drawing/2014/main" id="{976190B8-8E3E-4512-AA08-41B0BC289BB0}"/>
                </a:ext>
              </a:extLst>
            </p:cNvPr>
            <p:cNvSpPr/>
            <p:nvPr/>
          </p:nvSpPr>
          <p:spPr bwMode="auto">
            <a:xfrm>
              <a:off x="2526106" y="5107638"/>
              <a:ext cx="178982" cy="138865"/>
            </a:xfrm>
            <a:custGeom>
              <a:avLst/>
              <a:gdLst>
                <a:gd name="T0" fmla="*/ 45 w 49"/>
                <a:gd name="T1" fmla="*/ 19 h 38"/>
                <a:gd name="T2" fmla="*/ 31 w 49"/>
                <a:gd name="T3" fmla="*/ 0 h 38"/>
                <a:gd name="T4" fmla="*/ 3 w 49"/>
                <a:gd name="T5" fmla="*/ 19 h 38"/>
                <a:gd name="T6" fmla="*/ 18 w 49"/>
                <a:gd name="T7" fmla="*/ 38 h 38"/>
                <a:gd name="T8" fmla="*/ 45 w 49"/>
                <a:gd name="T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8">
                  <a:moveTo>
                    <a:pt x="45" y="19"/>
                  </a:moveTo>
                  <a:cubicBezTo>
                    <a:pt x="49" y="9"/>
                    <a:pt x="42" y="0"/>
                    <a:pt x="31" y="0"/>
                  </a:cubicBezTo>
                  <a:cubicBezTo>
                    <a:pt x="19" y="0"/>
                    <a:pt x="7" y="9"/>
                    <a:pt x="3" y="19"/>
                  </a:cubicBezTo>
                  <a:cubicBezTo>
                    <a:pt x="0" y="30"/>
                    <a:pt x="6" y="38"/>
                    <a:pt x="18" y="38"/>
                  </a:cubicBezTo>
                  <a:cubicBezTo>
                    <a:pt x="30" y="38"/>
                    <a:pt x="42" y="30"/>
                    <a:pt x="4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3" name="任意多边形: 形状 972">
              <a:extLst>
                <a:ext uri="{FF2B5EF4-FFF2-40B4-BE49-F238E27FC236}">
                  <a16:creationId xmlns:a16="http://schemas.microsoft.com/office/drawing/2014/main" id="{E4A2870D-8348-43EF-95BE-6DDAA965B6E0}"/>
                </a:ext>
              </a:extLst>
            </p:cNvPr>
            <p:cNvSpPr/>
            <p:nvPr/>
          </p:nvSpPr>
          <p:spPr bwMode="auto">
            <a:xfrm>
              <a:off x="2274605" y="5280448"/>
              <a:ext cx="182068" cy="145037"/>
            </a:xfrm>
            <a:custGeom>
              <a:avLst/>
              <a:gdLst>
                <a:gd name="T0" fmla="*/ 46 w 50"/>
                <a:gd name="T1" fmla="*/ 20 h 40"/>
                <a:gd name="T2" fmla="*/ 32 w 50"/>
                <a:gd name="T3" fmla="*/ 0 h 40"/>
                <a:gd name="T4" fmla="*/ 4 w 50"/>
                <a:gd name="T5" fmla="*/ 20 h 40"/>
                <a:gd name="T6" fmla="*/ 18 w 50"/>
                <a:gd name="T7" fmla="*/ 40 h 40"/>
                <a:gd name="T8" fmla="*/ 46 w 50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0">
                  <a:moveTo>
                    <a:pt x="46" y="20"/>
                  </a:moveTo>
                  <a:cubicBezTo>
                    <a:pt x="50" y="9"/>
                    <a:pt x="44" y="0"/>
                    <a:pt x="32" y="0"/>
                  </a:cubicBezTo>
                  <a:cubicBezTo>
                    <a:pt x="20" y="0"/>
                    <a:pt x="7" y="9"/>
                    <a:pt x="4" y="20"/>
                  </a:cubicBezTo>
                  <a:cubicBezTo>
                    <a:pt x="0" y="31"/>
                    <a:pt x="6" y="40"/>
                    <a:pt x="18" y="40"/>
                  </a:cubicBezTo>
                  <a:cubicBezTo>
                    <a:pt x="30" y="40"/>
                    <a:pt x="43" y="31"/>
                    <a:pt x="4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4" name="任意多边形: 形状 973">
              <a:extLst>
                <a:ext uri="{FF2B5EF4-FFF2-40B4-BE49-F238E27FC236}">
                  <a16:creationId xmlns:a16="http://schemas.microsoft.com/office/drawing/2014/main" id="{31DE480D-5C5D-4BA6-8CE6-5D11FC09FF66}"/>
                </a:ext>
              </a:extLst>
            </p:cNvPr>
            <p:cNvSpPr/>
            <p:nvPr/>
          </p:nvSpPr>
          <p:spPr bwMode="auto">
            <a:xfrm>
              <a:off x="2464388" y="5280448"/>
              <a:ext cx="185154" cy="145037"/>
            </a:xfrm>
            <a:custGeom>
              <a:avLst/>
              <a:gdLst>
                <a:gd name="T0" fmla="*/ 47 w 51"/>
                <a:gd name="T1" fmla="*/ 20 h 40"/>
                <a:gd name="T2" fmla="*/ 32 w 51"/>
                <a:gd name="T3" fmla="*/ 0 h 40"/>
                <a:gd name="T4" fmla="*/ 4 w 51"/>
                <a:gd name="T5" fmla="*/ 20 h 40"/>
                <a:gd name="T6" fmla="*/ 19 w 51"/>
                <a:gd name="T7" fmla="*/ 40 h 40"/>
                <a:gd name="T8" fmla="*/ 47 w 51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0">
                  <a:moveTo>
                    <a:pt x="47" y="20"/>
                  </a:moveTo>
                  <a:cubicBezTo>
                    <a:pt x="51" y="9"/>
                    <a:pt x="44" y="0"/>
                    <a:pt x="32" y="0"/>
                  </a:cubicBezTo>
                  <a:cubicBezTo>
                    <a:pt x="20" y="0"/>
                    <a:pt x="8" y="9"/>
                    <a:pt x="4" y="20"/>
                  </a:cubicBezTo>
                  <a:cubicBezTo>
                    <a:pt x="0" y="31"/>
                    <a:pt x="7" y="40"/>
                    <a:pt x="19" y="40"/>
                  </a:cubicBezTo>
                  <a:cubicBezTo>
                    <a:pt x="31" y="40"/>
                    <a:pt x="43" y="31"/>
                    <a:pt x="4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5" name="任意多边形: 形状 974">
              <a:extLst>
                <a:ext uri="{FF2B5EF4-FFF2-40B4-BE49-F238E27FC236}">
                  <a16:creationId xmlns:a16="http://schemas.microsoft.com/office/drawing/2014/main" id="{C646B0C8-DD06-412F-B3C3-70022EC220AF}"/>
                </a:ext>
              </a:extLst>
            </p:cNvPr>
            <p:cNvSpPr/>
            <p:nvPr/>
          </p:nvSpPr>
          <p:spPr bwMode="auto">
            <a:xfrm>
              <a:off x="2208259" y="5454801"/>
              <a:ext cx="186697" cy="154295"/>
            </a:xfrm>
            <a:custGeom>
              <a:avLst/>
              <a:gdLst>
                <a:gd name="T0" fmla="*/ 47 w 51"/>
                <a:gd name="T1" fmla="*/ 21 h 42"/>
                <a:gd name="T2" fmla="*/ 33 w 51"/>
                <a:gd name="T3" fmla="*/ 0 h 42"/>
                <a:gd name="T4" fmla="*/ 4 w 51"/>
                <a:gd name="T5" fmla="*/ 21 h 42"/>
                <a:gd name="T6" fmla="*/ 18 w 51"/>
                <a:gd name="T7" fmla="*/ 42 h 42"/>
                <a:gd name="T8" fmla="*/ 47 w 51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2">
                  <a:moveTo>
                    <a:pt x="47" y="21"/>
                  </a:moveTo>
                  <a:cubicBezTo>
                    <a:pt x="51" y="10"/>
                    <a:pt x="45" y="0"/>
                    <a:pt x="33" y="0"/>
                  </a:cubicBezTo>
                  <a:cubicBezTo>
                    <a:pt x="21" y="0"/>
                    <a:pt x="8" y="10"/>
                    <a:pt x="4" y="21"/>
                  </a:cubicBezTo>
                  <a:cubicBezTo>
                    <a:pt x="0" y="32"/>
                    <a:pt x="6" y="42"/>
                    <a:pt x="18" y="42"/>
                  </a:cubicBezTo>
                  <a:cubicBezTo>
                    <a:pt x="30" y="42"/>
                    <a:pt x="44" y="32"/>
                    <a:pt x="47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6" name="任意多边形: 形状 975">
              <a:extLst>
                <a:ext uri="{FF2B5EF4-FFF2-40B4-BE49-F238E27FC236}">
                  <a16:creationId xmlns:a16="http://schemas.microsoft.com/office/drawing/2014/main" id="{D183656C-2369-43AC-9BC7-A87C587E2EE8}"/>
                </a:ext>
              </a:extLst>
            </p:cNvPr>
            <p:cNvSpPr/>
            <p:nvPr/>
          </p:nvSpPr>
          <p:spPr bwMode="auto">
            <a:xfrm>
              <a:off x="2401126" y="5454801"/>
              <a:ext cx="189783" cy="154295"/>
            </a:xfrm>
            <a:custGeom>
              <a:avLst/>
              <a:gdLst>
                <a:gd name="T0" fmla="*/ 48 w 52"/>
                <a:gd name="T1" fmla="*/ 21 h 42"/>
                <a:gd name="T2" fmla="*/ 33 w 52"/>
                <a:gd name="T3" fmla="*/ 0 h 42"/>
                <a:gd name="T4" fmla="*/ 4 w 52"/>
                <a:gd name="T5" fmla="*/ 21 h 42"/>
                <a:gd name="T6" fmla="*/ 19 w 52"/>
                <a:gd name="T7" fmla="*/ 42 h 42"/>
                <a:gd name="T8" fmla="*/ 48 w 52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2">
                  <a:moveTo>
                    <a:pt x="48" y="21"/>
                  </a:moveTo>
                  <a:cubicBezTo>
                    <a:pt x="52" y="10"/>
                    <a:pt x="45" y="0"/>
                    <a:pt x="33" y="0"/>
                  </a:cubicBezTo>
                  <a:cubicBezTo>
                    <a:pt x="21" y="0"/>
                    <a:pt x="8" y="10"/>
                    <a:pt x="4" y="21"/>
                  </a:cubicBezTo>
                  <a:cubicBezTo>
                    <a:pt x="0" y="32"/>
                    <a:pt x="7" y="42"/>
                    <a:pt x="19" y="42"/>
                  </a:cubicBezTo>
                  <a:cubicBezTo>
                    <a:pt x="31" y="42"/>
                    <a:pt x="44" y="32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7" name="任意多边形: 形状 976">
              <a:extLst>
                <a:ext uri="{FF2B5EF4-FFF2-40B4-BE49-F238E27FC236}">
                  <a16:creationId xmlns:a16="http://schemas.microsoft.com/office/drawing/2014/main" id="{D7E4678A-1944-41BA-B718-352367551CA2}"/>
                </a:ext>
              </a:extLst>
            </p:cNvPr>
            <p:cNvSpPr/>
            <p:nvPr/>
          </p:nvSpPr>
          <p:spPr bwMode="auto">
            <a:xfrm>
              <a:off x="2138826" y="5641497"/>
              <a:ext cx="194411" cy="154295"/>
            </a:xfrm>
            <a:custGeom>
              <a:avLst/>
              <a:gdLst>
                <a:gd name="T0" fmla="*/ 49 w 53"/>
                <a:gd name="T1" fmla="*/ 21 h 42"/>
                <a:gd name="T2" fmla="*/ 34 w 53"/>
                <a:gd name="T3" fmla="*/ 0 h 42"/>
                <a:gd name="T4" fmla="*/ 4 w 53"/>
                <a:gd name="T5" fmla="*/ 21 h 42"/>
                <a:gd name="T6" fmla="*/ 19 w 53"/>
                <a:gd name="T7" fmla="*/ 42 h 42"/>
                <a:gd name="T8" fmla="*/ 49 w 53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2">
                  <a:moveTo>
                    <a:pt x="49" y="21"/>
                  </a:moveTo>
                  <a:cubicBezTo>
                    <a:pt x="53" y="9"/>
                    <a:pt x="46" y="0"/>
                    <a:pt x="34" y="0"/>
                  </a:cubicBezTo>
                  <a:cubicBezTo>
                    <a:pt x="22" y="0"/>
                    <a:pt x="9" y="9"/>
                    <a:pt x="4" y="21"/>
                  </a:cubicBezTo>
                  <a:cubicBezTo>
                    <a:pt x="0" y="33"/>
                    <a:pt x="7" y="42"/>
                    <a:pt x="19" y="42"/>
                  </a:cubicBezTo>
                  <a:cubicBezTo>
                    <a:pt x="31" y="42"/>
                    <a:pt x="45" y="33"/>
                    <a:pt x="49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8" name="任意多边形: 形状 977">
              <a:extLst>
                <a:ext uri="{FF2B5EF4-FFF2-40B4-BE49-F238E27FC236}">
                  <a16:creationId xmlns:a16="http://schemas.microsoft.com/office/drawing/2014/main" id="{F218A8EF-8C72-46C3-A4F0-95F9D73DC2DC}"/>
                </a:ext>
              </a:extLst>
            </p:cNvPr>
            <p:cNvSpPr/>
            <p:nvPr/>
          </p:nvSpPr>
          <p:spPr bwMode="auto">
            <a:xfrm>
              <a:off x="2339409" y="5641497"/>
              <a:ext cx="189783" cy="154295"/>
            </a:xfrm>
            <a:custGeom>
              <a:avLst/>
              <a:gdLst>
                <a:gd name="T0" fmla="*/ 48 w 52"/>
                <a:gd name="T1" fmla="*/ 21 h 42"/>
                <a:gd name="T2" fmla="*/ 33 w 52"/>
                <a:gd name="T3" fmla="*/ 0 h 42"/>
                <a:gd name="T4" fmla="*/ 4 w 52"/>
                <a:gd name="T5" fmla="*/ 21 h 42"/>
                <a:gd name="T6" fmla="*/ 19 w 52"/>
                <a:gd name="T7" fmla="*/ 42 h 42"/>
                <a:gd name="T8" fmla="*/ 48 w 52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2">
                  <a:moveTo>
                    <a:pt x="48" y="21"/>
                  </a:moveTo>
                  <a:cubicBezTo>
                    <a:pt x="52" y="9"/>
                    <a:pt x="45" y="0"/>
                    <a:pt x="33" y="0"/>
                  </a:cubicBezTo>
                  <a:cubicBezTo>
                    <a:pt x="21" y="0"/>
                    <a:pt x="8" y="9"/>
                    <a:pt x="4" y="21"/>
                  </a:cubicBezTo>
                  <a:cubicBezTo>
                    <a:pt x="0" y="33"/>
                    <a:pt x="7" y="42"/>
                    <a:pt x="19" y="42"/>
                  </a:cubicBezTo>
                  <a:cubicBezTo>
                    <a:pt x="31" y="42"/>
                    <a:pt x="45" y="33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9" name="任意多边形: 形状 978">
              <a:extLst>
                <a:ext uri="{FF2B5EF4-FFF2-40B4-BE49-F238E27FC236}">
                  <a16:creationId xmlns:a16="http://schemas.microsoft.com/office/drawing/2014/main" id="{019CF380-508E-4B4D-8AB1-A39BB7D38677}"/>
                </a:ext>
              </a:extLst>
            </p:cNvPr>
            <p:cNvSpPr/>
            <p:nvPr/>
          </p:nvSpPr>
          <p:spPr bwMode="auto">
            <a:xfrm>
              <a:off x="2539992" y="5641497"/>
              <a:ext cx="186697" cy="154295"/>
            </a:xfrm>
            <a:custGeom>
              <a:avLst/>
              <a:gdLst>
                <a:gd name="T0" fmla="*/ 48 w 51"/>
                <a:gd name="T1" fmla="*/ 21 h 42"/>
                <a:gd name="T2" fmla="*/ 32 w 51"/>
                <a:gd name="T3" fmla="*/ 0 h 42"/>
                <a:gd name="T4" fmla="*/ 3 w 51"/>
                <a:gd name="T5" fmla="*/ 21 h 42"/>
                <a:gd name="T6" fmla="*/ 19 w 51"/>
                <a:gd name="T7" fmla="*/ 42 h 42"/>
                <a:gd name="T8" fmla="*/ 48 w 51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2">
                  <a:moveTo>
                    <a:pt x="48" y="21"/>
                  </a:moveTo>
                  <a:cubicBezTo>
                    <a:pt x="51" y="9"/>
                    <a:pt x="44" y="0"/>
                    <a:pt x="32" y="0"/>
                  </a:cubicBezTo>
                  <a:cubicBezTo>
                    <a:pt x="20" y="0"/>
                    <a:pt x="7" y="9"/>
                    <a:pt x="3" y="21"/>
                  </a:cubicBezTo>
                  <a:cubicBezTo>
                    <a:pt x="0" y="33"/>
                    <a:pt x="7" y="42"/>
                    <a:pt x="19" y="42"/>
                  </a:cubicBezTo>
                  <a:cubicBezTo>
                    <a:pt x="31" y="42"/>
                    <a:pt x="44" y="33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82" name="组合 981">
            <a:extLst>
              <a:ext uri="{FF2B5EF4-FFF2-40B4-BE49-F238E27FC236}">
                <a16:creationId xmlns:a16="http://schemas.microsoft.com/office/drawing/2014/main" id="{4D394BAE-FB3C-4110-8AF0-173C2D772A1F}"/>
              </a:ext>
            </a:extLst>
          </p:cNvPr>
          <p:cNvGrpSpPr/>
          <p:nvPr/>
        </p:nvGrpSpPr>
        <p:grpSpPr>
          <a:xfrm>
            <a:off x="9840307" y="5663559"/>
            <a:ext cx="1680181" cy="473716"/>
            <a:chOff x="9840307" y="546890"/>
            <a:chExt cx="1680181" cy="473716"/>
          </a:xfrm>
        </p:grpSpPr>
        <p:grpSp>
          <p:nvGrpSpPr>
            <p:cNvPr id="983" name="组合 982">
              <a:extLst>
                <a:ext uri="{FF2B5EF4-FFF2-40B4-BE49-F238E27FC236}">
                  <a16:creationId xmlns:a16="http://schemas.microsoft.com/office/drawing/2014/main" id="{A5CAE614-17DE-42F4-A53D-94FE7BD49731}"/>
                </a:ext>
              </a:extLst>
            </p:cNvPr>
            <p:cNvGrpSpPr/>
            <p:nvPr/>
          </p:nvGrpSpPr>
          <p:grpSpPr>
            <a:xfrm>
              <a:off x="10406912" y="558676"/>
              <a:ext cx="255897" cy="302811"/>
              <a:chOff x="4859338" y="3143252"/>
              <a:chExt cx="1047750" cy="1239838"/>
            </a:xfrm>
            <a:solidFill>
              <a:schemeClr val="accent1"/>
            </a:solidFill>
          </p:grpSpPr>
          <p:sp>
            <p:nvSpPr>
              <p:cNvPr id="1095" name="任意多边形: 形状 1094">
                <a:extLst>
                  <a:ext uri="{FF2B5EF4-FFF2-40B4-BE49-F238E27FC236}">
                    <a16:creationId xmlns:a16="http://schemas.microsoft.com/office/drawing/2014/main" id="{37FBFD1D-269F-4932-BA16-C7E02BF2645C}"/>
                  </a:ext>
                </a:extLst>
              </p:cNvPr>
              <p:cNvSpPr/>
              <p:nvPr/>
            </p:nvSpPr>
            <p:spPr bwMode="auto">
              <a:xfrm>
                <a:off x="4859338" y="3451227"/>
                <a:ext cx="1001713" cy="931863"/>
              </a:xfrm>
              <a:custGeom>
                <a:avLst/>
                <a:gdLst>
                  <a:gd name="T0" fmla="*/ 99 w 154"/>
                  <a:gd name="T1" fmla="*/ 70 h 142"/>
                  <a:gd name="T2" fmla="*/ 96 w 154"/>
                  <a:gd name="T3" fmla="*/ 100 h 142"/>
                  <a:gd name="T4" fmla="*/ 82 w 154"/>
                  <a:gd name="T5" fmla="*/ 92 h 142"/>
                  <a:gd name="T6" fmla="*/ 94 w 154"/>
                  <a:gd name="T7" fmla="*/ 71 h 142"/>
                  <a:gd name="T8" fmla="*/ 87 w 154"/>
                  <a:gd name="T9" fmla="*/ 67 h 142"/>
                  <a:gd name="T10" fmla="*/ 87 w 154"/>
                  <a:gd name="T11" fmla="*/ 59 h 142"/>
                  <a:gd name="T12" fmla="*/ 112 w 154"/>
                  <a:gd name="T13" fmla="*/ 31 h 142"/>
                  <a:gd name="T14" fmla="*/ 101 w 154"/>
                  <a:gd name="T15" fmla="*/ 24 h 142"/>
                  <a:gd name="T16" fmla="*/ 79 w 154"/>
                  <a:gd name="T17" fmla="*/ 44 h 142"/>
                  <a:gd name="T18" fmla="*/ 79 w 154"/>
                  <a:gd name="T19" fmla="*/ 31 h 142"/>
                  <a:gd name="T20" fmla="*/ 104 w 154"/>
                  <a:gd name="T21" fmla="*/ 13 h 142"/>
                  <a:gd name="T22" fmla="*/ 107 w 154"/>
                  <a:gd name="T23" fmla="*/ 0 h 142"/>
                  <a:gd name="T24" fmla="*/ 45 w 154"/>
                  <a:gd name="T25" fmla="*/ 28 h 142"/>
                  <a:gd name="T26" fmla="*/ 42 w 154"/>
                  <a:gd name="T27" fmla="*/ 36 h 142"/>
                  <a:gd name="T28" fmla="*/ 64 w 154"/>
                  <a:gd name="T29" fmla="*/ 38 h 142"/>
                  <a:gd name="T30" fmla="*/ 72 w 154"/>
                  <a:gd name="T31" fmla="*/ 57 h 142"/>
                  <a:gd name="T32" fmla="*/ 55 w 154"/>
                  <a:gd name="T33" fmla="*/ 64 h 142"/>
                  <a:gd name="T34" fmla="*/ 70 w 154"/>
                  <a:gd name="T35" fmla="*/ 68 h 142"/>
                  <a:gd name="T36" fmla="*/ 70 w 154"/>
                  <a:gd name="T37" fmla="*/ 80 h 142"/>
                  <a:gd name="T38" fmla="*/ 24 w 154"/>
                  <a:gd name="T39" fmla="*/ 120 h 142"/>
                  <a:gd name="T40" fmla="*/ 0 w 154"/>
                  <a:gd name="T41" fmla="*/ 128 h 142"/>
                  <a:gd name="T42" fmla="*/ 21 w 154"/>
                  <a:gd name="T43" fmla="*/ 137 h 142"/>
                  <a:gd name="T44" fmla="*/ 66 w 154"/>
                  <a:gd name="T45" fmla="*/ 89 h 142"/>
                  <a:gd name="T46" fmla="*/ 64 w 154"/>
                  <a:gd name="T47" fmla="*/ 105 h 142"/>
                  <a:gd name="T48" fmla="*/ 32 w 154"/>
                  <a:gd name="T49" fmla="*/ 135 h 142"/>
                  <a:gd name="T50" fmla="*/ 44 w 154"/>
                  <a:gd name="T51" fmla="*/ 135 h 142"/>
                  <a:gd name="T52" fmla="*/ 68 w 154"/>
                  <a:gd name="T53" fmla="*/ 109 h 142"/>
                  <a:gd name="T54" fmla="*/ 61 w 154"/>
                  <a:gd name="T55" fmla="*/ 126 h 142"/>
                  <a:gd name="T56" fmla="*/ 83 w 154"/>
                  <a:gd name="T57" fmla="*/ 132 h 142"/>
                  <a:gd name="T58" fmla="*/ 84 w 154"/>
                  <a:gd name="T59" fmla="*/ 108 h 142"/>
                  <a:gd name="T60" fmla="*/ 105 w 154"/>
                  <a:gd name="T61" fmla="*/ 117 h 142"/>
                  <a:gd name="T62" fmla="*/ 117 w 154"/>
                  <a:gd name="T63" fmla="*/ 87 h 142"/>
                  <a:gd name="T64" fmla="*/ 130 w 154"/>
                  <a:gd name="T65" fmla="*/ 82 h 142"/>
                  <a:gd name="T66" fmla="*/ 128 w 154"/>
                  <a:gd name="T67" fmla="*/ 118 h 142"/>
                  <a:gd name="T68" fmla="*/ 139 w 154"/>
                  <a:gd name="T69" fmla="*/ 115 h 142"/>
                  <a:gd name="T70" fmla="*/ 134 w 154"/>
                  <a:gd name="T71" fmla="*/ 78 h 142"/>
                  <a:gd name="T72" fmla="*/ 150 w 154"/>
                  <a:gd name="T73" fmla="*/ 65 h 142"/>
                  <a:gd name="T74" fmla="*/ 154 w 154"/>
                  <a:gd name="T75" fmla="*/ 52 h 142"/>
                  <a:gd name="T76" fmla="*/ 113 w 154"/>
                  <a:gd name="T77" fmla="*/ 84 h 142"/>
                  <a:gd name="T78" fmla="*/ 99 w 154"/>
                  <a:gd name="T79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4" h="142">
                    <a:moveTo>
                      <a:pt x="99" y="70"/>
                    </a:moveTo>
                    <a:cubicBezTo>
                      <a:pt x="96" y="100"/>
                      <a:pt x="96" y="100"/>
                      <a:pt x="96" y="100"/>
                    </a:cubicBezTo>
                    <a:cubicBezTo>
                      <a:pt x="92" y="97"/>
                      <a:pt x="86" y="98"/>
                      <a:pt x="82" y="92"/>
                    </a:cubicBezTo>
                    <a:cubicBezTo>
                      <a:pt x="81" y="80"/>
                      <a:pt x="82" y="72"/>
                      <a:pt x="94" y="71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100" y="55"/>
                      <a:pt x="90" y="43"/>
                      <a:pt x="112" y="31"/>
                    </a:cubicBezTo>
                    <a:cubicBezTo>
                      <a:pt x="111" y="24"/>
                      <a:pt x="108" y="22"/>
                      <a:pt x="101" y="24"/>
                    </a:cubicBezTo>
                    <a:cubicBezTo>
                      <a:pt x="90" y="27"/>
                      <a:pt x="100" y="57"/>
                      <a:pt x="79" y="44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84" y="24"/>
                      <a:pt x="92" y="18"/>
                      <a:pt x="104" y="13"/>
                    </a:cubicBezTo>
                    <a:cubicBezTo>
                      <a:pt x="107" y="8"/>
                      <a:pt x="109" y="5"/>
                      <a:pt x="107" y="0"/>
                    </a:cubicBezTo>
                    <a:cubicBezTo>
                      <a:pt x="91" y="14"/>
                      <a:pt x="62" y="33"/>
                      <a:pt x="45" y="28"/>
                    </a:cubicBezTo>
                    <a:cubicBezTo>
                      <a:pt x="42" y="28"/>
                      <a:pt x="42" y="33"/>
                      <a:pt x="42" y="36"/>
                    </a:cubicBezTo>
                    <a:cubicBezTo>
                      <a:pt x="46" y="50"/>
                      <a:pt x="58" y="40"/>
                      <a:pt x="64" y="38"/>
                    </a:cubicBezTo>
                    <a:cubicBezTo>
                      <a:pt x="61" y="53"/>
                      <a:pt x="74" y="44"/>
                      <a:pt x="72" y="57"/>
                    </a:cubicBezTo>
                    <a:cubicBezTo>
                      <a:pt x="65" y="59"/>
                      <a:pt x="54" y="56"/>
                      <a:pt x="55" y="64"/>
                    </a:cubicBezTo>
                    <a:cubicBezTo>
                      <a:pt x="56" y="74"/>
                      <a:pt x="65" y="66"/>
                      <a:pt x="70" y="68"/>
                    </a:cubicBezTo>
                    <a:cubicBezTo>
                      <a:pt x="72" y="72"/>
                      <a:pt x="70" y="76"/>
                      <a:pt x="70" y="80"/>
                    </a:cubicBezTo>
                    <a:cubicBezTo>
                      <a:pt x="60" y="85"/>
                      <a:pt x="47" y="105"/>
                      <a:pt x="24" y="12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" y="136"/>
                      <a:pt x="10" y="138"/>
                      <a:pt x="21" y="137"/>
                    </a:cubicBezTo>
                    <a:cubicBezTo>
                      <a:pt x="36" y="118"/>
                      <a:pt x="51" y="100"/>
                      <a:pt x="66" y="8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7" y="118"/>
                      <a:pt x="36" y="127"/>
                      <a:pt x="32" y="135"/>
                    </a:cubicBezTo>
                    <a:cubicBezTo>
                      <a:pt x="35" y="142"/>
                      <a:pt x="37" y="139"/>
                      <a:pt x="44" y="135"/>
                    </a:cubicBezTo>
                    <a:cubicBezTo>
                      <a:pt x="51" y="121"/>
                      <a:pt x="58" y="112"/>
                      <a:pt x="68" y="109"/>
                    </a:cubicBezTo>
                    <a:cubicBezTo>
                      <a:pt x="74" y="115"/>
                      <a:pt x="67" y="119"/>
                      <a:pt x="61" y="126"/>
                    </a:cubicBezTo>
                    <a:cubicBezTo>
                      <a:pt x="64" y="136"/>
                      <a:pt x="77" y="134"/>
                      <a:pt x="83" y="132"/>
                    </a:cubicBezTo>
                    <a:cubicBezTo>
                      <a:pt x="86" y="124"/>
                      <a:pt x="86" y="116"/>
                      <a:pt x="84" y="108"/>
                    </a:cubicBezTo>
                    <a:cubicBezTo>
                      <a:pt x="90" y="115"/>
                      <a:pt x="97" y="118"/>
                      <a:pt x="105" y="117"/>
                    </a:cubicBezTo>
                    <a:cubicBezTo>
                      <a:pt x="109" y="106"/>
                      <a:pt x="112" y="99"/>
                      <a:pt x="117" y="87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25" y="97"/>
                      <a:pt x="123" y="110"/>
                      <a:pt x="128" y="118"/>
                    </a:cubicBezTo>
                    <a:cubicBezTo>
                      <a:pt x="131" y="120"/>
                      <a:pt x="136" y="120"/>
                      <a:pt x="139" y="115"/>
                    </a:cubicBezTo>
                    <a:cubicBezTo>
                      <a:pt x="140" y="102"/>
                      <a:pt x="137" y="91"/>
                      <a:pt x="134" y="78"/>
                    </a:cubicBezTo>
                    <a:cubicBezTo>
                      <a:pt x="137" y="71"/>
                      <a:pt x="149" y="74"/>
                      <a:pt x="150" y="65"/>
                    </a:cubicBezTo>
                    <a:cubicBezTo>
                      <a:pt x="154" y="52"/>
                      <a:pt x="154" y="52"/>
                      <a:pt x="154" y="52"/>
                    </a:cubicBezTo>
                    <a:cubicBezTo>
                      <a:pt x="144" y="52"/>
                      <a:pt x="127" y="73"/>
                      <a:pt x="113" y="84"/>
                    </a:cubicBezTo>
                    <a:cubicBezTo>
                      <a:pt x="111" y="73"/>
                      <a:pt x="106" y="68"/>
                      <a:pt x="99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6" name="任意多边形: 形状 1095">
                <a:extLst>
                  <a:ext uri="{FF2B5EF4-FFF2-40B4-BE49-F238E27FC236}">
                    <a16:creationId xmlns:a16="http://schemas.microsoft.com/office/drawing/2014/main" id="{5DF1AB32-4C9F-428E-97BE-3FC0DC068DC7}"/>
                  </a:ext>
                </a:extLst>
              </p:cNvPr>
              <p:cNvSpPr/>
              <p:nvPr/>
            </p:nvSpPr>
            <p:spPr bwMode="auto">
              <a:xfrm>
                <a:off x="5405438" y="3143252"/>
                <a:ext cx="241300" cy="295275"/>
              </a:xfrm>
              <a:custGeom>
                <a:avLst/>
                <a:gdLst>
                  <a:gd name="T0" fmla="*/ 0 w 37"/>
                  <a:gd name="T1" fmla="*/ 43 h 45"/>
                  <a:gd name="T2" fmla="*/ 37 w 37"/>
                  <a:gd name="T3" fmla="*/ 24 h 45"/>
                  <a:gd name="T4" fmla="*/ 0 w 37"/>
                  <a:gd name="T5" fmla="*/ 2 h 45"/>
                  <a:gd name="T6" fmla="*/ 0 w 37"/>
                  <a:gd name="T7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5">
                    <a:moveTo>
                      <a:pt x="0" y="43"/>
                    </a:moveTo>
                    <a:cubicBezTo>
                      <a:pt x="25" y="45"/>
                      <a:pt x="33" y="38"/>
                      <a:pt x="37" y="24"/>
                    </a:cubicBezTo>
                    <a:cubicBezTo>
                      <a:pt x="36" y="0"/>
                      <a:pt x="22" y="11"/>
                      <a:pt x="0" y="2"/>
                    </a:cubicBezTo>
                    <a:cubicBezTo>
                      <a:pt x="13" y="24"/>
                      <a:pt x="16" y="33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7" name="任意多边形: 形状 1096">
                <a:extLst>
                  <a:ext uri="{FF2B5EF4-FFF2-40B4-BE49-F238E27FC236}">
                    <a16:creationId xmlns:a16="http://schemas.microsoft.com/office/drawing/2014/main" id="{AA7DECC7-739D-44A5-8530-262A7F61BA34}"/>
                  </a:ext>
                </a:extLst>
              </p:cNvPr>
              <p:cNvSpPr/>
              <p:nvPr/>
            </p:nvSpPr>
            <p:spPr bwMode="auto">
              <a:xfrm>
                <a:off x="5562600" y="3568702"/>
                <a:ext cx="344488" cy="236538"/>
              </a:xfrm>
              <a:custGeom>
                <a:avLst/>
                <a:gdLst>
                  <a:gd name="T0" fmla="*/ 52 w 53"/>
                  <a:gd name="T1" fmla="*/ 3 h 36"/>
                  <a:gd name="T2" fmla="*/ 39 w 53"/>
                  <a:gd name="T3" fmla="*/ 3 h 36"/>
                  <a:gd name="T4" fmla="*/ 2 w 53"/>
                  <a:gd name="T5" fmla="*/ 28 h 36"/>
                  <a:gd name="T6" fmla="*/ 16 w 53"/>
                  <a:gd name="T7" fmla="*/ 34 h 36"/>
                  <a:gd name="T8" fmla="*/ 44 w 53"/>
                  <a:gd name="T9" fmla="*/ 16 h 36"/>
                  <a:gd name="T10" fmla="*/ 52 w 53"/>
                  <a:gd name="T11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36">
                    <a:moveTo>
                      <a:pt x="52" y="3"/>
                    </a:moveTo>
                    <a:cubicBezTo>
                      <a:pt x="47" y="0"/>
                      <a:pt x="43" y="0"/>
                      <a:pt x="39" y="3"/>
                    </a:cubicBezTo>
                    <a:cubicBezTo>
                      <a:pt x="32" y="11"/>
                      <a:pt x="0" y="26"/>
                      <a:pt x="2" y="28"/>
                    </a:cubicBezTo>
                    <a:cubicBezTo>
                      <a:pt x="1" y="34"/>
                      <a:pt x="5" y="36"/>
                      <a:pt x="16" y="34"/>
                    </a:cubicBezTo>
                    <a:cubicBezTo>
                      <a:pt x="26" y="24"/>
                      <a:pt x="35" y="17"/>
                      <a:pt x="44" y="16"/>
                    </a:cubicBezTo>
                    <a:cubicBezTo>
                      <a:pt x="50" y="12"/>
                      <a:pt x="53" y="8"/>
                      <a:pt x="5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84" name="组合 983">
              <a:extLst>
                <a:ext uri="{FF2B5EF4-FFF2-40B4-BE49-F238E27FC236}">
                  <a16:creationId xmlns:a16="http://schemas.microsoft.com/office/drawing/2014/main" id="{7AFA170A-6612-42B1-A364-4F481A989770}"/>
                </a:ext>
              </a:extLst>
            </p:cNvPr>
            <p:cNvGrpSpPr/>
            <p:nvPr/>
          </p:nvGrpSpPr>
          <p:grpSpPr>
            <a:xfrm>
              <a:off x="10763028" y="619664"/>
              <a:ext cx="186703" cy="226577"/>
              <a:chOff x="6310313" y="3359152"/>
              <a:chExt cx="795338" cy="965200"/>
            </a:xfrm>
            <a:solidFill>
              <a:schemeClr val="accent1"/>
            </a:solidFill>
          </p:grpSpPr>
          <p:sp>
            <p:nvSpPr>
              <p:cNvPr id="1093" name="任意多边形: 形状 1092">
                <a:extLst>
                  <a:ext uri="{FF2B5EF4-FFF2-40B4-BE49-F238E27FC236}">
                    <a16:creationId xmlns:a16="http://schemas.microsoft.com/office/drawing/2014/main" id="{66B7AC8B-E7BA-4727-85F0-30CC38C517C4}"/>
                  </a:ext>
                </a:extLst>
              </p:cNvPr>
              <p:cNvSpPr/>
              <p:nvPr/>
            </p:nvSpPr>
            <p:spPr bwMode="auto">
              <a:xfrm>
                <a:off x="6310313" y="3359152"/>
                <a:ext cx="463550" cy="931863"/>
              </a:xfrm>
              <a:custGeom>
                <a:avLst/>
                <a:gdLst>
                  <a:gd name="T0" fmla="*/ 45 w 71"/>
                  <a:gd name="T1" fmla="*/ 75 h 142"/>
                  <a:gd name="T2" fmla="*/ 32 w 71"/>
                  <a:gd name="T3" fmla="*/ 70 h 142"/>
                  <a:gd name="T4" fmla="*/ 39 w 71"/>
                  <a:gd name="T5" fmla="*/ 59 h 142"/>
                  <a:gd name="T6" fmla="*/ 34 w 71"/>
                  <a:gd name="T7" fmla="*/ 49 h 142"/>
                  <a:gd name="T8" fmla="*/ 65 w 71"/>
                  <a:gd name="T9" fmla="*/ 15 h 142"/>
                  <a:gd name="T10" fmla="*/ 65 w 71"/>
                  <a:gd name="T11" fmla="*/ 0 h 142"/>
                  <a:gd name="T12" fmla="*/ 25 w 71"/>
                  <a:gd name="T13" fmla="*/ 4 h 142"/>
                  <a:gd name="T14" fmla="*/ 26 w 71"/>
                  <a:gd name="T15" fmla="*/ 15 h 142"/>
                  <a:gd name="T16" fmla="*/ 44 w 71"/>
                  <a:gd name="T17" fmla="*/ 16 h 142"/>
                  <a:gd name="T18" fmla="*/ 42 w 71"/>
                  <a:gd name="T19" fmla="*/ 27 h 142"/>
                  <a:gd name="T20" fmla="*/ 25 w 71"/>
                  <a:gd name="T21" fmla="*/ 53 h 142"/>
                  <a:gd name="T22" fmla="*/ 31 w 71"/>
                  <a:gd name="T23" fmla="*/ 61 h 142"/>
                  <a:gd name="T24" fmla="*/ 20 w 71"/>
                  <a:gd name="T25" fmla="*/ 76 h 142"/>
                  <a:gd name="T26" fmla="*/ 34 w 71"/>
                  <a:gd name="T27" fmla="*/ 81 h 142"/>
                  <a:gd name="T28" fmla="*/ 28 w 71"/>
                  <a:gd name="T29" fmla="*/ 91 h 142"/>
                  <a:gd name="T30" fmla="*/ 16 w 71"/>
                  <a:gd name="T31" fmla="*/ 83 h 142"/>
                  <a:gd name="T32" fmla="*/ 15 w 71"/>
                  <a:gd name="T33" fmla="*/ 102 h 142"/>
                  <a:gd name="T34" fmla="*/ 1 w 71"/>
                  <a:gd name="T35" fmla="*/ 101 h 142"/>
                  <a:gd name="T36" fmla="*/ 0 w 71"/>
                  <a:gd name="T37" fmla="*/ 110 h 142"/>
                  <a:gd name="T38" fmla="*/ 7 w 71"/>
                  <a:gd name="T39" fmla="*/ 119 h 142"/>
                  <a:gd name="T40" fmla="*/ 33 w 71"/>
                  <a:gd name="T41" fmla="*/ 137 h 142"/>
                  <a:gd name="T42" fmla="*/ 46 w 71"/>
                  <a:gd name="T43" fmla="*/ 78 h 142"/>
                  <a:gd name="T44" fmla="*/ 45 w 71"/>
                  <a:gd name="T45" fmla="*/ 75 h 142"/>
                  <a:gd name="T46" fmla="*/ 30 w 71"/>
                  <a:gd name="T47" fmla="*/ 128 h 142"/>
                  <a:gd name="T48" fmla="*/ 24 w 71"/>
                  <a:gd name="T49" fmla="*/ 133 h 142"/>
                  <a:gd name="T50" fmla="*/ 22 w 71"/>
                  <a:gd name="T51" fmla="*/ 119 h 142"/>
                  <a:gd name="T52" fmla="*/ 30 w 71"/>
                  <a:gd name="T53" fmla="*/ 111 h 142"/>
                  <a:gd name="T54" fmla="*/ 30 w 71"/>
                  <a:gd name="T55" fmla="*/ 12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142">
                    <a:moveTo>
                      <a:pt x="45" y="75"/>
                    </a:moveTo>
                    <a:cubicBezTo>
                      <a:pt x="40" y="73"/>
                      <a:pt x="31" y="74"/>
                      <a:pt x="32" y="70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4"/>
                      <a:pt x="38" y="51"/>
                      <a:pt x="34" y="49"/>
                    </a:cubicBezTo>
                    <a:cubicBezTo>
                      <a:pt x="38" y="40"/>
                      <a:pt x="50" y="28"/>
                      <a:pt x="65" y="15"/>
                    </a:cubicBezTo>
                    <a:cubicBezTo>
                      <a:pt x="71" y="8"/>
                      <a:pt x="71" y="3"/>
                      <a:pt x="65" y="0"/>
                    </a:cubicBezTo>
                    <a:cubicBezTo>
                      <a:pt x="52" y="7"/>
                      <a:pt x="40" y="2"/>
                      <a:pt x="25" y="4"/>
                    </a:cubicBezTo>
                    <a:cubicBezTo>
                      <a:pt x="24" y="5"/>
                      <a:pt x="23" y="10"/>
                      <a:pt x="26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9" y="19"/>
                      <a:pt x="43" y="23"/>
                      <a:pt x="42" y="27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6"/>
                      <a:pt x="23" y="72"/>
                      <a:pt x="20" y="76"/>
                    </a:cubicBezTo>
                    <a:cubicBezTo>
                      <a:pt x="24" y="78"/>
                      <a:pt x="32" y="77"/>
                      <a:pt x="34" y="8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1" y="92"/>
                      <a:pt x="18" y="89"/>
                      <a:pt x="16" y="83"/>
                    </a:cubicBezTo>
                    <a:cubicBezTo>
                      <a:pt x="9" y="90"/>
                      <a:pt x="9" y="95"/>
                      <a:pt x="15" y="102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10" y="133"/>
                      <a:pt x="18" y="142"/>
                      <a:pt x="33" y="137"/>
                    </a:cubicBezTo>
                    <a:cubicBezTo>
                      <a:pt x="32" y="123"/>
                      <a:pt x="41" y="91"/>
                      <a:pt x="46" y="78"/>
                    </a:cubicBezTo>
                    <a:lnTo>
                      <a:pt x="45" y="75"/>
                    </a:lnTo>
                    <a:close/>
                    <a:moveTo>
                      <a:pt x="30" y="128"/>
                    </a:moveTo>
                    <a:cubicBezTo>
                      <a:pt x="30" y="133"/>
                      <a:pt x="26" y="131"/>
                      <a:pt x="24" y="133"/>
                    </a:cubicBezTo>
                    <a:cubicBezTo>
                      <a:pt x="21" y="130"/>
                      <a:pt x="20" y="126"/>
                      <a:pt x="22" y="119"/>
                    </a:cubicBezTo>
                    <a:cubicBezTo>
                      <a:pt x="26" y="112"/>
                      <a:pt x="28" y="109"/>
                      <a:pt x="30" y="111"/>
                    </a:cubicBezTo>
                    <a:cubicBezTo>
                      <a:pt x="32" y="111"/>
                      <a:pt x="30" y="122"/>
                      <a:pt x="30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4" name="任意多边形: 形状 1093">
                <a:extLst>
                  <a:ext uri="{FF2B5EF4-FFF2-40B4-BE49-F238E27FC236}">
                    <a16:creationId xmlns:a16="http://schemas.microsoft.com/office/drawing/2014/main" id="{4CF3D320-E057-40FF-AFCC-1C2EF833FF02}"/>
                  </a:ext>
                </a:extLst>
              </p:cNvPr>
              <p:cNvSpPr/>
              <p:nvPr/>
            </p:nvSpPr>
            <p:spPr bwMode="auto">
              <a:xfrm>
                <a:off x="6532563" y="3371852"/>
                <a:ext cx="573088" cy="952500"/>
              </a:xfrm>
              <a:custGeom>
                <a:avLst/>
                <a:gdLst>
                  <a:gd name="T0" fmla="*/ 85 w 88"/>
                  <a:gd name="T1" fmla="*/ 19 h 145"/>
                  <a:gd name="T2" fmla="*/ 88 w 88"/>
                  <a:gd name="T3" fmla="*/ 12 h 145"/>
                  <a:gd name="T4" fmla="*/ 79 w 88"/>
                  <a:gd name="T5" fmla="*/ 8 h 145"/>
                  <a:gd name="T6" fmla="*/ 23 w 88"/>
                  <a:gd name="T7" fmla="*/ 28 h 145"/>
                  <a:gd name="T8" fmla="*/ 42 w 88"/>
                  <a:gd name="T9" fmla="*/ 32 h 145"/>
                  <a:gd name="T10" fmla="*/ 41 w 88"/>
                  <a:gd name="T11" fmla="*/ 42 h 145"/>
                  <a:gd name="T12" fmla="*/ 26 w 88"/>
                  <a:gd name="T13" fmla="*/ 47 h 145"/>
                  <a:gd name="T14" fmla="*/ 17 w 88"/>
                  <a:gd name="T15" fmla="*/ 70 h 145"/>
                  <a:gd name="T16" fmla="*/ 27 w 88"/>
                  <a:gd name="T17" fmla="*/ 69 h 145"/>
                  <a:gd name="T18" fmla="*/ 41 w 88"/>
                  <a:gd name="T19" fmla="*/ 46 h 145"/>
                  <a:gd name="T20" fmla="*/ 40 w 88"/>
                  <a:gd name="T21" fmla="*/ 67 h 145"/>
                  <a:gd name="T22" fmla="*/ 25 w 88"/>
                  <a:gd name="T23" fmla="*/ 81 h 145"/>
                  <a:gd name="T24" fmla="*/ 7 w 88"/>
                  <a:gd name="T25" fmla="*/ 106 h 145"/>
                  <a:gd name="T26" fmla="*/ 17 w 88"/>
                  <a:gd name="T27" fmla="*/ 118 h 145"/>
                  <a:gd name="T28" fmla="*/ 25 w 88"/>
                  <a:gd name="T29" fmla="*/ 112 h 145"/>
                  <a:gd name="T30" fmla="*/ 23 w 88"/>
                  <a:gd name="T31" fmla="*/ 98 h 145"/>
                  <a:gd name="T32" fmla="*/ 39 w 88"/>
                  <a:gd name="T33" fmla="*/ 85 h 145"/>
                  <a:gd name="T34" fmla="*/ 32 w 88"/>
                  <a:gd name="T35" fmla="*/ 101 h 145"/>
                  <a:gd name="T36" fmla="*/ 31 w 88"/>
                  <a:gd name="T37" fmla="*/ 124 h 145"/>
                  <a:gd name="T38" fmla="*/ 2 w 88"/>
                  <a:gd name="T39" fmla="*/ 140 h 145"/>
                  <a:gd name="T40" fmla="*/ 17 w 88"/>
                  <a:gd name="T41" fmla="*/ 145 h 145"/>
                  <a:gd name="T42" fmla="*/ 60 w 88"/>
                  <a:gd name="T43" fmla="*/ 123 h 145"/>
                  <a:gd name="T44" fmla="*/ 62 w 88"/>
                  <a:gd name="T45" fmla="*/ 115 h 145"/>
                  <a:gd name="T46" fmla="*/ 47 w 88"/>
                  <a:gd name="T47" fmla="*/ 115 h 145"/>
                  <a:gd name="T48" fmla="*/ 49 w 88"/>
                  <a:gd name="T49" fmla="*/ 88 h 145"/>
                  <a:gd name="T50" fmla="*/ 65 w 88"/>
                  <a:gd name="T51" fmla="*/ 81 h 145"/>
                  <a:gd name="T52" fmla="*/ 58 w 88"/>
                  <a:gd name="T53" fmla="*/ 78 h 145"/>
                  <a:gd name="T54" fmla="*/ 58 w 88"/>
                  <a:gd name="T55" fmla="*/ 58 h 145"/>
                  <a:gd name="T56" fmla="*/ 70 w 88"/>
                  <a:gd name="T57" fmla="*/ 38 h 145"/>
                  <a:gd name="T58" fmla="*/ 53 w 88"/>
                  <a:gd name="T59" fmla="*/ 35 h 145"/>
                  <a:gd name="T60" fmla="*/ 53 w 88"/>
                  <a:gd name="T61" fmla="*/ 26 h 145"/>
                  <a:gd name="T62" fmla="*/ 85 w 88"/>
                  <a:gd name="T63" fmla="*/ 19 h 145"/>
                  <a:gd name="T64" fmla="*/ 54 w 88"/>
                  <a:gd name="T65" fmla="*/ 42 h 145"/>
                  <a:gd name="T66" fmla="*/ 63 w 88"/>
                  <a:gd name="T67" fmla="*/ 42 h 145"/>
                  <a:gd name="T68" fmla="*/ 54 w 88"/>
                  <a:gd name="T69" fmla="*/ 52 h 145"/>
                  <a:gd name="T70" fmla="*/ 54 w 88"/>
                  <a:gd name="T71" fmla="*/ 4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145">
                    <a:moveTo>
                      <a:pt x="85" y="19"/>
                    </a:moveTo>
                    <a:cubicBezTo>
                      <a:pt x="88" y="12"/>
                      <a:pt x="88" y="12"/>
                      <a:pt x="88" y="12"/>
                    </a:cubicBezTo>
                    <a:cubicBezTo>
                      <a:pt x="87" y="2"/>
                      <a:pt x="83" y="0"/>
                      <a:pt x="79" y="8"/>
                    </a:cubicBezTo>
                    <a:cubicBezTo>
                      <a:pt x="76" y="16"/>
                      <a:pt x="34" y="28"/>
                      <a:pt x="23" y="28"/>
                    </a:cubicBezTo>
                    <a:cubicBezTo>
                      <a:pt x="10" y="36"/>
                      <a:pt x="36" y="33"/>
                      <a:pt x="42" y="3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0" y="54"/>
                      <a:pt x="19" y="67"/>
                      <a:pt x="17" y="70"/>
                    </a:cubicBezTo>
                    <a:cubicBezTo>
                      <a:pt x="20" y="72"/>
                      <a:pt x="26" y="72"/>
                      <a:pt x="27" y="69"/>
                    </a:cubicBezTo>
                    <a:cubicBezTo>
                      <a:pt x="28" y="57"/>
                      <a:pt x="33" y="48"/>
                      <a:pt x="41" y="46"/>
                    </a:cubicBezTo>
                    <a:cubicBezTo>
                      <a:pt x="43" y="45"/>
                      <a:pt x="40" y="60"/>
                      <a:pt x="40" y="67"/>
                    </a:cubicBezTo>
                    <a:cubicBezTo>
                      <a:pt x="35" y="68"/>
                      <a:pt x="45" y="72"/>
                      <a:pt x="25" y="81"/>
                    </a:cubicBezTo>
                    <a:cubicBezTo>
                      <a:pt x="27" y="92"/>
                      <a:pt x="13" y="97"/>
                      <a:pt x="7" y="106"/>
                    </a:cubicBezTo>
                    <a:cubicBezTo>
                      <a:pt x="10" y="117"/>
                      <a:pt x="14" y="120"/>
                      <a:pt x="17" y="118"/>
                    </a:cubicBezTo>
                    <a:cubicBezTo>
                      <a:pt x="20" y="120"/>
                      <a:pt x="23" y="118"/>
                      <a:pt x="25" y="112"/>
                    </a:cubicBezTo>
                    <a:cubicBezTo>
                      <a:pt x="19" y="105"/>
                      <a:pt x="19" y="100"/>
                      <a:pt x="23" y="98"/>
                    </a:cubicBezTo>
                    <a:cubicBezTo>
                      <a:pt x="29" y="90"/>
                      <a:pt x="30" y="83"/>
                      <a:pt x="39" y="85"/>
                    </a:cubicBezTo>
                    <a:cubicBezTo>
                      <a:pt x="36" y="91"/>
                      <a:pt x="41" y="99"/>
                      <a:pt x="32" y="101"/>
                    </a:cubicBezTo>
                    <a:cubicBezTo>
                      <a:pt x="27" y="100"/>
                      <a:pt x="32" y="119"/>
                      <a:pt x="31" y="124"/>
                    </a:cubicBezTo>
                    <a:cubicBezTo>
                      <a:pt x="7" y="130"/>
                      <a:pt x="0" y="134"/>
                      <a:pt x="2" y="140"/>
                    </a:cubicBezTo>
                    <a:cubicBezTo>
                      <a:pt x="2" y="145"/>
                      <a:pt x="8" y="144"/>
                      <a:pt x="17" y="145"/>
                    </a:cubicBezTo>
                    <a:cubicBezTo>
                      <a:pt x="30" y="134"/>
                      <a:pt x="41" y="128"/>
                      <a:pt x="60" y="123"/>
                    </a:cubicBezTo>
                    <a:cubicBezTo>
                      <a:pt x="64" y="122"/>
                      <a:pt x="64" y="117"/>
                      <a:pt x="62" y="115"/>
                    </a:cubicBezTo>
                    <a:cubicBezTo>
                      <a:pt x="59" y="111"/>
                      <a:pt x="52" y="115"/>
                      <a:pt x="47" y="115"/>
                    </a:cubicBezTo>
                    <a:cubicBezTo>
                      <a:pt x="51" y="106"/>
                      <a:pt x="46" y="95"/>
                      <a:pt x="49" y="88"/>
                    </a:cubicBezTo>
                    <a:cubicBezTo>
                      <a:pt x="55" y="82"/>
                      <a:pt x="61" y="84"/>
                      <a:pt x="65" y="81"/>
                    </a:cubicBezTo>
                    <a:cubicBezTo>
                      <a:pt x="63" y="80"/>
                      <a:pt x="64" y="76"/>
                      <a:pt x="58" y="78"/>
                    </a:cubicBezTo>
                    <a:cubicBezTo>
                      <a:pt x="56" y="72"/>
                      <a:pt x="63" y="64"/>
                      <a:pt x="58" y="58"/>
                    </a:cubicBezTo>
                    <a:cubicBezTo>
                      <a:pt x="64" y="55"/>
                      <a:pt x="67" y="49"/>
                      <a:pt x="70" y="38"/>
                    </a:cubicBezTo>
                    <a:cubicBezTo>
                      <a:pt x="68" y="31"/>
                      <a:pt x="59" y="36"/>
                      <a:pt x="53" y="35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63" y="26"/>
                      <a:pt x="72" y="19"/>
                      <a:pt x="85" y="19"/>
                    </a:cubicBezTo>
                    <a:close/>
                    <a:moveTo>
                      <a:pt x="54" y="42"/>
                    </a:moveTo>
                    <a:cubicBezTo>
                      <a:pt x="58" y="44"/>
                      <a:pt x="61" y="38"/>
                      <a:pt x="63" y="42"/>
                    </a:cubicBezTo>
                    <a:cubicBezTo>
                      <a:pt x="63" y="46"/>
                      <a:pt x="59" y="52"/>
                      <a:pt x="54" y="52"/>
                    </a:cubicBezTo>
                    <a:cubicBezTo>
                      <a:pt x="54" y="49"/>
                      <a:pt x="55" y="45"/>
                      <a:pt x="5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85" name="任意多边形: 形状 984">
              <a:extLst>
                <a:ext uri="{FF2B5EF4-FFF2-40B4-BE49-F238E27FC236}">
                  <a16:creationId xmlns:a16="http://schemas.microsoft.com/office/drawing/2014/main" id="{32873925-D3FD-4658-B81E-813FE95A68FE}"/>
                </a:ext>
              </a:extLst>
            </p:cNvPr>
            <p:cNvSpPr/>
            <p:nvPr/>
          </p:nvSpPr>
          <p:spPr bwMode="auto">
            <a:xfrm>
              <a:off x="11053724" y="594698"/>
              <a:ext cx="179742" cy="255488"/>
            </a:xfrm>
            <a:custGeom>
              <a:avLst/>
              <a:gdLst>
                <a:gd name="T0" fmla="*/ 43 w 107"/>
                <a:gd name="T1" fmla="*/ 2 h 151"/>
                <a:gd name="T2" fmla="*/ 66 w 107"/>
                <a:gd name="T3" fmla="*/ 15 h 151"/>
                <a:gd name="T4" fmla="*/ 58 w 107"/>
                <a:gd name="T5" fmla="*/ 81 h 151"/>
                <a:gd name="T6" fmla="*/ 76 w 107"/>
                <a:gd name="T7" fmla="*/ 70 h 151"/>
                <a:gd name="T8" fmla="*/ 79 w 107"/>
                <a:gd name="T9" fmla="*/ 58 h 151"/>
                <a:gd name="T10" fmla="*/ 94 w 107"/>
                <a:gd name="T11" fmla="*/ 76 h 151"/>
                <a:gd name="T12" fmla="*/ 59 w 107"/>
                <a:gd name="T13" fmla="*/ 98 h 151"/>
                <a:gd name="T14" fmla="*/ 107 w 107"/>
                <a:gd name="T15" fmla="*/ 144 h 151"/>
                <a:gd name="T16" fmla="*/ 74 w 107"/>
                <a:gd name="T17" fmla="*/ 145 h 151"/>
                <a:gd name="T18" fmla="*/ 53 w 107"/>
                <a:gd name="T19" fmla="*/ 104 h 151"/>
                <a:gd name="T20" fmla="*/ 30 w 107"/>
                <a:gd name="T21" fmla="*/ 136 h 151"/>
                <a:gd name="T22" fmla="*/ 0 w 107"/>
                <a:gd name="T23" fmla="*/ 136 h 151"/>
                <a:gd name="T24" fmla="*/ 41 w 107"/>
                <a:gd name="T25" fmla="*/ 108 h 151"/>
                <a:gd name="T26" fmla="*/ 14 w 107"/>
                <a:gd name="T27" fmla="*/ 115 h 151"/>
                <a:gd name="T28" fmla="*/ 8 w 107"/>
                <a:gd name="T29" fmla="*/ 99 h 151"/>
                <a:gd name="T30" fmla="*/ 45 w 107"/>
                <a:gd name="T31" fmla="*/ 86 h 151"/>
                <a:gd name="T32" fmla="*/ 52 w 107"/>
                <a:gd name="T33" fmla="*/ 29 h 151"/>
                <a:gd name="T34" fmla="*/ 43 w 107"/>
                <a:gd name="T35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" h="151">
                  <a:moveTo>
                    <a:pt x="43" y="2"/>
                  </a:moveTo>
                  <a:cubicBezTo>
                    <a:pt x="53" y="0"/>
                    <a:pt x="60" y="2"/>
                    <a:pt x="66" y="15"/>
                  </a:cubicBezTo>
                  <a:cubicBezTo>
                    <a:pt x="63" y="37"/>
                    <a:pt x="56" y="38"/>
                    <a:pt x="58" y="81"/>
                  </a:cubicBezTo>
                  <a:cubicBezTo>
                    <a:pt x="60" y="83"/>
                    <a:pt x="70" y="78"/>
                    <a:pt x="76" y="70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6" y="58"/>
                    <a:pt x="91" y="64"/>
                    <a:pt x="94" y="76"/>
                  </a:cubicBezTo>
                  <a:cubicBezTo>
                    <a:pt x="81" y="90"/>
                    <a:pt x="54" y="92"/>
                    <a:pt x="59" y="98"/>
                  </a:cubicBezTo>
                  <a:cubicBezTo>
                    <a:pt x="67" y="115"/>
                    <a:pt x="84" y="130"/>
                    <a:pt x="107" y="144"/>
                  </a:cubicBezTo>
                  <a:cubicBezTo>
                    <a:pt x="106" y="151"/>
                    <a:pt x="75" y="148"/>
                    <a:pt x="74" y="145"/>
                  </a:cubicBezTo>
                  <a:cubicBezTo>
                    <a:pt x="65" y="136"/>
                    <a:pt x="61" y="109"/>
                    <a:pt x="53" y="104"/>
                  </a:cubicBezTo>
                  <a:cubicBezTo>
                    <a:pt x="45" y="121"/>
                    <a:pt x="38" y="134"/>
                    <a:pt x="30" y="136"/>
                  </a:cubicBezTo>
                  <a:cubicBezTo>
                    <a:pt x="12" y="141"/>
                    <a:pt x="4" y="139"/>
                    <a:pt x="0" y="136"/>
                  </a:cubicBezTo>
                  <a:cubicBezTo>
                    <a:pt x="13" y="126"/>
                    <a:pt x="29" y="130"/>
                    <a:pt x="41" y="108"/>
                  </a:cubicBezTo>
                  <a:cubicBezTo>
                    <a:pt x="32" y="110"/>
                    <a:pt x="17" y="119"/>
                    <a:pt x="14" y="115"/>
                  </a:cubicBezTo>
                  <a:cubicBezTo>
                    <a:pt x="8" y="112"/>
                    <a:pt x="6" y="106"/>
                    <a:pt x="8" y="99"/>
                  </a:cubicBezTo>
                  <a:cubicBezTo>
                    <a:pt x="17" y="102"/>
                    <a:pt x="29" y="97"/>
                    <a:pt x="45" y="86"/>
                  </a:cubicBezTo>
                  <a:cubicBezTo>
                    <a:pt x="47" y="68"/>
                    <a:pt x="43" y="55"/>
                    <a:pt x="52" y="29"/>
                  </a:cubicBezTo>
                  <a:cubicBezTo>
                    <a:pt x="42" y="16"/>
                    <a:pt x="41" y="9"/>
                    <a:pt x="4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86" name="任意多边形: 形状 985">
              <a:extLst>
                <a:ext uri="{FF2B5EF4-FFF2-40B4-BE49-F238E27FC236}">
                  <a16:creationId xmlns:a16="http://schemas.microsoft.com/office/drawing/2014/main" id="{B4D5D928-BFD5-4E4E-BC1C-4EA3B909DE14}"/>
                </a:ext>
              </a:extLst>
            </p:cNvPr>
            <p:cNvSpPr/>
            <p:nvPr/>
          </p:nvSpPr>
          <p:spPr bwMode="auto">
            <a:xfrm>
              <a:off x="11335825" y="571456"/>
              <a:ext cx="184663" cy="301970"/>
            </a:xfrm>
            <a:custGeom>
              <a:avLst/>
              <a:gdLst>
                <a:gd name="T0" fmla="*/ 114 w 119"/>
                <a:gd name="T1" fmla="*/ 42 h 193"/>
                <a:gd name="T2" fmla="*/ 88 w 119"/>
                <a:gd name="T3" fmla="*/ 42 h 193"/>
                <a:gd name="T4" fmla="*/ 88 w 119"/>
                <a:gd name="T5" fmla="*/ 74 h 193"/>
                <a:gd name="T6" fmla="*/ 78 w 119"/>
                <a:gd name="T7" fmla="*/ 58 h 193"/>
                <a:gd name="T8" fmla="*/ 80 w 119"/>
                <a:gd name="T9" fmla="*/ 47 h 193"/>
                <a:gd name="T10" fmla="*/ 94 w 119"/>
                <a:gd name="T11" fmla="*/ 19 h 193"/>
                <a:gd name="T12" fmla="*/ 78 w 119"/>
                <a:gd name="T13" fmla="*/ 1 h 193"/>
                <a:gd name="T14" fmla="*/ 36 w 119"/>
                <a:gd name="T15" fmla="*/ 22 h 193"/>
                <a:gd name="T16" fmla="*/ 44 w 119"/>
                <a:gd name="T17" fmla="*/ 59 h 193"/>
                <a:gd name="T18" fmla="*/ 15 w 119"/>
                <a:gd name="T19" fmla="*/ 55 h 193"/>
                <a:gd name="T20" fmla="*/ 27 w 119"/>
                <a:gd name="T21" fmla="*/ 98 h 193"/>
                <a:gd name="T22" fmla="*/ 22 w 119"/>
                <a:gd name="T23" fmla="*/ 135 h 193"/>
                <a:gd name="T24" fmla="*/ 93 w 119"/>
                <a:gd name="T25" fmla="*/ 83 h 193"/>
                <a:gd name="T26" fmla="*/ 56 w 119"/>
                <a:gd name="T27" fmla="*/ 109 h 193"/>
                <a:gd name="T28" fmla="*/ 67 w 119"/>
                <a:gd name="T29" fmla="*/ 121 h 193"/>
                <a:gd name="T30" fmla="*/ 8 w 119"/>
                <a:gd name="T31" fmla="*/ 151 h 193"/>
                <a:gd name="T32" fmla="*/ 49 w 119"/>
                <a:gd name="T33" fmla="*/ 185 h 193"/>
                <a:gd name="T34" fmla="*/ 71 w 119"/>
                <a:gd name="T35" fmla="*/ 148 h 193"/>
                <a:gd name="T36" fmla="*/ 90 w 119"/>
                <a:gd name="T37" fmla="*/ 124 h 193"/>
                <a:gd name="T38" fmla="*/ 77 w 119"/>
                <a:gd name="T39" fmla="*/ 118 h 193"/>
                <a:gd name="T40" fmla="*/ 115 w 119"/>
                <a:gd name="T41" fmla="*/ 85 h 193"/>
                <a:gd name="T42" fmla="*/ 37 w 119"/>
                <a:gd name="T43" fmla="*/ 110 h 193"/>
                <a:gd name="T44" fmla="*/ 22 w 119"/>
                <a:gd name="T45" fmla="*/ 110 h 193"/>
                <a:gd name="T46" fmla="*/ 37 w 119"/>
                <a:gd name="T47" fmla="*/ 110 h 193"/>
                <a:gd name="T48" fmla="*/ 38 w 119"/>
                <a:gd name="T49" fmla="*/ 92 h 193"/>
                <a:gd name="T50" fmla="*/ 55 w 119"/>
                <a:gd name="T51" fmla="*/ 70 h 193"/>
                <a:gd name="T52" fmla="*/ 53 w 119"/>
                <a:gd name="T53" fmla="*/ 65 h 193"/>
                <a:gd name="T54" fmla="*/ 58 w 119"/>
                <a:gd name="T55" fmla="*/ 62 h 193"/>
                <a:gd name="T56" fmla="*/ 67 w 119"/>
                <a:gd name="T57" fmla="*/ 89 h 193"/>
                <a:gd name="T58" fmla="*/ 71 w 119"/>
                <a:gd name="T59" fmla="*/ 87 h 193"/>
                <a:gd name="T60" fmla="*/ 64 w 119"/>
                <a:gd name="T61" fmla="*/ 80 h 193"/>
                <a:gd name="T62" fmla="*/ 76 w 119"/>
                <a:gd name="T63" fmla="*/ 74 h 193"/>
                <a:gd name="T64" fmla="*/ 56 w 119"/>
                <a:gd name="T65" fmla="*/ 174 h 193"/>
                <a:gd name="T66" fmla="*/ 58 w 119"/>
                <a:gd name="T67" fmla="*/ 14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93">
                  <a:moveTo>
                    <a:pt x="96" y="77"/>
                  </a:moveTo>
                  <a:cubicBezTo>
                    <a:pt x="114" y="42"/>
                    <a:pt x="114" y="42"/>
                    <a:pt x="114" y="42"/>
                  </a:cubicBezTo>
                  <a:cubicBezTo>
                    <a:pt x="119" y="36"/>
                    <a:pt x="118" y="30"/>
                    <a:pt x="113" y="24"/>
                  </a:cubicBezTo>
                  <a:cubicBezTo>
                    <a:pt x="112" y="15"/>
                    <a:pt x="104" y="36"/>
                    <a:pt x="88" y="42"/>
                  </a:cubicBezTo>
                  <a:cubicBezTo>
                    <a:pt x="93" y="51"/>
                    <a:pt x="97" y="49"/>
                    <a:pt x="100" y="45"/>
                  </a:cubicBezTo>
                  <a:cubicBezTo>
                    <a:pt x="102" y="55"/>
                    <a:pt x="92" y="64"/>
                    <a:pt x="88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4" y="15"/>
                    <a:pt x="90" y="0"/>
                    <a:pt x="88" y="4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6" y="15"/>
                    <a:pt x="72" y="36"/>
                    <a:pt x="58" y="44"/>
                  </a:cubicBezTo>
                  <a:cubicBezTo>
                    <a:pt x="51" y="34"/>
                    <a:pt x="39" y="17"/>
                    <a:pt x="36" y="2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7"/>
                    <a:pt x="39" y="47"/>
                    <a:pt x="44" y="59"/>
                  </a:cubicBezTo>
                  <a:cubicBezTo>
                    <a:pt x="43" y="65"/>
                    <a:pt x="40" y="69"/>
                    <a:pt x="34" y="71"/>
                  </a:cubicBezTo>
                  <a:cubicBezTo>
                    <a:pt x="28" y="60"/>
                    <a:pt x="22" y="49"/>
                    <a:pt x="15" y="55"/>
                  </a:cubicBezTo>
                  <a:cubicBezTo>
                    <a:pt x="16" y="54"/>
                    <a:pt x="23" y="71"/>
                    <a:pt x="28" y="87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2"/>
                    <a:pt x="5" y="138"/>
                    <a:pt x="22" y="135"/>
                  </a:cubicBezTo>
                  <a:cubicBezTo>
                    <a:pt x="31" y="124"/>
                    <a:pt x="34" y="114"/>
                    <a:pt x="54" y="104"/>
                  </a:cubicBezTo>
                  <a:cubicBezTo>
                    <a:pt x="68" y="88"/>
                    <a:pt x="91" y="90"/>
                    <a:pt x="93" y="83"/>
                  </a:cubicBezTo>
                  <a:cubicBezTo>
                    <a:pt x="103" y="92"/>
                    <a:pt x="84" y="98"/>
                    <a:pt x="79" y="104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1" y="113"/>
                    <a:pt x="50" y="114"/>
                    <a:pt x="54" y="121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54" y="136"/>
                    <a:pt x="1" y="145"/>
                    <a:pt x="8" y="15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26" y="163"/>
                    <a:pt x="40" y="176"/>
                    <a:pt x="49" y="185"/>
                  </a:cubicBezTo>
                  <a:cubicBezTo>
                    <a:pt x="51" y="192"/>
                    <a:pt x="58" y="193"/>
                    <a:pt x="70" y="182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81" y="146"/>
                    <a:pt x="93" y="149"/>
                    <a:pt x="101" y="141"/>
                  </a:cubicBezTo>
                  <a:cubicBezTo>
                    <a:pt x="101" y="129"/>
                    <a:pt x="97" y="124"/>
                    <a:pt x="90" y="124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84" y="107"/>
                    <a:pt x="93" y="95"/>
                    <a:pt x="107" y="94"/>
                  </a:cubicBezTo>
                  <a:cubicBezTo>
                    <a:pt x="112" y="92"/>
                    <a:pt x="115" y="91"/>
                    <a:pt x="115" y="85"/>
                  </a:cubicBezTo>
                  <a:cubicBezTo>
                    <a:pt x="112" y="79"/>
                    <a:pt x="107" y="73"/>
                    <a:pt x="96" y="77"/>
                  </a:cubicBezTo>
                  <a:close/>
                  <a:moveTo>
                    <a:pt x="37" y="110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17" y="123"/>
                    <a:pt x="16" y="111"/>
                    <a:pt x="22" y="110"/>
                  </a:cubicBezTo>
                  <a:cubicBezTo>
                    <a:pt x="28" y="108"/>
                    <a:pt x="39" y="89"/>
                    <a:pt x="53" y="92"/>
                  </a:cubicBezTo>
                  <a:cubicBezTo>
                    <a:pt x="56" y="97"/>
                    <a:pt x="41" y="102"/>
                    <a:pt x="37" y="110"/>
                  </a:cubicBezTo>
                  <a:close/>
                  <a:moveTo>
                    <a:pt x="50" y="79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30" y="93"/>
                    <a:pt x="29" y="81"/>
                    <a:pt x="35" y="79"/>
                  </a:cubicBezTo>
                  <a:cubicBezTo>
                    <a:pt x="42" y="76"/>
                    <a:pt x="51" y="69"/>
                    <a:pt x="55" y="70"/>
                  </a:cubicBezTo>
                  <a:lnTo>
                    <a:pt x="50" y="79"/>
                  </a:lnTo>
                  <a:close/>
                  <a:moveTo>
                    <a:pt x="53" y="65"/>
                  </a:moveTo>
                  <a:cubicBezTo>
                    <a:pt x="50" y="64"/>
                    <a:pt x="53" y="60"/>
                    <a:pt x="54" y="57"/>
                  </a:cubicBezTo>
                  <a:cubicBezTo>
                    <a:pt x="55" y="56"/>
                    <a:pt x="57" y="60"/>
                    <a:pt x="58" y="62"/>
                  </a:cubicBezTo>
                  <a:cubicBezTo>
                    <a:pt x="56" y="61"/>
                    <a:pt x="56" y="64"/>
                    <a:pt x="53" y="65"/>
                  </a:cubicBezTo>
                  <a:close/>
                  <a:moveTo>
                    <a:pt x="67" y="89"/>
                  </a:moveTo>
                  <a:cubicBezTo>
                    <a:pt x="66" y="89"/>
                    <a:pt x="67" y="86"/>
                    <a:pt x="68" y="84"/>
                  </a:cubicBezTo>
                  <a:cubicBezTo>
                    <a:pt x="69" y="83"/>
                    <a:pt x="70" y="86"/>
                    <a:pt x="71" y="87"/>
                  </a:cubicBezTo>
                  <a:cubicBezTo>
                    <a:pt x="69" y="87"/>
                    <a:pt x="69" y="89"/>
                    <a:pt x="67" y="89"/>
                  </a:cubicBezTo>
                  <a:close/>
                  <a:moveTo>
                    <a:pt x="64" y="80"/>
                  </a:moveTo>
                  <a:cubicBezTo>
                    <a:pt x="59" y="79"/>
                    <a:pt x="66" y="70"/>
                    <a:pt x="66" y="64"/>
                  </a:cubicBezTo>
                  <a:cubicBezTo>
                    <a:pt x="70" y="61"/>
                    <a:pt x="73" y="70"/>
                    <a:pt x="76" y="74"/>
                  </a:cubicBezTo>
                  <a:cubicBezTo>
                    <a:pt x="71" y="73"/>
                    <a:pt x="71" y="80"/>
                    <a:pt x="64" y="80"/>
                  </a:cubicBezTo>
                  <a:close/>
                  <a:moveTo>
                    <a:pt x="56" y="174"/>
                  </a:moveTo>
                  <a:cubicBezTo>
                    <a:pt x="54" y="172"/>
                    <a:pt x="38" y="170"/>
                    <a:pt x="29" y="162"/>
                  </a:cubicBezTo>
                  <a:cubicBezTo>
                    <a:pt x="24" y="152"/>
                    <a:pt x="57" y="142"/>
                    <a:pt x="58" y="149"/>
                  </a:cubicBezTo>
                  <a:cubicBezTo>
                    <a:pt x="62" y="134"/>
                    <a:pt x="63" y="174"/>
                    <a:pt x="56" y="1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87" name="任意多边形: 形状 986">
              <a:extLst>
                <a:ext uri="{FF2B5EF4-FFF2-40B4-BE49-F238E27FC236}">
                  <a16:creationId xmlns:a16="http://schemas.microsoft.com/office/drawing/2014/main" id="{D8BD3DEE-2E0D-4CF4-BA5A-227439E59AC3}"/>
                </a:ext>
              </a:extLst>
            </p:cNvPr>
            <p:cNvSpPr/>
            <p:nvPr/>
          </p:nvSpPr>
          <p:spPr bwMode="auto">
            <a:xfrm>
              <a:off x="9846858" y="551803"/>
              <a:ext cx="456929" cy="462252"/>
            </a:xfrm>
            <a:custGeom>
              <a:avLst/>
              <a:gdLst>
                <a:gd name="T0" fmla="*/ 140 w 272"/>
                <a:gd name="T1" fmla="*/ 264 h 273"/>
                <a:gd name="T2" fmla="*/ 152 w 272"/>
                <a:gd name="T3" fmla="*/ 246 h 273"/>
                <a:gd name="T4" fmla="*/ 108 w 272"/>
                <a:gd name="T5" fmla="*/ 252 h 273"/>
                <a:gd name="T6" fmla="*/ 116 w 272"/>
                <a:gd name="T7" fmla="*/ 250 h 273"/>
                <a:gd name="T8" fmla="*/ 91 w 272"/>
                <a:gd name="T9" fmla="*/ 259 h 273"/>
                <a:gd name="T10" fmla="*/ 183 w 272"/>
                <a:gd name="T11" fmla="*/ 239 h 273"/>
                <a:gd name="T12" fmla="*/ 201 w 272"/>
                <a:gd name="T13" fmla="*/ 231 h 273"/>
                <a:gd name="T14" fmla="*/ 193 w 272"/>
                <a:gd name="T15" fmla="*/ 236 h 273"/>
                <a:gd name="T16" fmla="*/ 220 w 272"/>
                <a:gd name="T17" fmla="*/ 227 h 273"/>
                <a:gd name="T18" fmla="*/ 217 w 272"/>
                <a:gd name="T19" fmla="*/ 227 h 273"/>
                <a:gd name="T20" fmla="*/ 48 w 272"/>
                <a:gd name="T21" fmla="*/ 225 h 273"/>
                <a:gd name="T22" fmla="*/ 216 w 272"/>
                <a:gd name="T23" fmla="*/ 215 h 273"/>
                <a:gd name="T24" fmla="*/ 236 w 272"/>
                <a:gd name="T25" fmla="*/ 219 h 273"/>
                <a:gd name="T26" fmla="*/ 224 w 272"/>
                <a:gd name="T27" fmla="*/ 203 h 273"/>
                <a:gd name="T28" fmla="*/ 48 w 272"/>
                <a:gd name="T29" fmla="*/ 197 h 273"/>
                <a:gd name="T30" fmla="*/ 31 w 272"/>
                <a:gd name="T31" fmla="*/ 184 h 273"/>
                <a:gd name="T32" fmla="*/ 39 w 272"/>
                <a:gd name="T33" fmla="*/ 176 h 273"/>
                <a:gd name="T34" fmla="*/ 251 w 272"/>
                <a:gd name="T35" fmla="*/ 181 h 273"/>
                <a:gd name="T36" fmla="*/ 64 w 272"/>
                <a:gd name="T37" fmla="*/ 65 h 273"/>
                <a:gd name="T38" fmla="*/ 35 w 272"/>
                <a:gd name="T39" fmla="*/ 134 h 273"/>
                <a:gd name="T40" fmla="*/ 28 w 272"/>
                <a:gd name="T41" fmla="*/ 131 h 273"/>
                <a:gd name="T42" fmla="*/ 12 w 272"/>
                <a:gd name="T43" fmla="*/ 123 h 273"/>
                <a:gd name="T44" fmla="*/ 258 w 272"/>
                <a:gd name="T45" fmla="*/ 115 h 273"/>
                <a:gd name="T46" fmla="*/ 262 w 272"/>
                <a:gd name="T47" fmla="*/ 125 h 273"/>
                <a:gd name="T48" fmla="*/ 245 w 272"/>
                <a:gd name="T49" fmla="*/ 113 h 273"/>
                <a:gd name="T50" fmla="*/ 23 w 272"/>
                <a:gd name="T51" fmla="*/ 99 h 273"/>
                <a:gd name="T52" fmla="*/ 16 w 272"/>
                <a:gd name="T53" fmla="*/ 121 h 273"/>
                <a:gd name="T54" fmla="*/ 22 w 272"/>
                <a:gd name="T55" fmla="*/ 147 h 273"/>
                <a:gd name="T56" fmla="*/ 22 w 272"/>
                <a:gd name="T57" fmla="*/ 144 h 273"/>
                <a:gd name="T58" fmla="*/ 22 w 272"/>
                <a:gd name="T59" fmla="*/ 114 h 273"/>
                <a:gd name="T60" fmla="*/ 36 w 272"/>
                <a:gd name="T61" fmla="*/ 89 h 273"/>
                <a:gd name="T62" fmla="*/ 27 w 272"/>
                <a:gd name="T63" fmla="*/ 92 h 273"/>
                <a:gd name="T64" fmla="*/ 252 w 272"/>
                <a:gd name="T65" fmla="*/ 76 h 273"/>
                <a:gd name="T66" fmla="*/ 239 w 272"/>
                <a:gd name="T67" fmla="*/ 82 h 273"/>
                <a:gd name="T68" fmla="*/ 25 w 272"/>
                <a:gd name="T69" fmla="*/ 76 h 273"/>
                <a:gd name="T70" fmla="*/ 39 w 272"/>
                <a:gd name="T71" fmla="*/ 70 h 273"/>
                <a:gd name="T72" fmla="*/ 42 w 272"/>
                <a:gd name="T73" fmla="*/ 84 h 273"/>
                <a:gd name="T74" fmla="*/ 37 w 272"/>
                <a:gd name="T75" fmla="*/ 60 h 273"/>
                <a:gd name="T76" fmla="*/ 45 w 272"/>
                <a:gd name="T77" fmla="*/ 57 h 273"/>
                <a:gd name="T78" fmla="*/ 57 w 272"/>
                <a:gd name="T79" fmla="*/ 54 h 273"/>
                <a:gd name="T80" fmla="*/ 50 w 272"/>
                <a:gd name="T81" fmla="*/ 44 h 273"/>
                <a:gd name="T82" fmla="*/ 211 w 272"/>
                <a:gd name="T83" fmla="*/ 48 h 273"/>
                <a:gd name="T84" fmla="*/ 217 w 272"/>
                <a:gd name="T85" fmla="*/ 48 h 273"/>
                <a:gd name="T86" fmla="*/ 215 w 272"/>
                <a:gd name="T87" fmla="*/ 40 h 273"/>
                <a:gd name="T88" fmla="*/ 88 w 272"/>
                <a:gd name="T89" fmla="*/ 38 h 273"/>
                <a:gd name="T90" fmla="*/ 210 w 272"/>
                <a:gd name="T91" fmla="*/ 44 h 273"/>
                <a:gd name="T92" fmla="*/ 60 w 272"/>
                <a:gd name="T93" fmla="*/ 37 h 273"/>
                <a:gd name="T94" fmla="*/ 65 w 272"/>
                <a:gd name="T95" fmla="*/ 35 h 273"/>
                <a:gd name="T96" fmla="*/ 62 w 272"/>
                <a:gd name="T97" fmla="*/ 45 h 273"/>
                <a:gd name="T98" fmla="*/ 171 w 272"/>
                <a:gd name="T99" fmla="*/ 23 h 273"/>
                <a:gd name="T100" fmla="*/ 108 w 272"/>
                <a:gd name="T101" fmla="*/ 20 h 273"/>
                <a:gd name="T102" fmla="*/ 78 w 272"/>
                <a:gd name="T103" fmla="*/ 30 h 273"/>
                <a:gd name="T104" fmla="*/ 89 w 272"/>
                <a:gd name="T105" fmla="*/ 32 h 273"/>
                <a:gd name="T106" fmla="*/ 115 w 272"/>
                <a:gd name="T107" fmla="*/ 16 h 273"/>
                <a:gd name="T108" fmla="*/ 162 w 272"/>
                <a:gd name="T109" fmla="*/ 19 h 273"/>
                <a:gd name="T110" fmla="*/ 157 w 272"/>
                <a:gd name="T111" fmla="*/ 34 h 273"/>
                <a:gd name="T112" fmla="*/ 175 w 272"/>
                <a:gd name="T113" fmla="*/ 30 h 273"/>
                <a:gd name="T114" fmla="*/ 168 w 272"/>
                <a:gd name="T115" fmla="*/ 21 h 273"/>
                <a:gd name="T116" fmla="*/ 108 w 272"/>
                <a:gd name="T117" fmla="*/ 15 h 273"/>
                <a:gd name="T118" fmla="*/ 178 w 272"/>
                <a:gd name="T119" fmla="*/ 12 h 273"/>
                <a:gd name="T120" fmla="*/ 136 w 272"/>
                <a:gd name="T121" fmla="*/ 273 h 273"/>
                <a:gd name="T122" fmla="*/ 0 w 272"/>
                <a:gd name="T123" fmla="*/ 13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" h="273">
                  <a:moveTo>
                    <a:pt x="144" y="258"/>
                  </a:moveTo>
                  <a:cubicBezTo>
                    <a:pt x="144" y="247"/>
                    <a:pt x="144" y="247"/>
                    <a:pt x="144" y="247"/>
                  </a:cubicBezTo>
                  <a:cubicBezTo>
                    <a:pt x="148" y="247"/>
                    <a:pt x="148" y="247"/>
                    <a:pt x="148" y="247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48" y="265"/>
                    <a:pt x="145" y="268"/>
                    <a:pt x="142" y="268"/>
                  </a:cubicBezTo>
                  <a:cubicBezTo>
                    <a:pt x="139" y="268"/>
                    <a:pt x="139" y="268"/>
                    <a:pt x="139" y="268"/>
                  </a:cubicBezTo>
                  <a:cubicBezTo>
                    <a:pt x="135" y="268"/>
                    <a:pt x="133" y="264"/>
                    <a:pt x="133" y="260"/>
                  </a:cubicBezTo>
                  <a:cubicBezTo>
                    <a:pt x="133" y="247"/>
                    <a:pt x="133" y="247"/>
                    <a:pt x="133" y="247"/>
                  </a:cubicBezTo>
                  <a:cubicBezTo>
                    <a:pt x="137" y="247"/>
                    <a:pt x="137" y="247"/>
                    <a:pt x="137" y="247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38" y="263"/>
                    <a:pt x="138" y="264"/>
                    <a:pt x="140" y="264"/>
                  </a:cubicBezTo>
                  <a:cubicBezTo>
                    <a:pt x="142" y="264"/>
                    <a:pt x="142" y="264"/>
                    <a:pt x="142" y="264"/>
                  </a:cubicBezTo>
                  <a:cubicBezTo>
                    <a:pt x="143" y="264"/>
                    <a:pt x="143" y="264"/>
                    <a:pt x="144" y="263"/>
                  </a:cubicBezTo>
                  <a:cubicBezTo>
                    <a:pt x="144" y="258"/>
                    <a:pt x="144" y="258"/>
                    <a:pt x="144" y="258"/>
                  </a:cubicBezTo>
                  <a:close/>
                  <a:moveTo>
                    <a:pt x="168" y="264"/>
                  </a:moveTo>
                  <a:cubicBezTo>
                    <a:pt x="165" y="265"/>
                    <a:pt x="165" y="265"/>
                    <a:pt x="165" y="265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7" y="267"/>
                    <a:pt x="157" y="267"/>
                    <a:pt x="157" y="267"/>
                  </a:cubicBezTo>
                  <a:cubicBezTo>
                    <a:pt x="154" y="267"/>
                    <a:pt x="154" y="267"/>
                    <a:pt x="154" y="267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51" y="246"/>
                    <a:pt x="151" y="246"/>
                    <a:pt x="152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5" y="246"/>
                    <a:pt x="160" y="256"/>
                    <a:pt x="163" y="258"/>
                  </a:cubicBezTo>
                  <a:cubicBezTo>
                    <a:pt x="163" y="255"/>
                    <a:pt x="162" y="250"/>
                    <a:pt x="162" y="248"/>
                  </a:cubicBezTo>
                  <a:cubicBezTo>
                    <a:pt x="160" y="242"/>
                    <a:pt x="165" y="243"/>
                    <a:pt x="165" y="246"/>
                  </a:cubicBezTo>
                  <a:cubicBezTo>
                    <a:pt x="166" y="251"/>
                    <a:pt x="168" y="260"/>
                    <a:pt x="168" y="264"/>
                  </a:cubicBezTo>
                  <a:close/>
                  <a:moveTo>
                    <a:pt x="102" y="254"/>
                  </a:moveTo>
                  <a:cubicBezTo>
                    <a:pt x="102" y="255"/>
                    <a:pt x="102" y="255"/>
                    <a:pt x="102" y="255"/>
                  </a:cubicBezTo>
                  <a:cubicBezTo>
                    <a:pt x="102" y="258"/>
                    <a:pt x="104" y="260"/>
                    <a:pt x="107" y="260"/>
                  </a:cubicBezTo>
                  <a:cubicBezTo>
                    <a:pt x="109" y="260"/>
                    <a:pt x="110" y="259"/>
                    <a:pt x="111" y="257"/>
                  </a:cubicBezTo>
                  <a:cubicBezTo>
                    <a:pt x="107" y="256"/>
                    <a:pt x="107" y="256"/>
                    <a:pt x="107" y="256"/>
                  </a:cubicBezTo>
                  <a:cubicBezTo>
                    <a:pt x="108" y="252"/>
                    <a:pt x="108" y="252"/>
                    <a:pt x="108" y="252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2" y="265"/>
                    <a:pt x="112" y="265"/>
                    <a:pt x="112" y="265"/>
                  </a:cubicBezTo>
                  <a:cubicBezTo>
                    <a:pt x="110" y="265"/>
                    <a:pt x="110" y="265"/>
                    <a:pt x="110" y="265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09" y="263"/>
                    <a:pt x="108" y="264"/>
                    <a:pt x="106" y="264"/>
                  </a:cubicBezTo>
                  <a:cubicBezTo>
                    <a:pt x="106" y="264"/>
                    <a:pt x="106" y="264"/>
                    <a:pt x="106" y="264"/>
                  </a:cubicBezTo>
                  <a:cubicBezTo>
                    <a:pt x="102" y="264"/>
                    <a:pt x="98" y="260"/>
                    <a:pt x="98" y="256"/>
                  </a:cubicBezTo>
                  <a:cubicBezTo>
                    <a:pt x="98" y="254"/>
                    <a:pt x="98" y="254"/>
                    <a:pt x="98" y="254"/>
                  </a:cubicBezTo>
                  <a:cubicBezTo>
                    <a:pt x="98" y="249"/>
                    <a:pt x="102" y="243"/>
                    <a:pt x="107" y="243"/>
                  </a:cubicBezTo>
                  <a:cubicBezTo>
                    <a:pt x="109" y="243"/>
                    <a:pt x="109" y="243"/>
                    <a:pt x="109" y="243"/>
                  </a:cubicBezTo>
                  <a:cubicBezTo>
                    <a:pt x="112" y="243"/>
                    <a:pt x="116" y="246"/>
                    <a:pt x="116" y="250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12" y="251"/>
                    <a:pt x="112" y="251"/>
                    <a:pt x="112" y="251"/>
                  </a:cubicBezTo>
                  <a:cubicBezTo>
                    <a:pt x="112" y="249"/>
                    <a:pt x="112" y="249"/>
                    <a:pt x="112" y="249"/>
                  </a:cubicBezTo>
                  <a:cubicBezTo>
                    <a:pt x="112" y="248"/>
                    <a:pt x="110" y="246"/>
                    <a:pt x="108" y="246"/>
                  </a:cubicBezTo>
                  <a:cubicBezTo>
                    <a:pt x="105" y="246"/>
                    <a:pt x="102" y="251"/>
                    <a:pt x="102" y="254"/>
                  </a:cubicBezTo>
                  <a:close/>
                  <a:moveTo>
                    <a:pt x="167" y="243"/>
                  </a:moveTo>
                  <a:cubicBezTo>
                    <a:pt x="173" y="262"/>
                    <a:pt x="173" y="262"/>
                    <a:pt x="173" y="262"/>
                  </a:cubicBezTo>
                  <a:cubicBezTo>
                    <a:pt x="177" y="262"/>
                    <a:pt x="177" y="262"/>
                    <a:pt x="177" y="26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3"/>
                    <a:pt x="167" y="243"/>
                    <a:pt x="167" y="243"/>
                  </a:cubicBezTo>
                  <a:close/>
                  <a:moveTo>
                    <a:pt x="91" y="259"/>
                  </a:moveTo>
                  <a:cubicBezTo>
                    <a:pt x="100" y="240"/>
                    <a:pt x="100" y="240"/>
                    <a:pt x="100" y="240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0" y="236"/>
                    <a:pt x="87" y="234"/>
                    <a:pt x="87" y="234"/>
                  </a:cubicBezTo>
                  <a:cubicBezTo>
                    <a:pt x="86" y="234"/>
                    <a:pt x="78" y="251"/>
                    <a:pt x="78" y="253"/>
                  </a:cubicBezTo>
                  <a:cubicBezTo>
                    <a:pt x="79" y="253"/>
                    <a:pt x="80" y="254"/>
                    <a:pt x="81" y="254"/>
                  </a:cubicBezTo>
                  <a:cubicBezTo>
                    <a:pt x="82" y="254"/>
                    <a:pt x="86" y="243"/>
                    <a:pt x="87" y="242"/>
                  </a:cubicBezTo>
                  <a:cubicBezTo>
                    <a:pt x="88" y="258"/>
                    <a:pt x="88" y="258"/>
                    <a:pt x="88" y="258"/>
                  </a:cubicBezTo>
                  <a:cubicBezTo>
                    <a:pt x="91" y="259"/>
                    <a:pt x="91" y="259"/>
                    <a:pt x="91" y="259"/>
                  </a:cubicBezTo>
                  <a:close/>
                  <a:moveTo>
                    <a:pt x="183" y="239"/>
                  </a:moveTo>
                  <a:cubicBezTo>
                    <a:pt x="183" y="238"/>
                    <a:pt x="183" y="238"/>
                    <a:pt x="183" y="238"/>
                  </a:cubicBezTo>
                  <a:cubicBezTo>
                    <a:pt x="183" y="237"/>
                    <a:pt x="185" y="236"/>
                    <a:pt x="187" y="236"/>
                  </a:cubicBezTo>
                  <a:cubicBezTo>
                    <a:pt x="189" y="257"/>
                    <a:pt x="189" y="257"/>
                    <a:pt x="189" y="257"/>
                  </a:cubicBezTo>
                  <a:cubicBezTo>
                    <a:pt x="189" y="257"/>
                    <a:pt x="188" y="258"/>
                    <a:pt x="187" y="258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185" y="258"/>
                    <a:pt x="173" y="244"/>
                    <a:pt x="172" y="242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83" y="239"/>
                    <a:pt x="183" y="239"/>
                    <a:pt x="183" y="239"/>
                  </a:cubicBezTo>
                  <a:close/>
                  <a:moveTo>
                    <a:pt x="193" y="236"/>
                  </a:moveTo>
                  <a:cubicBezTo>
                    <a:pt x="201" y="231"/>
                    <a:pt x="201" y="231"/>
                    <a:pt x="201" y="231"/>
                  </a:cubicBezTo>
                  <a:cubicBezTo>
                    <a:pt x="201" y="230"/>
                    <a:pt x="200" y="228"/>
                    <a:pt x="198" y="228"/>
                  </a:cubicBezTo>
                  <a:cubicBezTo>
                    <a:pt x="198" y="228"/>
                    <a:pt x="188" y="234"/>
                    <a:pt x="188" y="235"/>
                  </a:cubicBezTo>
                  <a:cubicBezTo>
                    <a:pt x="198" y="253"/>
                    <a:pt x="198" y="253"/>
                    <a:pt x="198" y="253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0" y="247"/>
                    <a:pt x="200" y="247"/>
                    <a:pt x="200" y="247"/>
                  </a:cubicBezTo>
                  <a:cubicBezTo>
                    <a:pt x="197" y="243"/>
                    <a:pt x="197" y="243"/>
                    <a:pt x="197" y="243"/>
                  </a:cubicBezTo>
                  <a:cubicBezTo>
                    <a:pt x="204" y="238"/>
                    <a:pt x="204" y="238"/>
                    <a:pt x="204" y="238"/>
                  </a:cubicBezTo>
                  <a:cubicBezTo>
                    <a:pt x="203" y="235"/>
                    <a:pt x="203" y="235"/>
                    <a:pt x="203" y="235"/>
                  </a:cubicBezTo>
                  <a:cubicBezTo>
                    <a:pt x="195" y="240"/>
                    <a:pt x="195" y="240"/>
                    <a:pt x="195" y="240"/>
                  </a:cubicBezTo>
                  <a:cubicBezTo>
                    <a:pt x="193" y="236"/>
                    <a:pt x="193" y="236"/>
                    <a:pt x="193" y="236"/>
                  </a:cubicBezTo>
                  <a:close/>
                  <a:moveTo>
                    <a:pt x="74" y="250"/>
                  </a:moveTo>
                  <a:cubicBezTo>
                    <a:pt x="73" y="250"/>
                    <a:pt x="70" y="249"/>
                    <a:pt x="70" y="248"/>
                  </a:cubicBezTo>
                  <a:cubicBezTo>
                    <a:pt x="70" y="248"/>
                    <a:pt x="72" y="245"/>
                    <a:pt x="72" y="244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0" y="241"/>
                    <a:pt x="60" y="241"/>
                    <a:pt x="60" y="241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50"/>
                    <a:pt x="74" y="250"/>
                    <a:pt x="74" y="250"/>
                  </a:cubicBezTo>
                  <a:close/>
                  <a:moveTo>
                    <a:pt x="217" y="227"/>
                  </a:moveTo>
                  <a:cubicBezTo>
                    <a:pt x="220" y="227"/>
                    <a:pt x="220" y="227"/>
                    <a:pt x="220" y="227"/>
                  </a:cubicBezTo>
                  <a:cubicBezTo>
                    <a:pt x="225" y="232"/>
                    <a:pt x="225" y="232"/>
                    <a:pt x="225" y="232"/>
                  </a:cubicBezTo>
                  <a:cubicBezTo>
                    <a:pt x="226" y="232"/>
                    <a:pt x="226" y="232"/>
                    <a:pt x="226" y="232"/>
                  </a:cubicBezTo>
                  <a:cubicBezTo>
                    <a:pt x="225" y="233"/>
                    <a:pt x="224" y="235"/>
                    <a:pt x="223" y="235"/>
                  </a:cubicBezTo>
                  <a:cubicBezTo>
                    <a:pt x="221" y="235"/>
                    <a:pt x="219" y="230"/>
                    <a:pt x="217" y="230"/>
                  </a:cubicBezTo>
                  <a:cubicBezTo>
                    <a:pt x="216" y="230"/>
                    <a:pt x="216" y="230"/>
                    <a:pt x="216" y="230"/>
                  </a:cubicBezTo>
                  <a:cubicBezTo>
                    <a:pt x="215" y="230"/>
                    <a:pt x="213" y="233"/>
                    <a:pt x="212" y="234"/>
                  </a:cubicBezTo>
                  <a:cubicBezTo>
                    <a:pt x="217" y="240"/>
                    <a:pt x="217" y="240"/>
                    <a:pt x="217" y="240"/>
                  </a:cubicBezTo>
                  <a:cubicBezTo>
                    <a:pt x="214" y="242"/>
                    <a:pt x="214" y="242"/>
                    <a:pt x="214" y="242"/>
                  </a:cubicBezTo>
                  <a:cubicBezTo>
                    <a:pt x="201" y="227"/>
                    <a:pt x="201" y="227"/>
                    <a:pt x="201" y="227"/>
                  </a:cubicBezTo>
                  <a:cubicBezTo>
                    <a:pt x="202" y="225"/>
                    <a:pt x="209" y="219"/>
                    <a:pt x="212" y="219"/>
                  </a:cubicBezTo>
                  <a:cubicBezTo>
                    <a:pt x="215" y="219"/>
                    <a:pt x="219" y="223"/>
                    <a:pt x="217" y="227"/>
                  </a:cubicBezTo>
                  <a:close/>
                  <a:moveTo>
                    <a:pt x="57" y="238"/>
                  </a:moveTo>
                  <a:cubicBezTo>
                    <a:pt x="70" y="223"/>
                    <a:pt x="70" y="223"/>
                    <a:pt x="70" y="223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54" y="236"/>
                    <a:pt x="54" y="236"/>
                    <a:pt x="54" y="236"/>
                  </a:cubicBezTo>
                  <a:cubicBezTo>
                    <a:pt x="57" y="238"/>
                    <a:pt x="57" y="238"/>
                    <a:pt x="57" y="238"/>
                  </a:cubicBezTo>
                  <a:close/>
                  <a:moveTo>
                    <a:pt x="51" y="231"/>
                  </a:moveTo>
                  <a:cubicBezTo>
                    <a:pt x="53" y="231"/>
                    <a:pt x="64" y="220"/>
                    <a:pt x="65" y="218"/>
                  </a:cubicBezTo>
                  <a:cubicBezTo>
                    <a:pt x="63" y="216"/>
                    <a:pt x="63" y="216"/>
                    <a:pt x="63" y="216"/>
                  </a:cubicBezTo>
                  <a:cubicBezTo>
                    <a:pt x="60" y="218"/>
                    <a:pt x="52" y="227"/>
                    <a:pt x="50" y="227"/>
                  </a:cubicBezTo>
                  <a:cubicBezTo>
                    <a:pt x="49" y="227"/>
                    <a:pt x="48" y="226"/>
                    <a:pt x="48" y="225"/>
                  </a:cubicBezTo>
                  <a:cubicBezTo>
                    <a:pt x="48" y="225"/>
                    <a:pt x="48" y="225"/>
                    <a:pt x="48" y="225"/>
                  </a:cubicBezTo>
                  <a:cubicBezTo>
                    <a:pt x="48" y="223"/>
                    <a:pt x="50" y="222"/>
                    <a:pt x="51" y="221"/>
                  </a:cubicBezTo>
                  <a:cubicBezTo>
                    <a:pt x="48" y="219"/>
                    <a:pt x="48" y="219"/>
                    <a:pt x="48" y="219"/>
                  </a:cubicBezTo>
                  <a:cubicBezTo>
                    <a:pt x="47" y="220"/>
                    <a:pt x="44" y="223"/>
                    <a:pt x="44" y="225"/>
                  </a:cubicBezTo>
                  <a:cubicBezTo>
                    <a:pt x="44" y="227"/>
                    <a:pt x="47" y="231"/>
                    <a:pt x="50" y="231"/>
                  </a:cubicBezTo>
                  <a:cubicBezTo>
                    <a:pt x="51" y="231"/>
                    <a:pt x="51" y="231"/>
                    <a:pt x="51" y="231"/>
                  </a:cubicBezTo>
                  <a:close/>
                  <a:moveTo>
                    <a:pt x="225" y="211"/>
                  </a:moveTo>
                  <a:cubicBezTo>
                    <a:pt x="227" y="209"/>
                    <a:pt x="227" y="209"/>
                    <a:pt x="227" y="209"/>
                  </a:cubicBezTo>
                  <a:cubicBezTo>
                    <a:pt x="226" y="208"/>
                    <a:pt x="225" y="207"/>
                    <a:pt x="223" y="207"/>
                  </a:cubicBezTo>
                  <a:cubicBezTo>
                    <a:pt x="222" y="207"/>
                    <a:pt x="222" y="207"/>
                    <a:pt x="222" y="207"/>
                  </a:cubicBezTo>
                  <a:cubicBezTo>
                    <a:pt x="219" y="207"/>
                    <a:pt x="216" y="212"/>
                    <a:pt x="216" y="215"/>
                  </a:cubicBezTo>
                  <a:cubicBezTo>
                    <a:pt x="216" y="215"/>
                    <a:pt x="216" y="215"/>
                    <a:pt x="216" y="215"/>
                  </a:cubicBezTo>
                  <a:cubicBezTo>
                    <a:pt x="216" y="219"/>
                    <a:pt x="218" y="221"/>
                    <a:pt x="222" y="221"/>
                  </a:cubicBezTo>
                  <a:cubicBezTo>
                    <a:pt x="223" y="221"/>
                    <a:pt x="223" y="221"/>
                    <a:pt x="223" y="221"/>
                  </a:cubicBezTo>
                  <a:cubicBezTo>
                    <a:pt x="224" y="221"/>
                    <a:pt x="229" y="216"/>
                    <a:pt x="231" y="216"/>
                  </a:cubicBezTo>
                  <a:cubicBezTo>
                    <a:pt x="232" y="216"/>
                    <a:pt x="232" y="217"/>
                    <a:pt x="232" y="218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2" y="221"/>
                    <a:pt x="231" y="223"/>
                    <a:pt x="229" y="223"/>
                  </a:cubicBezTo>
                  <a:cubicBezTo>
                    <a:pt x="228" y="223"/>
                    <a:pt x="228" y="223"/>
                    <a:pt x="226" y="223"/>
                  </a:cubicBezTo>
                  <a:cubicBezTo>
                    <a:pt x="224" y="225"/>
                    <a:pt x="224" y="225"/>
                    <a:pt x="224" y="225"/>
                  </a:cubicBezTo>
                  <a:cubicBezTo>
                    <a:pt x="225" y="226"/>
                    <a:pt x="226" y="227"/>
                    <a:pt x="228" y="227"/>
                  </a:cubicBezTo>
                  <a:cubicBezTo>
                    <a:pt x="229" y="227"/>
                    <a:pt x="229" y="227"/>
                    <a:pt x="229" y="227"/>
                  </a:cubicBezTo>
                  <a:cubicBezTo>
                    <a:pt x="232" y="227"/>
                    <a:pt x="236" y="222"/>
                    <a:pt x="236" y="219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236" y="216"/>
                    <a:pt x="233" y="212"/>
                    <a:pt x="231" y="212"/>
                  </a:cubicBezTo>
                  <a:cubicBezTo>
                    <a:pt x="227" y="212"/>
                    <a:pt x="223" y="217"/>
                    <a:pt x="222" y="217"/>
                  </a:cubicBezTo>
                  <a:cubicBezTo>
                    <a:pt x="221" y="217"/>
                    <a:pt x="221" y="217"/>
                    <a:pt x="221" y="217"/>
                  </a:cubicBezTo>
                  <a:cubicBezTo>
                    <a:pt x="220" y="217"/>
                    <a:pt x="219" y="216"/>
                    <a:pt x="219" y="215"/>
                  </a:cubicBezTo>
                  <a:cubicBezTo>
                    <a:pt x="219" y="213"/>
                    <a:pt x="220" y="212"/>
                    <a:pt x="222" y="211"/>
                  </a:cubicBezTo>
                  <a:cubicBezTo>
                    <a:pt x="225" y="211"/>
                    <a:pt x="225" y="211"/>
                    <a:pt x="225" y="211"/>
                  </a:cubicBezTo>
                  <a:close/>
                  <a:moveTo>
                    <a:pt x="226" y="199"/>
                  </a:moveTo>
                  <a:cubicBezTo>
                    <a:pt x="243" y="211"/>
                    <a:pt x="243" y="211"/>
                    <a:pt x="243" y="211"/>
                  </a:cubicBezTo>
                  <a:cubicBezTo>
                    <a:pt x="242" y="212"/>
                    <a:pt x="241" y="214"/>
                    <a:pt x="241" y="214"/>
                  </a:cubicBezTo>
                  <a:cubicBezTo>
                    <a:pt x="240" y="214"/>
                    <a:pt x="226" y="204"/>
                    <a:pt x="224" y="203"/>
                  </a:cubicBezTo>
                  <a:cubicBezTo>
                    <a:pt x="226" y="199"/>
                    <a:pt x="226" y="199"/>
                    <a:pt x="226" y="199"/>
                  </a:cubicBezTo>
                  <a:close/>
                  <a:moveTo>
                    <a:pt x="43" y="214"/>
                  </a:moveTo>
                  <a:cubicBezTo>
                    <a:pt x="55" y="206"/>
                    <a:pt x="55" y="206"/>
                    <a:pt x="55" y="206"/>
                  </a:cubicBezTo>
                  <a:cubicBezTo>
                    <a:pt x="56" y="209"/>
                    <a:pt x="56" y="209"/>
                    <a:pt x="56" y="209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8" y="218"/>
                    <a:pt x="38" y="218"/>
                    <a:pt x="38" y="218"/>
                  </a:cubicBezTo>
                  <a:cubicBezTo>
                    <a:pt x="44" y="205"/>
                    <a:pt x="44" y="205"/>
                    <a:pt x="44" y="205"/>
                  </a:cubicBezTo>
                  <a:cubicBezTo>
                    <a:pt x="44" y="204"/>
                    <a:pt x="44" y="204"/>
                    <a:pt x="44" y="204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31" y="209"/>
                    <a:pt x="31" y="209"/>
                    <a:pt x="31" y="209"/>
                  </a:cubicBezTo>
                  <a:cubicBezTo>
                    <a:pt x="48" y="197"/>
                    <a:pt x="48" y="197"/>
                    <a:pt x="48" y="197"/>
                  </a:cubicBezTo>
                  <a:cubicBezTo>
                    <a:pt x="49" y="197"/>
                    <a:pt x="51" y="200"/>
                    <a:pt x="51" y="200"/>
                  </a:cubicBezTo>
                  <a:cubicBezTo>
                    <a:pt x="51" y="201"/>
                    <a:pt x="44" y="212"/>
                    <a:pt x="43" y="214"/>
                  </a:cubicBezTo>
                  <a:close/>
                  <a:moveTo>
                    <a:pt x="45" y="205"/>
                  </a:moveTo>
                  <a:cubicBezTo>
                    <a:pt x="45" y="204"/>
                    <a:pt x="44" y="205"/>
                    <a:pt x="45" y="205"/>
                  </a:cubicBezTo>
                  <a:close/>
                  <a:moveTo>
                    <a:pt x="45" y="191"/>
                  </a:moveTo>
                  <a:cubicBezTo>
                    <a:pt x="27" y="201"/>
                    <a:pt x="27" y="201"/>
                    <a:pt x="27" y="201"/>
                  </a:cubicBezTo>
                  <a:cubicBezTo>
                    <a:pt x="28" y="202"/>
                    <a:pt x="29" y="204"/>
                    <a:pt x="29" y="204"/>
                  </a:cubicBezTo>
                  <a:cubicBezTo>
                    <a:pt x="31" y="204"/>
                    <a:pt x="43" y="196"/>
                    <a:pt x="47" y="195"/>
                  </a:cubicBezTo>
                  <a:cubicBezTo>
                    <a:pt x="45" y="191"/>
                    <a:pt x="45" y="191"/>
                    <a:pt x="45" y="191"/>
                  </a:cubicBezTo>
                  <a:close/>
                  <a:moveTo>
                    <a:pt x="38" y="176"/>
                  </a:moveTo>
                  <a:cubicBezTo>
                    <a:pt x="31" y="184"/>
                    <a:pt x="31" y="184"/>
                    <a:pt x="31" y="184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28" y="190"/>
                    <a:pt x="24" y="193"/>
                    <a:pt x="24" y="194"/>
                  </a:cubicBezTo>
                  <a:cubicBezTo>
                    <a:pt x="24" y="194"/>
                    <a:pt x="25" y="197"/>
                    <a:pt x="25" y="198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189"/>
                    <a:pt x="43" y="186"/>
                    <a:pt x="41" y="186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36" y="184"/>
                    <a:pt x="40" y="181"/>
                    <a:pt x="40" y="180"/>
                  </a:cubicBezTo>
                  <a:cubicBezTo>
                    <a:pt x="40" y="180"/>
                    <a:pt x="39" y="177"/>
                    <a:pt x="39" y="176"/>
                  </a:cubicBezTo>
                  <a:cubicBezTo>
                    <a:pt x="38" y="176"/>
                    <a:pt x="38" y="176"/>
                    <a:pt x="38" y="176"/>
                  </a:cubicBezTo>
                  <a:close/>
                  <a:moveTo>
                    <a:pt x="248" y="204"/>
                  </a:moveTo>
                  <a:cubicBezTo>
                    <a:pt x="249" y="200"/>
                    <a:pt x="249" y="200"/>
                    <a:pt x="249" y="200"/>
                  </a:cubicBezTo>
                  <a:cubicBezTo>
                    <a:pt x="234" y="192"/>
                    <a:pt x="234" y="192"/>
                    <a:pt x="234" y="192"/>
                  </a:cubicBezTo>
                  <a:cubicBezTo>
                    <a:pt x="235" y="192"/>
                    <a:pt x="235" y="192"/>
                    <a:pt x="235" y="192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5" y="186"/>
                    <a:pt x="235" y="186"/>
                    <a:pt x="235" y="186"/>
                  </a:cubicBezTo>
                  <a:cubicBezTo>
                    <a:pt x="248" y="185"/>
                    <a:pt x="248" y="185"/>
                    <a:pt x="248" y="185"/>
                  </a:cubicBezTo>
                  <a:cubicBezTo>
                    <a:pt x="248" y="185"/>
                    <a:pt x="254" y="187"/>
                    <a:pt x="255" y="187"/>
                  </a:cubicBezTo>
                  <a:cubicBezTo>
                    <a:pt x="255" y="186"/>
                    <a:pt x="256" y="185"/>
                    <a:pt x="256" y="184"/>
                  </a:cubicBezTo>
                  <a:cubicBezTo>
                    <a:pt x="256" y="183"/>
                    <a:pt x="252" y="182"/>
                    <a:pt x="251" y="181"/>
                  </a:cubicBezTo>
                  <a:cubicBezTo>
                    <a:pt x="248" y="180"/>
                    <a:pt x="249" y="181"/>
                    <a:pt x="246" y="178"/>
                  </a:cubicBezTo>
                  <a:cubicBezTo>
                    <a:pt x="244" y="177"/>
                    <a:pt x="241" y="172"/>
                    <a:pt x="239" y="171"/>
                  </a:cubicBezTo>
                  <a:cubicBezTo>
                    <a:pt x="237" y="175"/>
                    <a:pt x="237" y="175"/>
                    <a:pt x="237" y="175"/>
                  </a:cubicBezTo>
                  <a:cubicBezTo>
                    <a:pt x="245" y="181"/>
                    <a:pt x="245" y="181"/>
                    <a:pt x="245" y="181"/>
                  </a:cubicBezTo>
                  <a:cubicBezTo>
                    <a:pt x="235" y="182"/>
                    <a:pt x="235" y="182"/>
                    <a:pt x="235" y="182"/>
                  </a:cubicBezTo>
                  <a:cubicBezTo>
                    <a:pt x="234" y="183"/>
                    <a:pt x="227" y="199"/>
                    <a:pt x="227" y="199"/>
                  </a:cubicBezTo>
                  <a:cubicBezTo>
                    <a:pt x="227" y="200"/>
                    <a:pt x="229" y="200"/>
                    <a:pt x="230" y="201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48" y="204"/>
                    <a:pt x="248" y="204"/>
                    <a:pt x="248" y="204"/>
                  </a:cubicBezTo>
                  <a:close/>
                  <a:moveTo>
                    <a:pt x="35" y="134"/>
                  </a:moveTo>
                  <a:cubicBezTo>
                    <a:pt x="35" y="106"/>
                    <a:pt x="50" y="80"/>
                    <a:pt x="64" y="65"/>
                  </a:cubicBezTo>
                  <a:cubicBezTo>
                    <a:pt x="72" y="57"/>
                    <a:pt x="80" y="50"/>
                    <a:pt x="92" y="45"/>
                  </a:cubicBezTo>
                  <a:cubicBezTo>
                    <a:pt x="100" y="41"/>
                    <a:pt x="118" y="34"/>
                    <a:pt x="130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72" y="34"/>
                    <a:pt x="198" y="51"/>
                    <a:pt x="212" y="66"/>
                  </a:cubicBezTo>
                  <a:cubicBezTo>
                    <a:pt x="227" y="81"/>
                    <a:pt x="241" y="107"/>
                    <a:pt x="241" y="137"/>
                  </a:cubicBezTo>
                  <a:cubicBezTo>
                    <a:pt x="241" y="168"/>
                    <a:pt x="227" y="193"/>
                    <a:pt x="211" y="208"/>
                  </a:cubicBezTo>
                  <a:cubicBezTo>
                    <a:pt x="203" y="217"/>
                    <a:pt x="194" y="224"/>
                    <a:pt x="182" y="229"/>
                  </a:cubicBezTo>
                  <a:cubicBezTo>
                    <a:pt x="172" y="234"/>
                    <a:pt x="157" y="239"/>
                    <a:pt x="142" y="239"/>
                  </a:cubicBezTo>
                  <a:cubicBezTo>
                    <a:pt x="136" y="239"/>
                    <a:pt x="136" y="239"/>
                    <a:pt x="136" y="239"/>
                  </a:cubicBezTo>
                  <a:cubicBezTo>
                    <a:pt x="81" y="239"/>
                    <a:pt x="35" y="193"/>
                    <a:pt x="35" y="138"/>
                  </a:cubicBezTo>
                  <a:cubicBezTo>
                    <a:pt x="35" y="134"/>
                    <a:pt x="35" y="134"/>
                    <a:pt x="35" y="134"/>
                  </a:cubicBezTo>
                  <a:close/>
                  <a:moveTo>
                    <a:pt x="9" y="141"/>
                  </a:moveTo>
                  <a:cubicBezTo>
                    <a:pt x="9" y="141"/>
                    <a:pt x="8" y="140"/>
                    <a:pt x="8" y="140"/>
                  </a:cubicBezTo>
                  <a:cubicBezTo>
                    <a:pt x="8" y="139"/>
                    <a:pt x="9" y="139"/>
                    <a:pt x="9" y="139"/>
                  </a:cubicBezTo>
                  <a:cubicBezTo>
                    <a:pt x="11" y="139"/>
                    <a:pt x="10" y="139"/>
                    <a:pt x="11" y="140"/>
                  </a:cubicBezTo>
                  <a:cubicBezTo>
                    <a:pt x="9" y="141"/>
                    <a:pt x="10" y="141"/>
                    <a:pt x="9" y="141"/>
                  </a:cubicBezTo>
                  <a:close/>
                  <a:moveTo>
                    <a:pt x="9" y="138"/>
                  </a:moveTo>
                  <a:cubicBezTo>
                    <a:pt x="8" y="138"/>
                    <a:pt x="8" y="137"/>
                    <a:pt x="8" y="136"/>
                  </a:cubicBezTo>
                  <a:cubicBezTo>
                    <a:pt x="8" y="136"/>
                    <a:pt x="9" y="136"/>
                    <a:pt x="9" y="136"/>
                  </a:cubicBezTo>
                  <a:cubicBezTo>
                    <a:pt x="10" y="136"/>
                    <a:pt x="10" y="136"/>
                    <a:pt x="10" y="137"/>
                  </a:cubicBezTo>
                  <a:cubicBezTo>
                    <a:pt x="10" y="137"/>
                    <a:pt x="10" y="138"/>
                    <a:pt x="9" y="138"/>
                  </a:cubicBezTo>
                  <a:close/>
                  <a:moveTo>
                    <a:pt x="28" y="131"/>
                  </a:moveTo>
                  <a:cubicBezTo>
                    <a:pt x="27" y="131"/>
                    <a:pt x="27" y="131"/>
                    <a:pt x="26" y="131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23" y="130"/>
                    <a:pt x="23" y="129"/>
                    <a:pt x="25" y="129"/>
                  </a:cubicBezTo>
                  <a:cubicBezTo>
                    <a:pt x="25" y="129"/>
                    <a:pt x="26" y="130"/>
                    <a:pt x="26" y="130"/>
                  </a:cubicBezTo>
                  <a:cubicBezTo>
                    <a:pt x="27" y="130"/>
                    <a:pt x="29" y="129"/>
                    <a:pt x="29" y="130"/>
                  </a:cubicBezTo>
                  <a:cubicBezTo>
                    <a:pt x="29" y="131"/>
                    <a:pt x="28" y="131"/>
                    <a:pt x="28" y="131"/>
                  </a:cubicBezTo>
                  <a:close/>
                  <a:moveTo>
                    <a:pt x="10" y="123"/>
                  </a:moveTo>
                  <a:cubicBezTo>
                    <a:pt x="10" y="123"/>
                    <a:pt x="9" y="122"/>
                    <a:pt x="9" y="122"/>
                  </a:cubicBezTo>
                  <a:cubicBezTo>
                    <a:pt x="9" y="121"/>
                    <a:pt x="10" y="121"/>
                    <a:pt x="10" y="121"/>
                  </a:cubicBezTo>
                  <a:cubicBezTo>
                    <a:pt x="11" y="121"/>
                    <a:pt x="11" y="122"/>
                    <a:pt x="12" y="123"/>
                  </a:cubicBezTo>
                  <a:cubicBezTo>
                    <a:pt x="10" y="123"/>
                    <a:pt x="10" y="123"/>
                    <a:pt x="10" y="123"/>
                  </a:cubicBezTo>
                  <a:close/>
                  <a:moveTo>
                    <a:pt x="10" y="120"/>
                  </a:moveTo>
                  <a:cubicBezTo>
                    <a:pt x="9" y="120"/>
                    <a:pt x="9" y="119"/>
                    <a:pt x="9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1" y="118"/>
                    <a:pt x="12" y="118"/>
                    <a:pt x="12" y="119"/>
                  </a:cubicBezTo>
                  <a:cubicBezTo>
                    <a:pt x="12" y="120"/>
                    <a:pt x="11" y="120"/>
                    <a:pt x="10" y="120"/>
                  </a:cubicBezTo>
                  <a:close/>
                  <a:moveTo>
                    <a:pt x="249" y="112"/>
                  </a:moveTo>
                  <a:cubicBezTo>
                    <a:pt x="249" y="111"/>
                    <a:pt x="249" y="111"/>
                    <a:pt x="249" y="111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58" y="115"/>
                    <a:pt x="258" y="115"/>
                    <a:pt x="258" y="115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65" y="114"/>
                    <a:pt x="265" y="114"/>
                    <a:pt x="265" y="114"/>
                  </a:cubicBezTo>
                  <a:cubicBezTo>
                    <a:pt x="262" y="118"/>
                    <a:pt x="262" y="118"/>
                    <a:pt x="262" y="118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0"/>
                    <a:pt x="268" y="120"/>
                    <a:pt x="268" y="120"/>
                  </a:cubicBezTo>
                  <a:cubicBezTo>
                    <a:pt x="266" y="123"/>
                    <a:pt x="266" y="123"/>
                    <a:pt x="266" y="123"/>
                  </a:cubicBezTo>
                  <a:cubicBezTo>
                    <a:pt x="263" y="121"/>
                    <a:pt x="263" y="121"/>
                    <a:pt x="263" y="121"/>
                  </a:cubicBezTo>
                  <a:cubicBezTo>
                    <a:pt x="263" y="123"/>
                    <a:pt x="263" y="123"/>
                    <a:pt x="263" y="123"/>
                  </a:cubicBezTo>
                  <a:cubicBezTo>
                    <a:pt x="265" y="124"/>
                    <a:pt x="266" y="123"/>
                    <a:pt x="266" y="126"/>
                  </a:cubicBezTo>
                  <a:cubicBezTo>
                    <a:pt x="264" y="126"/>
                    <a:pt x="264" y="126"/>
                    <a:pt x="264" y="126"/>
                  </a:cubicBezTo>
                  <a:cubicBezTo>
                    <a:pt x="263" y="126"/>
                    <a:pt x="263" y="125"/>
                    <a:pt x="262" y="125"/>
                  </a:cubicBezTo>
                  <a:cubicBezTo>
                    <a:pt x="259" y="125"/>
                    <a:pt x="259" y="125"/>
                    <a:pt x="259" y="125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7"/>
                    <a:pt x="258" y="128"/>
                    <a:pt x="257" y="128"/>
                  </a:cubicBezTo>
                  <a:cubicBezTo>
                    <a:pt x="256" y="128"/>
                    <a:pt x="255" y="123"/>
                    <a:pt x="250" y="123"/>
                  </a:cubicBezTo>
                  <a:cubicBezTo>
                    <a:pt x="251" y="123"/>
                    <a:pt x="252" y="124"/>
                    <a:pt x="252" y="125"/>
                  </a:cubicBezTo>
                  <a:cubicBezTo>
                    <a:pt x="252" y="126"/>
                    <a:pt x="251" y="127"/>
                    <a:pt x="250" y="127"/>
                  </a:cubicBezTo>
                  <a:cubicBezTo>
                    <a:pt x="248" y="127"/>
                    <a:pt x="248" y="124"/>
                    <a:pt x="248" y="123"/>
                  </a:cubicBezTo>
                  <a:cubicBezTo>
                    <a:pt x="246" y="123"/>
                    <a:pt x="246" y="124"/>
                    <a:pt x="245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2" y="124"/>
                    <a:pt x="241" y="122"/>
                    <a:pt x="241" y="121"/>
                  </a:cubicBezTo>
                  <a:cubicBezTo>
                    <a:pt x="241" y="121"/>
                    <a:pt x="244" y="114"/>
                    <a:pt x="245" y="113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19"/>
                    <a:pt x="251" y="119"/>
                    <a:pt x="251" y="119"/>
                  </a:cubicBezTo>
                  <a:cubicBezTo>
                    <a:pt x="253" y="119"/>
                    <a:pt x="253" y="119"/>
                    <a:pt x="253" y="119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47" y="116"/>
                    <a:pt x="247" y="116"/>
                    <a:pt x="247" y="116"/>
                  </a:cubicBezTo>
                  <a:cubicBezTo>
                    <a:pt x="247" y="113"/>
                    <a:pt x="247" y="113"/>
                    <a:pt x="247" y="113"/>
                  </a:cubicBezTo>
                  <a:cubicBezTo>
                    <a:pt x="249" y="112"/>
                    <a:pt x="249" y="112"/>
                    <a:pt x="249" y="112"/>
                  </a:cubicBezTo>
                  <a:close/>
                  <a:moveTo>
                    <a:pt x="253" y="119"/>
                  </a:moveTo>
                  <a:cubicBezTo>
                    <a:pt x="252" y="119"/>
                    <a:pt x="254" y="118"/>
                    <a:pt x="253" y="119"/>
                  </a:cubicBezTo>
                  <a:close/>
                  <a:moveTo>
                    <a:pt x="23" y="99"/>
                  </a:moveTo>
                  <a:cubicBezTo>
                    <a:pt x="25" y="99"/>
                    <a:pt x="25" y="99"/>
                    <a:pt x="25" y="99"/>
                  </a:cubicBezTo>
                  <a:cubicBezTo>
                    <a:pt x="25" y="102"/>
                    <a:pt x="24" y="100"/>
                    <a:pt x="21" y="102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6"/>
                    <a:pt x="22" y="107"/>
                    <a:pt x="22" y="108"/>
                  </a:cubicBezTo>
                  <a:cubicBezTo>
                    <a:pt x="22" y="111"/>
                    <a:pt x="21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7" y="131"/>
                    <a:pt x="18" y="131"/>
                    <a:pt x="18" y="132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8" y="137"/>
                    <a:pt x="17" y="137"/>
                    <a:pt x="15" y="138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1"/>
                    <a:pt x="18" y="142"/>
                    <a:pt x="18" y="143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8" y="145"/>
                    <a:pt x="20" y="147"/>
                    <a:pt x="22" y="147"/>
                  </a:cubicBezTo>
                  <a:cubicBezTo>
                    <a:pt x="22" y="147"/>
                    <a:pt x="23" y="146"/>
                    <a:pt x="24" y="146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5" y="144"/>
                    <a:pt x="25" y="145"/>
                    <a:pt x="25" y="147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153"/>
                    <a:pt x="22" y="154"/>
                    <a:pt x="19" y="154"/>
                  </a:cubicBezTo>
                  <a:cubicBezTo>
                    <a:pt x="19" y="155"/>
                    <a:pt x="19" y="155"/>
                    <a:pt x="20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7" y="155"/>
                    <a:pt x="28" y="153"/>
                    <a:pt x="28" y="150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46"/>
                    <a:pt x="26" y="142"/>
                    <a:pt x="23" y="142"/>
                  </a:cubicBezTo>
                  <a:cubicBezTo>
                    <a:pt x="22" y="142"/>
                    <a:pt x="22" y="142"/>
                    <a:pt x="22" y="144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0" y="144"/>
                    <a:pt x="21" y="143"/>
                    <a:pt x="21" y="140"/>
                  </a:cubicBezTo>
                  <a:cubicBezTo>
                    <a:pt x="19" y="139"/>
                    <a:pt x="19" y="139"/>
                    <a:pt x="19" y="139"/>
                  </a:cubicBezTo>
                  <a:cubicBezTo>
                    <a:pt x="20" y="138"/>
                    <a:pt x="21" y="137"/>
                    <a:pt x="21" y="135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1" y="131"/>
                    <a:pt x="20" y="131"/>
                    <a:pt x="20" y="130"/>
                  </a:cubicBezTo>
                  <a:cubicBezTo>
                    <a:pt x="21" y="129"/>
                    <a:pt x="22" y="127"/>
                    <a:pt x="22" y="124"/>
                  </a:cubicBezTo>
                  <a:cubicBezTo>
                    <a:pt x="22" y="123"/>
                    <a:pt x="21" y="123"/>
                    <a:pt x="21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4" y="110"/>
                    <a:pt x="25" y="110"/>
                    <a:pt x="25" y="109"/>
                  </a:cubicBezTo>
                  <a:cubicBezTo>
                    <a:pt x="25" y="107"/>
                    <a:pt x="24" y="108"/>
                    <a:pt x="24" y="106"/>
                  </a:cubicBezTo>
                  <a:cubicBezTo>
                    <a:pt x="25" y="106"/>
                    <a:pt x="26" y="107"/>
                    <a:pt x="26" y="105"/>
                  </a:cubicBezTo>
                  <a:cubicBezTo>
                    <a:pt x="26" y="104"/>
                    <a:pt x="26" y="105"/>
                    <a:pt x="25" y="103"/>
                  </a:cubicBezTo>
                  <a:cubicBezTo>
                    <a:pt x="27" y="103"/>
                    <a:pt x="28" y="102"/>
                    <a:pt x="28" y="101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99"/>
                    <a:pt x="25" y="97"/>
                    <a:pt x="24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8"/>
                    <a:pt x="22" y="99"/>
                    <a:pt x="23" y="99"/>
                  </a:cubicBezTo>
                  <a:close/>
                  <a:moveTo>
                    <a:pt x="36" y="89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9" y="89"/>
                    <a:pt x="37" y="90"/>
                    <a:pt x="40" y="90"/>
                  </a:cubicBezTo>
                  <a:cubicBezTo>
                    <a:pt x="40" y="89"/>
                    <a:pt x="40" y="88"/>
                    <a:pt x="39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7" y="88"/>
                    <a:pt x="37" y="87"/>
                    <a:pt x="36" y="87"/>
                  </a:cubicBezTo>
                  <a:cubicBezTo>
                    <a:pt x="35" y="87"/>
                    <a:pt x="35" y="87"/>
                    <a:pt x="35" y="88"/>
                  </a:cubicBezTo>
                  <a:cubicBezTo>
                    <a:pt x="35" y="88"/>
                    <a:pt x="35" y="89"/>
                    <a:pt x="36" y="89"/>
                  </a:cubicBezTo>
                  <a:close/>
                  <a:moveTo>
                    <a:pt x="27" y="85"/>
                  </a:moveTo>
                  <a:cubicBezTo>
                    <a:pt x="33" y="85"/>
                    <a:pt x="29" y="88"/>
                    <a:pt x="27" y="92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3" y="97"/>
                    <a:pt x="32" y="98"/>
                    <a:pt x="32" y="103"/>
                  </a:cubicBezTo>
                  <a:cubicBezTo>
                    <a:pt x="33" y="102"/>
                    <a:pt x="35" y="101"/>
                    <a:pt x="35" y="100"/>
                  </a:cubicBezTo>
                  <a:cubicBezTo>
                    <a:pt x="35" y="97"/>
                    <a:pt x="33" y="94"/>
                    <a:pt x="31" y="93"/>
                  </a:cubicBezTo>
                  <a:cubicBezTo>
                    <a:pt x="31" y="91"/>
                    <a:pt x="33" y="87"/>
                    <a:pt x="33" y="86"/>
                  </a:cubicBezTo>
                  <a:cubicBezTo>
                    <a:pt x="33" y="85"/>
                    <a:pt x="30" y="82"/>
                    <a:pt x="28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7" y="85"/>
                    <a:pt x="27" y="85"/>
                    <a:pt x="27" y="85"/>
                  </a:cubicBezTo>
                  <a:close/>
                  <a:moveTo>
                    <a:pt x="252" y="76"/>
                  </a:moveTo>
                  <a:cubicBezTo>
                    <a:pt x="250" y="76"/>
                    <a:pt x="251" y="78"/>
                    <a:pt x="247" y="79"/>
                  </a:cubicBezTo>
                  <a:cubicBezTo>
                    <a:pt x="245" y="79"/>
                    <a:pt x="241" y="79"/>
                    <a:pt x="240" y="79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6"/>
                    <a:pt x="235" y="76"/>
                    <a:pt x="235" y="77"/>
                  </a:cubicBezTo>
                  <a:cubicBezTo>
                    <a:pt x="235" y="78"/>
                    <a:pt x="235" y="78"/>
                    <a:pt x="235" y="79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80"/>
                    <a:pt x="233" y="81"/>
                    <a:pt x="237" y="82"/>
                  </a:cubicBezTo>
                  <a:cubicBezTo>
                    <a:pt x="237" y="84"/>
                    <a:pt x="232" y="85"/>
                    <a:pt x="232" y="87"/>
                  </a:cubicBezTo>
                  <a:cubicBezTo>
                    <a:pt x="232" y="89"/>
                    <a:pt x="233" y="90"/>
                    <a:pt x="233" y="92"/>
                  </a:cubicBezTo>
                  <a:cubicBezTo>
                    <a:pt x="234" y="92"/>
                    <a:pt x="234" y="92"/>
                    <a:pt x="234" y="92"/>
                  </a:cubicBezTo>
                  <a:cubicBezTo>
                    <a:pt x="235" y="87"/>
                    <a:pt x="236" y="86"/>
                    <a:pt x="239" y="82"/>
                  </a:cubicBezTo>
                  <a:cubicBezTo>
                    <a:pt x="240" y="83"/>
                    <a:pt x="242" y="86"/>
                    <a:pt x="243" y="86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5" y="86"/>
                    <a:pt x="245" y="85"/>
                    <a:pt x="245" y="83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2" y="81"/>
                    <a:pt x="242" y="81"/>
                    <a:pt x="242" y="81"/>
                  </a:cubicBezTo>
                  <a:cubicBezTo>
                    <a:pt x="245" y="80"/>
                    <a:pt x="246" y="80"/>
                    <a:pt x="249" y="80"/>
                  </a:cubicBezTo>
                  <a:cubicBezTo>
                    <a:pt x="253" y="80"/>
                    <a:pt x="254" y="76"/>
                    <a:pt x="252" y="76"/>
                  </a:cubicBezTo>
                  <a:close/>
                  <a:moveTo>
                    <a:pt x="236" y="79"/>
                  </a:moveTo>
                  <a:cubicBezTo>
                    <a:pt x="236" y="78"/>
                    <a:pt x="235" y="80"/>
                    <a:pt x="236" y="79"/>
                  </a:cubicBezTo>
                  <a:close/>
                  <a:moveTo>
                    <a:pt x="25" y="76"/>
                  </a:moveTo>
                  <a:cubicBezTo>
                    <a:pt x="27" y="76"/>
                    <a:pt x="28" y="76"/>
                    <a:pt x="28" y="78"/>
                  </a:cubicBezTo>
                  <a:cubicBezTo>
                    <a:pt x="26" y="78"/>
                    <a:pt x="25" y="78"/>
                    <a:pt x="25" y="76"/>
                  </a:cubicBezTo>
                  <a:close/>
                  <a:moveTo>
                    <a:pt x="23" y="73"/>
                  </a:moveTo>
                  <a:cubicBezTo>
                    <a:pt x="25" y="73"/>
                    <a:pt x="25" y="73"/>
                    <a:pt x="25" y="75"/>
                  </a:cubicBezTo>
                  <a:cubicBezTo>
                    <a:pt x="23" y="75"/>
                    <a:pt x="23" y="75"/>
                    <a:pt x="23" y="73"/>
                  </a:cubicBezTo>
                  <a:close/>
                  <a:moveTo>
                    <a:pt x="28" y="75"/>
                  </a:moveTo>
                  <a:cubicBezTo>
                    <a:pt x="27" y="75"/>
                    <a:pt x="26" y="74"/>
                    <a:pt x="26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9" y="73"/>
                    <a:pt x="29" y="74"/>
                    <a:pt x="29" y="75"/>
                  </a:cubicBezTo>
                  <a:cubicBezTo>
                    <a:pt x="28" y="75"/>
                    <a:pt x="28" y="75"/>
                    <a:pt x="28" y="75"/>
                  </a:cubicBezTo>
                  <a:close/>
                  <a:moveTo>
                    <a:pt x="39" y="70"/>
                  </a:move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7" y="71"/>
                    <a:pt x="37" y="72"/>
                  </a:cubicBezTo>
                  <a:cubicBezTo>
                    <a:pt x="37" y="74"/>
                    <a:pt x="36" y="75"/>
                    <a:pt x="35" y="76"/>
                  </a:cubicBezTo>
                  <a:cubicBezTo>
                    <a:pt x="33" y="76"/>
                    <a:pt x="30" y="75"/>
                    <a:pt x="30" y="77"/>
                  </a:cubicBezTo>
                  <a:cubicBezTo>
                    <a:pt x="30" y="79"/>
                    <a:pt x="33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6" y="82"/>
                    <a:pt x="37" y="80"/>
                    <a:pt x="37" y="78"/>
                  </a:cubicBezTo>
                  <a:cubicBezTo>
                    <a:pt x="39" y="79"/>
                    <a:pt x="39" y="80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4"/>
                    <a:pt x="39" y="85"/>
                    <a:pt x="38" y="87"/>
                  </a:cubicBezTo>
                  <a:cubicBezTo>
                    <a:pt x="39" y="87"/>
                    <a:pt x="42" y="85"/>
                    <a:pt x="42" y="84"/>
                  </a:cubicBezTo>
                  <a:cubicBezTo>
                    <a:pt x="42" y="80"/>
                    <a:pt x="40" y="79"/>
                    <a:pt x="39" y="77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2" y="72"/>
                    <a:pt x="45" y="67"/>
                    <a:pt x="46" y="65"/>
                  </a:cubicBezTo>
                  <a:cubicBezTo>
                    <a:pt x="44" y="62"/>
                    <a:pt x="44" y="61"/>
                    <a:pt x="40" y="60"/>
                  </a:cubicBezTo>
                  <a:cubicBezTo>
                    <a:pt x="40" y="66"/>
                    <a:pt x="43" y="62"/>
                    <a:pt x="43" y="64"/>
                  </a:cubicBezTo>
                  <a:cubicBezTo>
                    <a:pt x="43" y="65"/>
                    <a:pt x="40" y="69"/>
                    <a:pt x="39" y="70"/>
                  </a:cubicBezTo>
                  <a:close/>
                  <a:moveTo>
                    <a:pt x="37" y="60"/>
                  </a:moveTo>
                  <a:cubicBezTo>
                    <a:pt x="37" y="59"/>
                    <a:pt x="36" y="58"/>
                    <a:pt x="36" y="58"/>
                  </a:cubicBezTo>
                  <a:cubicBezTo>
                    <a:pt x="35" y="58"/>
                    <a:pt x="34" y="58"/>
                    <a:pt x="34" y="58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7" y="60"/>
                    <a:pt x="37" y="60"/>
                    <a:pt x="37" y="60"/>
                  </a:cubicBezTo>
                  <a:close/>
                  <a:moveTo>
                    <a:pt x="42" y="55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2"/>
                    <a:pt x="42" y="51"/>
                    <a:pt x="41" y="51"/>
                  </a:cubicBezTo>
                  <a:cubicBezTo>
                    <a:pt x="38" y="51"/>
                    <a:pt x="40" y="53"/>
                    <a:pt x="40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5"/>
                    <a:pt x="42" y="55"/>
                    <a:pt x="42" y="55"/>
                  </a:cubicBezTo>
                  <a:close/>
                  <a:moveTo>
                    <a:pt x="50" y="56"/>
                  </a:moveTo>
                  <a:cubicBezTo>
                    <a:pt x="49" y="56"/>
                    <a:pt x="49" y="55"/>
                    <a:pt x="47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5"/>
                    <a:pt x="45" y="56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7" y="62"/>
                    <a:pt x="48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2"/>
                    <a:pt x="50" y="60"/>
                    <a:pt x="52" y="59"/>
                  </a:cubicBezTo>
                  <a:cubicBezTo>
                    <a:pt x="53" y="60"/>
                    <a:pt x="53" y="60"/>
                    <a:pt x="53" y="61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5"/>
                    <a:pt x="51" y="66"/>
                    <a:pt x="51" y="68"/>
                  </a:cubicBezTo>
                  <a:cubicBezTo>
                    <a:pt x="53" y="68"/>
                    <a:pt x="55" y="67"/>
                    <a:pt x="55" y="65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1"/>
                    <a:pt x="54" y="60"/>
                    <a:pt x="53" y="58"/>
                  </a:cubicBezTo>
                  <a:cubicBezTo>
                    <a:pt x="54" y="57"/>
                    <a:pt x="57" y="55"/>
                    <a:pt x="57" y="54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0"/>
                    <a:pt x="54" y="49"/>
                    <a:pt x="52" y="48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1" y="56"/>
                    <a:pt x="50" y="56"/>
                  </a:cubicBezTo>
                  <a:close/>
                  <a:moveTo>
                    <a:pt x="46" y="45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8" y="48"/>
                    <a:pt x="49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49"/>
                    <a:pt x="51" y="47"/>
                    <a:pt x="51" y="45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6" y="43"/>
                    <a:pt x="46" y="44"/>
                    <a:pt x="46" y="45"/>
                  </a:cubicBezTo>
                  <a:close/>
                  <a:moveTo>
                    <a:pt x="214" y="43"/>
                  </a:moveTo>
                  <a:cubicBezTo>
                    <a:pt x="212" y="45"/>
                    <a:pt x="212" y="45"/>
                    <a:pt x="212" y="45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0" y="46"/>
                    <a:pt x="212" y="47"/>
                    <a:pt x="209" y="47"/>
                  </a:cubicBezTo>
                  <a:cubicBezTo>
                    <a:pt x="206" y="48"/>
                    <a:pt x="207" y="48"/>
                    <a:pt x="207" y="51"/>
                  </a:cubicBezTo>
                  <a:cubicBezTo>
                    <a:pt x="211" y="48"/>
                    <a:pt x="211" y="48"/>
                    <a:pt x="211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9" y="51"/>
                    <a:pt x="209" y="51"/>
                    <a:pt x="209" y="51"/>
                  </a:cubicBezTo>
                  <a:cubicBezTo>
                    <a:pt x="207" y="51"/>
                    <a:pt x="203" y="50"/>
                    <a:pt x="203" y="52"/>
                  </a:cubicBezTo>
                  <a:cubicBezTo>
                    <a:pt x="203" y="53"/>
                    <a:pt x="204" y="53"/>
                    <a:pt x="204" y="53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3" y="50"/>
                    <a:pt x="214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8" y="47"/>
                    <a:pt x="218" y="47"/>
                    <a:pt x="218" y="47"/>
                  </a:cubicBezTo>
                  <a:cubicBezTo>
                    <a:pt x="220" y="47"/>
                    <a:pt x="220" y="46"/>
                    <a:pt x="221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23" y="45"/>
                    <a:pt x="223" y="45"/>
                    <a:pt x="223" y="45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5" y="43"/>
                    <a:pt x="225" y="43"/>
                    <a:pt x="225" y="43"/>
                  </a:cubicBezTo>
                  <a:cubicBezTo>
                    <a:pt x="223" y="42"/>
                    <a:pt x="216" y="40"/>
                    <a:pt x="216" y="40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43"/>
                    <a:pt x="214" y="43"/>
                    <a:pt x="214" y="43"/>
                  </a:cubicBezTo>
                  <a:close/>
                  <a:moveTo>
                    <a:pt x="214" y="46"/>
                  </a:moveTo>
                  <a:cubicBezTo>
                    <a:pt x="216" y="44"/>
                    <a:pt x="216" y="44"/>
                    <a:pt x="216" y="4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13" y="45"/>
                    <a:pt x="213" y="45"/>
                    <a:pt x="213" y="45"/>
                  </a:cubicBezTo>
                  <a:cubicBezTo>
                    <a:pt x="214" y="46"/>
                    <a:pt x="214" y="46"/>
                    <a:pt x="214" y="46"/>
                  </a:cubicBezTo>
                  <a:close/>
                  <a:moveTo>
                    <a:pt x="90" y="37"/>
                  </a:moveTo>
                  <a:cubicBezTo>
                    <a:pt x="90" y="36"/>
                    <a:pt x="90" y="36"/>
                    <a:pt x="88" y="36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8"/>
                    <a:pt x="90" y="38"/>
                    <a:pt x="90" y="37"/>
                  </a:cubicBezTo>
                  <a:close/>
                  <a:moveTo>
                    <a:pt x="208" y="44"/>
                  </a:moveTo>
                  <a:cubicBezTo>
                    <a:pt x="207" y="44"/>
                    <a:pt x="207" y="44"/>
                    <a:pt x="207" y="44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202" y="46"/>
                    <a:pt x="201" y="47"/>
                    <a:pt x="200" y="48"/>
                  </a:cubicBezTo>
                  <a:cubicBezTo>
                    <a:pt x="203" y="51"/>
                    <a:pt x="203" y="51"/>
                    <a:pt x="203" y="51"/>
                  </a:cubicBezTo>
                  <a:cubicBezTo>
                    <a:pt x="204" y="50"/>
                    <a:pt x="210" y="45"/>
                    <a:pt x="210" y="44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9" y="37"/>
                    <a:pt x="219" y="37"/>
                    <a:pt x="219" y="37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08" y="40"/>
                    <a:pt x="211" y="40"/>
                    <a:pt x="207" y="42"/>
                  </a:cubicBezTo>
                  <a:cubicBezTo>
                    <a:pt x="208" y="44"/>
                    <a:pt x="208" y="44"/>
                    <a:pt x="208" y="44"/>
                  </a:cubicBezTo>
                  <a:close/>
                  <a:moveTo>
                    <a:pt x="59" y="35"/>
                  </a:moveTo>
                  <a:cubicBezTo>
                    <a:pt x="59" y="37"/>
                    <a:pt x="59" y="37"/>
                    <a:pt x="60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61" y="39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42"/>
                    <a:pt x="64" y="40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4" y="41"/>
                    <a:pt x="63" y="42"/>
                    <a:pt x="63" y="44"/>
                  </a:cubicBezTo>
                  <a:cubicBezTo>
                    <a:pt x="64" y="44"/>
                    <a:pt x="67" y="41"/>
                    <a:pt x="67" y="39"/>
                  </a:cubicBezTo>
                  <a:cubicBezTo>
                    <a:pt x="67" y="38"/>
                    <a:pt x="67" y="38"/>
                    <a:pt x="66" y="38"/>
                  </a:cubicBezTo>
                  <a:cubicBezTo>
                    <a:pt x="64" y="38"/>
                    <a:pt x="65" y="39"/>
                    <a:pt x="62" y="39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7"/>
                    <a:pt x="61" y="37"/>
                    <a:pt x="61" y="39"/>
                  </a:cubicBezTo>
                  <a:close/>
                  <a:moveTo>
                    <a:pt x="58" y="32"/>
                  </a:moveTo>
                  <a:cubicBezTo>
                    <a:pt x="58" y="34"/>
                    <a:pt x="58" y="34"/>
                    <a:pt x="60" y="34"/>
                  </a:cubicBezTo>
                  <a:cubicBezTo>
                    <a:pt x="60" y="32"/>
                    <a:pt x="60" y="32"/>
                    <a:pt x="58" y="32"/>
                  </a:cubicBezTo>
                  <a:close/>
                  <a:moveTo>
                    <a:pt x="62" y="45"/>
                  </a:moveTo>
                  <a:cubicBezTo>
                    <a:pt x="62" y="45"/>
                    <a:pt x="62" y="45"/>
                    <a:pt x="62" y="45"/>
                  </a:cubicBezTo>
                  <a:cubicBezTo>
                    <a:pt x="61" y="45"/>
                    <a:pt x="60" y="44"/>
                    <a:pt x="59" y="44"/>
                  </a:cubicBezTo>
                  <a:cubicBezTo>
                    <a:pt x="59" y="46"/>
                    <a:pt x="61" y="48"/>
                    <a:pt x="63" y="48"/>
                  </a:cubicBezTo>
                  <a:cubicBezTo>
                    <a:pt x="65" y="48"/>
                    <a:pt x="71" y="44"/>
                    <a:pt x="71" y="41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38"/>
                    <a:pt x="69" y="35"/>
                    <a:pt x="68" y="33"/>
                  </a:cubicBezTo>
                  <a:cubicBezTo>
                    <a:pt x="66" y="31"/>
                    <a:pt x="66" y="28"/>
                    <a:pt x="64" y="28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2"/>
                    <a:pt x="70" y="38"/>
                    <a:pt x="70" y="40"/>
                  </a:cubicBezTo>
                  <a:cubicBezTo>
                    <a:pt x="70" y="41"/>
                    <a:pt x="64" y="45"/>
                    <a:pt x="62" y="45"/>
                  </a:cubicBezTo>
                  <a:close/>
                  <a:moveTo>
                    <a:pt x="171" y="23"/>
                  </a:moveTo>
                  <a:cubicBezTo>
                    <a:pt x="172" y="23"/>
                    <a:pt x="178" y="21"/>
                    <a:pt x="179" y="21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6" y="24"/>
                    <a:pt x="176" y="25"/>
                    <a:pt x="174" y="25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2" y="25"/>
                    <a:pt x="172" y="24"/>
                    <a:pt x="171" y="23"/>
                  </a:cubicBezTo>
                  <a:close/>
                  <a:moveTo>
                    <a:pt x="115" y="21"/>
                  </a:moveTo>
                  <a:cubicBezTo>
                    <a:pt x="113" y="21"/>
                    <a:pt x="113" y="19"/>
                    <a:pt x="112" y="19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2"/>
                    <a:pt x="112" y="21"/>
                    <a:pt x="111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24"/>
                    <a:pt x="105" y="22"/>
                    <a:pt x="103" y="24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97" y="26"/>
                    <a:pt x="97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3" y="26"/>
                    <a:pt x="94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8"/>
                    <a:pt x="90" y="28"/>
                    <a:pt x="89" y="29"/>
                  </a:cubicBezTo>
                  <a:cubicBezTo>
                    <a:pt x="86" y="30"/>
                    <a:pt x="88" y="27"/>
                    <a:pt x="88" y="2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7"/>
                    <a:pt x="78" y="28"/>
                    <a:pt x="78" y="30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80" y="30"/>
                    <a:pt x="80" y="29"/>
                    <a:pt x="82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32"/>
                    <a:pt x="77" y="36"/>
                    <a:pt x="75" y="36"/>
                  </a:cubicBezTo>
                  <a:cubicBezTo>
                    <a:pt x="74" y="36"/>
                    <a:pt x="69" y="26"/>
                    <a:pt x="67" y="25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9"/>
                    <a:pt x="74" y="39"/>
                    <a:pt x="76" y="39"/>
                  </a:cubicBezTo>
                  <a:cubicBezTo>
                    <a:pt x="77" y="39"/>
                    <a:pt x="81" y="36"/>
                    <a:pt x="82" y="36"/>
                  </a:cubicBezTo>
                  <a:cubicBezTo>
                    <a:pt x="85" y="34"/>
                    <a:pt x="85" y="33"/>
                    <a:pt x="86" y="30"/>
                  </a:cubicBezTo>
                  <a:cubicBezTo>
                    <a:pt x="87" y="31"/>
                    <a:pt x="87" y="32"/>
                    <a:pt x="89" y="32"/>
                  </a:cubicBezTo>
                  <a:cubicBezTo>
                    <a:pt x="92" y="32"/>
                    <a:pt x="93" y="31"/>
                    <a:pt x="94" y="29"/>
                  </a:cubicBezTo>
                  <a:cubicBezTo>
                    <a:pt x="96" y="30"/>
                    <a:pt x="101" y="28"/>
                    <a:pt x="101" y="26"/>
                  </a:cubicBezTo>
                  <a:cubicBezTo>
                    <a:pt x="102" y="26"/>
                    <a:pt x="103" y="27"/>
                    <a:pt x="103" y="27"/>
                  </a:cubicBezTo>
                  <a:cubicBezTo>
                    <a:pt x="105" y="27"/>
                    <a:pt x="108" y="25"/>
                    <a:pt x="109" y="24"/>
                  </a:cubicBezTo>
                  <a:cubicBezTo>
                    <a:pt x="109" y="24"/>
                    <a:pt x="110" y="25"/>
                    <a:pt x="111" y="25"/>
                  </a:cubicBezTo>
                  <a:cubicBezTo>
                    <a:pt x="112" y="25"/>
                    <a:pt x="112" y="24"/>
                    <a:pt x="113" y="23"/>
                  </a:cubicBezTo>
                  <a:cubicBezTo>
                    <a:pt x="114" y="24"/>
                    <a:pt x="114" y="24"/>
                    <a:pt x="115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8" y="23"/>
                    <a:pt x="118" y="22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8" y="19"/>
                    <a:pt x="117" y="17"/>
                    <a:pt x="115" y="16"/>
                  </a:cubicBezTo>
                  <a:cubicBezTo>
                    <a:pt x="115" y="17"/>
                    <a:pt x="115" y="17"/>
                    <a:pt x="115" y="18"/>
                  </a:cubicBezTo>
                  <a:cubicBezTo>
                    <a:pt x="115" y="19"/>
                    <a:pt x="116" y="20"/>
                    <a:pt x="116" y="21"/>
                  </a:cubicBezTo>
                  <a:cubicBezTo>
                    <a:pt x="116" y="21"/>
                    <a:pt x="116" y="21"/>
                    <a:pt x="115" y="21"/>
                  </a:cubicBezTo>
                  <a:close/>
                  <a:moveTo>
                    <a:pt x="90" y="20"/>
                  </a:moveTo>
                  <a:cubicBezTo>
                    <a:pt x="89" y="19"/>
                    <a:pt x="89" y="20"/>
                    <a:pt x="89" y="18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7"/>
                    <a:pt x="90" y="17"/>
                    <a:pt x="90" y="20"/>
                  </a:cubicBezTo>
                  <a:close/>
                  <a:moveTo>
                    <a:pt x="169" y="18"/>
                  </a:moveTo>
                  <a:cubicBezTo>
                    <a:pt x="167" y="18"/>
                    <a:pt x="167" y="18"/>
                    <a:pt x="167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3" y="21"/>
                    <a:pt x="163" y="21"/>
                    <a:pt x="163" y="21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7"/>
                    <a:pt x="157" y="30"/>
                    <a:pt x="154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3"/>
                    <a:pt x="155" y="34"/>
                    <a:pt x="157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60" y="34"/>
                    <a:pt x="159" y="31"/>
                    <a:pt x="163" y="31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2" y="33"/>
                    <a:pt x="162" y="35"/>
                    <a:pt x="163" y="35"/>
                  </a:cubicBezTo>
                  <a:cubicBezTo>
                    <a:pt x="165" y="35"/>
                    <a:pt x="165" y="33"/>
                    <a:pt x="165" y="32"/>
                  </a:cubicBezTo>
                  <a:cubicBezTo>
                    <a:pt x="166" y="32"/>
                    <a:pt x="167" y="33"/>
                    <a:pt x="168" y="33"/>
                  </a:cubicBezTo>
                  <a:cubicBezTo>
                    <a:pt x="170" y="33"/>
                    <a:pt x="170" y="30"/>
                    <a:pt x="173" y="30"/>
                  </a:cubicBezTo>
                  <a:cubicBezTo>
                    <a:pt x="173" y="31"/>
                    <a:pt x="171" y="31"/>
                    <a:pt x="171" y="34"/>
                  </a:cubicBezTo>
                  <a:cubicBezTo>
                    <a:pt x="171" y="35"/>
                    <a:pt x="172" y="35"/>
                    <a:pt x="173" y="35"/>
                  </a:cubicBezTo>
                  <a:cubicBezTo>
                    <a:pt x="173" y="35"/>
                    <a:pt x="174" y="34"/>
                    <a:pt x="174" y="33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8" y="26"/>
                    <a:pt x="178" y="26"/>
                    <a:pt x="178" y="26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25"/>
                    <a:pt x="171" y="27"/>
                    <a:pt x="168" y="25"/>
                  </a:cubicBezTo>
                  <a:cubicBezTo>
                    <a:pt x="171" y="22"/>
                    <a:pt x="171" y="22"/>
                    <a:pt x="171" y="22"/>
                  </a:cubicBezTo>
                  <a:cubicBezTo>
                    <a:pt x="172" y="22"/>
                    <a:pt x="174" y="22"/>
                    <a:pt x="174" y="21"/>
                  </a:cubicBezTo>
                  <a:cubicBezTo>
                    <a:pt x="174" y="20"/>
                    <a:pt x="173" y="19"/>
                    <a:pt x="173" y="19"/>
                  </a:cubicBezTo>
                  <a:cubicBezTo>
                    <a:pt x="171" y="19"/>
                    <a:pt x="170" y="20"/>
                    <a:pt x="169" y="21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68" y="22"/>
                    <a:pt x="168" y="22"/>
                    <a:pt x="168" y="21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73" y="19"/>
                    <a:pt x="173" y="19"/>
                    <a:pt x="173" y="19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0" y="16"/>
                    <a:pt x="171" y="18"/>
                    <a:pt x="169" y="18"/>
                  </a:cubicBezTo>
                  <a:close/>
                  <a:moveTo>
                    <a:pt x="164" y="28"/>
                  </a:moveTo>
                  <a:cubicBezTo>
                    <a:pt x="157" y="32"/>
                    <a:pt x="157" y="32"/>
                    <a:pt x="157" y="32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4" y="28"/>
                    <a:pt x="164" y="28"/>
                    <a:pt x="164" y="28"/>
                  </a:cubicBezTo>
                  <a:close/>
                  <a:moveTo>
                    <a:pt x="110" y="16"/>
                  </a:moveTo>
                  <a:cubicBezTo>
                    <a:pt x="109" y="16"/>
                    <a:pt x="108" y="16"/>
                    <a:pt x="108" y="15"/>
                  </a:cubicBezTo>
                  <a:cubicBezTo>
                    <a:pt x="108" y="14"/>
                    <a:pt x="109" y="14"/>
                    <a:pt x="109" y="14"/>
                  </a:cubicBezTo>
                  <a:cubicBezTo>
                    <a:pt x="110" y="14"/>
                    <a:pt x="110" y="14"/>
                    <a:pt x="110" y="15"/>
                  </a:cubicBezTo>
                  <a:cubicBezTo>
                    <a:pt x="110" y="16"/>
                    <a:pt x="110" y="16"/>
                    <a:pt x="110" y="16"/>
                  </a:cubicBezTo>
                  <a:close/>
                  <a:moveTo>
                    <a:pt x="113" y="14"/>
                  </a:moveTo>
                  <a:cubicBezTo>
                    <a:pt x="113" y="15"/>
                    <a:pt x="113" y="15"/>
                    <a:pt x="113" y="16"/>
                  </a:cubicBezTo>
                  <a:cubicBezTo>
                    <a:pt x="112" y="15"/>
                    <a:pt x="112" y="15"/>
                    <a:pt x="112" y="14"/>
                  </a:cubicBezTo>
                  <a:cubicBezTo>
                    <a:pt x="112" y="13"/>
                    <a:pt x="112" y="13"/>
                    <a:pt x="112" y="12"/>
                  </a:cubicBezTo>
                  <a:cubicBezTo>
                    <a:pt x="113" y="13"/>
                    <a:pt x="113" y="13"/>
                    <a:pt x="113" y="14"/>
                  </a:cubicBezTo>
                  <a:close/>
                  <a:moveTo>
                    <a:pt x="173" y="8"/>
                  </a:moveTo>
                  <a:cubicBezTo>
                    <a:pt x="173" y="8"/>
                    <a:pt x="173" y="8"/>
                    <a:pt x="173" y="8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7" y="13"/>
                    <a:pt x="176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2" y="16"/>
                    <a:pt x="172" y="15"/>
                    <a:pt x="171" y="15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8"/>
                    <a:pt x="173" y="8"/>
                    <a:pt x="173" y="8"/>
                  </a:cubicBezTo>
                  <a:close/>
                  <a:moveTo>
                    <a:pt x="110" y="13"/>
                  </a:moveTo>
                  <a:cubicBezTo>
                    <a:pt x="110" y="13"/>
                    <a:pt x="109" y="12"/>
                    <a:pt x="109" y="1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0"/>
                    <a:pt x="111" y="11"/>
                    <a:pt x="111" y="12"/>
                  </a:cubicBezTo>
                  <a:cubicBezTo>
                    <a:pt x="111" y="12"/>
                    <a:pt x="111" y="13"/>
                    <a:pt x="110" y="13"/>
                  </a:cubicBezTo>
                  <a:close/>
                  <a:moveTo>
                    <a:pt x="136" y="273"/>
                  </a:moveTo>
                  <a:cubicBezTo>
                    <a:pt x="211" y="273"/>
                    <a:pt x="272" y="212"/>
                    <a:pt x="272" y="138"/>
                  </a:cubicBezTo>
                  <a:cubicBezTo>
                    <a:pt x="272" y="95"/>
                    <a:pt x="254" y="63"/>
                    <a:pt x="233" y="41"/>
                  </a:cubicBezTo>
                  <a:cubicBezTo>
                    <a:pt x="221" y="29"/>
                    <a:pt x="210" y="22"/>
                    <a:pt x="194" y="14"/>
                  </a:cubicBezTo>
                  <a:cubicBezTo>
                    <a:pt x="186" y="10"/>
                    <a:pt x="178" y="7"/>
                    <a:pt x="169" y="5"/>
                  </a:cubicBezTo>
                  <a:cubicBezTo>
                    <a:pt x="166" y="4"/>
                    <a:pt x="158" y="2"/>
                    <a:pt x="155" y="2"/>
                  </a:cubicBezTo>
                  <a:cubicBezTo>
                    <a:pt x="151" y="2"/>
                    <a:pt x="142" y="1"/>
                    <a:pt x="139" y="1"/>
                  </a:cubicBezTo>
                  <a:cubicBezTo>
                    <a:pt x="134" y="0"/>
                    <a:pt x="112" y="2"/>
                    <a:pt x="108" y="4"/>
                  </a:cubicBezTo>
                  <a:cubicBezTo>
                    <a:pt x="99" y="7"/>
                    <a:pt x="91" y="8"/>
                    <a:pt x="83" y="12"/>
                  </a:cubicBezTo>
                  <a:cubicBezTo>
                    <a:pt x="68" y="18"/>
                    <a:pt x="53" y="28"/>
                    <a:pt x="42" y="39"/>
                  </a:cubicBezTo>
                  <a:cubicBezTo>
                    <a:pt x="30" y="50"/>
                    <a:pt x="21" y="62"/>
                    <a:pt x="14" y="78"/>
                  </a:cubicBezTo>
                  <a:cubicBezTo>
                    <a:pt x="7" y="91"/>
                    <a:pt x="0" y="112"/>
                    <a:pt x="0" y="132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61"/>
                    <a:pt x="8" y="185"/>
                    <a:pt x="14" y="196"/>
                  </a:cubicBezTo>
                  <a:cubicBezTo>
                    <a:pt x="22" y="212"/>
                    <a:pt x="30" y="223"/>
                    <a:pt x="42" y="235"/>
                  </a:cubicBezTo>
                  <a:cubicBezTo>
                    <a:pt x="62" y="254"/>
                    <a:pt x="96" y="273"/>
                    <a:pt x="136" y="273"/>
                  </a:cubicBezTo>
                  <a:close/>
                </a:path>
              </a:pathLst>
            </a:custGeom>
            <a:solidFill>
              <a:srgbClr val="FFFFFE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88" name="任意多边形: 形状 987">
              <a:extLst>
                <a:ext uri="{FF2B5EF4-FFF2-40B4-BE49-F238E27FC236}">
                  <a16:creationId xmlns:a16="http://schemas.microsoft.com/office/drawing/2014/main" id="{8A86D35A-6515-4D34-95A7-C80048022063}"/>
                </a:ext>
              </a:extLst>
            </p:cNvPr>
            <p:cNvSpPr/>
            <p:nvPr/>
          </p:nvSpPr>
          <p:spPr bwMode="auto">
            <a:xfrm>
              <a:off x="9941028" y="627958"/>
              <a:ext cx="272275" cy="306667"/>
            </a:xfrm>
            <a:custGeom>
              <a:avLst/>
              <a:gdLst>
                <a:gd name="T0" fmla="*/ 100 w 162"/>
                <a:gd name="T1" fmla="*/ 131 h 181"/>
                <a:gd name="T2" fmla="*/ 102 w 162"/>
                <a:gd name="T3" fmla="*/ 142 h 181"/>
                <a:gd name="T4" fmla="*/ 98 w 162"/>
                <a:gd name="T5" fmla="*/ 145 h 181"/>
                <a:gd name="T6" fmla="*/ 93 w 162"/>
                <a:gd name="T7" fmla="*/ 140 h 181"/>
                <a:gd name="T8" fmla="*/ 75 w 162"/>
                <a:gd name="T9" fmla="*/ 145 h 181"/>
                <a:gd name="T10" fmla="*/ 76 w 162"/>
                <a:gd name="T11" fmla="*/ 143 h 181"/>
                <a:gd name="T12" fmla="*/ 74 w 162"/>
                <a:gd name="T13" fmla="*/ 139 h 181"/>
                <a:gd name="T14" fmla="*/ 76 w 162"/>
                <a:gd name="T15" fmla="*/ 131 h 181"/>
                <a:gd name="T16" fmla="*/ 62 w 162"/>
                <a:gd name="T17" fmla="*/ 133 h 181"/>
                <a:gd name="T18" fmla="*/ 68 w 162"/>
                <a:gd name="T19" fmla="*/ 132 h 181"/>
                <a:gd name="T20" fmla="*/ 65 w 162"/>
                <a:gd name="T21" fmla="*/ 134 h 181"/>
                <a:gd name="T22" fmla="*/ 82 w 162"/>
                <a:gd name="T23" fmla="*/ 135 h 181"/>
                <a:gd name="T24" fmla="*/ 91 w 162"/>
                <a:gd name="T25" fmla="*/ 134 h 181"/>
                <a:gd name="T26" fmla="*/ 91 w 162"/>
                <a:gd name="T27" fmla="*/ 145 h 181"/>
                <a:gd name="T28" fmla="*/ 88 w 162"/>
                <a:gd name="T29" fmla="*/ 135 h 181"/>
                <a:gd name="T30" fmla="*/ 85 w 162"/>
                <a:gd name="T31" fmla="*/ 135 h 181"/>
                <a:gd name="T32" fmla="*/ 65 w 162"/>
                <a:gd name="T33" fmla="*/ 113 h 181"/>
                <a:gd name="T34" fmla="*/ 63 w 162"/>
                <a:gd name="T35" fmla="*/ 113 h 181"/>
                <a:gd name="T36" fmla="*/ 99 w 162"/>
                <a:gd name="T37" fmla="*/ 123 h 181"/>
                <a:gd name="T38" fmla="*/ 40 w 162"/>
                <a:gd name="T39" fmla="*/ 123 h 181"/>
                <a:gd name="T40" fmla="*/ 59 w 162"/>
                <a:gd name="T41" fmla="*/ 113 h 181"/>
                <a:gd name="T42" fmla="*/ 69 w 162"/>
                <a:gd name="T43" fmla="*/ 113 h 181"/>
                <a:gd name="T44" fmla="*/ 76 w 162"/>
                <a:gd name="T45" fmla="*/ 123 h 181"/>
                <a:gd name="T46" fmla="*/ 85 w 162"/>
                <a:gd name="T47" fmla="*/ 123 h 181"/>
                <a:gd name="T48" fmla="*/ 92 w 162"/>
                <a:gd name="T49" fmla="*/ 113 h 181"/>
                <a:gd name="T50" fmla="*/ 103 w 162"/>
                <a:gd name="T51" fmla="*/ 113 h 181"/>
                <a:gd name="T52" fmla="*/ 122 w 162"/>
                <a:gd name="T53" fmla="*/ 123 h 181"/>
                <a:gd name="T54" fmla="*/ 40 w 162"/>
                <a:gd name="T55" fmla="*/ 123 h 181"/>
                <a:gd name="T56" fmla="*/ 157 w 162"/>
                <a:gd name="T57" fmla="*/ 107 h 181"/>
                <a:gd name="T58" fmla="*/ 156 w 162"/>
                <a:gd name="T59" fmla="*/ 108 h 181"/>
                <a:gd name="T60" fmla="*/ 124 w 162"/>
                <a:gd name="T61" fmla="*/ 122 h 181"/>
                <a:gd name="T62" fmla="*/ 1 w 162"/>
                <a:gd name="T63" fmla="*/ 120 h 181"/>
                <a:gd name="T64" fmla="*/ 14 w 162"/>
                <a:gd name="T65" fmla="*/ 107 h 181"/>
                <a:gd name="T66" fmla="*/ 37 w 162"/>
                <a:gd name="T67" fmla="*/ 104 h 181"/>
                <a:gd name="T68" fmla="*/ 3 w 162"/>
                <a:gd name="T69" fmla="*/ 122 h 181"/>
                <a:gd name="T70" fmla="*/ 82 w 162"/>
                <a:gd name="T71" fmla="*/ 73 h 181"/>
                <a:gd name="T72" fmla="*/ 112 w 162"/>
                <a:gd name="T73" fmla="*/ 82 h 181"/>
                <a:gd name="T74" fmla="*/ 105 w 162"/>
                <a:gd name="T75" fmla="*/ 91 h 181"/>
                <a:gd name="T76" fmla="*/ 41 w 162"/>
                <a:gd name="T77" fmla="*/ 105 h 181"/>
                <a:gd name="T78" fmla="*/ 50 w 162"/>
                <a:gd name="T79" fmla="*/ 82 h 181"/>
                <a:gd name="T80" fmla="*/ 80 w 162"/>
                <a:gd name="T81" fmla="*/ 73 h 181"/>
                <a:gd name="T82" fmla="*/ 66 w 162"/>
                <a:gd name="T83" fmla="*/ 44 h 181"/>
                <a:gd name="T84" fmla="*/ 66 w 162"/>
                <a:gd name="T85" fmla="*/ 49 h 181"/>
                <a:gd name="T86" fmla="*/ 86 w 162"/>
                <a:gd name="T87" fmla="*/ 37 h 181"/>
                <a:gd name="T88" fmla="*/ 112 w 162"/>
                <a:gd name="T89" fmla="*/ 60 h 181"/>
                <a:gd name="T90" fmla="*/ 97 w 162"/>
                <a:gd name="T91" fmla="*/ 35 h 181"/>
                <a:gd name="T92" fmla="*/ 72 w 162"/>
                <a:gd name="T93" fmla="*/ 47 h 181"/>
                <a:gd name="T94" fmla="*/ 12 w 162"/>
                <a:gd name="T95" fmla="*/ 91 h 181"/>
                <a:gd name="T96" fmla="*/ 15 w 162"/>
                <a:gd name="T97" fmla="*/ 147 h 181"/>
                <a:gd name="T98" fmla="*/ 82 w 162"/>
                <a:gd name="T99" fmla="*/ 181 h 181"/>
                <a:gd name="T100" fmla="*/ 150 w 162"/>
                <a:gd name="T101" fmla="*/ 145 h 181"/>
                <a:gd name="T102" fmla="*/ 151 w 162"/>
                <a:gd name="T103" fmla="*/ 92 h 181"/>
                <a:gd name="T104" fmla="*/ 148 w 162"/>
                <a:gd name="T105" fmla="*/ 36 h 181"/>
                <a:gd name="T106" fmla="*/ 85 w 162"/>
                <a:gd name="T107" fmla="*/ 0 h 181"/>
                <a:gd name="T108" fmla="*/ 38 w 162"/>
                <a:gd name="T109" fmla="*/ 27 h 181"/>
                <a:gd name="T110" fmla="*/ 0 w 162"/>
                <a:gd name="T111" fmla="*/ 6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2" h="181">
                  <a:moveTo>
                    <a:pt x="93" y="140"/>
                  </a:moveTo>
                  <a:cubicBezTo>
                    <a:pt x="93" y="138"/>
                    <a:pt x="97" y="131"/>
                    <a:pt x="99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42"/>
                    <a:pt x="102" y="142"/>
                    <a:pt x="102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0" y="145"/>
                    <a:pt x="100" y="145"/>
                    <a:pt x="100" y="145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3" y="140"/>
                    <a:pt x="93" y="140"/>
                    <a:pt x="93" y="140"/>
                  </a:cubicBezTo>
                  <a:close/>
                  <a:moveTo>
                    <a:pt x="80" y="140"/>
                  </a:moveTo>
                  <a:cubicBezTo>
                    <a:pt x="80" y="142"/>
                    <a:pt x="78" y="145"/>
                    <a:pt x="76" y="145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73" y="145"/>
                    <a:pt x="72" y="143"/>
                    <a:pt x="71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2"/>
                    <a:pt x="75" y="143"/>
                    <a:pt x="76" y="143"/>
                  </a:cubicBezTo>
                  <a:cubicBezTo>
                    <a:pt x="76" y="143"/>
                    <a:pt x="77" y="142"/>
                    <a:pt x="77" y="142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3" y="138"/>
                    <a:pt x="71" y="138"/>
                    <a:pt x="71" y="136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2"/>
                    <a:pt x="74" y="131"/>
                    <a:pt x="76" y="131"/>
                  </a:cubicBezTo>
                  <a:cubicBezTo>
                    <a:pt x="78" y="131"/>
                    <a:pt x="80" y="133"/>
                    <a:pt x="80" y="135"/>
                  </a:cubicBezTo>
                  <a:cubicBezTo>
                    <a:pt x="80" y="140"/>
                    <a:pt x="80" y="140"/>
                    <a:pt x="80" y="140"/>
                  </a:cubicBezTo>
                  <a:close/>
                  <a:moveTo>
                    <a:pt x="62" y="133"/>
                  </a:moveTo>
                  <a:cubicBezTo>
                    <a:pt x="63" y="132"/>
                    <a:pt x="65" y="131"/>
                    <a:pt x="66" y="131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8" y="131"/>
                    <a:pt x="68" y="131"/>
                    <a:pt x="68" y="132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5" y="145"/>
                    <a:pt x="65" y="145"/>
                    <a:pt x="65" y="145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3"/>
                    <a:pt x="62" y="133"/>
                    <a:pt x="62" y="133"/>
                  </a:cubicBezTo>
                  <a:close/>
                  <a:moveTo>
                    <a:pt x="82" y="135"/>
                  </a:moveTo>
                  <a:cubicBezTo>
                    <a:pt x="82" y="132"/>
                    <a:pt x="83" y="131"/>
                    <a:pt x="86" y="131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9" y="131"/>
                    <a:pt x="91" y="133"/>
                    <a:pt x="91" y="134"/>
                  </a:cubicBezTo>
                  <a:cubicBezTo>
                    <a:pt x="91" y="138"/>
                    <a:pt x="87" y="140"/>
                    <a:pt x="85" y="142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1" y="145"/>
                    <a:pt x="91" y="145"/>
                    <a:pt x="91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1"/>
                    <a:pt x="88" y="137"/>
                    <a:pt x="88" y="135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3"/>
                    <a:pt x="87" y="133"/>
                    <a:pt x="86" y="133"/>
                  </a:cubicBezTo>
                  <a:cubicBezTo>
                    <a:pt x="85" y="133"/>
                    <a:pt x="86" y="134"/>
                    <a:pt x="85" y="135"/>
                  </a:cubicBezTo>
                  <a:cubicBezTo>
                    <a:pt x="82" y="135"/>
                    <a:pt x="82" y="135"/>
                    <a:pt x="82" y="135"/>
                  </a:cubicBezTo>
                  <a:close/>
                  <a:moveTo>
                    <a:pt x="63" y="113"/>
                  </a:moveTo>
                  <a:cubicBezTo>
                    <a:pt x="65" y="113"/>
                    <a:pt x="65" y="113"/>
                    <a:pt x="65" y="113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13"/>
                    <a:pt x="63" y="113"/>
                    <a:pt x="63" y="113"/>
                  </a:cubicBezTo>
                  <a:close/>
                  <a:moveTo>
                    <a:pt x="97" y="113"/>
                  </a:moveTo>
                  <a:cubicBezTo>
                    <a:pt x="99" y="113"/>
                    <a:pt x="99" y="113"/>
                    <a:pt x="99" y="11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13"/>
                    <a:pt x="97" y="113"/>
                    <a:pt x="97" y="113"/>
                  </a:cubicBezTo>
                  <a:close/>
                  <a:moveTo>
                    <a:pt x="40" y="123"/>
                  </a:moveTo>
                  <a:cubicBezTo>
                    <a:pt x="61" y="123"/>
                    <a:pt x="61" y="123"/>
                    <a:pt x="61" y="123"/>
                  </a:cubicBezTo>
                  <a:cubicBezTo>
                    <a:pt x="61" y="113"/>
                    <a:pt x="61" y="113"/>
                    <a:pt x="61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3" y="113"/>
                    <a:pt x="103" y="113"/>
                    <a:pt x="103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122" y="123"/>
                    <a:pt x="122" y="123"/>
                    <a:pt x="122" y="123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23"/>
                    <a:pt x="40" y="123"/>
                    <a:pt x="40" y="123"/>
                  </a:cubicBezTo>
                  <a:close/>
                  <a:moveTo>
                    <a:pt x="124" y="104"/>
                  </a:moveTo>
                  <a:cubicBezTo>
                    <a:pt x="156" y="104"/>
                    <a:pt x="156" y="104"/>
                    <a:pt x="156" y="104"/>
                  </a:cubicBezTo>
                  <a:cubicBezTo>
                    <a:pt x="157" y="104"/>
                    <a:pt x="157" y="105"/>
                    <a:pt x="157" y="107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8" y="108"/>
                    <a:pt x="160" y="116"/>
                    <a:pt x="160" y="118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24" y="122"/>
                    <a:pt x="124" y="122"/>
                    <a:pt x="124" y="122"/>
                  </a:cubicBezTo>
                  <a:cubicBezTo>
                    <a:pt x="124" y="104"/>
                    <a:pt x="124" y="104"/>
                    <a:pt x="124" y="104"/>
                  </a:cubicBezTo>
                  <a:close/>
                  <a:moveTo>
                    <a:pt x="3" y="122"/>
                  </a:moveTo>
                  <a:cubicBezTo>
                    <a:pt x="2" y="122"/>
                    <a:pt x="1" y="121"/>
                    <a:pt x="1" y="120"/>
                  </a:cubicBezTo>
                  <a:cubicBezTo>
                    <a:pt x="1" y="117"/>
                    <a:pt x="3" y="108"/>
                    <a:pt x="5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5"/>
                    <a:pt x="4" y="104"/>
                    <a:pt x="6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4"/>
                    <a:pt x="38" y="104"/>
                    <a:pt x="38" y="105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" y="122"/>
                    <a:pt x="3" y="122"/>
                    <a:pt x="3" y="122"/>
                  </a:cubicBezTo>
                  <a:close/>
                  <a:moveTo>
                    <a:pt x="80" y="60"/>
                  </a:moveTo>
                  <a:cubicBezTo>
                    <a:pt x="82" y="60"/>
                    <a:pt x="82" y="60"/>
                    <a:pt x="82" y="60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60"/>
                    <a:pt x="80" y="60"/>
                    <a:pt x="80" y="60"/>
                  </a:cubicBezTo>
                  <a:close/>
                  <a:moveTo>
                    <a:pt x="72" y="47"/>
                  </a:moveTo>
                  <a:cubicBezTo>
                    <a:pt x="66" y="44"/>
                    <a:pt x="66" y="44"/>
                    <a:pt x="66" y="44"/>
                  </a:cubicBezTo>
                  <a:cubicBezTo>
                    <a:pt x="65" y="49"/>
                    <a:pt x="50" y="57"/>
                    <a:pt x="46" y="61"/>
                  </a:cubicBezTo>
                  <a:cubicBezTo>
                    <a:pt x="51" y="59"/>
                    <a:pt x="53" y="58"/>
                    <a:pt x="57" y="56"/>
                  </a:cubicBezTo>
                  <a:cubicBezTo>
                    <a:pt x="62" y="54"/>
                    <a:pt x="63" y="51"/>
                    <a:pt x="66" y="49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6" y="52"/>
                    <a:pt x="84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7" y="39"/>
                    <a:pt x="91" y="45"/>
                    <a:pt x="93" y="45"/>
                  </a:cubicBezTo>
                  <a:cubicBezTo>
                    <a:pt x="94" y="45"/>
                    <a:pt x="95" y="45"/>
                    <a:pt x="96" y="44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58"/>
                    <a:pt x="106" y="50"/>
                    <a:pt x="104" y="48"/>
                  </a:cubicBezTo>
                  <a:cubicBezTo>
                    <a:pt x="103" y="46"/>
                    <a:pt x="98" y="37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2" y="35"/>
                    <a:pt x="79" y="43"/>
                    <a:pt x="72" y="47"/>
                  </a:cubicBezTo>
                  <a:close/>
                  <a:moveTo>
                    <a:pt x="0" y="63"/>
                  </a:moveTo>
                  <a:cubicBezTo>
                    <a:pt x="0" y="70"/>
                    <a:pt x="2" y="75"/>
                    <a:pt x="4" y="79"/>
                  </a:cubicBezTo>
                  <a:cubicBezTo>
                    <a:pt x="6" y="84"/>
                    <a:pt x="10" y="87"/>
                    <a:pt x="12" y="91"/>
                  </a:cubicBezTo>
                  <a:cubicBezTo>
                    <a:pt x="8" y="96"/>
                    <a:pt x="0" y="106"/>
                    <a:pt x="0" y="11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3"/>
                    <a:pt x="8" y="144"/>
                    <a:pt x="15" y="147"/>
                  </a:cubicBezTo>
                  <a:cubicBezTo>
                    <a:pt x="26" y="152"/>
                    <a:pt x="29" y="153"/>
                    <a:pt x="46" y="153"/>
                  </a:cubicBezTo>
                  <a:cubicBezTo>
                    <a:pt x="50" y="161"/>
                    <a:pt x="52" y="167"/>
                    <a:pt x="58" y="173"/>
                  </a:cubicBezTo>
                  <a:cubicBezTo>
                    <a:pt x="64" y="177"/>
                    <a:pt x="73" y="181"/>
                    <a:pt x="82" y="181"/>
                  </a:cubicBezTo>
                  <a:cubicBezTo>
                    <a:pt x="98" y="181"/>
                    <a:pt x="111" y="167"/>
                    <a:pt x="114" y="154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34" y="154"/>
                    <a:pt x="145" y="149"/>
                    <a:pt x="150" y="145"/>
                  </a:cubicBezTo>
                  <a:cubicBezTo>
                    <a:pt x="156" y="140"/>
                    <a:pt x="161" y="131"/>
                    <a:pt x="161" y="121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1" y="108"/>
                    <a:pt x="155" y="98"/>
                    <a:pt x="151" y="92"/>
                  </a:cubicBezTo>
                  <a:cubicBezTo>
                    <a:pt x="156" y="85"/>
                    <a:pt x="162" y="77"/>
                    <a:pt x="162" y="66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51"/>
                    <a:pt x="154" y="41"/>
                    <a:pt x="148" y="36"/>
                  </a:cubicBezTo>
                  <a:cubicBezTo>
                    <a:pt x="142" y="31"/>
                    <a:pt x="130" y="29"/>
                    <a:pt x="118" y="29"/>
                  </a:cubicBezTo>
                  <a:cubicBezTo>
                    <a:pt x="114" y="21"/>
                    <a:pt x="113" y="17"/>
                    <a:pt x="106" y="10"/>
                  </a:cubicBezTo>
                  <a:cubicBezTo>
                    <a:pt x="102" y="6"/>
                    <a:pt x="9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4" y="0"/>
                    <a:pt x="56" y="15"/>
                    <a:pt x="48" y="29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17" y="28"/>
                    <a:pt x="0" y="42"/>
                    <a:pt x="0" y="6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FFFFE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89" name="任意多边形: 形状 988">
              <a:extLst>
                <a:ext uri="{FF2B5EF4-FFF2-40B4-BE49-F238E27FC236}">
                  <a16:creationId xmlns:a16="http://schemas.microsoft.com/office/drawing/2014/main" id="{9BDE897F-2D2B-4BDA-B2D3-EF8695270A99}"/>
                </a:ext>
              </a:extLst>
            </p:cNvPr>
            <p:cNvSpPr/>
            <p:nvPr/>
          </p:nvSpPr>
          <p:spPr bwMode="auto">
            <a:xfrm>
              <a:off x="9905816" y="609533"/>
              <a:ext cx="345973" cy="346792"/>
            </a:xfrm>
            <a:custGeom>
              <a:avLst/>
              <a:gdLst>
                <a:gd name="T0" fmla="*/ 21 w 206"/>
                <a:gd name="T1" fmla="*/ 74 h 205"/>
                <a:gd name="T2" fmla="*/ 21 w 206"/>
                <a:gd name="T3" fmla="*/ 71 h 205"/>
                <a:gd name="T4" fmla="*/ 56 w 206"/>
                <a:gd name="T5" fmla="*/ 39 h 205"/>
                <a:gd name="T6" fmla="*/ 59 w 206"/>
                <a:gd name="T7" fmla="*/ 38 h 205"/>
                <a:gd name="T8" fmla="*/ 69 w 206"/>
                <a:gd name="T9" fmla="*/ 40 h 205"/>
                <a:gd name="T10" fmla="*/ 106 w 206"/>
                <a:gd name="T11" fmla="*/ 11 h 205"/>
                <a:gd name="T12" fmla="*/ 106 w 206"/>
                <a:gd name="T13" fmla="*/ 11 h 205"/>
                <a:gd name="T14" fmla="*/ 127 w 206"/>
                <a:gd name="T15" fmla="*/ 21 h 205"/>
                <a:gd name="T16" fmla="*/ 139 w 206"/>
                <a:gd name="T17" fmla="*/ 40 h 205"/>
                <a:gd name="T18" fmla="*/ 169 w 206"/>
                <a:gd name="T19" fmla="*/ 47 h 205"/>
                <a:gd name="T20" fmla="*/ 183 w 206"/>
                <a:gd name="T21" fmla="*/ 72 h 205"/>
                <a:gd name="T22" fmla="*/ 183 w 206"/>
                <a:gd name="T23" fmla="*/ 77 h 205"/>
                <a:gd name="T24" fmla="*/ 172 w 206"/>
                <a:gd name="T25" fmla="*/ 103 h 205"/>
                <a:gd name="T26" fmla="*/ 182 w 206"/>
                <a:gd name="T27" fmla="*/ 129 h 205"/>
                <a:gd name="T28" fmla="*/ 182 w 206"/>
                <a:gd name="T29" fmla="*/ 132 h 205"/>
                <a:gd name="T30" fmla="*/ 171 w 206"/>
                <a:gd name="T31" fmla="*/ 156 h 205"/>
                <a:gd name="T32" fmla="*/ 146 w 206"/>
                <a:gd name="T33" fmla="*/ 165 h 205"/>
                <a:gd name="T34" fmla="*/ 135 w 206"/>
                <a:gd name="T35" fmla="*/ 165 h 205"/>
                <a:gd name="T36" fmla="*/ 103 w 206"/>
                <a:gd name="T37" fmla="*/ 192 h 205"/>
                <a:gd name="T38" fmla="*/ 79 w 206"/>
                <a:gd name="T39" fmla="*/ 184 h 205"/>
                <a:gd name="T40" fmla="*/ 67 w 206"/>
                <a:gd name="T41" fmla="*/ 164 h 205"/>
                <a:gd name="T42" fmla="*/ 36 w 206"/>
                <a:gd name="T43" fmla="*/ 158 h 205"/>
                <a:gd name="T44" fmla="*/ 21 w 206"/>
                <a:gd name="T45" fmla="*/ 135 h 205"/>
                <a:gd name="T46" fmla="*/ 21 w 206"/>
                <a:gd name="T47" fmla="*/ 127 h 205"/>
                <a:gd name="T48" fmla="*/ 33 w 206"/>
                <a:gd name="T49" fmla="*/ 102 h 205"/>
                <a:gd name="T50" fmla="*/ 25 w 206"/>
                <a:gd name="T51" fmla="*/ 90 h 205"/>
                <a:gd name="T52" fmla="*/ 21 w 206"/>
                <a:gd name="T53" fmla="*/ 74 h 205"/>
                <a:gd name="T54" fmla="*/ 0 w 206"/>
                <a:gd name="T55" fmla="*/ 100 h 205"/>
                <a:gd name="T56" fmla="*/ 0 w 206"/>
                <a:gd name="T57" fmla="*/ 104 h 205"/>
                <a:gd name="T58" fmla="*/ 101 w 206"/>
                <a:gd name="T59" fmla="*/ 205 h 205"/>
                <a:gd name="T60" fmla="*/ 107 w 206"/>
                <a:gd name="T61" fmla="*/ 205 h 205"/>
                <a:gd name="T62" fmla="*/ 147 w 206"/>
                <a:gd name="T63" fmla="*/ 195 h 205"/>
                <a:gd name="T64" fmla="*/ 176 w 206"/>
                <a:gd name="T65" fmla="*/ 174 h 205"/>
                <a:gd name="T66" fmla="*/ 206 w 206"/>
                <a:gd name="T67" fmla="*/ 103 h 205"/>
                <a:gd name="T68" fmla="*/ 177 w 206"/>
                <a:gd name="T69" fmla="*/ 32 h 205"/>
                <a:gd name="T70" fmla="*/ 109 w 206"/>
                <a:gd name="T71" fmla="*/ 0 h 205"/>
                <a:gd name="T72" fmla="*/ 95 w 206"/>
                <a:gd name="T73" fmla="*/ 0 h 205"/>
                <a:gd name="T74" fmla="*/ 57 w 206"/>
                <a:gd name="T75" fmla="*/ 11 h 205"/>
                <a:gd name="T76" fmla="*/ 29 w 206"/>
                <a:gd name="T77" fmla="*/ 31 h 205"/>
                <a:gd name="T78" fmla="*/ 0 w 206"/>
                <a:gd name="T79" fmla="*/ 10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6" h="205">
                  <a:moveTo>
                    <a:pt x="21" y="74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21" y="53"/>
                    <a:pt x="38" y="39"/>
                    <a:pt x="56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77" y="26"/>
                    <a:pt x="85" y="11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16" y="11"/>
                    <a:pt x="123" y="17"/>
                    <a:pt x="127" y="21"/>
                  </a:cubicBezTo>
                  <a:cubicBezTo>
                    <a:pt x="134" y="28"/>
                    <a:pt x="135" y="32"/>
                    <a:pt x="139" y="40"/>
                  </a:cubicBezTo>
                  <a:cubicBezTo>
                    <a:pt x="151" y="40"/>
                    <a:pt x="163" y="42"/>
                    <a:pt x="169" y="47"/>
                  </a:cubicBezTo>
                  <a:cubicBezTo>
                    <a:pt x="175" y="52"/>
                    <a:pt x="183" y="62"/>
                    <a:pt x="183" y="72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88"/>
                    <a:pt x="177" y="96"/>
                    <a:pt x="172" y="103"/>
                  </a:cubicBezTo>
                  <a:cubicBezTo>
                    <a:pt x="176" y="109"/>
                    <a:pt x="182" y="119"/>
                    <a:pt x="182" y="129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42"/>
                    <a:pt x="177" y="151"/>
                    <a:pt x="171" y="156"/>
                  </a:cubicBezTo>
                  <a:cubicBezTo>
                    <a:pt x="166" y="160"/>
                    <a:pt x="155" y="165"/>
                    <a:pt x="146" y="165"/>
                  </a:cubicBezTo>
                  <a:cubicBezTo>
                    <a:pt x="135" y="165"/>
                    <a:pt x="135" y="165"/>
                    <a:pt x="135" y="165"/>
                  </a:cubicBezTo>
                  <a:cubicBezTo>
                    <a:pt x="132" y="178"/>
                    <a:pt x="119" y="192"/>
                    <a:pt x="103" y="192"/>
                  </a:cubicBezTo>
                  <a:cubicBezTo>
                    <a:pt x="94" y="192"/>
                    <a:pt x="85" y="188"/>
                    <a:pt x="79" y="184"/>
                  </a:cubicBezTo>
                  <a:cubicBezTo>
                    <a:pt x="73" y="178"/>
                    <a:pt x="71" y="172"/>
                    <a:pt x="67" y="164"/>
                  </a:cubicBezTo>
                  <a:cubicBezTo>
                    <a:pt x="50" y="164"/>
                    <a:pt x="47" y="163"/>
                    <a:pt x="36" y="158"/>
                  </a:cubicBezTo>
                  <a:cubicBezTo>
                    <a:pt x="29" y="155"/>
                    <a:pt x="21" y="144"/>
                    <a:pt x="21" y="135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1" y="117"/>
                    <a:pt x="29" y="107"/>
                    <a:pt x="33" y="102"/>
                  </a:cubicBezTo>
                  <a:cubicBezTo>
                    <a:pt x="31" y="98"/>
                    <a:pt x="27" y="95"/>
                    <a:pt x="25" y="90"/>
                  </a:cubicBezTo>
                  <a:cubicBezTo>
                    <a:pt x="23" y="86"/>
                    <a:pt x="21" y="81"/>
                    <a:pt x="21" y="74"/>
                  </a:cubicBezTo>
                  <a:close/>
                  <a:moveTo>
                    <a:pt x="0" y="10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59"/>
                    <a:pt x="46" y="205"/>
                    <a:pt x="101" y="205"/>
                  </a:cubicBezTo>
                  <a:cubicBezTo>
                    <a:pt x="107" y="205"/>
                    <a:pt x="107" y="205"/>
                    <a:pt x="107" y="205"/>
                  </a:cubicBezTo>
                  <a:cubicBezTo>
                    <a:pt x="122" y="205"/>
                    <a:pt x="137" y="200"/>
                    <a:pt x="147" y="195"/>
                  </a:cubicBezTo>
                  <a:cubicBezTo>
                    <a:pt x="159" y="190"/>
                    <a:pt x="168" y="183"/>
                    <a:pt x="176" y="174"/>
                  </a:cubicBezTo>
                  <a:cubicBezTo>
                    <a:pt x="192" y="159"/>
                    <a:pt x="206" y="134"/>
                    <a:pt x="206" y="103"/>
                  </a:cubicBezTo>
                  <a:cubicBezTo>
                    <a:pt x="206" y="73"/>
                    <a:pt x="192" y="47"/>
                    <a:pt x="177" y="32"/>
                  </a:cubicBezTo>
                  <a:cubicBezTo>
                    <a:pt x="163" y="17"/>
                    <a:pt x="137" y="0"/>
                    <a:pt x="109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3" y="0"/>
                    <a:pt x="65" y="7"/>
                    <a:pt x="57" y="11"/>
                  </a:cubicBezTo>
                  <a:cubicBezTo>
                    <a:pt x="45" y="16"/>
                    <a:pt x="37" y="23"/>
                    <a:pt x="29" y="31"/>
                  </a:cubicBezTo>
                  <a:cubicBezTo>
                    <a:pt x="15" y="46"/>
                    <a:pt x="0" y="72"/>
                    <a:pt x="0" y="100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90" name="任意多边形: 形状 989">
              <a:extLst>
                <a:ext uri="{FF2B5EF4-FFF2-40B4-BE49-F238E27FC236}">
                  <a16:creationId xmlns:a16="http://schemas.microsoft.com/office/drawing/2014/main" id="{EE6BE548-F874-4835-A2C3-A9AD50EF0C0B}"/>
                </a:ext>
              </a:extLst>
            </p:cNvPr>
            <p:cNvSpPr/>
            <p:nvPr/>
          </p:nvSpPr>
          <p:spPr bwMode="auto">
            <a:xfrm>
              <a:off x="9840307" y="546890"/>
              <a:ext cx="470031" cy="473716"/>
            </a:xfrm>
            <a:custGeom>
              <a:avLst/>
              <a:gdLst>
                <a:gd name="T0" fmla="*/ 140 w 280"/>
                <a:gd name="T1" fmla="*/ 276 h 280"/>
                <a:gd name="T2" fmla="*/ 46 w 280"/>
                <a:gd name="T3" fmla="*/ 238 h 280"/>
                <a:gd name="T4" fmla="*/ 18 w 280"/>
                <a:gd name="T5" fmla="*/ 199 h 280"/>
                <a:gd name="T6" fmla="*/ 4 w 280"/>
                <a:gd name="T7" fmla="*/ 147 h 280"/>
                <a:gd name="T8" fmla="*/ 4 w 280"/>
                <a:gd name="T9" fmla="*/ 135 h 280"/>
                <a:gd name="T10" fmla="*/ 18 w 280"/>
                <a:gd name="T11" fmla="*/ 81 h 280"/>
                <a:gd name="T12" fmla="*/ 46 w 280"/>
                <a:gd name="T13" fmla="*/ 42 h 280"/>
                <a:gd name="T14" fmla="*/ 87 w 280"/>
                <a:gd name="T15" fmla="*/ 15 h 280"/>
                <a:gd name="T16" fmla="*/ 112 w 280"/>
                <a:gd name="T17" fmla="*/ 7 h 280"/>
                <a:gd name="T18" fmla="*/ 143 w 280"/>
                <a:gd name="T19" fmla="*/ 4 h 280"/>
                <a:gd name="T20" fmla="*/ 159 w 280"/>
                <a:gd name="T21" fmla="*/ 5 h 280"/>
                <a:gd name="T22" fmla="*/ 173 w 280"/>
                <a:gd name="T23" fmla="*/ 8 h 280"/>
                <a:gd name="T24" fmla="*/ 198 w 280"/>
                <a:gd name="T25" fmla="*/ 17 h 280"/>
                <a:gd name="T26" fmla="*/ 237 w 280"/>
                <a:gd name="T27" fmla="*/ 44 h 280"/>
                <a:gd name="T28" fmla="*/ 276 w 280"/>
                <a:gd name="T29" fmla="*/ 141 h 280"/>
                <a:gd name="T30" fmla="*/ 140 w 280"/>
                <a:gd name="T31" fmla="*/ 276 h 280"/>
                <a:gd name="T32" fmla="*/ 0 w 280"/>
                <a:gd name="T33" fmla="*/ 143 h 280"/>
                <a:gd name="T34" fmla="*/ 13 w 280"/>
                <a:gd name="T35" fmla="*/ 199 h 280"/>
                <a:gd name="T36" fmla="*/ 41 w 280"/>
                <a:gd name="T37" fmla="*/ 239 h 280"/>
                <a:gd name="T38" fmla="*/ 138 w 280"/>
                <a:gd name="T39" fmla="*/ 280 h 280"/>
                <a:gd name="T40" fmla="*/ 143 w 280"/>
                <a:gd name="T41" fmla="*/ 280 h 280"/>
                <a:gd name="T42" fmla="*/ 239 w 280"/>
                <a:gd name="T43" fmla="*/ 240 h 280"/>
                <a:gd name="T44" fmla="*/ 280 w 280"/>
                <a:gd name="T45" fmla="*/ 146 h 280"/>
                <a:gd name="T46" fmla="*/ 280 w 280"/>
                <a:gd name="T47" fmla="*/ 137 h 280"/>
                <a:gd name="T48" fmla="*/ 142 w 280"/>
                <a:gd name="T49" fmla="*/ 0 h 280"/>
                <a:gd name="T50" fmla="*/ 136 w 280"/>
                <a:gd name="T51" fmla="*/ 0 h 280"/>
                <a:gd name="T52" fmla="*/ 80 w 280"/>
                <a:gd name="T53" fmla="*/ 13 h 280"/>
                <a:gd name="T54" fmla="*/ 40 w 280"/>
                <a:gd name="T55" fmla="*/ 42 h 280"/>
                <a:gd name="T56" fmla="*/ 0 w 280"/>
                <a:gd name="T57" fmla="*/ 142 h 280"/>
                <a:gd name="T58" fmla="*/ 0 w 280"/>
                <a:gd name="T59" fmla="*/ 14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0" h="280">
                  <a:moveTo>
                    <a:pt x="140" y="276"/>
                  </a:moveTo>
                  <a:cubicBezTo>
                    <a:pt x="100" y="276"/>
                    <a:pt x="66" y="257"/>
                    <a:pt x="46" y="238"/>
                  </a:cubicBezTo>
                  <a:cubicBezTo>
                    <a:pt x="34" y="226"/>
                    <a:pt x="26" y="215"/>
                    <a:pt x="18" y="199"/>
                  </a:cubicBezTo>
                  <a:cubicBezTo>
                    <a:pt x="12" y="188"/>
                    <a:pt x="4" y="164"/>
                    <a:pt x="4" y="147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15"/>
                    <a:pt x="11" y="94"/>
                    <a:pt x="18" y="81"/>
                  </a:cubicBezTo>
                  <a:cubicBezTo>
                    <a:pt x="25" y="65"/>
                    <a:pt x="34" y="53"/>
                    <a:pt x="46" y="42"/>
                  </a:cubicBezTo>
                  <a:cubicBezTo>
                    <a:pt x="57" y="31"/>
                    <a:pt x="72" y="21"/>
                    <a:pt x="87" y="15"/>
                  </a:cubicBezTo>
                  <a:cubicBezTo>
                    <a:pt x="95" y="11"/>
                    <a:pt x="103" y="10"/>
                    <a:pt x="112" y="7"/>
                  </a:cubicBezTo>
                  <a:cubicBezTo>
                    <a:pt x="116" y="5"/>
                    <a:pt x="138" y="3"/>
                    <a:pt x="143" y="4"/>
                  </a:cubicBezTo>
                  <a:cubicBezTo>
                    <a:pt x="146" y="4"/>
                    <a:pt x="155" y="5"/>
                    <a:pt x="159" y="5"/>
                  </a:cubicBezTo>
                  <a:cubicBezTo>
                    <a:pt x="162" y="5"/>
                    <a:pt x="170" y="7"/>
                    <a:pt x="173" y="8"/>
                  </a:cubicBezTo>
                  <a:cubicBezTo>
                    <a:pt x="182" y="10"/>
                    <a:pt x="190" y="13"/>
                    <a:pt x="198" y="17"/>
                  </a:cubicBezTo>
                  <a:cubicBezTo>
                    <a:pt x="214" y="25"/>
                    <a:pt x="225" y="32"/>
                    <a:pt x="237" y="44"/>
                  </a:cubicBezTo>
                  <a:cubicBezTo>
                    <a:pt x="258" y="66"/>
                    <a:pt x="276" y="98"/>
                    <a:pt x="276" y="141"/>
                  </a:cubicBezTo>
                  <a:cubicBezTo>
                    <a:pt x="276" y="215"/>
                    <a:pt x="215" y="276"/>
                    <a:pt x="140" y="276"/>
                  </a:cubicBezTo>
                  <a:close/>
                  <a:moveTo>
                    <a:pt x="0" y="143"/>
                  </a:moveTo>
                  <a:cubicBezTo>
                    <a:pt x="0" y="166"/>
                    <a:pt x="7" y="183"/>
                    <a:pt x="13" y="199"/>
                  </a:cubicBezTo>
                  <a:cubicBezTo>
                    <a:pt x="18" y="213"/>
                    <a:pt x="32" y="230"/>
                    <a:pt x="41" y="239"/>
                  </a:cubicBezTo>
                  <a:cubicBezTo>
                    <a:pt x="62" y="260"/>
                    <a:pt x="97" y="280"/>
                    <a:pt x="138" y="280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83" y="280"/>
                    <a:pt x="218" y="260"/>
                    <a:pt x="239" y="240"/>
                  </a:cubicBezTo>
                  <a:cubicBezTo>
                    <a:pt x="258" y="220"/>
                    <a:pt x="280" y="185"/>
                    <a:pt x="280" y="146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63"/>
                    <a:pt x="217" y="0"/>
                    <a:pt x="142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16" y="0"/>
                    <a:pt x="93" y="7"/>
                    <a:pt x="80" y="13"/>
                  </a:cubicBezTo>
                  <a:cubicBezTo>
                    <a:pt x="64" y="21"/>
                    <a:pt x="51" y="31"/>
                    <a:pt x="40" y="42"/>
                  </a:cubicBezTo>
                  <a:cubicBezTo>
                    <a:pt x="18" y="64"/>
                    <a:pt x="0" y="98"/>
                    <a:pt x="0" y="142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91" name="任意多边形: 形状 990">
              <a:extLst>
                <a:ext uri="{FF2B5EF4-FFF2-40B4-BE49-F238E27FC236}">
                  <a16:creationId xmlns:a16="http://schemas.microsoft.com/office/drawing/2014/main" id="{A41982D1-63AB-4BAC-A707-57AC1F3F84BC}"/>
                </a:ext>
              </a:extLst>
            </p:cNvPr>
            <p:cNvSpPr/>
            <p:nvPr/>
          </p:nvSpPr>
          <p:spPr bwMode="auto">
            <a:xfrm>
              <a:off x="10009813" y="729498"/>
              <a:ext cx="134294" cy="76155"/>
            </a:xfrm>
            <a:custGeom>
              <a:avLst/>
              <a:gdLst>
                <a:gd name="T0" fmla="*/ 160 w 328"/>
                <a:gd name="T1" fmla="*/ 54 h 186"/>
                <a:gd name="T2" fmla="*/ 82 w 328"/>
                <a:gd name="T3" fmla="*/ 54 h 186"/>
                <a:gd name="T4" fmla="*/ 82 w 328"/>
                <a:gd name="T5" fmla="*/ 91 h 186"/>
                <a:gd name="T6" fmla="*/ 37 w 328"/>
                <a:gd name="T7" fmla="*/ 91 h 186"/>
                <a:gd name="T8" fmla="*/ 37 w 328"/>
                <a:gd name="T9" fmla="*/ 124 h 186"/>
                <a:gd name="T10" fmla="*/ 0 w 328"/>
                <a:gd name="T11" fmla="*/ 124 h 186"/>
                <a:gd name="T12" fmla="*/ 0 w 328"/>
                <a:gd name="T13" fmla="*/ 186 h 186"/>
                <a:gd name="T14" fmla="*/ 328 w 328"/>
                <a:gd name="T15" fmla="*/ 186 h 186"/>
                <a:gd name="T16" fmla="*/ 328 w 328"/>
                <a:gd name="T17" fmla="*/ 129 h 186"/>
                <a:gd name="T18" fmla="*/ 263 w 328"/>
                <a:gd name="T19" fmla="*/ 129 h 186"/>
                <a:gd name="T20" fmla="*/ 263 w 328"/>
                <a:gd name="T21" fmla="*/ 124 h 186"/>
                <a:gd name="T22" fmla="*/ 291 w 328"/>
                <a:gd name="T23" fmla="*/ 124 h 186"/>
                <a:gd name="T24" fmla="*/ 291 w 328"/>
                <a:gd name="T25" fmla="*/ 91 h 186"/>
                <a:gd name="T26" fmla="*/ 246 w 328"/>
                <a:gd name="T27" fmla="*/ 91 h 186"/>
                <a:gd name="T28" fmla="*/ 246 w 328"/>
                <a:gd name="T29" fmla="*/ 54 h 186"/>
                <a:gd name="T30" fmla="*/ 168 w 328"/>
                <a:gd name="T31" fmla="*/ 54 h 186"/>
                <a:gd name="T32" fmla="*/ 168 w 328"/>
                <a:gd name="T33" fmla="*/ 0 h 186"/>
                <a:gd name="T34" fmla="*/ 160 w 328"/>
                <a:gd name="T35" fmla="*/ 0 h 186"/>
                <a:gd name="T36" fmla="*/ 160 w 328"/>
                <a:gd name="T37" fmla="*/ 5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186">
                  <a:moveTo>
                    <a:pt x="160" y="54"/>
                  </a:moveTo>
                  <a:lnTo>
                    <a:pt x="82" y="54"/>
                  </a:lnTo>
                  <a:lnTo>
                    <a:pt x="82" y="91"/>
                  </a:lnTo>
                  <a:lnTo>
                    <a:pt x="37" y="91"/>
                  </a:lnTo>
                  <a:lnTo>
                    <a:pt x="37" y="124"/>
                  </a:lnTo>
                  <a:lnTo>
                    <a:pt x="0" y="124"/>
                  </a:lnTo>
                  <a:lnTo>
                    <a:pt x="0" y="186"/>
                  </a:lnTo>
                  <a:lnTo>
                    <a:pt x="328" y="186"/>
                  </a:lnTo>
                  <a:lnTo>
                    <a:pt x="328" y="129"/>
                  </a:lnTo>
                  <a:lnTo>
                    <a:pt x="263" y="129"/>
                  </a:lnTo>
                  <a:lnTo>
                    <a:pt x="263" y="124"/>
                  </a:lnTo>
                  <a:lnTo>
                    <a:pt x="291" y="124"/>
                  </a:lnTo>
                  <a:lnTo>
                    <a:pt x="291" y="91"/>
                  </a:lnTo>
                  <a:lnTo>
                    <a:pt x="246" y="91"/>
                  </a:lnTo>
                  <a:lnTo>
                    <a:pt x="246" y="54"/>
                  </a:lnTo>
                  <a:lnTo>
                    <a:pt x="168" y="54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60" y="5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92" name="任意多边形: 形状 991">
              <a:extLst>
                <a:ext uri="{FF2B5EF4-FFF2-40B4-BE49-F238E27FC236}">
                  <a16:creationId xmlns:a16="http://schemas.microsoft.com/office/drawing/2014/main" id="{DA56B3A9-3AF5-4CCC-A2FF-1CE71CF5294B}"/>
                </a:ext>
              </a:extLst>
            </p:cNvPr>
            <p:cNvSpPr/>
            <p:nvPr/>
          </p:nvSpPr>
          <p:spPr bwMode="auto">
            <a:xfrm>
              <a:off x="10008175" y="807700"/>
              <a:ext cx="135932" cy="28661"/>
            </a:xfrm>
            <a:custGeom>
              <a:avLst/>
              <a:gdLst>
                <a:gd name="T0" fmla="*/ 0 w 332"/>
                <a:gd name="T1" fmla="*/ 70 h 70"/>
                <a:gd name="T2" fmla="*/ 86 w 332"/>
                <a:gd name="T3" fmla="*/ 70 h 70"/>
                <a:gd name="T4" fmla="*/ 86 w 332"/>
                <a:gd name="T5" fmla="*/ 28 h 70"/>
                <a:gd name="T6" fmla="*/ 78 w 332"/>
                <a:gd name="T7" fmla="*/ 28 h 70"/>
                <a:gd name="T8" fmla="*/ 78 w 332"/>
                <a:gd name="T9" fmla="*/ 16 h 70"/>
                <a:gd name="T10" fmla="*/ 119 w 332"/>
                <a:gd name="T11" fmla="*/ 20 h 70"/>
                <a:gd name="T12" fmla="*/ 123 w 332"/>
                <a:gd name="T13" fmla="*/ 28 h 70"/>
                <a:gd name="T14" fmla="*/ 111 w 332"/>
                <a:gd name="T15" fmla="*/ 28 h 70"/>
                <a:gd name="T16" fmla="*/ 111 w 332"/>
                <a:gd name="T17" fmla="*/ 70 h 70"/>
                <a:gd name="T18" fmla="*/ 148 w 332"/>
                <a:gd name="T19" fmla="*/ 70 h 70"/>
                <a:gd name="T20" fmla="*/ 148 w 332"/>
                <a:gd name="T21" fmla="*/ 16 h 70"/>
                <a:gd name="T22" fmla="*/ 185 w 332"/>
                <a:gd name="T23" fmla="*/ 16 h 70"/>
                <a:gd name="T24" fmla="*/ 185 w 332"/>
                <a:gd name="T25" fmla="*/ 70 h 70"/>
                <a:gd name="T26" fmla="*/ 226 w 332"/>
                <a:gd name="T27" fmla="*/ 70 h 70"/>
                <a:gd name="T28" fmla="*/ 226 w 332"/>
                <a:gd name="T29" fmla="*/ 28 h 70"/>
                <a:gd name="T30" fmla="*/ 213 w 332"/>
                <a:gd name="T31" fmla="*/ 28 h 70"/>
                <a:gd name="T32" fmla="*/ 213 w 332"/>
                <a:gd name="T33" fmla="*/ 20 h 70"/>
                <a:gd name="T34" fmla="*/ 259 w 332"/>
                <a:gd name="T35" fmla="*/ 20 h 70"/>
                <a:gd name="T36" fmla="*/ 259 w 332"/>
                <a:gd name="T37" fmla="*/ 28 h 70"/>
                <a:gd name="T38" fmla="*/ 246 w 332"/>
                <a:gd name="T39" fmla="*/ 33 h 70"/>
                <a:gd name="T40" fmla="*/ 246 w 332"/>
                <a:gd name="T41" fmla="*/ 70 h 70"/>
                <a:gd name="T42" fmla="*/ 332 w 332"/>
                <a:gd name="T43" fmla="*/ 70 h 70"/>
                <a:gd name="T44" fmla="*/ 332 w 332"/>
                <a:gd name="T45" fmla="*/ 0 h 70"/>
                <a:gd name="T46" fmla="*/ 0 w 332"/>
                <a:gd name="T47" fmla="*/ 0 h 70"/>
                <a:gd name="T48" fmla="*/ 0 w 332"/>
                <a:gd name="T4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2" h="70">
                  <a:moveTo>
                    <a:pt x="0" y="70"/>
                  </a:moveTo>
                  <a:lnTo>
                    <a:pt x="86" y="70"/>
                  </a:lnTo>
                  <a:lnTo>
                    <a:pt x="86" y="28"/>
                  </a:lnTo>
                  <a:lnTo>
                    <a:pt x="78" y="28"/>
                  </a:lnTo>
                  <a:lnTo>
                    <a:pt x="78" y="16"/>
                  </a:lnTo>
                  <a:lnTo>
                    <a:pt x="119" y="20"/>
                  </a:lnTo>
                  <a:lnTo>
                    <a:pt x="123" y="28"/>
                  </a:lnTo>
                  <a:lnTo>
                    <a:pt x="111" y="28"/>
                  </a:lnTo>
                  <a:lnTo>
                    <a:pt x="111" y="70"/>
                  </a:lnTo>
                  <a:lnTo>
                    <a:pt x="148" y="70"/>
                  </a:lnTo>
                  <a:lnTo>
                    <a:pt x="148" y="16"/>
                  </a:lnTo>
                  <a:lnTo>
                    <a:pt x="185" y="16"/>
                  </a:lnTo>
                  <a:lnTo>
                    <a:pt x="185" y="70"/>
                  </a:lnTo>
                  <a:lnTo>
                    <a:pt x="226" y="70"/>
                  </a:lnTo>
                  <a:lnTo>
                    <a:pt x="226" y="28"/>
                  </a:lnTo>
                  <a:lnTo>
                    <a:pt x="213" y="28"/>
                  </a:lnTo>
                  <a:lnTo>
                    <a:pt x="213" y="20"/>
                  </a:lnTo>
                  <a:lnTo>
                    <a:pt x="259" y="20"/>
                  </a:lnTo>
                  <a:lnTo>
                    <a:pt x="259" y="28"/>
                  </a:lnTo>
                  <a:lnTo>
                    <a:pt x="246" y="33"/>
                  </a:lnTo>
                  <a:lnTo>
                    <a:pt x="246" y="70"/>
                  </a:lnTo>
                  <a:lnTo>
                    <a:pt x="332" y="70"/>
                  </a:lnTo>
                  <a:lnTo>
                    <a:pt x="332" y="0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93" name="任意多边形: 形状 992">
              <a:extLst>
                <a:ext uri="{FF2B5EF4-FFF2-40B4-BE49-F238E27FC236}">
                  <a16:creationId xmlns:a16="http://schemas.microsoft.com/office/drawing/2014/main" id="{7A582F49-8E81-4B63-9108-A2A97A9840FB}"/>
                </a:ext>
              </a:extLst>
            </p:cNvPr>
            <p:cNvSpPr/>
            <p:nvPr/>
          </p:nvSpPr>
          <p:spPr bwMode="auto">
            <a:xfrm>
              <a:off x="9942666" y="804015"/>
              <a:ext cx="62234" cy="30708"/>
            </a:xfrm>
            <a:custGeom>
              <a:avLst/>
              <a:gdLst>
                <a:gd name="T0" fmla="*/ 35 w 37"/>
                <a:gd name="T1" fmla="*/ 3 h 18"/>
                <a:gd name="T2" fmla="*/ 35 w 37"/>
                <a:gd name="T3" fmla="*/ 4 h 18"/>
                <a:gd name="T4" fmla="*/ 27 w 37"/>
                <a:gd name="T5" fmla="*/ 4 h 18"/>
                <a:gd name="T6" fmla="*/ 27 w 37"/>
                <a:gd name="T7" fmla="*/ 3 h 18"/>
                <a:gd name="T8" fmla="*/ 35 w 37"/>
                <a:gd name="T9" fmla="*/ 3 h 18"/>
                <a:gd name="T10" fmla="*/ 24 w 37"/>
                <a:gd name="T11" fmla="*/ 3 h 18"/>
                <a:gd name="T12" fmla="*/ 24 w 37"/>
                <a:gd name="T13" fmla="*/ 4 h 18"/>
                <a:gd name="T14" fmla="*/ 16 w 37"/>
                <a:gd name="T15" fmla="*/ 4 h 18"/>
                <a:gd name="T16" fmla="*/ 16 w 37"/>
                <a:gd name="T17" fmla="*/ 3 h 18"/>
                <a:gd name="T18" fmla="*/ 24 w 37"/>
                <a:gd name="T19" fmla="*/ 3 h 18"/>
                <a:gd name="T20" fmla="*/ 3 w 37"/>
                <a:gd name="T21" fmla="*/ 3 h 18"/>
                <a:gd name="T22" fmla="*/ 13 w 37"/>
                <a:gd name="T23" fmla="*/ 3 h 18"/>
                <a:gd name="T24" fmla="*/ 13 w 37"/>
                <a:gd name="T25" fmla="*/ 4 h 18"/>
                <a:gd name="T26" fmla="*/ 4 w 37"/>
                <a:gd name="T27" fmla="*/ 4 h 18"/>
                <a:gd name="T28" fmla="*/ 0 w 37"/>
                <a:gd name="T29" fmla="*/ 16 h 18"/>
                <a:gd name="T30" fmla="*/ 2 w 37"/>
                <a:gd name="T31" fmla="*/ 18 h 18"/>
                <a:gd name="T32" fmla="*/ 37 w 37"/>
                <a:gd name="T33" fmla="*/ 18 h 18"/>
                <a:gd name="T34" fmla="*/ 37 w 37"/>
                <a:gd name="T35" fmla="*/ 1 h 18"/>
                <a:gd name="T36" fmla="*/ 36 w 37"/>
                <a:gd name="T37" fmla="*/ 0 h 18"/>
                <a:gd name="T38" fmla="*/ 5 w 37"/>
                <a:gd name="T39" fmla="*/ 0 h 18"/>
                <a:gd name="T40" fmla="*/ 3 w 37"/>
                <a:gd name="T4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8">
                  <a:moveTo>
                    <a:pt x="35" y="3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5" y="3"/>
                    <a:pt x="35" y="3"/>
                    <a:pt x="35" y="3"/>
                  </a:cubicBezTo>
                  <a:close/>
                  <a:moveTo>
                    <a:pt x="24" y="3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24" y="3"/>
                    <a:pt x="24" y="3"/>
                    <a:pt x="24" y="3"/>
                  </a:cubicBezTo>
                  <a:close/>
                  <a:moveTo>
                    <a:pt x="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13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94" name="任意多边形: 形状 993">
              <a:extLst>
                <a:ext uri="{FF2B5EF4-FFF2-40B4-BE49-F238E27FC236}">
                  <a16:creationId xmlns:a16="http://schemas.microsoft.com/office/drawing/2014/main" id="{95834E25-6542-4A0E-A4D3-188D71B074AA}"/>
                </a:ext>
              </a:extLst>
            </p:cNvPr>
            <p:cNvSpPr/>
            <p:nvPr/>
          </p:nvSpPr>
          <p:spPr bwMode="auto">
            <a:xfrm>
              <a:off x="10149430" y="804015"/>
              <a:ext cx="60187" cy="30708"/>
            </a:xfrm>
            <a:custGeom>
              <a:avLst/>
              <a:gdLst>
                <a:gd name="T0" fmla="*/ 13 w 36"/>
                <a:gd name="T1" fmla="*/ 3 h 18"/>
                <a:gd name="T2" fmla="*/ 20 w 36"/>
                <a:gd name="T3" fmla="*/ 3 h 18"/>
                <a:gd name="T4" fmla="*/ 20 w 36"/>
                <a:gd name="T5" fmla="*/ 4 h 18"/>
                <a:gd name="T6" fmla="*/ 13 w 36"/>
                <a:gd name="T7" fmla="*/ 4 h 18"/>
                <a:gd name="T8" fmla="*/ 13 w 36"/>
                <a:gd name="T9" fmla="*/ 3 h 18"/>
                <a:gd name="T10" fmla="*/ 2 w 36"/>
                <a:gd name="T11" fmla="*/ 3 h 18"/>
                <a:gd name="T12" fmla="*/ 10 w 36"/>
                <a:gd name="T13" fmla="*/ 3 h 18"/>
                <a:gd name="T14" fmla="*/ 10 w 36"/>
                <a:gd name="T15" fmla="*/ 4 h 18"/>
                <a:gd name="T16" fmla="*/ 2 w 36"/>
                <a:gd name="T17" fmla="*/ 4 h 18"/>
                <a:gd name="T18" fmla="*/ 2 w 36"/>
                <a:gd name="T19" fmla="*/ 3 h 18"/>
                <a:gd name="T20" fmla="*/ 0 w 36"/>
                <a:gd name="T21" fmla="*/ 18 h 18"/>
                <a:gd name="T22" fmla="*/ 36 w 36"/>
                <a:gd name="T23" fmla="*/ 18 h 18"/>
                <a:gd name="T24" fmla="*/ 36 w 36"/>
                <a:gd name="T25" fmla="*/ 14 h 18"/>
                <a:gd name="T26" fmla="*/ 32 w 36"/>
                <a:gd name="T27" fmla="*/ 4 h 18"/>
                <a:gd name="T28" fmla="*/ 23 w 36"/>
                <a:gd name="T29" fmla="*/ 4 h 18"/>
                <a:gd name="T30" fmla="*/ 23 w 36"/>
                <a:gd name="T31" fmla="*/ 3 h 18"/>
                <a:gd name="T32" fmla="*/ 33 w 36"/>
                <a:gd name="T33" fmla="*/ 3 h 18"/>
                <a:gd name="T34" fmla="*/ 32 w 36"/>
                <a:gd name="T35" fmla="*/ 0 h 18"/>
                <a:gd name="T36" fmla="*/ 0 w 36"/>
                <a:gd name="T37" fmla="*/ 0 h 18"/>
                <a:gd name="T38" fmla="*/ 0 w 36"/>
                <a:gd name="T3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18">
                  <a:moveTo>
                    <a:pt x="13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lose/>
                  <a:moveTo>
                    <a:pt x="2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8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2"/>
                    <a:pt x="34" y="4"/>
                    <a:pt x="3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95" name="任意多边形: 形状 994">
              <a:extLst>
                <a:ext uri="{FF2B5EF4-FFF2-40B4-BE49-F238E27FC236}">
                  <a16:creationId xmlns:a16="http://schemas.microsoft.com/office/drawing/2014/main" id="{91368CF1-BCEC-4514-AD08-CA9CE286F85E}"/>
                </a:ext>
              </a:extLst>
            </p:cNvPr>
            <p:cNvSpPr/>
            <p:nvPr/>
          </p:nvSpPr>
          <p:spPr bwMode="auto">
            <a:xfrm>
              <a:off x="10018411" y="675452"/>
              <a:ext cx="110548" cy="56092"/>
            </a:xfrm>
            <a:custGeom>
              <a:avLst/>
              <a:gdLst>
                <a:gd name="T0" fmla="*/ 26 w 66"/>
                <a:gd name="T1" fmla="*/ 19 h 33"/>
                <a:gd name="T2" fmla="*/ 20 w 66"/>
                <a:gd name="T3" fmla="*/ 16 h 33"/>
                <a:gd name="T4" fmla="*/ 0 w 66"/>
                <a:gd name="T5" fmla="*/ 33 h 33"/>
                <a:gd name="T6" fmla="*/ 11 w 66"/>
                <a:gd name="T7" fmla="*/ 28 h 33"/>
                <a:gd name="T8" fmla="*/ 20 w 66"/>
                <a:gd name="T9" fmla="*/ 21 h 33"/>
                <a:gd name="T10" fmla="*/ 26 w 66"/>
                <a:gd name="T11" fmla="*/ 26 h 33"/>
                <a:gd name="T12" fmla="*/ 39 w 66"/>
                <a:gd name="T13" fmla="*/ 9 h 33"/>
                <a:gd name="T14" fmla="*/ 40 w 66"/>
                <a:gd name="T15" fmla="*/ 9 h 33"/>
                <a:gd name="T16" fmla="*/ 47 w 66"/>
                <a:gd name="T17" fmla="*/ 17 h 33"/>
                <a:gd name="T18" fmla="*/ 50 w 66"/>
                <a:gd name="T19" fmla="*/ 16 h 33"/>
                <a:gd name="T20" fmla="*/ 66 w 66"/>
                <a:gd name="T21" fmla="*/ 32 h 33"/>
                <a:gd name="T22" fmla="*/ 58 w 66"/>
                <a:gd name="T23" fmla="*/ 20 h 33"/>
                <a:gd name="T24" fmla="*/ 51 w 66"/>
                <a:gd name="T25" fmla="*/ 7 h 33"/>
                <a:gd name="T26" fmla="*/ 51 w 66"/>
                <a:gd name="T27" fmla="*/ 7 h 33"/>
                <a:gd name="T28" fmla="*/ 47 w 66"/>
                <a:gd name="T29" fmla="*/ 11 h 33"/>
                <a:gd name="T30" fmla="*/ 39 w 66"/>
                <a:gd name="T31" fmla="*/ 0 h 33"/>
                <a:gd name="T32" fmla="*/ 26 w 66"/>
                <a:gd name="T3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3">
                  <a:moveTo>
                    <a:pt x="26" y="19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19" y="21"/>
                    <a:pt x="4" y="29"/>
                    <a:pt x="0" y="33"/>
                  </a:cubicBezTo>
                  <a:cubicBezTo>
                    <a:pt x="5" y="31"/>
                    <a:pt x="7" y="30"/>
                    <a:pt x="11" y="28"/>
                  </a:cubicBezTo>
                  <a:cubicBezTo>
                    <a:pt x="16" y="26"/>
                    <a:pt x="17" y="23"/>
                    <a:pt x="20" y="21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4"/>
                    <a:pt x="38" y="14"/>
                    <a:pt x="39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11"/>
                    <a:pt x="45" y="17"/>
                    <a:pt x="47" y="17"/>
                  </a:cubicBezTo>
                  <a:cubicBezTo>
                    <a:pt x="48" y="17"/>
                    <a:pt x="49" y="17"/>
                    <a:pt x="50" y="16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0"/>
                    <a:pt x="60" y="22"/>
                    <a:pt x="58" y="20"/>
                  </a:cubicBezTo>
                  <a:cubicBezTo>
                    <a:pt x="57" y="18"/>
                    <a:pt x="52" y="9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7"/>
                    <a:pt x="33" y="15"/>
                    <a:pt x="26" y="19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96" name="任意多边形: 形状 995">
              <a:extLst>
                <a:ext uri="{FF2B5EF4-FFF2-40B4-BE49-F238E27FC236}">
                  <a16:creationId xmlns:a16="http://schemas.microsoft.com/office/drawing/2014/main" id="{B4040CF3-6FBF-4CA0-A510-55143E0785DE}"/>
                </a:ext>
              </a:extLst>
            </p:cNvPr>
            <p:cNvSpPr/>
            <p:nvPr/>
          </p:nvSpPr>
          <p:spPr bwMode="auto">
            <a:xfrm>
              <a:off x="10228042" y="841273"/>
              <a:ext cx="48722" cy="56092"/>
            </a:xfrm>
            <a:custGeom>
              <a:avLst/>
              <a:gdLst>
                <a:gd name="T0" fmla="*/ 10 w 29"/>
                <a:gd name="T1" fmla="*/ 4 h 33"/>
                <a:gd name="T2" fmla="*/ 18 w 29"/>
                <a:gd name="T3" fmla="*/ 10 h 33"/>
                <a:gd name="T4" fmla="*/ 8 w 29"/>
                <a:gd name="T5" fmla="*/ 11 h 33"/>
                <a:gd name="T6" fmla="*/ 0 w 29"/>
                <a:gd name="T7" fmla="*/ 28 h 33"/>
                <a:gd name="T8" fmla="*/ 3 w 29"/>
                <a:gd name="T9" fmla="*/ 30 h 33"/>
                <a:gd name="T10" fmla="*/ 5 w 29"/>
                <a:gd name="T11" fmla="*/ 25 h 33"/>
                <a:gd name="T12" fmla="*/ 21 w 29"/>
                <a:gd name="T13" fmla="*/ 33 h 33"/>
                <a:gd name="T14" fmla="*/ 22 w 29"/>
                <a:gd name="T15" fmla="*/ 29 h 33"/>
                <a:gd name="T16" fmla="*/ 7 w 29"/>
                <a:gd name="T17" fmla="*/ 21 h 33"/>
                <a:gd name="T18" fmla="*/ 8 w 29"/>
                <a:gd name="T19" fmla="*/ 21 h 33"/>
                <a:gd name="T20" fmla="*/ 10 w 29"/>
                <a:gd name="T21" fmla="*/ 17 h 33"/>
                <a:gd name="T22" fmla="*/ 8 w 29"/>
                <a:gd name="T23" fmla="*/ 15 h 33"/>
                <a:gd name="T24" fmla="*/ 21 w 29"/>
                <a:gd name="T25" fmla="*/ 14 h 33"/>
                <a:gd name="T26" fmla="*/ 28 w 29"/>
                <a:gd name="T27" fmla="*/ 16 h 33"/>
                <a:gd name="T28" fmla="*/ 29 w 29"/>
                <a:gd name="T29" fmla="*/ 13 h 33"/>
                <a:gd name="T30" fmla="*/ 24 w 29"/>
                <a:gd name="T31" fmla="*/ 10 h 33"/>
                <a:gd name="T32" fmla="*/ 19 w 29"/>
                <a:gd name="T33" fmla="*/ 7 h 33"/>
                <a:gd name="T34" fmla="*/ 12 w 29"/>
                <a:gd name="T35" fmla="*/ 0 h 33"/>
                <a:gd name="T36" fmla="*/ 10 w 29"/>
                <a:gd name="T3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33">
                  <a:moveTo>
                    <a:pt x="10" y="4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0" y="28"/>
                    <a:pt x="0" y="28"/>
                  </a:cubicBezTo>
                  <a:cubicBezTo>
                    <a:pt x="0" y="29"/>
                    <a:pt x="2" y="29"/>
                    <a:pt x="3" y="3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7" y="16"/>
                    <a:pt x="28" y="16"/>
                  </a:cubicBezTo>
                  <a:cubicBezTo>
                    <a:pt x="28" y="15"/>
                    <a:pt x="29" y="14"/>
                    <a:pt x="29" y="13"/>
                  </a:cubicBezTo>
                  <a:cubicBezTo>
                    <a:pt x="29" y="12"/>
                    <a:pt x="25" y="11"/>
                    <a:pt x="24" y="10"/>
                  </a:cubicBezTo>
                  <a:cubicBezTo>
                    <a:pt x="21" y="9"/>
                    <a:pt x="22" y="10"/>
                    <a:pt x="19" y="7"/>
                  </a:cubicBezTo>
                  <a:cubicBezTo>
                    <a:pt x="17" y="6"/>
                    <a:pt x="14" y="1"/>
                    <a:pt x="12" y="0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97" name="任意多边形: 形状 996">
              <a:extLst>
                <a:ext uri="{FF2B5EF4-FFF2-40B4-BE49-F238E27FC236}">
                  <a16:creationId xmlns:a16="http://schemas.microsoft.com/office/drawing/2014/main" id="{D6FF36D0-66B2-4FBD-AD04-384375A33411}"/>
                </a:ext>
              </a:extLst>
            </p:cNvPr>
            <p:cNvSpPr/>
            <p:nvPr/>
          </p:nvSpPr>
          <p:spPr bwMode="auto">
            <a:xfrm>
              <a:off x="9959453" y="579236"/>
              <a:ext cx="85572" cy="38897"/>
            </a:xfrm>
            <a:custGeom>
              <a:avLst/>
              <a:gdLst>
                <a:gd name="T0" fmla="*/ 48 w 51"/>
                <a:gd name="T1" fmla="*/ 2 h 23"/>
                <a:gd name="T2" fmla="*/ 49 w 51"/>
                <a:gd name="T3" fmla="*/ 5 h 23"/>
                <a:gd name="T4" fmla="*/ 48 w 51"/>
                <a:gd name="T5" fmla="*/ 5 h 23"/>
                <a:gd name="T6" fmla="*/ 45 w 51"/>
                <a:gd name="T7" fmla="*/ 3 h 23"/>
                <a:gd name="T8" fmla="*/ 45 w 51"/>
                <a:gd name="T9" fmla="*/ 5 h 23"/>
                <a:gd name="T10" fmla="*/ 44 w 51"/>
                <a:gd name="T11" fmla="*/ 6 h 23"/>
                <a:gd name="T12" fmla="*/ 41 w 51"/>
                <a:gd name="T13" fmla="*/ 4 h 23"/>
                <a:gd name="T14" fmla="*/ 36 w 51"/>
                <a:gd name="T15" fmla="*/ 8 h 23"/>
                <a:gd name="T16" fmla="*/ 33 w 51"/>
                <a:gd name="T17" fmla="*/ 6 h 23"/>
                <a:gd name="T18" fmla="*/ 33 w 51"/>
                <a:gd name="T19" fmla="*/ 8 h 23"/>
                <a:gd name="T20" fmla="*/ 30 w 51"/>
                <a:gd name="T21" fmla="*/ 10 h 23"/>
                <a:gd name="T22" fmla="*/ 28 w 51"/>
                <a:gd name="T23" fmla="*/ 10 h 23"/>
                <a:gd name="T24" fmla="*/ 25 w 51"/>
                <a:gd name="T25" fmla="*/ 9 h 23"/>
                <a:gd name="T26" fmla="*/ 25 w 51"/>
                <a:gd name="T27" fmla="*/ 10 h 23"/>
                <a:gd name="T28" fmla="*/ 22 w 51"/>
                <a:gd name="T29" fmla="*/ 13 h 23"/>
                <a:gd name="T30" fmla="*/ 21 w 51"/>
                <a:gd name="T31" fmla="*/ 9 h 23"/>
                <a:gd name="T32" fmla="*/ 12 w 51"/>
                <a:gd name="T33" fmla="*/ 10 h 23"/>
                <a:gd name="T34" fmla="*/ 11 w 51"/>
                <a:gd name="T35" fmla="*/ 14 h 23"/>
                <a:gd name="T36" fmla="*/ 11 w 51"/>
                <a:gd name="T37" fmla="*/ 15 h 23"/>
                <a:gd name="T38" fmla="*/ 15 w 51"/>
                <a:gd name="T39" fmla="*/ 13 h 23"/>
                <a:gd name="T40" fmla="*/ 17 w 51"/>
                <a:gd name="T41" fmla="*/ 13 h 23"/>
                <a:gd name="T42" fmla="*/ 8 w 51"/>
                <a:gd name="T43" fmla="*/ 20 h 23"/>
                <a:gd name="T44" fmla="*/ 0 w 51"/>
                <a:gd name="T45" fmla="*/ 9 h 23"/>
                <a:gd name="T46" fmla="*/ 0 w 51"/>
                <a:gd name="T47" fmla="*/ 10 h 23"/>
                <a:gd name="T48" fmla="*/ 0 w 51"/>
                <a:gd name="T49" fmla="*/ 12 h 23"/>
                <a:gd name="T50" fmla="*/ 9 w 51"/>
                <a:gd name="T51" fmla="*/ 23 h 23"/>
                <a:gd name="T52" fmla="*/ 15 w 51"/>
                <a:gd name="T53" fmla="*/ 20 h 23"/>
                <a:gd name="T54" fmla="*/ 19 w 51"/>
                <a:gd name="T55" fmla="*/ 14 h 23"/>
                <a:gd name="T56" fmla="*/ 22 w 51"/>
                <a:gd name="T57" fmla="*/ 16 h 23"/>
                <a:gd name="T58" fmla="*/ 27 w 51"/>
                <a:gd name="T59" fmla="*/ 13 h 23"/>
                <a:gd name="T60" fmla="*/ 34 w 51"/>
                <a:gd name="T61" fmla="*/ 10 h 23"/>
                <a:gd name="T62" fmla="*/ 36 w 51"/>
                <a:gd name="T63" fmla="*/ 11 h 23"/>
                <a:gd name="T64" fmla="*/ 42 w 51"/>
                <a:gd name="T65" fmla="*/ 8 h 23"/>
                <a:gd name="T66" fmla="*/ 44 w 51"/>
                <a:gd name="T67" fmla="*/ 9 h 23"/>
                <a:gd name="T68" fmla="*/ 46 w 51"/>
                <a:gd name="T69" fmla="*/ 7 h 23"/>
                <a:gd name="T70" fmla="*/ 48 w 51"/>
                <a:gd name="T71" fmla="*/ 8 h 23"/>
                <a:gd name="T72" fmla="*/ 49 w 51"/>
                <a:gd name="T73" fmla="*/ 8 h 23"/>
                <a:gd name="T74" fmla="*/ 51 w 51"/>
                <a:gd name="T75" fmla="*/ 6 h 23"/>
                <a:gd name="T76" fmla="*/ 51 w 51"/>
                <a:gd name="T77" fmla="*/ 5 h 23"/>
                <a:gd name="T78" fmla="*/ 48 w 51"/>
                <a:gd name="T79" fmla="*/ 0 h 23"/>
                <a:gd name="T80" fmla="*/ 48 w 51"/>
                <a:gd name="T8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23">
                  <a:moveTo>
                    <a:pt x="48" y="2"/>
                  </a:moveTo>
                  <a:cubicBezTo>
                    <a:pt x="48" y="3"/>
                    <a:pt x="49" y="4"/>
                    <a:pt x="49" y="5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6" y="5"/>
                    <a:pt x="46" y="3"/>
                    <a:pt x="45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6"/>
                    <a:pt x="45" y="5"/>
                    <a:pt x="44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8"/>
                    <a:pt x="38" y="6"/>
                    <a:pt x="36" y="8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0" y="10"/>
                    <a:pt x="30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7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2"/>
                    <a:pt x="23" y="12"/>
                    <a:pt x="22" y="13"/>
                  </a:cubicBezTo>
                  <a:cubicBezTo>
                    <a:pt x="19" y="14"/>
                    <a:pt x="21" y="11"/>
                    <a:pt x="2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1" y="12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4"/>
                    <a:pt x="13" y="13"/>
                    <a:pt x="15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6"/>
                    <a:pt x="10" y="20"/>
                    <a:pt x="8" y="20"/>
                  </a:cubicBezTo>
                  <a:cubicBezTo>
                    <a:pt x="7" y="20"/>
                    <a:pt x="2" y="10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7" y="23"/>
                    <a:pt x="9" y="23"/>
                  </a:cubicBezTo>
                  <a:cubicBezTo>
                    <a:pt x="10" y="23"/>
                    <a:pt x="14" y="20"/>
                    <a:pt x="15" y="20"/>
                  </a:cubicBezTo>
                  <a:cubicBezTo>
                    <a:pt x="18" y="18"/>
                    <a:pt x="18" y="17"/>
                    <a:pt x="19" y="14"/>
                  </a:cubicBezTo>
                  <a:cubicBezTo>
                    <a:pt x="20" y="15"/>
                    <a:pt x="20" y="16"/>
                    <a:pt x="22" y="16"/>
                  </a:cubicBezTo>
                  <a:cubicBezTo>
                    <a:pt x="25" y="16"/>
                    <a:pt x="26" y="15"/>
                    <a:pt x="27" y="13"/>
                  </a:cubicBezTo>
                  <a:cubicBezTo>
                    <a:pt x="29" y="14"/>
                    <a:pt x="34" y="12"/>
                    <a:pt x="34" y="10"/>
                  </a:cubicBezTo>
                  <a:cubicBezTo>
                    <a:pt x="35" y="10"/>
                    <a:pt x="36" y="11"/>
                    <a:pt x="36" y="11"/>
                  </a:cubicBezTo>
                  <a:cubicBezTo>
                    <a:pt x="38" y="11"/>
                    <a:pt x="41" y="9"/>
                    <a:pt x="42" y="8"/>
                  </a:cubicBezTo>
                  <a:cubicBezTo>
                    <a:pt x="42" y="8"/>
                    <a:pt x="43" y="9"/>
                    <a:pt x="44" y="9"/>
                  </a:cubicBezTo>
                  <a:cubicBezTo>
                    <a:pt x="45" y="9"/>
                    <a:pt x="45" y="8"/>
                    <a:pt x="46" y="7"/>
                  </a:cubicBezTo>
                  <a:cubicBezTo>
                    <a:pt x="47" y="8"/>
                    <a:pt x="47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1" y="7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3"/>
                    <a:pt x="50" y="1"/>
                    <a:pt x="48" y="0"/>
                  </a:cubicBezTo>
                  <a:cubicBezTo>
                    <a:pt x="48" y="1"/>
                    <a:pt x="48" y="1"/>
                    <a:pt x="48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98" name="任意多边形: 形状 997">
              <a:extLst>
                <a:ext uri="{FF2B5EF4-FFF2-40B4-BE49-F238E27FC236}">
                  <a16:creationId xmlns:a16="http://schemas.microsoft.com/office/drawing/2014/main" id="{E8DEDBB8-0CD6-44A5-A219-3842DAD05372}"/>
                </a:ext>
              </a:extLst>
            </p:cNvPr>
            <p:cNvSpPr/>
            <p:nvPr/>
          </p:nvSpPr>
          <p:spPr bwMode="auto">
            <a:xfrm>
              <a:off x="9872243" y="715987"/>
              <a:ext cx="21700" cy="98265"/>
            </a:xfrm>
            <a:custGeom>
              <a:avLst/>
              <a:gdLst>
                <a:gd name="T0" fmla="*/ 8 w 13"/>
                <a:gd name="T1" fmla="*/ 2 h 58"/>
                <a:gd name="T2" fmla="*/ 10 w 13"/>
                <a:gd name="T3" fmla="*/ 2 h 58"/>
                <a:gd name="T4" fmla="*/ 6 w 13"/>
                <a:gd name="T5" fmla="*/ 5 h 58"/>
                <a:gd name="T6" fmla="*/ 9 w 13"/>
                <a:gd name="T7" fmla="*/ 7 h 58"/>
                <a:gd name="T8" fmla="*/ 8 w 13"/>
                <a:gd name="T9" fmla="*/ 8 h 58"/>
                <a:gd name="T10" fmla="*/ 5 w 13"/>
                <a:gd name="T11" fmla="*/ 8 h 58"/>
                <a:gd name="T12" fmla="*/ 7 w 13"/>
                <a:gd name="T13" fmla="*/ 11 h 58"/>
                <a:gd name="T14" fmla="*/ 3 w 13"/>
                <a:gd name="T15" fmla="*/ 16 h 58"/>
                <a:gd name="T16" fmla="*/ 3 w 13"/>
                <a:gd name="T17" fmla="*/ 16 h 58"/>
                <a:gd name="T18" fmla="*/ 5 w 13"/>
                <a:gd name="T19" fmla="*/ 18 h 58"/>
                <a:gd name="T20" fmla="*/ 4 w 13"/>
                <a:gd name="T21" fmla="*/ 23 h 58"/>
                <a:gd name="T22" fmla="*/ 1 w 13"/>
                <a:gd name="T23" fmla="*/ 24 h 58"/>
                <a:gd name="T24" fmla="*/ 4 w 13"/>
                <a:gd name="T25" fmla="*/ 27 h 58"/>
                <a:gd name="T26" fmla="*/ 3 w 13"/>
                <a:gd name="T27" fmla="*/ 31 h 58"/>
                <a:gd name="T28" fmla="*/ 0 w 13"/>
                <a:gd name="T29" fmla="*/ 33 h 58"/>
                <a:gd name="T30" fmla="*/ 1 w 13"/>
                <a:gd name="T31" fmla="*/ 33 h 58"/>
                <a:gd name="T32" fmla="*/ 3 w 13"/>
                <a:gd name="T33" fmla="*/ 35 h 58"/>
                <a:gd name="T34" fmla="*/ 3 w 13"/>
                <a:gd name="T35" fmla="*/ 38 h 58"/>
                <a:gd name="T36" fmla="*/ 0 w 13"/>
                <a:gd name="T37" fmla="*/ 41 h 58"/>
                <a:gd name="T38" fmla="*/ 3 w 13"/>
                <a:gd name="T39" fmla="*/ 44 h 58"/>
                <a:gd name="T40" fmla="*/ 3 w 13"/>
                <a:gd name="T41" fmla="*/ 46 h 58"/>
                <a:gd name="T42" fmla="*/ 3 w 13"/>
                <a:gd name="T43" fmla="*/ 47 h 58"/>
                <a:gd name="T44" fmla="*/ 7 w 13"/>
                <a:gd name="T45" fmla="*/ 50 h 58"/>
                <a:gd name="T46" fmla="*/ 9 w 13"/>
                <a:gd name="T47" fmla="*/ 49 h 58"/>
                <a:gd name="T48" fmla="*/ 9 w 13"/>
                <a:gd name="T49" fmla="*/ 47 h 58"/>
                <a:gd name="T50" fmla="*/ 10 w 13"/>
                <a:gd name="T51" fmla="*/ 50 h 58"/>
                <a:gd name="T52" fmla="*/ 10 w 13"/>
                <a:gd name="T53" fmla="*/ 54 h 58"/>
                <a:gd name="T54" fmla="*/ 4 w 13"/>
                <a:gd name="T55" fmla="*/ 57 h 58"/>
                <a:gd name="T56" fmla="*/ 5 w 13"/>
                <a:gd name="T57" fmla="*/ 58 h 58"/>
                <a:gd name="T58" fmla="*/ 9 w 13"/>
                <a:gd name="T59" fmla="*/ 58 h 58"/>
                <a:gd name="T60" fmla="*/ 13 w 13"/>
                <a:gd name="T61" fmla="*/ 53 h 58"/>
                <a:gd name="T62" fmla="*/ 13 w 13"/>
                <a:gd name="T63" fmla="*/ 52 h 58"/>
                <a:gd name="T64" fmla="*/ 8 w 13"/>
                <a:gd name="T65" fmla="*/ 45 h 58"/>
                <a:gd name="T66" fmla="*/ 7 w 13"/>
                <a:gd name="T67" fmla="*/ 47 h 58"/>
                <a:gd name="T68" fmla="*/ 7 w 13"/>
                <a:gd name="T69" fmla="*/ 48 h 58"/>
                <a:gd name="T70" fmla="*/ 6 w 13"/>
                <a:gd name="T71" fmla="*/ 43 h 58"/>
                <a:gd name="T72" fmla="*/ 4 w 13"/>
                <a:gd name="T73" fmla="*/ 42 h 58"/>
                <a:gd name="T74" fmla="*/ 6 w 13"/>
                <a:gd name="T75" fmla="*/ 38 h 58"/>
                <a:gd name="T76" fmla="*/ 6 w 13"/>
                <a:gd name="T77" fmla="*/ 35 h 58"/>
                <a:gd name="T78" fmla="*/ 5 w 13"/>
                <a:gd name="T79" fmla="*/ 33 h 58"/>
                <a:gd name="T80" fmla="*/ 7 w 13"/>
                <a:gd name="T81" fmla="*/ 27 h 58"/>
                <a:gd name="T82" fmla="*/ 6 w 13"/>
                <a:gd name="T83" fmla="*/ 25 h 58"/>
                <a:gd name="T84" fmla="*/ 7 w 13"/>
                <a:gd name="T85" fmla="*/ 23 h 58"/>
                <a:gd name="T86" fmla="*/ 8 w 13"/>
                <a:gd name="T87" fmla="*/ 18 h 58"/>
                <a:gd name="T88" fmla="*/ 7 w 13"/>
                <a:gd name="T89" fmla="*/ 17 h 58"/>
                <a:gd name="T90" fmla="*/ 9 w 13"/>
                <a:gd name="T91" fmla="*/ 16 h 58"/>
                <a:gd name="T92" fmla="*/ 10 w 13"/>
                <a:gd name="T93" fmla="*/ 12 h 58"/>
                <a:gd name="T94" fmla="*/ 9 w 13"/>
                <a:gd name="T95" fmla="*/ 9 h 58"/>
                <a:gd name="T96" fmla="*/ 11 w 13"/>
                <a:gd name="T97" fmla="*/ 8 h 58"/>
                <a:gd name="T98" fmla="*/ 10 w 13"/>
                <a:gd name="T99" fmla="*/ 6 h 58"/>
                <a:gd name="T100" fmla="*/ 13 w 13"/>
                <a:gd name="T101" fmla="*/ 4 h 58"/>
                <a:gd name="T102" fmla="*/ 13 w 13"/>
                <a:gd name="T103" fmla="*/ 3 h 58"/>
                <a:gd name="T104" fmla="*/ 9 w 13"/>
                <a:gd name="T105" fmla="*/ 0 h 58"/>
                <a:gd name="T106" fmla="*/ 6 w 13"/>
                <a:gd name="T107" fmla="*/ 0 h 58"/>
                <a:gd name="T108" fmla="*/ 8 w 13"/>
                <a:gd name="T10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" h="58">
                  <a:moveTo>
                    <a:pt x="8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5"/>
                    <a:pt x="9" y="3"/>
                    <a:pt x="6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7" y="10"/>
                    <a:pt x="7" y="11"/>
                  </a:cubicBezTo>
                  <a:cubicBezTo>
                    <a:pt x="7" y="14"/>
                    <a:pt x="6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4"/>
                    <a:pt x="3" y="34"/>
                    <a:pt x="3" y="35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40"/>
                    <a:pt x="2" y="40"/>
                    <a:pt x="0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5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5" y="50"/>
                    <a:pt x="7" y="50"/>
                  </a:cubicBezTo>
                  <a:cubicBezTo>
                    <a:pt x="7" y="50"/>
                    <a:pt x="8" y="49"/>
                    <a:pt x="9" y="4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7"/>
                    <a:pt x="10" y="48"/>
                    <a:pt x="10" y="50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7" y="57"/>
                    <a:pt x="4" y="57"/>
                  </a:cubicBezTo>
                  <a:cubicBezTo>
                    <a:pt x="4" y="58"/>
                    <a:pt x="4" y="58"/>
                    <a:pt x="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2" y="58"/>
                    <a:pt x="13" y="56"/>
                    <a:pt x="13" y="53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49"/>
                    <a:pt x="11" y="45"/>
                    <a:pt x="8" y="45"/>
                  </a:cubicBezTo>
                  <a:cubicBezTo>
                    <a:pt x="7" y="45"/>
                    <a:pt x="7" y="45"/>
                    <a:pt x="7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5" y="47"/>
                    <a:pt x="6" y="46"/>
                    <a:pt x="6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6" y="40"/>
                    <a:pt x="6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6" y="32"/>
                    <a:pt x="7" y="30"/>
                    <a:pt x="7" y="27"/>
                  </a:cubicBezTo>
                  <a:cubicBezTo>
                    <a:pt x="7" y="26"/>
                    <a:pt x="6" y="26"/>
                    <a:pt x="6" y="25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3"/>
                    <a:pt x="10" y="13"/>
                    <a:pt x="10" y="12"/>
                  </a:cubicBezTo>
                  <a:cubicBezTo>
                    <a:pt x="10" y="10"/>
                    <a:pt x="9" y="11"/>
                    <a:pt x="9" y="9"/>
                  </a:cubicBezTo>
                  <a:cubicBezTo>
                    <a:pt x="10" y="9"/>
                    <a:pt x="11" y="10"/>
                    <a:pt x="11" y="8"/>
                  </a:cubicBezTo>
                  <a:cubicBezTo>
                    <a:pt x="11" y="7"/>
                    <a:pt x="11" y="8"/>
                    <a:pt x="10" y="6"/>
                  </a:cubicBezTo>
                  <a:cubicBezTo>
                    <a:pt x="12" y="6"/>
                    <a:pt x="13" y="5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0" y="0"/>
                    <a:pt x="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99" name="任意多边形: 形状 998">
              <a:extLst>
                <a:ext uri="{FF2B5EF4-FFF2-40B4-BE49-F238E27FC236}">
                  <a16:creationId xmlns:a16="http://schemas.microsoft.com/office/drawing/2014/main" id="{A23BAF0B-3EA2-495C-A511-02E9682FCB19}"/>
                </a:ext>
              </a:extLst>
            </p:cNvPr>
            <p:cNvSpPr/>
            <p:nvPr/>
          </p:nvSpPr>
          <p:spPr bwMode="auto">
            <a:xfrm>
              <a:off x="10011451" y="963285"/>
              <a:ext cx="30299" cy="37259"/>
            </a:xfrm>
            <a:custGeom>
              <a:avLst/>
              <a:gdLst>
                <a:gd name="T0" fmla="*/ 4 w 18"/>
                <a:gd name="T1" fmla="*/ 11 h 22"/>
                <a:gd name="T2" fmla="*/ 10 w 18"/>
                <a:gd name="T3" fmla="*/ 3 h 22"/>
                <a:gd name="T4" fmla="*/ 14 w 18"/>
                <a:gd name="T5" fmla="*/ 6 h 22"/>
                <a:gd name="T6" fmla="*/ 14 w 18"/>
                <a:gd name="T7" fmla="*/ 8 h 22"/>
                <a:gd name="T8" fmla="*/ 18 w 18"/>
                <a:gd name="T9" fmla="*/ 9 h 22"/>
                <a:gd name="T10" fmla="*/ 18 w 18"/>
                <a:gd name="T11" fmla="*/ 7 h 22"/>
                <a:gd name="T12" fmla="*/ 11 w 18"/>
                <a:gd name="T13" fmla="*/ 0 h 22"/>
                <a:gd name="T14" fmla="*/ 9 w 18"/>
                <a:gd name="T15" fmla="*/ 0 h 22"/>
                <a:gd name="T16" fmla="*/ 0 w 18"/>
                <a:gd name="T17" fmla="*/ 11 h 22"/>
                <a:gd name="T18" fmla="*/ 0 w 18"/>
                <a:gd name="T19" fmla="*/ 13 h 22"/>
                <a:gd name="T20" fmla="*/ 8 w 18"/>
                <a:gd name="T21" fmla="*/ 21 h 22"/>
                <a:gd name="T22" fmla="*/ 8 w 18"/>
                <a:gd name="T23" fmla="*/ 21 h 22"/>
                <a:gd name="T24" fmla="*/ 12 w 18"/>
                <a:gd name="T25" fmla="*/ 19 h 22"/>
                <a:gd name="T26" fmla="*/ 12 w 18"/>
                <a:gd name="T27" fmla="*/ 22 h 22"/>
                <a:gd name="T28" fmla="*/ 14 w 18"/>
                <a:gd name="T29" fmla="*/ 22 h 22"/>
                <a:gd name="T30" fmla="*/ 17 w 18"/>
                <a:gd name="T31" fmla="*/ 11 h 22"/>
                <a:gd name="T32" fmla="*/ 10 w 18"/>
                <a:gd name="T33" fmla="*/ 9 h 22"/>
                <a:gd name="T34" fmla="*/ 9 w 18"/>
                <a:gd name="T35" fmla="*/ 13 h 22"/>
                <a:gd name="T36" fmla="*/ 13 w 18"/>
                <a:gd name="T37" fmla="*/ 14 h 22"/>
                <a:gd name="T38" fmla="*/ 9 w 18"/>
                <a:gd name="T39" fmla="*/ 17 h 22"/>
                <a:gd name="T40" fmla="*/ 4 w 18"/>
                <a:gd name="T41" fmla="*/ 12 h 22"/>
                <a:gd name="T42" fmla="*/ 4 w 18"/>
                <a:gd name="T4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2">
                  <a:moveTo>
                    <a:pt x="4" y="11"/>
                  </a:moveTo>
                  <a:cubicBezTo>
                    <a:pt x="4" y="8"/>
                    <a:pt x="7" y="3"/>
                    <a:pt x="10" y="3"/>
                  </a:cubicBezTo>
                  <a:cubicBezTo>
                    <a:pt x="12" y="3"/>
                    <a:pt x="14" y="5"/>
                    <a:pt x="14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14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6"/>
                    <a:pt x="0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4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1" y="20"/>
                    <a:pt x="12" y="19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6"/>
                    <a:pt x="11" y="17"/>
                    <a:pt x="9" y="17"/>
                  </a:cubicBezTo>
                  <a:cubicBezTo>
                    <a:pt x="6" y="17"/>
                    <a:pt x="4" y="15"/>
                    <a:pt x="4" y="12"/>
                  </a:cubicBezTo>
                  <a:lnTo>
                    <a:pt x="4" y="11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0" name="任意多边形: 形状 999">
              <a:extLst>
                <a:ext uri="{FF2B5EF4-FFF2-40B4-BE49-F238E27FC236}">
                  <a16:creationId xmlns:a16="http://schemas.microsoft.com/office/drawing/2014/main" id="{394700C7-5B61-4731-AB97-4BE6727709B6}"/>
                </a:ext>
              </a:extLst>
            </p:cNvPr>
            <p:cNvSpPr/>
            <p:nvPr/>
          </p:nvSpPr>
          <p:spPr bwMode="auto">
            <a:xfrm>
              <a:off x="9899265" y="885493"/>
              <a:ext cx="41762" cy="40535"/>
            </a:xfrm>
            <a:custGeom>
              <a:avLst/>
              <a:gdLst>
                <a:gd name="T0" fmla="*/ 14 w 25"/>
                <a:gd name="T1" fmla="*/ 8 h 24"/>
                <a:gd name="T2" fmla="*/ 14 w 25"/>
                <a:gd name="T3" fmla="*/ 8 h 24"/>
                <a:gd name="T4" fmla="*/ 12 w 25"/>
                <a:gd name="T5" fmla="*/ 17 h 24"/>
                <a:gd name="T6" fmla="*/ 20 w 25"/>
                <a:gd name="T7" fmla="*/ 3 h 24"/>
                <a:gd name="T8" fmla="*/ 17 w 25"/>
                <a:gd name="T9" fmla="*/ 0 h 24"/>
                <a:gd name="T10" fmla="*/ 0 w 25"/>
                <a:gd name="T11" fmla="*/ 12 h 24"/>
                <a:gd name="T12" fmla="*/ 2 w 25"/>
                <a:gd name="T13" fmla="*/ 15 h 24"/>
                <a:gd name="T14" fmla="*/ 13 w 25"/>
                <a:gd name="T15" fmla="*/ 7 h 24"/>
                <a:gd name="T16" fmla="*/ 13 w 25"/>
                <a:gd name="T17" fmla="*/ 8 h 24"/>
                <a:gd name="T18" fmla="*/ 7 w 25"/>
                <a:gd name="T19" fmla="*/ 21 h 24"/>
                <a:gd name="T20" fmla="*/ 9 w 25"/>
                <a:gd name="T21" fmla="*/ 24 h 24"/>
                <a:gd name="T22" fmla="*/ 25 w 25"/>
                <a:gd name="T23" fmla="*/ 12 h 24"/>
                <a:gd name="T24" fmla="*/ 24 w 25"/>
                <a:gd name="T25" fmla="*/ 9 h 24"/>
                <a:gd name="T26" fmla="*/ 12 w 25"/>
                <a:gd name="T2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4">
                  <a:moveTo>
                    <a:pt x="14" y="8"/>
                  </a:moveTo>
                  <a:cubicBezTo>
                    <a:pt x="13" y="8"/>
                    <a:pt x="14" y="7"/>
                    <a:pt x="14" y="8"/>
                  </a:cubicBezTo>
                  <a:close/>
                  <a:moveTo>
                    <a:pt x="12" y="17"/>
                  </a:moveTo>
                  <a:cubicBezTo>
                    <a:pt x="13" y="15"/>
                    <a:pt x="20" y="4"/>
                    <a:pt x="20" y="3"/>
                  </a:cubicBezTo>
                  <a:cubicBezTo>
                    <a:pt x="20" y="3"/>
                    <a:pt x="18" y="0"/>
                    <a:pt x="1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9"/>
                    <a:pt x="24" y="9"/>
                    <a:pt x="24" y="9"/>
                  </a:cubicBezTo>
                  <a:lnTo>
                    <a:pt x="12" y="17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1" name="任意多边形: 形状 1000">
              <a:extLst>
                <a:ext uri="{FF2B5EF4-FFF2-40B4-BE49-F238E27FC236}">
                  <a16:creationId xmlns:a16="http://schemas.microsoft.com/office/drawing/2014/main" id="{E8C078B9-B307-4236-9F89-A4D38B4F7DDD}"/>
                </a:ext>
              </a:extLst>
            </p:cNvPr>
            <p:cNvSpPr/>
            <p:nvPr/>
          </p:nvSpPr>
          <p:spPr bwMode="auto">
            <a:xfrm>
              <a:off x="9977877" y="948136"/>
              <a:ext cx="37259" cy="42172"/>
            </a:xfrm>
            <a:custGeom>
              <a:avLst/>
              <a:gdLst>
                <a:gd name="T0" fmla="*/ 22 w 22"/>
                <a:gd name="T1" fmla="*/ 6 h 25"/>
                <a:gd name="T2" fmla="*/ 18 w 22"/>
                <a:gd name="T3" fmla="*/ 5 h 25"/>
                <a:gd name="T4" fmla="*/ 13 w 22"/>
                <a:gd name="T5" fmla="*/ 18 h 25"/>
                <a:gd name="T6" fmla="*/ 12 w 22"/>
                <a:gd name="T7" fmla="*/ 2 h 25"/>
                <a:gd name="T8" fmla="*/ 9 w 22"/>
                <a:gd name="T9" fmla="*/ 0 h 25"/>
                <a:gd name="T10" fmla="*/ 0 w 22"/>
                <a:gd name="T11" fmla="*/ 19 h 25"/>
                <a:gd name="T12" fmla="*/ 3 w 22"/>
                <a:gd name="T13" fmla="*/ 20 h 25"/>
                <a:gd name="T14" fmla="*/ 9 w 22"/>
                <a:gd name="T15" fmla="*/ 8 h 25"/>
                <a:gd name="T16" fmla="*/ 10 w 22"/>
                <a:gd name="T17" fmla="*/ 24 h 25"/>
                <a:gd name="T18" fmla="*/ 13 w 22"/>
                <a:gd name="T19" fmla="*/ 25 h 25"/>
                <a:gd name="T20" fmla="*/ 22 w 22"/>
                <a:gd name="T21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5">
                  <a:moveTo>
                    <a:pt x="22" y="6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9" y="0"/>
                    <a:pt x="9" y="0"/>
                  </a:cubicBezTo>
                  <a:cubicBezTo>
                    <a:pt x="8" y="0"/>
                    <a:pt x="0" y="17"/>
                    <a:pt x="0" y="19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4" y="20"/>
                    <a:pt x="8" y="9"/>
                    <a:pt x="9" y="8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2" name="任意多边形: 形状 1001">
              <a:extLst>
                <a:ext uri="{FF2B5EF4-FFF2-40B4-BE49-F238E27FC236}">
                  <a16:creationId xmlns:a16="http://schemas.microsoft.com/office/drawing/2014/main" id="{FA5EC061-7400-47BF-AEB0-A80B33394BC1}"/>
                </a:ext>
              </a:extLst>
            </p:cNvPr>
            <p:cNvSpPr/>
            <p:nvPr/>
          </p:nvSpPr>
          <p:spPr bwMode="auto">
            <a:xfrm>
              <a:off x="10099070" y="961648"/>
              <a:ext cx="29889" cy="42172"/>
            </a:xfrm>
            <a:custGeom>
              <a:avLst/>
              <a:gdLst>
                <a:gd name="T0" fmla="*/ 2 w 18"/>
                <a:gd name="T1" fmla="*/ 4 h 25"/>
                <a:gd name="T2" fmla="*/ 0 w 18"/>
                <a:gd name="T3" fmla="*/ 5 h 25"/>
                <a:gd name="T4" fmla="*/ 4 w 18"/>
                <a:gd name="T5" fmla="*/ 25 h 25"/>
                <a:gd name="T6" fmla="*/ 7 w 18"/>
                <a:gd name="T7" fmla="*/ 25 h 25"/>
                <a:gd name="T8" fmla="*/ 5 w 18"/>
                <a:gd name="T9" fmla="*/ 11 h 25"/>
                <a:gd name="T10" fmla="*/ 5 w 18"/>
                <a:gd name="T11" fmla="*/ 11 h 25"/>
                <a:gd name="T12" fmla="*/ 15 w 18"/>
                <a:gd name="T13" fmla="*/ 23 h 25"/>
                <a:gd name="T14" fmla="*/ 18 w 18"/>
                <a:gd name="T15" fmla="*/ 22 h 25"/>
                <a:gd name="T16" fmla="*/ 15 w 18"/>
                <a:gd name="T17" fmla="*/ 4 h 25"/>
                <a:gd name="T18" fmla="*/ 12 w 18"/>
                <a:gd name="T19" fmla="*/ 6 h 25"/>
                <a:gd name="T20" fmla="*/ 13 w 18"/>
                <a:gd name="T21" fmla="*/ 16 h 25"/>
                <a:gd name="T22" fmla="*/ 3 w 18"/>
                <a:gd name="T23" fmla="*/ 4 h 25"/>
                <a:gd name="T24" fmla="*/ 2 w 18"/>
                <a:gd name="T25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2" y="4"/>
                  </a:moveTo>
                  <a:cubicBezTo>
                    <a:pt x="1" y="4"/>
                    <a:pt x="1" y="4"/>
                    <a:pt x="0" y="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8"/>
                    <a:pt x="16" y="9"/>
                    <a:pt x="15" y="4"/>
                  </a:cubicBezTo>
                  <a:cubicBezTo>
                    <a:pt x="15" y="1"/>
                    <a:pt x="10" y="0"/>
                    <a:pt x="12" y="6"/>
                  </a:cubicBezTo>
                  <a:cubicBezTo>
                    <a:pt x="12" y="8"/>
                    <a:pt x="13" y="13"/>
                    <a:pt x="13" y="16"/>
                  </a:cubicBezTo>
                  <a:cubicBezTo>
                    <a:pt x="10" y="14"/>
                    <a:pt x="5" y="4"/>
                    <a:pt x="3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3" name="任意多边形: 形状 1002">
              <a:extLst>
                <a:ext uri="{FF2B5EF4-FFF2-40B4-BE49-F238E27FC236}">
                  <a16:creationId xmlns:a16="http://schemas.microsoft.com/office/drawing/2014/main" id="{B662E34B-1817-4393-9739-7C5439549295}"/>
                </a:ext>
              </a:extLst>
            </p:cNvPr>
            <p:cNvSpPr/>
            <p:nvPr/>
          </p:nvSpPr>
          <p:spPr bwMode="auto">
            <a:xfrm>
              <a:off x="10184642" y="922751"/>
              <a:ext cx="41762" cy="38897"/>
            </a:xfrm>
            <a:custGeom>
              <a:avLst/>
              <a:gdLst>
                <a:gd name="T0" fmla="*/ 5 w 25"/>
                <a:gd name="T1" fmla="*/ 8 h 23"/>
                <a:gd name="T2" fmla="*/ 11 w 25"/>
                <a:gd name="T3" fmla="*/ 4 h 23"/>
                <a:gd name="T4" fmla="*/ 13 w 25"/>
                <a:gd name="T5" fmla="*/ 6 h 23"/>
                <a:gd name="T6" fmla="*/ 13 w 25"/>
                <a:gd name="T7" fmla="*/ 7 h 23"/>
                <a:gd name="T8" fmla="*/ 9 w 25"/>
                <a:gd name="T9" fmla="*/ 11 h 23"/>
                <a:gd name="T10" fmla="*/ 5 w 25"/>
                <a:gd name="T11" fmla="*/ 8 h 23"/>
                <a:gd name="T12" fmla="*/ 16 w 25"/>
                <a:gd name="T13" fmla="*/ 8 h 23"/>
                <a:gd name="T14" fmla="*/ 11 w 25"/>
                <a:gd name="T15" fmla="*/ 0 h 23"/>
                <a:gd name="T16" fmla="*/ 0 w 25"/>
                <a:gd name="T17" fmla="*/ 8 h 23"/>
                <a:gd name="T18" fmla="*/ 13 w 25"/>
                <a:gd name="T19" fmla="*/ 23 h 23"/>
                <a:gd name="T20" fmla="*/ 16 w 25"/>
                <a:gd name="T21" fmla="*/ 21 h 23"/>
                <a:gd name="T22" fmla="*/ 11 w 25"/>
                <a:gd name="T23" fmla="*/ 15 h 23"/>
                <a:gd name="T24" fmla="*/ 15 w 25"/>
                <a:gd name="T25" fmla="*/ 11 h 23"/>
                <a:gd name="T26" fmla="*/ 16 w 25"/>
                <a:gd name="T27" fmla="*/ 11 h 23"/>
                <a:gd name="T28" fmla="*/ 22 w 25"/>
                <a:gd name="T29" fmla="*/ 16 h 23"/>
                <a:gd name="T30" fmla="*/ 25 w 25"/>
                <a:gd name="T31" fmla="*/ 13 h 23"/>
                <a:gd name="T32" fmla="*/ 24 w 25"/>
                <a:gd name="T33" fmla="*/ 13 h 23"/>
                <a:gd name="T34" fmla="*/ 19 w 25"/>
                <a:gd name="T35" fmla="*/ 8 h 23"/>
                <a:gd name="T36" fmla="*/ 16 w 25"/>
                <a:gd name="T37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3">
                  <a:moveTo>
                    <a:pt x="5" y="8"/>
                  </a:moveTo>
                  <a:cubicBezTo>
                    <a:pt x="7" y="7"/>
                    <a:pt x="8" y="4"/>
                    <a:pt x="11" y="4"/>
                  </a:cubicBezTo>
                  <a:cubicBezTo>
                    <a:pt x="12" y="4"/>
                    <a:pt x="13" y="5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9"/>
                    <a:pt x="10" y="11"/>
                    <a:pt x="9" y="11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16" y="8"/>
                  </a:moveTo>
                  <a:cubicBezTo>
                    <a:pt x="18" y="4"/>
                    <a:pt x="14" y="0"/>
                    <a:pt x="11" y="0"/>
                  </a:cubicBezTo>
                  <a:cubicBezTo>
                    <a:pt x="8" y="0"/>
                    <a:pt x="1" y="6"/>
                    <a:pt x="0" y="8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4"/>
                    <a:pt x="14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1"/>
                    <a:pt x="20" y="16"/>
                    <a:pt x="22" y="16"/>
                  </a:cubicBezTo>
                  <a:cubicBezTo>
                    <a:pt x="23" y="16"/>
                    <a:pt x="24" y="14"/>
                    <a:pt x="25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4" name="任意多边形: 形状 1003">
              <a:extLst>
                <a:ext uri="{FF2B5EF4-FFF2-40B4-BE49-F238E27FC236}">
                  <a16:creationId xmlns:a16="http://schemas.microsoft.com/office/drawing/2014/main" id="{55A07767-40E3-4862-8BFC-B2DD863F7334}"/>
                </a:ext>
              </a:extLst>
            </p:cNvPr>
            <p:cNvSpPr/>
            <p:nvPr/>
          </p:nvSpPr>
          <p:spPr bwMode="auto">
            <a:xfrm>
              <a:off x="10251789" y="739734"/>
              <a:ext cx="45448" cy="28661"/>
            </a:xfrm>
            <a:custGeom>
              <a:avLst/>
              <a:gdLst>
                <a:gd name="T0" fmla="*/ 18 w 27"/>
                <a:gd name="T1" fmla="*/ 11 h 17"/>
                <a:gd name="T2" fmla="*/ 22 w 27"/>
                <a:gd name="T3" fmla="*/ 13 h 17"/>
                <a:gd name="T4" fmla="*/ 12 w 27"/>
                <a:gd name="T5" fmla="*/ 9 h 17"/>
                <a:gd name="T6" fmla="*/ 13 w 27"/>
                <a:gd name="T7" fmla="*/ 8 h 17"/>
                <a:gd name="T8" fmla="*/ 16 w 27"/>
                <a:gd name="T9" fmla="*/ 14 h 17"/>
                <a:gd name="T10" fmla="*/ 13 w 27"/>
                <a:gd name="T11" fmla="*/ 10 h 17"/>
                <a:gd name="T12" fmla="*/ 4 w 27"/>
                <a:gd name="T13" fmla="*/ 11 h 17"/>
                <a:gd name="T14" fmla="*/ 6 w 27"/>
                <a:gd name="T15" fmla="*/ 10 h 17"/>
                <a:gd name="T16" fmla="*/ 4 w 27"/>
                <a:gd name="T17" fmla="*/ 11 h 17"/>
                <a:gd name="T18" fmla="*/ 18 w 27"/>
                <a:gd name="T19" fmla="*/ 9 h 17"/>
                <a:gd name="T20" fmla="*/ 16 w 27"/>
                <a:gd name="T21" fmla="*/ 7 h 17"/>
                <a:gd name="T22" fmla="*/ 18 w 27"/>
                <a:gd name="T23" fmla="*/ 10 h 17"/>
                <a:gd name="T24" fmla="*/ 9 w 27"/>
                <a:gd name="T25" fmla="*/ 3 h 17"/>
                <a:gd name="T26" fmla="*/ 14 w 27"/>
                <a:gd name="T27" fmla="*/ 8 h 17"/>
                <a:gd name="T28" fmla="*/ 8 w 27"/>
                <a:gd name="T29" fmla="*/ 3 h 17"/>
                <a:gd name="T30" fmla="*/ 12 w 27"/>
                <a:gd name="T31" fmla="*/ 8 h 17"/>
                <a:gd name="T32" fmla="*/ 17 w 27"/>
                <a:gd name="T33" fmla="*/ 7 h 17"/>
                <a:gd name="T34" fmla="*/ 6 w 27"/>
                <a:gd name="T35" fmla="*/ 2 h 17"/>
                <a:gd name="T36" fmla="*/ 12 w 27"/>
                <a:gd name="T37" fmla="*/ 7 h 17"/>
                <a:gd name="T38" fmla="*/ 10 w 27"/>
                <a:gd name="T39" fmla="*/ 8 h 17"/>
                <a:gd name="T40" fmla="*/ 10 w 27"/>
                <a:gd name="T41" fmla="*/ 11 h 17"/>
                <a:gd name="T42" fmla="*/ 0 w 27"/>
                <a:gd name="T43" fmla="*/ 10 h 17"/>
                <a:gd name="T44" fmla="*/ 4 w 27"/>
                <a:gd name="T45" fmla="*/ 13 h 17"/>
                <a:gd name="T46" fmla="*/ 9 w 27"/>
                <a:gd name="T47" fmla="*/ 16 h 17"/>
                <a:gd name="T48" fmla="*/ 9 w 27"/>
                <a:gd name="T49" fmla="*/ 12 h 17"/>
                <a:gd name="T50" fmla="*/ 18 w 27"/>
                <a:gd name="T51" fmla="*/ 15 h 17"/>
                <a:gd name="T52" fmla="*/ 21 w 27"/>
                <a:gd name="T53" fmla="*/ 14 h 17"/>
                <a:gd name="T54" fmla="*/ 25 w 27"/>
                <a:gd name="T55" fmla="*/ 15 h 17"/>
                <a:gd name="T56" fmla="*/ 22 w 27"/>
                <a:gd name="T57" fmla="*/ 10 h 17"/>
                <a:gd name="T58" fmla="*/ 27 w 27"/>
                <a:gd name="T59" fmla="*/ 9 h 17"/>
                <a:gd name="T60" fmla="*/ 21 w 27"/>
                <a:gd name="T61" fmla="*/ 7 h 17"/>
                <a:gd name="T62" fmla="*/ 17 w 27"/>
                <a:gd name="T63" fmla="*/ 5 h 17"/>
                <a:gd name="T64" fmla="*/ 18 w 27"/>
                <a:gd name="T65" fmla="*/ 1 h 17"/>
                <a:gd name="T66" fmla="*/ 8 w 27"/>
                <a:gd name="T67" fmla="*/ 0 h 17"/>
                <a:gd name="T68" fmla="*/ 6 w 27"/>
                <a:gd name="T6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17">
                  <a:moveTo>
                    <a:pt x="22" y="13"/>
                  </a:moveTo>
                  <a:cubicBezTo>
                    <a:pt x="20" y="13"/>
                    <a:pt x="18" y="13"/>
                    <a:pt x="18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13" y="10"/>
                  </a:moveTo>
                  <a:cubicBezTo>
                    <a:pt x="13" y="10"/>
                    <a:pt x="12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lose/>
                  <a:moveTo>
                    <a:pt x="4" y="11"/>
                  </a:moveTo>
                  <a:cubicBezTo>
                    <a:pt x="1" y="11"/>
                    <a:pt x="3" y="9"/>
                    <a:pt x="3" y="6"/>
                  </a:cubicBezTo>
                  <a:cubicBezTo>
                    <a:pt x="5" y="7"/>
                    <a:pt x="6" y="8"/>
                    <a:pt x="6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18" y="10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9"/>
                    <a:pt x="16" y="10"/>
                    <a:pt x="18" y="10"/>
                  </a:cubicBezTo>
                  <a:close/>
                  <a:moveTo>
                    <a:pt x="8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12" y="8"/>
                  </a:moveTo>
                  <a:cubicBezTo>
                    <a:pt x="13" y="7"/>
                    <a:pt x="11" y="8"/>
                    <a:pt x="12" y="8"/>
                  </a:cubicBezTo>
                  <a:close/>
                  <a:moveTo>
                    <a:pt x="14" y="4"/>
                  </a:moveTo>
                  <a:cubicBezTo>
                    <a:pt x="14" y="7"/>
                    <a:pt x="15" y="7"/>
                    <a:pt x="17" y="7"/>
                  </a:cubicBezTo>
                  <a:cubicBezTo>
                    <a:pt x="16" y="5"/>
                    <a:pt x="15" y="5"/>
                    <a:pt x="14" y="4"/>
                  </a:cubicBezTo>
                  <a:close/>
                  <a:moveTo>
                    <a:pt x="6" y="2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0" y="10"/>
                    <a:pt x="0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2"/>
                    <a:pt x="7" y="12"/>
                  </a:cubicBezTo>
                  <a:cubicBezTo>
                    <a:pt x="7" y="13"/>
                    <a:pt x="7" y="16"/>
                    <a:pt x="9" y="16"/>
                  </a:cubicBezTo>
                  <a:cubicBezTo>
                    <a:pt x="10" y="16"/>
                    <a:pt x="11" y="15"/>
                    <a:pt x="11" y="14"/>
                  </a:cubicBezTo>
                  <a:cubicBezTo>
                    <a:pt x="11" y="13"/>
                    <a:pt x="10" y="12"/>
                    <a:pt x="9" y="12"/>
                  </a:cubicBezTo>
                  <a:cubicBezTo>
                    <a:pt x="14" y="12"/>
                    <a:pt x="15" y="17"/>
                    <a:pt x="16" y="17"/>
                  </a:cubicBezTo>
                  <a:cubicBezTo>
                    <a:pt x="17" y="17"/>
                    <a:pt x="18" y="16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2"/>
                    <a:pt x="24" y="13"/>
                    <a:pt x="22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5" name="任意多边形: 形状 1004">
              <a:extLst>
                <a:ext uri="{FF2B5EF4-FFF2-40B4-BE49-F238E27FC236}">
                  <a16:creationId xmlns:a16="http://schemas.microsoft.com/office/drawing/2014/main" id="{79D0A13D-3E9B-47B0-BB31-C9756E356ACA}"/>
                </a:ext>
              </a:extLst>
            </p:cNvPr>
            <p:cNvSpPr/>
            <p:nvPr/>
          </p:nvSpPr>
          <p:spPr bwMode="auto">
            <a:xfrm>
              <a:off x="10162942" y="937900"/>
              <a:ext cx="36850" cy="42172"/>
            </a:xfrm>
            <a:custGeom>
              <a:avLst/>
              <a:gdLst>
                <a:gd name="T0" fmla="*/ 13 w 22"/>
                <a:gd name="T1" fmla="*/ 3 h 25"/>
                <a:gd name="T2" fmla="*/ 10 w 22"/>
                <a:gd name="T3" fmla="*/ 0 h 25"/>
                <a:gd name="T4" fmla="*/ 0 w 22"/>
                <a:gd name="T5" fmla="*/ 7 h 25"/>
                <a:gd name="T6" fmla="*/ 10 w 22"/>
                <a:gd name="T7" fmla="*/ 25 h 25"/>
                <a:gd name="T8" fmla="*/ 22 w 22"/>
                <a:gd name="T9" fmla="*/ 17 h 25"/>
                <a:gd name="T10" fmla="*/ 20 w 22"/>
                <a:gd name="T11" fmla="*/ 14 h 25"/>
                <a:gd name="T12" fmla="*/ 12 w 22"/>
                <a:gd name="T13" fmla="*/ 19 h 25"/>
                <a:gd name="T14" fmla="*/ 9 w 22"/>
                <a:gd name="T15" fmla="*/ 15 h 25"/>
                <a:gd name="T16" fmla="*/ 16 w 22"/>
                <a:gd name="T17" fmla="*/ 10 h 25"/>
                <a:gd name="T18" fmla="*/ 15 w 22"/>
                <a:gd name="T19" fmla="*/ 7 h 25"/>
                <a:gd name="T20" fmla="*/ 7 w 22"/>
                <a:gd name="T21" fmla="*/ 12 h 25"/>
                <a:gd name="T22" fmla="*/ 5 w 22"/>
                <a:gd name="T23" fmla="*/ 8 h 25"/>
                <a:gd name="T24" fmla="*/ 13 w 22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5">
                  <a:moveTo>
                    <a:pt x="13" y="3"/>
                  </a:moveTo>
                  <a:cubicBezTo>
                    <a:pt x="13" y="2"/>
                    <a:pt x="12" y="0"/>
                    <a:pt x="10" y="0"/>
                  </a:cubicBezTo>
                  <a:cubicBezTo>
                    <a:pt x="10" y="0"/>
                    <a:pt x="0" y="6"/>
                    <a:pt x="0" y="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13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6" name="任意多边形: 形状 1005">
              <a:extLst>
                <a:ext uri="{FF2B5EF4-FFF2-40B4-BE49-F238E27FC236}">
                  <a16:creationId xmlns:a16="http://schemas.microsoft.com/office/drawing/2014/main" id="{9949CBD0-B536-4927-A0C5-C9169F00A16A}"/>
                </a:ext>
              </a:extLst>
            </p:cNvPr>
            <p:cNvSpPr/>
            <p:nvPr/>
          </p:nvSpPr>
          <p:spPr bwMode="auto">
            <a:xfrm>
              <a:off x="10209617" y="902279"/>
              <a:ext cx="33574" cy="33984"/>
            </a:xfrm>
            <a:custGeom>
              <a:avLst/>
              <a:gdLst>
                <a:gd name="T0" fmla="*/ 11 w 20"/>
                <a:gd name="T1" fmla="*/ 2 h 20"/>
                <a:gd name="T2" fmla="*/ 7 w 20"/>
                <a:gd name="T3" fmla="*/ 0 h 20"/>
                <a:gd name="T4" fmla="*/ 6 w 20"/>
                <a:gd name="T5" fmla="*/ 0 h 20"/>
                <a:gd name="T6" fmla="*/ 0 w 20"/>
                <a:gd name="T7" fmla="*/ 8 h 20"/>
                <a:gd name="T8" fmla="*/ 0 w 20"/>
                <a:gd name="T9" fmla="*/ 8 h 20"/>
                <a:gd name="T10" fmla="*/ 6 w 20"/>
                <a:gd name="T11" fmla="*/ 14 h 20"/>
                <a:gd name="T12" fmla="*/ 7 w 20"/>
                <a:gd name="T13" fmla="*/ 14 h 20"/>
                <a:gd name="T14" fmla="*/ 15 w 20"/>
                <a:gd name="T15" fmla="*/ 9 h 20"/>
                <a:gd name="T16" fmla="*/ 16 w 20"/>
                <a:gd name="T17" fmla="*/ 11 h 20"/>
                <a:gd name="T18" fmla="*/ 16 w 20"/>
                <a:gd name="T19" fmla="*/ 12 h 20"/>
                <a:gd name="T20" fmla="*/ 13 w 20"/>
                <a:gd name="T21" fmla="*/ 16 h 20"/>
                <a:gd name="T22" fmla="*/ 10 w 20"/>
                <a:gd name="T23" fmla="*/ 16 h 20"/>
                <a:gd name="T24" fmla="*/ 8 w 20"/>
                <a:gd name="T25" fmla="*/ 18 h 20"/>
                <a:gd name="T26" fmla="*/ 12 w 20"/>
                <a:gd name="T27" fmla="*/ 20 h 20"/>
                <a:gd name="T28" fmla="*/ 13 w 20"/>
                <a:gd name="T29" fmla="*/ 20 h 20"/>
                <a:gd name="T30" fmla="*/ 20 w 20"/>
                <a:gd name="T31" fmla="*/ 12 h 20"/>
                <a:gd name="T32" fmla="*/ 20 w 20"/>
                <a:gd name="T33" fmla="*/ 12 h 20"/>
                <a:gd name="T34" fmla="*/ 15 w 20"/>
                <a:gd name="T35" fmla="*/ 5 h 20"/>
                <a:gd name="T36" fmla="*/ 6 w 20"/>
                <a:gd name="T37" fmla="*/ 10 h 20"/>
                <a:gd name="T38" fmla="*/ 5 w 20"/>
                <a:gd name="T39" fmla="*/ 10 h 20"/>
                <a:gd name="T40" fmla="*/ 3 w 20"/>
                <a:gd name="T41" fmla="*/ 8 h 20"/>
                <a:gd name="T42" fmla="*/ 6 w 20"/>
                <a:gd name="T43" fmla="*/ 4 h 20"/>
                <a:gd name="T44" fmla="*/ 9 w 20"/>
                <a:gd name="T45" fmla="*/ 4 h 20"/>
                <a:gd name="T46" fmla="*/ 11 w 20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0">
                  <a:moveTo>
                    <a:pt x="11" y="2"/>
                  </a:moveTo>
                  <a:cubicBezTo>
                    <a:pt x="10" y="1"/>
                    <a:pt x="9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2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13" y="9"/>
                    <a:pt x="15" y="9"/>
                  </a:cubicBezTo>
                  <a:cubicBezTo>
                    <a:pt x="16" y="9"/>
                    <a:pt x="16" y="10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5" y="16"/>
                    <a:pt x="13" y="16"/>
                  </a:cubicBezTo>
                  <a:cubicBezTo>
                    <a:pt x="12" y="16"/>
                    <a:pt x="12" y="16"/>
                    <a:pt x="10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6" y="20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17" y="5"/>
                    <a:pt x="15" y="5"/>
                  </a:cubicBezTo>
                  <a:cubicBezTo>
                    <a:pt x="11" y="5"/>
                    <a:pt x="7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7" name="任意多边形: 形状 1006">
              <a:extLst>
                <a:ext uri="{FF2B5EF4-FFF2-40B4-BE49-F238E27FC236}">
                  <a16:creationId xmlns:a16="http://schemas.microsoft.com/office/drawing/2014/main" id="{8484F85E-D3B4-4AEB-B2CA-E37FA6830253}"/>
                </a:ext>
              </a:extLst>
            </p:cNvPr>
            <p:cNvSpPr/>
            <p:nvPr/>
          </p:nvSpPr>
          <p:spPr bwMode="auto">
            <a:xfrm>
              <a:off x="10070409" y="969836"/>
              <a:ext cx="24976" cy="35621"/>
            </a:xfrm>
            <a:custGeom>
              <a:avLst/>
              <a:gdLst>
                <a:gd name="T0" fmla="*/ 11 w 15"/>
                <a:gd name="T1" fmla="*/ 16 h 21"/>
                <a:gd name="T2" fmla="*/ 9 w 15"/>
                <a:gd name="T3" fmla="*/ 17 h 21"/>
                <a:gd name="T4" fmla="*/ 7 w 15"/>
                <a:gd name="T5" fmla="*/ 17 h 21"/>
                <a:gd name="T6" fmla="*/ 4 w 15"/>
                <a:gd name="T7" fmla="*/ 15 h 21"/>
                <a:gd name="T8" fmla="*/ 4 w 15"/>
                <a:gd name="T9" fmla="*/ 0 h 21"/>
                <a:gd name="T10" fmla="*/ 0 w 15"/>
                <a:gd name="T11" fmla="*/ 0 h 21"/>
                <a:gd name="T12" fmla="*/ 0 w 15"/>
                <a:gd name="T13" fmla="*/ 13 h 21"/>
                <a:gd name="T14" fmla="*/ 6 w 15"/>
                <a:gd name="T15" fmla="*/ 21 h 21"/>
                <a:gd name="T16" fmla="*/ 9 w 15"/>
                <a:gd name="T17" fmla="*/ 21 h 21"/>
                <a:gd name="T18" fmla="*/ 15 w 15"/>
                <a:gd name="T19" fmla="*/ 15 h 21"/>
                <a:gd name="T20" fmla="*/ 15 w 15"/>
                <a:gd name="T21" fmla="*/ 0 h 21"/>
                <a:gd name="T22" fmla="*/ 11 w 15"/>
                <a:gd name="T23" fmla="*/ 0 h 21"/>
                <a:gd name="T24" fmla="*/ 11 w 15"/>
                <a:gd name="T25" fmla="*/ 11 h 21"/>
                <a:gd name="T26" fmla="*/ 11 w 15"/>
                <a:gd name="T2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1">
                  <a:moveTo>
                    <a:pt x="11" y="16"/>
                  </a:moveTo>
                  <a:cubicBezTo>
                    <a:pt x="10" y="17"/>
                    <a:pt x="10" y="17"/>
                    <a:pt x="9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6"/>
                    <a:pt x="4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21"/>
                    <a:pt x="6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21"/>
                    <a:pt x="15" y="18"/>
                    <a:pt x="15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8" name="任意多边形: 形状 1007">
              <a:extLst>
                <a:ext uri="{FF2B5EF4-FFF2-40B4-BE49-F238E27FC236}">
                  <a16:creationId xmlns:a16="http://schemas.microsoft.com/office/drawing/2014/main" id="{45011DFE-EB24-4302-8AE2-B58BBD330F8A}"/>
                </a:ext>
              </a:extLst>
            </p:cNvPr>
            <p:cNvSpPr/>
            <p:nvPr/>
          </p:nvSpPr>
          <p:spPr bwMode="auto">
            <a:xfrm>
              <a:off x="10102346" y="579236"/>
              <a:ext cx="43400" cy="31936"/>
            </a:xfrm>
            <a:custGeom>
              <a:avLst/>
              <a:gdLst>
                <a:gd name="T0" fmla="*/ 5 w 26"/>
                <a:gd name="T1" fmla="*/ 16 h 19"/>
                <a:gd name="T2" fmla="*/ 11 w 26"/>
                <a:gd name="T3" fmla="*/ 12 h 19"/>
                <a:gd name="T4" fmla="*/ 12 w 26"/>
                <a:gd name="T5" fmla="*/ 12 h 19"/>
                <a:gd name="T6" fmla="*/ 5 w 26"/>
                <a:gd name="T7" fmla="*/ 16 h 19"/>
                <a:gd name="T8" fmla="*/ 14 w 26"/>
                <a:gd name="T9" fmla="*/ 12 h 19"/>
                <a:gd name="T10" fmla="*/ 17 w 26"/>
                <a:gd name="T11" fmla="*/ 10 h 19"/>
                <a:gd name="T12" fmla="*/ 16 w 26"/>
                <a:gd name="T13" fmla="*/ 14 h 19"/>
                <a:gd name="T14" fmla="*/ 14 w 26"/>
                <a:gd name="T15" fmla="*/ 12 h 19"/>
                <a:gd name="T16" fmla="*/ 17 w 26"/>
                <a:gd name="T17" fmla="*/ 2 h 19"/>
                <a:gd name="T18" fmla="*/ 15 w 26"/>
                <a:gd name="T19" fmla="*/ 2 h 19"/>
                <a:gd name="T20" fmla="*/ 12 w 26"/>
                <a:gd name="T21" fmla="*/ 1 h 19"/>
                <a:gd name="T22" fmla="*/ 10 w 26"/>
                <a:gd name="T23" fmla="*/ 3 h 19"/>
                <a:gd name="T24" fmla="*/ 11 w 26"/>
                <a:gd name="T25" fmla="*/ 5 h 19"/>
                <a:gd name="T26" fmla="*/ 14 w 26"/>
                <a:gd name="T27" fmla="*/ 4 h 19"/>
                <a:gd name="T28" fmla="*/ 14 w 26"/>
                <a:gd name="T29" fmla="*/ 7 h 19"/>
                <a:gd name="T30" fmla="*/ 11 w 26"/>
                <a:gd name="T31" fmla="*/ 7 h 19"/>
                <a:gd name="T32" fmla="*/ 11 w 26"/>
                <a:gd name="T33" fmla="*/ 7 h 19"/>
                <a:gd name="T34" fmla="*/ 13 w 26"/>
                <a:gd name="T35" fmla="*/ 9 h 19"/>
                <a:gd name="T36" fmla="*/ 2 w 26"/>
                <a:gd name="T37" fmla="*/ 14 h 19"/>
                <a:gd name="T38" fmla="*/ 0 w 26"/>
                <a:gd name="T39" fmla="*/ 14 h 19"/>
                <a:gd name="T40" fmla="*/ 2 w 26"/>
                <a:gd name="T41" fmla="*/ 17 h 19"/>
                <a:gd name="T42" fmla="*/ 5 w 26"/>
                <a:gd name="T43" fmla="*/ 16 h 19"/>
                <a:gd name="T44" fmla="*/ 5 w 26"/>
                <a:gd name="T45" fmla="*/ 18 h 19"/>
                <a:gd name="T46" fmla="*/ 6 w 26"/>
                <a:gd name="T47" fmla="*/ 18 h 19"/>
                <a:gd name="T48" fmla="*/ 11 w 26"/>
                <a:gd name="T49" fmla="*/ 15 h 19"/>
                <a:gd name="T50" fmla="*/ 9 w 26"/>
                <a:gd name="T51" fmla="*/ 16 h 19"/>
                <a:gd name="T52" fmla="*/ 11 w 26"/>
                <a:gd name="T53" fmla="*/ 19 h 19"/>
                <a:gd name="T54" fmla="*/ 13 w 26"/>
                <a:gd name="T55" fmla="*/ 16 h 19"/>
                <a:gd name="T56" fmla="*/ 16 w 26"/>
                <a:gd name="T57" fmla="*/ 17 h 19"/>
                <a:gd name="T58" fmla="*/ 21 w 26"/>
                <a:gd name="T59" fmla="*/ 14 h 19"/>
                <a:gd name="T60" fmla="*/ 19 w 26"/>
                <a:gd name="T61" fmla="*/ 18 h 19"/>
                <a:gd name="T62" fmla="*/ 21 w 26"/>
                <a:gd name="T63" fmla="*/ 19 h 19"/>
                <a:gd name="T64" fmla="*/ 22 w 26"/>
                <a:gd name="T65" fmla="*/ 17 h 19"/>
                <a:gd name="T66" fmla="*/ 23 w 26"/>
                <a:gd name="T67" fmla="*/ 14 h 19"/>
                <a:gd name="T68" fmla="*/ 26 w 26"/>
                <a:gd name="T69" fmla="*/ 12 h 19"/>
                <a:gd name="T70" fmla="*/ 26 w 26"/>
                <a:gd name="T71" fmla="*/ 10 h 19"/>
                <a:gd name="T72" fmla="*/ 19 w 26"/>
                <a:gd name="T73" fmla="*/ 12 h 19"/>
                <a:gd name="T74" fmla="*/ 16 w 26"/>
                <a:gd name="T75" fmla="*/ 9 h 19"/>
                <a:gd name="T76" fmla="*/ 19 w 26"/>
                <a:gd name="T77" fmla="*/ 6 h 19"/>
                <a:gd name="T78" fmla="*/ 22 w 26"/>
                <a:gd name="T79" fmla="*/ 5 h 19"/>
                <a:gd name="T80" fmla="*/ 21 w 26"/>
                <a:gd name="T81" fmla="*/ 3 h 19"/>
                <a:gd name="T82" fmla="*/ 17 w 26"/>
                <a:gd name="T83" fmla="*/ 5 h 19"/>
                <a:gd name="T84" fmla="*/ 18 w 26"/>
                <a:gd name="T85" fmla="*/ 5 h 19"/>
                <a:gd name="T86" fmla="*/ 18 w 26"/>
                <a:gd name="T87" fmla="*/ 6 h 19"/>
                <a:gd name="T88" fmla="*/ 16 w 26"/>
                <a:gd name="T89" fmla="*/ 5 h 19"/>
                <a:gd name="T90" fmla="*/ 16 w 26"/>
                <a:gd name="T91" fmla="*/ 4 h 19"/>
                <a:gd name="T92" fmla="*/ 21 w 26"/>
                <a:gd name="T93" fmla="*/ 3 h 19"/>
                <a:gd name="T94" fmla="*/ 22 w 26"/>
                <a:gd name="T95" fmla="*/ 0 h 19"/>
                <a:gd name="T96" fmla="*/ 20 w 26"/>
                <a:gd name="T97" fmla="*/ 0 h 19"/>
                <a:gd name="T98" fmla="*/ 17 w 26"/>
                <a:gd name="T9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" h="19">
                  <a:moveTo>
                    <a:pt x="5" y="16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6"/>
                    <a:pt x="5" y="16"/>
                    <a:pt x="5" y="16"/>
                  </a:cubicBezTo>
                  <a:close/>
                  <a:moveTo>
                    <a:pt x="14" y="12"/>
                  </a:moveTo>
                  <a:cubicBezTo>
                    <a:pt x="14" y="11"/>
                    <a:pt x="16" y="11"/>
                    <a:pt x="17" y="10"/>
                  </a:cubicBezTo>
                  <a:cubicBezTo>
                    <a:pt x="17" y="12"/>
                    <a:pt x="17" y="13"/>
                    <a:pt x="16" y="14"/>
                  </a:cubicBezTo>
                  <a:cubicBezTo>
                    <a:pt x="15" y="14"/>
                    <a:pt x="14" y="13"/>
                    <a:pt x="14" y="12"/>
                  </a:cubicBezTo>
                  <a:close/>
                  <a:moveTo>
                    <a:pt x="17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1"/>
                    <a:pt x="5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3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8" y="18"/>
                    <a:pt x="7" y="15"/>
                    <a:pt x="11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9"/>
                    <a:pt x="11" y="19"/>
                  </a:cubicBezTo>
                  <a:cubicBezTo>
                    <a:pt x="13" y="19"/>
                    <a:pt x="13" y="17"/>
                    <a:pt x="13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8" y="17"/>
                    <a:pt x="18" y="14"/>
                    <a:pt x="21" y="14"/>
                  </a:cubicBezTo>
                  <a:cubicBezTo>
                    <a:pt x="21" y="15"/>
                    <a:pt x="19" y="15"/>
                    <a:pt x="19" y="18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19"/>
                    <a:pt x="22" y="18"/>
                    <a:pt x="22" y="1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9"/>
                    <a:pt x="19" y="11"/>
                    <a:pt x="16" y="9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2" y="6"/>
                    <a:pt x="22" y="5"/>
                  </a:cubicBezTo>
                  <a:cubicBezTo>
                    <a:pt x="22" y="4"/>
                    <a:pt x="21" y="3"/>
                    <a:pt x="21" y="3"/>
                  </a:cubicBezTo>
                  <a:cubicBezTo>
                    <a:pt x="19" y="3"/>
                    <a:pt x="18" y="4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9" y="2"/>
                    <a:pt x="17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9" name="任意多边形: 形状 1008">
              <a:extLst>
                <a:ext uri="{FF2B5EF4-FFF2-40B4-BE49-F238E27FC236}">
                  <a16:creationId xmlns:a16="http://schemas.microsoft.com/office/drawing/2014/main" id="{529479BF-59B8-4A4B-9877-1275B77FD1E3}"/>
                </a:ext>
              </a:extLst>
            </p:cNvPr>
            <p:cNvSpPr/>
            <p:nvPr/>
          </p:nvSpPr>
          <p:spPr bwMode="auto">
            <a:xfrm>
              <a:off x="9947989" y="937900"/>
              <a:ext cx="33574" cy="37259"/>
            </a:xfrm>
            <a:custGeom>
              <a:avLst/>
              <a:gdLst>
                <a:gd name="T0" fmla="*/ 10 w 20"/>
                <a:gd name="T1" fmla="*/ 10 h 22"/>
                <a:gd name="T2" fmla="*/ 15 w 20"/>
                <a:gd name="T3" fmla="*/ 5 h 22"/>
                <a:gd name="T4" fmla="*/ 13 w 20"/>
                <a:gd name="T5" fmla="*/ 12 h 22"/>
                <a:gd name="T6" fmla="*/ 10 w 20"/>
                <a:gd name="T7" fmla="*/ 10 h 22"/>
                <a:gd name="T8" fmla="*/ 20 w 20"/>
                <a:gd name="T9" fmla="*/ 2 h 22"/>
                <a:gd name="T10" fmla="*/ 17 w 20"/>
                <a:gd name="T11" fmla="*/ 0 h 22"/>
                <a:gd name="T12" fmla="*/ 0 w 20"/>
                <a:gd name="T13" fmla="*/ 13 h 22"/>
                <a:gd name="T14" fmla="*/ 3 w 20"/>
                <a:gd name="T15" fmla="*/ 15 h 22"/>
                <a:gd name="T16" fmla="*/ 6 w 20"/>
                <a:gd name="T17" fmla="*/ 12 h 22"/>
                <a:gd name="T18" fmla="*/ 12 w 20"/>
                <a:gd name="T19" fmla="*/ 16 h 22"/>
                <a:gd name="T20" fmla="*/ 10 w 20"/>
                <a:gd name="T21" fmla="*/ 20 h 22"/>
                <a:gd name="T22" fmla="*/ 14 w 20"/>
                <a:gd name="T23" fmla="*/ 22 h 22"/>
                <a:gd name="T24" fmla="*/ 20 w 20"/>
                <a:gd name="T2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2">
                  <a:moveTo>
                    <a:pt x="10" y="10"/>
                  </a:moveTo>
                  <a:cubicBezTo>
                    <a:pt x="10" y="10"/>
                    <a:pt x="15" y="5"/>
                    <a:pt x="15" y="5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0" y="11"/>
                    <a:pt x="10" y="10"/>
                  </a:cubicBezTo>
                  <a:close/>
                  <a:moveTo>
                    <a:pt x="20" y="2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0" y="20"/>
                    <a:pt x="10" y="20"/>
                  </a:cubicBezTo>
                  <a:cubicBezTo>
                    <a:pt x="10" y="21"/>
                    <a:pt x="13" y="22"/>
                    <a:pt x="14" y="22"/>
                  </a:cubicBezTo>
                  <a:lnTo>
                    <a:pt x="20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10" name="任意多边形: 形状 1009">
              <a:extLst>
                <a:ext uri="{FF2B5EF4-FFF2-40B4-BE49-F238E27FC236}">
                  <a16:creationId xmlns:a16="http://schemas.microsoft.com/office/drawing/2014/main" id="{4E2BCE5D-3055-4342-894A-206120A93090}"/>
                </a:ext>
              </a:extLst>
            </p:cNvPr>
            <p:cNvSpPr/>
            <p:nvPr/>
          </p:nvSpPr>
          <p:spPr bwMode="auto">
            <a:xfrm>
              <a:off x="9880842" y="849872"/>
              <a:ext cx="40124" cy="37259"/>
            </a:xfrm>
            <a:custGeom>
              <a:avLst/>
              <a:gdLst>
                <a:gd name="T0" fmla="*/ 11 w 24"/>
                <a:gd name="T1" fmla="*/ 8 h 22"/>
                <a:gd name="T2" fmla="*/ 0 w 24"/>
                <a:gd name="T3" fmla="*/ 7 h 22"/>
                <a:gd name="T4" fmla="*/ 1 w 24"/>
                <a:gd name="T5" fmla="*/ 11 h 22"/>
                <a:gd name="T6" fmla="*/ 8 w 24"/>
                <a:gd name="T7" fmla="*/ 12 h 22"/>
                <a:gd name="T8" fmla="*/ 4 w 24"/>
                <a:gd name="T9" fmla="*/ 18 h 22"/>
                <a:gd name="T10" fmla="*/ 5 w 24"/>
                <a:gd name="T11" fmla="*/ 22 h 22"/>
                <a:gd name="T12" fmla="*/ 13 w 24"/>
                <a:gd name="T13" fmla="*/ 13 h 22"/>
                <a:gd name="T14" fmla="*/ 24 w 24"/>
                <a:gd name="T15" fmla="*/ 14 h 22"/>
                <a:gd name="T16" fmla="*/ 21 w 24"/>
                <a:gd name="T17" fmla="*/ 10 h 22"/>
                <a:gd name="T18" fmla="*/ 16 w 24"/>
                <a:gd name="T19" fmla="*/ 10 h 22"/>
                <a:gd name="T20" fmla="*/ 20 w 24"/>
                <a:gd name="T21" fmla="*/ 4 h 22"/>
                <a:gd name="T22" fmla="*/ 19 w 24"/>
                <a:gd name="T23" fmla="*/ 0 h 22"/>
                <a:gd name="T24" fmla="*/ 18 w 24"/>
                <a:gd name="T25" fmla="*/ 0 h 22"/>
                <a:gd name="T26" fmla="*/ 11 w 24"/>
                <a:gd name="T27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2">
                  <a:moveTo>
                    <a:pt x="11" y="8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4" y="17"/>
                    <a:pt x="4" y="18"/>
                  </a:cubicBezTo>
                  <a:cubicBezTo>
                    <a:pt x="4" y="18"/>
                    <a:pt x="5" y="21"/>
                    <a:pt x="5" y="2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3" y="10"/>
                    <a:pt x="21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20" y="5"/>
                    <a:pt x="20" y="4"/>
                  </a:cubicBezTo>
                  <a:cubicBezTo>
                    <a:pt x="20" y="4"/>
                    <a:pt x="19" y="1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11" name="任意多边形: 形状 1010">
              <a:extLst>
                <a:ext uri="{FF2B5EF4-FFF2-40B4-BE49-F238E27FC236}">
                  <a16:creationId xmlns:a16="http://schemas.microsoft.com/office/drawing/2014/main" id="{45B04B25-6358-450E-A9BC-B403136D1FD4}"/>
                </a:ext>
              </a:extLst>
            </p:cNvPr>
            <p:cNvSpPr/>
            <p:nvPr/>
          </p:nvSpPr>
          <p:spPr bwMode="auto">
            <a:xfrm>
              <a:off x="10135919" y="951412"/>
              <a:ext cx="28661" cy="37259"/>
            </a:xfrm>
            <a:custGeom>
              <a:avLst/>
              <a:gdLst>
                <a:gd name="T0" fmla="*/ 13 w 17"/>
                <a:gd name="T1" fmla="*/ 16 h 22"/>
                <a:gd name="T2" fmla="*/ 4 w 17"/>
                <a:gd name="T3" fmla="*/ 4 h 22"/>
                <a:gd name="T4" fmla="*/ 0 w 17"/>
                <a:gd name="T5" fmla="*/ 6 h 22"/>
                <a:gd name="T6" fmla="*/ 14 w 17"/>
                <a:gd name="T7" fmla="*/ 22 h 22"/>
                <a:gd name="T8" fmla="*/ 15 w 17"/>
                <a:gd name="T9" fmla="*/ 22 h 22"/>
                <a:gd name="T10" fmla="*/ 17 w 17"/>
                <a:gd name="T11" fmla="*/ 21 h 22"/>
                <a:gd name="T12" fmla="*/ 15 w 17"/>
                <a:gd name="T13" fmla="*/ 0 h 22"/>
                <a:gd name="T14" fmla="*/ 11 w 17"/>
                <a:gd name="T15" fmla="*/ 2 h 22"/>
                <a:gd name="T16" fmla="*/ 11 w 17"/>
                <a:gd name="T17" fmla="*/ 3 h 22"/>
                <a:gd name="T18" fmla="*/ 13 w 17"/>
                <a:gd name="T1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2">
                  <a:moveTo>
                    <a:pt x="13" y="16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3" y="22"/>
                    <a:pt x="14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7" y="2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13" y="16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12" name="任意多边形: 形状 1011">
              <a:extLst>
                <a:ext uri="{FF2B5EF4-FFF2-40B4-BE49-F238E27FC236}">
                  <a16:creationId xmlns:a16="http://schemas.microsoft.com/office/drawing/2014/main" id="{5D632D20-7755-4872-A867-0214B9EE70A7}"/>
                </a:ext>
              </a:extLst>
            </p:cNvPr>
            <p:cNvSpPr/>
            <p:nvPr/>
          </p:nvSpPr>
          <p:spPr bwMode="auto">
            <a:xfrm>
              <a:off x="9920966" y="917428"/>
              <a:ext cx="35212" cy="25385"/>
            </a:xfrm>
            <a:custGeom>
              <a:avLst/>
              <a:gdLst>
                <a:gd name="T0" fmla="*/ 7 w 21"/>
                <a:gd name="T1" fmla="*/ 15 h 15"/>
                <a:gd name="T2" fmla="*/ 21 w 21"/>
                <a:gd name="T3" fmla="*/ 2 h 15"/>
                <a:gd name="T4" fmla="*/ 19 w 21"/>
                <a:gd name="T5" fmla="*/ 0 h 15"/>
                <a:gd name="T6" fmla="*/ 6 w 21"/>
                <a:gd name="T7" fmla="*/ 11 h 15"/>
                <a:gd name="T8" fmla="*/ 4 w 21"/>
                <a:gd name="T9" fmla="*/ 9 h 15"/>
                <a:gd name="T10" fmla="*/ 4 w 21"/>
                <a:gd name="T11" fmla="*/ 9 h 15"/>
                <a:gd name="T12" fmla="*/ 7 w 21"/>
                <a:gd name="T13" fmla="*/ 5 h 15"/>
                <a:gd name="T14" fmla="*/ 4 w 21"/>
                <a:gd name="T15" fmla="*/ 3 h 15"/>
                <a:gd name="T16" fmla="*/ 0 w 21"/>
                <a:gd name="T17" fmla="*/ 9 h 15"/>
                <a:gd name="T18" fmla="*/ 6 w 21"/>
                <a:gd name="T19" fmla="*/ 15 h 15"/>
                <a:gd name="T20" fmla="*/ 7 w 21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5">
                  <a:moveTo>
                    <a:pt x="7" y="15"/>
                  </a:moveTo>
                  <a:cubicBezTo>
                    <a:pt x="9" y="15"/>
                    <a:pt x="20" y="4"/>
                    <a:pt x="21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2"/>
                    <a:pt x="8" y="11"/>
                    <a:pt x="6" y="11"/>
                  </a:cubicBezTo>
                  <a:cubicBezTo>
                    <a:pt x="5" y="11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7"/>
                    <a:pt x="6" y="6"/>
                    <a:pt x="7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0" y="7"/>
                    <a:pt x="0" y="9"/>
                  </a:cubicBezTo>
                  <a:cubicBezTo>
                    <a:pt x="0" y="11"/>
                    <a:pt x="3" y="15"/>
                    <a:pt x="6" y="15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13" name="任意多边形: 形状 1012">
              <a:extLst>
                <a:ext uri="{FF2B5EF4-FFF2-40B4-BE49-F238E27FC236}">
                  <a16:creationId xmlns:a16="http://schemas.microsoft.com/office/drawing/2014/main" id="{F0A95595-BD4B-471A-B618-C7D21482F0BA}"/>
                </a:ext>
              </a:extLst>
            </p:cNvPr>
            <p:cNvSpPr/>
            <p:nvPr/>
          </p:nvSpPr>
          <p:spPr bwMode="auto">
            <a:xfrm>
              <a:off x="9897628" y="653343"/>
              <a:ext cx="26614" cy="45856"/>
            </a:xfrm>
            <a:custGeom>
              <a:avLst/>
              <a:gdLst>
                <a:gd name="T0" fmla="*/ 3 w 16"/>
                <a:gd name="T1" fmla="*/ 20 h 27"/>
                <a:gd name="T2" fmla="*/ 2 w 16"/>
                <a:gd name="T3" fmla="*/ 19 h 27"/>
                <a:gd name="T4" fmla="*/ 4 w 16"/>
                <a:gd name="T5" fmla="*/ 18 h 27"/>
                <a:gd name="T6" fmla="*/ 3 w 16"/>
                <a:gd name="T7" fmla="*/ 20 h 27"/>
                <a:gd name="T8" fmla="*/ 13 w 16"/>
                <a:gd name="T9" fmla="*/ 4 h 27"/>
                <a:gd name="T10" fmla="*/ 9 w 16"/>
                <a:gd name="T11" fmla="*/ 10 h 27"/>
                <a:gd name="T12" fmla="*/ 6 w 16"/>
                <a:gd name="T13" fmla="*/ 10 h 27"/>
                <a:gd name="T14" fmla="*/ 7 w 16"/>
                <a:gd name="T15" fmla="*/ 12 h 27"/>
                <a:gd name="T16" fmla="*/ 5 w 16"/>
                <a:gd name="T17" fmla="*/ 16 h 27"/>
                <a:gd name="T18" fmla="*/ 0 w 16"/>
                <a:gd name="T19" fmla="*/ 17 h 27"/>
                <a:gd name="T20" fmla="*/ 4 w 16"/>
                <a:gd name="T21" fmla="*/ 22 h 27"/>
                <a:gd name="T22" fmla="*/ 4 w 16"/>
                <a:gd name="T23" fmla="*/ 22 h 27"/>
                <a:gd name="T24" fmla="*/ 7 w 16"/>
                <a:gd name="T25" fmla="*/ 18 h 27"/>
                <a:gd name="T26" fmla="*/ 9 w 16"/>
                <a:gd name="T27" fmla="*/ 22 h 27"/>
                <a:gd name="T28" fmla="*/ 9 w 16"/>
                <a:gd name="T29" fmla="*/ 22 h 27"/>
                <a:gd name="T30" fmla="*/ 8 w 16"/>
                <a:gd name="T31" fmla="*/ 27 h 27"/>
                <a:gd name="T32" fmla="*/ 12 w 16"/>
                <a:gd name="T33" fmla="*/ 24 h 27"/>
                <a:gd name="T34" fmla="*/ 9 w 16"/>
                <a:gd name="T35" fmla="*/ 17 h 27"/>
                <a:gd name="T36" fmla="*/ 10 w 16"/>
                <a:gd name="T37" fmla="*/ 12 h 27"/>
                <a:gd name="T38" fmla="*/ 16 w 16"/>
                <a:gd name="T39" fmla="*/ 5 h 27"/>
                <a:gd name="T40" fmla="*/ 10 w 16"/>
                <a:gd name="T41" fmla="*/ 0 h 27"/>
                <a:gd name="T42" fmla="*/ 13 w 16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27">
                  <a:moveTo>
                    <a:pt x="3" y="20"/>
                  </a:moveTo>
                  <a:cubicBezTo>
                    <a:pt x="2" y="20"/>
                    <a:pt x="2" y="19"/>
                    <a:pt x="2" y="19"/>
                  </a:cubicBezTo>
                  <a:cubicBezTo>
                    <a:pt x="2" y="18"/>
                    <a:pt x="3" y="18"/>
                    <a:pt x="4" y="18"/>
                  </a:cubicBezTo>
                  <a:cubicBezTo>
                    <a:pt x="4" y="19"/>
                    <a:pt x="4" y="20"/>
                    <a:pt x="3" y="20"/>
                  </a:cubicBezTo>
                  <a:close/>
                  <a:moveTo>
                    <a:pt x="13" y="4"/>
                  </a:moveTo>
                  <a:cubicBezTo>
                    <a:pt x="13" y="5"/>
                    <a:pt x="10" y="9"/>
                    <a:pt x="9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1"/>
                    <a:pt x="7" y="12"/>
                  </a:cubicBezTo>
                  <a:cubicBezTo>
                    <a:pt x="7" y="14"/>
                    <a:pt x="6" y="15"/>
                    <a:pt x="5" y="16"/>
                  </a:cubicBezTo>
                  <a:cubicBezTo>
                    <a:pt x="3" y="16"/>
                    <a:pt x="0" y="15"/>
                    <a:pt x="0" y="17"/>
                  </a:cubicBezTo>
                  <a:cubicBezTo>
                    <a:pt x="0" y="19"/>
                    <a:pt x="3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6" y="22"/>
                    <a:pt x="7" y="20"/>
                    <a:pt x="7" y="18"/>
                  </a:cubicBezTo>
                  <a:cubicBezTo>
                    <a:pt x="9" y="19"/>
                    <a:pt x="9" y="20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4"/>
                    <a:pt x="9" y="25"/>
                    <a:pt x="8" y="27"/>
                  </a:cubicBezTo>
                  <a:cubicBezTo>
                    <a:pt x="9" y="27"/>
                    <a:pt x="12" y="25"/>
                    <a:pt x="12" y="24"/>
                  </a:cubicBezTo>
                  <a:cubicBezTo>
                    <a:pt x="12" y="20"/>
                    <a:pt x="10" y="19"/>
                    <a:pt x="9" y="1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2"/>
                    <a:pt x="15" y="7"/>
                    <a:pt x="16" y="5"/>
                  </a:cubicBezTo>
                  <a:cubicBezTo>
                    <a:pt x="14" y="2"/>
                    <a:pt x="14" y="1"/>
                    <a:pt x="10" y="0"/>
                  </a:cubicBezTo>
                  <a:cubicBezTo>
                    <a:pt x="10" y="6"/>
                    <a:pt x="13" y="2"/>
                    <a:pt x="13" y="4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14" name="任意多边形: 形状 1013">
              <a:extLst>
                <a:ext uri="{FF2B5EF4-FFF2-40B4-BE49-F238E27FC236}">
                  <a16:creationId xmlns:a16="http://schemas.microsoft.com/office/drawing/2014/main" id="{DBB51D60-E563-4E95-BA68-716F8D6B9399}"/>
                </a:ext>
              </a:extLst>
            </p:cNvPr>
            <p:cNvSpPr/>
            <p:nvPr/>
          </p:nvSpPr>
          <p:spPr bwMode="auto">
            <a:xfrm>
              <a:off x="10187918" y="619769"/>
              <a:ext cx="38487" cy="23748"/>
            </a:xfrm>
            <a:custGeom>
              <a:avLst/>
              <a:gdLst>
                <a:gd name="T0" fmla="*/ 10 w 23"/>
                <a:gd name="T1" fmla="*/ 5 h 14"/>
                <a:gd name="T2" fmla="*/ 12 w 23"/>
                <a:gd name="T3" fmla="*/ 4 h 14"/>
                <a:gd name="T4" fmla="*/ 13 w 23"/>
                <a:gd name="T5" fmla="*/ 4 h 14"/>
                <a:gd name="T6" fmla="*/ 11 w 23"/>
                <a:gd name="T7" fmla="*/ 6 h 14"/>
                <a:gd name="T8" fmla="*/ 10 w 23"/>
                <a:gd name="T9" fmla="*/ 5 h 14"/>
                <a:gd name="T10" fmla="*/ 14 w 23"/>
                <a:gd name="T11" fmla="*/ 3 h 14"/>
                <a:gd name="T12" fmla="*/ 11 w 23"/>
                <a:gd name="T13" fmla="*/ 3 h 14"/>
                <a:gd name="T14" fmla="*/ 9 w 23"/>
                <a:gd name="T15" fmla="*/ 5 h 14"/>
                <a:gd name="T16" fmla="*/ 10 w 23"/>
                <a:gd name="T17" fmla="*/ 6 h 14"/>
                <a:gd name="T18" fmla="*/ 6 w 23"/>
                <a:gd name="T19" fmla="*/ 7 h 14"/>
                <a:gd name="T20" fmla="*/ 4 w 23"/>
                <a:gd name="T21" fmla="*/ 11 h 14"/>
                <a:gd name="T22" fmla="*/ 8 w 23"/>
                <a:gd name="T23" fmla="*/ 8 h 14"/>
                <a:gd name="T24" fmla="*/ 8 w 23"/>
                <a:gd name="T25" fmla="*/ 9 h 14"/>
                <a:gd name="T26" fmla="*/ 6 w 23"/>
                <a:gd name="T27" fmla="*/ 11 h 14"/>
                <a:gd name="T28" fmla="*/ 0 w 23"/>
                <a:gd name="T29" fmla="*/ 12 h 14"/>
                <a:gd name="T30" fmla="*/ 1 w 23"/>
                <a:gd name="T31" fmla="*/ 13 h 14"/>
                <a:gd name="T32" fmla="*/ 9 w 23"/>
                <a:gd name="T33" fmla="*/ 14 h 14"/>
                <a:gd name="T34" fmla="*/ 10 w 23"/>
                <a:gd name="T35" fmla="*/ 14 h 14"/>
                <a:gd name="T36" fmla="*/ 8 w 23"/>
                <a:gd name="T37" fmla="*/ 13 h 14"/>
                <a:gd name="T38" fmla="*/ 11 w 23"/>
                <a:gd name="T39" fmla="*/ 10 h 14"/>
                <a:gd name="T40" fmla="*/ 13 w 23"/>
                <a:gd name="T41" fmla="*/ 10 h 14"/>
                <a:gd name="T42" fmla="*/ 12 w 23"/>
                <a:gd name="T43" fmla="*/ 8 h 14"/>
                <a:gd name="T44" fmla="*/ 14 w 23"/>
                <a:gd name="T45" fmla="*/ 8 h 14"/>
                <a:gd name="T46" fmla="*/ 14 w 23"/>
                <a:gd name="T47" fmla="*/ 7 h 14"/>
                <a:gd name="T48" fmla="*/ 15 w 23"/>
                <a:gd name="T49" fmla="*/ 7 h 14"/>
                <a:gd name="T50" fmla="*/ 18 w 23"/>
                <a:gd name="T51" fmla="*/ 4 h 14"/>
                <a:gd name="T52" fmla="*/ 16 w 23"/>
                <a:gd name="T53" fmla="*/ 4 h 14"/>
                <a:gd name="T54" fmla="*/ 16 w 23"/>
                <a:gd name="T55" fmla="*/ 3 h 14"/>
                <a:gd name="T56" fmla="*/ 20 w 23"/>
                <a:gd name="T57" fmla="*/ 5 h 14"/>
                <a:gd name="T58" fmla="*/ 21 w 23"/>
                <a:gd name="T59" fmla="*/ 6 h 14"/>
                <a:gd name="T60" fmla="*/ 23 w 23"/>
                <a:gd name="T61" fmla="*/ 3 h 14"/>
                <a:gd name="T62" fmla="*/ 22 w 23"/>
                <a:gd name="T63" fmla="*/ 3 h 14"/>
                <a:gd name="T64" fmla="*/ 13 w 23"/>
                <a:gd name="T65" fmla="*/ 0 h 14"/>
                <a:gd name="T66" fmla="*/ 12 w 23"/>
                <a:gd name="T67" fmla="*/ 0 h 14"/>
                <a:gd name="T68" fmla="*/ 11 w 23"/>
                <a:gd name="T69" fmla="*/ 1 h 14"/>
                <a:gd name="T70" fmla="*/ 14 w 23"/>
                <a:gd name="T7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14">
                  <a:moveTo>
                    <a:pt x="10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5"/>
                    <a:pt x="10" y="5"/>
                    <a:pt x="10" y="5"/>
                  </a:cubicBezTo>
                  <a:close/>
                  <a:moveTo>
                    <a:pt x="14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7" y="6"/>
                    <a:pt x="9" y="7"/>
                    <a:pt x="6" y="7"/>
                  </a:cubicBezTo>
                  <a:cubicBezTo>
                    <a:pt x="3" y="8"/>
                    <a:pt x="4" y="8"/>
                    <a:pt x="4" y="1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10" y="10"/>
                    <a:pt x="11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7" y="6"/>
                    <a:pt x="18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2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15" name="任意多边形: 形状 1014">
              <a:extLst>
                <a:ext uri="{FF2B5EF4-FFF2-40B4-BE49-F238E27FC236}">
                  <a16:creationId xmlns:a16="http://schemas.microsoft.com/office/drawing/2014/main" id="{B7DEE75C-9D66-404D-AE54-BA4EFEDF58F9}"/>
                </a:ext>
              </a:extLst>
            </p:cNvPr>
            <p:cNvSpPr/>
            <p:nvPr/>
          </p:nvSpPr>
          <p:spPr bwMode="auto">
            <a:xfrm>
              <a:off x="10235002" y="678728"/>
              <a:ext cx="38487" cy="29070"/>
            </a:xfrm>
            <a:custGeom>
              <a:avLst/>
              <a:gdLst>
                <a:gd name="T0" fmla="*/ 5 w 23"/>
                <a:gd name="T1" fmla="*/ 4 h 17"/>
                <a:gd name="T2" fmla="*/ 5 w 23"/>
                <a:gd name="T3" fmla="*/ 4 h 17"/>
                <a:gd name="T4" fmla="*/ 4 w 23"/>
                <a:gd name="T5" fmla="*/ 2 h 17"/>
                <a:gd name="T6" fmla="*/ 5 w 23"/>
                <a:gd name="T7" fmla="*/ 0 h 17"/>
                <a:gd name="T8" fmla="*/ 9 w 23"/>
                <a:gd name="T9" fmla="*/ 4 h 17"/>
                <a:gd name="T10" fmla="*/ 16 w 23"/>
                <a:gd name="T11" fmla="*/ 4 h 17"/>
                <a:gd name="T12" fmla="*/ 21 w 23"/>
                <a:gd name="T13" fmla="*/ 1 h 17"/>
                <a:gd name="T14" fmla="*/ 18 w 23"/>
                <a:gd name="T15" fmla="*/ 5 h 17"/>
                <a:gd name="T16" fmla="*/ 11 w 23"/>
                <a:gd name="T17" fmla="*/ 6 h 17"/>
                <a:gd name="T18" fmla="*/ 11 w 23"/>
                <a:gd name="T19" fmla="*/ 7 h 17"/>
                <a:gd name="T20" fmla="*/ 14 w 23"/>
                <a:gd name="T21" fmla="*/ 9 h 17"/>
                <a:gd name="T22" fmla="*/ 14 w 23"/>
                <a:gd name="T23" fmla="*/ 8 h 17"/>
                <a:gd name="T24" fmla="*/ 13 w 23"/>
                <a:gd name="T25" fmla="*/ 11 h 17"/>
                <a:gd name="T26" fmla="*/ 12 w 23"/>
                <a:gd name="T27" fmla="*/ 11 h 17"/>
                <a:gd name="T28" fmla="*/ 8 w 23"/>
                <a:gd name="T29" fmla="*/ 7 h 17"/>
                <a:gd name="T30" fmla="*/ 3 w 23"/>
                <a:gd name="T31" fmla="*/ 17 h 17"/>
                <a:gd name="T32" fmla="*/ 2 w 23"/>
                <a:gd name="T33" fmla="*/ 17 h 17"/>
                <a:gd name="T34" fmla="*/ 1 w 23"/>
                <a:gd name="T35" fmla="*/ 12 h 17"/>
                <a:gd name="T36" fmla="*/ 6 w 23"/>
                <a:gd name="T37" fmla="*/ 7 h 17"/>
                <a:gd name="T38" fmla="*/ 0 w 23"/>
                <a:gd name="T39" fmla="*/ 1 h 17"/>
                <a:gd name="T40" fmla="*/ 4 w 23"/>
                <a:gd name="T41" fmla="*/ 4 h 17"/>
                <a:gd name="T42" fmla="*/ 4 w 23"/>
                <a:gd name="T4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7">
                  <a:moveTo>
                    <a:pt x="5" y="4"/>
                  </a:moveTo>
                  <a:cubicBezTo>
                    <a:pt x="5" y="3"/>
                    <a:pt x="4" y="5"/>
                    <a:pt x="5" y="4"/>
                  </a:cubicBezTo>
                  <a:close/>
                  <a:moveTo>
                    <a:pt x="4" y="2"/>
                  </a:moveTo>
                  <a:cubicBezTo>
                    <a:pt x="4" y="1"/>
                    <a:pt x="5" y="1"/>
                    <a:pt x="5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4" y="4"/>
                    <a:pt x="16" y="4"/>
                  </a:cubicBezTo>
                  <a:cubicBezTo>
                    <a:pt x="20" y="3"/>
                    <a:pt x="19" y="1"/>
                    <a:pt x="21" y="1"/>
                  </a:cubicBezTo>
                  <a:cubicBezTo>
                    <a:pt x="23" y="1"/>
                    <a:pt x="22" y="5"/>
                    <a:pt x="18" y="5"/>
                  </a:cubicBezTo>
                  <a:cubicBezTo>
                    <a:pt x="15" y="5"/>
                    <a:pt x="14" y="5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0"/>
                    <a:pt x="14" y="11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9" y="8"/>
                    <a:pt x="8" y="7"/>
                  </a:cubicBezTo>
                  <a:cubicBezTo>
                    <a:pt x="5" y="11"/>
                    <a:pt x="4" y="12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5"/>
                    <a:pt x="1" y="14"/>
                    <a:pt x="1" y="12"/>
                  </a:cubicBezTo>
                  <a:cubicBezTo>
                    <a:pt x="1" y="10"/>
                    <a:pt x="6" y="9"/>
                    <a:pt x="6" y="7"/>
                  </a:cubicBezTo>
                  <a:cubicBezTo>
                    <a:pt x="2" y="6"/>
                    <a:pt x="0" y="5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16" name="任意多边形: 形状 1015">
              <a:extLst>
                <a:ext uri="{FF2B5EF4-FFF2-40B4-BE49-F238E27FC236}">
                  <a16:creationId xmlns:a16="http://schemas.microsoft.com/office/drawing/2014/main" id="{53174351-3040-4C03-89DA-5418943832F0}"/>
                </a:ext>
              </a:extLst>
            </p:cNvPr>
            <p:cNvSpPr/>
            <p:nvPr/>
          </p:nvSpPr>
          <p:spPr bwMode="auto">
            <a:xfrm>
              <a:off x="9922603" y="633281"/>
              <a:ext cx="20063" cy="33984"/>
            </a:xfrm>
            <a:custGeom>
              <a:avLst/>
              <a:gdLst>
                <a:gd name="T0" fmla="*/ 1 w 12"/>
                <a:gd name="T1" fmla="*/ 10 h 20"/>
                <a:gd name="T2" fmla="*/ 3 w 12"/>
                <a:gd name="T3" fmla="*/ 10 h 20"/>
                <a:gd name="T4" fmla="*/ 2 w 12"/>
                <a:gd name="T5" fmla="*/ 11 h 20"/>
                <a:gd name="T6" fmla="*/ 1 w 12"/>
                <a:gd name="T7" fmla="*/ 10 h 20"/>
                <a:gd name="T8" fmla="*/ 7 w 12"/>
                <a:gd name="T9" fmla="*/ 3 h 20"/>
                <a:gd name="T10" fmla="*/ 9 w 12"/>
                <a:gd name="T11" fmla="*/ 4 h 20"/>
                <a:gd name="T12" fmla="*/ 5 w 12"/>
                <a:gd name="T13" fmla="*/ 8 h 20"/>
                <a:gd name="T14" fmla="*/ 2 w 12"/>
                <a:gd name="T15" fmla="*/ 7 h 20"/>
                <a:gd name="T16" fmla="*/ 1 w 12"/>
                <a:gd name="T17" fmla="*/ 7 h 20"/>
                <a:gd name="T18" fmla="*/ 0 w 12"/>
                <a:gd name="T19" fmla="*/ 9 h 20"/>
                <a:gd name="T20" fmla="*/ 0 w 12"/>
                <a:gd name="T21" fmla="*/ 10 h 20"/>
                <a:gd name="T22" fmla="*/ 3 w 12"/>
                <a:gd name="T23" fmla="*/ 14 h 20"/>
                <a:gd name="T24" fmla="*/ 4 w 12"/>
                <a:gd name="T25" fmla="*/ 14 h 20"/>
                <a:gd name="T26" fmla="*/ 7 w 12"/>
                <a:gd name="T27" fmla="*/ 11 h 20"/>
                <a:gd name="T28" fmla="*/ 8 w 12"/>
                <a:gd name="T29" fmla="*/ 13 h 20"/>
                <a:gd name="T30" fmla="*/ 8 w 12"/>
                <a:gd name="T31" fmla="*/ 15 h 20"/>
                <a:gd name="T32" fmla="*/ 6 w 12"/>
                <a:gd name="T33" fmla="*/ 20 h 20"/>
                <a:gd name="T34" fmla="*/ 10 w 12"/>
                <a:gd name="T35" fmla="*/ 17 h 20"/>
                <a:gd name="T36" fmla="*/ 10 w 12"/>
                <a:gd name="T37" fmla="*/ 15 h 20"/>
                <a:gd name="T38" fmla="*/ 8 w 12"/>
                <a:gd name="T39" fmla="*/ 10 h 20"/>
                <a:gd name="T40" fmla="*/ 12 w 12"/>
                <a:gd name="T41" fmla="*/ 6 h 20"/>
                <a:gd name="T42" fmla="*/ 12 w 12"/>
                <a:gd name="T43" fmla="*/ 5 h 20"/>
                <a:gd name="T44" fmla="*/ 7 w 12"/>
                <a:gd name="T45" fmla="*/ 0 h 20"/>
                <a:gd name="T46" fmla="*/ 7 w 12"/>
                <a:gd name="T4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20">
                  <a:moveTo>
                    <a:pt x="1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1" y="11"/>
                    <a:pt x="2" y="11"/>
                    <a:pt x="1" y="10"/>
                  </a:cubicBezTo>
                  <a:close/>
                  <a:moveTo>
                    <a:pt x="7" y="3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6" y="8"/>
                    <a:pt x="5" y="8"/>
                  </a:cubicBezTo>
                  <a:cubicBezTo>
                    <a:pt x="4" y="8"/>
                    <a:pt x="4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2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2"/>
                    <a:pt x="7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8" y="20"/>
                    <a:pt x="10" y="19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3"/>
                    <a:pt x="9" y="12"/>
                    <a:pt x="8" y="10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1"/>
                    <a:pt x="7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17" name="任意多边形: 形状 1016">
              <a:extLst>
                <a:ext uri="{FF2B5EF4-FFF2-40B4-BE49-F238E27FC236}">
                  <a16:creationId xmlns:a16="http://schemas.microsoft.com/office/drawing/2014/main" id="{E6C6C1D4-2FD6-419F-B27D-F9D3F8F3EC8C}"/>
                </a:ext>
              </a:extLst>
            </p:cNvPr>
            <p:cNvSpPr/>
            <p:nvPr/>
          </p:nvSpPr>
          <p:spPr bwMode="auto">
            <a:xfrm>
              <a:off x="10127320" y="961648"/>
              <a:ext cx="16787" cy="33574"/>
            </a:xfrm>
            <a:custGeom>
              <a:avLst/>
              <a:gdLst>
                <a:gd name="T0" fmla="*/ 25 w 41"/>
                <a:gd name="T1" fmla="*/ 82 h 82"/>
                <a:gd name="T2" fmla="*/ 41 w 41"/>
                <a:gd name="T3" fmla="*/ 82 h 82"/>
                <a:gd name="T4" fmla="*/ 17 w 41"/>
                <a:gd name="T5" fmla="*/ 0 h 82"/>
                <a:gd name="T6" fmla="*/ 0 w 41"/>
                <a:gd name="T7" fmla="*/ 4 h 82"/>
                <a:gd name="T8" fmla="*/ 25 w 41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2">
                  <a:moveTo>
                    <a:pt x="25" y="82"/>
                  </a:moveTo>
                  <a:lnTo>
                    <a:pt x="41" y="82"/>
                  </a:lnTo>
                  <a:lnTo>
                    <a:pt x="17" y="0"/>
                  </a:lnTo>
                  <a:lnTo>
                    <a:pt x="0" y="4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18" name="任意多边形: 形状 1017">
              <a:extLst>
                <a:ext uri="{FF2B5EF4-FFF2-40B4-BE49-F238E27FC236}">
                  <a16:creationId xmlns:a16="http://schemas.microsoft.com/office/drawing/2014/main" id="{50E1C398-1764-45A7-8405-AFF5CF2BE859}"/>
                </a:ext>
              </a:extLst>
            </p:cNvPr>
            <p:cNvSpPr/>
            <p:nvPr/>
          </p:nvSpPr>
          <p:spPr bwMode="auto">
            <a:xfrm>
              <a:off x="10223128" y="888768"/>
              <a:ext cx="31936" cy="25385"/>
            </a:xfrm>
            <a:custGeom>
              <a:avLst/>
              <a:gdLst>
                <a:gd name="T0" fmla="*/ 0 w 19"/>
                <a:gd name="T1" fmla="*/ 4 h 15"/>
                <a:gd name="T2" fmla="*/ 17 w 19"/>
                <a:gd name="T3" fmla="*/ 15 h 15"/>
                <a:gd name="T4" fmla="*/ 19 w 19"/>
                <a:gd name="T5" fmla="*/ 12 h 15"/>
                <a:gd name="T6" fmla="*/ 2 w 19"/>
                <a:gd name="T7" fmla="*/ 0 h 15"/>
                <a:gd name="T8" fmla="*/ 0 w 1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0" y="4"/>
                  </a:moveTo>
                  <a:cubicBezTo>
                    <a:pt x="2" y="5"/>
                    <a:pt x="16" y="15"/>
                    <a:pt x="17" y="15"/>
                  </a:cubicBezTo>
                  <a:cubicBezTo>
                    <a:pt x="17" y="15"/>
                    <a:pt x="18" y="13"/>
                    <a:pt x="19" y="1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19" name="任意多边形: 形状 1018">
              <a:extLst>
                <a:ext uri="{FF2B5EF4-FFF2-40B4-BE49-F238E27FC236}">
                  <a16:creationId xmlns:a16="http://schemas.microsoft.com/office/drawing/2014/main" id="{F1F2418C-1EB5-429B-A05A-10E1A5A6A3C3}"/>
                </a:ext>
              </a:extLst>
            </p:cNvPr>
            <p:cNvSpPr/>
            <p:nvPr/>
          </p:nvSpPr>
          <p:spPr bwMode="auto">
            <a:xfrm>
              <a:off x="9892305" y="875257"/>
              <a:ext cx="33574" cy="22110"/>
            </a:xfrm>
            <a:custGeom>
              <a:avLst/>
              <a:gdLst>
                <a:gd name="T0" fmla="*/ 0 w 20"/>
                <a:gd name="T1" fmla="*/ 10 h 13"/>
                <a:gd name="T2" fmla="*/ 2 w 20"/>
                <a:gd name="T3" fmla="*/ 13 h 13"/>
                <a:gd name="T4" fmla="*/ 20 w 20"/>
                <a:gd name="T5" fmla="*/ 4 h 13"/>
                <a:gd name="T6" fmla="*/ 18 w 20"/>
                <a:gd name="T7" fmla="*/ 0 h 13"/>
                <a:gd name="T8" fmla="*/ 0 w 20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0" y="10"/>
                  </a:moveTo>
                  <a:cubicBezTo>
                    <a:pt x="1" y="11"/>
                    <a:pt x="2" y="13"/>
                    <a:pt x="2" y="13"/>
                  </a:cubicBezTo>
                  <a:cubicBezTo>
                    <a:pt x="4" y="13"/>
                    <a:pt x="16" y="5"/>
                    <a:pt x="20" y="4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0" name="任意多边形: 形状 1019">
              <a:extLst>
                <a:ext uri="{FF2B5EF4-FFF2-40B4-BE49-F238E27FC236}">
                  <a16:creationId xmlns:a16="http://schemas.microsoft.com/office/drawing/2014/main" id="{507D7289-6290-4E6E-9E1E-981845178955}"/>
                </a:ext>
              </a:extLst>
            </p:cNvPr>
            <p:cNvSpPr/>
            <p:nvPr/>
          </p:nvSpPr>
          <p:spPr bwMode="auto">
            <a:xfrm>
              <a:off x="10060173" y="849872"/>
              <a:ext cx="15149" cy="23748"/>
            </a:xfrm>
            <a:custGeom>
              <a:avLst/>
              <a:gdLst>
                <a:gd name="T0" fmla="*/ 3 w 9"/>
                <a:gd name="T1" fmla="*/ 5 h 14"/>
                <a:gd name="T2" fmla="*/ 5 w 9"/>
                <a:gd name="T3" fmla="*/ 2 h 14"/>
                <a:gd name="T4" fmla="*/ 6 w 9"/>
                <a:gd name="T5" fmla="*/ 4 h 14"/>
                <a:gd name="T6" fmla="*/ 5 w 9"/>
                <a:gd name="T7" fmla="*/ 6 h 14"/>
                <a:gd name="T8" fmla="*/ 3 w 9"/>
                <a:gd name="T9" fmla="*/ 5 h 14"/>
                <a:gd name="T10" fmla="*/ 0 w 9"/>
                <a:gd name="T11" fmla="*/ 3 h 14"/>
                <a:gd name="T12" fmla="*/ 0 w 9"/>
                <a:gd name="T13" fmla="*/ 5 h 14"/>
                <a:gd name="T14" fmla="*/ 3 w 9"/>
                <a:gd name="T15" fmla="*/ 8 h 14"/>
                <a:gd name="T16" fmla="*/ 6 w 9"/>
                <a:gd name="T17" fmla="*/ 8 h 14"/>
                <a:gd name="T18" fmla="*/ 6 w 9"/>
                <a:gd name="T19" fmla="*/ 11 h 14"/>
                <a:gd name="T20" fmla="*/ 5 w 9"/>
                <a:gd name="T21" fmla="*/ 12 h 14"/>
                <a:gd name="T22" fmla="*/ 3 w 9"/>
                <a:gd name="T23" fmla="*/ 10 h 14"/>
                <a:gd name="T24" fmla="*/ 0 w 9"/>
                <a:gd name="T25" fmla="*/ 10 h 14"/>
                <a:gd name="T26" fmla="*/ 4 w 9"/>
                <a:gd name="T27" fmla="*/ 14 h 14"/>
                <a:gd name="T28" fmla="*/ 5 w 9"/>
                <a:gd name="T29" fmla="*/ 14 h 14"/>
                <a:gd name="T30" fmla="*/ 9 w 9"/>
                <a:gd name="T31" fmla="*/ 9 h 14"/>
                <a:gd name="T32" fmla="*/ 9 w 9"/>
                <a:gd name="T33" fmla="*/ 4 h 14"/>
                <a:gd name="T34" fmla="*/ 5 w 9"/>
                <a:gd name="T35" fmla="*/ 0 h 14"/>
                <a:gd name="T36" fmla="*/ 0 w 9"/>
                <a:gd name="T3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4">
                  <a:moveTo>
                    <a:pt x="3" y="5"/>
                  </a:moveTo>
                  <a:cubicBezTo>
                    <a:pt x="3" y="3"/>
                    <a:pt x="4" y="2"/>
                    <a:pt x="5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4" y="6"/>
                    <a:pt x="3" y="5"/>
                    <a:pt x="3" y="5"/>
                  </a:cubicBezTo>
                  <a:close/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7"/>
                    <a:pt x="3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2"/>
                    <a:pt x="5" y="12"/>
                  </a:cubicBezTo>
                  <a:cubicBezTo>
                    <a:pt x="4" y="12"/>
                    <a:pt x="3" y="11"/>
                    <a:pt x="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2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9" y="11"/>
                    <a:pt x="9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1" name="任意多边形: 形状 1020">
              <a:extLst>
                <a:ext uri="{FF2B5EF4-FFF2-40B4-BE49-F238E27FC236}">
                  <a16:creationId xmlns:a16="http://schemas.microsoft.com/office/drawing/2014/main" id="{75F0560B-2C20-4B2C-92BF-B0C65CAD5A95}"/>
                </a:ext>
              </a:extLst>
            </p:cNvPr>
            <p:cNvSpPr/>
            <p:nvPr/>
          </p:nvSpPr>
          <p:spPr bwMode="auto">
            <a:xfrm>
              <a:off x="9937753" y="924389"/>
              <a:ext cx="27023" cy="30299"/>
            </a:xfrm>
            <a:custGeom>
              <a:avLst/>
              <a:gdLst>
                <a:gd name="T0" fmla="*/ 66 w 66"/>
                <a:gd name="T1" fmla="*/ 12 h 74"/>
                <a:gd name="T2" fmla="*/ 57 w 66"/>
                <a:gd name="T3" fmla="*/ 0 h 74"/>
                <a:gd name="T4" fmla="*/ 0 w 66"/>
                <a:gd name="T5" fmla="*/ 66 h 74"/>
                <a:gd name="T6" fmla="*/ 12 w 66"/>
                <a:gd name="T7" fmla="*/ 74 h 74"/>
                <a:gd name="T8" fmla="*/ 66 w 66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4">
                  <a:moveTo>
                    <a:pt x="66" y="12"/>
                  </a:moveTo>
                  <a:lnTo>
                    <a:pt x="57" y="0"/>
                  </a:lnTo>
                  <a:lnTo>
                    <a:pt x="0" y="66"/>
                  </a:lnTo>
                  <a:lnTo>
                    <a:pt x="12" y="74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2" name="任意多边形: 形状 1021">
              <a:extLst>
                <a:ext uri="{FF2B5EF4-FFF2-40B4-BE49-F238E27FC236}">
                  <a16:creationId xmlns:a16="http://schemas.microsoft.com/office/drawing/2014/main" id="{8B10B914-AC5C-40E6-B3AD-DCA0836D8E88}"/>
                </a:ext>
              </a:extLst>
            </p:cNvPr>
            <p:cNvSpPr/>
            <p:nvPr/>
          </p:nvSpPr>
          <p:spPr bwMode="auto">
            <a:xfrm>
              <a:off x="10078598" y="849872"/>
              <a:ext cx="15149" cy="23748"/>
            </a:xfrm>
            <a:custGeom>
              <a:avLst/>
              <a:gdLst>
                <a:gd name="T0" fmla="*/ 0 w 9"/>
                <a:gd name="T1" fmla="*/ 4 h 14"/>
                <a:gd name="T2" fmla="*/ 3 w 9"/>
                <a:gd name="T3" fmla="*/ 4 h 14"/>
                <a:gd name="T4" fmla="*/ 4 w 9"/>
                <a:gd name="T5" fmla="*/ 2 h 14"/>
                <a:gd name="T6" fmla="*/ 6 w 9"/>
                <a:gd name="T7" fmla="*/ 3 h 14"/>
                <a:gd name="T8" fmla="*/ 6 w 9"/>
                <a:gd name="T9" fmla="*/ 4 h 14"/>
                <a:gd name="T10" fmla="*/ 0 w 9"/>
                <a:gd name="T11" fmla="*/ 11 h 14"/>
                <a:gd name="T12" fmla="*/ 0 w 9"/>
                <a:gd name="T13" fmla="*/ 14 h 14"/>
                <a:gd name="T14" fmla="*/ 9 w 9"/>
                <a:gd name="T15" fmla="*/ 14 h 14"/>
                <a:gd name="T16" fmla="*/ 9 w 9"/>
                <a:gd name="T17" fmla="*/ 11 h 14"/>
                <a:gd name="T18" fmla="*/ 3 w 9"/>
                <a:gd name="T19" fmla="*/ 11 h 14"/>
                <a:gd name="T20" fmla="*/ 9 w 9"/>
                <a:gd name="T21" fmla="*/ 3 h 14"/>
                <a:gd name="T22" fmla="*/ 6 w 9"/>
                <a:gd name="T23" fmla="*/ 0 h 14"/>
                <a:gd name="T24" fmla="*/ 4 w 9"/>
                <a:gd name="T25" fmla="*/ 0 h 14"/>
                <a:gd name="T26" fmla="*/ 0 w 9"/>
                <a:gd name="T2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4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2"/>
                    <a:pt x="6" y="2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0" y="10"/>
                    <a:pt x="0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9"/>
                    <a:pt x="9" y="7"/>
                    <a:pt x="9" y="3"/>
                  </a:cubicBezTo>
                  <a:cubicBezTo>
                    <a:pt x="9" y="2"/>
                    <a:pt x="7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3" name="任意多边形: 形状 1022">
              <a:extLst>
                <a:ext uri="{FF2B5EF4-FFF2-40B4-BE49-F238E27FC236}">
                  <a16:creationId xmlns:a16="http://schemas.microsoft.com/office/drawing/2014/main" id="{5BEA1C7F-249D-446F-9CD3-7FEA60838976}"/>
                </a:ext>
              </a:extLst>
            </p:cNvPr>
            <p:cNvSpPr/>
            <p:nvPr/>
          </p:nvSpPr>
          <p:spPr bwMode="auto">
            <a:xfrm>
              <a:off x="10097432" y="849872"/>
              <a:ext cx="14740" cy="23748"/>
            </a:xfrm>
            <a:custGeom>
              <a:avLst/>
              <a:gdLst>
                <a:gd name="T0" fmla="*/ 5 w 9"/>
                <a:gd name="T1" fmla="*/ 4 h 14"/>
                <a:gd name="T2" fmla="*/ 5 w 9"/>
                <a:gd name="T3" fmla="*/ 8 h 14"/>
                <a:gd name="T4" fmla="*/ 2 w 9"/>
                <a:gd name="T5" fmla="*/ 8 h 14"/>
                <a:gd name="T6" fmla="*/ 5 w 9"/>
                <a:gd name="T7" fmla="*/ 4 h 14"/>
                <a:gd name="T8" fmla="*/ 0 w 9"/>
                <a:gd name="T9" fmla="*/ 9 h 14"/>
                <a:gd name="T10" fmla="*/ 0 w 9"/>
                <a:gd name="T11" fmla="*/ 11 h 14"/>
                <a:gd name="T12" fmla="*/ 5 w 9"/>
                <a:gd name="T13" fmla="*/ 11 h 14"/>
                <a:gd name="T14" fmla="*/ 5 w 9"/>
                <a:gd name="T15" fmla="*/ 14 h 14"/>
                <a:gd name="T16" fmla="*/ 7 w 9"/>
                <a:gd name="T17" fmla="*/ 14 h 14"/>
                <a:gd name="T18" fmla="*/ 7 w 9"/>
                <a:gd name="T19" fmla="*/ 11 h 14"/>
                <a:gd name="T20" fmla="*/ 9 w 9"/>
                <a:gd name="T21" fmla="*/ 11 h 14"/>
                <a:gd name="T22" fmla="*/ 9 w 9"/>
                <a:gd name="T23" fmla="*/ 8 h 14"/>
                <a:gd name="T24" fmla="*/ 7 w 9"/>
                <a:gd name="T25" fmla="*/ 8 h 14"/>
                <a:gd name="T26" fmla="*/ 7 w 9"/>
                <a:gd name="T27" fmla="*/ 0 h 14"/>
                <a:gd name="T28" fmla="*/ 6 w 9"/>
                <a:gd name="T29" fmla="*/ 0 h 14"/>
                <a:gd name="T30" fmla="*/ 0 w 9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4">
                  <a:moveTo>
                    <a:pt x="5" y="4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0" y="9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4" name="任意多边形: 形状 1023">
              <a:extLst>
                <a:ext uri="{FF2B5EF4-FFF2-40B4-BE49-F238E27FC236}">
                  <a16:creationId xmlns:a16="http://schemas.microsoft.com/office/drawing/2014/main" id="{D9E69E9D-397E-466F-AF17-DC52AC9F355E}"/>
                </a:ext>
              </a:extLst>
            </p:cNvPr>
            <p:cNvSpPr/>
            <p:nvPr/>
          </p:nvSpPr>
          <p:spPr bwMode="auto">
            <a:xfrm>
              <a:off x="9887393" y="690601"/>
              <a:ext cx="18425" cy="35621"/>
            </a:xfrm>
            <a:custGeom>
              <a:avLst/>
              <a:gdLst>
                <a:gd name="T0" fmla="*/ 3 w 11"/>
                <a:gd name="T1" fmla="*/ 3 h 21"/>
                <a:gd name="T2" fmla="*/ 3 w 11"/>
                <a:gd name="T3" fmla="*/ 10 h 21"/>
                <a:gd name="T4" fmla="*/ 0 w 11"/>
                <a:gd name="T5" fmla="*/ 11 h 21"/>
                <a:gd name="T6" fmla="*/ 2 w 11"/>
                <a:gd name="T7" fmla="*/ 13 h 21"/>
                <a:gd name="T8" fmla="*/ 6 w 11"/>
                <a:gd name="T9" fmla="*/ 13 h 21"/>
                <a:gd name="T10" fmla="*/ 8 w 11"/>
                <a:gd name="T11" fmla="*/ 21 h 21"/>
                <a:gd name="T12" fmla="*/ 11 w 11"/>
                <a:gd name="T13" fmla="*/ 18 h 21"/>
                <a:gd name="T14" fmla="*/ 7 w 11"/>
                <a:gd name="T15" fmla="*/ 11 h 21"/>
                <a:gd name="T16" fmla="*/ 9 w 11"/>
                <a:gd name="T17" fmla="*/ 4 h 21"/>
                <a:gd name="T18" fmla="*/ 4 w 11"/>
                <a:gd name="T19" fmla="*/ 0 h 21"/>
                <a:gd name="T20" fmla="*/ 2 w 11"/>
                <a:gd name="T21" fmla="*/ 0 h 21"/>
                <a:gd name="T22" fmla="*/ 3 w 11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1">
                  <a:moveTo>
                    <a:pt x="3" y="3"/>
                  </a:moveTo>
                  <a:cubicBezTo>
                    <a:pt x="9" y="3"/>
                    <a:pt x="5" y="6"/>
                    <a:pt x="3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9" y="15"/>
                    <a:pt x="8" y="16"/>
                    <a:pt x="8" y="21"/>
                  </a:cubicBezTo>
                  <a:cubicBezTo>
                    <a:pt x="9" y="20"/>
                    <a:pt x="11" y="19"/>
                    <a:pt x="11" y="18"/>
                  </a:cubicBezTo>
                  <a:cubicBezTo>
                    <a:pt x="11" y="15"/>
                    <a:pt x="9" y="12"/>
                    <a:pt x="7" y="11"/>
                  </a:cubicBezTo>
                  <a:cubicBezTo>
                    <a:pt x="7" y="9"/>
                    <a:pt x="9" y="5"/>
                    <a:pt x="9" y="4"/>
                  </a:cubicBezTo>
                  <a:cubicBezTo>
                    <a:pt x="9" y="3"/>
                    <a:pt x="6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5" name="任意多边形: 形状 1024">
              <a:extLst>
                <a:ext uri="{FF2B5EF4-FFF2-40B4-BE49-F238E27FC236}">
                  <a16:creationId xmlns:a16="http://schemas.microsoft.com/office/drawing/2014/main" id="{23C67BA6-6C2B-4DEE-96D3-DFD1282A7AA6}"/>
                </a:ext>
              </a:extLst>
            </p:cNvPr>
            <p:cNvSpPr/>
            <p:nvPr/>
          </p:nvSpPr>
          <p:spPr bwMode="auto">
            <a:xfrm>
              <a:off x="10183004" y="609533"/>
              <a:ext cx="31936" cy="28661"/>
            </a:xfrm>
            <a:custGeom>
              <a:avLst/>
              <a:gdLst>
                <a:gd name="T0" fmla="*/ 3 w 19"/>
                <a:gd name="T1" fmla="*/ 15 h 17"/>
                <a:gd name="T2" fmla="*/ 5 w 19"/>
                <a:gd name="T3" fmla="*/ 13 h 17"/>
                <a:gd name="T4" fmla="*/ 6 w 19"/>
                <a:gd name="T5" fmla="*/ 13 h 17"/>
                <a:gd name="T6" fmla="*/ 3 w 19"/>
                <a:gd name="T7" fmla="*/ 15 h 17"/>
                <a:gd name="T8" fmla="*/ 13 w 19"/>
                <a:gd name="T9" fmla="*/ 2 h 17"/>
                <a:gd name="T10" fmla="*/ 14 w 19"/>
                <a:gd name="T11" fmla="*/ 4 h 17"/>
                <a:gd name="T12" fmla="*/ 7 w 19"/>
                <a:gd name="T13" fmla="*/ 8 h 17"/>
                <a:gd name="T14" fmla="*/ 8 w 19"/>
                <a:gd name="T15" fmla="*/ 10 h 17"/>
                <a:gd name="T16" fmla="*/ 7 w 19"/>
                <a:gd name="T17" fmla="*/ 10 h 17"/>
                <a:gd name="T18" fmla="*/ 6 w 19"/>
                <a:gd name="T19" fmla="*/ 9 h 17"/>
                <a:gd name="T20" fmla="*/ 4 w 19"/>
                <a:gd name="T21" fmla="*/ 10 h 17"/>
                <a:gd name="T22" fmla="*/ 2 w 19"/>
                <a:gd name="T23" fmla="*/ 10 h 17"/>
                <a:gd name="T24" fmla="*/ 2 w 19"/>
                <a:gd name="T25" fmla="*/ 11 h 17"/>
                <a:gd name="T26" fmla="*/ 0 w 19"/>
                <a:gd name="T27" fmla="*/ 14 h 17"/>
                <a:gd name="T28" fmla="*/ 3 w 19"/>
                <a:gd name="T29" fmla="*/ 17 h 17"/>
                <a:gd name="T30" fmla="*/ 10 w 19"/>
                <a:gd name="T31" fmla="*/ 10 h 17"/>
                <a:gd name="T32" fmla="*/ 10 w 19"/>
                <a:gd name="T33" fmla="*/ 9 h 17"/>
                <a:gd name="T34" fmla="*/ 12 w 19"/>
                <a:gd name="T35" fmla="*/ 6 h 17"/>
                <a:gd name="T36" fmla="*/ 18 w 19"/>
                <a:gd name="T37" fmla="*/ 6 h 17"/>
                <a:gd name="T38" fmla="*/ 19 w 19"/>
                <a:gd name="T39" fmla="*/ 3 h 17"/>
                <a:gd name="T40" fmla="*/ 14 w 19"/>
                <a:gd name="T41" fmla="*/ 0 h 17"/>
                <a:gd name="T42" fmla="*/ 13 w 19"/>
                <a:gd name="T4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7">
                  <a:moveTo>
                    <a:pt x="3" y="15"/>
                  </a:moveTo>
                  <a:cubicBezTo>
                    <a:pt x="3" y="13"/>
                    <a:pt x="4" y="14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5"/>
                    <a:pt x="5" y="15"/>
                    <a:pt x="3" y="15"/>
                  </a:cubicBezTo>
                  <a:close/>
                  <a:moveTo>
                    <a:pt x="13" y="2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8" y="6"/>
                    <a:pt x="11" y="6"/>
                    <a:pt x="7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1" y="13"/>
                    <a:pt x="0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10" y="11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3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6" name="任意多边形: 形状 1025">
              <a:extLst>
                <a:ext uri="{FF2B5EF4-FFF2-40B4-BE49-F238E27FC236}">
                  <a16:creationId xmlns:a16="http://schemas.microsoft.com/office/drawing/2014/main" id="{FDBCF8C3-9B9B-49DC-9418-AEED70B8018E}"/>
                </a:ext>
              </a:extLst>
            </p:cNvPr>
            <p:cNvSpPr/>
            <p:nvPr/>
          </p:nvSpPr>
          <p:spPr bwMode="auto">
            <a:xfrm>
              <a:off x="9945942" y="599297"/>
              <a:ext cx="20472" cy="33984"/>
            </a:xfrm>
            <a:custGeom>
              <a:avLst/>
              <a:gdLst>
                <a:gd name="T0" fmla="*/ 5 w 12"/>
                <a:gd name="T1" fmla="*/ 3 h 20"/>
                <a:gd name="T2" fmla="*/ 11 w 12"/>
                <a:gd name="T3" fmla="*/ 12 h 20"/>
                <a:gd name="T4" fmla="*/ 3 w 12"/>
                <a:gd name="T5" fmla="*/ 17 h 20"/>
                <a:gd name="T6" fmla="*/ 3 w 12"/>
                <a:gd name="T7" fmla="*/ 17 h 20"/>
                <a:gd name="T8" fmla="*/ 0 w 12"/>
                <a:gd name="T9" fmla="*/ 16 h 20"/>
                <a:gd name="T10" fmla="*/ 4 w 12"/>
                <a:gd name="T11" fmla="*/ 20 h 20"/>
                <a:gd name="T12" fmla="*/ 12 w 12"/>
                <a:gd name="T13" fmla="*/ 13 h 20"/>
                <a:gd name="T14" fmla="*/ 12 w 12"/>
                <a:gd name="T15" fmla="*/ 12 h 20"/>
                <a:gd name="T16" fmla="*/ 9 w 12"/>
                <a:gd name="T17" fmla="*/ 5 h 20"/>
                <a:gd name="T18" fmla="*/ 5 w 12"/>
                <a:gd name="T19" fmla="*/ 0 h 20"/>
                <a:gd name="T20" fmla="*/ 5 w 12"/>
                <a:gd name="T2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0">
                  <a:moveTo>
                    <a:pt x="5" y="3"/>
                  </a:moveTo>
                  <a:cubicBezTo>
                    <a:pt x="5" y="4"/>
                    <a:pt x="11" y="10"/>
                    <a:pt x="11" y="12"/>
                  </a:cubicBezTo>
                  <a:cubicBezTo>
                    <a:pt x="11" y="13"/>
                    <a:pt x="5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6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6" y="20"/>
                    <a:pt x="12" y="16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0"/>
                    <a:pt x="10" y="7"/>
                    <a:pt x="9" y="5"/>
                  </a:cubicBezTo>
                  <a:cubicBezTo>
                    <a:pt x="7" y="3"/>
                    <a:pt x="7" y="0"/>
                    <a:pt x="5" y="0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7" name="任意多边形: 形状 1026">
              <a:extLst>
                <a:ext uri="{FF2B5EF4-FFF2-40B4-BE49-F238E27FC236}">
                  <a16:creationId xmlns:a16="http://schemas.microsoft.com/office/drawing/2014/main" id="{0CD5D10A-F3C9-409A-A0CC-2B6F550E4F7E}"/>
                </a:ext>
              </a:extLst>
            </p:cNvPr>
            <p:cNvSpPr/>
            <p:nvPr/>
          </p:nvSpPr>
          <p:spPr bwMode="auto">
            <a:xfrm>
              <a:off x="10045024" y="849872"/>
              <a:ext cx="10236" cy="23748"/>
            </a:xfrm>
            <a:custGeom>
              <a:avLst/>
              <a:gdLst>
                <a:gd name="T0" fmla="*/ 0 w 6"/>
                <a:gd name="T1" fmla="*/ 2 h 14"/>
                <a:gd name="T2" fmla="*/ 0 w 6"/>
                <a:gd name="T3" fmla="*/ 5 h 14"/>
                <a:gd name="T4" fmla="*/ 3 w 6"/>
                <a:gd name="T5" fmla="*/ 3 h 14"/>
                <a:gd name="T6" fmla="*/ 3 w 6"/>
                <a:gd name="T7" fmla="*/ 14 h 14"/>
                <a:gd name="T8" fmla="*/ 6 w 6"/>
                <a:gd name="T9" fmla="*/ 14 h 14"/>
                <a:gd name="T10" fmla="*/ 6 w 6"/>
                <a:gd name="T11" fmla="*/ 1 h 14"/>
                <a:gd name="T12" fmla="*/ 4 w 6"/>
                <a:gd name="T13" fmla="*/ 0 h 14"/>
                <a:gd name="T14" fmla="*/ 4 w 6"/>
                <a:gd name="T15" fmla="*/ 0 h 14"/>
                <a:gd name="T16" fmla="*/ 0 w 6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4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8" name="任意多边形: 形状 1027">
              <a:extLst>
                <a:ext uri="{FF2B5EF4-FFF2-40B4-BE49-F238E27FC236}">
                  <a16:creationId xmlns:a16="http://schemas.microsoft.com/office/drawing/2014/main" id="{8CFD1AE3-A672-4861-8B16-16539BEAFF0B}"/>
                </a:ext>
              </a:extLst>
            </p:cNvPr>
            <p:cNvSpPr/>
            <p:nvPr/>
          </p:nvSpPr>
          <p:spPr bwMode="auto">
            <a:xfrm>
              <a:off x="10192831" y="929302"/>
              <a:ext cx="13512" cy="11874"/>
            </a:xfrm>
            <a:custGeom>
              <a:avLst/>
              <a:gdLst>
                <a:gd name="T0" fmla="*/ 0 w 8"/>
                <a:gd name="T1" fmla="*/ 4 h 7"/>
                <a:gd name="T2" fmla="*/ 4 w 8"/>
                <a:gd name="T3" fmla="*/ 7 h 7"/>
                <a:gd name="T4" fmla="*/ 8 w 8"/>
                <a:gd name="T5" fmla="*/ 3 h 7"/>
                <a:gd name="T6" fmla="*/ 8 w 8"/>
                <a:gd name="T7" fmla="*/ 2 h 7"/>
                <a:gd name="T8" fmla="*/ 6 w 8"/>
                <a:gd name="T9" fmla="*/ 0 h 7"/>
                <a:gd name="T10" fmla="*/ 0 w 8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8" y="5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3" y="0"/>
                    <a:pt x="2" y="3"/>
                    <a:pt x="0" y="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9" name="任意多边形: 形状 1028">
              <a:extLst>
                <a:ext uri="{FF2B5EF4-FFF2-40B4-BE49-F238E27FC236}">
                  <a16:creationId xmlns:a16="http://schemas.microsoft.com/office/drawing/2014/main" id="{8052896D-7AE4-4D07-B455-531682C2F266}"/>
                </a:ext>
              </a:extLst>
            </p:cNvPr>
            <p:cNvSpPr/>
            <p:nvPr/>
          </p:nvSpPr>
          <p:spPr bwMode="auto">
            <a:xfrm>
              <a:off x="9949626" y="606258"/>
              <a:ext cx="9827" cy="20063"/>
            </a:xfrm>
            <a:custGeom>
              <a:avLst/>
              <a:gdLst>
                <a:gd name="T0" fmla="*/ 1 w 6"/>
                <a:gd name="T1" fmla="*/ 4 h 12"/>
                <a:gd name="T2" fmla="*/ 0 w 6"/>
                <a:gd name="T3" fmla="*/ 7 h 12"/>
                <a:gd name="T4" fmla="*/ 0 w 6"/>
                <a:gd name="T5" fmla="*/ 8 h 12"/>
                <a:gd name="T6" fmla="*/ 5 w 6"/>
                <a:gd name="T7" fmla="*/ 8 h 12"/>
                <a:gd name="T8" fmla="*/ 5 w 6"/>
                <a:gd name="T9" fmla="*/ 8 h 12"/>
                <a:gd name="T10" fmla="*/ 2 w 6"/>
                <a:gd name="T11" fmla="*/ 12 h 12"/>
                <a:gd name="T12" fmla="*/ 6 w 6"/>
                <a:gd name="T13" fmla="*/ 7 h 12"/>
                <a:gd name="T14" fmla="*/ 5 w 6"/>
                <a:gd name="T15" fmla="*/ 6 h 12"/>
                <a:gd name="T16" fmla="*/ 1 w 6"/>
                <a:gd name="T17" fmla="*/ 7 h 12"/>
                <a:gd name="T18" fmla="*/ 4 w 6"/>
                <a:gd name="T19" fmla="*/ 3 h 12"/>
                <a:gd name="T20" fmla="*/ 4 w 6"/>
                <a:gd name="T21" fmla="*/ 3 h 12"/>
                <a:gd name="T22" fmla="*/ 2 w 6"/>
                <a:gd name="T23" fmla="*/ 3 h 12"/>
                <a:gd name="T24" fmla="*/ 3 w 6"/>
                <a:gd name="T25" fmla="*/ 3 h 12"/>
                <a:gd name="T26" fmla="*/ 0 w 6"/>
                <a:gd name="T27" fmla="*/ 0 h 12"/>
                <a:gd name="T28" fmla="*/ 0 w 6"/>
                <a:gd name="T29" fmla="*/ 1 h 12"/>
                <a:gd name="T30" fmla="*/ 1 w 6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1" y="4"/>
                  </a:moveTo>
                  <a:cubicBezTo>
                    <a:pt x="1" y="5"/>
                    <a:pt x="0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3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2" y="10"/>
                    <a:pt x="2" y="12"/>
                  </a:cubicBezTo>
                  <a:cubicBezTo>
                    <a:pt x="3" y="12"/>
                    <a:pt x="6" y="9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3" y="6"/>
                    <a:pt x="4" y="7"/>
                    <a:pt x="1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30" name="任意多边形: 形状 1029">
              <a:extLst>
                <a:ext uri="{FF2B5EF4-FFF2-40B4-BE49-F238E27FC236}">
                  <a16:creationId xmlns:a16="http://schemas.microsoft.com/office/drawing/2014/main" id="{D1938B76-95F4-496A-958E-8F32F9A3D112}"/>
                </a:ext>
              </a:extLst>
            </p:cNvPr>
            <p:cNvSpPr/>
            <p:nvPr/>
          </p:nvSpPr>
          <p:spPr bwMode="auto">
            <a:xfrm>
              <a:off x="10134281" y="565724"/>
              <a:ext cx="11464" cy="13512"/>
            </a:xfrm>
            <a:custGeom>
              <a:avLst/>
              <a:gdLst>
                <a:gd name="T0" fmla="*/ 2 w 7"/>
                <a:gd name="T1" fmla="*/ 4 h 8"/>
                <a:gd name="T2" fmla="*/ 0 w 7"/>
                <a:gd name="T3" fmla="*/ 7 h 8"/>
                <a:gd name="T4" fmla="*/ 3 w 7"/>
                <a:gd name="T5" fmla="*/ 8 h 8"/>
                <a:gd name="T6" fmla="*/ 3 w 7"/>
                <a:gd name="T7" fmla="*/ 8 h 8"/>
                <a:gd name="T8" fmla="*/ 7 w 7"/>
                <a:gd name="T9" fmla="*/ 4 h 8"/>
                <a:gd name="T10" fmla="*/ 2 w 7"/>
                <a:gd name="T11" fmla="*/ 0 h 8"/>
                <a:gd name="T12" fmla="*/ 2 w 7"/>
                <a:gd name="T13" fmla="*/ 0 h 8"/>
                <a:gd name="T14" fmla="*/ 2 w 7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2" y="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6" y="5"/>
                    <a:pt x="7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31" name="任意多边形: 形状 1030">
              <a:extLst>
                <a:ext uri="{FF2B5EF4-FFF2-40B4-BE49-F238E27FC236}">
                  <a16:creationId xmlns:a16="http://schemas.microsoft.com/office/drawing/2014/main" id="{25472BF1-5BD6-4765-9F47-3D4C1D380DF2}"/>
                </a:ext>
              </a:extLst>
            </p:cNvPr>
            <p:cNvSpPr/>
            <p:nvPr/>
          </p:nvSpPr>
          <p:spPr bwMode="auto">
            <a:xfrm>
              <a:off x="9924241" y="624683"/>
              <a:ext cx="8598" cy="13512"/>
            </a:xfrm>
            <a:custGeom>
              <a:avLst/>
              <a:gdLst>
                <a:gd name="T0" fmla="*/ 0 w 5"/>
                <a:gd name="T1" fmla="*/ 2 h 8"/>
                <a:gd name="T2" fmla="*/ 0 w 5"/>
                <a:gd name="T3" fmla="*/ 3 h 8"/>
                <a:gd name="T4" fmla="*/ 3 w 5"/>
                <a:gd name="T5" fmla="*/ 8 h 8"/>
                <a:gd name="T6" fmla="*/ 4 w 5"/>
                <a:gd name="T7" fmla="*/ 8 h 8"/>
                <a:gd name="T8" fmla="*/ 5 w 5"/>
                <a:gd name="T9" fmla="*/ 2 h 8"/>
                <a:gd name="T10" fmla="*/ 4 w 5"/>
                <a:gd name="T11" fmla="*/ 1 h 8"/>
                <a:gd name="T12" fmla="*/ 2 w 5"/>
                <a:gd name="T13" fmla="*/ 4 h 8"/>
                <a:gd name="T14" fmla="*/ 1 w 5"/>
                <a:gd name="T15" fmla="*/ 3 h 8"/>
                <a:gd name="T16" fmla="*/ 3 w 5"/>
                <a:gd name="T17" fmla="*/ 0 h 8"/>
                <a:gd name="T18" fmla="*/ 1 w 5"/>
                <a:gd name="T19" fmla="*/ 0 h 8"/>
                <a:gd name="T20" fmla="*/ 0 w 5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2" y="5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5" y="4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32" name="矩形 1031">
              <a:extLst>
                <a:ext uri="{FF2B5EF4-FFF2-40B4-BE49-F238E27FC236}">
                  <a16:creationId xmlns:a16="http://schemas.microsoft.com/office/drawing/2014/main" id="{A46BE9BD-1BC2-4EC7-88E6-521520BD9580}"/>
                </a:ext>
              </a:extLst>
            </p:cNvPr>
            <p:cNvSpPr/>
            <p:nvPr/>
          </p:nvSpPr>
          <p:spPr bwMode="auto">
            <a:xfrm>
              <a:off x="10047071" y="819165"/>
              <a:ext cx="3276" cy="17196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33" name="任意多边形: 形状 1032">
              <a:extLst>
                <a:ext uri="{FF2B5EF4-FFF2-40B4-BE49-F238E27FC236}">
                  <a16:creationId xmlns:a16="http://schemas.microsoft.com/office/drawing/2014/main" id="{777377DB-E72D-402C-9827-BE146A3C4584}"/>
                </a:ext>
              </a:extLst>
            </p:cNvPr>
            <p:cNvSpPr/>
            <p:nvPr/>
          </p:nvSpPr>
          <p:spPr bwMode="auto">
            <a:xfrm>
              <a:off x="10134281" y="587425"/>
              <a:ext cx="15149" cy="6960"/>
            </a:xfrm>
            <a:custGeom>
              <a:avLst/>
              <a:gdLst>
                <a:gd name="T0" fmla="*/ 0 w 9"/>
                <a:gd name="T1" fmla="*/ 2 h 4"/>
                <a:gd name="T2" fmla="*/ 2 w 9"/>
                <a:gd name="T3" fmla="*/ 4 h 4"/>
                <a:gd name="T4" fmla="*/ 3 w 9"/>
                <a:gd name="T5" fmla="*/ 4 h 4"/>
                <a:gd name="T6" fmla="*/ 8 w 9"/>
                <a:gd name="T7" fmla="*/ 3 h 4"/>
                <a:gd name="T8" fmla="*/ 9 w 9"/>
                <a:gd name="T9" fmla="*/ 0 h 4"/>
                <a:gd name="T10" fmla="*/ 8 w 9"/>
                <a:gd name="T11" fmla="*/ 0 h 4"/>
                <a:gd name="T12" fmla="*/ 0 w 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3"/>
                    <a:pt x="8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34" name="任意多边形: 形状 1033">
              <a:extLst>
                <a:ext uri="{FF2B5EF4-FFF2-40B4-BE49-F238E27FC236}">
                  <a16:creationId xmlns:a16="http://schemas.microsoft.com/office/drawing/2014/main" id="{9A185B0E-D2EC-43B3-820A-97B996E27585}"/>
                </a:ext>
              </a:extLst>
            </p:cNvPr>
            <p:cNvSpPr/>
            <p:nvPr/>
          </p:nvSpPr>
          <p:spPr bwMode="auto">
            <a:xfrm>
              <a:off x="9964775" y="946089"/>
              <a:ext cx="8189" cy="11874"/>
            </a:xfrm>
            <a:custGeom>
              <a:avLst/>
              <a:gdLst>
                <a:gd name="T0" fmla="*/ 0 w 5"/>
                <a:gd name="T1" fmla="*/ 5 h 7"/>
                <a:gd name="T2" fmla="*/ 3 w 5"/>
                <a:gd name="T3" fmla="*/ 7 h 7"/>
                <a:gd name="T4" fmla="*/ 5 w 5"/>
                <a:gd name="T5" fmla="*/ 0 h 7"/>
                <a:gd name="T6" fmla="*/ 0 w 5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5"/>
                  </a:moveTo>
                  <a:cubicBezTo>
                    <a:pt x="0" y="6"/>
                    <a:pt x="2" y="7"/>
                    <a:pt x="3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0" y="5"/>
                    <a:pt x="0" y="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35" name="矩形 1034">
              <a:extLst>
                <a:ext uri="{FF2B5EF4-FFF2-40B4-BE49-F238E27FC236}">
                  <a16:creationId xmlns:a16="http://schemas.microsoft.com/office/drawing/2014/main" id="{A0CA2951-315A-4EF6-992D-6D5DCC4DE2B1}"/>
                </a:ext>
              </a:extLst>
            </p:cNvPr>
            <p:cNvSpPr/>
            <p:nvPr/>
          </p:nvSpPr>
          <p:spPr bwMode="auto">
            <a:xfrm>
              <a:off x="10103983" y="819165"/>
              <a:ext cx="3276" cy="17196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36" name="矩形 1035">
              <a:extLst>
                <a:ext uri="{FF2B5EF4-FFF2-40B4-BE49-F238E27FC236}">
                  <a16:creationId xmlns:a16="http://schemas.microsoft.com/office/drawing/2014/main" id="{CE3C436D-52CB-4C42-AB8B-3441303EB43D}"/>
                </a:ext>
              </a:extLst>
            </p:cNvPr>
            <p:cNvSpPr/>
            <p:nvPr/>
          </p:nvSpPr>
          <p:spPr bwMode="auto">
            <a:xfrm>
              <a:off x="9988113" y="809338"/>
              <a:ext cx="13512" cy="1638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37" name="矩形 1036">
              <a:extLst>
                <a:ext uri="{FF2B5EF4-FFF2-40B4-BE49-F238E27FC236}">
                  <a16:creationId xmlns:a16="http://schemas.microsoft.com/office/drawing/2014/main" id="{2F421E6B-31CA-4FFE-A3A8-848BF163DF7C}"/>
                </a:ext>
              </a:extLst>
            </p:cNvPr>
            <p:cNvSpPr/>
            <p:nvPr/>
          </p:nvSpPr>
          <p:spPr bwMode="auto">
            <a:xfrm>
              <a:off x="10152706" y="809338"/>
              <a:ext cx="13512" cy="1638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38" name="矩形 1037">
              <a:extLst>
                <a:ext uri="{FF2B5EF4-FFF2-40B4-BE49-F238E27FC236}">
                  <a16:creationId xmlns:a16="http://schemas.microsoft.com/office/drawing/2014/main" id="{90515F87-AEE7-43D7-83B7-E89E701F9EC3}"/>
                </a:ext>
              </a:extLst>
            </p:cNvPr>
            <p:cNvSpPr/>
            <p:nvPr/>
          </p:nvSpPr>
          <p:spPr bwMode="auto">
            <a:xfrm>
              <a:off x="10171131" y="809338"/>
              <a:ext cx="11874" cy="1638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39" name="矩形 1038">
              <a:extLst>
                <a:ext uri="{FF2B5EF4-FFF2-40B4-BE49-F238E27FC236}">
                  <a16:creationId xmlns:a16="http://schemas.microsoft.com/office/drawing/2014/main" id="{AB0AC154-E300-437B-944C-5FE1EAC9A4CF}"/>
                </a:ext>
              </a:extLst>
            </p:cNvPr>
            <p:cNvSpPr/>
            <p:nvPr/>
          </p:nvSpPr>
          <p:spPr bwMode="auto">
            <a:xfrm>
              <a:off x="9969688" y="809338"/>
              <a:ext cx="13512" cy="1638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40" name="任意多边形: 形状 1039">
              <a:extLst>
                <a:ext uri="{FF2B5EF4-FFF2-40B4-BE49-F238E27FC236}">
                  <a16:creationId xmlns:a16="http://schemas.microsoft.com/office/drawing/2014/main" id="{41AF03E3-123E-4C02-8773-7140FB3F7A4B}"/>
                </a:ext>
              </a:extLst>
            </p:cNvPr>
            <p:cNvSpPr/>
            <p:nvPr/>
          </p:nvSpPr>
          <p:spPr bwMode="auto">
            <a:xfrm>
              <a:off x="10253427" y="749969"/>
              <a:ext cx="8189" cy="8598"/>
            </a:xfrm>
            <a:custGeom>
              <a:avLst/>
              <a:gdLst>
                <a:gd name="T0" fmla="*/ 3 w 5"/>
                <a:gd name="T1" fmla="*/ 5 h 5"/>
                <a:gd name="T2" fmla="*/ 4 w 5"/>
                <a:gd name="T3" fmla="*/ 5 h 5"/>
                <a:gd name="T4" fmla="*/ 5 w 5"/>
                <a:gd name="T5" fmla="*/ 4 h 5"/>
                <a:gd name="T6" fmla="*/ 2 w 5"/>
                <a:gd name="T7" fmla="*/ 0 h 5"/>
                <a:gd name="T8" fmla="*/ 3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2"/>
                    <a:pt x="4" y="1"/>
                    <a:pt x="2" y="0"/>
                  </a:cubicBezTo>
                  <a:cubicBezTo>
                    <a:pt x="2" y="3"/>
                    <a:pt x="0" y="5"/>
                    <a:pt x="3" y="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41" name="任意多边形: 形状 1040">
              <a:extLst>
                <a:ext uri="{FF2B5EF4-FFF2-40B4-BE49-F238E27FC236}">
                  <a16:creationId xmlns:a16="http://schemas.microsoft.com/office/drawing/2014/main" id="{9BBBCE9F-AC45-4F01-B337-DD6262D03DCB}"/>
                </a:ext>
              </a:extLst>
            </p:cNvPr>
            <p:cNvSpPr/>
            <p:nvPr/>
          </p:nvSpPr>
          <p:spPr bwMode="auto">
            <a:xfrm>
              <a:off x="10065496" y="853147"/>
              <a:ext cx="4913" cy="6960"/>
            </a:xfrm>
            <a:custGeom>
              <a:avLst/>
              <a:gdLst>
                <a:gd name="T0" fmla="*/ 0 w 3"/>
                <a:gd name="T1" fmla="*/ 3 h 4"/>
                <a:gd name="T2" fmla="*/ 2 w 3"/>
                <a:gd name="T3" fmla="*/ 4 h 4"/>
                <a:gd name="T4" fmla="*/ 3 w 3"/>
                <a:gd name="T5" fmla="*/ 2 h 4"/>
                <a:gd name="T6" fmla="*/ 2 w 3"/>
                <a:gd name="T7" fmla="*/ 0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42" name="任意多边形: 形状 1041">
              <a:extLst>
                <a:ext uri="{FF2B5EF4-FFF2-40B4-BE49-F238E27FC236}">
                  <a16:creationId xmlns:a16="http://schemas.microsoft.com/office/drawing/2014/main" id="{D1D010A3-A954-4861-8043-5B779D6C00B6}"/>
                </a:ext>
              </a:extLst>
            </p:cNvPr>
            <p:cNvSpPr/>
            <p:nvPr/>
          </p:nvSpPr>
          <p:spPr bwMode="auto">
            <a:xfrm>
              <a:off x="9885755" y="770441"/>
              <a:ext cx="9827" cy="3276"/>
            </a:xfrm>
            <a:custGeom>
              <a:avLst/>
              <a:gdLst>
                <a:gd name="T0" fmla="*/ 0 w 6"/>
                <a:gd name="T1" fmla="*/ 2 h 2"/>
                <a:gd name="T2" fmla="*/ 1 w 6"/>
                <a:gd name="T3" fmla="*/ 2 h 2"/>
                <a:gd name="T4" fmla="*/ 3 w 6"/>
                <a:gd name="T5" fmla="*/ 2 h 2"/>
                <a:gd name="T6" fmla="*/ 5 w 6"/>
                <a:gd name="T7" fmla="*/ 2 h 2"/>
                <a:gd name="T8" fmla="*/ 6 w 6"/>
                <a:gd name="T9" fmla="*/ 1 h 2"/>
                <a:gd name="T10" fmla="*/ 3 w 6"/>
                <a:gd name="T11" fmla="*/ 1 h 2"/>
                <a:gd name="T12" fmla="*/ 2 w 6"/>
                <a:gd name="T13" fmla="*/ 0 h 2"/>
                <a:gd name="T14" fmla="*/ 0 w 6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0"/>
                    <a:pt x="4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43" name="任意多边形: 形状 1042">
              <a:extLst>
                <a:ext uri="{FF2B5EF4-FFF2-40B4-BE49-F238E27FC236}">
                  <a16:creationId xmlns:a16="http://schemas.microsoft.com/office/drawing/2014/main" id="{C8CBB3B9-B193-4DB0-98E6-1FE6DF9283B6}"/>
                </a:ext>
              </a:extLst>
            </p:cNvPr>
            <p:cNvSpPr/>
            <p:nvPr/>
          </p:nvSpPr>
          <p:spPr bwMode="auto">
            <a:xfrm>
              <a:off x="9905816" y="699200"/>
              <a:ext cx="8598" cy="4913"/>
            </a:xfrm>
            <a:custGeom>
              <a:avLst/>
              <a:gdLst>
                <a:gd name="T0" fmla="*/ 0 w 5"/>
                <a:gd name="T1" fmla="*/ 1 h 3"/>
                <a:gd name="T2" fmla="*/ 1 w 5"/>
                <a:gd name="T3" fmla="*/ 2 h 3"/>
                <a:gd name="T4" fmla="*/ 2 w 5"/>
                <a:gd name="T5" fmla="*/ 2 h 3"/>
                <a:gd name="T6" fmla="*/ 2 w 5"/>
                <a:gd name="T7" fmla="*/ 2 h 3"/>
                <a:gd name="T8" fmla="*/ 5 w 5"/>
                <a:gd name="T9" fmla="*/ 3 h 3"/>
                <a:gd name="T10" fmla="*/ 4 w 5"/>
                <a:gd name="T11" fmla="*/ 1 h 3"/>
                <a:gd name="T12" fmla="*/ 3 w 5"/>
                <a:gd name="T13" fmla="*/ 1 h 3"/>
                <a:gd name="T14" fmla="*/ 2 w 5"/>
                <a:gd name="T15" fmla="*/ 1 h 3"/>
                <a:gd name="T16" fmla="*/ 1 w 5"/>
                <a:gd name="T17" fmla="*/ 0 h 3"/>
                <a:gd name="T18" fmla="*/ 0 w 5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2" y="3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44" name="任意多边形: 形状 1043">
              <a:extLst>
                <a:ext uri="{FF2B5EF4-FFF2-40B4-BE49-F238E27FC236}">
                  <a16:creationId xmlns:a16="http://schemas.microsoft.com/office/drawing/2014/main" id="{B2374BE5-B0BB-447F-B862-76853636BDCC}"/>
                </a:ext>
              </a:extLst>
            </p:cNvPr>
            <p:cNvSpPr/>
            <p:nvPr/>
          </p:nvSpPr>
          <p:spPr bwMode="auto">
            <a:xfrm>
              <a:off x="10265300" y="745056"/>
              <a:ext cx="9827" cy="8189"/>
            </a:xfrm>
            <a:custGeom>
              <a:avLst/>
              <a:gdLst>
                <a:gd name="T0" fmla="*/ 24 w 24"/>
                <a:gd name="T1" fmla="*/ 20 h 20"/>
                <a:gd name="T2" fmla="*/ 24 w 24"/>
                <a:gd name="T3" fmla="*/ 20 h 20"/>
                <a:gd name="T4" fmla="*/ 24 w 24"/>
                <a:gd name="T5" fmla="*/ 12 h 20"/>
                <a:gd name="T6" fmla="*/ 4 w 24"/>
                <a:gd name="T7" fmla="*/ 0 h 20"/>
                <a:gd name="T8" fmla="*/ 0 w 24"/>
                <a:gd name="T9" fmla="*/ 0 h 20"/>
                <a:gd name="T10" fmla="*/ 24 w 24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24" y="20"/>
                  </a:moveTo>
                  <a:lnTo>
                    <a:pt x="24" y="20"/>
                  </a:lnTo>
                  <a:lnTo>
                    <a:pt x="24" y="1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2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45" name="任意多边形: 形状 1044">
              <a:extLst>
                <a:ext uri="{FF2B5EF4-FFF2-40B4-BE49-F238E27FC236}">
                  <a16:creationId xmlns:a16="http://schemas.microsoft.com/office/drawing/2014/main" id="{91BF1264-68D0-4E06-A3AF-77597F0C578F}"/>
                </a:ext>
              </a:extLst>
            </p:cNvPr>
            <p:cNvSpPr/>
            <p:nvPr/>
          </p:nvSpPr>
          <p:spPr bwMode="auto">
            <a:xfrm>
              <a:off x="9910730" y="638194"/>
              <a:ext cx="8598" cy="6960"/>
            </a:xfrm>
            <a:custGeom>
              <a:avLst/>
              <a:gdLst>
                <a:gd name="T0" fmla="*/ 2 w 5"/>
                <a:gd name="T1" fmla="*/ 3 h 4"/>
                <a:gd name="T2" fmla="*/ 4 w 5"/>
                <a:gd name="T3" fmla="*/ 3 h 4"/>
                <a:gd name="T4" fmla="*/ 4 w 5"/>
                <a:gd name="T5" fmla="*/ 4 h 4"/>
                <a:gd name="T6" fmla="*/ 5 w 5"/>
                <a:gd name="T7" fmla="*/ 4 h 4"/>
                <a:gd name="T8" fmla="*/ 5 w 5"/>
                <a:gd name="T9" fmla="*/ 3 h 4"/>
                <a:gd name="T10" fmla="*/ 3 w 5"/>
                <a:gd name="T11" fmla="*/ 0 h 4"/>
                <a:gd name="T12" fmla="*/ 2 w 5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0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46" name="任意多边形: 形状 1045">
              <a:extLst>
                <a:ext uri="{FF2B5EF4-FFF2-40B4-BE49-F238E27FC236}">
                  <a16:creationId xmlns:a16="http://schemas.microsoft.com/office/drawing/2014/main" id="{22298AEE-F5C3-4B94-BA06-49A9B2FADD91}"/>
                </a:ext>
              </a:extLst>
            </p:cNvPr>
            <p:cNvSpPr/>
            <p:nvPr/>
          </p:nvSpPr>
          <p:spPr bwMode="auto">
            <a:xfrm>
              <a:off x="10271851" y="753245"/>
              <a:ext cx="6551" cy="10236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1 w 4"/>
                <a:gd name="T5" fmla="*/ 2 h 6"/>
                <a:gd name="T6" fmla="*/ 1 w 4"/>
                <a:gd name="T7" fmla="*/ 2 h 6"/>
                <a:gd name="T8" fmla="*/ 1 w 4"/>
                <a:gd name="T9" fmla="*/ 3 h 6"/>
                <a:gd name="T10" fmla="*/ 4 w 4"/>
                <a:gd name="T11" fmla="*/ 6 h 6"/>
                <a:gd name="T12" fmla="*/ 4 w 4"/>
                <a:gd name="T13" fmla="*/ 6 h 6"/>
                <a:gd name="T14" fmla="*/ 1 w 4"/>
                <a:gd name="T15" fmla="*/ 0 h 6"/>
                <a:gd name="T16" fmla="*/ 0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47" name="任意多边形: 形状 1046">
              <a:extLst>
                <a:ext uri="{FF2B5EF4-FFF2-40B4-BE49-F238E27FC236}">
                  <a16:creationId xmlns:a16="http://schemas.microsoft.com/office/drawing/2014/main" id="{46D4FE67-DD9A-48E1-8ABE-0B46DA022750}"/>
                </a:ext>
              </a:extLst>
            </p:cNvPr>
            <p:cNvSpPr/>
            <p:nvPr/>
          </p:nvSpPr>
          <p:spPr bwMode="auto">
            <a:xfrm>
              <a:off x="10125683" y="596022"/>
              <a:ext cx="5323" cy="655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4 h 4"/>
                <a:gd name="T4" fmla="*/ 3 w 3"/>
                <a:gd name="T5" fmla="*/ 0 h 4"/>
                <a:gd name="T6" fmla="*/ 0 w 3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3"/>
                    <a:pt x="3" y="2"/>
                    <a:pt x="3" y="0"/>
                  </a:cubicBezTo>
                  <a:cubicBezTo>
                    <a:pt x="2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48" name="任意多边形: 形状 1047">
              <a:extLst>
                <a:ext uri="{FF2B5EF4-FFF2-40B4-BE49-F238E27FC236}">
                  <a16:creationId xmlns:a16="http://schemas.microsoft.com/office/drawing/2014/main" id="{4F1EB7B4-A329-400F-A6BA-DE9DEF961966}"/>
                </a:ext>
              </a:extLst>
            </p:cNvPr>
            <p:cNvSpPr/>
            <p:nvPr/>
          </p:nvSpPr>
          <p:spPr bwMode="auto">
            <a:xfrm>
              <a:off x="10100708" y="856423"/>
              <a:ext cx="4913" cy="6960"/>
            </a:xfrm>
            <a:custGeom>
              <a:avLst/>
              <a:gdLst>
                <a:gd name="T0" fmla="*/ 0 w 12"/>
                <a:gd name="T1" fmla="*/ 17 h 17"/>
                <a:gd name="T2" fmla="*/ 12 w 12"/>
                <a:gd name="T3" fmla="*/ 17 h 17"/>
                <a:gd name="T4" fmla="*/ 12 w 12"/>
                <a:gd name="T5" fmla="*/ 0 h 17"/>
                <a:gd name="T6" fmla="*/ 0 w 12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0" y="17"/>
                  </a:moveTo>
                  <a:lnTo>
                    <a:pt x="12" y="17"/>
                  </a:lnTo>
                  <a:lnTo>
                    <a:pt x="1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49" name="任意多边形: 形状 1048">
              <a:extLst>
                <a:ext uri="{FF2B5EF4-FFF2-40B4-BE49-F238E27FC236}">
                  <a16:creationId xmlns:a16="http://schemas.microsoft.com/office/drawing/2014/main" id="{ED08D509-D400-4EBE-B94A-1D5E308383F8}"/>
                </a:ext>
              </a:extLst>
            </p:cNvPr>
            <p:cNvSpPr/>
            <p:nvPr/>
          </p:nvSpPr>
          <p:spPr bwMode="auto">
            <a:xfrm>
              <a:off x="10282087" y="758567"/>
              <a:ext cx="6551" cy="3276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2"/>
                    <a:pt x="4" y="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0" name="任意多边形: 形状 1049">
              <a:extLst>
                <a:ext uri="{FF2B5EF4-FFF2-40B4-BE49-F238E27FC236}">
                  <a16:creationId xmlns:a16="http://schemas.microsoft.com/office/drawing/2014/main" id="{5666FCB7-E58D-49F4-B0A5-5F2AA1EDF0DC}"/>
                </a:ext>
              </a:extLst>
            </p:cNvPr>
            <p:cNvSpPr/>
            <p:nvPr/>
          </p:nvSpPr>
          <p:spPr bwMode="auto">
            <a:xfrm>
              <a:off x="9994664" y="612809"/>
              <a:ext cx="3685" cy="5323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3 h 3"/>
                <a:gd name="T4" fmla="*/ 2 w 2"/>
                <a:gd name="T5" fmla="*/ 1 h 3"/>
                <a:gd name="T6" fmla="*/ 0 w 2"/>
                <a:gd name="T7" fmla="*/ 0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0"/>
                    <a:pt x="2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1" name="任意多边形: 形状 1050">
              <a:extLst>
                <a:ext uri="{FF2B5EF4-FFF2-40B4-BE49-F238E27FC236}">
                  <a16:creationId xmlns:a16="http://schemas.microsoft.com/office/drawing/2014/main" id="{2AA27E31-B2E4-47B7-BDBB-9F81ECB4E3F0}"/>
                </a:ext>
              </a:extLst>
            </p:cNvPr>
            <p:cNvSpPr/>
            <p:nvPr/>
          </p:nvSpPr>
          <p:spPr bwMode="auto">
            <a:xfrm>
              <a:off x="9904179" y="650068"/>
              <a:ext cx="4913" cy="3276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3 w 3"/>
                <a:gd name="T5" fmla="*/ 2 h 2"/>
                <a:gd name="T6" fmla="*/ 2 w 3"/>
                <a:gd name="T7" fmla="*/ 0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2" name="任意多边形: 形状 1051">
              <a:extLst>
                <a:ext uri="{FF2B5EF4-FFF2-40B4-BE49-F238E27FC236}">
                  <a16:creationId xmlns:a16="http://schemas.microsoft.com/office/drawing/2014/main" id="{619C9774-1F44-4FCF-A707-78BBEC4B40B1}"/>
                </a:ext>
              </a:extLst>
            </p:cNvPr>
            <p:cNvSpPr/>
            <p:nvPr/>
          </p:nvSpPr>
          <p:spPr bwMode="auto">
            <a:xfrm>
              <a:off x="9889029" y="680775"/>
              <a:ext cx="4913" cy="3276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3" name="任意多边形: 形状 1052">
              <a:extLst>
                <a:ext uri="{FF2B5EF4-FFF2-40B4-BE49-F238E27FC236}">
                  <a16:creationId xmlns:a16="http://schemas.microsoft.com/office/drawing/2014/main" id="{F7128B2D-27EC-4657-89F8-B1FC57CE410B}"/>
                </a:ext>
              </a:extLst>
            </p:cNvPr>
            <p:cNvSpPr/>
            <p:nvPr/>
          </p:nvSpPr>
          <p:spPr bwMode="auto">
            <a:xfrm>
              <a:off x="9890667" y="675452"/>
              <a:ext cx="4913" cy="3276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2 h 2"/>
                <a:gd name="T4" fmla="*/ 1 w 3"/>
                <a:gd name="T5" fmla="*/ 0 h 2"/>
                <a:gd name="T6" fmla="*/ 0 w 3"/>
                <a:gd name="T7" fmla="*/ 0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4" name="任意多边形: 形状 1053">
              <a:extLst>
                <a:ext uri="{FF2B5EF4-FFF2-40B4-BE49-F238E27FC236}">
                  <a16:creationId xmlns:a16="http://schemas.microsoft.com/office/drawing/2014/main" id="{441C86A0-6357-44A4-BFCF-02A1C41B0D12}"/>
                </a:ext>
              </a:extLst>
            </p:cNvPr>
            <p:cNvSpPr/>
            <p:nvPr/>
          </p:nvSpPr>
          <p:spPr bwMode="auto">
            <a:xfrm>
              <a:off x="9862007" y="756930"/>
              <a:ext cx="5323" cy="3276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2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5" name="任意多边形: 形状 1054">
              <a:extLst>
                <a:ext uri="{FF2B5EF4-FFF2-40B4-BE49-F238E27FC236}">
                  <a16:creationId xmlns:a16="http://schemas.microsoft.com/office/drawing/2014/main" id="{A13705A6-EDD2-49FE-84A9-92F7F4A62F3C}"/>
                </a:ext>
              </a:extLst>
            </p:cNvPr>
            <p:cNvSpPr/>
            <p:nvPr/>
          </p:nvSpPr>
          <p:spPr bwMode="auto">
            <a:xfrm>
              <a:off x="9862007" y="751607"/>
              <a:ext cx="5323" cy="3276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6" name="任意多边形: 形状 1055">
              <a:extLst>
                <a:ext uri="{FF2B5EF4-FFF2-40B4-BE49-F238E27FC236}">
                  <a16:creationId xmlns:a16="http://schemas.microsoft.com/office/drawing/2014/main" id="{F2375EDF-1800-4625-ACDF-2B3FFC15C490}"/>
                </a:ext>
              </a:extLst>
            </p:cNvPr>
            <p:cNvSpPr/>
            <p:nvPr/>
          </p:nvSpPr>
          <p:spPr bwMode="auto">
            <a:xfrm>
              <a:off x="10035197" y="572275"/>
              <a:ext cx="1638" cy="6960"/>
            </a:xfrm>
            <a:custGeom>
              <a:avLst/>
              <a:gdLst>
                <a:gd name="T0" fmla="*/ 0 w 1"/>
                <a:gd name="T1" fmla="*/ 2 h 4"/>
                <a:gd name="T2" fmla="*/ 1 w 1"/>
                <a:gd name="T3" fmla="*/ 4 h 4"/>
                <a:gd name="T4" fmla="*/ 1 w 1"/>
                <a:gd name="T5" fmla="*/ 2 h 4"/>
                <a:gd name="T6" fmla="*/ 0 w 1"/>
                <a:gd name="T7" fmla="*/ 0 h 4"/>
                <a:gd name="T8" fmla="*/ 0 w 1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2"/>
                  </a:moveTo>
                  <a:cubicBezTo>
                    <a:pt x="0" y="3"/>
                    <a:pt x="0" y="3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7" name="任意多边形: 形状 1056">
              <a:extLst>
                <a:ext uri="{FF2B5EF4-FFF2-40B4-BE49-F238E27FC236}">
                  <a16:creationId xmlns:a16="http://schemas.microsoft.com/office/drawing/2014/main" id="{2AB426A8-FC13-48F2-B3A3-996951A873F6}"/>
                </a:ext>
              </a:extLst>
            </p:cNvPr>
            <p:cNvSpPr/>
            <p:nvPr/>
          </p:nvSpPr>
          <p:spPr bwMode="auto">
            <a:xfrm>
              <a:off x="9996302" y="580874"/>
              <a:ext cx="2047" cy="4913"/>
            </a:xfrm>
            <a:custGeom>
              <a:avLst/>
              <a:gdLst>
                <a:gd name="T0" fmla="*/ 0 w 1"/>
                <a:gd name="T1" fmla="*/ 1 h 3"/>
                <a:gd name="T2" fmla="*/ 1 w 1"/>
                <a:gd name="T3" fmla="*/ 3 h 3"/>
                <a:gd name="T4" fmla="*/ 0 w 1"/>
                <a:gd name="T5" fmla="*/ 0 h 3"/>
                <a:gd name="T6" fmla="*/ 0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0" y="2"/>
                    <a:pt x="1" y="3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8" name="任意多边形: 形状 1057">
              <a:extLst>
                <a:ext uri="{FF2B5EF4-FFF2-40B4-BE49-F238E27FC236}">
                  <a16:creationId xmlns:a16="http://schemas.microsoft.com/office/drawing/2014/main" id="{B57BD739-C1F7-4DAA-B384-2C6DB3FB14AD}"/>
                </a:ext>
              </a:extLst>
            </p:cNvPr>
            <p:cNvSpPr/>
            <p:nvPr/>
          </p:nvSpPr>
          <p:spPr bwMode="auto">
            <a:xfrm>
              <a:off x="9860370" y="787228"/>
              <a:ext cx="5323" cy="3276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1" y="2"/>
                    <a:pt x="3" y="1"/>
                  </a:cubicBezTo>
                  <a:cubicBezTo>
                    <a:pt x="2" y="0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9" name="任意多边形: 形状 1058">
              <a:extLst>
                <a:ext uri="{FF2B5EF4-FFF2-40B4-BE49-F238E27FC236}">
                  <a16:creationId xmlns:a16="http://schemas.microsoft.com/office/drawing/2014/main" id="{EDCB405E-C6AB-4141-9B3B-213E021A7757}"/>
                </a:ext>
              </a:extLst>
            </p:cNvPr>
            <p:cNvSpPr/>
            <p:nvPr/>
          </p:nvSpPr>
          <p:spPr bwMode="auto">
            <a:xfrm>
              <a:off x="9860370" y="782315"/>
              <a:ext cx="3276" cy="3276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1 h 2"/>
                <a:gd name="T6" fmla="*/ 1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0" name="任意多边形: 形状 1059">
              <a:extLst>
                <a:ext uri="{FF2B5EF4-FFF2-40B4-BE49-F238E27FC236}">
                  <a16:creationId xmlns:a16="http://schemas.microsoft.com/office/drawing/2014/main" id="{1D0E9A80-1C48-4557-A8E5-93F810BC0EB9}"/>
                </a:ext>
              </a:extLst>
            </p:cNvPr>
            <p:cNvSpPr/>
            <p:nvPr/>
          </p:nvSpPr>
          <p:spPr bwMode="auto">
            <a:xfrm>
              <a:off x="10028238" y="575551"/>
              <a:ext cx="3685" cy="3685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1" name="任意多边形: 形状 1060">
              <a:extLst>
                <a:ext uri="{FF2B5EF4-FFF2-40B4-BE49-F238E27FC236}">
                  <a16:creationId xmlns:a16="http://schemas.microsoft.com/office/drawing/2014/main" id="{ACDEEB8D-011D-440E-A3E3-6B65B9856794}"/>
                </a:ext>
              </a:extLst>
            </p:cNvPr>
            <p:cNvSpPr/>
            <p:nvPr/>
          </p:nvSpPr>
          <p:spPr bwMode="auto">
            <a:xfrm>
              <a:off x="10030285" y="569000"/>
              <a:ext cx="3276" cy="4913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3 h 3"/>
                <a:gd name="T4" fmla="*/ 2 w 2"/>
                <a:gd name="T5" fmla="*/ 2 h 3"/>
                <a:gd name="T6" fmla="*/ 0 w 2"/>
                <a:gd name="T7" fmla="*/ 0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2" name="任意多边形: 形状 1061">
              <a:extLst>
                <a:ext uri="{FF2B5EF4-FFF2-40B4-BE49-F238E27FC236}">
                  <a16:creationId xmlns:a16="http://schemas.microsoft.com/office/drawing/2014/main" id="{D7307F03-8AB9-46B5-9F3F-873C2E0BCAC5}"/>
                </a:ext>
              </a:extLst>
            </p:cNvPr>
            <p:cNvSpPr/>
            <p:nvPr/>
          </p:nvSpPr>
          <p:spPr bwMode="auto">
            <a:xfrm>
              <a:off x="10275126" y="746694"/>
              <a:ext cx="5323" cy="4913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3"/>
                    <a:pt x="1" y="3"/>
                    <a:pt x="3" y="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3" name="任意多边形: 形状 1062">
              <a:extLst>
                <a:ext uri="{FF2B5EF4-FFF2-40B4-BE49-F238E27FC236}">
                  <a16:creationId xmlns:a16="http://schemas.microsoft.com/office/drawing/2014/main" id="{379B2811-F30C-4E03-A1E5-B7A4DDDA5476}"/>
                </a:ext>
              </a:extLst>
            </p:cNvPr>
            <p:cNvSpPr/>
            <p:nvPr/>
          </p:nvSpPr>
          <p:spPr bwMode="auto">
            <a:xfrm>
              <a:off x="9945942" y="611171"/>
              <a:ext cx="2047" cy="3276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4" name="任意多边形: 形状 1063">
              <a:extLst>
                <a:ext uri="{FF2B5EF4-FFF2-40B4-BE49-F238E27FC236}">
                  <a16:creationId xmlns:a16="http://schemas.microsoft.com/office/drawing/2014/main" id="{791A02D6-CCA3-4AC6-8088-3D018D73CF3D}"/>
                </a:ext>
              </a:extLst>
            </p:cNvPr>
            <p:cNvSpPr/>
            <p:nvPr/>
          </p:nvSpPr>
          <p:spPr bwMode="auto">
            <a:xfrm>
              <a:off x="9944304" y="606258"/>
              <a:ext cx="3685" cy="3276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5" name="任意多边形: 形状 1064">
              <a:extLst>
                <a:ext uri="{FF2B5EF4-FFF2-40B4-BE49-F238E27FC236}">
                  <a16:creationId xmlns:a16="http://schemas.microsoft.com/office/drawing/2014/main" id="{CA193A35-3EA4-4BA1-B4A8-EAA9A4F8B265}"/>
                </a:ext>
              </a:extLst>
            </p:cNvPr>
            <p:cNvSpPr/>
            <p:nvPr/>
          </p:nvSpPr>
          <p:spPr bwMode="auto">
            <a:xfrm>
              <a:off x="9885755" y="675452"/>
              <a:ext cx="3276" cy="3276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6" name="任意多边形: 形状 1065">
              <a:extLst>
                <a:ext uri="{FF2B5EF4-FFF2-40B4-BE49-F238E27FC236}">
                  <a16:creationId xmlns:a16="http://schemas.microsoft.com/office/drawing/2014/main" id="{1DBA92BB-3BFA-4CD7-A447-AF95EABF595A}"/>
                </a:ext>
              </a:extLst>
            </p:cNvPr>
            <p:cNvSpPr/>
            <p:nvPr/>
          </p:nvSpPr>
          <p:spPr bwMode="auto">
            <a:xfrm>
              <a:off x="10276764" y="751607"/>
              <a:ext cx="5323" cy="5323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2 h 3"/>
                <a:gd name="T4" fmla="*/ 1 w 3"/>
                <a:gd name="T5" fmla="*/ 2 h 3"/>
                <a:gd name="T6" fmla="*/ 1 w 3"/>
                <a:gd name="T7" fmla="*/ 0 h 3"/>
                <a:gd name="T8" fmla="*/ 0 w 3"/>
                <a:gd name="T9" fmla="*/ 0 h 3"/>
                <a:gd name="T10" fmla="*/ 3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3" y="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7" name="任意多边形: 形状 1066">
              <a:extLst>
                <a:ext uri="{FF2B5EF4-FFF2-40B4-BE49-F238E27FC236}">
                  <a16:creationId xmlns:a16="http://schemas.microsoft.com/office/drawing/2014/main" id="{1686F738-4E34-4508-82C6-2D806554AF1C}"/>
                </a:ext>
              </a:extLst>
            </p:cNvPr>
            <p:cNvSpPr/>
            <p:nvPr/>
          </p:nvSpPr>
          <p:spPr bwMode="auto">
            <a:xfrm>
              <a:off x="10187918" y="631643"/>
              <a:ext cx="4913" cy="3276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2"/>
                    <a:pt x="2" y="2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8" name="任意多边形: 形状 1067">
              <a:extLst>
                <a:ext uri="{FF2B5EF4-FFF2-40B4-BE49-F238E27FC236}">
                  <a16:creationId xmlns:a16="http://schemas.microsoft.com/office/drawing/2014/main" id="{33F5946A-70D2-431A-9648-94CF562A5F21}"/>
                </a:ext>
              </a:extLst>
            </p:cNvPr>
            <p:cNvSpPr/>
            <p:nvPr/>
          </p:nvSpPr>
          <p:spPr bwMode="auto">
            <a:xfrm>
              <a:off x="9900903" y="684050"/>
              <a:ext cx="3276" cy="3276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9" name="任意多边形: 形状 1068">
              <a:extLst>
                <a:ext uri="{FF2B5EF4-FFF2-40B4-BE49-F238E27FC236}">
                  <a16:creationId xmlns:a16="http://schemas.microsoft.com/office/drawing/2014/main" id="{4972F819-F300-4ABE-B447-56B34444F5B7}"/>
                </a:ext>
              </a:extLst>
            </p:cNvPr>
            <p:cNvSpPr/>
            <p:nvPr/>
          </p:nvSpPr>
          <p:spPr bwMode="auto">
            <a:xfrm>
              <a:off x="9924241" y="650068"/>
              <a:ext cx="3276" cy="1638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0" name="任意多边形: 形状 1069">
              <a:extLst>
                <a:ext uri="{FF2B5EF4-FFF2-40B4-BE49-F238E27FC236}">
                  <a16:creationId xmlns:a16="http://schemas.microsoft.com/office/drawing/2014/main" id="{3CE0AD1C-175F-4FE7-9CDA-4497E28747CD}"/>
                </a:ext>
              </a:extLst>
            </p:cNvPr>
            <p:cNvSpPr/>
            <p:nvPr/>
          </p:nvSpPr>
          <p:spPr bwMode="auto">
            <a:xfrm>
              <a:off x="10445451" y="900641"/>
              <a:ext cx="67557" cy="85163"/>
            </a:xfrm>
            <a:custGeom>
              <a:avLst/>
              <a:gdLst>
                <a:gd name="T0" fmla="*/ 64 w 70"/>
                <a:gd name="T1" fmla="*/ 78 h 86"/>
                <a:gd name="T2" fmla="*/ 61 w 70"/>
                <a:gd name="T3" fmla="*/ 74 h 86"/>
                <a:gd name="T4" fmla="*/ 56 w 70"/>
                <a:gd name="T5" fmla="*/ 66 h 86"/>
                <a:gd name="T6" fmla="*/ 41 w 70"/>
                <a:gd name="T7" fmla="*/ 40 h 86"/>
                <a:gd name="T8" fmla="*/ 55 w 70"/>
                <a:gd name="T9" fmla="*/ 18 h 86"/>
                <a:gd name="T10" fmla="*/ 61 w 70"/>
                <a:gd name="T11" fmla="*/ 10 h 86"/>
                <a:gd name="T12" fmla="*/ 65 w 70"/>
                <a:gd name="T13" fmla="*/ 5 h 86"/>
                <a:gd name="T14" fmla="*/ 69 w 70"/>
                <a:gd name="T15" fmla="*/ 3 h 86"/>
                <a:gd name="T16" fmla="*/ 69 w 70"/>
                <a:gd name="T17" fmla="*/ 0 h 86"/>
                <a:gd name="T18" fmla="*/ 46 w 70"/>
                <a:gd name="T19" fmla="*/ 0 h 86"/>
                <a:gd name="T20" fmla="*/ 46 w 70"/>
                <a:gd name="T21" fmla="*/ 3 h 86"/>
                <a:gd name="T22" fmla="*/ 49 w 70"/>
                <a:gd name="T23" fmla="*/ 5 h 86"/>
                <a:gd name="T24" fmla="*/ 50 w 70"/>
                <a:gd name="T25" fmla="*/ 8 h 86"/>
                <a:gd name="T26" fmla="*/ 50 w 70"/>
                <a:gd name="T27" fmla="*/ 11 h 86"/>
                <a:gd name="T28" fmla="*/ 49 w 70"/>
                <a:gd name="T29" fmla="*/ 14 h 86"/>
                <a:gd name="T30" fmla="*/ 46 w 70"/>
                <a:gd name="T31" fmla="*/ 19 h 86"/>
                <a:gd name="T32" fmla="*/ 37 w 70"/>
                <a:gd name="T33" fmla="*/ 34 h 86"/>
                <a:gd name="T34" fmla="*/ 28 w 70"/>
                <a:gd name="T35" fmla="*/ 19 h 86"/>
                <a:gd name="T36" fmla="*/ 24 w 70"/>
                <a:gd name="T37" fmla="*/ 12 h 86"/>
                <a:gd name="T38" fmla="*/ 23 w 70"/>
                <a:gd name="T39" fmla="*/ 8 h 86"/>
                <a:gd name="T40" fmla="*/ 24 w 70"/>
                <a:gd name="T41" fmla="*/ 5 h 86"/>
                <a:gd name="T42" fmla="*/ 29 w 70"/>
                <a:gd name="T43" fmla="*/ 3 h 86"/>
                <a:gd name="T44" fmla="*/ 29 w 70"/>
                <a:gd name="T45" fmla="*/ 0 h 86"/>
                <a:gd name="T46" fmla="*/ 2 w 70"/>
                <a:gd name="T47" fmla="*/ 0 h 86"/>
                <a:gd name="T48" fmla="*/ 2 w 70"/>
                <a:gd name="T49" fmla="*/ 3 h 86"/>
                <a:gd name="T50" fmla="*/ 4 w 70"/>
                <a:gd name="T51" fmla="*/ 4 h 86"/>
                <a:gd name="T52" fmla="*/ 6 w 70"/>
                <a:gd name="T53" fmla="*/ 6 h 86"/>
                <a:gd name="T54" fmla="*/ 8 w 70"/>
                <a:gd name="T55" fmla="*/ 9 h 86"/>
                <a:gd name="T56" fmla="*/ 12 w 70"/>
                <a:gd name="T57" fmla="*/ 14 h 86"/>
                <a:gd name="T58" fmla="*/ 30 w 70"/>
                <a:gd name="T59" fmla="*/ 43 h 86"/>
                <a:gd name="T60" fmla="*/ 15 w 70"/>
                <a:gd name="T61" fmla="*/ 66 h 86"/>
                <a:gd name="T62" fmla="*/ 10 w 70"/>
                <a:gd name="T63" fmla="*/ 75 h 86"/>
                <a:gd name="T64" fmla="*/ 7 w 70"/>
                <a:gd name="T65" fmla="*/ 78 h 86"/>
                <a:gd name="T66" fmla="*/ 4 w 70"/>
                <a:gd name="T67" fmla="*/ 81 h 86"/>
                <a:gd name="T68" fmla="*/ 0 w 70"/>
                <a:gd name="T69" fmla="*/ 82 h 86"/>
                <a:gd name="T70" fmla="*/ 0 w 70"/>
                <a:gd name="T71" fmla="*/ 86 h 86"/>
                <a:gd name="T72" fmla="*/ 24 w 70"/>
                <a:gd name="T73" fmla="*/ 86 h 86"/>
                <a:gd name="T74" fmla="*/ 24 w 70"/>
                <a:gd name="T75" fmla="*/ 82 h 86"/>
                <a:gd name="T76" fmla="*/ 20 w 70"/>
                <a:gd name="T77" fmla="*/ 81 h 86"/>
                <a:gd name="T78" fmla="*/ 19 w 70"/>
                <a:gd name="T79" fmla="*/ 77 h 86"/>
                <a:gd name="T80" fmla="*/ 22 w 70"/>
                <a:gd name="T81" fmla="*/ 69 h 86"/>
                <a:gd name="T82" fmla="*/ 34 w 70"/>
                <a:gd name="T83" fmla="*/ 50 h 86"/>
                <a:gd name="T84" fmla="*/ 45 w 70"/>
                <a:gd name="T85" fmla="*/ 68 h 86"/>
                <a:gd name="T86" fmla="*/ 48 w 70"/>
                <a:gd name="T87" fmla="*/ 74 h 86"/>
                <a:gd name="T88" fmla="*/ 49 w 70"/>
                <a:gd name="T89" fmla="*/ 78 h 86"/>
                <a:gd name="T90" fmla="*/ 47 w 70"/>
                <a:gd name="T91" fmla="*/ 81 h 86"/>
                <a:gd name="T92" fmla="*/ 43 w 70"/>
                <a:gd name="T93" fmla="*/ 82 h 86"/>
                <a:gd name="T94" fmla="*/ 43 w 70"/>
                <a:gd name="T95" fmla="*/ 86 h 86"/>
                <a:gd name="T96" fmla="*/ 70 w 70"/>
                <a:gd name="T97" fmla="*/ 86 h 86"/>
                <a:gd name="T98" fmla="*/ 70 w 70"/>
                <a:gd name="T99" fmla="*/ 82 h 86"/>
                <a:gd name="T100" fmla="*/ 67 w 70"/>
                <a:gd name="T101" fmla="*/ 81 h 86"/>
                <a:gd name="T102" fmla="*/ 64 w 70"/>
                <a:gd name="T103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86">
                  <a:moveTo>
                    <a:pt x="64" y="78"/>
                  </a:moveTo>
                  <a:cubicBezTo>
                    <a:pt x="63" y="77"/>
                    <a:pt x="62" y="76"/>
                    <a:pt x="61" y="74"/>
                  </a:cubicBezTo>
                  <a:cubicBezTo>
                    <a:pt x="60" y="73"/>
                    <a:pt x="59" y="70"/>
                    <a:pt x="56" y="6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7" y="14"/>
                    <a:pt x="59" y="11"/>
                    <a:pt x="61" y="10"/>
                  </a:cubicBezTo>
                  <a:cubicBezTo>
                    <a:pt x="62" y="8"/>
                    <a:pt x="63" y="6"/>
                    <a:pt x="65" y="5"/>
                  </a:cubicBezTo>
                  <a:cubicBezTo>
                    <a:pt x="66" y="4"/>
                    <a:pt x="67" y="4"/>
                    <a:pt x="69" y="3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4"/>
                    <a:pt x="49" y="4"/>
                    <a:pt x="49" y="5"/>
                  </a:cubicBezTo>
                  <a:cubicBezTo>
                    <a:pt x="50" y="6"/>
                    <a:pt x="50" y="7"/>
                    <a:pt x="50" y="8"/>
                  </a:cubicBezTo>
                  <a:cubicBezTo>
                    <a:pt x="50" y="9"/>
                    <a:pt x="50" y="10"/>
                    <a:pt x="50" y="11"/>
                  </a:cubicBezTo>
                  <a:cubicBezTo>
                    <a:pt x="50" y="12"/>
                    <a:pt x="49" y="13"/>
                    <a:pt x="49" y="14"/>
                  </a:cubicBezTo>
                  <a:cubicBezTo>
                    <a:pt x="48" y="16"/>
                    <a:pt x="47" y="17"/>
                    <a:pt x="46" y="19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6"/>
                    <a:pt x="25" y="14"/>
                    <a:pt x="24" y="12"/>
                  </a:cubicBezTo>
                  <a:cubicBezTo>
                    <a:pt x="23" y="11"/>
                    <a:pt x="23" y="9"/>
                    <a:pt x="23" y="8"/>
                  </a:cubicBezTo>
                  <a:cubicBezTo>
                    <a:pt x="23" y="7"/>
                    <a:pt x="23" y="6"/>
                    <a:pt x="24" y="5"/>
                  </a:cubicBezTo>
                  <a:cubicBezTo>
                    <a:pt x="25" y="4"/>
                    <a:pt x="27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5" y="4"/>
                    <a:pt x="5" y="5"/>
                    <a:pt x="6" y="6"/>
                  </a:cubicBezTo>
                  <a:cubicBezTo>
                    <a:pt x="7" y="6"/>
                    <a:pt x="7" y="7"/>
                    <a:pt x="8" y="9"/>
                  </a:cubicBezTo>
                  <a:cubicBezTo>
                    <a:pt x="9" y="10"/>
                    <a:pt x="10" y="12"/>
                    <a:pt x="12" y="14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3" y="70"/>
                    <a:pt x="11" y="73"/>
                    <a:pt x="10" y="75"/>
                  </a:cubicBezTo>
                  <a:cubicBezTo>
                    <a:pt x="9" y="76"/>
                    <a:pt x="7" y="77"/>
                    <a:pt x="7" y="78"/>
                  </a:cubicBezTo>
                  <a:cubicBezTo>
                    <a:pt x="6" y="79"/>
                    <a:pt x="5" y="80"/>
                    <a:pt x="4" y="81"/>
                  </a:cubicBezTo>
                  <a:cubicBezTo>
                    <a:pt x="3" y="81"/>
                    <a:pt x="1" y="82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2" y="82"/>
                    <a:pt x="21" y="82"/>
                    <a:pt x="20" y="81"/>
                  </a:cubicBezTo>
                  <a:cubicBezTo>
                    <a:pt x="19" y="80"/>
                    <a:pt x="19" y="79"/>
                    <a:pt x="19" y="77"/>
                  </a:cubicBezTo>
                  <a:cubicBezTo>
                    <a:pt x="19" y="75"/>
                    <a:pt x="20" y="72"/>
                    <a:pt x="22" y="6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6" y="71"/>
                    <a:pt x="47" y="72"/>
                    <a:pt x="48" y="74"/>
                  </a:cubicBezTo>
                  <a:cubicBezTo>
                    <a:pt x="48" y="75"/>
                    <a:pt x="49" y="76"/>
                    <a:pt x="49" y="78"/>
                  </a:cubicBezTo>
                  <a:cubicBezTo>
                    <a:pt x="49" y="79"/>
                    <a:pt x="48" y="80"/>
                    <a:pt x="47" y="81"/>
                  </a:cubicBezTo>
                  <a:cubicBezTo>
                    <a:pt x="46" y="82"/>
                    <a:pt x="45" y="82"/>
                    <a:pt x="43" y="82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69" y="82"/>
                    <a:pt x="68" y="81"/>
                    <a:pt x="67" y="81"/>
                  </a:cubicBezTo>
                  <a:cubicBezTo>
                    <a:pt x="66" y="80"/>
                    <a:pt x="65" y="79"/>
                    <a:pt x="64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1" name="任意多边形: 形状 1070">
              <a:extLst>
                <a:ext uri="{FF2B5EF4-FFF2-40B4-BE49-F238E27FC236}">
                  <a16:creationId xmlns:a16="http://schemas.microsoft.com/office/drawing/2014/main" id="{3379AFC4-F788-43B7-8CEC-AD509AD5D4D0}"/>
                </a:ext>
              </a:extLst>
            </p:cNvPr>
            <p:cNvSpPr/>
            <p:nvPr/>
          </p:nvSpPr>
          <p:spPr bwMode="auto">
            <a:xfrm>
              <a:off x="10519968" y="925617"/>
              <a:ext cx="24157" cy="60187"/>
            </a:xfrm>
            <a:custGeom>
              <a:avLst/>
              <a:gdLst>
                <a:gd name="T0" fmla="*/ 19 w 25"/>
                <a:gd name="T1" fmla="*/ 52 h 61"/>
                <a:gd name="T2" fmla="*/ 18 w 25"/>
                <a:gd name="T3" fmla="*/ 45 h 61"/>
                <a:gd name="T4" fmla="*/ 18 w 25"/>
                <a:gd name="T5" fmla="*/ 0 h 61"/>
                <a:gd name="T6" fmla="*/ 15 w 25"/>
                <a:gd name="T7" fmla="*/ 0 h 61"/>
                <a:gd name="T8" fmla="*/ 0 w 25"/>
                <a:gd name="T9" fmla="*/ 1 h 61"/>
                <a:gd name="T10" fmla="*/ 0 w 25"/>
                <a:gd name="T11" fmla="*/ 4 h 61"/>
                <a:gd name="T12" fmla="*/ 4 w 25"/>
                <a:gd name="T13" fmla="*/ 5 h 61"/>
                <a:gd name="T14" fmla="*/ 7 w 25"/>
                <a:gd name="T15" fmla="*/ 7 h 61"/>
                <a:gd name="T16" fmla="*/ 8 w 25"/>
                <a:gd name="T17" fmla="*/ 11 h 61"/>
                <a:gd name="T18" fmla="*/ 8 w 25"/>
                <a:gd name="T19" fmla="*/ 18 h 61"/>
                <a:gd name="T20" fmla="*/ 8 w 25"/>
                <a:gd name="T21" fmla="*/ 45 h 61"/>
                <a:gd name="T22" fmla="*/ 7 w 25"/>
                <a:gd name="T23" fmla="*/ 52 h 61"/>
                <a:gd name="T24" fmla="*/ 6 w 25"/>
                <a:gd name="T25" fmla="*/ 55 h 61"/>
                <a:gd name="T26" fmla="*/ 4 w 25"/>
                <a:gd name="T27" fmla="*/ 56 h 61"/>
                <a:gd name="T28" fmla="*/ 1 w 25"/>
                <a:gd name="T29" fmla="*/ 57 h 61"/>
                <a:gd name="T30" fmla="*/ 1 w 25"/>
                <a:gd name="T31" fmla="*/ 61 h 61"/>
                <a:gd name="T32" fmla="*/ 25 w 25"/>
                <a:gd name="T33" fmla="*/ 61 h 61"/>
                <a:gd name="T34" fmla="*/ 25 w 25"/>
                <a:gd name="T35" fmla="*/ 57 h 61"/>
                <a:gd name="T36" fmla="*/ 21 w 25"/>
                <a:gd name="T37" fmla="*/ 56 h 61"/>
                <a:gd name="T38" fmla="*/ 19 w 25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61">
                  <a:moveTo>
                    <a:pt x="19" y="52"/>
                  </a:moveTo>
                  <a:cubicBezTo>
                    <a:pt x="19" y="51"/>
                    <a:pt x="18" y="48"/>
                    <a:pt x="18" y="4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7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4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2" name="矩形 1071">
              <a:extLst>
                <a:ext uri="{FF2B5EF4-FFF2-40B4-BE49-F238E27FC236}">
                  <a16:creationId xmlns:a16="http://schemas.microsoft.com/office/drawing/2014/main" id="{EB4E9177-CD56-460B-8857-2F292270ED4C}"/>
                </a:ext>
              </a:extLst>
            </p:cNvPr>
            <p:cNvSpPr/>
            <p:nvPr/>
          </p:nvSpPr>
          <p:spPr bwMode="auto">
            <a:xfrm>
              <a:off x="10526929" y="901869"/>
              <a:ext cx="11464" cy="118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3" name="任意多边形: 形状 1072">
              <a:extLst>
                <a:ext uri="{FF2B5EF4-FFF2-40B4-BE49-F238E27FC236}">
                  <a16:creationId xmlns:a16="http://schemas.microsoft.com/office/drawing/2014/main" id="{DE55592D-B2F0-4D14-B145-284B5F81A24B}"/>
                </a:ext>
              </a:extLst>
            </p:cNvPr>
            <p:cNvSpPr/>
            <p:nvPr/>
          </p:nvSpPr>
          <p:spPr bwMode="auto">
            <a:xfrm>
              <a:off x="10554771" y="925617"/>
              <a:ext cx="60187" cy="60187"/>
            </a:xfrm>
            <a:custGeom>
              <a:avLst/>
              <a:gdLst>
                <a:gd name="T0" fmla="*/ 56 w 62"/>
                <a:gd name="T1" fmla="*/ 54 h 61"/>
                <a:gd name="T2" fmla="*/ 55 w 62"/>
                <a:gd name="T3" fmla="*/ 51 h 61"/>
                <a:gd name="T4" fmla="*/ 54 w 62"/>
                <a:gd name="T5" fmla="*/ 45 h 61"/>
                <a:gd name="T6" fmla="*/ 54 w 62"/>
                <a:gd name="T7" fmla="*/ 21 h 61"/>
                <a:gd name="T8" fmla="*/ 54 w 62"/>
                <a:gd name="T9" fmla="*/ 13 h 61"/>
                <a:gd name="T10" fmla="*/ 52 w 62"/>
                <a:gd name="T11" fmla="*/ 7 h 61"/>
                <a:gd name="T12" fmla="*/ 48 w 62"/>
                <a:gd name="T13" fmla="*/ 3 h 61"/>
                <a:gd name="T14" fmla="*/ 44 w 62"/>
                <a:gd name="T15" fmla="*/ 0 h 61"/>
                <a:gd name="T16" fmla="*/ 38 w 62"/>
                <a:gd name="T17" fmla="*/ 0 h 61"/>
                <a:gd name="T18" fmla="*/ 32 w 62"/>
                <a:gd name="T19" fmla="*/ 1 h 61"/>
                <a:gd name="T20" fmla="*/ 26 w 62"/>
                <a:gd name="T21" fmla="*/ 4 h 61"/>
                <a:gd name="T22" fmla="*/ 18 w 62"/>
                <a:gd name="T23" fmla="*/ 11 h 61"/>
                <a:gd name="T24" fmla="*/ 17 w 62"/>
                <a:gd name="T25" fmla="*/ 10 h 61"/>
                <a:gd name="T26" fmla="*/ 18 w 62"/>
                <a:gd name="T27" fmla="*/ 0 h 61"/>
                <a:gd name="T28" fmla="*/ 14 w 62"/>
                <a:gd name="T29" fmla="*/ 0 h 61"/>
                <a:gd name="T30" fmla="*/ 0 w 62"/>
                <a:gd name="T31" fmla="*/ 1 h 61"/>
                <a:gd name="T32" fmla="*/ 0 w 62"/>
                <a:gd name="T33" fmla="*/ 4 h 61"/>
                <a:gd name="T34" fmla="*/ 4 w 62"/>
                <a:gd name="T35" fmla="*/ 5 h 61"/>
                <a:gd name="T36" fmla="*/ 6 w 62"/>
                <a:gd name="T37" fmla="*/ 7 h 61"/>
                <a:gd name="T38" fmla="*/ 7 w 62"/>
                <a:gd name="T39" fmla="*/ 11 h 61"/>
                <a:gd name="T40" fmla="*/ 7 w 62"/>
                <a:gd name="T41" fmla="*/ 18 h 61"/>
                <a:gd name="T42" fmla="*/ 7 w 62"/>
                <a:gd name="T43" fmla="*/ 45 h 61"/>
                <a:gd name="T44" fmla="*/ 7 w 62"/>
                <a:gd name="T45" fmla="*/ 52 h 61"/>
                <a:gd name="T46" fmla="*/ 6 w 62"/>
                <a:gd name="T47" fmla="*/ 55 h 61"/>
                <a:gd name="T48" fmla="*/ 4 w 62"/>
                <a:gd name="T49" fmla="*/ 56 h 61"/>
                <a:gd name="T50" fmla="*/ 1 w 62"/>
                <a:gd name="T51" fmla="*/ 57 h 61"/>
                <a:gd name="T52" fmla="*/ 1 w 62"/>
                <a:gd name="T53" fmla="*/ 61 h 61"/>
                <a:gd name="T54" fmla="*/ 25 w 62"/>
                <a:gd name="T55" fmla="*/ 61 h 61"/>
                <a:gd name="T56" fmla="*/ 25 w 62"/>
                <a:gd name="T57" fmla="*/ 57 h 61"/>
                <a:gd name="T58" fmla="*/ 21 w 62"/>
                <a:gd name="T59" fmla="*/ 56 h 61"/>
                <a:gd name="T60" fmla="*/ 19 w 62"/>
                <a:gd name="T61" fmla="*/ 52 h 61"/>
                <a:gd name="T62" fmla="*/ 18 w 62"/>
                <a:gd name="T63" fmla="*/ 45 h 61"/>
                <a:gd name="T64" fmla="*/ 18 w 62"/>
                <a:gd name="T65" fmla="*/ 22 h 61"/>
                <a:gd name="T66" fmla="*/ 19 w 62"/>
                <a:gd name="T67" fmla="*/ 16 h 61"/>
                <a:gd name="T68" fmla="*/ 23 w 62"/>
                <a:gd name="T69" fmla="*/ 12 h 61"/>
                <a:gd name="T70" fmla="*/ 28 w 62"/>
                <a:gd name="T71" fmla="*/ 8 h 61"/>
                <a:gd name="T72" fmla="*/ 33 w 62"/>
                <a:gd name="T73" fmla="*/ 7 h 61"/>
                <a:gd name="T74" fmla="*/ 36 w 62"/>
                <a:gd name="T75" fmla="*/ 8 h 61"/>
                <a:gd name="T76" fmla="*/ 39 w 62"/>
                <a:gd name="T77" fmla="*/ 9 h 61"/>
                <a:gd name="T78" fmla="*/ 41 w 62"/>
                <a:gd name="T79" fmla="*/ 11 h 61"/>
                <a:gd name="T80" fmla="*/ 43 w 62"/>
                <a:gd name="T81" fmla="*/ 15 h 61"/>
                <a:gd name="T82" fmla="*/ 43 w 62"/>
                <a:gd name="T83" fmla="*/ 21 h 61"/>
                <a:gd name="T84" fmla="*/ 44 w 62"/>
                <a:gd name="T85" fmla="*/ 29 h 61"/>
                <a:gd name="T86" fmla="*/ 44 w 62"/>
                <a:gd name="T87" fmla="*/ 45 h 61"/>
                <a:gd name="T88" fmla="*/ 43 w 62"/>
                <a:gd name="T89" fmla="*/ 51 h 61"/>
                <a:gd name="T90" fmla="*/ 42 w 62"/>
                <a:gd name="T91" fmla="*/ 55 h 61"/>
                <a:gd name="T92" fmla="*/ 40 w 62"/>
                <a:gd name="T93" fmla="*/ 56 h 61"/>
                <a:gd name="T94" fmla="*/ 37 w 62"/>
                <a:gd name="T95" fmla="*/ 57 h 61"/>
                <a:gd name="T96" fmla="*/ 37 w 62"/>
                <a:gd name="T97" fmla="*/ 61 h 61"/>
                <a:gd name="T98" fmla="*/ 62 w 62"/>
                <a:gd name="T99" fmla="*/ 61 h 61"/>
                <a:gd name="T100" fmla="*/ 62 w 62"/>
                <a:gd name="T101" fmla="*/ 57 h 61"/>
                <a:gd name="T102" fmla="*/ 57 w 62"/>
                <a:gd name="T103" fmla="*/ 56 h 61"/>
                <a:gd name="T104" fmla="*/ 56 w 62"/>
                <a:gd name="T10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56" y="54"/>
                  </a:moveTo>
                  <a:cubicBezTo>
                    <a:pt x="55" y="53"/>
                    <a:pt x="55" y="52"/>
                    <a:pt x="55" y="51"/>
                  </a:cubicBezTo>
                  <a:cubicBezTo>
                    <a:pt x="55" y="50"/>
                    <a:pt x="54" y="48"/>
                    <a:pt x="54" y="45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4" y="15"/>
                    <a:pt x="54" y="13"/>
                  </a:cubicBezTo>
                  <a:cubicBezTo>
                    <a:pt x="53" y="10"/>
                    <a:pt x="53" y="9"/>
                    <a:pt x="52" y="7"/>
                  </a:cubicBezTo>
                  <a:cubicBezTo>
                    <a:pt x="51" y="5"/>
                    <a:pt x="50" y="4"/>
                    <a:pt x="48" y="3"/>
                  </a:cubicBezTo>
                  <a:cubicBezTo>
                    <a:pt x="47" y="2"/>
                    <a:pt x="46" y="1"/>
                    <a:pt x="44" y="0"/>
                  </a:cubicBezTo>
                  <a:cubicBezTo>
                    <a:pt x="42" y="0"/>
                    <a:pt x="40" y="0"/>
                    <a:pt x="38" y="0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30" y="2"/>
                    <a:pt x="28" y="3"/>
                    <a:pt x="26" y="4"/>
                  </a:cubicBezTo>
                  <a:cubicBezTo>
                    <a:pt x="24" y="5"/>
                    <a:pt x="21" y="7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3"/>
                    <a:pt x="7" y="15"/>
                    <a:pt x="7" y="18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8"/>
                    <a:pt x="7" y="50"/>
                    <a:pt x="7" y="52"/>
                  </a:cubicBezTo>
                  <a:cubicBezTo>
                    <a:pt x="7" y="53"/>
                    <a:pt x="6" y="54"/>
                    <a:pt x="6" y="55"/>
                  </a:cubicBezTo>
                  <a:cubicBezTo>
                    <a:pt x="5" y="55"/>
                    <a:pt x="5" y="56"/>
                    <a:pt x="4" y="56"/>
                  </a:cubicBezTo>
                  <a:cubicBezTo>
                    <a:pt x="3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1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ubicBezTo>
                    <a:pt x="18" y="51"/>
                    <a:pt x="18" y="48"/>
                    <a:pt x="18" y="45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0"/>
                    <a:pt x="18" y="18"/>
                    <a:pt x="19" y="16"/>
                  </a:cubicBezTo>
                  <a:cubicBezTo>
                    <a:pt x="20" y="15"/>
                    <a:pt x="21" y="13"/>
                    <a:pt x="23" y="12"/>
                  </a:cubicBezTo>
                  <a:cubicBezTo>
                    <a:pt x="25" y="10"/>
                    <a:pt x="26" y="9"/>
                    <a:pt x="28" y="8"/>
                  </a:cubicBezTo>
                  <a:cubicBezTo>
                    <a:pt x="29" y="8"/>
                    <a:pt x="31" y="7"/>
                    <a:pt x="33" y="7"/>
                  </a:cubicBezTo>
                  <a:cubicBezTo>
                    <a:pt x="34" y="7"/>
                    <a:pt x="35" y="7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0" y="10"/>
                    <a:pt x="41" y="11"/>
                    <a:pt x="41" y="11"/>
                  </a:cubicBezTo>
                  <a:cubicBezTo>
                    <a:pt x="42" y="12"/>
                    <a:pt x="42" y="13"/>
                    <a:pt x="43" y="15"/>
                  </a:cubicBezTo>
                  <a:cubicBezTo>
                    <a:pt x="43" y="16"/>
                    <a:pt x="43" y="18"/>
                    <a:pt x="43" y="21"/>
                  </a:cubicBezTo>
                  <a:cubicBezTo>
                    <a:pt x="44" y="23"/>
                    <a:pt x="44" y="26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8"/>
                    <a:pt x="44" y="50"/>
                    <a:pt x="43" y="51"/>
                  </a:cubicBezTo>
                  <a:cubicBezTo>
                    <a:pt x="43" y="53"/>
                    <a:pt x="43" y="54"/>
                    <a:pt x="42" y="55"/>
                  </a:cubicBezTo>
                  <a:cubicBezTo>
                    <a:pt x="42" y="55"/>
                    <a:pt x="41" y="56"/>
                    <a:pt x="40" y="56"/>
                  </a:cubicBezTo>
                  <a:cubicBezTo>
                    <a:pt x="40" y="57"/>
                    <a:pt x="38" y="57"/>
                    <a:pt x="37" y="57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0" y="57"/>
                    <a:pt x="58" y="56"/>
                    <a:pt x="57" y="56"/>
                  </a:cubicBezTo>
                  <a:cubicBezTo>
                    <a:pt x="57" y="55"/>
                    <a:pt x="56" y="55"/>
                    <a:pt x="56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4" name="任意多边形: 形状 1073">
              <a:extLst>
                <a:ext uri="{FF2B5EF4-FFF2-40B4-BE49-F238E27FC236}">
                  <a16:creationId xmlns:a16="http://schemas.microsoft.com/office/drawing/2014/main" id="{09DCE837-1E18-4CBA-8912-85AB08AE8B03}"/>
                </a:ext>
              </a:extLst>
            </p:cNvPr>
            <p:cNvSpPr/>
            <p:nvPr/>
          </p:nvSpPr>
          <p:spPr bwMode="auto">
            <a:xfrm>
              <a:off x="10619052" y="925617"/>
              <a:ext cx="22110" cy="87210"/>
            </a:xfrm>
            <a:custGeom>
              <a:avLst/>
              <a:gdLst>
                <a:gd name="T0" fmla="*/ 5 w 23"/>
                <a:gd name="T1" fmla="*/ 1 h 88"/>
                <a:gd name="T2" fmla="*/ 5 w 23"/>
                <a:gd name="T3" fmla="*/ 4 h 88"/>
                <a:gd name="T4" fmla="*/ 9 w 23"/>
                <a:gd name="T5" fmla="*/ 5 h 88"/>
                <a:gd name="T6" fmla="*/ 11 w 23"/>
                <a:gd name="T7" fmla="*/ 7 h 88"/>
                <a:gd name="T8" fmla="*/ 12 w 23"/>
                <a:gd name="T9" fmla="*/ 11 h 88"/>
                <a:gd name="T10" fmla="*/ 12 w 23"/>
                <a:gd name="T11" fmla="*/ 18 h 88"/>
                <a:gd name="T12" fmla="*/ 12 w 23"/>
                <a:gd name="T13" fmla="*/ 64 h 88"/>
                <a:gd name="T14" fmla="*/ 12 w 23"/>
                <a:gd name="T15" fmla="*/ 72 h 88"/>
                <a:gd name="T16" fmla="*/ 10 w 23"/>
                <a:gd name="T17" fmla="*/ 77 h 88"/>
                <a:gd name="T18" fmla="*/ 6 w 23"/>
                <a:gd name="T19" fmla="*/ 80 h 88"/>
                <a:gd name="T20" fmla="*/ 0 w 23"/>
                <a:gd name="T21" fmla="*/ 83 h 88"/>
                <a:gd name="T22" fmla="*/ 2 w 23"/>
                <a:gd name="T23" fmla="*/ 88 h 88"/>
                <a:gd name="T24" fmla="*/ 15 w 23"/>
                <a:gd name="T25" fmla="*/ 82 h 88"/>
                <a:gd name="T26" fmla="*/ 21 w 23"/>
                <a:gd name="T27" fmla="*/ 73 h 88"/>
                <a:gd name="T28" fmla="*/ 23 w 23"/>
                <a:gd name="T29" fmla="*/ 59 h 88"/>
                <a:gd name="T30" fmla="*/ 23 w 23"/>
                <a:gd name="T31" fmla="*/ 0 h 88"/>
                <a:gd name="T32" fmla="*/ 19 w 23"/>
                <a:gd name="T33" fmla="*/ 0 h 88"/>
                <a:gd name="T34" fmla="*/ 5 w 23"/>
                <a:gd name="T35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88">
                  <a:moveTo>
                    <a:pt x="5" y="1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10" y="6"/>
                    <a:pt x="11" y="7"/>
                    <a:pt x="11" y="7"/>
                  </a:cubicBezTo>
                  <a:cubicBezTo>
                    <a:pt x="12" y="8"/>
                    <a:pt x="12" y="9"/>
                    <a:pt x="12" y="11"/>
                  </a:cubicBezTo>
                  <a:cubicBezTo>
                    <a:pt x="12" y="12"/>
                    <a:pt x="12" y="15"/>
                    <a:pt x="12" y="1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7"/>
                    <a:pt x="12" y="70"/>
                    <a:pt x="12" y="72"/>
                  </a:cubicBezTo>
                  <a:cubicBezTo>
                    <a:pt x="11" y="74"/>
                    <a:pt x="10" y="76"/>
                    <a:pt x="10" y="77"/>
                  </a:cubicBezTo>
                  <a:cubicBezTo>
                    <a:pt x="9" y="78"/>
                    <a:pt x="8" y="79"/>
                    <a:pt x="6" y="80"/>
                  </a:cubicBezTo>
                  <a:cubicBezTo>
                    <a:pt x="5" y="81"/>
                    <a:pt x="3" y="82"/>
                    <a:pt x="0" y="83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7"/>
                    <a:pt x="12" y="85"/>
                    <a:pt x="15" y="82"/>
                  </a:cubicBezTo>
                  <a:cubicBezTo>
                    <a:pt x="18" y="80"/>
                    <a:pt x="20" y="77"/>
                    <a:pt x="21" y="73"/>
                  </a:cubicBezTo>
                  <a:cubicBezTo>
                    <a:pt x="22" y="70"/>
                    <a:pt x="23" y="65"/>
                    <a:pt x="23" y="59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5" name="矩形 1074">
              <a:extLst>
                <a:ext uri="{FF2B5EF4-FFF2-40B4-BE49-F238E27FC236}">
                  <a16:creationId xmlns:a16="http://schemas.microsoft.com/office/drawing/2014/main" id="{D04267F7-7F5E-4235-8752-B9C71B1CF3F3}"/>
                </a:ext>
              </a:extLst>
            </p:cNvPr>
            <p:cNvSpPr/>
            <p:nvPr/>
          </p:nvSpPr>
          <p:spPr bwMode="auto">
            <a:xfrm>
              <a:off x="10630516" y="901869"/>
              <a:ext cx="10645" cy="118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6" name="任意多边形: 形状 1075">
              <a:extLst>
                <a:ext uri="{FF2B5EF4-FFF2-40B4-BE49-F238E27FC236}">
                  <a16:creationId xmlns:a16="http://schemas.microsoft.com/office/drawing/2014/main" id="{87B4CAA3-0B9F-4703-A41A-77C78896C6CE}"/>
                </a:ext>
              </a:extLst>
            </p:cNvPr>
            <p:cNvSpPr/>
            <p:nvPr/>
          </p:nvSpPr>
          <p:spPr bwMode="auto">
            <a:xfrm>
              <a:off x="10656719" y="925617"/>
              <a:ext cx="25385" cy="60187"/>
            </a:xfrm>
            <a:custGeom>
              <a:avLst/>
              <a:gdLst>
                <a:gd name="T0" fmla="*/ 19 w 26"/>
                <a:gd name="T1" fmla="*/ 52 h 61"/>
                <a:gd name="T2" fmla="*/ 19 w 26"/>
                <a:gd name="T3" fmla="*/ 45 h 61"/>
                <a:gd name="T4" fmla="*/ 19 w 26"/>
                <a:gd name="T5" fmla="*/ 0 h 61"/>
                <a:gd name="T6" fmla="*/ 15 w 26"/>
                <a:gd name="T7" fmla="*/ 0 h 61"/>
                <a:gd name="T8" fmla="*/ 0 w 26"/>
                <a:gd name="T9" fmla="*/ 1 h 61"/>
                <a:gd name="T10" fmla="*/ 0 w 26"/>
                <a:gd name="T11" fmla="*/ 4 h 61"/>
                <a:gd name="T12" fmla="*/ 5 w 26"/>
                <a:gd name="T13" fmla="*/ 5 h 61"/>
                <a:gd name="T14" fmla="*/ 7 w 26"/>
                <a:gd name="T15" fmla="*/ 7 h 61"/>
                <a:gd name="T16" fmla="*/ 8 w 26"/>
                <a:gd name="T17" fmla="*/ 11 h 61"/>
                <a:gd name="T18" fmla="*/ 8 w 26"/>
                <a:gd name="T19" fmla="*/ 18 h 61"/>
                <a:gd name="T20" fmla="*/ 8 w 26"/>
                <a:gd name="T21" fmla="*/ 45 h 61"/>
                <a:gd name="T22" fmla="*/ 8 w 26"/>
                <a:gd name="T23" fmla="*/ 52 h 61"/>
                <a:gd name="T24" fmla="*/ 6 w 26"/>
                <a:gd name="T25" fmla="*/ 55 h 61"/>
                <a:gd name="T26" fmla="*/ 5 w 26"/>
                <a:gd name="T27" fmla="*/ 56 h 61"/>
                <a:gd name="T28" fmla="*/ 1 w 26"/>
                <a:gd name="T29" fmla="*/ 57 h 61"/>
                <a:gd name="T30" fmla="*/ 1 w 26"/>
                <a:gd name="T31" fmla="*/ 61 h 61"/>
                <a:gd name="T32" fmla="*/ 26 w 26"/>
                <a:gd name="T33" fmla="*/ 61 h 61"/>
                <a:gd name="T34" fmla="*/ 26 w 26"/>
                <a:gd name="T35" fmla="*/ 57 h 61"/>
                <a:gd name="T36" fmla="*/ 21 w 26"/>
                <a:gd name="T37" fmla="*/ 56 h 61"/>
                <a:gd name="T38" fmla="*/ 19 w 26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61">
                  <a:moveTo>
                    <a:pt x="19" y="52"/>
                  </a:moveTo>
                  <a:cubicBezTo>
                    <a:pt x="19" y="51"/>
                    <a:pt x="19" y="48"/>
                    <a:pt x="19" y="4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5"/>
                    <a:pt x="5" y="5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8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5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20" y="55"/>
                    <a:pt x="20" y="54"/>
                    <a:pt x="19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7" name="矩形 1076">
              <a:extLst>
                <a:ext uri="{FF2B5EF4-FFF2-40B4-BE49-F238E27FC236}">
                  <a16:creationId xmlns:a16="http://schemas.microsoft.com/office/drawing/2014/main" id="{E093B8E0-B1FD-4FCD-B438-654B20F69E47}"/>
                </a:ext>
              </a:extLst>
            </p:cNvPr>
            <p:cNvSpPr/>
            <p:nvPr/>
          </p:nvSpPr>
          <p:spPr bwMode="auto">
            <a:xfrm>
              <a:off x="10664499" y="901869"/>
              <a:ext cx="10645" cy="118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8" name="任意多边形: 形状 1077">
              <a:extLst>
                <a:ext uri="{FF2B5EF4-FFF2-40B4-BE49-F238E27FC236}">
                  <a16:creationId xmlns:a16="http://schemas.microsoft.com/office/drawing/2014/main" id="{3503E796-5648-4F8F-B2F6-700FBF5873AA}"/>
                </a:ext>
              </a:extLst>
            </p:cNvPr>
            <p:cNvSpPr/>
            <p:nvPr/>
          </p:nvSpPr>
          <p:spPr bwMode="auto">
            <a:xfrm>
              <a:off x="10691522" y="925617"/>
              <a:ext cx="52407" cy="61415"/>
            </a:xfrm>
            <a:custGeom>
              <a:avLst/>
              <a:gdLst>
                <a:gd name="T0" fmla="*/ 48 w 54"/>
                <a:gd name="T1" fmla="*/ 54 h 62"/>
                <a:gd name="T2" fmla="*/ 47 w 54"/>
                <a:gd name="T3" fmla="*/ 52 h 62"/>
                <a:gd name="T4" fmla="*/ 47 w 54"/>
                <a:gd name="T5" fmla="*/ 48 h 62"/>
                <a:gd name="T6" fmla="*/ 47 w 54"/>
                <a:gd name="T7" fmla="*/ 42 h 62"/>
                <a:gd name="T8" fmla="*/ 47 w 54"/>
                <a:gd name="T9" fmla="*/ 20 h 62"/>
                <a:gd name="T10" fmla="*/ 45 w 54"/>
                <a:gd name="T11" fmla="*/ 8 h 62"/>
                <a:gd name="T12" fmla="*/ 39 w 54"/>
                <a:gd name="T13" fmla="*/ 2 h 62"/>
                <a:gd name="T14" fmla="*/ 29 w 54"/>
                <a:gd name="T15" fmla="*/ 0 h 62"/>
                <a:gd name="T16" fmla="*/ 21 w 54"/>
                <a:gd name="T17" fmla="*/ 0 h 62"/>
                <a:gd name="T18" fmla="*/ 13 w 54"/>
                <a:gd name="T19" fmla="*/ 3 h 62"/>
                <a:gd name="T20" fmla="*/ 3 w 54"/>
                <a:gd name="T21" fmla="*/ 7 h 62"/>
                <a:gd name="T22" fmla="*/ 3 w 54"/>
                <a:gd name="T23" fmla="*/ 16 h 62"/>
                <a:gd name="T24" fmla="*/ 11 w 54"/>
                <a:gd name="T25" fmla="*/ 16 h 62"/>
                <a:gd name="T26" fmla="*/ 16 w 54"/>
                <a:gd name="T27" fmla="*/ 8 h 62"/>
                <a:gd name="T28" fmla="*/ 24 w 54"/>
                <a:gd name="T29" fmla="*/ 5 h 62"/>
                <a:gd name="T30" fmla="*/ 31 w 54"/>
                <a:gd name="T31" fmla="*/ 7 h 62"/>
                <a:gd name="T32" fmla="*/ 35 w 54"/>
                <a:gd name="T33" fmla="*/ 13 h 62"/>
                <a:gd name="T34" fmla="*/ 36 w 54"/>
                <a:gd name="T35" fmla="*/ 23 h 62"/>
                <a:gd name="T36" fmla="*/ 36 w 54"/>
                <a:gd name="T37" fmla="*/ 27 h 62"/>
                <a:gd name="T38" fmla="*/ 9 w 54"/>
                <a:gd name="T39" fmla="*/ 33 h 62"/>
                <a:gd name="T40" fmla="*/ 0 w 54"/>
                <a:gd name="T41" fmla="*/ 47 h 62"/>
                <a:gd name="T42" fmla="*/ 2 w 54"/>
                <a:gd name="T43" fmla="*/ 54 h 62"/>
                <a:gd name="T44" fmla="*/ 7 w 54"/>
                <a:gd name="T45" fmla="*/ 60 h 62"/>
                <a:gd name="T46" fmla="*/ 16 w 54"/>
                <a:gd name="T47" fmla="*/ 62 h 62"/>
                <a:gd name="T48" fmla="*/ 26 w 54"/>
                <a:gd name="T49" fmla="*/ 59 h 62"/>
                <a:gd name="T50" fmla="*/ 36 w 54"/>
                <a:gd name="T51" fmla="*/ 51 h 62"/>
                <a:gd name="T52" fmla="*/ 37 w 54"/>
                <a:gd name="T53" fmla="*/ 52 h 62"/>
                <a:gd name="T54" fmla="*/ 37 w 54"/>
                <a:gd name="T55" fmla="*/ 61 h 62"/>
                <a:gd name="T56" fmla="*/ 54 w 54"/>
                <a:gd name="T57" fmla="*/ 61 h 62"/>
                <a:gd name="T58" fmla="*/ 54 w 54"/>
                <a:gd name="T59" fmla="*/ 57 h 62"/>
                <a:gd name="T60" fmla="*/ 50 w 54"/>
                <a:gd name="T61" fmla="*/ 56 h 62"/>
                <a:gd name="T62" fmla="*/ 48 w 54"/>
                <a:gd name="T63" fmla="*/ 54 h 62"/>
                <a:gd name="T64" fmla="*/ 36 w 54"/>
                <a:gd name="T65" fmla="*/ 41 h 62"/>
                <a:gd name="T66" fmla="*/ 34 w 54"/>
                <a:gd name="T67" fmla="*/ 47 h 62"/>
                <a:gd name="T68" fmla="*/ 29 w 54"/>
                <a:gd name="T69" fmla="*/ 52 h 62"/>
                <a:gd name="T70" fmla="*/ 21 w 54"/>
                <a:gd name="T71" fmla="*/ 54 h 62"/>
                <a:gd name="T72" fmla="*/ 16 w 54"/>
                <a:gd name="T73" fmla="*/ 54 h 62"/>
                <a:gd name="T74" fmla="*/ 12 w 54"/>
                <a:gd name="T75" fmla="*/ 51 h 62"/>
                <a:gd name="T76" fmla="*/ 11 w 54"/>
                <a:gd name="T77" fmla="*/ 45 h 62"/>
                <a:gd name="T78" fmla="*/ 17 w 54"/>
                <a:gd name="T79" fmla="*/ 35 h 62"/>
                <a:gd name="T80" fmla="*/ 36 w 54"/>
                <a:gd name="T81" fmla="*/ 32 h 62"/>
                <a:gd name="T82" fmla="*/ 36 w 54"/>
                <a:gd name="T83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2">
                  <a:moveTo>
                    <a:pt x="48" y="54"/>
                  </a:moveTo>
                  <a:cubicBezTo>
                    <a:pt x="48" y="54"/>
                    <a:pt x="47" y="53"/>
                    <a:pt x="47" y="52"/>
                  </a:cubicBezTo>
                  <a:cubicBezTo>
                    <a:pt x="47" y="51"/>
                    <a:pt x="47" y="50"/>
                    <a:pt x="47" y="48"/>
                  </a:cubicBezTo>
                  <a:cubicBezTo>
                    <a:pt x="47" y="47"/>
                    <a:pt x="47" y="45"/>
                    <a:pt x="47" y="4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14"/>
                    <a:pt x="46" y="10"/>
                    <a:pt x="45" y="8"/>
                  </a:cubicBezTo>
                  <a:cubicBezTo>
                    <a:pt x="43" y="5"/>
                    <a:pt x="42" y="3"/>
                    <a:pt x="39" y="2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4" y="0"/>
                    <a:pt x="21" y="0"/>
                  </a:cubicBezTo>
                  <a:cubicBezTo>
                    <a:pt x="18" y="1"/>
                    <a:pt x="16" y="2"/>
                    <a:pt x="13" y="3"/>
                  </a:cubicBezTo>
                  <a:cubicBezTo>
                    <a:pt x="10" y="4"/>
                    <a:pt x="7" y="5"/>
                    <a:pt x="3" y="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2"/>
                    <a:pt x="14" y="10"/>
                    <a:pt x="16" y="8"/>
                  </a:cubicBezTo>
                  <a:cubicBezTo>
                    <a:pt x="18" y="6"/>
                    <a:pt x="20" y="5"/>
                    <a:pt x="24" y="5"/>
                  </a:cubicBezTo>
                  <a:cubicBezTo>
                    <a:pt x="27" y="5"/>
                    <a:pt x="29" y="6"/>
                    <a:pt x="31" y="7"/>
                  </a:cubicBezTo>
                  <a:cubicBezTo>
                    <a:pt x="33" y="8"/>
                    <a:pt x="34" y="10"/>
                    <a:pt x="35" y="13"/>
                  </a:cubicBezTo>
                  <a:cubicBezTo>
                    <a:pt x="36" y="15"/>
                    <a:pt x="36" y="18"/>
                    <a:pt x="36" y="23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4" y="27"/>
                    <a:pt x="15" y="29"/>
                    <a:pt x="9" y="33"/>
                  </a:cubicBezTo>
                  <a:cubicBezTo>
                    <a:pt x="3" y="36"/>
                    <a:pt x="0" y="41"/>
                    <a:pt x="0" y="47"/>
                  </a:cubicBezTo>
                  <a:cubicBezTo>
                    <a:pt x="0" y="50"/>
                    <a:pt x="0" y="52"/>
                    <a:pt x="2" y="54"/>
                  </a:cubicBezTo>
                  <a:cubicBezTo>
                    <a:pt x="3" y="57"/>
                    <a:pt x="5" y="58"/>
                    <a:pt x="7" y="60"/>
                  </a:cubicBezTo>
                  <a:cubicBezTo>
                    <a:pt x="10" y="61"/>
                    <a:pt x="12" y="62"/>
                    <a:pt x="16" y="62"/>
                  </a:cubicBezTo>
                  <a:cubicBezTo>
                    <a:pt x="19" y="62"/>
                    <a:pt x="23" y="61"/>
                    <a:pt x="26" y="59"/>
                  </a:cubicBezTo>
                  <a:cubicBezTo>
                    <a:pt x="29" y="58"/>
                    <a:pt x="32" y="55"/>
                    <a:pt x="36" y="51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2" y="57"/>
                    <a:pt x="51" y="56"/>
                    <a:pt x="50" y="56"/>
                  </a:cubicBezTo>
                  <a:cubicBezTo>
                    <a:pt x="49" y="56"/>
                    <a:pt x="48" y="55"/>
                    <a:pt x="48" y="54"/>
                  </a:cubicBezTo>
                  <a:close/>
                  <a:moveTo>
                    <a:pt x="36" y="41"/>
                  </a:moveTo>
                  <a:cubicBezTo>
                    <a:pt x="36" y="43"/>
                    <a:pt x="35" y="45"/>
                    <a:pt x="34" y="47"/>
                  </a:cubicBezTo>
                  <a:cubicBezTo>
                    <a:pt x="33" y="49"/>
                    <a:pt x="31" y="51"/>
                    <a:pt x="29" y="52"/>
                  </a:cubicBezTo>
                  <a:cubicBezTo>
                    <a:pt x="26" y="54"/>
                    <a:pt x="24" y="54"/>
                    <a:pt x="21" y="54"/>
                  </a:cubicBezTo>
                  <a:cubicBezTo>
                    <a:pt x="19" y="54"/>
                    <a:pt x="17" y="54"/>
                    <a:pt x="16" y="54"/>
                  </a:cubicBezTo>
                  <a:cubicBezTo>
                    <a:pt x="14" y="53"/>
                    <a:pt x="13" y="52"/>
                    <a:pt x="12" y="51"/>
                  </a:cubicBezTo>
                  <a:cubicBezTo>
                    <a:pt x="11" y="49"/>
                    <a:pt x="11" y="48"/>
                    <a:pt x="11" y="45"/>
                  </a:cubicBezTo>
                  <a:cubicBezTo>
                    <a:pt x="11" y="41"/>
                    <a:pt x="13" y="38"/>
                    <a:pt x="17" y="35"/>
                  </a:cubicBezTo>
                  <a:cubicBezTo>
                    <a:pt x="21" y="33"/>
                    <a:pt x="27" y="32"/>
                    <a:pt x="36" y="32"/>
                  </a:cubicBezTo>
                  <a:lnTo>
                    <a:pt x="36" y="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9" name="任意多边形: 形状 1078">
              <a:extLst>
                <a:ext uri="{FF2B5EF4-FFF2-40B4-BE49-F238E27FC236}">
                  <a16:creationId xmlns:a16="http://schemas.microsoft.com/office/drawing/2014/main" id="{28F41B9D-DF91-4829-83C4-6FB89BE5E652}"/>
                </a:ext>
              </a:extLst>
            </p:cNvPr>
            <p:cNvSpPr/>
            <p:nvPr/>
          </p:nvSpPr>
          <p:spPr bwMode="auto">
            <a:xfrm>
              <a:off x="10751708" y="925617"/>
              <a:ext cx="60187" cy="60187"/>
            </a:xfrm>
            <a:custGeom>
              <a:avLst/>
              <a:gdLst>
                <a:gd name="T0" fmla="*/ 56 w 62"/>
                <a:gd name="T1" fmla="*/ 54 h 61"/>
                <a:gd name="T2" fmla="*/ 55 w 62"/>
                <a:gd name="T3" fmla="*/ 51 h 61"/>
                <a:gd name="T4" fmla="*/ 55 w 62"/>
                <a:gd name="T5" fmla="*/ 45 h 61"/>
                <a:gd name="T6" fmla="*/ 55 w 62"/>
                <a:gd name="T7" fmla="*/ 21 h 61"/>
                <a:gd name="T8" fmla="*/ 54 w 62"/>
                <a:gd name="T9" fmla="*/ 13 h 61"/>
                <a:gd name="T10" fmla="*/ 53 w 62"/>
                <a:gd name="T11" fmla="*/ 7 h 61"/>
                <a:gd name="T12" fmla="*/ 49 w 62"/>
                <a:gd name="T13" fmla="*/ 3 h 61"/>
                <a:gd name="T14" fmla="*/ 44 w 62"/>
                <a:gd name="T15" fmla="*/ 0 h 61"/>
                <a:gd name="T16" fmla="*/ 38 w 62"/>
                <a:gd name="T17" fmla="*/ 0 h 61"/>
                <a:gd name="T18" fmla="*/ 32 w 62"/>
                <a:gd name="T19" fmla="*/ 1 h 61"/>
                <a:gd name="T20" fmla="*/ 27 w 62"/>
                <a:gd name="T21" fmla="*/ 4 h 61"/>
                <a:gd name="T22" fmla="*/ 19 w 62"/>
                <a:gd name="T23" fmla="*/ 11 h 61"/>
                <a:gd name="T24" fmla="*/ 18 w 62"/>
                <a:gd name="T25" fmla="*/ 10 h 61"/>
                <a:gd name="T26" fmla="*/ 19 w 62"/>
                <a:gd name="T27" fmla="*/ 0 h 61"/>
                <a:gd name="T28" fmla="*/ 15 w 62"/>
                <a:gd name="T29" fmla="*/ 0 h 61"/>
                <a:gd name="T30" fmla="*/ 0 w 62"/>
                <a:gd name="T31" fmla="*/ 1 h 61"/>
                <a:gd name="T32" fmla="*/ 0 w 62"/>
                <a:gd name="T33" fmla="*/ 4 h 61"/>
                <a:gd name="T34" fmla="*/ 5 w 62"/>
                <a:gd name="T35" fmla="*/ 5 h 61"/>
                <a:gd name="T36" fmla="*/ 7 w 62"/>
                <a:gd name="T37" fmla="*/ 7 h 61"/>
                <a:gd name="T38" fmla="*/ 8 w 62"/>
                <a:gd name="T39" fmla="*/ 11 h 61"/>
                <a:gd name="T40" fmla="*/ 8 w 62"/>
                <a:gd name="T41" fmla="*/ 18 h 61"/>
                <a:gd name="T42" fmla="*/ 8 w 62"/>
                <a:gd name="T43" fmla="*/ 45 h 61"/>
                <a:gd name="T44" fmla="*/ 8 w 62"/>
                <a:gd name="T45" fmla="*/ 52 h 61"/>
                <a:gd name="T46" fmla="*/ 6 w 62"/>
                <a:gd name="T47" fmla="*/ 55 h 61"/>
                <a:gd name="T48" fmla="*/ 5 w 62"/>
                <a:gd name="T49" fmla="*/ 56 h 61"/>
                <a:gd name="T50" fmla="*/ 1 w 62"/>
                <a:gd name="T51" fmla="*/ 57 h 61"/>
                <a:gd name="T52" fmla="*/ 1 w 62"/>
                <a:gd name="T53" fmla="*/ 61 h 61"/>
                <a:gd name="T54" fmla="*/ 26 w 62"/>
                <a:gd name="T55" fmla="*/ 61 h 61"/>
                <a:gd name="T56" fmla="*/ 26 w 62"/>
                <a:gd name="T57" fmla="*/ 57 h 61"/>
                <a:gd name="T58" fmla="*/ 21 w 62"/>
                <a:gd name="T59" fmla="*/ 56 h 61"/>
                <a:gd name="T60" fmla="*/ 19 w 62"/>
                <a:gd name="T61" fmla="*/ 52 h 61"/>
                <a:gd name="T62" fmla="*/ 19 w 62"/>
                <a:gd name="T63" fmla="*/ 45 h 61"/>
                <a:gd name="T64" fmla="*/ 19 w 62"/>
                <a:gd name="T65" fmla="*/ 22 h 61"/>
                <a:gd name="T66" fmla="*/ 20 w 62"/>
                <a:gd name="T67" fmla="*/ 16 h 61"/>
                <a:gd name="T68" fmla="*/ 24 w 62"/>
                <a:gd name="T69" fmla="*/ 12 h 61"/>
                <a:gd name="T70" fmla="*/ 29 w 62"/>
                <a:gd name="T71" fmla="*/ 8 h 61"/>
                <a:gd name="T72" fmla="*/ 33 w 62"/>
                <a:gd name="T73" fmla="*/ 7 h 61"/>
                <a:gd name="T74" fmla="*/ 37 w 62"/>
                <a:gd name="T75" fmla="*/ 8 h 61"/>
                <a:gd name="T76" fmla="*/ 40 w 62"/>
                <a:gd name="T77" fmla="*/ 9 h 61"/>
                <a:gd name="T78" fmla="*/ 42 w 62"/>
                <a:gd name="T79" fmla="*/ 11 h 61"/>
                <a:gd name="T80" fmla="*/ 43 w 62"/>
                <a:gd name="T81" fmla="*/ 15 h 61"/>
                <a:gd name="T82" fmla="*/ 44 w 62"/>
                <a:gd name="T83" fmla="*/ 21 h 61"/>
                <a:gd name="T84" fmla="*/ 44 w 62"/>
                <a:gd name="T85" fmla="*/ 29 h 61"/>
                <a:gd name="T86" fmla="*/ 44 w 62"/>
                <a:gd name="T87" fmla="*/ 45 h 61"/>
                <a:gd name="T88" fmla="*/ 44 w 62"/>
                <a:gd name="T89" fmla="*/ 51 h 61"/>
                <a:gd name="T90" fmla="*/ 43 w 62"/>
                <a:gd name="T91" fmla="*/ 55 h 61"/>
                <a:gd name="T92" fmla="*/ 41 w 62"/>
                <a:gd name="T93" fmla="*/ 56 h 61"/>
                <a:gd name="T94" fmla="*/ 38 w 62"/>
                <a:gd name="T95" fmla="*/ 57 h 61"/>
                <a:gd name="T96" fmla="*/ 38 w 62"/>
                <a:gd name="T97" fmla="*/ 61 h 61"/>
                <a:gd name="T98" fmla="*/ 62 w 62"/>
                <a:gd name="T99" fmla="*/ 61 h 61"/>
                <a:gd name="T100" fmla="*/ 62 w 62"/>
                <a:gd name="T101" fmla="*/ 57 h 61"/>
                <a:gd name="T102" fmla="*/ 58 w 62"/>
                <a:gd name="T103" fmla="*/ 56 h 61"/>
                <a:gd name="T104" fmla="*/ 56 w 62"/>
                <a:gd name="T10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56" y="54"/>
                  </a:moveTo>
                  <a:cubicBezTo>
                    <a:pt x="56" y="53"/>
                    <a:pt x="56" y="52"/>
                    <a:pt x="55" y="51"/>
                  </a:cubicBezTo>
                  <a:cubicBezTo>
                    <a:pt x="55" y="50"/>
                    <a:pt x="55" y="48"/>
                    <a:pt x="55" y="45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8"/>
                    <a:pt x="55" y="15"/>
                    <a:pt x="54" y="13"/>
                  </a:cubicBezTo>
                  <a:cubicBezTo>
                    <a:pt x="54" y="10"/>
                    <a:pt x="53" y="9"/>
                    <a:pt x="53" y="7"/>
                  </a:cubicBezTo>
                  <a:cubicBezTo>
                    <a:pt x="52" y="5"/>
                    <a:pt x="51" y="4"/>
                    <a:pt x="49" y="3"/>
                  </a:cubicBezTo>
                  <a:cubicBezTo>
                    <a:pt x="48" y="2"/>
                    <a:pt x="46" y="1"/>
                    <a:pt x="44" y="0"/>
                  </a:cubicBezTo>
                  <a:cubicBezTo>
                    <a:pt x="43" y="0"/>
                    <a:pt x="41" y="0"/>
                    <a:pt x="38" y="0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30" y="2"/>
                    <a:pt x="28" y="3"/>
                    <a:pt x="27" y="4"/>
                  </a:cubicBezTo>
                  <a:cubicBezTo>
                    <a:pt x="25" y="5"/>
                    <a:pt x="22" y="7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5"/>
                    <a:pt x="5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8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8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5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20" y="55"/>
                    <a:pt x="20" y="54"/>
                    <a:pt x="19" y="52"/>
                  </a:cubicBezTo>
                  <a:cubicBezTo>
                    <a:pt x="19" y="51"/>
                    <a:pt x="19" y="48"/>
                    <a:pt x="19" y="4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0"/>
                    <a:pt x="19" y="18"/>
                    <a:pt x="20" y="16"/>
                  </a:cubicBezTo>
                  <a:cubicBezTo>
                    <a:pt x="21" y="15"/>
                    <a:pt x="22" y="13"/>
                    <a:pt x="24" y="12"/>
                  </a:cubicBezTo>
                  <a:cubicBezTo>
                    <a:pt x="26" y="10"/>
                    <a:pt x="27" y="9"/>
                    <a:pt x="29" y="8"/>
                  </a:cubicBezTo>
                  <a:cubicBezTo>
                    <a:pt x="30" y="8"/>
                    <a:pt x="32" y="7"/>
                    <a:pt x="33" y="7"/>
                  </a:cubicBezTo>
                  <a:cubicBezTo>
                    <a:pt x="35" y="7"/>
                    <a:pt x="36" y="7"/>
                    <a:pt x="37" y="8"/>
                  </a:cubicBezTo>
                  <a:cubicBezTo>
                    <a:pt x="38" y="8"/>
                    <a:pt x="39" y="9"/>
                    <a:pt x="40" y="9"/>
                  </a:cubicBezTo>
                  <a:cubicBezTo>
                    <a:pt x="41" y="10"/>
                    <a:pt x="41" y="11"/>
                    <a:pt x="42" y="11"/>
                  </a:cubicBezTo>
                  <a:cubicBezTo>
                    <a:pt x="42" y="12"/>
                    <a:pt x="43" y="13"/>
                    <a:pt x="43" y="15"/>
                  </a:cubicBezTo>
                  <a:cubicBezTo>
                    <a:pt x="44" y="16"/>
                    <a:pt x="44" y="18"/>
                    <a:pt x="44" y="21"/>
                  </a:cubicBezTo>
                  <a:cubicBezTo>
                    <a:pt x="44" y="23"/>
                    <a:pt x="44" y="26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8"/>
                    <a:pt x="44" y="50"/>
                    <a:pt x="44" y="51"/>
                  </a:cubicBezTo>
                  <a:cubicBezTo>
                    <a:pt x="44" y="53"/>
                    <a:pt x="43" y="54"/>
                    <a:pt x="43" y="55"/>
                  </a:cubicBezTo>
                  <a:cubicBezTo>
                    <a:pt x="42" y="55"/>
                    <a:pt x="42" y="56"/>
                    <a:pt x="41" y="56"/>
                  </a:cubicBezTo>
                  <a:cubicBezTo>
                    <a:pt x="40" y="57"/>
                    <a:pt x="39" y="57"/>
                    <a:pt x="38" y="57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0" y="57"/>
                    <a:pt x="59" y="56"/>
                    <a:pt x="58" y="56"/>
                  </a:cubicBezTo>
                  <a:cubicBezTo>
                    <a:pt x="57" y="55"/>
                    <a:pt x="57" y="55"/>
                    <a:pt x="56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80" name="任意多边形: 形状 1079">
              <a:extLst>
                <a:ext uri="{FF2B5EF4-FFF2-40B4-BE49-F238E27FC236}">
                  <a16:creationId xmlns:a16="http://schemas.microsoft.com/office/drawing/2014/main" id="{B2C55B4C-1BD4-403E-867F-8383E0676D92}"/>
                </a:ext>
              </a:extLst>
            </p:cNvPr>
            <p:cNvSpPr/>
            <p:nvPr/>
          </p:nvSpPr>
          <p:spPr bwMode="auto">
            <a:xfrm>
              <a:off x="10820493" y="925617"/>
              <a:ext cx="56502" cy="87210"/>
            </a:xfrm>
            <a:custGeom>
              <a:avLst/>
              <a:gdLst>
                <a:gd name="T0" fmla="*/ 17 w 58"/>
                <a:gd name="T1" fmla="*/ 1 h 88"/>
                <a:gd name="T2" fmla="*/ 5 w 58"/>
                <a:gd name="T3" fmla="*/ 11 h 88"/>
                <a:gd name="T4" fmla="*/ 6 w 58"/>
                <a:gd name="T5" fmla="*/ 31 h 88"/>
                <a:gd name="T6" fmla="*/ 5 w 58"/>
                <a:gd name="T7" fmla="*/ 45 h 88"/>
                <a:gd name="T8" fmla="*/ 5 w 58"/>
                <a:gd name="T9" fmla="*/ 57 h 88"/>
                <a:gd name="T10" fmla="*/ 2 w 58"/>
                <a:gd name="T11" fmla="*/ 66 h 88"/>
                <a:gd name="T12" fmla="*/ 2 w 58"/>
                <a:gd name="T13" fmla="*/ 81 h 88"/>
                <a:gd name="T14" fmla="*/ 16 w 58"/>
                <a:gd name="T15" fmla="*/ 88 h 88"/>
                <a:gd name="T16" fmla="*/ 43 w 58"/>
                <a:gd name="T17" fmla="*/ 86 h 88"/>
                <a:gd name="T18" fmla="*/ 56 w 58"/>
                <a:gd name="T19" fmla="*/ 68 h 88"/>
                <a:gd name="T20" fmla="*/ 48 w 58"/>
                <a:gd name="T21" fmla="*/ 55 h 88"/>
                <a:gd name="T22" fmla="*/ 22 w 58"/>
                <a:gd name="T23" fmla="*/ 53 h 88"/>
                <a:gd name="T24" fmla="*/ 13 w 58"/>
                <a:gd name="T25" fmla="*/ 50 h 88"/>
                <a:gd name="T26" fmla="*/ 17 w 58"/>
                <a:gd name="T27" fmla="*/ 40 h 88"/>
                <a:gd name="T28" fmla="*/ 44 w 58"/>
                <a:gd name="T29" fmla="*/ 36 h 88"/>
                <a:gd name="T30" fmla="*/ 49 w 58"/>
                <a:gd name="T31" fmla="*/ 13 h 88"/>
                <a:gd name="T32" fmla="*/ 46 w 58"/>
                <a:gd name="T33" fmla="*/ 7 h 88"/>
                <a:gd name="T34" fmla="*/ 58 w 58"/>
                <a:gd name="T35" fmla="*/ 1 h 88"/>
                <a:gd name="T36" fmla="*/ 27 w 58"/>
                <a:gd name="T37" fmla="*/ 0 h 88"/>
                <a:gd name="T38" fmla="*/ 25 w 58"/>
                <a:gd name="T39" fmla="*/ 62 h 88"/>
                <a:gd name="T40" fmla="*/ 40 w 58"/>
                <a:gd name="T41" fmla="*/ 63 h 88"/>
                <a:gd name="T42" fmla="*/ 45 w 58"/>
                <a:gd name="T43" fmla="*/ 68 h 88"/>
                <a:gd name="T44" fmla="*/ 44 w 58"/>
                <a:gd name="T45" fmla="*/ 78 h 88"/>
                <a:gd name="T46" fmla="*/ 28 w 58"/>
                <a:gd name="T47" fmla="*/ 84 h 88"/>
                <a:gd name="T48" fmla="*/ 10 w 58"/>
                <a:gd name="T49" fmla="*/ 73 h 88"/>
                <a:gd name="T50" fmla="*/ 16 w 58"/>
                <a:gd name="T51" fmla="*/ 62 h 88"/>
                <a:gd name="T52" fmla="*/ 38 w 58"/>
                <a:gd name="T53" fmla="*/ 27 h 88"/>
                <a:gd name="T54" fmla="*/ 32 w 58"/>
                <a:gd name="T55" fmla="*/ 35 h 88"/>
                <a:gd name="T56" fmla="*/ 18 w 58"/>
                <a:gd name="T57" fmla="*/ 32 h 88"/>
                <a:gd name="T58" fmla="*/ 18 w 58"/>
                <a:gd name="T59" fmla="*/ 8 h 88"/>
                <a:gd name="T60" fmla="*/ 33 w 58"/>
                <a:gd name="T61" fmla="*/ 6 h 88"/>
                <a:gd name="T62" fmla="*/ 39 w 58"/>
                <a:gd name="T63" fmla="*/ 2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88">
                  <a:moveTo>
                    <a:pt x="27" y="0"/>
                  </a:moveTo>
                  <a:cubicBezTo>
                    <a:pt x="23" y="0"/>
                    <a:pt x="20" y="0"/>
                    <a:pt x="17" y="1"/>
                  </a:cubicBezTo>
                  <a:cubicBezTo>
                    <a:pt x="15" y="2"/>
                    <a:pt x="12" y="3"/>
                    <a:pt x="10" y="5"/>
                  </a:cubicBezTo>
                  <a:cubicBezTo>
                    <a:pt x="8" y="7"/>
                    <a:pt x="6" y="9"/>
                    <a:pt x="5" y="11"/>
                  </a:cubicBezTo>
                  <a:cubicBezTo>
                    <a:pt x="4" y="14"/>
                    <a:pt x="3" y="17"/>
                    <a:pt x="3" y="21"/>
                  </a:cubicBezTo>
                  <a:cubicBezTo>
                    <a:pt x="3" y="25"/>
                    <a:pt x="4" y="28"/>
                    <a:pt x="6" y="31"/>
                  </a:cubicBezTo>
                  <a:cubicBezTo>
                    <a:pt x="7" y="34"/>
                    <a:pt x="9" y="36"/>
                    <a:pt x="12" y="38"/>
                  </a:cubicBezTo>
                  <a:cubicBezTo>
                    <a:pt x="9" y="41"/>
                    <a:pt x="7" y="43"/>
                    <a:pt x="5" y="45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3" y="54"/>
                    <a:pt x="4" y="55"/>
                    <a:pt x="5" y="57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7" y="62"/>
                    <a:pt x="4" y="64"/>
                    <a:pt x="2" y="66"/>
                  </a:cubicBezTo>
                  <a:cubicBezTo>
                    <a:pt x="1" y="68"/>
                    <a:pt x="0" y="71"/>
                    <a:pt x="0" y="73"/>
                  </a:cubicBezTo>
                  <a:cubicBezTo>
                    <a:pt x="0" y="76"/>
                    <a:pt x="0" y="79"/>
                    <a:pt x="2" y="81"/>
                  </a:cubicBezTo>
                  <a:cubicBezTo>
                    <a:pt x="3" y="82"/>
                    <a:pt x="5" y="84"/>
                    <a:pt x="7" y="85"/>
                  </a:cubicBezTo>
                  <a:cubicBezTo>
                    <a:pt x="10" y="86"/>
                    <a:pt x="13" y="87"/>
                    <a:pt x="16" y="88"/>
                  </a:cubicBezTo>
                  <a:cubicBezTo>
                    <a:pt x="20" y="88"/>
                    <a:pt x="24" y="88"/>
                    <a:pt x="28" y="88"/>
                  </a:cubicBezTo>
                  <a:cubicBezTo>
                    <a:pt x="34" y="88"/>
                    <a:pt x="39" y="88"/>
                    <a:pt x="43" y="86"/>
                  </a:cubicBezTo>
                  <a:cubicBezTo>
                    <a:pt x="47" y="84"/>
                    <a:pt x="50" y="82"/>
                    <a:pt x="53" y="79"/>
                  </a:cubicBezTo>
                  <a:cubicBezTo>
                    <a:pt x="55" y="76"/>
                    <a:pt x="56" y="72"/>
                    <a:pt x="56" y="68"/>
                  </a:cubicBezTo>
                  <a:cubicBezTo>
                    <a:pt x="56" y="65"/>
                    <a:pt x="55" y="62"/>
                    <a:pt x="54" y="60"/>
                  </a:cubicBezTo>
                  <a:cubicBezTo>
                    <a:pt x="53" y="58"/>
                    <a:pt x="51" y="56"/>
                    <a:pt x="48" y="55"/>
                  </a:cubicBezTo>
                  <a:cubicBezTo>
                    <a:pt x="45" y="53"/>
                    <a:pt x="42" y="53"/>
                    <a:pt x="37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0" y="53"/>
                    <a:pt x="17" y="52"/>
                    <a:pt x="16" y="52"/>
                  </a:cubicBezTo>
                  <a:cubicBezTo>
                    <a:pt x="15" y="52"/>
                    <a:pt x="14" y="51"/>
                    <a:pt x="13" y="50"/>
                  </a:cubicBezTo>
                  <a:cubicBezTo>
                    <a:pt x="12" y="50"/>
                    <a:pt x="12" y="48"/>
                    <a:pt x="12" y="47"/>
                  </a:cubicBezTo>
                  <a:cubicBezTo>
                    <a:pt x="12" y="45"/>
                    <a:pt x="14" y="42"/>
                    <a:pt x="17" y="40"/>
                  </a:cubicBezTo>
                  <a:cubicBezTo>
                    <a:pt x="19" y="41"/>
                    <a:pt x="22" y="41"/>
                    <a:pt x="26" y="41"/>
                  </a:cubicBezTo>
                  <a:cubicBezTo>
                    <a:pt x="34" y="41"/>
                    <a:pt x="39" y="39"/>
                    <a:pt x="44" y="36"/>
                  </a:cubicBezTo>
                  <a:cubicBezTo>
                    <a:pt x="48" y="32"/>
                    <a:pt x="50" y="27"/>
                    <a:pt x="50" y="20"/>
                  </a:cubicBezTo>
                  <a:cubicBezTo>
                    <a:pt x="50" y="17"/>
                    <a:pt x="50" y="15"/>
                    <a:pt x="49" y="13"/>
                  </a:cubicBezTo>
                  <a:cubicBezTo>
                    <a:pt x="48" y="10"/>
                    <a:pt x="47" y="9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3" y="0"/>
                    <a:pt x="30" y="0"/>
                    <a:pt x="27" y="0"/>
                  </a:cubicBezTo>
                  <a:close/>
                  <a:moveTo>
                    <a:pt x="16" y="62"/>
                  </a:moveTo>
                  <a:cubicBezTo>
                    <a:pt x="19" y="62"/>
                    <a:pt x="22" y="62"/>
                    <a:pt x="2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7" y="62"/>
                    <a:pt x="39" y="62"/>
                    <a:pt x="40" y="63"/>
                  </a:cubicBezTo>
                  <a:cubicBezTo>
                    <a:pt x="42" y="63"/>
                    <a:pt x="43" y="64"/>
                    <a:pt x="44" y="65"/>
                  </a:cubicBezTo>
                  <a:cubicBezTo>
                    <a:pt x="44" y="66"/>
                    <a:pt x="45" y="67"/>
                    <a:pt x="45" y="68"/>
                  </a:cubicBezTo>
                  <a:cubicBezTo>
                    <a:pt x="46" y="69"/>
                    <a:pt x="46" y="70"/>
                    <a:pt x="46" y="71"/>
                  </a:cubicBezTo>
                  <a:cubicBezTo>
                    <a:pt x="46" y="74"/>
                    <a:pt x="45" y="76"/>
                    <a:pt x="44" y="78"/>
                  </a:cubicBezTo>
                  <a:cubicBezTo>
                    <a:pt x="42" y="80"/>
                    <a:pt x="40" y="81"/>
                    <a:pt x="37" y="82"/>
                  </a:cubicBezTo>
                  <a:cubicBezTo>
                    <a:pt x="35" y="83"/>
                    <a:pt x="32" y="84"/>
                    <a:pt x="28" y="84"/>
                  </a:cubicBezTo>
                  <a:cubicBezTo>
                    <a:pt x="22" y="84"/>
                    <a:pt x="17" y="83"/>
                    <a:pt x="14" y="81"/>
                  </a:cubicBezTo>
                  <a:cubicBezTo>
                    <a:pt x="11" y="79"/>
                    <a:pt x="10" y="76"/>
                    <a:pt x="10" y="73"/>
                  </a:cubicBezTo>
                  <a:cubicBezTo>
                    <a:pt x="10" y="70"/>
                    <a:pt x="10" y="68"/>
                    <a:pt x="11" y="67"/>
                  </a:cubicBezTo>
                  <a:cubicBezTo>
                    <a:pt x="12" y="65"/>
                    <a:pt x="14" y="63"/>
                    <a:pt x="16" y="62"/>
                  </a:cubicBezTo>
                  <a:close/>
                  <a:moveTo>
                    <a:pt x="39" y="21"/>
                  </a:moveTo>
                  <a:cubicBezTo>
                    <a:pt x="39" y="23"/>
                    <a:pt x="38" y="25"/>
                    <a:pt x="38" y="27"/>
                  </a:cubicBezTo>
                  <a:cubicBezTo>
                    <a:pt x="38" y="28"/>
                    <a:pt x="37" y="30"/>
                    <a:pt x="36" y="31"/>
                  </a:cubicBezTo>
                  <a:cubicBezTo>
                    <a:pt x="35" y="33"/>
                    <a:pt x="34" y="34"/>
                    <a:pt x="32" y="35"/>
                  </a:cubicBezTo>
                  <a:cubicBezTo>
                    <a:pt x="31" y="36"/>
                    <a:pt x="29" y="36"/>
                    <a:pt x="27" y="36"/>
                  </a:cubicBezTo>
                  <a:cubicBezTo>
                    <a:pt x="23" y="36"/>
                    <a:pt x="20" y="35"/>
                    <a:pt x="18" y="32"/>
                  </a:cubicBezTo>
                  <a:cubicBezTo>
                    <a:pt x="16" y="29"/>
                    <a:pt x="14" y="25"/>
                    <a:pt x="14" y="20"/>
                  </a:cubicBezTo>
                  <a:cubicBezTo>
                    <a:pt x="14" y="15"/>
                    <a:pt x="16" y="11"/>
                    <a:pt x="18" y="8"/>
                  </a:cubicBezTo>
                  <a:cubicBezTo>
                    <a:pt x="20" y="6"/>
                    <a:pt x="23" y="4"/>
                    <a:pt x="27" y="4"/>
                  </a:cubicBezTo>
                  <a:cubicBezTo>
                    <a:pt x="29" y="4"/>
                    <a:pt x="31" y="5"/>
                    <a:pt x="33" y="6"/>
                  </a:cubicBezTo>
                  <a:cubicBezTo>
                    <a:pt x="35" y="7"/>
                    <a:pt x="36" y="9"/>
                    <a:pt x="37" y="12"/>
                  </a:cubicBezTo>
                  <a:cubicBezTo>
                    <a:pt x="38" y="14"/>
                    <a:pt x="39" y="17"/>
                    <a:pt x="39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81" name="任意多边形: 形状 1080">
              <a:extLst>
                <a:ext uri="{FF2B5EF4-FFF2-40B4-BE49-F238E27FC236}">
                  <a16:creationId xmlns:a16="http://schemas.microsoft.com/office/drawing/2014/main" id="{84C17136-F94C-4A76-9FB5-54398A9BEB67}"/>
                </a:ext>
              </a:extLst>
            </p:cNvPr>
            <p:cNvSpPr/>
            <p:nvPr/>
          </p:nvSpPr>
          <p:spPr bwMode="auto">
            <a:xfrm>
              <a:off x="10943594" y="900641"/>
              <a:ext cx="69604" cy="86391"/>
            </a:xfrm>
            <a:custGeom>
              <a:avLst/>
              <a:gdLst>
                <a:gd name="T0" fmla="*/ 47 w 72"/>
                <a:gd name="T1" fmla="*/ 3 h 87"/>
                <a:gd name="T2" fmla="*/ 52 w 72"/>
                <a:gd name="T3" fmla="*/ 5 h 87"/>
                <a:gd name="T4" fmla="*/ 54 w 72"/>
                <a:gd name="T5" fmla="*/ 8 h 87"/>
                <a:gd name="T6" fmla="*/ 54 w 72"/>
                <a:gd name="T7" fmla="*/ 16 h 87"/>
                <a:gd name="T8" fmla="*/ 54 w 72"/>
                <a:gd name="T9" fmla="*/ 55 h 87"/>
                <a:gd name="T10" fmla="*/ 53 w 72"/>
                <a:gd name="T11" fmla="*/ 67 h 87"/>
                <a:gd name="T12" fmla="*/ 50 w 72"/>
                <a:gd name="T13" fmla="*/ 75 h 87"/>
                <a:gd name="T14" fmla="*/ 45 w 72"/>
                <a:gd name="T15" fmla="*/ 79 h 87"/>
                <a:gd name="T16" fmla="*/ 37 w 72"/>
                <a:gd name="T17" fmla="*/ 81 h 87"/>
                <a:gd name="T18" fmla="*/ 29 w 72"/>
                <a:gd name="T19" fmla="*/ 80 h 87"/>
                <a:gd name="T20" fmla="*/ 24 w 72"/>
                <a:gd name="T21" fmla="*/ 77 h 87"/>
                <a:gd name="T22" fmla="*/ 20 w 72"/>
                <a:gd name="T23" fmla="*/ 70 h 87"/>
                <a:gd name="T24" fmla="*/ 19 w 72"/>
                <a:gd name="T25" fmla="*/ 60 h 87"/>
                <a:gd name="T26" fmla="*/ 19 w 72"/>
                <a:gd name="T27" fmla="*/ 16 h 87"/>
                <a:gd name="T28" fmla="*/ 19 w 72"/>
                <a:gd name="T29" fmla="*/ 8 h 87"/>
                <a:gd name="T30" fmla="*/ 21 w 72"/>
                <a:gd name="T31" fmla="*/ 5 h 87"/>
                <a:gd name="T32" fmla="*/ 26 w 72"/>
                <a:gd name="T33" fmla="*/ 3 h 87"/>
                <a:gd name="T34" fmla="*/ 26 w 72"/>
                <a:gd name="T35" fmla="*/ 0 h 87"/>
                <a:gd name="T36" fmla="*/ 0 w 72"/>
                <a:gd name="T37" fmla="*/ 0 h 87"/>
                <a:gd name="T38" fmla="*/ 0 w 72"/>
                <a:gd name="T39" fmla="*/ 3 h 87"/>
                <a:gd name="T40" fmla="*/ 4 w 72"/>
                <a:gd name="T41" fmla="*/ 5 h 87"/>
                <a:gd name="T42" fmla="*/ 6 w 72"/>
                <a:gd name="T43" fmla="*/ 6 h 87"/>
                <a:gd name="T44" fmla="*/ 6 w 72"/>
                <a:gd name="T45" fmla="*/ 9 h 87"/>
                <a:gd name="T46" fmla="*/ 7 w 72"/>
                <a:gd name="T47" fmla="*/ 16 h 87"/>
                <a:gd name="T48" fmla="*/ 7 w 72"/>
                <a:gd name="T49" fmla="*/ 57 h 87"/>
                <a:gd name="T50" fmla="*/ 8 w 72"/>
                <a:gd name="T51" fmla="*/ 70 h 87"/>
                <a:gd name="T52" fmla="*/ 13 w 72"/>
                <a:gd name="T53" fmla="*/ 79 h 87"/>
                <a:gd name="T54" fmla="*/ 22 w 72"/>
                <a:gd name="T55" fmla="*/ 85 h 87"/>
                <a:gd name="T56" fmla="*/ 35 w 72"/>
                <a:gd name="T57" fmla="*/ 87 h 87"/>
                <a:gd name="T58" fmla="*/ 46 w 72"/>
                <a:gd name="T59" fmla="*/ 85 h 87"/>
                <a:gd name="T60" fmla="*/ 54 w 72"/>
                <a:gd name="T61" fmla="*/ 82 h 87"/>
                <a:gd name="T62" fmla="*/ 60 w 72"/>
                <a:gd name="T63" fmla="*/ 76 h 87"/>
                <a:gd name="T64" fmla="*/ 63 w 72"/>
                <a:gd name="T65" fmla="*/ 68 h 87"/>
                <a:gd name="T66" fmla="*/ 64 w 72"/>
                <a:gd name="T67" fmla="*/ 56 h 87"/>
                <a:gd name="T68" fmla="*/ 64 w 72"/>
                <a:gd name="T69" fmla="*/ 16 h 87"/>
                <a:gd name="T70" fmla="*/ 65 w 72"/>
                <a:gd name="T71" fmla="*/ 8 h 87"/>
                <a:gd name="T72" fmla="*/ 67 w 72"/>
                <a:gd name="T73" fmla="*/ 5 h 87"/>
                <a:gd name="T74" fmla="*/ 72 w 72"/>
                <a:gd name="T75" fmla="*/ 3 h 87"/>
                <a:gd name="T76" fmla="*/ 72 w 72"/>
                <a:gd name="T77" fmla="*/ 0 h 87"/>
                <a:gd name="T78" fmla="*/ 47 w 72"/>
                <a:gd name="T79" fmla="*/ 0 h 87"/>
                <a:gd name="T80" fmla="*/ 47 w 72"/>
                <a:gd name="T8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" h="87">
                  <a:moveTo>
                    <a:pt x="47" y="3"/>
                  </a:moveTo>
                  <a:cubicBezTo>
                    <a:pt x="49" y="4"/>
                    <a:pt x="51" y="5"/>
                    <a:pt x="52" y="5"/>
                  </a:cubicBezTo>
                  <a:cubicBezTo>
                    <a:pt x="53" y="6"/>
                    <a:pt x="53" y="7"/>
                    <a:pt x="54" y="8"/>
                  </a:cubicBezTo>
                  <a:cubicBezTo>
                    <a:pt x="54" y="10"/>
                    <a:pt x="54" y="12"/>
                    <a:pt x="54" y="1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60"/>
                    <a:pt x="54" y="64"/>
                    <a:pt x="53" y="67"/>
                  </a:cubicBezTo>
                  <a:cubicBezTo>
                    <a:pt x="53" y="70"/>
                    <a:pt x="52" y="73"/>
                    <a:pt x="50" y="75"/>
                  </a:cubicBezTo>
                  <a:cubicBezTo>
                    <a:pt x="49" y="77"/>
                    <a:pt x="47" y="78"/>
                    <a:pt x="45" y="79"/>
                  </a:cubicBezTo>
                  <a:cubicBezTo>
                    <a:pt x="42" y="81"/>
                    <a:pt x="40" y="81"/>
                    <a:pt x="37" y="81"/>
                  </a:cubicBezTo>
                  <a:cubicBezTo>
                    <a:pt x="34" y="81"/>
                    <a:pt x="31" y="81"/>
                    <a:pt x="29" y="80"/>
                  </a:cubicBezTo>
                  <a:cubicBezTo>
                    <a:pt x="27" y="79"/>
                    <a:pt x="25" y="78"/>
                    <a:pt x="24" y="77"/>
                  </a:cubicBezTo>
                  <a:cubicBezTo>
                    <a:pt x="22" y="75"/>
                    <a:pt x="21" y="73"/>
                    <a:pt x="20" y="70"/>
                  </a:cubicBezTo>
                  <a:cubicBezTo>
                    <a:pt x="19" y="68"/>
                    <a:pt x="19" y="64"/>
                    <a:pt x="19" y="60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2"/>
                    <a:pt x="19" y="10"/>
                    <a:pt x="19" y="8"/>
                  </a:cubicBezTo>
                  <a:cubicBezTo>
                    <a:pt x="20" y="7"/>
                    <a:pt x="20" y="6"/>
                    <a:pt x="21" y="5"/>
                  </a:cubicBezTo>
                  <a:cubicBezTo>
                    <a:pt x="22" y="4"/>
                    <a:pt x="24" y="4"/>
                    <a:pt x="26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5"/>
                    <a:pt x="5" y="6"/>
                    <a:pt x="6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7" y="10"/>
                    <a:pt x="7" y="12"/>
                    <a:pt x="7" y="16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62"/>
                    <a:pt x="7" y="67"/>
                    <a:pt x="8" y="70"/>
                  </a:cubicBezTo>
                  <a:cubicBezTo>
                    <a:pt x="9" y="74"/>
                    <a:pt x="11" y="77"/>
                    <a:pt x="13" y="79"/>
                  </a:cubicBezTo>
                  <a:cubicBezTo>
                    <a:pt x="16" y="82"/>
                    <a:pt x="19" y="84"/>
                    <a:pt x="22" y="85"/>
                  </a:cubicBezTo>
                  <a:cubicBezTo>
                    <a:pt x="26" y="86"/>
                    <a:pt x="30" y="87"/>
                    <a:pt x="35" y="87"/>
                  </a:cubicBezTo>
                  <a:cubicBezTo>
                    <a:pt x="40" y="87"/>
                    <a:pt x="43" y="86"/>
                    <a:pt x="46" y="85"/>
                  </a:cubicBezTo>
                  <a:cubicBezTo>
                    <a:pt x="49" y="84"/>
                    <a:pt x="52" y="83"/>
                    <a:pt x="54" y="82"/>
                  </a:cubicBezTo>
                  <a:cubicBezTo>
                    <a:pt x="56" y="80"/>
                    <a:pt x="58" y="78"/>
                    <a:pt x="60" y="76"/>
                  </a:cubicBezTo>
                  <a:cubicBezTo>
                    <a:pt x="61" y="74"/>
                    <a:pt x="62" y="71"/>
                    <a:pt x="63" y="68"/>
                  </a:cubicBezTo>
                  <a:cubicBezTo>
                    <a:pt x="64" y="64"/>
                    <a:pt x="64" y="61"/>
                    <a:pt x="64" y="5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5" y="10"/>
                    <a:pt x="65" y="8"/>
                  </a:cubicBezTo>
                  <a:cubicBezTo>
                    <a:pt x="65" y="7"/>
                    <a:pt x="66" y="6"/>
                    <a:pt x="67" y="5"/>
                  </a:cubicBezTo>
                  <a:cubicBezTo>
                    <a:pt x="68" y="4"/>
                    <a:pt x="69" y="4"/>
                    <a:pt x="72" y="3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82" name="任意多边形: 形状 1081">
              <a:extLst>
                <a:ext uri="{FF2B5EF4-FFF2-40B4-BE49-F238E27FC236}">
                  <a16:creationId xmlns:a16="http://schemas.microsoft.com/office/drawing/2014/main" id="{A73BAE59-30A1-4385-AEDC-1541DD07F5F4}"/>
                </a:ext>
              </a:extLst>
            </p:cNvPr>
            <p:cNvSpPr/>
            <p:nvPr/>
          </p:nvSpPr>
          <p:spPr bwMode="auto">
            <a:xfrm>
              <a:off x="11023024" y="925617"/>
              <a:ext cx="60187" cy="60187"/>
            </a:xfrm>
            <a:custGeom>
              <a:avLst/>
              <a:gdLst>
                <a:gd name="T0" fmla="*/ 56 w 62"/>
                <a:gd name="T1" fmla="*/ 54 h 61"/>
                <a:gd name="T2" fmla="*/ 55 w 62"/>
                <a:gd name="T3" fmla="*/ 51 h 61"/>
                <a:gd name="T4" fmla="*/ 55 w 62"/>
                <a:gd name="T5" fmla="*/ 45 h 61"/>
                <a:gd name="T6" fmla="*/ 55 w 62"/>
                <a:gd name="T7" fmla="*/ 21 h 61"/>
                <a:gd name="T8" fmla="*/ 54 w 62"/>
                <a:gd name="T9" fmla="*/ 13 h 61"/>
                <a:gd name="T10" fmla="*/ 52 w 62"/>
                <a:gd name="T11" fmla="*/ 7 h 61"/>
                <a:gd name="T12" fmla="*/ 49 w 62"/>
                <a:gd name="T13" fmla="*/ 3 h 61"/>
                <a:gd name="T14" fmla="*/ 44 w 62"/>
                <a:gd name="T15" fmla="*/ 0 h 61"/>
                <a:gd name="T16" fmla="*/ 38 w 62"/>
                <a:gd name="T17" fmla="*/ 0 h 61"/>
                <a:gd name="T18" fmla="*/ 32 w 62"/>
                <a:gd name="T19" fmla="*/ 1 h 61"/>
                <a:gd name="T20" fmla="*/ 26 w 62"/>
                <a:gd name="T21" fmla="*/ 4 h 61"/>
                <a:gd name="T22" fmla="*/ 19 w 62"/>
                <a:gd name="T23" fmla="*/ 11 h 61"/>
                <a:gd name="T24" fmla="*/ 18 w 62"/>
                <a:gd name="T25" fmla="*/ 10 h 61"/>
                <a:gd name="T26" fmla="*/ 19 w 62"/>
                <a:gd name="T27" fmla="*/ 0 h 61"/>
                <a:gd name="T28" fmla="*/ 15 w 62"/>
                <a:gd name="T29" fmla="*/ 0 h 61"/>
                <a:gd name="T30" fmla="*/ 0 w 62"/>
                <a:gd name="T31" fmla="*/ 1 h 61"/>
                <a:gd name="T32" fmla="*/ 0 w 62"/>
                <a:gd name="T33" fmla="*/ 4 h 61"/>
                <a:gd name="T34" fmla="*/ 5 w 62"/>
                <a:gd name="T35" fmla="*/ 5 h 61"/>
                <a:gd name="T36" fmla="*/ 7 w 62"/>
                <a:gd name="T37" fmla="*/ 7 h 61"/>
                <a:gd name="T38" fmla="*/ 8 w 62"/>
                <a:gd name="T39" fmla="*/ 11 h 61"/>
                <a:gd name="T40" fmla="*/ 8 w 62"/>
                <a:gd name="T41" fmla="*/ 18 h 61"/>
                <a:gd name="T42" fmla="*/ 8 w 62"/>
                <a:gd name="T43" fmla="*/ 45 h 61"/>
                <a:gd name="T44" fmla="*/ 7 w 62"/>
                <a:gd name="T45" fmla="*/ 52 h 61"/>
                <a:gd name="T46" fmla="*/ 6 w 62"/>
                <a:gd name="T47" fmla="*/ 55 h 61"/>
                <a:gd name="T48" fmla="*/ 5 w 62"/>
                <a:gd name="T49" fmla="*/ 56 h 61"/>
                <a:gd name="T50" fmla="*/ 1 w 62"/>
                <a:gd name="T51" fmla="*/ 57 h 61"/>
                <a:gd name="T52" fmla="*/ 1 w 62"/>
                <a:gd name="T53" fmla="*/ 61 h 61"/>
                <a:gd name="T54" fmla="*/ 26 w 62"/>
                <a:gd name="T55" fmla="*/ 61 h 61"/>
                <a:gd name="T56" fmla="*/ 26 w 62"/>
                <a:gd name="T57" fmla="*/ 57 h 61"/>
                <a:gd name="T58" fmla="*/ 21 w 62"/>
                <a:gd name="T59" fmla="*/ 56 h 61"/>
                <a:gd name="T60" fmla="*/ 19 w 62"/>
                <a:gd name="T61" fmla="*/ 52 h 61"/>
                <a:gd name="T62" fmla="*/ 19 w 62"/>
                <a:gd name="T63" fmla="*/ 45 h 61"/>
                <a:gd name="T64" fmla="*/ 19 w 62"/>
                <a:gd name="T65" fmla="*/ 22 h 61"/>
                <a:gd name="T66" fmla="*/ 20 w 62"/>
                <a:gd name="T67" fmla="*/ 16 h 61"/>
                <a:gd name="T68" fmla="*/ 24 w 62"/>
                <a:gd name="T69" fmla="*/ 12 h 61"/>
                <a:gd name="T70" fmla="*/ 28 w 62"/>
                <a:gd name="T71" fmla="*/ 8 h 61"/>
                <a:gd name="T72" fmla="*/ 33 w 62"/>
                <a:gd name="T73" fmla="*/ 7 h 61"/>
                <a:gd name="T74" fmla="*/ 37 w 62"/>
                <a:gd name="T75" fmla="*/ 8 h 61"/>
                <a:gd name="T76" fmla="*/ 40 w 62"/>
                <a:gd name="T77" fmla="*/ 9 h 61"/>
                <a:gd name="T78" fmla="*/ 42 w 62"/>
                <a:gd name="T79" fmla="*/ 11 h 61"/>
                <a:gd name="T80" fmla="*/ 43 w 62"/>
                <a:gd name="T81" fmla="*/ 15 h 61"/>
                <a:gd name="T82" fmla="*/ 44 w 62"/>
                <a:gd name="T83" fmla="*/ 21 h 61"/>
                <a:gd name="T84" fmla="*/ 44 w 62"/>
                <a:gd name="T85" fmla="*/ 29 h 61"/>
                <a:gd name="T86" fmla="*/ 44 w 62"/>
                <a:gd name="T87" fmla="*/ 45 h 61"/>
                <a:gd name="T88" fmla="*/ 44 w 62"/>
                <a:gd name="T89" fmla="*/ 51 h 61"/>
                <a:gd name="T90" fmla="*/ 43 w 62"/>
                <a:gd name="T91" fmla="*/ 55 h 61"/>
                <a:gd name="T92" fmla="*/ 41 w 62"/>
                <a:gd name="T93" fmla="*/ 56 h 61"/>
                <a:gd name="T94" fmla="*/ 37 w 62"/>
                <a:gd name="T95" fmla="*/ 57 h 61"/>
                <a:gd name="T96" fmla="*/ 37 w 62"/>
                <a:gd name="T97" fmla="*/ 61 h 61"/>
                <a:gd name="T98" fmla="*/ 62 w 62"/>
                <a:gd name="T99" fmla="*/ 61 h 61"/>
                <a:gd name="T100" fmla="*/ 62 w 62"/>
                <a:gd name="T101" fmla="*/ 57 h 61"/>
                <a:gd name="T102" fmla="*/ 58 w 62"/>
                <a:gd name="T103" fmla="*/ 56 h 61"/>
                <a:gd name="T104" fmla="*/ 56 w 62"/>
                <a:gd name="T10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56" y="54"/>
                  </a:moveTo>
                  <a:cubicBezTo>
                    <a:pt x="56" y="53"/>
                    <a:pt x="55" y="52"/>
                    <a:pt x="55" y="51"/>
                  </a:cubicBezTo>
                  <a:cubicBezTo>
                    <a:pt x="55" y="50"/>
                    <a:pt x="55" y="48"/>
                    <a:pt x="55" y="45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8"/>
                    <a:pt x="55" y="15"/>
                    <a:pt x="54" y="13"/>
                  </a:cubicBezTo>
                  <a:cubicBezTo>
                    <a:pt x="54" y="10"/>
                    <a:pt x="53" y="9"/>
                    <a:pt x="52" y="7"/>
                  </a:cubicBezTo>
                  <a:cubicBezTo>
                    <a:pt x="52" y="5"/>
                    <a:pt x="50" y="4"/>
                    <a:pt x="49" y="3"/>
                  </a:cubicBezTo>
                  <a:cubicBezTo>
                    <a:pt x="48" y="2"/>
                    <a:pt x="46" y="1"/>
                    <a:pt x="44" y="0"/>
                  </a:cubicBezTo>
                  <a:cubicBezTo>
                    <a:pt x="43" y="0"/>
                    <a:pt x="41" y="0"/>
                    <a:pt x="38" y="0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30" y="2"/>
                    <a:pt x="28" y="3"/>
                    <a:pt x="26" y="4"/>
                  </a:cubicBezTo>
                  <a:cubicBezTo>
                    <a:pt x="24" y="5"/>
                    <a:pt x="22" y="7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5"/>
                    <a:pt x="5" y="5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5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ubicBezTo>
                    <a:pt x="19" y="51"/>
                    <a:pt x="19" y="48"/>
                    <a:pt x="19" y="4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0"/>
                    <a:pt x="19" y="18"/>
                    <a:pt x="20" y="16"/>
                  </a:cubicBezTo>
                  <a:cubicBezTo>
                    <a:pt x="21" y="15"/>
                    <a:pt x="22" y="13"/>
                    <a:pt x="24" y="12"/>
                  </a:cubicBezTo>
                  <a:cubicBezTo>
                    <a:pt x="25" y="10"/>
                    <a:pt x="27" y="9"/>
                    <a:pt x="28" y="8"/>
                  </a:cubicBezTo>
                  <a:cubicBezTo>
                    <a:pt x="30" y="8"/>
                    <a:pt x="31" y="7"/>
                    <a:pt x="33" y="7"/>
                  </a:cubicBezTo>
                  <a:cubicBezTo>
                    <a:pt x="35" y="7"/>
                    <a:pt x="36" y="7"/>
                    <a:pt x="37" y="8"/>
                  </a:cubicBezTo>
                  <a:cubicBezTo>
                    <a:pt x="38" y="8"/>
                    <a:pt x="39" y="9"/>
                    <a:pt x="40" y="9"/>
                  </a:cubicBezTo>
                  <a:cubicBezTo>
                    <a:pt x="40" y="10"/>
                    <a:pt x="41" y="11"/>
                    <a:pt x="42" y="11"/>
                  </a:cubicBezTo>
                  <a:cubicBezTo>
                    <a:pt x="42" y="12"/>
                    <a:pt x="43" y="13"/>
                    <a:pt x="43" y="15"/>
                  </a:cubicBezTo>
                  <a:cubicBezTo>
                    <a:pt x="44" y="16"/>
                    <a:pt x="44" y="18"/>
                    <a:pt x="44" y="21"/>
                  </a:cubicBezTo>
                  <a:cubicBezTo>
                    <a:pt x="44" y="23"/>
                    <a:pt x="44" y="26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8"/>
                    <a:pt x="44" y="50"/>
                    <a:pt x="44" y="51"/>
                  </a:cubicBezTo>
                  <a:cubicBezTo>
                    <a:pt x="44" y="53"/>
                    <a:pt x="43" y="54"/>
                    <a:pt x="43" y="55"/>
                  </a:cubicBezTo>
                  <a:cubicBezTo>
                    <a:pt x="42" y="55"/>
                    <a:pt x="42" y="56"/>
                    <a:pt x="41" y="56"/>
                  </a:cubicBezTo>
                  <a:cubicBezTo>
                    <a:pt x="40" y="57"/>
                    <a:pt x="39" y="57"/>
                    <a:pt x="37" y="57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0" y="57"/>
                    <a:pt x="59" y="56"/>
                    <a:pt x="58" y="56"/>
                  </a:cubicBezTo>
                  <a:cubicBezTo>
                    <a:pt x="57" y="55"/>
                    <a:pt x="57" y="55"/>
                    <a:pt x="56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83" name="任意多边形: 形状 1082">
              <a:extLst>
                <a:ext uri="{FF2B5EF4-FFF2-40B4-BE49-F238E27FC236}">
                  <a16:creationId xmlns:a16="http://schemas.microsoft.com/office/drawing/2014/main" id="{CB6CAE25-DB37-47CD-970A-AAB54BCB234F}"/>
                </a:ext>
              </a:extLst>
            </p:cNvPr>
            <p:cNvSpPr/>
            <p:nvPr/>
          </p:nvSpPr>
          <p:spPr bwMode="auto">
            <a:xfrm>
              <a:off x="11093038" y="925617"/>
              <a:ext cx="24157" cy="60187"/>
            </a:xfrm>
            <a:custGeom>
              <a:avLst/>
              <a:gdLst>
                <a:gd name="T0" fmla="*/ 19 w 25"/>
                <a:gd name="T1" fmla="*/ 52 h 61"/>
                <a:gd name="T2" fmla="*/ 18 w 25"/>
                <a:gd name="T3" fmla="*/ 45 h 61"/>
                <a:gd name="T4" fmla="*/ 18 w 25"/>
                <a:gd name="T5" fmla="*/ 0 h 61"/>
                <a:gd name="T6" fmla="*/ 14 w 25"/>
                <a:gd name="T7" fmla="*/ 0 h 61"/>
                <a:gd name="T8" fmla="*/ 0 w 25"/>
                <a:gd name="T9" fmla="*/ 1 h 61"/>
                <a:gd name="T10" fmla="*/ 0 w 25"/>
                <a:gd name="T11" fmla="*/ 4 h 61"/>
                <a:gd name="T12" fmla="*/ 4 w 25"/>
                <a:gd name="T13" fmla="*/ 5 h 61"/>
                <a:gd name="T14" fmla="*/ 6 w 25"/>
                <a:gd name="T15" fmla="*/ 7 h 61"/>
                <a:gd name="T16" fmla="*/ 7 w 25"/>
                <a:gd name="T17" fmla="*/ 11 h 61"/>
                <a:gd name="T18" fmla="*/ 7 w 25"/>
                <a:gd name="T19" fmla="*/ 18 h 61"/>
                <a:gd name="T20" fmla="*/ 7 w 25"/>
                <a:gd name="T21" fmla="*/ 45 h 61"/>
                <a:gd name="T22" fmla="*/ 7 w 25"/>
                <a:gd name="T23" fmla="*/ 52 h 61"/>
                <a:gd name="T24" fmla="*/ 6 w 25"/>
                <a:gd name="T25" fmla="*/ 55 h 61"/>
                <a:gd name="T26" fmla="*/ 4 w 25"/>
                <a:gd name="T27" fmla="*/ 56 h 61"/>
                <a:gd name="T28" fmla="*/ 1 w 25"/>
                <a:gd name="T29" fmla="*/ 57 h 61"/>
                <a:gd name="T30" fmla="*/ 1 w 25"/>
                <a:gd name="T31" fmla="*/ 61 h 61"/>
                <a:gd name="T32" fmla="*/ 25 w 25"/>
                <a:gd name="T33" fmla="*/ 61 h 61"/>
                <a:gd name="T34" fmla="*/ 25 w 25"/>
                <a:gd name="T35" fmla="*/ 57 h 61"/>
                <a:gd name="T36" fmla="*/ 21 w 25"/>
                <a:gd name="T37" fmla="*/ 56 h 61"/>
                <a:gd name="T38" fmla="*/ 19 w 25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61">
                  <a:moveTo>
                    <a:pt x="19" y="52"/>
                  </a:moveTo>
                  <a:cubicBezTo>
                    <a:pt x="18" y="51"/>
                    <a:pt x="18" y="48"/>
                    <a:pt x="18" y="4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3"/>
                    <a:pt x="7" y="15"/>
                    <a:pt x="7" y="18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8"/>
                    <a:pt x="7" y="50"/>
                    <a:pt x="7" y="52"/>
                  </a:cubicBezTo>
                  <a:cubicBezTo>
                    <a:pt x="7" y="53"/>
                    <a:pt x="6" y="54"/>
                    <a:pt x="6" y="55"/>
                  </a:cubicBezTo>
                  <a:cubicBezTo>
                    <a:pt x="5" y="55"/>
                    <a:pt x="5" y="56"/>
                    <a:pt x="4" y="56"/>
                  </a:cubicBezTo>
                  <a:cubicBezTo>
                    <a:pt x="3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84" name="矩形 1083">
              <a:extLst>
                <a:ext uri="{FF2B5EF4-FFF2-40B4-BE49-F238E27FC236}">
                  <a16:creationId xmlns:a16="http://schemas.microsoft.com/office/drawing/2014/main" id="{8C6C976A-DB9A-4DA4-8B5B-22179058A943}"/>
                </a:ext>
              </a:extLst>
            </p:cNvPr>
            <p:cNvSpPr/>
            <p:nvPr/>
          </p:nvSpPr>
          <p:spPr bwMode="auto">
            <a:xfrm>
              <a:off x="11099589" y="901869"/>
              <a:ext cx="11874" cy="118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85" name="任意多边形: 形状 1084">
              <a:extLst>
                <a:ext uri="{FF2B5EF4-FFF2-40B4-BE49-F238E27FC236}">
                  <a16:creationId xmlns:a16="http://schemas.microsoft.com/office/drawing/2014/main" id="{C50D6654-32CE-4EA1-B9A0-B350B77E1746}"/>
                </a:ext>
              </a:extLst>
            </p:cNvPr>
            <p:cNvSpPr/>
            <p:nvPr/>
          </p:nvSpPr>
          <p:spPr bwMode="auto">
            <a:xfrm>
              <a:off x="11120880" y="926436"/>
              <a:ext cx="61415" cy="59368"/>
            </a:xfrm>
            <a:custGeom>
              <a:avLst/>
              <a:gdLst>
                <a:gd name="T0" fmla="*/ 40 w 63"/>
                <a:gd name="T1" fmla="*/ 3 h 60"/>
                <a:gd name="T2" fmla="*/ 45 w 63"/>
                <a:gd name="T3" fmla="*/ 5 h 60"/>
                <a:gd name="T4" fmla="*/ 47 w 63"/>
                <a:gd name="T5" fmla="*/ 9 h 60"/>
                <a:gd name="T6" fmla="*/ 46 w 63"/>
                <a:gd name="T7" fmla="*/ 13 h 60"/>
                <a:gd name="T8" fmla="*/ 44 w 63"/>
                <a:gd name="T9" fmla="*/ 18 h 60"/>
                <a:gd name="T10" fmla="*/ 32 w 63"/>
                <a:gd name="T11" fmla="*/ 48 h 60"/>
                <a:gd name="T12" fmla="*/ 21 w 63"/>
                <a:gd name="T13" fmla="*/ 16 h 60"/>
                <a:gd name="T14" fmla="*/ 19 w 63"/>
                <a:gd name="T15" fmla="*/ 12 h 60"/>
                <a:gd name="T16" fmla="*/ 19 w 63"/>
                <a:gd name="T17" fmla="*/ 8 h 60"/>
                <a:gd name="T18" fmla="*/ 20 w 63"/>
                <a:gd name="T19" fmla="*/ 6 h 60"/>
                <a:gd name="T20" fmla="*/ 21 w 63"/>
                <a:gd name="T21" fmla="*/ 4 h 60"/>
                <a:gd name="T22" fmla="*/ 25 w 63"/>
                <a:gd name="T23" fmla="*/ 3 h 60"/>
                <a:gd name="T24" fmla="*/ 25 w 63"/>
                <a:gd name="T25" fmla="*/ 0 h 60"/>
                <a:gd name="T26" fmla="*/ 0 w 63"/>
                <a:gd name="T27" fmla="*/ 0 h 60"/>
                <a:gd name="T28" fmla="*/ 0 w 63"/>
                <a:gd name="T29" fmla="*/ 3 h 60"/>
                <a:gd name="T30" fmla="*/ 3 w 63"/>
                <a:gd name="T31" fmla="*/ 4 h 60"/>
                <a:gd name="T32" fmla="*/ 6 w 63"/>
                <a:gd name="T33" fmla="*/ 7 h 60"/>
                <a:gd name="T34" fmla="*/ 9 w 63"/>
                <a:gd name="T35" fmla="*/ 13 h 60"/>
                <a:gd name="T36" fmla="*/ 25 w 63"/>
                <a:gd name="T37" fmla="*/ 60 h 60"/>
                <a:gd name="T38" fmla="*/ 33 w 63"/>
                <a:gd name="T39" fmla="*/ 60 h 60"/>
                <a:gd name="T40" fmla="*/ 54 w 63"/>
                <a:gd name="T41" fmla="*/ 14 h 60"/>
                <a:gd name="T42" fmla="*/ 57 w 63"/>
                <a:gd name="T43" fmla="*/ 8 h 60"/>
                <a:gd name="T44" fmla="*/ 60 w 63"/>
                <a:gd name="T45" fmla="*/ 4 h 60"/>
                <a:gd name="T46" fmla="*/ 63 w 63"/>
                <a:gd name="T47" fmla="*/ 3 h 60"/>
                <a:gd name="T48" fmla="*/ 63 w 63"/>
                <a:gd name="T49" fmla="*/ 0 h 60"/>
                <a:gd name="T50" fmla="*/ 40 w 63"/>
                <a:gd name="T51" fmla="*/ 0 h 60"/>
                <a:gd name="T52" fmla="*/ 40 w 63"/>
                <a:gd name="T5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60">
                  <a:moveTo>
                    <a:pt x="40" y="3"/>
                  </a:moveTo>
                  <a:cubicBezTo>
                    <a:pt x="43" y="3"/>
                    <a:pt x="44" y="4"/>
                    <a:pt x="45" y="5"/>
                  </a:cubicBezTo>
                  <a:cubicBezTo>
                    <a:pt x="46" y="6"/>
                    <a:pt x="47" y="7"/>
                    <a:pt x="47" y="9"/>
                  </a:cubicBezTo>
                  <a:cubicBezTo>
                    <a:pt x="47" y="10"/>
                    <a:pt x="46" y="11"/>
                    <a:pt x="46" y="13"/>
                  </a:cubicBezTo>
                  <a:cubicBezTo>
                    <a:pt x="46" y="14"/>
                    <a:pt x="45" y="16"/>
                    <a:pt x="44" y="1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5"/>
                    <a:pt x="20" y="13"/>
                    <a:pt x="19" y="12"/>
                  </a:cubicBezTo>
                  <a:cubicBezTo>
                    <a:pt x="19" y="11"/>
                    <a:pt x="19" y="10"/>
                    <a:pt x="19" y="8"/>
                  </a:cubicBezTo>
                  <a:cubicBezTo>
                    <a:pt x="19" y="7"/>
                    <a:pt x="19" y="6"/>
                    <a:pt x="20" y="6"/>
                  </a:cubicBezTo>
                  <a:cubicBezTo>
                    <a:pt x="20" y="5"/>
                    <a:pt x="21" y="4"/>
                    <a:pt x="21" y="4"/>
                  </a:cubicBezTo>
                  <a:cubicBezTo>
                    <a:pt x="22" y="4"/>
                    <a:pt x="24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6" y="8"/>
                    <a:pt x="7" y="10"/>
                    <a:pt x="9" y="13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1"/>
                    <a:pt x="56" y="9"/>
                    <a:pt x="57" y="8"/>
                  </a:cubicBezTo>
                  <a:cubicBezTo>
                    <a:pt x="58" y="6"/>
                    <a:pt x="59" y="5"/>
                    <a:pt x="60" y="4"/>
                  </a:cubicBezTo>
                  <a:cubicBezTo>
                    <a:pt x="61" y="4"/>
                    <a:pt x="62" y="3"/>
                    <a:pt x="63" y="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86" name="任意多边形: 形状 1085">
              <a:extLst>
                <a:ext uri="{FF2B5EF4-FFF2-40B4-BE49-F238E27FC236}">
                  <a16:creationId xmlns:a16="http://schemas.microsoft.com/office/drawing/2014/main" id="{4B782D47-62B7-4526-81D1-20F58D2EFA8F}"/>
                </a:ext>
              </a:extLst>
            </p:cNvPr>
            <p:cNvSpPr/>
            <p:nvPr/>
          </p:nvSpPr>
          <p:spPr bwMode="auto">
            <a:xfrm>
              <a:off x="11186798" y="925617"/>
              <a:ext cx="48722" cy="61415"/>
            </a:xfrm>
            <a:custGeom>
              <a:avLst/>
              <a:gdLst>
                <a:gd name="T0" fmla="*/ 50 w 50"/>
                <a:gd name="T1" fmla="*/ 30 h 62"/>
                <a:gd name="T2" fmla="*/ 49 w 50"/>
                <a:gd name="T3" fmla="*/ 16 h 62"/>
                <a:gd name="T4" fmla="*/ 45 w 50"/>
                <a:gd name="T5" fmla="*/ 7 h 62"/>
                <a:gd name="T6" fmla="*/ 38 w 50"/>
                <a:gd name="T7" fmla="*/ 2 h 62"/>
                <a:gd name="T8" fmla="*/ 27 w 50"/>
                <a:gd name="T9" fmla="*/ 0 h 62"/>
                <a:gd name="T10" fmla="*/ 13 w 50"/>
                <a:gd name="T11" fmla="*/ 4 h 62"/>
                <a:gd name="T12" fmla="*/ 3 w 50"/>
                <a:gd name="T13" fmla="*/ 15 h 62"/>
                <a:gd name="T14" fmla="*/ 0 w 50"/>
                <a:gd name="T15" fmla="*/ 31 h 62"/>
                <a:gd name="T16" fmla="*/ 6 w 50"/>
                <a:gd name="T17" fmla="*/ 54 h 62"/>
                <a:gd name="T18" fmla="*/ 26 w 50"/>
                <a:gd name="T19" fmla="*/ 62 h 62"/>
                <a:gd name="T20" fmla="*/ 35 w 50"/>
                <a:gd name="T21" fmla="*/ 60 h 62"/>
                <a:gd name="T22" fmla="*/ 42 w 50"/>
                <a:gd name="T23" fmla="*/ 56 h 62"/>
                <a:gd name="T24" fmla="*/ 49 w 50"/>
                <a:gd name="T25" fmla="*/ 50 h 62"/>
                <a:gd name="T26" fmla="*/ 45 w 50"/>
                <a:gd name="T27" fmla="*/ 46 h 62"/>
                <a:gd name="T28" fmla="*/ 37 w 50"/>
                <a:gd name="T29" fmla="*/ 52 h 62"/>
                <a:gd name="T30" fmla="*/ 28 w 50"/>
                <a:gd name="T31" fmla="*/ 54 h 62"/>
                <a:gd name="T32" fmla="*/ 18 w 50"/>
                <a:gd name="T33" fmla="*/ 51 h 62"/>
                <a:gd name="T34" fmla="*/ 13 w 50"/>
                <a:gd name="T35" fmla="*/ 43 h 62"/>
                <a:gd name="T36" fmla="*/ 11 w 50"/>
                <a:gd name="T37" fmla="*/ 31 h 62"/>
                <a:gd name="T38" fmla="*/ 11 w 50"/>
                <a:gd name="T39" fmla="*/ 30 h 62"/>
                <a:gd name="T40" fmla="*/ 50 w 50"/>
                <a:gd name="T41" fmla="*/ 30 h 62"/>
                <a:gd name="T42" fmla="*/ 16 w 50"/>
                <a:gd name="T43" fmla="*/ 10 h 62"/>
                <a:gd name="T44" fmla="*/ 26 w 50"/>
                <a:gd name="T45" fmla="*/ 5 h 62"/>
                <a:gd name="T46" fmla="*/ 33 w 50"/>
                <a:gd name="T47" fmla="*/ 7 h 62"/>
                <a:gd name="T48" fmla="*/ 37 w 50"/>
                <a:gd name="T49" fmla="*/ 13 h 62"/>
                <a:gd name="T50" fmla="*/ 39 w 50"/>
                <a:gd name="T51" fmla="*/ 24 h 62"/>
                <a:gd name="T52" fmla="*/ 11 w 50"/>
                <a:gd name="T53" fmla="*/ 24 h 62"/>
                <a:gd name="T54" fmla="*/ 16 w 50"/>
                <a:gd name="T55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62">
                  <a:moveTo>
                    <a:pt x="50" y="30"/>
                  </a:moveTo>
                  <a:cubicBezTo>
                    <a:pt x="50" y="24"/>
                    <a:pt x="50" y="19"/>
                    <a:pt x="49" y="16"/>
                  </a:cubicBezTo>
                  <a:cubicBezTo>
                    <a:pt x="48" y="12"/>
                    <a:pt x="46" y="9"/>
                    <a:pt x="45" y="7"/>
                  </a:cubicBezTo>
                  <a:cubicBezTo>
                    <a:pt x="43" y="5"/>
                    <a:pt x="41" y="3"/>
                    <a:pt x="38" y="2"/>
                  </a:cubicBezTo>
                  <a:cubicBezTo>
                    <a:pt x="35" y="0"/>
                    <a:pt x="31" y="0"/>
                    <a:pt x="27" y="0"/>
                  </a:cubicBezTo>
                  <a:cubicBezTo>
                    <a:pt x="21" y="0"/>
                    <a:pt x="17" y="1"/>
                    <a:pt x="13" y="4"/>
                  </a:cubicBezTo>
                  <a:cubicBezTo>
                    <a:pt x="8" y="6"/>
                    <a:pt x="5" y="10"/>
                    <a:pt x="3" y="15"/>
                  </a:cubicBezTo>
                  <a:cubicBezTo>
                    <a:pt x="1" y="19"/>
                    <a:pt x="0" y="25"/>
                    <a:pt x="0" y="31"/>
                  </a:cubicBezTo>
                  <a:cubicBezTo>
                    <a:pt x="0" y="41"/>
                    <a:pt x="2" y="49"/>
                    <a:pt x="6" y="54"/>
                  </a:cubicBezTo>
                  <a:cubicBezTo>
                    <a:pt x="11" y="59"/>
                    <a:pt x="17" y="62"/>
                    <a:pt x="26" y="62"/>
                  </a:cubicBezTo>
                  <a:cubicBezTo>
                    <a:pt x="29" y="62"/>
                    <a:pt x="32" y="61"/>
                    <a:pt x="35" y="60"/>
                  </a:cubicBezTo>
                  <a:cubicBezTo>
                    <a:pt x="37" y="59"/>
                    <a:pt x="40" y="58"/>
                    <a:pt x="42" y="56"/>
                  </a:cubicBezTo>
                  <a:cubicBezTo>
                    <a:pt x="44" y="55"/>
                    <a:pt x="47" y="53"/>
                    <a:pt x="49" y="50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3" y="49"/>
                    <a:pt x="40" y="51"/>
                    <a:pt x="37" y="52"/>
                  </a:cubicBezTo>
                  <a:cubicBezTo>
                    <a:pt x="35" y="53"/>
                    <a:pt x="31" y="54"/>
                    <a:pt x="28" y="54"/>
                  </a:cubicBezTo>
                  <a:cubicBezTo>
                    <a:pt x="24" y="54"/>
                    <a:pt x="21" y="53"/>
                    <a:pt x="18" y="51"/>
                  </a:cubicBezTo>
                  <a:cubicBezTo>
                    <a:pt x="16" y="49"/>
                    <a:pt x="14" y="47"/>
                    <a:pt x="13" y="43"/>
                  </a:cubicBezTo>
                  <a:cubicBezTo>
                    <a:pt x="12" y="40"/>
                    <a:pt x="11" y="36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lnTo>
                    <a:pt x="50" y="30"/>
                  </a:lnTo>
                  <a:close/>
                  <a:moveTo>
                    <a:pt x="16" y="10"/>
                  </a:moveTo>
                  <a:cubicBezTo>
                    <a:pt x="18" y="6"/>
                    <a:pt x="22" y="5"/>
                    <a:pt x="26" y="5"/>
                  </a:cubicBezTo>
                  <a:cubicBezTo>
                    <a:pt x="29" y="5"/>
                    <a:pt x="31" y="5"/>
                    <a:pt x="33" y="7"/>
                  </a:cubicBezTo>
                  <a:cubicBezTo>
                    <a:pt x="35" y="8"/>
                    <a:pt x="36" y="11"/>
                    <a:pt x="37" y="13"/>
                  </a:cubicBezTo>
                  <a:cubicBezTo>
                    <a:pt x="38" y="16"/>
                    <a:pt x="38" y="20"/>
                    <a:pt x="39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18"/>
                    <a:pt x="13" y="13"/>
                    <a:pt x="16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87" name="任意多边形: 形状 1086">
              <a:extLst>
                <a:ext uri="{FF2B5EF4-FFF2-40B4-BE49-F238E27FC236}">
                  <a16:creationId xmlns:a16="http://schemas.microsoft.com/office/drawing/2014/main" id="{8533A8BD-CEE5-4B67-8762-913667165FBD}"/>
                </a:ext>
              </a:extLst>
            </p:cNvPr>
            <p:cNvSpPr/>
            <p:nvPr/>
          </p:nvSpPr>
          <p:spPr bwMode="auto">
            <a:xfrm>
              <a:off x="11246166" y="925617"/>
              <a:ext cx="44629" cy="60187"/>
            </a:xfrm>
            <a:custGeom>
              <a:avLst/>
              <a:gdLst>
                <a:gd name="T0" fmla="*/ 31 w 46"/>
                <a:gd name="T1" fmla="*/ 1 h 61"/>
                <a:gd name="T2" fmla="*/ 25 w 46"/>
                <a:gd name="T3" fmla="*/ 5 h 61"/>
                <a:gd name="T4" fmla="*/ 19 w 46"/>
                <a:gd name="T5" fmla="*/ 11 h 61"/>
                <a:gd name="T6" fmla="*/ 18 w 46"/>
                <a:gd name="T7" fmla="*/ 11 h 61"/>
                <a:gd name="T8" fmla="*/ 18 w 46"/>
                <a:gd name="T9" fmla="*/ 0 h 61"/>
                <a:gd name="T10" fmla="*/ 15 w 46"/>
                <a:gd name="T11" fmla="*/ 0 h 61"/>
                <a:gd name="T12" fmla="*/ 0 w 46"/>
                <a:gd name="T13" fmla="*/ 1 h 61"/>
                <a:gd name="T14" fmla="*/ 0 w 46"/>
                <a:gd name="T15" fmla="*/ 4 h 61"/>
                <a:gd name="T16" fmla="*/ 4 w 46"/>
                <a:gd name="T17" fmla="*/ 5 h 61"/>
                <a:gd name="T18" fmla="*/ 7 w 46"/>
                <a:gd name="T19" fmla="*/ 7 h 61"/>
                <a:gd name="T20" fmla="*/ 7 w 46"/>
                <a:gd name="T21" fmla="*/ 11 h 61"/>
                <a:gd name="T22" fmla="*/ 8 w 46"/>
                <a:gd name="T23" fmla="*/ 18 h 61"/>
                <a:gd name="T24" fmla="*/ 8 w 46"/>
                <a:gd name="T25" fmla="*/ 45 h 61"/>
                <a:gd name="T26" fmla="*/ 7 w 46"/>
                <a:gd name="T27" fmla="*/ 52 h 61"/>
                <a:gd name="T28" fmla="*/ 6 w 46"/>
                <a:gd name="T29" fmla="*/ 55 h 61"/>
                <a:gd name="T30" fmla="*/ 4 w 46"/>
                <a:gd name="T31" fmla="*/ 56 h 61"/>
                <a:gd name="T32" fmla="*/ 1 w 46"/>
                <a:gd name="T33" fmla="*/ 57 h 61"/>
                <a:gd name="T34" fmla="*/ 1 w 46"/>
                <a:gd name="T35" fmla="*/ 61 h 61"/>
                <a:gd name="T36" fmla="*/ 26 w 46"/>
                <a:gd name="T37" fmla="*/ 61 h 61"/>
                <a:gd name="T38" fmla="*/ 26 w 46"/>
                <a:gd name="T39" fmla="*/ 57 h 61"/>
                <a:gd name="T40" fmla="*/ 21 w 46"/>
                <a:gd name="T41" fmla="*/ 56 h 61"/>
                <a:gd name="T42" fmla="*/ 19 w 46"/>
                <a:gd name="T43" fmla="*/ 53 h 61"/>
                <a:gd name="T44" fmla="*/ 18 w 46"/>
                <a:gd name="T45" fmla="*/ 45 h 61"/>
                <a:gd name="T46" fmla="*/ 18 w 46"/>
                <a:gd name="T47" fmla="*/ 23 h 61"/>
                <a:gd name="T48" fmla="*/ 19 w 46"/>
                <a:gd name="T49" fmla="*/ 18 h 61"/>
                <a:gd name="T50" fmla="*/ 22 w 46"/>
                <a:gd name="T51" fmla="*/ 13 h 61"/>
                <a:gd name="T52" fmla="*/ 26 w 46"/>
                <a:gd name="T53" fmla="*/ 9 h 61"/>
                <a:gd name="T54" fmla="*/ 31 w 46"/>
                <a:gd name="T55" fmla="*/ 8 h 61"/>
                <a:gd name="T56" fmla="*/ 35 w 46"/>
                <a:gd name="T57" fmla="*/ 9 h 61"/>
                <a:gd name="T58" fmla="*/ 38 w 46"/>
                <a:gd name="T59" fmla="*/ 14 h 61"/>
                <a:gd name="T60" fmla="*/ 46 w 46"/>
                <a:gd name="T61" fmla="*/ 14 h 61"/>
                <a:gd name="T62" fmla="*/ 46 w 46"/>
                <a:gd name="T63" fmla="*/ 0 h 61"/>
                <a:gd name="T64" fmla="*/ 39 w 46"/>
                <a:gd name="T65" fmla="*/ 0 h 61"/>
                <a:gd name="T66" fmla="*/ 31 w 46"/>
                <a:gd name="T67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61">
                  <a:moveTo>
                    <a:pt x="31" y="1"/>
                  </a:moveTo>
                  <a:cubicBezTo>
                    <a:pt x="29" y="2"/>
                    <a:pt x="27" y="3"/>
                    <a:pt x="25" y="5"/>
                  </a:cubicBezTo>
                  <a:cubicBezTo>
                    <a:pt x="23" y="6"/>
                    <a:pt x="21" y="8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7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5" y="55"/>
                    <a:pt x="5" y="56"/>
                    <a:pt x="4" y="56"/>
                  </a:cubicBezTo>
                  <a:cubicBezTo>
                    <a:pt x="4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7"/>
                    <a:pt x="21" y="56"/>
                  </a:cubicBezTo>
                  <a:cubicBezTo>
                    <a:pt x="20" y="55"/>
                    <a:pt x="19" y="54"/>
                    <a:pt x="19" y="53"/>
                  </a:cubicBezTo>
                  <a:cubicBezTo>
                    <a:pt x="18" y="51"/>
                    <a:pt x="18" y="49"/>
                    <a:pt x="18" y="4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1"/>
                    <a:pt x="19" y="19"/>
                    <a:pt x="19" y="18"/>
                  </a:cubicBezTo>
                  <a:cubicBezTo>
                    <a:pt x="20" y="16"/>
                    <a:pt x="21" y="15"/>
                    <a:pt x="22" y="13"/>
                  </a:cubicBezTo>
                  <a:cubicBezTo>
                    <a:pt x="23" y="11"/>
                    <a:pt x="25" y="10"/>
                    <a:pt x="26" y="9"/>
                  </a:cubicBezTo>
                  <a:cubicBezTo>
                    <a:pt x="28" y="8"/>
                    <a:pt x="29" y="8"/>
                    <a:pt x="31" y="8"/>
                  </a:cubicBezTo>
                  <a:cubicBezTo>
                    <a:pt x="33" y="8"/>
                    <a:pt x="34" y="8"/>
                    <a:pt x="35" y="9"/>
                  </a:cubicBezTo>
                  <a:cubicBezTo>
                    <a:pt x="36" y="11"/>
                    <a:pt x="37" y="12"/>
                    <a:pt x="38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88" name="任意多边形: 形状 1087">
              <a:extLst>
                <a:ext uri="{FF2B5EF4-FFF2-40B4-BE49-F238E27FC236}">
                  <a16:creationId xmlns:a16="http://schemas.microsoft.com/office/drawing/2014/main" id="{DCC414AF-40FB-49BC-B5ED-62A86C052F07}"/>
                </a:ext>
              </a:extLst>
            </p:cNvPr>
            <p:cNvSpPr/>
            <p:nvPr/>
          </p:nvSpPr>
          <p:spPr bwMode="auto">
            <a:xfrm>
              <a:off x="11297346" y="925617"/>
              <a:ext cx="41762" cy="61415"/>
            </a:xfrm>
            <a:custGeom>
              <a:avLst/>
              <a:gdLst>
                <a:gd name="T0" fmla="*/ 36 w 43"/>
                <a:gd name="T1" fmla="*/ 31 h 62"/>
                <a:gd name="T2" fmla="*/ 26 w 43"/>
                <a:gd name="T3" fmla="*/ 26 h 62"/>
                <a:gd name="T4" fmla="*/ 17 w 43"/>
                <a:gd name="T5" fmla="*/ 22 h 62"/>
                <a:gd name="T6" fmla="*/ 13 w 43"/>
                <a:gd name="T7" fmla="*/ 18 h 62"/>
                <a:gd name="T8" fmla="*/ 12 w 43"/>
                <a:gd name="T9" fmla="*/ 13 h 62"/>
                <a:gd name="T10" fmla="*/ 15 w 43"/>
                <a:gd name="T11" fmla="*/ 7 h 62"/>
                <a:gd name="T12" fmla="*/ 23 w 43"/>
                <a:gd name="T13" fmla="*/ 5 h 62"/>
                <a:gd name="T14" fmla="*/ 29 w 43"/>
                <a:gd name="T15" fmla="*/ 5 h 62"/>
                <a:gd name="T16" fmla="*/ 33 w 43"/>
                <a:gd name="T17" fmla="*/ 8 h 62"/>
                <a:gd name="T18" fmla="*/ 37 w 43"/>
                <a:gd name="T19" fmla="*/ 14 h 62"/>
                <a:gd name="T20" fmla="*/ 43 w 43"/>
                <a:gd name="T21" fmla="*/ 14 h 62"/>
                <a:gd name="T22" fmla="*/ 43 w 43"/>
                <a:gd name="T23" fmla="*/ 2 h 62"/>
                <a:gd name="T24" fmla="*/ 33 w 43"/>
                <a:gd name="T25" fmla="*/ 0 h 62"/>
                <a:gd name="T26" fmla="*/ 25 w 43"/>
                <a:gd name="T27" fmla="*/ 0 h 62"/>
                <a:gd name="T28" fmla="*/ 13 w 43"/>
                <a:gd name="T29" fmla="*/ 2 h 62"/>
                <a:gd name="T30" fmla="*/ 5 w 43"/>
                <a:gd name="T31" fmla="*/ 7 h 62"/>
                <a:gd name="T32" fmla="*/ 2 w 43"/>
                <a:gd name="T33" fmla="*/ 16 h 62"/>
                <a:gd name="T34" fmla="*/ 4 w 43"/>
                <a:gd name="T35" fmla="*/ 24 h 62"/>
                <a:gd name="T36" fmla="*/ 9 w 43"/>
                <a:gd name="T37" fmla="*/ 29 h 62"/>
                <a:gd name="T38" fmla="*/ 18 w 43"/>
                <a:gd name="T39" fmla="*/ 34 h 62"/>
                <a:gd name="T40" fmla="*/ 28 w 43"/>
                <a:gd name="T41" fmla="*/ 38 h 62"/>
                <a:gd name="T42" fmla="*/ 31 w 43"/>
                <a:gd name="T43" fmla="*/ 42 h 62"/>
                <a:gd name="T44" fmla="*/ 33 w 43"/>
                <a:gd name="T45" fmla="*/ 47 h 62"/>
                <a:gd name="T46" fmla="*/ 32 w 43"/>
                <a:gd name="T47" fmla="*/ 52 h 62"/>
                <a:gd name="T48" fmla="*/ 29 w 43"/>
                <a:gd name="T49" fmla="*/ 55 h 62"/>
                <a:gd name="T50" fmla="*/ 25 w 43"/>
                <a:gd name="T51" fmla="*/ 56 h 62"/>
                <a:gd name="T52" fmla="*/ 21 w 43"/>
                <a:gd name="T53" fmla="*/ 57 h 62"/>
                <a:gd name="T54" fmla="*/ 12 w 43"/>
                <a:gd name="T55" fmla="*/ 54 h 62"/>
                <a:gd name="T56" fmla="*/ 7 w 43"/>
                <a:gd name="T57" fmla="*/ 46 h 62"/>
                <a:gd name="T58" fmla="*/ 0 w 43"/>
                <a:gd name="T59" fmla="*/ 46 h 62"/>
                <a:gd name="T60" fmla="*/ 0 w 43"/>
                <a:gd name="T61" fmla="*/ 59 h 62"/>
                <a:gd name="T62" fmla="*/ 10 w 43"/>
                <a:gd name="T63" fmla="*/ 61 h 62"/>
                <a:gd name="T64" fmla="*/ 20 w 43"/>
                <a:gd name="T65" fmla="*/ 62 h 62"/>
                <a:gd name="T66" fmla="*/ 29 w 43"/>
                <a:gd name="T67" fmla="*/ 61 h 62"/>
                <a:gd name="T68" fmla="*/ 37 w 43"/>
                <a:gd name="T69" fmla="*/ 58 h 62"/>
                <a:gd name="T70" fmla="*/ 42 w 43"/>
                <a:gd name="T71" fmla="*/ 52 h 62"/>
                <a:gd name="T72" fmla="*/ 43 w 43"/>
                <a:gd name="T73" fmla="*/ 44 h 62"/>
                <a:gd name="T74" fmla="*/ 41 w 43"/>
                <a:gd name="T75" fmla="*/ 36 h 62"/>
                <a:gd name="T76" fmla="*/ 36 w 43"/>
                <a:gd name="T77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62">
                  <a:moveTo>
                    <a:pt x="36" y="31"/>
                  </a:moveTo>
                  <a:cubicBezTo>
                    <a:pt x="34" y="29"/>
                    <a:pt x="30" y="28"/>
                    <a:pt x="26" y="26"/>
                  </a:cubicBezTo>
                  <a:cubicBezTo>
                    <a:pt x="22" y="24"/>
                    <a:pt x="19" y="23"/>
                    <a:pt x="17" y="22"/>
                  </a:cubicBezTo>
                  <a:cubicBezTo>
                    <a:pt x="15" y="21"/>
                    <a:pt x="14" y="19"/>
                    <a:pt x="13" y="18"/>
                  </a:cubicBezTo>
                  <a:cubicBezTo>
                    <a:pt x="13" y="17"/>
                    <a:pt x="12" y="15"/>
                    <a:pt x="12" y="13"/>
                  </a:cubicBezTo>
                  <a:cubicBezTo>
                    <a:pt x="12" y="11"/>
                    <a:pt x="13" y="8"/>
                    <a:pt x="15" y="7"/>
                  </a:cubicBezTo>
                  <a:cubicBezTo>
                    <a:pt x="17" y="5"/>
                    <a:pt x="20" y="5"/>
                    <a:pt x="23" y="5"/>
                  </a:cubicBezTo>
                  <a:cubicBezTo>
                    <a:pt x="26" y="5"/>
                    <a:pt x="27" y="5"/>
                    <a:pt x="29" y="5"/>
                  </a:cubicBezTo>
                  <a:cubicBezTo>
                    <a:pt x="31" y="6"/>
                    <a:pt x="32" y="7"/>
                    <a:pt x="33" y="8"/>
                  </a:cubicBezTo>
                  <a:cubicBezTo>
                    <a:pt x="35" y="10"/>
                    <a:pt x="36" y="12"/>
                    <a:pt x="37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9" y="1"/>
                    <a:pt x="35" y="0"/>
                    <a:pt x="33" y="0"/>
                  </a:cubicBezTo>
                  <a:cubicBezTo>
                    <a:pt x="30" y="0"/>
                    <a:pt x="28" y="0"/>
                    <a:pt x="25" y="0"/>
                  </a:cubicBezTo>
                  <a:cubicBezTo>
                    <a:pt x="20" y="0"/>
                    <a:pt x="16" y="0"/>
                    <a:pt x="13" y="2"/>
                  </a:cubicBezTo>
                  <a:cubicBezTo>
                    <a:pt x="9" y="3"/>
                    <a:pt x="6" y="5"/>
                    <a:pt x="5" y="7"/>
                  </a:cubicBezTo>
                  <a:cubicBezTo>
                    <a:pt x="3" y="10"/>
                    <a:pt x="2" y="13"/>
                    <a:pt x="2" y="16"/>
                  </a:cubicBezTo>
                  <a:cubicBezTo>
                    <a:pt x="2" y="19"/>
                    <a:pt x="2" y="22"/>
                    <a:pt x="4" y="24"/>
                  </a:cubicBezTo>
                  <a:cubicBezTo>
                    <a:pt x="5" y="26"/>
                    <a:pt x="7" y="27"/>
                    <a:pt x="9" y="29"/>
                  </a:cubicBezTo>
                  <a:cubicBezTo>
                    <a:pt x="11" y="30"/>
                    <a:pt x="14" y="32"/>
                    <a:pt x="18" y="34"/>
                  </a:cubicBezTo>
                  <a:cubicBezTo>
                    <a:pt x="23" y="35"/>
                    <a:pt x="26" y="37"/>
                    <a:pt x="28" y="38"/>
                  </a:cubicBezTo>
                  <a:cubicBezTo>
                    <a:pt x="29" y="39"/>
                    <a:pt x="31" y="40"/>
                    <a:pt x="31" y="42"/>
                  </a:cubicBezTo>
                  <a:cubicBezTo>
                    <a:pt x="32" y="43"/>
                    <a:pt x="33" y="45"/>
                    <a:pt x="33" y="47"/>
                  </a:cubicBezTo>
                  <a:cubicBezTo>
                    <a:pt x="33" y="49"/>
                    <a:pt x="32" y="50"/>
                    <a:pt x="32" y="52"/>
                  </a:cubicBezTo>
                  <a:cubicBezTo>
                    <a:pt x="31" y="53"/>
                    <a:pt x="30" y="54"/>
                    <a:pt x="29" y="55"/>
                  </a:cubicBezTo>
                  <a:cubicBezTo>
                    <a:pt x="28" y="55"/>
                    <a:pt x="27" y="56"/>
                    <a:pt x="25" y="56"/>
                  </a:cubicBezTo>
                  <a:cubicBezTo>
                    <a:pt x="24" y="56"/>
                    <a:pt x="22" y="57"/>
                    <a:pt x="21" y="57"/>
                  </a:cubicBezTo>
                  <a:cubicBezTo>
                    <a:pt x="17" y="57"/>
                    <a:pt x="14" y="56"/>
                    <a:pt x="12" y="54"/>
                  </a:cubicBezTo>
                  <a:cubicBezTo>
                    <a:pt x="9" y="52"/>
                    <a:pt x="8" y="49"/>
                    <a:pt x="7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0"/>
                    <a:pt x="7" y="60"/>
                    <a:pt x="10" y="61"/>
                  </a:cubicBezTo>
                  <a:cubicBezTo>
                    <a:pt x="13" y="61"/>
                    <a:pt x="17" y="62"/>
                    <a:pt x="20" y="62"/>
                  </a:cubicBezTo>
                  <a:cubicBezTo>
                    <a:pt x="24" y="62"/>
                    <a:pt x="27" y="61"/>
                    <a:pt x="29" y="61"/>
                  </a:cubicBezTo>
                  <a:cubicBezTo>
                    <a:pt x="32" y="60"/>
                    <a:pt x="35" y="59"/>
                    <a:pt x="37" y="58"/>
                  </a:cubicBezTo>
                  <a:cubicBezTo>
                    <a:pt x="39" y="56"/>
                    <a:pt x="40" y="54"/>
                    <a:pt x="42" y="52"/>
                  </a:cubicBezTo>
                  <a:cubicBezTo>
                    <a:pt x="43" y="50"/>
                    <a:pt x="43" y="47"/>
                    <a:pt x="43" y="44"/>
                  </a:cubicBezTo>
                  <a:cubicBezTo>
                    <a:pt x="43" y="41"/>
                    <a:pt x="43" y="38"/>
                    <a:pt x="41" y="36"/>
                  </a:cubicBezTo>
                  <a:cubicBezTo>
                    <a:pt x="40" y="34"/>
                    <a:pt x="38" y="33"/>
                    <a:pt x="36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89" name="任意多边形: 形状 1088">
              <a:extLst>
                <a:ext uri="{FF2B5EF4-FFF2-40B4-BE49-F238E27FC236}">
                  <a16:creationId xmlns:a16="http://schemas.microsoft.com/office/drawing/2014/main" id="{42547C31-532F-40E3-ACAF-90FF91B8B4CA}"/>
                </a:ext>
              </a:extLst>
            </p:cNvPr>
            <p:cNvSpPr/>
            <p:nvPr/>
          </p:nvSpPr>
          <p:spPr bwMode="auto">
            <a:xfrm>
              <a:off x="11350982" y="925617"/>
              <a:ext cx="24157" cy="60187"/>
            </a:xfrm>
            <a:custGeom>
              <a:avLst/>
              <a:gdLst>
                <a:gd name="T0" fmla="*/ 19 w 25"/>
                <a:gd name="T1" fmla="*/ 52 h 61"/>
                <a:gd name="T2" fmla="*/ 18 w 25"/>
                <a:gd name="T3" fmla="*/ 45 h 61"/>
                <a:gd name="T4" fmla="*/ 18 w 25"/>
                <a:gd name="T5" fmla="*/ 0 h 61"/>
                <a:gd name="T6" fmla="*/ 15 w 25"/>
                <a:gd name="T7" fmla="*/ 0 h 61"/>
                <a:gd name="T8" fmla="*/ 0 w 25"/>
                <a:gd name="T9" fmla="*/ 1 h 61"/>
                <a:gd name="T10" fmla="*/ 0 w 25"/>
                <a:gd name="T11" fmla="*/ 4 h 61"/>
                <a:gd name="T12" fmla="*/ 4 w 25"/>
                <a:gd name="T13" fmla="*/ 5 h 61"/>
                <a:gd name="T14" fmla="*/ 7 w 25"/>
                <a:gd name="T15" fmla="*/ 7 h 61"/>
                <a:gd name="T16" fmla="*/ 7 w 25"/>
                <a:gd name="T17" fmla="*/ 11 h 61"/>
                <a:gd name="T18" fmla="*/ 8 w 25"/>
                <a:gd name="T19" fmla="*/ 18 h 61"/>
                <a:gd name="T20" fmla="*/ 8 w 25"/>
                <a:gd name="T21" fmla="*/ 45 h 61"/>
                <a:gd name="T22" fmla="*/ 7 w 25"/>
                <a:gd name="T23" fmla="*/ 52 h 61"/>
                <a:gd name="T24" fmla="*/ 6 w 25"/>
                <a:gd name="T25" fmla="*/ 55 h 61"/>
                <a:gd name="T26" fmla="*/ 4 w 25"/>
                <a:gd name="T27" fmla="*/ 56 h 61"/>
                <a:gd name="T28" fmla="*/ 1 w 25"/>
                <a:gd name="T29" fmla="*/ 57 h 61"/>
                <a:gd name="T30" fmla="*/ 1 w 25"/>
                <a:gd name="T31" fmla="*/ 61 h 61"/>
                <a:gd name="T32" fmla="*/ 25 w 25"/>
                <a:gd name="T33" fmla="*/ 61 h 61"/>
                <a:gd name="T34" fmla="*/ 25 w 25"/>
                <a:gd name="T35" fmla="*/ 57 h 61"/>
                <a:gd name="T36" fmla="*/ 21 w 25"/>
                <a:gd name="T37" fmla="*/ 56 h 61"/>
                <a:gd name="T38" fmla="*/ 19 w 25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61">
                  <a:moveTo>
                    <a:pt x="19" y="52"/>
                  </a:moveTo>
                  <a:cubicBezTo>
                    <a:pt x="19" y="51"/>
                    <a:pt x="18" y="48"/>
                    <a:pt x="18" y="4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7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4" y="56"/>
                  </a:cubicBezTo>
                  <a:cubicBezTo>
                    <a:pt x="4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90" name="矩形 1089">
              <a:extLst>
                <a:ext uri="{FF2B5EF4-FFF2-40B4-BE49-F238E27FC236}">
                  <a16:creationId xmlns:a16="http://schemas.microsoft.com/office/drawing/2014/main" id="{D5337238-23C8-40FD-8D93-3407294B7066}"/>
                </a:ext>
              </a:extLst>
            </p:cNvPr>
            <p:cNvSpPr/>
            <p:nvPr/>
          </p:nvSpPr>
          <p:spPr bwMode="auto">
            <a:xfrm>
              <a:off x="11357533" y="901869"/>
              <a:ext cx="11874" cy="118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91" name="任意多边形: 形状 1090">
              <a:extLst>
                <a:ext uri="{FF2B5EF4-FFF2-40B4-BE49-F238E27FC236}">
                  <a16:creationId xmlns:a16="http://schemas.microsoft.com/office/drawing/2014/main" id="{3F25179C-A371-49E7-A462-41C3BE17FD64}"/>
                </a:ext>
              </a:extLst>
            </p:cNvPr>
            <p:cNvSpPr/>
            <p:nvPr/>
          </p:nvSpPr>
          <p:spPr bwMode="auto">
            <a:xfrm>
              <a:off x="11382917" y="910468"/>
              <a:ext cx="40535" cy="76564"/>
            </a:xfrm>
            <a:custGeom>
              <a:avLst/>
              <a:gdLst>
                <a:gd name="T0" fmla="*/ 34 w 42"/>
                <a:gd name="T1" fmla="*/ 68 h 77"/>
                <a:gd name="T2" fmla="*/ 30 w 42"/>
                <a:gd name="T3" fmla="*/ 69 h 77"/>
                <a:gd name="T4" fmla="*/ 25 w 42"/>
                <a:gd name="T5" fmla="*/ 68 h 77"/>
                <a:gd name="T6" fmla="*/ 22 w 42"/>
                <a:gd name="T7" fmla="*/ 65 h 77"/>
                <a:gd name="T8" fmla="*/ 20 w 42"/>
                <a:gd name="T9" fmla="*/ 60 h 77"/>
                <a:gd name="T10" fmla="*/ 20 w 42"/>
                <a:gd name="T11" fmla="*/ 50 h 77"/>
                <a:gd name="T12" fmla="*/ 20 w 42"/>
                <a:gd name="T13" fmla="*/ 22 h 77"/>
                <a:gd name="T14" fmla="*/ 40 w 42"/>
                <a:gd name="T15" fmla="*/ 22 h 77"/>
                <a:gd name="T16" fmla="*/ 40 w 42"/>
                <a:gd name="T17" fmla="*/ 16 h 77"/>
                <a:gd name="T18" fmla="*/ 20 w 42"/>
                <a:gd name="T19" fmla="*/ 16 h 77"/>
                <a:gd name="T20" fmla="*/ 20 w 42"/>
                <a:gd name="T21" fmla="*/ 0 h 77"/>
                <a:gd name="T22" fmla="*/ 11 w 42"/>
                <a:gd name="T23" fmla="*/ 0 h 77"/>
                <a:gd name="T24" fmla="*/ 9 w 42"/>
                <a:gd name="T25" fmla="*/ 9 h 77"/>
                <a:gd name="T26" fmla="*/ 8 w 42"/>
                <a:gd name="T27" fmla="*/ 14 h 77"/>
                <a:gd name="T28" fmla="*/ 5 w 42"/>
                <a:gd name="T29" fmla="*/ 17 h 77"/>
                <a:gd name="T30" fmla="*/ 0 w 42"/>
                <a:gd name="T31" fmla="*/ 19 h 77"/>
                <a:gd name="T32" fmla="*/ 0 w 42"/>
                <a:gd name="T33" fmla="*/ 22 h 77"/>
                <a:gd name="T34" fmla="*/ 9 w 42"/>
                <a:gd name="T35" fmla="*/ 22 h 77"/>
                <a:gd name="T36" fmla="*/ 9 w 42"/>
                <a:gd name="T37" fmla="*/ 57 h 77"/>
                <a:gd name="T38" fmla="*/ 13 w 42"/>
                <a:gd name="T39" fmla="*/ 72 h 77"/>
                <a:gd name="T40" fmla="*/ 25 w 42"/>
                <a:gd name="T41" fmla="*/ 77 h 77"/>
                <a:gd name="T42" fmla="*/ 33 w 42"/>
                <a:gd name="T43" fmla="*/ 75 h 77"/>
                <a:gd name="T44" fmla="*/ 42 w 42"/>
                <a:gd name="T45" fmla="*/ 68 h 77"/>
                <a:gd name="T46" fmla="*/ 39 w 42"/>
                <a:gd name="T47" fmla="*/ 65 h 77"/>
                <a:gd name="T48" fmla="*/ 34 w 42"/>
                <a:gd name="T49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77">
                  <a:moveTo>
                    <a:pt x="34" y="68"/>
                  </a:moveTo>
                  <a:cubicBezTo>
                    <a:pt x="33" y="69"/>
                    <a:pt x="31" y="69"/>
                    <a:pt x="30" y="69"/>
                  </a:cubicBezTo>
                  <a:cubicBezTo>
                    <a:pt x="28" y="69"/>
                    <a:pt x="26" y="69"/>
                    <a:pt x="25" y="68"/>
                  </a:cubicBezTo>
                  <a:cubicBezTo>
                    <a:pt x="24" y="67"/>
                    <a:pt x="23" y="67"/>
                    <a:pt x="22" y="65"/>
                  </a:cubicBezTo>
                  <a:cubicBezTo>
                    <a:pt x="21" y="64"/>
                    <a:pt x="21" y="62"/>
                    <a:pt x="20" y="60"/>
                  </a:cubicBezTo>
                  <a:cubicBezTo>
                    <a:pt x="20" y="57"/>
                    <a:pt x="20" y="54"/>
                    <a:pt x="20" y="5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4"/>
                    <a:pt x="10" y="7"/>
                    <a:pt x="9" y="9"/>
                  </a:cubicBezTo>
                  <a:cubicBezTo>
                    <a:pt x="9" y="11"/>
                    <a:pt x="9" y="13"/>
                    <a:pt x="8" y="14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3" y="18"/>
                    <a:pt x="2" y="18"/>
                    <a:pt x="0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4"/>
                    <a:pt x="10" y="69"/>
                    <a:pt x="13" y="72"/>
                  </a:cubicBezTo>
                  <a:cubicBezTo>
                    <a:pt x="16" y="75"/>
                    <a:pt x="20" y="77"/>
                    <a:pt x="25" y="77"/>
                  </a:cubicBezTo>
                  <a:cubicBezTo>
                    <a:pt x="28" y="77"/>
                    <a:pt x="30" y="76"/>
                    <a:pt x="33" y="75"/>
                  </a:cubicBezTo>
                  <a:cubicBezTo>
                    <a:pt x="36" y="73"/>
                    <a:pt x="39" y="71"/>
                    <a:pt x="42" y="68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7" y="66"/>
                    <a:pt x="36" y="67"/>
                    <a:pt x="34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92" name="任意多边形: 形状 1091">
              <a:extLst>
                <a:ext uri="{FF2B5EF4-FFF2-40B4-BE49-F238E27FC236}">
                  <a16:creationId xmlns:a16="http://schemas.microsoft.com/office/drawing/2014/main" id="{D2F693B7-F3D1-41E0-AE40-D1B2161DD7A2}"/>
                </a:ext>
              </a:extLst>
            </p:cNvPr>
            <p:cNvSpPr/>
            <p:nvPr/>
          </p:nvSpPr>
          <p:spPr bwMode="auto">
            <a:xfrm>
              <a:off x="11423452" y="926436"/>
              <a:ext cx="61415" cy="86391"/>
            </a:xfrm>
            <a:custGeom>
              <a:avLst/>
              <a:gdLst>
                <a:gd name="T0" fmla="*/ 40 w 63"/>
                <a:gd name="T1" fmla="*/ 0 h 87"/>
                <a:gd name="T2" fmla="*/ 40 w 63"/>
                <a:gd name="T3" fmla="*/ 3 h 87"/>
                <a:gd name="T4" fmla="*/ 45 w 63"/>
                <a:gd name="T5" fmla="*/ 5 h 87"/>
                <a:gd name="T6" fmla="*/ 46 w 63"/>
                <a:gd name="T7" fmla="*/ 9 h 87"/>
                <a:gd name="T8" fmla="*/ 46 w 63"/>
                <a:gd name="T9" fmla="*/ 13 h 87"/>
                <a:gd name="T10" fmla="*/ 44 w 63"/>
                <a:gd name="T11" fmla="*/ 18 h 87"/>
                <a:gd name="T12" fmla="*/ 32 w 63"/>
                <a:gd name="T13" fmla="*/ 48 h 87"/>
                <a:gd name="T14" fmla="*/ 21 w 63"/>
                <a:gd name="T15" fmla="*/ 16 h 87"/>
                <a:gd name="T16" fmla="*/ 19 w 63"/>
                <a:gd name="T17" fmla="*/ 12 h 87"/>
                <a:gd name="T18" fmla="*/ 19 w 63"/>
                <a:gd name="T19" fmla="*/ 8 h 87"/>
                <a:gd name="T20" fmla="*/ 19 w 63"/>
                <a:gd name="T21" fmla="*/ 6 h 87"/>
                <a:gd name="T22" fmla="*/ 21 w 63"/>
                <a:gd name="T23" fmla="*/ 4 h 87"/>
                <a:gd name="T24" fmla="*/ 25 w 63"/>
                <a:gd name="T25" fmla="*/ 3 h 87"/>
                <a:gd name="T26" fmla="*/ 25 w 63"/>
                <a:gd name="T27" fmla="*/ 0 h 87"/>
                <a:gd name="T28" fmla="*/ 0 w 63"/>
                <a:gd name="T29" fmla="*/ 0 h 87"/>
                <a:gd name="T30" fmla="*/ 0 w 63"/>
                <a:gd name="T31" fmla="*/ 3 h 87"/>
                <a:gd name="T32" fmla="*/ 3 w 63"/>
                <a:gd name="T33" fmla="*/ 4 h 87"/>
                <a:gd name="T34" fmla="*/ 6 w 63"/>
                <a:gd name="T35" fmla="*/ 7 h 87"/>
                <a:gd name="T36" fmla="*/ 8 w 63"/>
                <a:gd name="T37" fmla="*/ 13 h 87"/>
                <a:gd name="T38" fmla="*/ 26 w 63"/>
                <a:gd name="T39" fmla="*/ 61 h 87"/>
                <a:gd name="T40" fmla="*/ 21 w 63"/>
                <a:gd name="T41" fmla="*/ 70 h 87"/>
                <a:gd name="T42" fmla="*/ 17 w 63"/>
                <a:gd name="T43" fmla="*/ 75 h 87"/>
                <a:gd name="T44" fmla="*/ 14 w 63"/>
                <a:gd name="T45" fmla="*/ 78 h 87"/>
                <a:gd name="T46" fmla="*/ 11 w 63"/>
                <a:gd name="T47" fmla="*/ 78 h 87"/>
                <a:gd name="T48" fmla="*/ 8 w 63"/>
                <a:gd name="T49" fmla="*/ 77 h 87"/>
                <a:gd name="T50" fmla="*/ 6 w 63"/>
                <a:gd name="T51" fmla="*/ 74 h 87"/>
                <a:gd name="T52" fmla="*/ 0 w 63"/>
                <a:gd name="T53" fmla="*/ 74 h 87"/>
                <a:gd name="T54" fmla="*/ 0 w 63"/>
                <a:gd name="T55" fmla="*/ 86 h 87"/>
                <a:gd name="T56" fmla="*/ 8 w 63"/>
                <a:gd name="T57" fmla="*/ 87 h 87"/>
                <a:gd name="T58" fmla="*/ 17 w 63"/>
                <a:gd name="T59" fmla="*/ 84 h 87"/>
                <a:gd name="T60" fmla="*/ 24 w 63"/>
                <a:gd name="T61" fmla="*/ 77 h 87"/>
                <a:gd name="T62" fmla="*/ 31 w 63"/>
                <a:gd name="T63" fmla="*/ 65 h 87"/>
                <a:gd name="T64" fmla="*/ 54 w 63"/>
                <a:gd name="T65" fmla="*/ 14 h 87"/>
                <a:gd name="T66" fmla="*/ 57 w 63"/>
                <a:gd name="T67" fmla="*/ 8 h 87"/>
                <a:gd name="T68" fmla="*/ 60 w 63"/>
                <a:gd name="T69" fmla="*/ 4 h 87"/>
                <a:gd name="T70" fmla="*/ 63 w 63"/>
                <a:gd name="T71" fmla="*/ 3 h 87"/>
                <a:gd name="T72" fmla="*/ 63 w 63"/>
                <a:gd name="T73" fmla="*/ 0 h 87"/>
                <a:gd name="T74" fmla="*/ 40 w 63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87">
                  <a:moveTo>
                    <a:pt x="40" y="0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4" y="4"/>
                    <a:pt x="45" y="5"/>
                  </a:cubicBezTo>
                  <a:cubicBezTo>
                    <a:pt x="46" y="6"/>
                    <a:pt x="46" y="7"/>
                    <a:pt x="46" y="9"/>
                  </a:cubicBezTo>
                  <a:cubicBezTo>
                    <a:pt x="46" y="10"/>
                    <a:pt x="46" y="12"/>
                    <a:pt x="46" y="13"/>
                  </a:cubicBezTo>
                  <a:cubicBezTo>
                    <a:pt x="45" y="14"/>
                    <a:pt x="45" y="16"/>
                    <a:pt x="44" y="1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5"/>
                    <a:pt x="20" y="13"/>
                    <a:pt x="19" y="12"/>
                  </a:cubicBezTo>
                  <a:cubicBezTo>
                    <a:pt x="19" y="11"/>
                    <a:pt x="19" y="10"/>
                    <a:pt x="19" y="8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20" y="5"/>
                    <a:pt x="20" y="5"/>
                    <a:pt x="21" y="4"/>
                  </a:cubicBezTo>
                  <a:cubicBezTo>
                    <a:pt x="22" y="4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6" y="8"/>
                    <a:pt x="7" y="10"/>
                    <a:pt x="8" y="13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4" y="64"/>
                    <a:pt x="23" y="67"/>
                    <a:pt x="21" y="70"/>
                  </a:cubicBezTo>
                  <a:cubicBezTo>
                    <a:pt x="20" y="72"/>
                    <a:pt x="18" y="74"/>
                    <a:pt x="17" y="75"/>
                  </a:cubicBezTo>
                  <a:cubicBezTo>
                    <a:pt x="16" y="76"/>
                    <a:pt x="15" y="77"/>
                    <a:pt x="14" y="78"/>
                  </a:cubicBezTo>
                  <a:cubicBezTo>
                    <a:pt x="13" y="78"/>
                    <a:pt x="12" y="78"/>
                    <a:pt x="11" y="78"/>
                  </a:cubicBezTo>
                  <a:cubicBezTo>
                    <a:pt x="10" y="78"/>
                    <a:pt x="8" y="78"/>
                    <a:pt x="8" y="77"/>
                  </a:cubicBezTo>
                  <a:cubicBezTo>
                    <a:pt x="7" y="77"/>
                    <a:pt x="6" y="75"/>
                    <a:pt x="6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" y="87"/>
                    <a:pt x="6" y="87"/>
                    <a:pt x="8" y="87"/>
                  </a:cubicBezTo>
                  <a:cubicBezTo>
                    <a:pt x="12" y="87"/>
                    <a:pt x="15" y="86"/>
                    <a:pt x="17" y="84"/>
                  </a:cubicBezTo>
                  <a:cubicBezTo>
                    <a:pt x="20" y="83"/>
                    <a:pt x="22" y="80"/>
                    <a:pt x="24" y="77"/>
                  </a:cubicBezTo>
                  <a:cubicBezTo>
                    <a:pt x="27" y="74"/>
                    <a:pt x="29" y="70"/>
                    <a:pt x="31" y="6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1"/>
                    <a:pt x="56" y="9"/>
                    <a:pt x="57" y="8"/>
                  </a:cubicBezTo>
                  <a:cubicBezTo>
                    <a:pt x="58" y="6"/>
                    <a:pt x="59" y="5"/>
                    <a:pt x="60" y="4"/>
                  </a:cubicBezTo>
                  <a:cubicBezTo>
                    <a:pt x="60" y="4"/>
                    <a:pt x="62" y="3"/>
                    <a:pt x="63" y="3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407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70EFFC-9698-48D7-8C42-04B12FA2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030702-13E2-4919-B284-32BBB841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A83517-019E-4605-B0DB-1490663B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20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043AB2E2-323A-4E84-B9C1-F2ED1E853B7E}"/>
              </a:ext>
            </a:extLst>
          </p:cNvPr>
          <p:cNvSpPr txBox="1"/>
          <p:nvPr/>
        </p:nvSpPr>
        <p:spPr>
          <a:xfrm>
            <a:off x="3901379" y="4426697"/>
            <a:ext cx="1893026" cy="1267668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043AB2E2-323A-4E84-B9C1-F2ED1E853B7E}"/>
              </a:ext>
            </a:extLst>
          </p:cNvPr>
          <p:cNvSpPr txBox="1"/>
          <p:nvPr/>
        </p:nvSpPr>
        <p:spPr>
          <a:xfrm>
            <a:off x="8806268" y="4426697"/>
            <a:ext cx="1893026" cy="1267668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043AB2E2-323A-4E84-B9C1-F2ED1E853B7E}"/>
              </a:ext>
            </a:extLst>
          </p:cNvPr>
          <p:cNvSpPr txBox="1"/>
          <p:nvPr/>
        </p:nvSpPr>
        <p:spPr>
          <a:xfrm>
            <a:off x="1492705" y="3777410"/>
            <a:ext cx="1893026" cy="1267668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043AB2E2-323A-4E84-B9C1-F2ED1E853B7E}"/>
              </a:ext>
            </a:extLst>
          </p:cNvPr>
          <p:cNvSpPr txBox="1"/>
          <p:nvPr/>
        </p:nvSpPr>
        <p:spPr>
          <a:xfrm>
            <a:off x="1492705" y="5075985"/>
            <a:ext cx="1893026" cy="1267668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id="{54ABD3D1-4C6E-4D62-A867-B7B461AB6AB1}"/>
              </a:ext>
            </a:extLst>
          </p:cNvPr>
          <p:cNvSpPr/>
          <p:nvPr/>
        </p:nvSpPr>
        <p:spPr bwMode="auto">
          <a:xfrm>
            <a:off x="1856651" y="1745185"/>
            <a:ext cx="8504222" cy="2364888"/>
          </a:xfrm>
          <a:custGeom>
            <a:avLst/>
            <a:gdLst>
              <a:gd name="T0" fmla="+- 0 10799 137"/>
              <a:gd name="T1" fmla="*/ T0 w 21325"/>
              <a:gd name="T2" fmla="*/ 10297 h 20595"/>
              <a:gd name="T3" fmla="+- 0 10799 137"/>
              <a:gd name="T4" fmla="*/ T3 w 21325"/>
              <a:gd name="T5" fmla="*/ 10297 h 20595"/>
              <a:gd name="T6" fmla="+- 0 10799 137"/>
              <a:gd name="T7" fmla="*/ T6 w 21325"/>
              <a:gd name="T8" fmla="*/ 10297 h 20595"/>
              <a:gd name="T9" fmla="+- 0 10799 137"/>
              <a:gd name="T10" fmla="*/ T9 w 21325"/>
              <a:gd name="T11" fmla="*/ 10297 h 205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600" h="21599">
                <a:moveTo>
                  <a:pt x="7597" y="0"/>
                </a:moveTo>
                <a:cubicBezTo>
                  <a:pt x="6838" y="0"/>
                  <a:pt x="6080" y="1004"/>
                  <a:pt x="5501" y="3015"/>
                </a:cubicBezTo>
                <a:cubicBezTo>
                  <a:pt x="5353" y="3528"/>
                  <a:pt x="5225" y="4082"/>
                  <a:pt x="5115" y="4666"/>
                </a:cubicBezTo>
                <a:cubicBezTo>
                  <a:pt x="4939" y="5522"/>
                  <a:pt x="4760" y="6511"/>
                  <a:pt x="4570" y="7355"/>
                </a:cubicBezTo>
                <a:cubicBezTo>
                  <a:pt x="4428" y="7986"/>
                  <a:pt x="4228" y="8422"/>
                  <a:pt x="4005" y="8636"/>
                </a:cubicBezTo>
                <a:cubicBezTo>
                  <a:pt x="3680" y="8949"/>
                  <a:pt x="3374" y="8788"/>
                  <a:pt x="3094" y="8196"/>
                </a:cubicBezTo>
                <a:cubicBezTo>
                  <a:pt x="2854" y="7690"/>
                  <a:pt x="2656" y="6882"/>
                  <a:pt x="2410" y="6452"/>
                </a:cubicBezTo>
                <a:cubicBezTo>
                  <a:pt x="1858" y="4949"/>
                  <a:pt x="1057" y="5076"/>
                  <a:pt x="549" y="6842"/>
                </a:cubicBezTo>
                <a:cubicBezTo>
                  <a:pt x="0" y="8749"/>
                  <a:pt x="0" y="11844"/>
                  <a:pt x="549" y="13751"/>
                </a:cubicBezTo>
                <a:cubicBezTo>
                  <a:pt x="1098" y="15659"/>
                  <a:pt x="1989" y="15659"/>
                  <a:pt x="2538" y="13751"/>
                </a:cubicBezTo>
                <a:cubicBezTo>
                  <a:pt x="2561" y="13672"/>
                  <a:pt x="2581" y="13587"/>
                  <a:pt x="2602" y="13503"/>
                </a:cubicBezTo>
                <a:cubicBezTo>
                  <a:pt x="2649" y="13392"/>
                  <a:pt x="2696" y="13278"/>
                  <a:pt x="2742" y="13164"/>
                </a:cubicBezTo>
                <a:cubicBezTo>
                  <a:pt x="3014" y="12500"/>
                  <a:pt x="3306" y="11842"/>
                  <a:pt x="3645" y="11816"/>
                </a:cubicBezTo>
                <a:cubicBezTo>
                  <a:pt x="4182" y="11775"/>
                  <a:pt x="4587" y="13254"/>
                  <a:pt x="4927" y="14750"/>
                </a:cubicBezTo>
                <a:cubicBezTo>
                  <a:pt x="5068" y="15771"/>
                  <a:pt x="5257" y="16732"/>
                  <a:pt x="5501" y="17578"/>
                </a:cubicBezTo>
                <a:cubicBezTo>
                  <a:pt x="6658" y="21599"/>
                  <a:pt x="8536" y="21599"/>
                  <a:pt x="9694" y="17578"/>
                </a:cubicBezTo>
                <a:cubicBezTo>
                  <a:pt x="9738" y="17424"/>
                  <a:pt x="9780" y="17265"/>
                  <a:pt x="9821" y="17104"/>
                </a:cubicBezTo>
                <a:cubicBezTo>
                  <a:pt x="10363" y="15788"/>
                  <a:pt x="10746" y="13433"/>
                  <a:pt x="11404" y="12762"/>
                </a:cubicBezTo>
                <a:cubicBezTo>
                  <a:pt x="12070" y="12084"/>
                  <a:pt x="12714" y="13243"/>
                  <a:pt x="13256" y="14575"/>
                </a:cubicBezTo>
                <a:cubicBezTo>
                  <a:pt x="13456" y="15068"/>
                  <a:pt x="13651" y="15594"/>
                  <a:pt x="13861" y="16048"/>
                </a:cubicBezTo>
                <a:cubicBezTo>
                  <a:pt x="14532" y="17738"/>
                  <a:pt x="15431" y="17839"/>
                  <a:pt x="16130" y="16344"/>
                </a:cubicBezTo>
                <a:lnTo>
                  <a:pt x="16130" y="16388"/>
                </a:lnTo>
                <a:cubicBezTo>
                  <a:pt x="16145" y="16345"/>
                  <a:pt x="16159" y="16299"/>
                  <a:pt x="16173" y="16255"/>
                </a:cubicBezTo>
                <a:cubicBezTo>
                  <a:pt x="16291" y="15989"/>
                  <a:pt x="16402" y="15679"/>
                  <a:pt x="16505" y="15321"/>
                </a:cubicBezTo>
                <a:cubicBezTo>
                  <a:pt x="16568" y="15103"/>
                  <a:pt x="16624" y="14870"/>
                  <a:pt x="16677" y="14632"/>
                </a:cubicBezTo>
                <a:cubicBezTo>
                  <a:pt x="16712" y="14515"/>
                  <a:pt x="16748" y="14401"/>
                  <a:pt x="16782" y="14282"/>
                </a:cubicBezTo>
                <a:cubicBezTo>
                  <a:pt x="17121" y="13107"/>
                  <a:pt x="17480" y="11817"/>
                  <a:pt x="17954" y="11816"/>
                </a:cubicBezTo>
                <a:cubicBezTo>
                  <a:pt x="18294" y="11815"/>
                  <a:pt x="18586" y="12494"/>
                  <a:pt x="18857" y="13164"/>
                </a:cubicBezTo>
                <a:cubicBezTo>
                  <a:pt x="18904" y="13280"/>
                  <a:pt x="18950" y="13395"/>
                  <a:pt x="18998" y="13508"/>
                </a:cubicBezTo>
                <a:cubicBezTo>
                  <a:pt x="19018" y="13590"/>
                  <a:pt x="19039" y="13673"/>
                  <a:pt x="19061" y="13751"/>
                </a:cubicBezTo>
                <a:cubicBezTo>
                  <a:pt x="19610" y="15659"/>
                  <a:pt x="20501" y="15659"/>
                  <a:pt x="21050" y="13751"/>
                </a:cubicBezTo>
                <a:cubicBezTo>
                  <a:pt x="21600" y="11844"/>
                  <a:pt x="21600" y="8749"/>
                  <a:pt x="21050" y="6842"/>
                </a:cubicBezTo>
                <a:cubicBezTo>
                  <a:pt x="20542" y="5076"/>
                  <a:pt x="19741" y="4949"/>
                  <a:pt x="19189" y="6452"/>
                </a:cubicBezTo>
                <a:cubicBezTo>
                  <a:pt x="18942" y="6879"/>
                  <a:pt x="18743" y="7682"/>
                  <a:pt x="18505" y="8196"/>
                </a:cubicBezTo>
                <a:cubicBezTo>
                  <a:pt x="18225" y="8801"/>
                  <a:pt x="17918" y="8993"/>
                  <a:pt x="17594" y="8636"/>
                </a:cubicBezTo>
                <a:cubicBezTo>
                  <a:pt x="17380" y="8400"/>
                  <a:pt x="17191" y="7922"/>
                  <a:pt x="17029" y="7355"/>
                </a:cubicBezTo>
                <a:cubicBezTo>
                  <a:pt x="16943" y="7055"/>
                  <a:pt x="16864" y="6740"/>
                  <a:pt x="16779" y="6456"/>
                </a:cubicBezTo>
                <a:cubicBezTo>
                  <a:pt x="16701" y="6037"/>
                  <a:pt x="16611" y="5639"/>
                  <a:pt x="16505" y="5272"/>
                </a:cubicBezTo>
                <a:cubicBezTo>
                  <a:pt x="15756" y="2669"/>
                  <a:pt x="14569" y="2508"/>
                  <a:pt x="13765" y="4789"/>
                </a:cubicBezTo>
                <a:cubicBezTo>
                  <a:pt x="13683" y="4942"/>
                  <a:pt x="13602" y="5101"/>
                  <a:pt x="13523" y="5272"/>
                </a:cubicBezTo>
                <a:cubicBezTo>
                  <a:pt x="12989" y="6421"/>
                  <a:pt x="12485" y="8048"/>
                  <a:pt x="11822" y="8121"/>
                </a:cubicBezTo>
                <a:cubicBezTo>
                  <a:pt x="11248" y="8184"/>
                  <a:pt x="10789" y="7089"/>
                  <a:pt x="10400" y="5658"/>
                </a:cubicBezTo>
                <a:cubicBezTo>
                  <a:pt x="10217" y="4985"/>
                  <a:pt x="10050" y="4244"/>
                  <a:pt x="9859" y="3643"/>
                </a:cubicBezTo>
                <a:cubicBezTo>
                  <a:pt x="9807" y="3428"/>
                  <a:pt x="9752" y="3217"/>
                  <a:pt x="9694" y="3015"/>
                </a:cubicBezTo>
                <a:cubicBezTo>
                  <a:pt x="9115" y="1004"/>
                  <a:pt x="8356" y="0"/>
                  <a:pt x="759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SzTx/>
              <a:buFontTx/>
              <a:buNone/>
            </a:pPr>
            <a:endParaRPr lang="id-ID">
              <a:cs typeface="+mn-ea"/>
              <a:sym typeface="+mn-lt"/>
            </a:endParaRPr>
          </a:p>
        </p:txBody>
      </p: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04CEC3C5-C3AF-4FEB-B45D-B544DD591745}"/>
              </a:ext>
            </a:extLst>
          </p:cNvPr>
          <p:cNvSpPr/>
          <p:nvPr/>
        </p:nvSpPr>
        <p:spPr bwMode="auto">
          <a:xfrm>
            <a:off x="3864198" y="1992793"/>
            <a:ext cx="1967388" cy="1815354"/>
          </a:xfrm>
          <a:custGeom>
            <a:avLst/>
            <a:gdLst>
              <a:gd name="T0" fmla="+- 0 10799 137"/>
              <a:gd name="T1" fmla="*/ T0 w 21325"/>
              <a:gd name="T2" fmla="*/ 10297 h 20595"/>
              <a:gd name="T3" fmla="+- 0 10799 137"/>
              <a:gd name="T4" fmla="*/ T3 w 21325"/>
              <a:gd name="T5" fmla="*/ 10297 h 20595"/>
              <a:gd name="T6" fmla="+- 0 10799 137"/>
              <a:gd name="T7" fmla="*/ T6 w 21325"/>
              <a:gd name="T8" fmla="*/ 10297 h 20595"/>
              <a:gd name="T9" fmla="+- 0 10799 137"/>
              <a:gd name="T10" fmla="*/ T9 w 21325"/>
              <a:gd name="T11" fmla="*/ 10297 h 205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4997" h="16580">
                <a:moveTo>
                  <a:pt x="2498" y="0"/>
                </a:moveTo>
                <a:cubicBezTo>
                  <a:pt x="3081" y="0"/>
                  <a:pt x="3663" y="770"/>
                  <a:pt x="4108" y="2314"/>
                </a:cubicBezTo>
                <a:cubicBezTo>
                  <a:pt x="4997" y="5400"/>
                  <a:pt x="4997" y="10406"/>
                  <a:pt x="4108" y="13493"/>
                </a:cubicBezTo>
                <a:cubicBezTo>
                  <a:pt x="3219" y="16580"/>
                  <a:pt x="1778" y="16580"/>
                  <a:pt x="889" y="13493"/>
                </a:cubicBezTo>
                <a:cubicBezTo>
                  <a:pt x="0" y="10406"/>
                  <a:pt x="0" y="5400"/>
                  <a:pt x="889" y="2314"/>
                </a:cubicBezTo>
                <a:cubicBezTo>
                  <a:pt x="1333" y="770"/>
                  <a:pt x="1916" y="0"/>
                  <a:pt x="24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SzTx/>
              <a:buFontTx/>
              <a:buNone/>
            </a:pPr>
            <a:endParaRPr lang="id-ID">
              <a:cs typeface="+mn-ea"/>
              <a:sym typeface="+mn-lt"/>
            </a:endParaRPr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EEE97030-CCEB-48B6-9AC7-2945E4866BA0}"/>
              </a:ext>
            </a:extLst>
          </p:cNvPr>
          <p:cNvSpPr/>
          <p:nvPr/>
        </p:nvSpPr>
        <p:spPr bwMode="auto">
          <a:xfrm>
            <a:off x="7135175" y="2300407"/>
            <a:ext cx="1300437" cy="1200127"/>
          </a:xfrm>
          <a:custGeom>
            <a:avLst/>
            <a:gdLst>
              <a:gd name="T0" fmla="+- 0 10799 137"/>
              <a:gd name="T1" fmla="*/ T0 w 21325"/>
              <a:gd name="T2" fmla="*/ 10297 h 20595"/>
              <a:gd name="T3" fmla="+- 0 10799 137"/>
              <a:gd name="T4" fmla="*/ T3 w 21325"/>
              <a:gd name="T5" fmla="*/ 10297 h 20595"/>
              <a:gd name="T6" fmla="+- 0 10799 137"/>
              <a:gd name="T7" fmla="*/ T6 w 21325"/>
              <a:gd name="T8" fmla="*/ 10297 h 20595"/>
              <a:gd name="T9" fmla="+- 0 10799 137"/>
              <a:gd name="T10" fmla="*/ T9 w 21325"/>
              <a:gd name="T11" fmla="*/ 10297 h 205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3303" h="10961">
                <a:moveTo>
                  <a:pt x="1651" y="0"/>
                </a:moveTo>
                <a:cubicBezTo>
                  <a:pt x="2037" y="0"/>
                  <a:pt x="2422" y="510"/>
                  <a:pt x="2715" y="1531"/>
                </a:cubicBezTo>
                <a:cubicBezTo>
                  <a:pt x="3303" y="3571"/>
                  <a:pt x="3303" y="6880"/>
                  <a:pt x="2715" y="8921"/>
                </a:cubicBezTo>
                <a:cubicBezTo>
                  <a:pt x="2128" y="10961"/>
                  <a:pt x="1175" y="10961"/>
                  <a:pt x="587" y="8921"/>
                </a:cubicBezTo>
                <a:cubicBezTo>
                  <a:pt x="0" y="6880"/>
                  <a:pt x="0" y="3571"/>
                  <a:pt x="587" y="1531"/>
                </a:cubicBezTo>
                <a:cubicBezTo>
                  <a:pt x="881" y="510"/>
                  <a:pt x="1266" y="0"/>
                  <a:pt x="16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SzTx/>
              <a:buFontTx/>
              <a:buNone/>
            </a:pPr>
            <a:endParaRPr lang="id-ID">
              <a:cs typeface="+mn-ea"/>
              <a:sym typeface="+mn-lt"/>
            </a:endParaRPr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E5F9B8BA-0026-445C-98A7-FAA4DE4E195C}"/>
              </a:ext>
            </a:extLst>
          </p:cNvPr>
          <p:cNvSpPr/>
          <p:nvPr/>
        </p:nvSpPr>
        <p:spPr bwMode="auto">
          <a:xfrm>
            <a:off x="2028101" y="2494698"/>
            <a:ext cx="879163" cy="811545"/>
          </a:xfrm>
          <a:custGeom>
            <a:avLst/>
            <a:gdLst>
              <a:gd name="T0" fmla="+- 0 10799 137"/>
              <a:gd name="T1" fmla="*/ T0 w 21325"/>
              <a:gd name="T2" fmla="*/ 10297 h 20595"/>
              <a:gd name="T3" fmla="+- 0 10799 137"/>
              <a:gd name="T4" fmla="*/ T3 w 21325"/>
              <a:gd name="T5" fmla="*/ 10297 h 20595"/>
              <a:gd name="T6" fmla="+- 0 10799 137"/>
              <a:gd name="T7" fmla="*/ T6 w 21325"/>
              <a:gd name="T8" fmla="*/ 10297 h 20595"/>
              <a:gd name="T9" fmla="+- 0 10799 137"/>
              <a:gd name="T10" fmla="*/ T9 w 21325"/>
              <a:gd name="T11" fmla="*/ 10297 h 205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233" h="7412">
                <a:moveTo>
                  <a:pt x="1117" y="0"/>
                </a:moveTo>
                <a:cubicBezTo>
                  <a:pt x="1377" y="0"/>
                  <a:pt x="1637" y="344"/>
                  <a:pt x="1836" y="1034"/>
                </a:cubicBezTo>
                <a:cubicBezTo>
                  <a:pt x="2233" y="2414"/>
                  <a:pt x="2233" y="4652"/>
                  <a:pt x="1836" y="6032"/>
                </a:cubicBezTo>
                <a:cubicBezTo>
                  <a:pt x="1439" y="7412"/>
                  <a:pt x="794" y="7412"/>
                  <a:pt x="397" y="6032"/>
                </a:cubicBezTo>
                <a:cubicBezTo>
                  <a:pt x="0" y="4652"/>
                  <a:pt x="0" y="2414"/>
                  <a:pt x="397" y="1034"/>
                </a:cubicBezTo>
                <a:cubicBezTo>
                  <a:pt x="596" y="344"/>
                  <a:pt x="856" y="0"/>
                  <a:pt x="11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SzTx/>
              <a:buFontTx/>
              <a:buNone/>
            </a:pPr>
            <a:endParaRPr lang="id-ID">
              <a:cs typeface="+mn-ea"/>
              <a:sym typeface="+mn-lt"/>
            </a:endParaRPr>
          </a:p>
        </p:txBody>
      </p:sp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9FB8E0C1-E668-4A9A-8369-D65D8E02A9B2}"/>
              </a:ext>
            </a:extLst>
          </p:cNvPr>
          <p:cNvSpPr/>
          <p:nvPr/>
        </p:nvSpPr>
        <p:spPr bwMode="auto">
          <a:xfrm>
            <a:off x="9313200" y="2494698"/>
            <a:ext cx="879163" cy="811545"/>
          </a:xfrm>
          <a:custGeom>
            <a:avLst/>
            <a:gdLst>
              <a:gd name="T0" fmla="+- 0 10799 137"/>
              <a:gd name="T1" fmla="*/ T0 w 21325"/>
              <a:gd name="T2" fmla="*/ 10297 h 20595"/>
              <a:gd name="T3" fmla="+- 0 10799 137"/>
              <a:gd name="T4" fmla="*/ T3 w 21325"/>
              <a:gd name="T5" fmla="*/ 10297 h 20595"/>
              <a:gd name="T6" fmla="+- 0 10799 137"/>
              <a:gd name="T7" fmla="*/ T6 w 21325"/>
              <a:gd name="T8" fmla="*/ 10297 h 20595"/>
              <a:gd name="T9" fmla="+- 0 10799 137"/>
              <a:gd name="T10" fmla="*/ T9 w 21325"/>
              <a:gd name="T11" fmla="*/ 10297 h 205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233" h="7412">
                <a:moveTo>
                  <a:pt x="1116" y="0"/>
                </a:moveTo>
                <a:cubicBezTo>
                  <a:pt x="1377" y="0"/>
                  <a:pt x="1637" y="344"/>
                  <a:pt x="1836" y="1034"/>
                </a:cubicBezTo>
                <a:cubicBezTo>
                  <a:pt x="2233" y="2414"/>
                  <a:pt x="2233" y="4652"/>
                  <a:pt x="1836" y="6032"/>
                </a:cubicBezTo>
                <a:cubicBezTo>
                  <a:pt x="1439" y="7412"/>
                  <a:pt x="794" y="7412"/>
                  <a:pt x="397" y="6032"/>
                </a:cubicBezTo>
                <a:cubicBezTo>
                  <a:pt x="0" y="4652"/>
                  <a:pt x="0" y="2414"/>
                  <a:pt x="397" y="1034"/>
                </a:cubicBezTo>
                <a:cubicBezTo>
                  <a:pt x="596" y="344"/>
                  <a:pt x="856" y="0"/>
                  <a:pt x="11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SzTx/>
              <a:buFontTx/>
              <a:buNone/>
            </a:pPr>
            <a:endParaRPr lang="id-ID">
              <a:cs typeface="+mn-ea"/>
              <a:sym typeface="+mn-lt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DC6E2E27-5DA5-40CB-93C5-96DE140CE15C}"/>
              </a:ext>
            </a:extLst>
          </p:cNvPr>
          <p:cNvSpPr/>
          <p:nvPr/>
        </p:nvSpPr>
        <p:spPr>
          <a:xfrm>
            <a:off x="1492705" y="1992140"/>
            <a:ext cx="1893026" cy="412028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i="1" u="sng" dirty="0">
                <a:cs typeface="+mn-ea"/>
                <a:sym typeface="+mn-lt"/>
              </a:rPr>
              <a:t>01.Text here</a:t>
            </a:r>
            <a:endParaRPr lang="zh-CN" altLang="en-US" sz="1600" b="1" i="1" u="sng" dirty="0">
              <a:cs typeface="+mn-ea"/>
              <a:sym typeface="+mn-lt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DC6E2E27-5DA5-40CB-93C5-96DE140CE15C}"/>
              </a:ext>
            </a:extLst>
          </p:cNvPr>
          <p:cNvSpPr/>
          <p:nvPr/>
        </p:nvSpPr>
        <p:spPr>
          <a:xfrm>
            <a:off x="3901379" y="1404004"/>
            <a:ext cx="1893026" cy="412028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i="1" u="sng" dirty="0">
                <a:cs typeface="+mn-ea"/>
                <a:sym typeface="+mn-lt"/>
              </a:rPr>
              <a:t>02.Text here</a:t>
            </a:r>
            <a:endParaRPr lang="zh-CN" altLang="en-US" sz="1600" b="1" i="1" u="sng" dirty="0">
              <a:cs typeface="+mn-ea"/>
              <a:sym typeface="+mn-lt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DC6E2E27-5DA5-40CB-93C5-96DE140CE15C}"/>
              </a:ext>
            </a:extLst>
          </p:cNvPr>
          <p:cNvSpPr/>
          <p:nvPr/>
        </p:nvSpPr>
        <p:spPr>
          <a:xfrm>
            <a:off x="6838880" y="1752129"/>
            <a:ext cx="1893026" cy="412028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i="1" u="sng" dirty="0">
                <a:cs typeface="+mn-ea"/>
                <a:sym typeface="+mn-lt"/>
              </a:rPr>
              <a:t>03.Text here</a:t>
            </a:r>
            <a:endParaRPr lang="zh-CN" altLang="en-US" sz="1600" b="1" i="1" u="sng" dirty="0">
              <a:cs typeface="+mn-ea"/>
              <a:sym typeface="+mn-lt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DC6E2E27-5DA5-40CB-93C5-96DE140CE15C}"/>
              </a:ext>
            </a:extLst>
          </p:cNvPr>
          <p:cNvSpPr/>
          <p:nvPr/>
        </p:nvSpPr>
        <p:spPr>
          <a:xfrm>
            <a:off x="8806268" y="1992140"/>
            <a:ext cx="1893026" cy="412028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i="1" u="sng" dirty="0">
                <a:cs typeface="+mn-ea"/>
                <a:sym typeface="+mn-lt"/>
              </a:rPr>
              <a:t>04.Text here</a:t>
            </a:r>
            <a:endParaRPr lang="zh-CN" altLang="en-US" sz="1600" b="1" i="1" u="sng" dirty="0">
              <a:cs typeface="+mn-ea"/>
              <a:sym typeface="+mn-lt"/>
            </a:endParaRPr>
          </a:p>
        </p:txBody>
      </p:sp>
      <p:sp>
        <p:nvSpPr>
          <p:cNvPr id="99" name="任意多边形: 形状 98">
            <a:extLst>
              <a:ext uri="{FF2B5EF4-FFF2-40B4-BE49-F238E27FC236}">
                <a16:creationId xmlns:a16="http://schemas.microsoft.com/office/drawing/2014/main" id="{0ED0AAC5-489D-482B-A0A1-FB8A8E8B8670}"/>
              </a:ext>
            </a:extLst>
          </p:cNvPr>
          <p:cNvSpPr/>
          <p:nvPr/>
        </p:nvSpPr>
        <p:spPr>
          <a:xfrm>
            <a:off x="2292495" y="2740924"/>
            <a:ext cx="350374" cy="319090"/>
          </a:xfrm>
          <a:custGeom>
            <a:avLst/>
            <a:gdLst>
              <a:gd name="connsiteX0" fmla="*/ 123825 w 533400"/>
              <a:gd name="connsiteY0" fmla="*/ 228600 h 485775"/>
              <a:gd name="connsiteX1" fmla="*/ 123825 w 533400"/>
              <a:gd name="connsiteY1" fmla="*/ 276225 h 485775"/>
              <a:gd name="connsiteX2" fmla="*/ 142875 w 533400"/>
              <a:gd name="connsiteY2" fmla="*/ 276225 h 485775"/>
              <a:gd name="connsiteX3" fmla="*/ 142875 w 533400"/>
              <a:gd name="connsiteY3" fmla="*/ 228600 h 485775"/>
              <a:gd name="connsiteX4" fmla="*/ 390525 w 533400"/>
              <a:gd name="connsiteY4" fmla="*/ 228600 h 485775"/>
              <a:gd name="connsiteX5" fmla="*/ 390525 w 533400"/>
              <a:gd name="connsiteY5" fmla="*/ 276225 h 485775"/>
              <a:gd name="connsiteX6" fmla="*/ 409575 w 533400"/>
              <a:gd name="connsiteY6" fmla="*/ 276225 h 485775"/>
              <a:gd name="connsiteX7" fmla="*/ 409575 w 533400"/>
              <a:gd name="connsiteY7" fmla="*/ 228600 h 485775"/>
              <a:gd name="connsiteX8" fmla="*/ 533400 w 533400"/>
              <a:gd name="connsiteY8" fmla="*/ 228600 h 485775"/>
              <a:gd name="connsiteX9" fmla="*/ 533400 w 533400"/>
              <a:gd name="connsiteY9" fmla="*/ 457200 h 485775"/>
              <a:gd name="connsiteX10" fmla="*/ 504825 w 533400"/>
              <a:gd name="connsiteY10" fmla="*/ 485775 h 485775"/>
              <a:gd name="connsiteX11" fmla="*/ 28575 w 533400"/>
              <a:gd name="connsiteY11" fmla="*/ 485775 h 485775"/>
              <a:gd name="connsiteX12" fmla="*/ 0 w 533400"/>
              <a:gd name="connsiteY12" fmla="*/ 457200 h 485775"/>
              <a:gd name="connsiteX13" fmla="*/ 0 w 533400"/>
              <a:gd name="connsiteY13" fmla="*/ 228600 h 485775"/>
              <a:gd name="connsiteX14" fmla="*/ 123825 w 533400"/>
              <a:gd name="connsiteY14" fmla="*/ 228600 h 485775"/>
              <a:gd name="connsiteX15" fmla="*/ 371475 w 533400"/>
              <a:gd name="connsiteY15" fmla="*/ 0 h 485775"/>
              <a:gd name="connsiteX16" fmla="*/ 409575 w 533400"/>
              <a:gd name="connsiteY16" fmla="*/ 36195 h 485775"/>
              <a:gd name="connsiteX17" fmla="*/ 409575 w 533400"/>
              <a:gd name="connsiteY17" fmla="*/ 38100 h 485775"/>
              <a:gd name="connsiteX18" fmla="*/ 409575 w 533400"/>
              <a:gd name="connsiteY18" fmla="*/ 114300 h 485775"/>
              <a:gd name="connsiteX19" fmla="*/ 504825 w 533400"/>
              <a:gd name="connsiteY19" fmla="*/ 114300 h 485775"/>
              <a:gd name="connsiteX20" fmla="*/ 533400 w 533400"/>
              <a:gd name="connsiteY20" fmla="*/ 142875 h 485775"/>
              <a:gd name="connsiteX21" fmla="*/ 533400 w 533400"/>
              <a:gd name="connsiteY21" fmla="*/ 209550 h 485775"/>
              <a:gd name="connsiteX22" fmla="*/ 0 w 533400"/>
              <a:gd name="connsiteY22" fmla="*/ 209550 h 485775"/>
              <a:gd name="connsiteX23" fmla="*/ 0 w 533400"/>
              <a:gd name="connsiteY23" fmla="*/ 142875 h 485775"/>
              <a:gd name="connsiteX24" fmla="*/ 28575 w 533400"/>
              <a:gd name="connsiteY24" fmla="*/ 114300 h 485775"/>
              <a:gd name="connsiteX25" fmla="*/ 123825 w 533400"/>
              <a:gd name="connsiteY25" fmla="*/ 114300 h 485775"/>
              <a:gd name="connsiteX26" fmla="*/ 123825 w 533400"/>
              <a:gd name="connsiteY26" fmla="*/ 38100 h 485775"/>
              <a:gd name="connsiteX27" fmla="*/ 160020 w 533400"/>
              <a:gd name="connsiteY27" fmla="*/ 0 h 485775"/>
              <a:gd name="connsiteX28" fmla="*/ 161925 w 533400"/>
              <a:gd name="connsiteY28" fmla="*/ 0 h 485775"/>
              <a:gd name="connsiteX29" fmla="*/ 371475 w 533400"/>
              <a:gd name="connsiteY29" fmla="*/ 0 h 485775"/>
              <a:gd name="connsiteX30" fmla="*/ 371475 w 533400"/>
              <a:gd name="connsiteY30" fmla="*/ 19050 h 485775"/>
              <a:gd name="connsiteX31" fmla="*/ 161925 w 533400"/>
              <a:gd name="connsiteY31" fmla="*/ 19050 h 485775"/>
              <a:gd name="connsiteX32" fmla="*/ 142970 w 533400"/>
              <a:gd name="connsiteY32" fmla="*/ 36671 h 485775"/>
              <a:gd name="connsiteX33" fmla="*/ 142875 w 533400"/>
              <a:gd name="connsiteY33" fmla="*/ 38100 h 485775"/>
              <a:gd name="connsiteX34" fmla="*/ 142875 w 533400"/>
              <a:gd name="connsiteY34" fmla="*/ 114300 h 485775"/>
              <a:gd name="connsiteX35" fmla="*/ 390525 w 533400"/>
              <a:gd name="connsiteY35" fmla="*/ 114300 h 485775"/>
              <a:gd name="connsiteX36" fmla="*/ 390525 w 533400"/>
              <a:gd name="connsiteY36" fmla="*/ 38100 h 485775"/>
              <a:gd name="connsiteX37" fmla="*/ 374333 w 533400"/>
              <a:gd name="connsiteY37" fmla="*/ 19241 h 485775"/>
              <a:gd name="connsiteX38" fmla="*/ 372904 w 533400"/>
              <a:gd name="connsiteY38" fmla="*/ 19050 h 485775"/>
              <a:gd name="connsiteX39" fmla="*/ 371475 w 533400"/>
              <a:gd name="connsiteY39" fmla="*/ 1905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3825" y="228600"/>
                </a:moveTo>
                <a:lnTo>
                  <a:pt x="123825" y="276225"/>
                </a:lnTo>
                <a:lnTo>
                  <a:pt x="142875" y="276225"/>
                </a:lnTo>
                <a:lnTo>
                  <a:pt x="142875" y="228600"/>
                </a:lnTo>
                <a:lnTo>
                  <a:pt x="390525" y="228600"/>
                </a:lnTo>
                <a:lnTo>
                  <a:pt x="390525" y="276225"/>
                </a:lnTo>
                <a:lnTo>
                  <a:pt x="409575" y="276225"/>
                </a:lnTo>
                <a:lnTo>
                  <a:pt x="409575" y="228600"/>
                </a:lnTo>
                <a:lnTo>
                  <a:pt x="533400" y="228600"/>
                </a:lnTo>
                <a:lnTo>
                  <a:pt x="533400" y="457200"/>
                </a:lnTo>
                <a:cubicBezTo>
                  <a:pt x="533400" y="473012"/>
                  <a:pt x="520637" y="485775"/>
                  <a:pt x="504825" y="485775"/>
                </a:cubicBezTo>
                <a:lnTo>
                  <a:pt x="28575" y="485775"/>
                </a:lnTo>
                <a:cubicBezTo>
                  <a:pt x="12763" y="485775"/>
                  <a:pt x="0" y="473012"/>
                  <a:pt x="0" y="457200"/>
                </a:cubicBezTo>
                <a:lnTo>
                  <a:pt x="0" y="228600"/>
                </a:lnTo>
                <a:lnTo>
                  <a:pt x="123825" y="228600"/>
                </a:lnTo>
                <a:close/>
                <a:moveTo>
                  <a:pt x="371475" y="0"/>
                </a:moveTo>
                <a:cubicBezTo>
                  <a:pt x="391859" y="0"/>
                  <a:pt x="408527" y="16002"/>
                  <a:pt x="409575" y="36195"/>
                </a:cubicBezTo>
                <a:lnTo>
                  <a:pt x="409575" y="38100"/>
                </a:lnTo>
                <a:lnTo>
                  <a:pt x="409575" y="114300"/>
                </a:lnTo>
                <a:lnTo>
                  <a:pt x="504825" y="114300"/>
                </a:lnTo>
                <a:cubicBezTo>
                  <a:pt x="520637" y="114300"/>
                  <a:pt x="533400" y="127064"/>
                  <a:pt x="533400" y="142875"/>
                </a:cubicBezTo>
                <a:lnTo>
                  <a:pt x="533400" y="209550"/>
                </a:lnTo>
                <a:lnTo>
                  <a:pt x="0" y="209550"/>
                </a:lnTo>
                <a:lnTo>
                  <a:pt x="0" y="142875"/>
                </a:lnTo>
                <a:cubicBezTo>
                  <a:pt x="0" y="127064"/>
                  <a:pt x="12763" y="114300"/>
                  <a:pt x="28575" y="114300"/>
                </a:cubicBezTo>
                <a:lnTo>
                  <a:pt x="123825" y="114300"/>
                </a:lnTo>
                <a:lnTo>
                  <a:pt x="123825" y="38100"/>
                </a:lnTo>
                <a:cubicBezTo>
                  <a:pt x="123825" y="17716"/>
                  <a:pt x="139828" y="1048"/>
                  <a:pt x="160020" y="0"/>
                </a:cubicBezTo>
                <a:lnTo>
                  <a:pt x="161925" y="0"/>
                </a:lnTo>
                <a:lnTo>
                  <a:pt x="371475" y="0"/>
                </a:lnTo>
                <a:close/>
                <a:moveTo>
                  <a:pt x="371475" y="19050"/>
                </a:moveTo>
                <a:lnTo>
                  <a:pt x="161925" y="19050"/>
                </a:lnTo>
                <a:cubicBezTo>
                  <a:pt x="151923" y="19050"/>
                  <a:pt x="143637" y="26861"/>
                  <a:pt x="142970" y="36671"/>
                </a:cubicBezTo>
                <a:lnTo>
                  <a:pt x="142875" y="38100"/>
                </a:lnTo>
                <a:lnTo>
                  <a:pt x="142875" y="114300"/>
                </a:lnTo>
                <a:lnTo>
                  <a:pt x="390525" y="114300"/>
                </a:lnTo>
                <a:lnTo>
                  <a:pt x="390525" y="38100"/>
                </a:lnTo>
                <a:cubicBezTo>
                  <a:pt x="390525" y="28575"/>
                  <a:pt x="383477" y="20669"/>
                  <a:pt x="374333" y="19241"/>
                </a:cubicBezTo>
                <a:lnTo>
                  <a:pt x="372904" y="19050"/>
                </a:lnTo>
                <a:lnTo>
                  <a:pt x="371475" y="19050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0" name="任意多边形: 形状 99">
            <a:extLst>
              <a:ext uri="{FF2B5EF4-FFF2-40B4-BE49-F238E27FC236}">
                <a16:creationId xmlns:a16="http://schemas.microsoft.com/office/drawing/2014/main" id="{8751FBCE-813D-4C1D-9238-1C1E2160C5AF}"/>
              </a:ext>
            </a:extLst>
          </p:cNvPr>
          <p:cNvSpPr/>
          <p:nvPr/>
        </p:nvSpPr>
        <p:spPr>
          <a:xfrm>
            <a:off x="9576141" y="2710519"/>
            <a:ext cx="353278" cy="379902"/>
          </a:xfrm>
          <a:custGeom>
            <a:avLst/>
            <a:gdLst>
              <a:gd name="connsiteX0" fmla="*/ 8038 w 487162"/>
              <a:gd name="connsiteY0" fmla="*/ 513398 h 523875"/>
              <a:gd name="connsiteX1" fmla="*/ 7467 w 487162"/>
              <a:gd name="connsiteY1" fmla="*/ 512731 h 523875"/>
              <a:gd name="connsiteX2" fmla="*/ 7467 w 487162"/>
              <a:gd name="connsiteY2" fmla="*/ 512731 h 523875"/>
              <a:gd name="connsiteX3" fmla="*/ 6991 w 487162"/>
              <a:gd name="connsiteY3" fmla="*/ 512064 h 523875"/>
              <a:gd name="connsiteX4" fmla="*/ 4990 w 487162"/>
              <a:gd name="connsiteY4" fmla="*/ 509016 h 523875"/>
              <a:gd name="connsiteX5" fmla="*/ 4990 w 487162"/>
              <a:gd name="connsiteY5" fmla="*/ 509016 h 523875"/>
              <a:gd name="connsiteX6" fmla="*/ 4514 w 487162"/>
              <a:gd name="connsiteY6" fmla="*/ 508254 h 523875"/>
              <a:gd name="connsiteX7" fmla="*/ 3752 w 487162"/>
              <a:gd name="connsiteY7" fmla="*/ 506730 h 523875"/>
              <a:gd name="connsiteX8" fmla="*/ 3085 w 487162"/>
              <a:gd name="connsiteY8" fmla="*/ 505111 h 523875"/>
              <a:gd name="connsiteX9" fmla="*/ 2990 w 487162"/>
              <a:gd name="connsiteY9" fmla="*/ 504920 h 523875"/>
              <a:gd name="connsiteX10" fmla="*/ 2895 w 487162"/>
              <a:gd name="connsiteY10" fmla="*/ 504635 h 523875"/>
              <a:gd name="connsiteX11" fmla="*/ 2895 w 487162"/>
              <a:gd name="connsiteY11" fmla="*/ 504444 h 523875"/>
              <a:gd name="connsiteX12" fmla="*/ 2228 w 487162"/>
              <a:gd name="connsiteY12" fmla="*/ 502444 h 523875"/>
              <a:gd name="connsiteX13" fmla="*/ 1847 w 487162"/>
              <a:gd name="connsiteY13" fmla="*/ 501110 h 523875"/>
              <a:gd name="connsiteX14" fmla="*/ 1371 w 487162"/>
              <a:gd name="connsiteY14" fmla="*/ 499205 h 523875"/>
              <a:gd name="connsiteX15" fmla="*/ 514 w 487162"/>
              <a:gd name="connsiteY15" fmla="*/ 494919 h 523875"/>
              <a:gd name="connsiteX16" fmla="*/ 228 w 487162"/>
              <a:gd name="connsiteY16" fmla="*/ 492443 h 523875"/>
              <a:gd name="connsiteX17" fmla="*/ 37 w 487162"/>
              <a:gd name="connsiteY17" fmla="*/ 485870 h 523875"/>
              <a:gd name="connsiteX18" fmla="*/ 4609 w 487162"/>
              <a:gd name="connsiteY18" fmla="*/ 467582 h 523875"/>
              <a:gd name="connsiteX19" fmla="*/ 154247 w 487162"/>
              <a:gd name="connsiteY19" fmla="*/ 150876 h 523875"/>
              <a:gd name="connsiteX20" fmla="*/ 157867 w 487162"/>
              <a:gd name="connsiteY20" fmla="*/ 134588 h 523875"/>
              <a:gd name="connsiteX21" fmla="*/ 157867 w 487162"/>
              <a:gd name="connsiteY21" fmla="*/ 19050 h 523875"/>
              <a:gd name="connsiteX22" fmla="*/ 119767 w 487162"/>
              <a:gd name="connsiteY22" fmla="*/ 19050 h 523875"/>
              <a:gd name="connsiteX23" fmla="*/ 119767 w 487162"/>
              <a:gd name="connsiteY23" fmla="*/ 0 h 523875"/>
              <a:gd name="connsiteX24" fmla="*/ 367417 w 487162"/>
              <a:gd name="connsiteY24" fmla="*/ 0 h 523875"/>
              <a:gd name="connsiteX25" fmla="*/ 367417 w 487162"/>
              <a:gd name="connsiteY25" fmla="*/ 19050 h 523875"/>
              <a:gd name="connsiteX26" fmla="*/ 329317 w 487162"/>
              <a:gd name="connsiteY26" fmla="*/ 19050 h 523875"/>
              <a:gd name="connsiteX27" fmla="*/ 329317 w 487162"/>
              <a:gd name="connsiteY27" fmla="*/ 134684 h 523875"/>
              <a:gd name="connsiteX28" fmla="*/ 332936 w 487162"/>
              <a:gd name="connsiteY28" fmla="*/ 150971 h 523875"/>
              <a:gd name="connsiteX29" fmla="*/ 482574 w 487162"/>
              <a:gd name="connsiteY29" fmla="*/ 467678 h 523875"/>
              <a:gd name="connsiteX30" fmla="*/ 484098 w 487162"/>
              <a:gd name="connsiteY30" fmla="*/ 504920 h 523875"/>
              <a:gd name="connsiteX31" fmla="*/ 484003 w 487162"/>
              <a:gd name="connsiteY31" fmla="*/ 505111 h 523875"/>
              <a:gd name="connsiteX32" fmla="*/ 483431 w 487162"/>
              <a:gd name="connsiteY32" fmla="*/ 506540 h 523875"/>
              <a:gd name="connsiteX33" fmla="*/ 458571 w 487162"/>
              <a:gd name="connsiteY33" fmla="*/ 523780 h 523875"/>
              <a:gd name="connsiteX34" fmla="*/ 456666 w 487162"/>
              <a:gd name="connsiteY34" fmla="*/ 523875 h 523875"/>
              <a:gd name="connsiteX35" fmla="*/ 30422 w 487162"/>
              <a:gd name="connsiteY35" fmla="*/ 523875 h 523875"/>
              <a:gd name="connsiteX36" fmla="*/ 28612 w 487162"/>
              <a:gd name="connsiteY36" fmla="*/ 523780 h 523875"/>
              <a:gd name="connsiteX37" fmla="*/ 26136 w 487162"/>
              <a:gd name="connsiteY37" fmla="*/ 523494 h 523875"/>
              <a:gd name="connsiteX38" fmla="*/ 22326 w 487162"/>
              <a:gd name="connsiteY38" fmla="*/ 522637 h 523875"/>
              <a:gd name="connsiteX39" fmla="*/ 22326 w 487162"/>
              <a:gd name="connsiteY39" fmla="*/ 522637 h 523875"/>
              <a:gd name="connsiteX40" fmla="*/ 16801 w 487162"/>
              <a:gd name="connsiteY40" fmla="*/ 520351 h 523875"/>
              <a:gd name="connsiteX41" fmla="*/ 15373 w 487162"/>
              <a:gd name="connsiteY41" fmla="*/ 519589 h 523875"/>
              <a:gd name="connsiteX42" fmla="*/ 14420 w 487162"/>
              <a:gd name="connsiteY42" fmla="*/ 519017 h 523875"/>
              <a:gd name="connsiteX43" fmla="*/ 9467 w 487162"/>
              <a:gd name="connsiteY43" fmla="*/ 514922 h 523875"/>
              <a:gd name="connsiteX44" fmla="*/ 8038 w 487162"/>
              <a:gd name="connsiteY44" fmla="*/ 513398 h 523875"/>
              <a:gd name="connsiteX45" fmla="*/ 8038 w 487162"/>
              <a:gd name="connsiteY45" fmla="*/ 513398 h 523875"/>
              <a:gd name="connsiteX46" fmla="*/ 254641 w 487162"/>
              <a:gd name="connsiteY46" fmla="*/ 404146 h 523875"/>
              <a:gd name="connsiteX47" fmla="*/ 251783 w 487162"/>
              <a:gd name="connsiteY47" fmla="*/ 405956 h 523875"/>
              <a:gd name="connsiteX48" fmla="*/ 246259 w 487162"/>
              <a:gd name="connsiteY48" fmla="*/ 409670 h 523875"/>
              <a:gd name="connsiteX49" fmla="*/ 54425 w 487162"/>
              <a:gd name="connsiteY49" fmla="*/ 416243 h 523875"/>
              <a:gd name="connsiteX50" fmla="*/ 50615 w 487162"/>
              <a:gd name="connsiteY50" fmla="*/ 414719 h 523875"/>
              <a:gd name="connsiteX51" fmla="*/ 21754 w 487162"/>
              <a:gd name="connsiteY51" fmla="*/ 475774 h 523875"/>
              <a:gd name="connsiteX52" fmla="*/ 20897 w 487162"/>
              <a:gd name="connsiteY52" fmla="*/ 477679 h 523875"/>
              <a:gd name="connsiteX53" fmla="*/ 20802 w 487162"/>
              <a:gd name="connsiteY53" fmla="*/ 498158 h 523875"/>
              <a:gd name="connsiteX54" fmla="*/ 27945 w 487162"/>
              <a:gd name="connsiteY54" fmla="*/ 504444 h 523875"/>
              <a:gd name="connsiteX55" fmla="*/ 29184 w 487162"/>
              <a:gd name="connsiteY55" fmla="*/ 504635 h 523875"/>
              <a:gd name="connsiteX56" fmla="*/ 30327 w 487162"/>
              <a:gd name="connsiteY56" fmla="*/ 504730 h 523875"/>
              <a:gd name="connsiteX57" fmla="*/ 456570 w 487162"/>
              <a:gd name="connsiteY57" fmla="*/ 504730 h 523875"/>
              <a:gd name="connsiteX58" fmla="*/ 457714 w 487162"/>
              <a:gd name="connsiteY58" fmla="*/ 504635 h 523875"/>
              <a:gd name="connsiteX59" fmla="*/ 466095 w 487162"/>
              <a:gd name="connsiteY59" fmla="*/ 498062 h 523875"/>
              <a:gd name="connsiteX60" fmla="*/ 466667 w 487162"/>
              <a:gd name="connsiteY60" fmla="*/ 479584 h 523875"/>
              <a:gd name="connsiteX61" fmla="*/ 466000 w 487162"/>
              <a:gd name="connsiteY61" fmla="*/ 477584 h 523875"/>
              <a:gd name="connsiteX62" fmla="*/ 465143 w 487162"/>
              <a:gd name="connsiteY62" fmla="*/ 475679 h 523875"/>
              <a:gd name="connsiteX63" fmla="*/ 423519 w 487162"/>
              <a:gd name="connsiteY63" fmla="*/ 387477 h 523875"/>
              <a:gd name="connsiteX64" fmla="*/ 254641 w 487162"/>
              <a:gd name="connsiteY64" fmla="*/ 404146 h 523875"/>
              <a:gd name="connsiteX65" fmla="*/ 305504 w 487162"/>
              <a:gd name="connsiteY65" fmla="*/ 257175 h 523875"/>
              <a:gd name="connsiteX66" fmla="*/ 272167 w 487162"/>
              <a:gd name="connsiteY66" fmla="*/ 290513 h 523875"/>
              <a:gd name="connsiteX67" fmla="*/ 305504 w 487162"/>
              <a:gd name="connsiteY67" fmla="*/ 323850 h 523875"/>
              <a:gd name="connsiteX68" fmla="*/ 338842 w 487162"/>
              <a:gd name="connsiteY68" fmla="*/ 290513 h 523875"/>
              <a:gd name="connsiteX69" fmla="*/ 305504 w 487162"/>
              <a:gd name="connsiteY69" fmla="*/ 2571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87162" h="523875">
                <a:moveTo>
                  <a:pt x="8038" y="513398"/>
                </a:moveTo>
                <a:lnTo>
                  <a:pt x="7467" y="512731"/>
                </a:lnTo>
                <a:lnTo>
                  <a:pt x="7467" y="512731"/>
                </a:lnTo>
                <a:lnTo>
                  <a:pt x="6991" y="512064"/>
                </a:lnTo>
                <a:cubicBezTo>
                  <a:pt x="6228" y="511112"/>
                  <a:pt x="5657" y="510064"/>
                  <a:pt x="4990" y="509016"/>
                </a:cubicBezTo>
                <a:lnTo>
                  <a:pt x="4990" y="509016"/>
                </a:lnTo>
                <a:lnTo>
                  <a:pt x="4514" y="508254"/>
                </a:lnTo>
                <a:lnTo>
                  <a:pt x="3752" y="506730"/>
                </a:lnTo>
                <a:lnTo>
                  <a:pt x="3085" y="505111"/>
                </a:lnTo>
                <a:lnTo>
                  <a:pt x="2990" y="504920"/>
                </a:lnTo>
                <a:lnTo>
                  <a:pt x="2895" y="504635"/>
                </a:lnTo>
                <a:lnTo>
                  <a:pt x="2895" y="504444"/>
                </a:lnTo>
                <a:lnTo>
                  <a:pt x="2228" y="502444"/>
                </a:lnTo>
                <a:cubicBezTo>
                  <a:pt x="2133" y="501968"/>
                  <a:pt x="1942" y="501587"/>
                  <a:pt x="1847" y="501110"/>
                </a:cubicBezTo>
                <a:cubicBezTo>
                  <a:pt x="1657" y="500444"/>
                  <a:pt x="1466" y="499872"/>
                  <a:pt x="1371" y="499205"/>
                </a:cubicBezTo>
                <a:cubicBezTo>
                  <a:pt x="990" y="497776"/>
                  <a:pt x="799" y="496348"/>
                  <a:pt x="514" y="494919"/>
                </a:cubicBezTo>
                <a:lnTo>
                  <a:pt x="228" y="492443"/>
                </a:lnTo>
                <a:cubicBezTo>
                  <a:pt x="37" y="490252"/>
                  <a:pt x="-58" y="488061"/>
                  <a:pt x="37" y="485870"/>
                </a:cubicBezTo>
                <a:cubicBezTo>
                  <a:pt x="323" y="479584"/>
                  <a:pt x="1847" y="473393"/>
                  <a:pt x="4609" y="467582"/>
                </a:cubicBezTo>
                <a:lnTo>
                  <a:pt x="154247" y="150876"/>
                </a:lnTo>
                <a:cubicBezTo>
                  <a:pt x="156628" y="145828"/>
                  <a:pt x="157867" y="140208"/>
                  <a:pt x="157867" y="134588"/>
                </a:cubicBezTo>
                <a:lnTo>
                  <a:pt x="157867" y="19050"/>
                </a:lnTo>
                <a:lnTo>
                  <a:pt x="119767" y="19050"/>
                </a:lnTo>
                <a:lnTo>
                  <a:pt x="119767" y="0"/>
                </a:lnTo>
                <a:lnTo>
                  <a:pt x="367417" y="0"/>
                </a:lnTo>
                <a:lnTo>
                  <a:pt x="367417" y="19050"/>
                </a:lnTo>
                <a:lnTo>
                  <a:pt x="329317" y="19050"/>
                </a:lnTo>
                <a:lnTo>
                  <a:pt x="329317" y="134684"/>
                </a:lnTo>
                <a:cubicBezTo>
                  <a:pt x="329317" y="140303"/>
                  <a:pt x="330555" y="145828"/>
                  <a:pt x="332936" y="150971"/>
                </a:cubicBezTo>
                <a:lnTo>
                  <a:pt x="482574" y="467678"/>
                </a:lnTo>
                <a:cubicBezTo>
                  <a:pt x="488098" y="479393"/>
                  <a:pt x="488670" y="492824"/>
                  <a:pt x="484098" y="504920"/>
                </a:cubicBezTo>
                <a:lnTo>
                  <a:pt x="484003" y="505111"/>
                </a:lnTo>
                <a:lnTo>
                  <a:pt x="483431" y="506540"/>
                </a:lnTo>
                <a:cubicBezTo>
                  <a:pt x="478954" y="516446"/>
                  <a:pt x="469429" y="523113"/>
                  <a:pt x="458571" y="523780"/>
                </a:cubicBezTo>
                <a:lnTo>
                  <a:pt x="456666" y="523875"/>
                </a:lnTo>
                <a:lnTo>
                  <a:pt x="30422" y="523875"/>
                </a:lnTo>
                <a:lnTo>
                  <a:pt x="28612" y="523780"/>
                </a:lnTo>
                <a:cubicBezTo>
                  <a:pt x="27755" y="523685"/>
                  <a:pt x="26993" y="523685"/>
                  <a:pt x="26136" y="523494"/>
                </a:cubicBezTo>
                <a:cubicBezTo>
                  <a:pt x="24802" y="523304"/>
                  <a:pt x="23564" y="523018"/>
                  <a:pt x="22326" y="522637"/>
                </a:cubicBezTo>
                <a:lnTo>
                  <a:pt x="22326" y="522637"/>
                </a:lnTo>
                <a:cubicBezTo>
                  <a:pt x="20421" y="522065"/>
                  <a:pt x="18516" y="521303"/>
                  <a:pt x="16801" y="520351"/>
                </a:cubicBezTo>
                <a:lnTo>
                  <a:pt x="15373" y="519589"/>
                </a:lnTo>
                <a:cubicBezTo>
                  <a:pt x="15087" y="519398"/>
                  <a:pt x="14801" y="519208"/>
                  <a:pt x="14420" y="519017"/>
                </a:cubicBezTo>
                <a:cubicBezTo>
                  <a:pt x="12610" y="517874"/>
                  <a:pt x="10896" y="516446"/>
                  <a:pt x="9467" y="514922"/>
                </a:cubicBezTo>
                <a:lnTo>
                  <a:pt x="8038" y="513398"/>
                </a:lnTo>
                <a:lnTo>
                  <a:pt x="8038" y="513398"/>
                </a:lnTo>
                <a:close/>
                <a:moveTo>
                  <a:pt x="254641" y="404146"/>
                </a:moveTo>
                <a:lnTo>
                  <a:pt x="251783" y="405956"/>
                </a:lnTo>
                <a:lnTo>
                  <a:pt x="246259" y="409670"/>
                </a:lnTo>
                <a:cubicBezTo>
                  <a:pt x="199015" y="441008"/>
                  <a:pt x="119481" y="441960"/>
                  <a:pt x="54425" y="416243"/>
                </a:cubicBezTo>
                <a:lnTo>
                  <a:pt x="50615" y="414719"/>
                </a:lnTo>
                <a:lnTo>
                  <a:pt x="21754" y="475774"/>
                </a:lnTo>
                <a:lnTo>
                  <a:pt x="20897" y="477679"/>
                </a:lnTo>
                <a:cubicBezTo>
                  <a:pt x="18420" y="484251"/>
                  <a:pt x="18325" y="491490"/>
                  <a:pt x="20802" y="498158"/>
                </a:cubicBezTo>
                <a:cubicBezTo>
                  <a:pt x="22040" y="501396"/>
                  <a:pt x="24707" y="503682"/>
                  <a:pt x="27945" y="504444"/>
                </a:cubicBezTo>
                <a:lnTo>
                  <a:pt x="29184" y="504635"/>
                </a:lnTo>
                <a:lnTo>
                  <a:pt x="30327" y="504730"/>
                </a:lnTo>
                <a:lnTo>
                  <a:pt x="456570" y="504730"/>
                </a:lnTo>
                <a:lnTo>
                  <a:pt x="457714" y="504635"/>
                </a:lnTo>
                <a:cubicBezTo>
                  <a:pt x="461524" y="504254"/>
                  <a:pt x="464762" y="501682"/>
                  <a:pt x="466095" y="498062"/>
                </a:cubicBezTo>
                <a:cubicBezTo>
                  <a:pt x="468382" y="492157"/>
                  <a:pt x="468572" y="485585"/>
                  <a:pt x="466667" y="479584"/>
                </a:cubicBezTo>
                <a:lnTo>
                  <a:pt x="466000" y="477584"/>
                </a:lnTo>
                <a:lnTo>
                  <a:pt x="465143" y="475679"/>
                </a:lnTo>
                <a:lnTo>
                  <a:pt x="423519" y="387477"/>
                </a:lnTo>
                <a:cubicBezTo>
                  <a:pt x="365416" y="373190"/>
                  <a:pt x="295979" y="378714"/>
                  <a:pt x="254641" y="404146"/>
                </a:cubicBezTo>
                <a:close/>
                <a:moveTo>
                  <a:pt x="305504" y="257175"/>
                </a:moveTo>
                <a:cubicBezTo>
                  <a:pt x="287121" y="257175"/>
                  <a:pt x="272167" y="272129"/>
                  <a:pt x="272167" y="290513"/>
                </a:cubicBezTo>
                <a:cubicBezTo>
                  <a:pt x="272167" y="308896"/>
                  <a:pt x="287121" y="323850"/>
                  <a:pt x="305504" y="323850"/>
                </a:cubicBezTo>
                <a:cubicBezTo>
                  <a:pt x="323887" y="323850"/>
                  <a:pt x="338842" y="308896"/>
                  <a:pt x="338842" y="290513"/>
                </a:cubicBezTo>
                <a:cubicBezTo>
                  <a:pt x="338842" y="272129"/>
                  <a:pt x="323887" y="257175"/>
                  <a:pt x="305504" y="257175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1" name="任意多边形: 形状 100">
            <a:extLst>
              <a:ext uri="{FF2B5EF4-FFF2-40B4-BE49-F238E27FC236}">
                <a16:creationId xmlns:a16="http://schemas.microsoft.com/office/drawing/2014/main" id="{175660EF-90AF-4EE0-AA29-03EA36E3A36C}"/>
              </a:ext>
            </a:extLst>
          </p:cNvPr>
          <p:cNvSpPr/>
          <p:nvPr/>
        </p:nvSpPr>
        <p:spPr>
          <a:xfrm>
            <a:off x="4494588" y="2470363"/>
            <a:ext cx="706606" cy="860216"/>
          </a:xfrm>
          <a:custGeom>
            <a:avLst/>
            <a:gdLst>
              <a:gd name="connsiteX0" fmla="*/ 283464 w 438150"/>
              <a:gd name="connsiteY0" fmla="*/ 0 h 533400"/>
              <a:gd name="connsiteX1" fmla="*/ 285750 w 438150"/>
              <a:gd name="connsiteY1" fmla="*/ 95 h 533400"/>
              <a:gd name="connsiteX2" fmla="*/ 285750 w 438150"/>
              <a:gd name="connsiteY2" fmla="*/ 123825 h 533400"/>
              <a:gd name="connsiteX3" fmla="*/ 285845 w 438150"/>
              <a:gd name="connsiteY3" fmla="*/ 125540 h 533400"/>
              <a:gd name="connsiteX4" fmla="*/ 314325 w 438150"/>
              <a:gd name="connsiteY4" fmla="*/ 152400 h 533400"/>
              <a:gd name="connsiteX5" fmla="*/ 314325 w 438150"/>
              <a:gd name="connsiteY5" fmla="*/ 152400 h 533400"/>
              <a:gd name="connsiteX6" fmla="*/ 438055 w 438150"/>
              <a:gd name="connsiteY6" fmla="*/ 152400 h 533400"/>
              <a:gd name="connsiteX7" fmla="*/ 438150 w 438150"/>
              <a:gd name="connsiteY7" fmla="*/ 154686 h 533400"/>
              <a:gd name="connsiteX8" fmla="*/ 438150 w 438150"/>
              <a:gd name="connsiteY8" fmla="*/ 504825 h 533400"/>
              <a:gd name="connsiteX9" fmla="*/ 409575 w 438150"/>
              <a:gd name="connsiteY9" fmla="*/ 533400 h 533400"/>
              <a:gd name="connsiteX10" fmla="*/ 28575 w 438150"/>
              <a:gd name="connsiteY10" fmla="*/ 533400 h 533400"/>
              <a:gd name="connsiteX11" fmla="*/ 0 w 438150"/>
              <a:gd name="connsiteY11" fmla="*/ 504825 h 533400"/>
              <a:gd name="connsiteX12" fmla="*/ 0 w 438150"/>
              <a:gd name="connsiteY12" fmla="*/ 28575 h 533400"/>
              <a:gd name="connsiteX13" fmla="*/ 28575 w 438150"/>
              <a:gd name="connsiteY13" fmla="*/ 0 h 533400"/>
              <a:gd name="connsiteX14" fmla="*/ 283464 w 438150"/>
              <a:gd name="connsiteY14" fmla="*/ 0 h 533400"/>
              <a:gd name="connsiteX15" fmla="*/ 247650 w 438150"/>
              <a:gd name="connsiteY15" fmla="*/ 200025 h 533400"/>
              <a:gd name="connsiteX16" fmla="*/ 152400 w 438150"/>
              <a:gd name="connsiteY16" fmla="*/ 200025 h 533400"/>
              <a:gd name="connsiteX17" fmla="*/ 152400 w 438150"/>
              <a:gd name="connsiteY17" fmla="*/ 409575 h 533400"/>
              <a:gd name="connsiteX18" fmla="*/ 171450 w 438150"/>
              <a:gd name="connsiteY18" fmla="*/ 409575 h 533400"/>
              <a:gd name="connsiteX19" fmla="*/ 171450 w 438150"/>
              <a:gd name="connsiteY19" fmla="*/ 314325 h 533400"/>
              <a:gd name="connsiteX20" fmla="*/ 247650 w 438150"/>
              <a:gd name="connsiteY20" fmla="*/ 314325 h 533400"/>
              <a:gd name="connsiteX21" fmla="*/ 249746 w 438150"/>
              <a:gd name="connsiteY21" fmla="*/ 314325 h 533400"/>
              <a:gd name="connsiteX22" fmla="*/ 304800 w 438150"/>
              <a:gd name="connsiteY22" fmla="*/ 257175 h 533400"/>
              <a:gd name="connsiteX23" fmla="*/ 247650 w 438150"/>
              <a:gd name="connsiteY23" fmla="*/ 200025 h 533400"/>
              <a:gd name="connsiteX24" fmla="*/ 247650 w 438150"/>
              <a:gd name="connsiteY24" fmla="*/ 200025 h 533400"/>
              <a:gd name="connsiteX25" fmla="*/ 247650 w 438150"/>
              <a:gd name="connsiteY25" fmla="*/ 219075 h 533400"/>
              <a:gd name="connsiteX26" fmla="*/ 285750 w 438150"/>
              <a:gd name="connsiteY26" fmla="*/ 257175 h 533400"/>
              <a:gd name="connsiteX27" fmla="*/ 247650 w 438150"/>
              <a:gd name="connsiteY27" fmla="*/ 295275 h 533400"/>
              <a:gd name="connsiteX28" fmla="*/ 247650 w 438150"/>
              <a:gd name="connsiteY28" fmla="*/ 295275 h 533400"/>
              <a:gd name="connsiteX29" fmla="*/ 171450 w 438150"/>
              <a:gd name="connsiteY29" fmla="*/ 295275 h 533400"/>
              <a:gd name="connsiteX30" fmla="*/ 171450 w 438150"/>
              <a:gd name="connsiteY30" fmla="*/ 219075 h 533400"/>
              <a:gd name="connsiteX31" fmla="*/ 247650 w 438150"/>
              <a:gd name="connsiteY31" fmla="*/ 219075 h 533400"/>
              <a:gd name="connsiteX32" fmla="*/ 428625 w 438150"/>
              <a:gd name="connsiteY32" fmla="*/ 133350 h 533400"/>
              <a:gd name="connsiteX33" fmla="*/ 314325 w 438150"/>
              <a:gd name="connsiteY33" fmla="*/ 133350 h 533400"/>
              <a:gd name="connsiteX34" fmla="*/ 313182 w 438150"/>
              <a:gd name="connsiteY34" fmla="*/ 133255 h 533400"/>
              <a:gd name="connsiteX35" fmla="*/ 304800 w 438150"/>
              <a:gd name="connsiteY35" fmla="*/ 123825 h 533400"/>
              <a:gd name="connsiteX36" fmla="*/ 304800 w 438150"/>
              <a:gd name="connsiteY36" fmla="*/ 123825 h 533400"/>
              <a:gd name="connsiteX37" fmla="*/ 304800 w 438150"/>
              <a:gd name="connsiteY37" fmla="*/ 9525 h 533400"/>
              <a:gd name="connsiteX38" fmla="*/ 428625 w 438150"/>
              <a:gd name="connsiteY38" fmla="*/ 13335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464" y="0"/>
                </a:moveTo>
                <a:cubicBezTo>
                  <a:pt x="284226" y="0"/>
                  <a:pt x="284988" y="0"/>
                  <a:pt x="285750" y="95"/>
                </a:cubicBezTo>
                <a:lnTo>
                  <a:pt x="285750" y="123825"/>
                </a:lnTo>
                <a:lnTo>
                  <a:pt x="285845" y="125540"/>
                </a:lnTo>
                <a:cubicBezTo>
                  <a:pt x="286703" y="140494"/>
                  <a:pt x="299085" y="152400"/>
                  <a:pt x="314325" y="152400"/>
                </a:cubicBezTo>
                <a:lnTo>
                  <a:pt x="314325" y="152400"/>
                </a:lnTo>
                <a:lnTo>
                  <a:pt x="438055" y="152400"/>
                </a:lnTo>
                <a:cubicBezTo>
                  <a:pt x="438150" y="153162"/>
                  <a:pt x="438150" y="153924"/>
                  <a:pt x="438150" y="154686"/>
                </a:cubicBezTo>
                <a:lnTo>
                  <a:pt x="438150" y="504825"/>
                </a:lnTo>
                <a:cubicBezTo>
                  <a:pt x="438150" y="520637"/>
                  <a:pt x="425387" y="533400"/>
                  <a:pt x="409575" y="533400"/>
                </a:cubicBezTo>
                <a:lnTo>
                  <a:pt x="28575" y="533400"/>
                </a:lnTo>
                <a:cubicBezTo>
                  <a:pt x="12764" y="533400"/>
                  <a:pt x="0" y="520637"/>
                  <a:pt x="0" y="504825"/>
                </a:cubicBezTo>
                <a:lnTo>
                  <a:pt x="0" y="28575"/>
                </a:lnTo>
                <a:cubicBezTo>
                  <a:pt x="0" y="12763"/>
                  <a:pt x="12764" y="0"/>
                  <a:pt x="28575" y="0"/>
                </a:cubicBezTo>
                <a:lnTo>
                  <a:pt x="283464" y="0"/>
                </a:lnTo>
                <a:close/>
                <a:moveTo>
                  <a:pt x="247650" y="200025"/>
                </a:moveTo>
                <a:lnTo>
                  <a:pt x="152400" y="200025"/>
                </a:lnTo>
                <a:lnTo>
                  <a:pt x="152400" y="409575"/>
                </a:lnTo>
                <a:lnTo>
                  <a:pt x="171450" y="409575"/>
                </a:lnTo>
                <a:lnTo>
                  <a:pt x="171450" y="314325"/>
                </a:lnTo>
                <a:lnTo>
                  <a:pt x="247650" y="314325"/>
                </a:lnTo>
                <a:lnTo>
                  <a:pt x="249746" y="314325"/>
                </a:lnTo>
                <a:cubicBezTo>
                  <a:pt x="280321" y="313182"/>
                  <a:pt x="304800" y="288036"/>
                  <a:pt x="304800" y="257175"/>
                </a:cubicBezTo>
                <a:cubicBezTo>
                  <a:pt x="304800" y="225647"/>
                  <a:pt x="279178" y="200025"/>
                  <a:pt x="247650" y="200025"/>
                </a:cubicBezTo>
                <a:lnTo>
                  <a:pt x="247650" y="200025"/>
                </a:lnTo>
                <a:close/>
                <a:moveTo>
                  <a:pt x="247650" y="219075"/>
                </a:moveTo>
                <a:cubicBezTo>
                  <a:pt x="268700" y="219075"/>
                  <a:pt x="285750" y="236125"/>
                  <a:pt x="285750" y="257175"/>
                </a:cubicBezTo>
                <a:cubicBezTo>
                  <a:pt x="285750" y="278225"/>
                  <a:pt x="268700" y="295275"/>
                  <a:pt x="247650" y="295275"/>
                </a:cubicBezTo>
                <a:lnTo>
                  <a:pt x="247650" y="295275"/>
                </a:lnTo>
                <a:lnTo>
                  <a:pt x="171450" y="295275"/>
                </a:lnTo>
                <a:lnTo>
                  <a:pt x="171450" y="219075"/>
                </a:lnTo>
                <a:lnTo>
                  <a:pt x="247650" y="219075"/>
                </a:lnTo>
                <a:close/>
                <a:moveTo>
                  <a:pt x="428625" y="133350"/>
                </a:moveTo>
                <a:lnTo>
                  <a:pt x="314325" y="133350"/>
                </a:lnTo>
                <a:lnTo>
                  <a:pt x="313182" y="133255"/>
                </a:lnTo>
                <a:cubicBezTo>
                  <a:pt x="308515" y="132779"/>
                  <a:pt x="304800" y="128683"/>
                  <a:pt x="304800" y="123825"/>
                </a:cubicBezTo>
                <a:lnTo>
                  <a:pt x="304800" y="123825"/>
                </a:lnTo>
                <a:lnTo>
                  <a:pt x="304800" y="9525"/>
                </a:lnTo>
                <a:lnTo>
                  <a:pt x="428625" y="133350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FBB3180A-F8A3-4FA7-85C9-FAD1C706B224}"/>
              </a:ext>
            </a:extLst>
          </p:cNvPr>
          <p:cNvSpPr/>
          <p:nvPr/>
        </p:nvSpPr>
        <p:spPr>
          <a:xfrm>
            <a:off x="7525407" y="2705480"/>
            <a:ext cx="519972" cy="389979"/>
          </a:xfrm>
          <a:custGeom>
            <a:avLst/>
            <a:gdLst>
              <a:gd name="connsiteX0" fmla="*/ 504825 w 533400"/>
              <a:gd name="connsiteY0" fmla="*/ 0 h 400050"/>
              <a:gd name="connsiteX1" fmla="*/ 533400 w 533400"/>
              <a:gd name="connsiteY1" fmla="*/ 28575 h 400050"/>
              <a:gd name="connsiteX2" fmla="*/ 533400 w 533400"/>
              <a:gd name="connsiteY2" fmla="*/ 371475 h 400050"/>
              <a:gd name="connsiteX3" fmla="*/ 504825 w 533400"/>
              <a:gd name="connsiteY3" fmla="*/ 400050 h 400050"/>
              <a:gd name="connsiteX4" fmla="*/ 28575 w 533400"/>
              <a:gd name="connsiteY4" fmla="*/ 400050 h 400050"/>
              <a:gd name="connsiteX5" fmla="*/ 0 w 533400"/>
              <a:gd name="connsiteY5" fmla="*/ 371475 h 400050"/>
              <a:gd name="connsiteX6" fmla="*/ 0 w 533400"/>
              <a:gd name="connsiteY6" fmla="*/ 28575 h 400050"/>
              <a:gd name="connsiteX7" fmla="*/ 28575 w 533400"/>
              <a:gd name="connsiteY7" fmla="*/ 0 h 400050"/>
              <a:gd name="connsiteX8" fmla="*/ 504825 w 533400"/>
              <a:gd name="connsiteY8" fmla="*/ 0 h 400050"/>
              <a:gd name="connsiteX9" fmla="*/ 390811 w 533400"/>
              <a:gd name="connsiteY9" fmla="*/ 198025 h 400050"/>
              <a:gd name="connsiteX10" fmla="*/ 350806 w 533400"/>
              <a:gd name="connsiteY10" fmla="*/ 203549 h 400050"/>
              <a:gd name="connsiteX11" fmla="*/ 350806 w 533400"/>
              <a:gd name="connsiteY11" fmla="*/ 203549 h 400050"/>
              <a:gd name="connsiteX12" fmla="*/ 266510 w 533400"/>
              <a:gd name="connsiteY12" fmla="*/ 314992 h 400050"/>
              <a:gd name="connsiteX13" fmla="*/ 264033 w 533400"/>
              <a:gd name="connsiteY13" fmla="*/ 317849 h 400050"/>
              <a:gd name="connsiteX14" fmla="*/ 223647 w 533400"/>
              <a:gd name="connsiteY14" fmla="*/ 318135 h 400050"/>
              <a:gd name="connsiteX15" fmla="*/ 223647 w 533400"/>
              <a:gd name="connsiteY15" fmla="*/ 318135 h 400050"/>
              <a:gd name="connsiteX16" fmla="*/ 161544 w 533400"/>
              <a:gd name="connsiteY16" fmla="*/ 256794 h 400050"/>
              <a:gd name="connsiteX17" fmla="*/ 159639 w 533400"/>
              <a:gd name="connsiteY17" fmla="*/ 255079 h 400050"/>
              <a:gd name="connsiteX18" fmla="*/ 119444 w 533400"/>
              <a:gd name="connsiteY18" fmla="*/ 258985 h 400050"/>
              <a:gd name="connsiteX19" fmla="*/ 119444 w 533400"/>
              <a:gd name="connsiteY19" fmla="*/ 258985 h 400050"/>
              <a:gd name="connsiteX20" fmla="*/ 31909 w 533400"/>
              <a:gd name="connsiteY20" fmla="*/ 365474 h 400050"/>
              <a:gd name="connsiteX21" fmla="*/ 29718 w 533400"/>
              <a:gd name="connsiteY21" fmla="*/ 371475 h 400050"/>
              <a:gd name="connsiteX22" fmla="*/ 39243 w 533400"/>
              <a:gd name="connsiteY22" fmla="*/ 381000 h 400050"/>
              <a:gd name="connsiteX23" fmla="*/ 39243 w 533400"/>
              <a:gd name="connsiteY23" fmla="*/ 381000 h 400050"/>
              <a:gd name="connsiteX24" fmla="*/ 496634 w 533400"/>
              <a:gd name="connsiteY24" fmla="*/ 381000 h 400050"/>
              <a:gd name="connsiteX25" fmla="*/ 501872 w 533400"/>
              <a:gd name="connsiteY25" fmla="*/ 379381 h 400050"/>
              <a:gd name="connsiteX26" fmla="*/ 504539 w 533400"/>
              <a:gd name="connsiteY26" fmla="*/ 366141 h 400050"/>
              <a:gd name="connsiteX27" fmla="*/ 504539 w 533400"/>
              <a:gd name="connsiteY27" fmla="*/ 366141 h 400050"/>
              <a:gd name="connsiteX28" fmla="*/ 397383 w 533400"/>
              <a:gd name="connsiteY28" fmla="*/ 204883 h 400050"/>
              <a:gd name="connsiteX29" fmla="*/ 390811 w 533400"/>
              <a:gd name="connsiteY29" fmla="*/ 198025 h 400050"/>
              <a:gd name="connsiteX30" fmla="*/ 95250 w 533400"/>
              <a:gd name="connsiteY30" fmla="*/ 57150 h 400050"/>
              <a:gd name="connsiteX31" fmla="*/ 57150 w 533400"/>
              <a:gd name="connsiteY31" fmla="*/ 95250 h 400050"/>
              <a:gd name="connsiteX32" fmla="*/ 95250 w 533400"/>
              <a:gd name="connsiteY32" fmla="*/ 133350 h 400050"/>
              <a:gd name="connsiteX33" fmla="*/ 133350 w 533400"/>
              <a:gd name="connsiteY33" fmla="*/ 95250 h 400050"/>
              <a:gd name="connsiteX34" fmla="*/ 95250 w 533400"/>
              <a:gd name="connsiteY34" fmla="*/ 571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4825" y="0"/>
                </a:moveTo>
                <a:cubicBezTo>
                  <a:pt x="520637" y="0"/>
                  <a:pt x="533400" y="12764"/>
                  <a:pt x="533400" y="28575"/>
                </a:cubicBezTo>
                <a:lnTo>
                  <a:pt x="533400" y="371475"/>
                </a:lnTo>
                <a:cubicBezTo>
                  <a:pt x="533400" y="387287"/>
                  <a:pt x="520637" y="400050"/>
                  <a:pt x="504825" y="400050"/>
                </a:cubicBezTo>
                <a:lnTo>
                  <a:pt x="28575" y="400050"/>
                </a:lnTo>
                <a:cubicBezTo>
                  <a:pt x="12763" y="400050"/>
                  <a:pt x="0" y="387287"/>
                  <a:pt x="0" y="371475"/>
                </a:cubicBezTo>
                <a:lnTo>
                  <a:pt x="0" y="28575"/>
                </a:lnTo>
                <a:cubicBezTo>
                  <a:pt x="0" y="12764"/>
                  <a:pt x="12763" y="0"/>
                  <a:pt x="28575" y="0"/>
                </a:cubicBezTo>
                <a:lnTo>
                  <a:pt x="504825" y="0"/>
                </a:lnTo>
                <a:close/>
                <a:moveTo>
                  <a:pt x="390811" y="198025"/>
                </a:moveTo>
                <a:cubicBezTo>
                  <a:pt x="378238" y="188500"/>
                  <a:pt x="360331" y="190976"/>
                  <a:pt x="350806" y="203549"/>
                </a:cubicBezTo>
                <a:lnTo>
                  <a:pt x="350806" y="203549"/>
                </a:lnTo>
                <a:lnTo>
                  <a:pt x="266510" y="314992"/>
                </a:lnTo>
                <a:cubicBezTo>
                  <a:pt x="265747" y="316040"/>
                  <a:pt x="264890" y="316897"/>
                  <a:pt x="264033" y="317849"/>
                </a:cubicBezTo>
                <a:cubicBezTo>
                  <a:pt x="252984" y="329089"/>
                  <a:pt x="234887" y="329184"/>
                  <a:pt x="223647" y="318135"/>
                </a:cubicBezTo>
                <a:lnTo>
                  <a:pt x="223647" y="318135"/>
                </a:lnTo>
                <a:lnTo>
                  <a:pt x="161544" y="256794"/>
                </a:lnTo>
                <a:cubicBezTo>
                  <a:pt x="160877" y="256223"/>
                  <a:pt x="160306" y="255556"/>
                  <a:pt x="159639" y="255079"/>
                </a:cubicBezTo>
                <a:cubicBezTo>
                  <a:pt x="147447" y="245078"/>
                  <a:pt x="129445" y="246793"/>
                  <a:pt x="119444" y="258985"/>
                </a:cubicBezTo>
                <a:lnTo>
                  <a:pt x="119444" y="258985"/>
                </a:lnTo>
                <a:lnTo>
                  <a:pt x="31909" y="365474"/>
                </a:lnTo>
                <a:cubicBezTo>
                  <a:pt x="30480" y="367189"/>
                  <a:pt x="29718" y="369284"/>
                  <a:pt x="29718" y="371475"/>
                </a:cubicBezTo>
                <a:cubicBezTo>
                  <a:pt x="29718" y="376714"/>
                  <a:pt x="34004" y="381000"/>
                  <a:pt x="39243" y="381000"/>
                </a:cubicBezTo>
                <a:lnTo>
                  <a:pt x="39243" y="381000"/>
                </a:lnTo>
                <a:lnTo>
                  <a:pt x="496634" y="381000"/>
                </a:lnTo>
                <a:cubicBezTo>
                  <a:pt x="498538" y="381000"/>
                  <a:pt x="500348" y="380429"/>
                  <a:pt x="501872" y="379381"/>
                </a:cubicBezTo>
                <a:cubicBezTo>
                  <a:pt x="506254" y="376428"/>
                  <a:pt x="507397" y="370523"/>
                  <a:pt x="504539" y="366141"/>
                </a:cubicBezTo>
                <a:lnTo>
                  <a:pt x="504539" y="366141"/>
                </a:lnTo>
                <a:lnTo>
                  <a:pt x="397383" y="204883"/>
                </a:lnTo>
                <a:cubicBezTo>
                  <a:pt x="395573" y="202311"/>
                  <a:pt x="393382" y="199930"/>
                  <a:pt x="390811" y="198025"/>
                </a:cubicBezTo>
                <a:close/>
                <a:moveTo>
                  <a:pt x="95250" y="57150"/>
                </a:moveTo>
                <a:cubicBezTo>
                  <a:pt x="74200" y="57150"/>
                  <a:pt x="57150" y="74200"/>
                  <a:pt x="57150" y="95250"/>
                </a:cubicBezTo>
                <a:cubicBezTo>
                  <a:pt x="57150" y="116300"/>
                  <a:pt x="74200" y="133350"/>
                  <a:pt x="95250" y="133350"/>
                </a:cubicBezTo>
                <a:cubicBezTo>
                  <a:pt x="116300" y="133350"/>
                  <a:pt x="133350" y="116300"/>
                  <a:pt x="133350" y="95250"/>
                </a:cubicBezTo>
                <a:cubicBezTo>
                  <a:pt x="133350" y="74200"/>
                  <a:pt x="116300" y="57150"/>
                  <a:pt x="95250" y="5715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043AB2E2-323A-4E84-B9C1-F2ED1E853B7E}"/>
              </a:ext>
            </a:extLst>
          </p:cNvPr>
          <p:cNvSpPr txBox="1"/>
          <p:nvPr/>
        </p:nvSpPr>
        <p:spPr>
          <a:xfrm>
            <a:off x="6838880" y="3777410"/>
            <a:ext cx="1893026" cy="1267668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043AB2E2-323A-4E84-B9C1-F2ED1E853B7E}"/>
              </a:ext>
            </a:extLst>
          </p:cNvPr>
          <p:cNvSpPr txBox="1"/>
          <p:nvPr/>
        </p:nvSpPr>
        <p:spPr>
          <a:xfrm>
            <a:off x="6838880" y="5075985"/>
            <a:ext cx="1893026" cy="1267668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514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2FF90-BDC8-4E07-B901-BC758016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0F8EC6-B652-469B-AB24-4266256A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E91539-01C3-43FC-A443-C4666F17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21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C426CDC4-6E0E-4BBB-9C82-FC77B4CF22C5}"/>
              </a:ext>
            </a:extLst>
          </p:cNvPr>
          <p:cNvSpPr/>
          <p:nvPr/>
        </p:nvSpPr>
        <p:spPr>
          <a:xfrm>
            <a:off x="673100" y="3076665"/>
            <a:ext cx="2569367" cy="3066962"/>
          </a:xfrm>
          <a:prstGeom prst="roundRect">
            <a:avLst>
              <a:gd name="adj" fmla="val 86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61326B6D-3D89-4F86-AE58-92E63D00D349}"/>
              </a:ext>
            </a:extLst>
          </p:cNvPr>
          <p:cNvSpPr/>
          <p:nvPr/>
        </p:nvSpPr>
        <p:spPr>
          <a:xfrm>
            <a:off x="673100" y="2454840"/>
            <a:ext cx="2569367" cy="1319172"/>
          </a:xfrm>
          <a:prstGeom prst="roundRect">
            <a:avLst>
              <a:gd name="adj" fmla="val 86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647DE4B0-AFFD-4CC5-BE7B-5BD3D2BEF197}"/>
              </a:ext>
            </a:extLst>
          </p:cNvPr>
          <p:cNvSpPr/>
          <p:nvPr/>
        </p:nvSpPr>
        <p:spPr>
          <a:xfrm flipV="1">
            <a:off x="1374130" y="2138697"/>
            <a:ext cx="1167307" cy="813086"/>
          </a:xfrm>
          <a:custGeom>
            <a:avLst/>
            <a:gdLst>
              <a:gd name="connsiteX0" fmla="*/ 0 w 1187116"/>
              <a:gd name="connsiteY0" fmla="*/ 999493 h 999493"/>
              <a:gd name="connsiteX1" fmla="*/ 1187116 w 1187116"/>
              <a:gd name="connsiteY1" fmla="*/ 999493 h 999493"/>
              <a:gd name="connsiteX2" fmla="*/ 1187116 w 1187116"/>
              <a:gd name="connsiteY2" fmla="*/ 205410 h 999493"/>
              <a:gd name="connsiteX3" fmla="*/ 593558 w 1187116"/>
              <a:gd name="connsiteY3" fmla="*/ 0 h 999493"/>
              <a:gd name="connsiteX4" fmla="*/ 0 w 1187116"/>
              <a:gd name="connsiteY4" fmla="*/ 205410 h 99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116" h="999493">
                <a:moveTo>
                  <a:pt x="0" y="999493"/>
                </a:moveTo>
                <a:lnTo>
                  <a:pt x="1187116" y="999493"/>
                </a:lnTo>
                <a:lnTo>
                  <a:pt x="1187116" y="205410"/>
                </a:lnTo>
                <a:lnTo>
                  <a:pt x="593558" y="0"/>
                </a:lnTo>
                <a:lnTo>
                  <a:pt x="0" y="205410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47DFB54C-3032-4411-9050-37574AF34CCC}"/>
              </a:ext>
            </a:extLst>
          </p:cNvPr>
          <p:cNvSpPr/>
          <p:nvPr/>
        </p:nvSpPr>
        <p:spPr bwMode="auto">
          <a:xfrm>
            <a:off x="1830347" y="2373202"/>
            <a:ext cx="254874" cy="344078"/>
          </a:xfrm>
          <a:custGeom>
            <a:avLst/>
            <a:gdLst>
              <a:gd name="connsiteX0" fmla="*/ 85725 w 381000"/>
              <a:gd name="connsiteY0" fmla="*/ 38100 h 514350"/>
              <a:gd name="connsiteX1" fmla="*/ 85725 w 381000"/>
              <a:gd name="connsiteY1" fmla="*/ 57150 h 514350"/>
              <a:gd name="connsiteX2" fmla="*/ 121920 w 381000"/>
              <a:gd name="connsiteY2" fmla="*/ 95250 h 514350"/>
              <a:gd name="connsiteX3" fmla="*/ 123825 w 381000"/>
              <a:gd name="connsiteY3" fmla="*/ 95250 h 514350"/>
              <a:gd name="connsiteX4" fmla="*/ 257175 w 381000"/>
              <a:gd name="connsiteY4" fmla="*/ 95250 h 514350"/>
              <a:gd name="connsiteX5" fmla="*/ 295275 w 381000"/>
              <a:gd name="connsiteY5" fmla="*/ 59055 h 514350"/>
              <a:gd name="connsiteX6" fmla="*/ 295275 w 381000"/>
              <a:gd name="connsiteY6" fmla="*/ 57150 h 514350"/>
              <a:gd name="connsiteX7" fmla="*/ 295275 w 381000"/>
              <a:gd name="connsiteY7" fmla="*/ 38100 h 514350"/>
              <a:gd name="connsiteX8" fmla="*/ 352425 w 381000"/>
              <a:gd name="connsiteY8" fmla="*/ 38100 h 514350"/>
              <a:gd name="connsiteX9" fmla="*/ 381000 w 381000"/>
              <a:gd name="connsiteY9" fmla="*/ 66675 h 514350"/>
              <a:gd name="connsiteX10" fmla="*/ 381000 w 381000"/>
              <a:gd name="connsiteY10" fmla="*/ 485775 h 514350"/>
              <a:gd name="connsiteX11" fmla="*/ 352425 w 381000"/>
              <a:gd name="connsiteY11" fmla="*/ 514350 h 514350"/>
              <a:gd name="connsiteX12" fmla="*/ 28575 w 381000"/>
              <a:gd name="connsiteY12" fmla="*/ 514350 h 514350"/>
              <a:gd name="connsiteX13" fmla="*/ 0 w 381000"/>
              <a:gd name="connsiteY13" fmla="*/ 485775 h 514350"/>
              <a:gd name="connsiteX14" fmla="*/ 0 w 381000"/>
              <a:gd name="connsiteY14" fmla="*/ 66675 h 514350"/>
              <a:gd name="connsiteX15" fmla="*/ 28575 w 381000"/>
              <a:gd name="connsiteY15" fmla="*/ 38100 h 514350"/>
              <a:gd name="connsiteX16" fmla="*/ 85725 w 381000"/>
              <a:gd name="connsiteY16" fmla="*/ 38100 h 514350"/>
              <a:gd name="connsiteX17" fmla="*/ 190500 w 381000"/>
              <a:gd name="connsiteY17" fmla="*/ 333375 h 514350"/>
              <a:gd name="connsiteX18" fmla="*/ 76200 w 381000"/>
              <a:gd name="connsiteY18" fmla="*/ 333375 h 514350"/>
              <a:gd name="connsiteX19" fmla="*/ 76200 w 381000"/>
              <a:gd name="connsiteY19" fmla="*/ 352425 h 514350"/>
              <a:gd name="connsiteX20" fmla="*/ 190500 w 381000"/>
              <a:gd name="connsiteY20" fmla="*/ 352425 h 514350"/>
              <a:gd name="connsiteX21" fmla="*/ 190500 w 381000"/>
              <a:gd name="connsiteY21" fmla="*/ 333375 h 514350"/>
              <a:gd name="connsiteX22" fmla="*/ 304800 w 381000"/>
              <a:gd name="connsiteY22" fmla="*/ 257175 h 514350"/>
              <a:gd name="connsiteX23" fmla="*/ 76200 w 381000"/>
              <a:gd name="connsiteY23" fmla="*/ 257175 h 514350"/>
              <a:gd name="connsiteX24" fmla="*/ 76200 w 381000"/>
              <a:gd name="connsiteY24" fmla="*/ 276225 h 514350"/>
              <a:gd name="connsiteX25" fmla="*/ 304800 w 381000"/>
              <a:gd name="connsiteY25" fmla="*/ 276225 h 514350"/>
              <a:gd name="connsiteX26" fmla="*/ 304800 w 381000"/>
              <a:gd name="connsiteY26" fmla="*/ 257175 h 514350"/>
              <a:gd name="connsiteX27" fmla="*/ 304800 w 381000"/>
              <a:gd name="connsiteY27" fmla="*/ 180975 h 514350"/>
              <a:gd name="connsiteX28" fmla="*/ 76200 w 381000"/>
              <a:gd name="connsiteY28" fmla="*/ 180975 h 514350"/>
              <a:gd name="connsiteX29" fmla="*/ 76200 w 381000"/>
              <a:gd name="connsiteY29" fmla="*/ 200025 h 514350"/>
              <a:gd name="connsiteX30" fmla="*/ 304800 w 381000"/>
              <a:gd name="connsiteY30" fmla="*/ 200025 h 514350"/>
              <a:gd name="connsiteX31" fmla="*/ 304800 w 381000"/>
              <a:gd name="connsiteY31" fmla="*/ 180975 h 514350"/>
              <a:gd name="connsiteX32" fmla="*/ 247650 w 381000"/>
              <a:gd name="connsiteY32" fmla="*/ 0 h 514350"/>
              <a:gd name="connsiteX33" fmla="*/ 276225 w 381000"/>
              <a:gd name="connsiteY33" fmla="*/ 28575 h 514350"/>
              <a:gd name="connsiteX34" fmla="*/ 276225 w 381000"/>
              <a:gd name="connsiteY34" fmla="*/ 47625 h 514350"/>
              <a:gd name="connsiteX35" fmla="*/ 247650 w 381000"/>
              <a:gd name="connsiteY35" fmla="*/ 76200 h 514350"/>
              <a:gd name="connsiteX36" fmla="*/ 133350 w 381000"/>
              <a:gd name="connsiteY36" fmla="*/ 76200 h 514350"/>
              <a:gd name="connsiteX37" fmla="*/ 104775 w 381000"/>
              <a:gd name="connsiteY37" fmla="*/ 47625 h 514350"/>
              <a:gd name="connsiteX38" fmla="*/ 104775 w 381000"/>
              <a:gd name="connsiteY38" fmla="*/ 28575 h 514350"/>
              <a:gd name="connsiteX39" fmla="*/ 133350 w 381000"/>
              <a:gd name="connsiteY39" fmla="*/ 0 h 514350"/>
              <a:gd name="connsiteX40" fmla="*/ 247650 w 381000"/>
              <a:gd name="connsiteY40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81000" h="514350">
                <a:moveTo>
                  <a:pt x="85725" y="38100"/>
                </a:moveTo>
                <a:lnTo>
                  <a:pt x="85725" y="57150"/>
                </a:lnTo>
                <a:cubicBezTo>
                  <a:pt x="85725" y="77534"/>
                  <a:pt x="101727" y="94202"/>
                  <a:pt x="121920" y="95250"/>
                </a:cubicBezTo>
                <a:lnTo>
                  <a:pt x="123825" y="95250"/>
                </a:lnTo>
                <a:lnTo>
                  <a:pt x="257175" y="95250"/>
                </a:lnTo>
                <a:cubicBezTo>
                  <a:pt x="277559" y="95250"/>
                  <a:pt x="294227" y="79248"/>
                  <a:pt x="295275" y="59055"/>
                </a:cubicBezTo>
                <a:lnTo>
                  <a:pt x="295275" y="57150"/>
                </a:lnTo>
                <a:lnTo>
                  <a:pt x="295275" y="38100"/>
                </a:lnTo>
                <a:lnTo>
                  <a:pt x="352425" y="38100"/>
                </a:lnTo>
                <a:cubicBezTo>
                  <a:pt x="368236" y="38100"/>
                  <a:pt x="381000" y="50864"/>
                  <a:pt x="381000" y="66675"/>
                </a:cubicBezTo>
                <a:lnTo>
                  <a:pt x="381000" y="485775"/>
                </a:lnTo>
                <a:cubicBezTo>
                  <a:pt x="381000" y="501587"/>
                  <a:pt x="368236" y="514350"/>
                  <a:pt x="352425" y="514350"/>
                </a:cubicBezTo>
                <a:lnTo>
                  <a:pt x="28575" y="514350"/>
                </a:lnTo>
                <a:cubicBezTo>
                  <a:pt x="12764" y="514350"/>
                  <a:pt x="0" y="501587"/>
                  <a:pt x="0" y="485775"/>
                </a:cubicBezTo>
                <a:lnTo>
                  <a:pt x="0" y="66675"/>
                </a:lnTo>
                <a:cubicBezTo>
                  <a:pt x="0" y="50864"/>
                  <a:pt x="12764" y="38100"/>
                  <a:pt x="28575" y="38100"/>
                </a:cubicBezTo>
                <a:lnTo>
                  <a:pt x="85725" y="38100"/>
                </a:lnTo>
                <a:close/>
                <a:moveTo>
                  <a:pt x="190500" y="333375"/>
                </a:moveTo>
                <a:lnTo>
                  <a:pt x="76200" y="333375"/>
                </a:lnTo>
                <a:lnTo>
                  <a:pt x="76200" y="352425"/>
                </a:lnTo>
                <a:lnTo>
                  <a:pt x="190500" y="352425"/>
                </a:lnTo>
                <a:lnTo>
                  <a:pt x="190500" y="333375"/>
                </a:lnTo>
                <a:close/>
                <a:moveTo>
                  <a:pt x="304800" y="257175"/>
                </a:moveTo>
                <a:lnTo>
                  <a:pt x="76200" y="257175"/>
                </a:lnTo>
                <a:lnTo>
                  <a:pt x="76200" y="276225"/>
                </a:lnTo>
                <a:lnTo>
                  <a:pt x="304800" y="276225"/>
                </a:lnTo>
                <a:lnTo>
                  <a:pt x="304800" y="257175"/>
                </a:lnTo>
                <a:close/>
                <a:moveTo>
                  <a:pt x="304800" y="180975"/>
                </a:moveTo>
                <a:lnTo>
                  <a:pt x="76200" y="180975"/>
                </a:lnTo>
                <a:lnTo>
                  <a:pt x="76200" y="200025"/>
                </a:lnTo>
                <a:lnTo>
                  <a:pt x="304800" y="200025"/>
                </a:lnTo>
                <a:lnTo>
                  <a:pt x="304800" y="180975"/>
                </a:lnTo>
                <a:close/>
                <a:moveTo>
                  <a:pt x="247650" y="0"/>
                </a:moveTo>
                <a:cubicBezTo>
                  <a:pt x="263461" y="0"/>
                  <a:pt x="276225" y="12763"/>
                  <a:pt x="276225" y="28575"/>
                </a:cubicBezTo>
                <a:lnTo>
                  <a:pt x="276225" y="47625"/>
                </a:lnTo>
                <a:cubicBezTo>
                  <a:pt x="276225" y="63437"/>
                  <a:pt x="263461" y="76200"/>
                  <a:pt x="247650" y="76200"/>
                </a:cubicBezTo>
                <a:lnTo>
                  <a:pt x="133350" y="76200"/>
                </a:lnTo>
                <a:cubicBezTo>
                  <a:pt x="117539" y="76200"/>
                  <a:pt x="104775" y="63437"/>
                  <a:pt x="104775" y="47625"/>
                </a:cubicBezTo>
                <a:lnTo>
                  <a:pt x="104775" y="28575"/>
                </a:lnTo>
                <a:cubicBezTo>
                  <a:pt x="104775" y="12763"/>
                  <a:pt x="117539" y="0"/>
                  <a:pt x="133350" y="0"/>
                </a:cubicBezTo>
                <a:lnTo>
                  <a:pt x="2476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C8EF4B4-7EFA-4938-A25B-3FF9DD35BF90}"/>
              </a:ext>
            </a:extLst>
          </p:cNvPr>
          <p:cNvSpPr/>
          <p:nvPr/>
        </p:nvSpPr>
        <p:spPr bwMode="auto">
          <a:xfrm>
            <a:off x="673101" y="3936357"/>
            <a:ext cx="2569367" cy="22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>
                <a:cs typeface="+mn-ea"/>
                <a:sym typeface="+mn-lt"/>
              </a:rPr>
              <a:t>… …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n-US" altLang="zh-CN" sz="1200"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42041EB-B1EA-4053-BCEC-2340A4317471}"/>
              </a:ext>
            </a:extLst>
          </p:cNvPr>
          <p:cNvSpPr txBox="1"/>
          <p:nvPr/>
        </p:nvSpPr>
        <p:spPr bwMode="auto">
          <a:xfrm>
            <a:off x="673101" y="3069257"/>
            <a:ext cx="2569367" cy="49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5D3807E-58EE-4A59-B37A-AA37FCA9A1EF}"/>
              </a:ext>
            </a:extLst>
          </p:cNvPr>
          <p:cNvSpPr/>
          <p:nvPr/>
        </p:nvSpPr>
        <p:spPr>
          <a:xfrm>
            <a:off x="3436144" y="3076665"/>
            <a:ext cx="2569367" cy="3066962"/>
          </a:xfrm>
          <a:prstGeom prst="roundRect">
            <a:avLst>
              <a:gd name="adj" fmla="val 86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ADA35F1B-1880-4D12-B005-8908285CF524}"/>
              </a:ext>
            </a:extLst>
          </p:cNvPr>
          <p:cNvSpPr/>
          <p:nvPr/>
        </p:nvSpPr>
        <p:spPr>
          <a:xfrm>
            <a:off x="3436144" y="2454840"/>
            <a:ext cx="2569367" cy="1319172"/>
          </a:xfrm>
          <a:prstGeom prst="roundRect">
            <a:avLst>
              <a:gd name="adj" fmla="val 86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416D014B-0774-415F-9964-B32A59D9CFB7}"/>
              </a:ext>
            </a:extLst>
          </p:cNvPr>
          <p:cNvSpPr/>
          <p:nvPr/>
        </p:nvSpPr>
        <p:spPr>
          <a:xfrm flipV="1">
            <a:off x="4137174" y="2138697"/>
            <a:ext cx="1167307" cy="813086"/>
          </a:xfrm>
          <a:custGeom>
            <a:avLst/>
            <a:gdLst>
              <a:gd name="connsiteX0" fmla="*/ 0 w 1187116"/>
              <a:gd name="connsiteY0" fmla="*/ 999493 h 999493"/>
              <a:gd name="connsiteX1" fmla="*/ 1187116 w 1187116"/>
              <a:gd name="connsiteY1" fmla="*/ 999493 h 999493"/>
              <a:gd name="connsiteX2" fmla="*/ 1187116 w 1187116"/>
              <a:gd name="connsiteY2" fmla="*/ 205410 h 999493"/>
              <a:gd name="connsiteX3" fmla="*/ 593558 w 1187116"/>
              <a:gd name="connsiteY3" fmla="*/ 0 h 999493"/>
              <a:gd name="connsiteX4" fmla="*/ 0 w 1187116"/>
              <a:gd name="connsiteY4" fmla="*/ 205410 h 99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116" h="999493">
                <a:moveTo>
                  <a:pt x="0" y="999493"/>
                </a:moveTo>
                <a:lnTo>
                  <a:pt x="1187116" y="999493"/>
                </a:lnTo>
                <a:lnTo>
                  <a:pt x="1187116" y="205410"/>
                </a:lnTo>
                <a:lnTo>
                  <a:pt x="593558" y="0"/>
                </a:lnTo>
                <a:lnTo>
                  <a:pt x="0" y="205410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85488F07-C4F7-4A7E-A399-FFC02EF5F48F}"/>
              </a:ext>
            </a:extLst>
          </p:cNvPr>
          <p:cNvSpPr/>
          <p:nvPr/>
        </p:nvSpPr>
        <p:spPr bwMode="auto">
          <a:xfrm>
            <a:off x="4579510" y="2373202"/>
            <a:ext cx="282636" cy="344078"/>
          </a:xfrm>
          <a:custGeom>
            <a:avLst/>
            <a:gdLst>
              <a:gd name="connsiteX0" fmla="*/ 283464 w 438150"/>
              <a:gd name="connsiteY0" fmla="*/ 0 h 533400"/>
              <a:gd name="connsiteX1" fmla="*/ 285750 w 438150"/>
              <a:gd name="connsiteY1" fmla="*/ 95 h 533400"/>
              <a:gd name="connsiteX2" fmla="*/ 285750 w 438150"/>
              <a:gd name="connsiteY2" fmla="*/ 123825 h 533400"/>
              <a:gd name="connsiteX3" fmla="*/ 285845 w 438150"/>
              <a:gd name="connsiteY3" fmla="*/ 125540 h 533400"/>
              <a:gd name="connsiteX4" fmla="*/ 314325 w 438150"/>
              <a:gd name="connsiteY4" fmla="*/ 152400 h 533400"/>
              <a:gd name="connsiteX5" fmla="*/ 314325 w 438150"/>
              <a:gd name="connsiteY5" fmla="*/ 152400 h 533400"/>
              <a:gd name="connsiteX6" fmla="*/ 438055 w 438150"/>
              <a:gd name="connsiteY6" fmla="*/ 152400 h 533400"/>
              <a:gd name="connsiteX7" fmla="*/ 438150 w 438150"/>
              <a:gd name="connsiteY7" fmla="*/ 154686 h 533400"/>
              <a:gd name="connsiteX8" fmla="*/ 438150 w 438150"/>
              <a:gd name="connsiteY8" fmla="*/ 504825 h 533400"/>
              <a:gd name="connsiteX9" fmla="*/ 409575 w 438150"/>
              <a:gd name="connsiteY9" fmla="*/ 533400 h 533400"/>
              <a:gd name="connsiteX10" fmla="*/ 28575 w 438150"/>
              <a:gd name="connsiteY10" fmla="*/ 533400 h 533400"/>
              <a:gd name="connsiteX11" fmla="*/ 0 w 438150"/>
              <a:gd name="connsiteY11" fmla="*/ 504825 h 533400"/>
              <a:gd name="connsiteX12" fmla="*/ 0 w 438150"/>
              <a:gd name="connsiteY12" fmla="*/ 28575 h 533400"/>
              <a:gd name="connsiteX13" fmla="*/ 28575 w 438150"/>
              <a:gd name="connsiteY13" fmla="*/ 0 h 533400"/>
              <a:gd name="connsiteX14" fmla="*/ 283464 w 438150"/>
              <a:gd name="connsiteY14" fmla="*/ 0 h 533400"/>
              <a:gd name="connsiteX15" fmla="*/ 247650 w 438150"/>
              <a:gd name="connsiteY15" fmla="*/ 200025 h 533400"/>
              <a:gd name="connsiteX16" fmla="*/ 152400 w 438150"/>
              <a:gd name="connsiteY16" fmla="*/ 200025 h 533400"/>
              <a:gd name="connsiteX17" fmla="*/ 152400 w 438150"/>
              <a:gd name="connsiteY17" fmla="*/ 409575 h 533400"/>
              <a:gd name="connsiteX18" fmla="*/ 171450 w 438150"/>
              <a:gd name="connsiteY18" fmla="*/ 409575 h 533400"/>
              <a:gd name="connsiteX19" fmla="*/ 171450 w 438150"/>
              <a:gd name="connsiteY19" fmla="*/ 314325 h 533400"/>
              <a:gd name="connsiteX20" fmla="*/ 247650 w 438150"/>
              <a:gd name="connsiteY20" fmla="*/ 314325 h 533400"/>
              <a:gd name="connsiteX21" fmla="*/ 249746 w 438150"/>
              <a:gd name="connsiteY21" fmla="*/ 314325 h 533400"/>
              <a:gd name="connsiteX22" fmla="*/ 304800 w 438150"/>
              <a:gd name="connsiteY22" fmla="*/ 257175 h 533400"/>
              <a:gd name="connsiteX23" fmla="*/ 247650 w 438150"/>
              <a:gd name="connsiteY23" fmla="*/ 200025 h 533400"/>
              <a:gd name="connsiteX24" fmla="*/ 247650 w 438150"/>
              <a:gd name="connsiteY24" fmla="*/ 200025 h 533400"/>
              <a:gd name="connsiteX25" fmla="*/ 247650 w 438150"/>
              <a:gd name="connsiteY25" fmla="*/ 219075 h 533400"/>
              <a:gd name="connsiteX26" fmla="*/ 285750 w 438150"/>
              <a:gd name="connsiteY26" fmla="*/ 257175 h 533400"/>
              <a:gd name="connsiteX27" fmla="*/ 247650 w 438150"/>
              <a:gd name="connsiteY27" fmla="*/ 295275 h 533400"/>
              <a:gd name="connsiteX28" fmla="*/ 247650 w 438150"/>
              <a:gd name="connsiteY28" fmla="*/ 295275 h 533400"/>
              <a:gd name="connsiteX29" fmla="*/ 171450 w 438150"/>
              <a:gd name="connsiteY29" fmla="*/ 295275 h 533400"/>
              <a:gd name="connsiteX30" fmla="*/ 171450 w 438150"/>
              <a:gd name="connsiteY30" fmla="*/ 219075 h 533400"/>
              <a:gd name="connsiteX31" fmla="*/ 247650 w 438150"/>
              <a:gd name="connsiteY31" fmla="*/ 219075 h 533400"/>
              <a:gd name="connsiteX32" fmla="*/ 428625 w 438150"/>
              <a:gd name="connsiteY32" fmla="*/ 133350 h 533400"/>
              <a:gd name="connsiteX33" fmla="*/ 314325 w 438150"/>
              <a:gd name="connsiteY33" fmla="*/ 133350 h 533400"/>
              <a:gd name="connsiteX34" fmla="*/ 313182 w 438150"/>
              <a:gd name="connsiteY34" fmla="*/ 133255 h 533400"/>
              <a:gd name="connsiteX35" fmla="*/ 304800 w 438150"/>
              <a:gd name="connsiteY35" fmla="*/ 123825 h 533400"/>
              <a:gd name="connsiteX36" fmla="*/ 304800 w 438150"/>
              <a:gd name="connsiteY36" fmla="*/ 123825 h 533400"/>
              <a:gd name="connsiteX37" fmla="*/ 304800 w 438150"/>
              <a:gd name="connsiteY37" fmla="*/ 9525 h 533400"/>
              <a:gd name="connsiteX38" fmla="*/ 428625 w 438150"/>
              <a:gd name="connsiteY38" fmla="*/ 13335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464" y="0"/>
                </a:moveTo>
                <a:cubicBezTo>
                  <a:pt x="284226" y="0"/>
                  <a:pt x="284988" y="0"/>
                  <a:pt x="285750" y="95"/>
                </a:cubicBezTo>
                <a:lnTo>
                  <a:pt x="285750" y="123825"/>
                </a:lnTo>
                <a:lnTo>
                  <a:pt x="285845" y="125540"/>
                </a:lnTo>
                <a:cubicBezTo>
                  <a:pt x="286703" y="140494"/>
                  <a:pt x="299085" y="152400"/>
                  <a:pt x="314325" y="152400"/>
                </a:cubicBezTo>
                <a:lnTo>
                  <a:pt x="314325" y="152400"/>
                </a:lnTo>
                <a:lnTo>
                  <a:pt x="438055" y="152400"/>
                </a:lnTo>
                <a:cubicBezTo>
                  <a:pt x="438150" y="153162"/>
                  <a:pt x="438150" y="153924"/>
                  <a:pt x="438150" y="154686"/>
                </a:cubicBezTo>
                <a:lnTo>
                  <a:pt x="438150" y="504825"/>
                </a:lnTo>
                <a:cubicBezTo>
                  <a:pt x="438150" y="520637"/>
                  <a:pt x="425387" y="533400"/>
                  <a:pt x="409575" y="533400"/>
                </a:cubicBezTo>
                <a:lnTo>
                  <a:pt x="28575" y="533400"/>
                </a:lnTo>
                <a:cubicBezTo>
                  <a:pt x="12764" y="533400"/>
                  <a:pt x="0" y="520637"/>
                  <a:pt x="0" y="504825"/>
                </a:cubicBezTo>
                <a:lnTo>
                  <a:pt x="0" y="28575"/>
                </a:lnTo>
                <a:cubicBezTo>
                  <a:pt x="0" y="12763"/>
                  <a:pt x="12764" y="0"/>
                  <a:pt x="28575" y="0"/>
                </a:cubicBezTo>
                <a:lnTo>
                  <a:pt x="283464" y="0"/>
                </a:lnTo>
                <a:close/>
                <a:moveTo>
                  <a:pt x="247650" y="200025"/>
                </a:moveTo>
                <a:lnTo>
                  <a:pt x="152400" y="200025"/>
                </a:lnTo>
                <a:lnTo>
                  <a:pt x="152400" y="409575"/>
                </a:lnTo>
                <a:lnTo>
                  <a:pt x="171450" y="409575"/>
                </a:lnTo>
                <a:lnTo>
                  <a:pt x="171450" y="314325"/>
                </a:lnTo>
                <a:lnTo>
                  <a:pt x="247650" y="314325"/>
                </a:lnTo>
                <a:lnTo>
                  <a:pt x="249746" y="314325"/>
                </a:lnTo>
                <a:cubicBezTo>
                  <a:pt x="280321" y="313182"/>
                  <a:pt x="304800" y="288036"/>
                  <a:pt x="304800" y="257175"/>
                </a:cubicBezTo>
                <a:cubicBezTo>
                  <a:pt x="304800" y="225647"/>
                  <a:pt x="279178" y="200025"/>
                  <a:pt x="247650" y="200025"/>
                </a:cubicBezTo>
                <a:lnTo>
                  <a:pt x="247650" y="200025"/>
                </a:lnTo>
                <a:close/>
                <a:moveTo>
                  <a:pt x="247650" y="219075"/>
                </a:moveTo>
                <a:cubicBezTo>
                  <a:pt x="268700" y="219075"/>
                  <a:pt x="285750" y="236125"/>
                  <a:pt x="285750" y="257175"/>
                </a:cubicBezTo>
                <a:cubicBezTo>
                  <a:pt x="285750" y="278225"/>
                  <a:pt x="268700" y="295275"/>
                  <a:pt x="247650" y="295275"/>
                </a:cubicBezTo>
                <a:lnTo>
                  <a:pt x="247650" y="295275"/>
                </a:lnTo>
                <a:lnTo>
                  <a:pt x="171450" y="295275"/>
                </a:lnTo>
                <a:lnTo>
                  <a:pt x="171450" y="219075"/>
                </a:lnTo>
                <a:lnTo>
                  <a:pt x="247650" y="219075"/>
                </a:lnTo>
                <a:close/>
                <a:moveTo>
                  <a:pt x="428625" y="133350"/>
                </a:moveTo>
                <a:lnTo>
                  <a:pt x="314325" y="133350"/>
                </a:lnTo>
                <a:lnTo>
                  <a:pt x="313182" y="133255"/>
                </a:lnTo>
                <a:cubicBezTo>
                  <a:pt x="308515" y="132779"/>
                  <a:pt x="304800" y="128683"/>
                  <a:pt x="304800" y="123825"/>
                </a:cubicBezTo>
                <a:lnTo>
                  <a:pt x="304800" y="123825"/>
                </a:lnTo>
                <a:lnTo>
                  <a:pt x="304800" y="9525"/>
                </a:lnTo>
                <a:lnTo>
                  <a:pt x="428625" y="133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6073663-D62D-40C8-AA5F-52ACCAECD157}"/>
              </a:ext>
            </a:extLst>
          </p:cNvPr>
          <p:cNvSpPr/>
          <p:nvPr/>
        </p:nvSpPr>
        <p:spPr bwMode="auto">
          <a:xfrm>
            <a:off x="3436145" y="3936357"/>
            <a:ext cx="2569367" cy="22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914CF93-E12D-47EA-96C5-2BD24DB8C1DE}"/>
              </a:ext>
            </a:extLst>
          </p:cNvPr>
          <p:cNvSpPr txBox="1"/>
          <p:nvPr/>
        </p:nvSpPr>
        <p:spPr bwMode="auto">
          <a:xfrm>
            <a:off x="3436145" y="3069257"/>
            <a:ext cx="2569367" cy="49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B0E83BB-22C1-487D-99C6-0C82DC3457CB}"/>
              </a:ext>
            </a:extLst>
          </p:cNvPr>
          <p:cNvSpPr/>
          <p:nvPr/>
        </p:nvSpPr>
        <p:spPr>
          <a:xfrm>
            <a:off x="6199188" y="3076665"/>
            <a:ext cx="2569367" cy="3066962"/>
          </a:xfrm>
          <a:prstGeom prst="roundRect">
            <a:avLst>
              <a:gd name="adj" fmla="val 86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F0265873-81E5-40B2-9AF1-41177A09BAAC}"/>
              </a:ext>
            </a:extLst>
          </p:cNvPr>
          <p:cNvSpPr/>
          <p:nvPr/>
        </p:nvSpPr>
        <p:spPr>
          <a:xfrm>
            <a:off x="6199188" y="2454840"/>
            <a:ext cx="2569367" cy="1319172"/>
          </a:xfrm>
          <a:prstGeom prst="roundRect">
            <a:avLst>
              <a:gd name="adj" fmla="val 86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4A9230C3-B1EB-49DD-8F30-17CAA3AAD63A}"/>
              </a:ext>
            </a:extLst>
          </p:cNvPr>
          <p:cNvSpPr/>
          <p:nvPr/>
        </p:nvSpPr>
        <p:spPr>
          <a:xfrm flipV="1">
            <a:off x="6900218" y="2138697"/>
            <a:ext cx="1167307" cy="813086"/>
          </a:xfrm>
          <a:custGeom>
            <a:avLst/>
            <a:gdLst>
              <a:gd name="connsiteX0" fmla="*/ 0 w 1187116"/>
              <a:gd name="connsiteY0" fmla="*/ 999493 h 999493"/>
              <a:gd name="connsiteX1" fmla="*/ 1187116 w 1187116"/>
              <a:gd name="connsiteY1" fmla="*/ 999493 h 999493"/>
              <a:gd name="connsiteX2" fmla="*/ 1187116 w 1187116"/>
              <a:gd name="connsiteY2" fmla="*/ 205410 h 999493"/>
              <a:gd name="connsiteX3" fmla="*/ 593558 w 1187116"/>
              <a:gd name="connsiteY3" fmla="*/ 0 h 999493"/>
              <a:gd name="connsiteX4" fmla="*/ 0 w 1187116"/>
              <a:gd name="connsiteY4" fmla="*/ 205410 h 99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116" h="999493">
                <a:moveTo>
                  <a:pt x="0" y="999493"/>
                </a:moveTo>
                <a:lnTo>
                  <a:pt x="1187116" y="999493"/>
                </a:lnTo>
                <a:lnTo>
                  <a:pt x="1187116" y="205410"/>
                </a:lnTo>
                <a:lnTo>
                  <a:pt x="593558" y="0"/>
                </a:lnTo>
                <a:lnTo>
                  <a:pt x="0" y="205410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691EDD4F-9427-4A66-9D98-D59AD352B77D}"/>
              </a:ext>
            </a:extLst>
          </p:cNvPr>
          <p:cNvSpPr/>
          <p:nvPr/>
        </p:nvSpPr>
        <p:spPr bwMode="auto">
          <a:xfrm>
            <a:off x="7321216" y="2373201"/>
            <a:ext cx="325312" cy="344080"/>
          </a:xfrm>
          <a:custGeom>
            <a:avLst/>
            <a:gdLst>
              <a:gd name="connsiteX0" fmla="*/ 371475 w 495300"/>
              <a:gd name="connsiteY0" fmla="*/ 0 h 523875"/>
              <a:gd name="connsiteX1" fmla="*/ 400050 w 495300"/>
              <a:gd name="connsiteY1" fmla="*/ 28575 h 523875"/>
              <a:gd name="connsiteX2" fmla="*/ 400050 w 495300"/>
              <a:gd name="connsiteY2" fmla="*/ 133350 h 523875"/>
              <a:gd name="connsiteX3" fmla="*/ 371475 w 495300"/>
              <a:gd name="connsiteY3" fmla="*/ 161925 h 523875"/>
              <a:gd name="connsiteX4" fmla="*/ 257175 w 495300"/>
              <a:gd name="connsiteY4" fmla="*/ 161925 h 523875"/>
              <a:gd name="connsiteX5" fmla="*/ 257175 w 495300"/>
              <a:gd name="connsiteY5" fmla="*/ 285750 h 523875"/>
              <a:gd name="connsiteX6" fmla="*/ 419100 w 495300"/>
              <a:gd name="connsiteY6" fmla="*/ 285750 h 523875"/>
              <a:gd name="connsiteX7" fmla="*/ 457200 w 495300"/>
              <a:gd name="connsiteY7" fmla="*/ 321945 h 523875"/>
              <a:gd name="connsiteX8" fmla="*/ 457200 w 495300"/>
              <a:gd name="connsiteY8" fmla="*/ 323850 h 523875"/>
              <a:gd name="connsiteX9" fmla="*/ 457200 w 495300"/>
              <a:gd name="connsiteY9" fmla="*/ 428625 h 523875"/>
              <a:gd name="connsiteX10" fmla="*/ 476250 w 495300"/>
              <a:gd name="connsiteY10" fmla="*/ 428625 h 523875"/>
              <a:gd name="connsiteX11" fmla="*/ 495300 w 495300"/>
              <a:gd name="connsiteY11" fmla="*/ 447675 h 523875"/>
              <a:gd name="connsiteX12" fmla="*/ 495300 w 495300"/>
              <a:gd name="connsiteY12" fmla="*/ 504825 h 523875"/>
              <a:gd name="connsiteX13" fmla="*/ 476250 w 495300"/>
              <a:gd name="connsiteY13" fmla="*/ 523875 h 523875"/>
              <a:gd name="connsiteX14" fmla="*/ 419100 w 495300"/>
              <a:gd name="connsiteY14" fmla="*/ 523875 h 523875"/>
              <a:gd name="connsiteX15" fmla="*/ 400050 w 495300"/>
              <a:gd name="connsiteY15" fmla="*/ 504825 h 523875"/>
              <a:gd name="connsiteX16" fmla="*/ 400050 w 495300"/>
              <a:gd name="connsiteY16" fmla="*/ 447675 h 523875"/>
              <a:gd name="connsiteX17" fmla="*/ 419100 w 495300"/>
              <a:gd name="connsiteY17" fmla="*/ 428625 h 523875"/>
              <a:gd name="connsiteX18" fmla="*/ 438150 w 495300"/>
              <a:gd name="connsiteY18" fmla="*/ 428625 h 523875"/>
              <a:gd name="connsiteX19" fmla="*/ 438150 w 495300"/>
              <a:gd name="connsiteY19" fmla="*/ 323850 h 523875"/>
              <a:gd name="connsiteX20" fmla="*/ 420529 w 495300"/>
              <a:gd name="connsiteY20" fmla="*/ 304895 h 523875"/>
              <a:gd name="connsiteX21" fmla="*/ 419100 w 495300"/>
              <a:gd name="connsiteY21" fmla="*/ 304800 h 523875"/>
              <a:gd name="connsiteX22" fmla="*/ 257175 w 495300"/>
              <a:gd name="connsiteY22" fmla="*/ 304800 h 523875"/>
              <a:gd name="connsiteX23" fmla="*/ 257175 w 495300"/>
              <a:gd name="connsiteY23" fmla="*/ 428625 h 523875"/>
              <a:gd name="connsiteX24" fmla="*/ 276225 w 495300"/>
              <a:gd name="connsiteY24" fmla="*/ 428625 h 523875"/>
              <a:gd name="connsiteX25" fmla="*/ 295275 w 495300"/>
              <a:gd name="connsiteY25" fmla="*/ 447675 h 523875"/>
              <a:gd name="connsiteX26" fmla="*/ 295275 w 495300"/>
              <a:gd name="connsiteY26" fmla="*/ 504825 h 523875"/>
              <a:gd name="connsiteX27" fmla="*/ 276225 w 495300"/>
              <a:gd name="connsiteY27" fmla="*/ 523875 h 523875"/>
              <a:gd name="connsiteX28" fmla="*/ 219075 w 495300"/>
              <a:gd name="connsiteY28" fmla="*/ 523875 h 523875"/>
              <a:gd name="connsiteX29" fmla="*/ 200025 w 495300"/>
              <a:gd name="connsiteY29" fmla="*/ 504825 h 523875"/>
              <a:gd name="connsiteX30" fmla="*/ 200025 w 495300"/>
              <a:gd name="connsiteY30" fmla="*/ 447675 h 523875"/>
              <a:gd name="connsiteX31" fmla="*/ 219075 w 495300"/>
              <a:gd name="connsiteY31" fmla="*/ 428625 h 523875"/>
              <a:gd name="connsiteX32" fmla="*/ 238125 w 495300"/>
              <a:gd name="connsiteY32" fmla="*/ 428625 h 523875"/>
              <a:gd name="connsiteX33" fmla="*/ 238125 w 495300"/>
              <a:gd name="connsiteY33" fmla="*/ 304800 h 523875"/>
              <a:gd name="connsiteX34" fmla="*/ 76200 w 495300"/>
              <a:gd name="connsiteY34" fmla="*/ 304800 h 523875"/>
              <a:gd name="connsiteX35" fmla="*/ 57245 w 495300"/>
              <a:gd name="connsiteY35" fmla="*/ 322421 h 523875"/>
              <a:gd name="connsiteX36" fmla="*/ 57150 w 495300"/>
              <a:gd name="connsiteY36" fmla="*/ 323850 h 523875"/>
              <a:gd name="connsiteX37" fmla="*/ 57150 w 495300"/>
              <a:gd name="connsiteY37" fmla="*/ 428625 h 523875"/>
              <a:gd name="connsiteX38" fmla="*/ 76200 w 495300"/>
              <a:gd name="connsiteY38" fmla="*/ 428625 h 523875"/>
              <a:gd name="connsiteX39" fmla="*/ 95250 w 495300"/>
              <a:gd name="connsiteY39" fmla="*/ 447675 h 523875"/>
              <a:gd name="connsiteX40" fmla="*/ 95250 w 495300"/>
              <a:gd name="connsiteY40" fmla="*/ 504825 h 523875"/>
              <a:gd name="connsiteX41" fmla="*/ 76200 w 495300"/>
              <a:gd name="connsiteY41" fmla="*/ 523875 h 523875"/>
              <a:gd name="connsiteX42" fmla="*/ 19050 w 495300"/>
              <a:gd name="connsiteY42" fmla="*/ 523875 h 523875"/>
              <a:gd name="connsiteX43" fmla="*/ 0 w 495300"/>
              <a:gd name="connsiteY43" fmla="*/ 504825 h 523875"/>
              <a:gd name="connsiteX44" fmla="*/ 0 w 495300"/>
              <a:gd name="connsiteY44" fmla="*/ 447675 h 523875"/>
              <a:gd name="connsiteX45" fmla="*/ 19050 w 495300"/>
              <a:gd name="connsiteY45" fmla="*/ 428625 h 523875"/>
              <a:gd name="connsiteX46" fmla="*/ 38100 w 495300"/>
              <a:gd name="connsiteY46" fmla="*/ 428625 h 523875"/>
              <a:gd name="connsiteX47" fmla="*/ 38100 w 495300"/>
              <a:gd name="connsiteY47" fmla="*/ 323850 h 523875"/>
              <a:gd name="connsiteX48" fmla="*/ 74295 w 495300"/>
              <a:gd name="connsiteY48" fmla="*/ 285750 h 523875"/>
              <a:gd name="connsiteX49" fmla="*/ 76200 w 495300"/>
              <a:gd name="connsiteY49" fmla="*/ 285750 h 523875"/>
              <a:gd name="connsiteX50" fmla="*/ 238125 w 495300"/>
              <a:gd name="connsiteY50" fmla="*/ 285750 h 523875"/>
              <a:gd name="connsiteX51" fmla="*/ 238125 w 495300"/>
              <a:gd name="connsiteY51" fmla="*/ 161925 h 523875"/>
              <a:gd name="connsiteX52" fmla="*/ 123825 w 495300"/>
              <a:gd name="connsiteY52" fmla="*/ 161925 h 523875"/>
              <a:gd name="connsiteX53" fmla="*/ 95250 w 495300"/>
              <a:gd name="connsiteY53" fmla="*/ 133350 h 523875"/>
              <a:gd name="connsiteX54" fmla="*/ 95250 w 495300"/>
              <a:gd name="connsiteY54" fmla="*/ 28575 h 523875"/>
              <a:gd name="connsiteX55" fmla="*/ 123825 w 495300"/>
              <a:gd name="connsiteY55" fmla="*/ 0 h 523875"/>
              <a:gd name="connsiteX56" fmla="*/ 371475 w 495300"/>
              <a:gd name="connsiteY56" fmla="*/ 0 h 523875"/>
              <a:gd name="connsiteX57" fmla="*/ 147638 w 495300"/>
              <a:gd name="connsiteY57" fmla="*/ 95250 h 523875"/>
              <a:gd name="connsiteX58" fmla="*/ 133350 w 495300"/>
              <a:gd name="connsiteY58" fmla="*/ 109538 h 523875"/>
              <a:gd name="connsiteX59" fmla="*/ 147638 w 495300"/>
              <a:gd name="connsiteY59" fmla="*/ 123825 h 523875"/>
              <a:gd name="connsiteX60" fmla="*/ 161925 w 495300"/>
              <a:gd name="connsiteY60" fmla="*/ 109538 h 523875"/>
              <a:gd name="connsiteX61" fmla="*/ 147638 w 495300"/>
              <a:gd name="connsiteY61" fmla="*/ 9525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95300" h="523875">
                <a:moveTo>
                  <a:pt x="371475" y="0"/>
                </a:moveTo>
                <a:cubicBezTo>
                  <a:pt x="387287" y="0"/>
                  <a:pt x="400050" y="12763"/>
                  <a:pt x="400050" y="28575"/>
                </a:cubicBezTo>
                <a:lnTo>
                  <a:pt x="400050" y="133350"/>
                </a:lnTo>
                <a:cubicBezTo>
                  <a:pt x="400050" y="149162"/>
                  <a:pt x="387287" y="161925"/>
                  <a:pt x="371475" y="161925"/>
                </a:cubicBezTo>
                <a:lnTo>
                  <a:pt x="257175" y="161925"/>
                </a:lnTo>
                <a:lnTo>
                  <a:pt x="257175" y="285750"/>
                </a:lnTo>
                <a:lnTo>
                  <a:pt x="419100" y="285750"/>
                </a:lnTo>
                <a:cubicBezTo>
                  <a:pt x="439484" y="285750"/>
                  <a:pt x="456152" y="301752"/>
                  <a:pt x="457200" y="321945"/>
                </a:cubicBezTo>
                <a:lnTo>
                  <a:pt x="457200" y="323850"/>
                </a:lnTo>
                <a:lnTo>
                  <a:pt x="457200" y="428625"/>
                </a:lnTo>
                <a:lnTo>
                  <a:pt x="476250" y="428625"/>
                </a:lnTo>
                <a:cubicBezTo>
                  <a:pt x="486728" y="428625"/>
                  <a:pt x="495300" y="437198"/>
                  <a:pt x="495300" y="447675"/>
                </a:cubicBezTo>
                <a:lnTo>
                  <a:pt x="495300" y="504825"/>
                </a:lnTo>
                <a:cubicBezTo>
                  <a:pt x="495300" y="515303"/>
                  <a:pt x="486728" y="523875"/>
                  <a:pt x="476250" y="523875"/>
                </a:cubicBezTo>
                <a:lnTo>
                  <a:pt x="419100" y="523875"/>
                </a:lnTo>
                <a:cubicBezTo>
                  <a:pt x="408622" y="523875"/>
                  <a:pt x="400050" y="515303"/>
                  <a:pt x="400050" y="504825"/>
                </a:cubicBezTo>
                <a:lnTo>
                  <a:pt x="400050" y="447675"/>
                </a:lnTo>
                <a:cubicBezTo>
                  <a:pt x="400050" y="437198"/>
                  <a:pt x="408622" y="428625"/>
                  <a:pt x="419100" y="428625"/>
                </a:cubicBezTo>
                <a:lnTo>
                  <a:pt x="438150" y="428625"/>
                </a:lnTo>
                <a:lnTo>
                  <a:pt x="438150" y="323850"/>
                </a:lnTo>
                <a:cubicBezTo>
                  <a:pt x="438150" y="313849"/>
                  <a:pt x="430339" y="305562"/>
                  <a:pt x="420529" y="304895"/>
                </a:cubicBezTo>
                <a:lnTo>
                  <a:pt x="419100" y="304800"/>
                </a:lnTo>
                <a:lnTo>
                  <a:pt x="257175" y="304800"/>
                </a:lnTo>
                <a:lnTo>
                  <a:pt x="257175" y="428625"/>
                </a:lnTo>
                <a:lnTo>
                  <a:pt x="276225" y="428625"/>
                </a:lnTo>
                <a:cubicBezTo>
                  <a:pt x="286703" y="428625"/>
                  <a:pt x="295275" y="437198"/>
                  <a:pt x="295275" y="447675"/>
                </a:cubicBezTo>
                <a:lnTo>
                  <a:pt x="295275" y="504825"/>
                </a:lnTo>
                <a:cubicBezTo>
                  <a:pt x="295275" y="515303"/>
                  <a:pt x="286703" y="523875"/>
                  <a:pt x="276225" y="523875"/>
                </a:cubicBezTo>
                <a:lnTo>
                  <a:pt x="219075" y="523875"/>
                </a:lnTo>
                <a:cubicBezTo>
                  <a:pt x="208597" y="523875"/>
                  <a:pt x="200025" y="515303"/>
                  <a:pt x="200025" y="504825"/>
                </a:cubicBezTo>
                <a:lnTo>
                  <a:pt x="200025" y="447675"/>
                </a:lnTo>
                <a:cubicBezTo>
                  <a:pt x="200025" y="437198"/>
                  <a:pt x="208597" y="428625"/>
                  <a:pt x="219075" y="428625"/>
                </a:cubicBezTo>
                <a:lnTo>
                  <a:pt x="238125" y="428625"/>
                </a:lnTo>
                <a:lnTo>
                  <a:pt x="238125" y="304800"/>
                </a:lnTo>
                <a:lnTo>
                  <a:pt x="76200" y="304800"/>
                </a:lnTo>
                <a:cubicBezTo>
                  <a:pt x="66199" y="304800"/>
                  <a:pt x="57912" y="312611"/>
                  <a:pt x="57245" y="322421"/>
                </a:cubicBezTo>
                <a:lnTo>
                  <a:pt x="57150" y="323850"/>
                </a:lnTo>
                <a:lnTo>
                  <a:pt x="57150" y="428625"/>
                </a:lnTo>
                <a:lnTo>
                  <a:pt x="76200" y="428625"/>
                </a:lnTo>
                <a:cubicBezTo>
                  <a:pt x="86678" y="428625"/>
                  <a:pt x="95250" y="437198"/>
                  <a:pt x="95250" y="447675"/>
                </a:cubicBezTo>
                <a:lnTo>
                  <a:pt x="95250" y="504825"/>
                </a:lnTo>
                <a:cubicBezTo>
                  <a:pt x="95250" y="515303"/>
                  <a:pt x="86678" y="523875"/>
                  <a:pt x="76200" y="523875"/>
                </a:cubicBezTo>
                <a:lnTo>
                  <a:pt x="19050" y="523875"/>
                </a:lnTo>
                <a:cubicBezTo>
                  <a:pt x="8573" y="523875"/>
                  <a:pt x="0" y="515303"/>
                  <a:pt x="0" y="504825"/>
                </a:cubicBezTo>
                <a:lnTo>
                  <a:pt x="0" y="447675"/>
                </a:lnTo>
                <a:cubicBezTo>
                  <a:pt x="0" y="437198"/>
                  <a:pt x="8573" y="428625"/>
                  <a:pt x="19050" y="428625"/>
                </a:cubicBezTo>
                <a:lnTo>
                  <a:pt x="38100" y="428625"/>
                </a:lnTo>
                <a:lnTo>
                  <a:pt x="38100" y="323850"/>
                </a:lnTo>
                <a:cubicBezTo>
                  <a:pt x="38100" y="303467"/>
                  <a:pt x="54102" y="286798"/>
                  <a:pt x="74295" y="285750"/>
                </a:cubicBezTo>
                <a:lnTo>
                  <a:pt x="76200" y="285750"/>
                </a:lnTo>
                <a:lnTo>
                  <a:pt x="238125" y="285750"/>
                </a:lnTo>
                <a:lnTo>
                  <a:pt x="238125" y="161925"/>
                </a:lnTo>
                <a:lnTo>
                  <a:pt x="123825" y="161925"/>
                </a:lnTo>
                <a:cubicBezTo>
                  <a:pt x="108013" y="161925"/>
                  <a:pt x="95250" y="149162"/>
                  <a:pt x="95250" y="133350"/>
                </a:cubicBezTo>
                <a:lnTo>
                  <a:pt x="95250" y="28575"/>
                </a:lnTo>
                <a:cubicBezTo>
                  <a:pt x="95250" y="12763"/>
                  <a:pt x="108013" y="0"/>
                  <a:pt x="123825" y="0"/>
                </a:cubicBezTo>
                <a:lnTo>
                  <a:pt x="371475" y="0"/>
                </a:lnTo>
                <a:close/>
                <a:moveTo>
                  <a:pt x="147638" y="95250"/>
                </a:moveTo>
                <a:cubicBezTo>
                  <a:pt x="139732" y="95250"/>
                  <a:pt x="133350" y="101632"/>
                  <a:pt x="133350" y="109538"/>
                </a:cubicBezTo>
                <a:cubicBezTo>
                  <a:pt x="133350" y="117443"/>
                  <a:pt x="139732" y="123825"/>
                  <a:pt x="147638" y="123825"/>
                </a:cubicBezTo>
                <a:cubicBezTo>
                  <a:pt x="155543" y="123825"/>
                  <a:pt x="161925" y="117443"/>
                  <a:pt x="161925" y="109538"/>
                </a:cubicBezTo>
                <a:cubicBezTo>
                  <a:pt x="161925" y="101632"/>
                  <a:pt x="155543" y="95250"/>
                  <a:pt x="147638" y="95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89434DA-A979-43B6-A16B-21EA38A2F15C}"/>
              </a:ext>
            </a:extLst>
          </p:cNvPr>
          <p:cNvSpPr/>
          <p:nvPr/>
        </p:nvSpPr>
        <p:spPr bwMode="auto">
          <a:xfrm>
            <a:off x="6199189" y="3936357"/>
            <a:ext cx="2569367" cy="22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>
                <a:cs typeface="+mn-ea"/>
                <a:sym typeface="+mn-lt"/>
              </a:rPr>
              <a:t>… …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n-US" altLang="zh-CN" sz="1200"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AD3958D-B74F-4BD3-A570-80263BEAF5C5}"/>
              </a:ext>
            </a:extLst>
          </p:cNvPr>
          <p:cNvSpPr txBox="1"/>
          <p:nvPr/>
        </p:nvSpPr>
        <p:spPr bwMode="auto">
          <a:xfrm>
            <a:off x="6199189" y="3069257"/>
            <a:ext cx="2569367" cy="49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D1112B7-6D32-46ED-B079-046C5D4AC830}"/>
              </a:ext>
            </a:extLst>
          </p:cNvPr>
          <p:cNvSpPr/>
          <p:nvPr/>
        </p:nvSpPr>
        <p:spPr>
          <a:xfrm>
            <a:off x="8962232" y="3076665"/>
            <a:ext cx="2569367" cy="3066962"/>
          </a:xfrm>
          <a:prstGeom prst="roundRect">
            <a:avLst>
              <a:gd name="adj" fmla="val 86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A8EF30E-F5F9-4B56-82DE-48B099AB4A2A}"/>
              </a:ext>
            </a:extLst>
          </p:cNvPr>
          <p:cNvSpPr/>
          <p:nvPr/>
        </p:nvSpPr>
        <p:spPr>
          <a:xfrm>
            <a:off x="8962232" y="2454840"/>
            <a:ext cx="2569367" cy="1319172"/>
          </a:xfrm>
          <a:prstGeom prst="roundRect">
            <a:avLst>
              <a:gd name="adj" fmla="val 86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ADE7FF7F-60C6-4D44-B9EF-07911338FC0E}"/>
              </a:ext>
            </a:extLst>
          </p:cNvPr>
          <p:cNvSpPr/>
          <p:nvPr/>
        </p:nvSpPr>
        <p:spPr>
          <a:xfrm flipV="1">
            <a:off x="9663262" y="2138697"/>
            <a:ext cx="1167307" cy="813086"/>
          </a:xfrm>
          <a:custGeom>
            <a:avLst/>
            <a:gdLst>
              <a:gd name="connsiteX0" fmla="*/ 0 w 1187116"/>
              <a:gd name="connsiteY0" fmla="*/ 999493 h 999493"/>
              <a:gd name="connsiteX1" fmla="*/ 1187116 w 1187116"/>
              <a:gd name="connsiteY1" fmla="*/ 999493 h 999493"/>
              <a:gd name="connsiteX2" fmla="*/ 1187116 w 1187116"/>
              <a:gd name="connsiteY2" fmla="*/ 205410 h 999493"/>
              <a:gd name="connsiteX3" fmla="*/ 593558 w 1187116"/>
              <a:gd name="connsiteY3" fmla="*/ 0 h 999493"/>
              <a:gd name="connsiteX4" fmla="*/ 0 w 1187116"/>
              <a:gd name="connsiteY4" fmla="*/ 205410 h 99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116" h="999493">
                <a:moveTo>
                  <a:pt x="0" y="999493"/>
                </a:moveTo>
                <a:lnTo>
                  <a:pt x="1187116" y="999493"/>
                </a:lnTo>
                <a:lnTo>
                  <a:pt x="1187116" y="205410"/>
                </a:lnTo>
                <a:lnTo>
                  <a:pt x="593558" y="0"/>
                </a:lnTo>
                <a:lnTo>
                  <a:pt x="0" y="205410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4EF6CA2A-F9E8-4EB1-993E-CEC409C5630E}"/>
              </a:ext>
            </a:extLst>
          </p:cNvPr>
          <p:cNvSpPr/>
          <p:nvPr/>
        </p:nvSpPr>
        <p:spPr bwMode="auto">
          <a:xfrm>
            <a:off x="10086935" y="2373202"/>
            <a:ext cx="319966" cy="344078"/>
          </a:xfrm>
          <a:custGeom>
            <a:avLst/>
            <a:gdLst>
              <a:gd name="connsiteX0" fmla="*/ 8038 w 487162"/>
              <a:gd name="connsiteY0" fmla="*/ 513398 h 523875"/>
              <a:gd name="connsiteX1" fmla="*/ 7467 w 487162"/>
              <a:gd name="connsiteY1" fmla="*/ 512731 h 523875"/>
              <a:gd name="connsiteX2" fmla="*/ 7467 w 487162"/>
              <a:gd name="connsiteY2" fmla="*/ 512731 h 523875"/>
              <a:gd name="connsiteX3" fmla="*/ 6991 w 487162"/>
              <a:gd name="connsiteY3" fmla="*/ 512064 h 523875"/>
              <a:gd name="connsiteX4" fmla="*/ 4990 w 487162"/>
              <a:gd name="connsiteY4" fmla="*/ 509016 h 523875"/>
              <a:gd name="connsiteX5" fmla="*/ 4990 w 487162"/>
              <a:gd name="connsiteY5" fmla="*/ 509016 h 523875"/>
              <a:gd name="connsiteX6" fmla="*/ 4514 w 487162"/>
              <a:gd name="connsiteY6" fmla="*/ 508254 h 523875"/>
              <a:gd name="connsiteX7" fmla="*/ 3752 w 487162"/>
              <a:gd name="connsiteY7" fmla="*/ 506730 h 523875"/>
              <a:gd name="connsiteX8" fmla="*/ 3085 w 487162"/>
              <a:gd name="connsiteY8" fmla="*/ 505111 h 523875"/>
              <a:gd name="connsiteX9" fmla="*/ 2990 w 487162"/>
              <a:gd name="connsiteY9" fmla="*/ 504920 h 523875"/>
              <a:gd name="connsiteX10" fmla="*/ 2895 w 487162"/>
              <a:gd name="connsiteY10" fmla="*/ 504635 h 523875"/>
              <a:gd name="connsiteX11" fmla="*/ 2895 w 487162"/>
              <a:gd name="connsiteY11" fmla="*/ 504444 h 523875"/>
              <a:gd name="connsiteX12" fmla="*/ 2228 w 487162"/>
              <a:gd name="connsiteY12" fmla="*/ 502444 h 523875"/>
              <a:gd name="connsiteX13" fmla="*/ 1847 w 487162"/>
              <a:gd name="connsiteY13" fmla="*/ 501110 h 523875"/>
              <a:gd name="connsiteX14" fmla="*/ 1371 w 487162"/>
              <a:gd name="connsiteY14" fmla="*/ 499205 h 523875"/>
              <a:gd name="connsiteX15" fmla="*/ 514 w 487162"/>
              <a:gd name="connsiteY15" fmla="*/ 494919 h 523875"/>
              <a:gd name="connsiteX16" fmla="*/ 228 w 487162"/>
              <a:gd name="connsiteY16" fmla="*/ 492443 h 523875"/>
              <a:gd name="connsiteX17" fmla="*/ 37 w 487162"/>
              <a:gd name="connsiteY17" fmla="*/ 485870 h 523875"/>
              <a:gd name="connsiteX18" fmla="*/ 4609 w 487162"/>
              <a:gd name="connsiteY18" fmla="*/ 467582 h 523875"/>
              <a:gd name="connsiteX19" fmla="*/ 154247 w 487162"/>
              <a:gd name="connsiteY19" fmla="*/ 150876 h 523875"/>
              <a:gd name="connsiteX20" fmla="*/ 157867 w 487162"/>
              <a:gd name="connsiteY20" fmla="*/ 134588 h 523875"/>
              <a:gd name="connsiteX21" fmla="*/ 157867 w 487162"/>
              <a:gd name="connsiteY21" fmla="*/ 19050 h 523875"/>
              <a:gd name="connsiteX22" fmla="*/ 119767 w 487162"/>
              <a:gd name="connsiteY22" fmla="*/ 19050 h 523875"/>
              <a:gd name="connsiteX23" fmla="*/ 119767 w 487162"/>
              <a:gd name="connsiteY23" fmla="*/ 0 h 523875"/>
              <a:gd name="connsiteX24" fmla="*/ 367417 w 487162"/>
              <a:gd name="connsiteY24" fmla="*/ 0 h 523875"/>
              <a:gd name="connsiteX25" fmla="*/ 367417 w 487162"/>
              <a:gd name="connsiteY25" fmla="*/ 19050 h 523875"/>
              <a:gd name="connsiteX26" fmla="*/ 329317 w 487162"/>
              <a:gd name="connsiteY26" fmla="*/ 19050 h 523875"/>
              <a:gd name="connsiteX27" fmla="*/ 329317 w 487162"/>
              <a:gd name="connsiteY27" fmla="*/ 134684 h 523875"/>
              <a:gd name="connsiteX28" fmla="*/ 332936 w 487162"/>
              <a:gd name="connsiteY28" fmla="*/ 150971 h 523875"/>
              <a:gd name="connsiteX29" fmla="*/ 482574 w 487162"/>
              <a:gd name="connsiteY29" fmla="*/ 467678 h 523875"/>
              <a:gd name="connsiteX30" fmla="*/ 484098 w 487162"/>
              <a:gd name="connsiteY30" fmla="*/ 504920 h 523875"/>
              <a:gd name="connsiteX31" fmla="*/ 484003 w 487162"/>
              <a:gd name="connsiteY31" fmla="*/ 505111 h 523875"/>
              <a:gd name="connsiteX32" fmla="*/ 483431 w 487162"/>
              <a:gd name="connsiteY32" fmla="*/ 506540 h 523875"/>
              <a:gd name="connsiteX33" fmla="*/ 458571 w 487162"/>
              <a:gd name="connsiteY33" fmla="*/ 523780 h 523875"/>
              <a:gd name="connsiteX34" fmla="*/ 456666 w 487162"/>
              <a:gd name="connsiteY34" fmla="*/ 523875 h 523875"/>
              <a:gd name="connsiteX35" fmla="*/ 30422 w 487162"/>
              <a:gd name="connsiteY35" fmla="*/ 523875 h 523875"/>
              <a:gd name="connsiteX36" fmla="*/ 28612 w 487162"/>
              <a:gd name="connsiteY36" fmla="*/ 523780 h 523875"/>
              <a:gd name="connsiteX37" fmla="*/ 26136 w 487162"/>
              <a:gd name="connsiteY37" fmla="*/ 523494 h 523875"/>
              <a:gd name="connsiteX38" fmla="*/ 22326 w 487162"/>
              <a:gd name="connsiteY38" fmla="*/ 522637 h 523875"/>
              <a:gd name="connsiteX39" fmla="*/ 22326 w 487162"/>
              <a:gd name="connsiteY39" fmla="*/ 522637 h 523875"/>
              <a:gd name="connsiteX40" fmla="*/ 16801 w 487162"/>
              <a:gd name="connsiteY40" fmla="*/ 520351 h 523875"/>
              <a:gd name="connsiteX41" fmla="*/ 15373 w 487162"/>
              <a:gd name="connsiteY41" fmla="*/ 519589 h 523875"/>
              <a:gd name="connsiteX42" fmla="*/ 14420 w 487162"/>
              <a:gd name="connsiteY42" fmla="*/ 519017 h 523875"/>
              <a:gd name="connsiteX43" fmla="*/ 9467 w 487162"/>
              <a:gd name="connsiteY43" fmla="*/ 514922 h 523875"/>
              <a:gd name="connsiteX44" fmla="*/ 8038 w 487162"/>
              <a:gd name="connsiteY44" fmla="*/ 513398 h 523875"/>
              <a:gd name="connsiteX45" fmla="*/ 8038 w 487162"/>
              <a:gd name="connsiteY45" fmla="*/ 513398 h 523875"/>
              <a:gd name="connsiteX46" fmla="*/ 254641 w 487162"/>
              <a:gd name="connsiteY46" fmla="*/ 404146 h 523875"/>
              <a:gd name="connsiteX47" fmla="*/ 251783 w 487162"/>
              <a:gd name="connsiteY47" fmla="*/ 405956 h 523875"/>
              <a:gd name="connsiteX48" fmla="*/ 246259 w 487162"/>
              <a:gd name="connsiteY48" fmla="*/ 409670 h 523875"/>
              <a:gd name="connsiteX49" fmla="*/ 54425 w 487162"/>
              <a:gd name="connsiteY49" fmla="*/ 416243 h 523875"/>
              <a:gd name="connsiteX50" fmla="*/ 50615 w 487162"/>
              <a:gd name="connsiteY50" fmla="*/ 414719 h 523875"/>
              <a:gd name="connsiteX51" fmla="*/ 21754 w 487162"/>
              <a:gd name="connsiteY51" fmla="*/ 475774 h 523875"/>
              <a:gd name="connsiteX52" fmla="*/ 20897 w 487162"/>
              <a:gd name="connsiteY52" fmla="*/ 477679 h 523875"/>
              <a:gd name="connsiteX53" fmla="*/ 20802 w 487162"/>
              <a:gd name="connsiteY53" fmla="*/ 498158 h 523875"/>
              <a:gd name="connsiteX54" fmla="*/ 27945 w 487162"/>
              <a:gd name="connsiteY54" fmla="*/ 504444 h 523875"/>
              <a:gd name="connsiteX55" fmla="*/ 29184 w 487162"/>
              <a:gd name="connsiteY55" fmla="*/ 504635 h 523875"/>
              <a:gd name="connsiteX56" fmla="*/ 30327 w 487162"/>
              <a:gd name="connsiteY56" fmla="*/ 504730 h 523875"/>
              <a:gd name="connsiteX57" fmla="*/ 456570 w 487162"/>
              <a:gd name="connsiteY57" fmla="*/ 504730 h 523875"/>
              <a:gd name="connsiteX58" fmla="*/ 457714 w 487162"/>
              <a:gd name="connsiteY58" fmla="*/ 504635 h 523875"/>
              <a:gd name="connsiteX59" fmla="*/ 466095 w 487162"/>
              <a:gd name="connsiteY59" fmla="*/ 498062 h 523875"/>
              <a:gd name="connsiteX60" fmla="*/ 466667 w 487162"/>
              <a:gd name="connsiteY60" fmla="*/ 479584 h 523875"/>
              <a:gd name="connsiteX61" fmla="*/ 466000 w 487162"/>
              <a:gd name="connsiteY61" fmla="*/ 477584 h 523875"/>
              <a:gd name="connsiteX62" fmla="*/ 465143 w 487162"/>
              <a:gd name="connsiteY62" fmla="*/ 475679 h 523875"/>
              <a:gd name="connsiteX63" fmla="*/ 423519 w 487162"/>
              <a:gd name="connsiteY63" fmla="*/ 387477 h 523875"/>
              <a:gd name="connsiteX64" fmla="*/ 254641 w 487162"/>
              <a:gd name="connsiteY64" fmla="*/ 404146 h 523875"/>
              <a:gd name="connsiteX65" fmla="*/ 305504 w 487162"/>
              <a:gd name="connsiteY65" fmla="*/ 257175 h 523875"/>
              <a:gd name="connsiteX66" fmla="*/ 272167 w 487162"/>
              <a:gd name="connsiteY66" fmla="*/ 290513 h 523875"/>
              <a:gd name="connsiteX67" fmla="*/ 305504 w 487162"/>
              <a:gd name="connsiteY67" fmla="*/ 323850 h 523875"/>
              <a:gd name="connsiteX68" fmla="*/ 338842 w 487162"/>
              <a:gd name="connsiteY68" fmla="*/ 290513 h 523875"/>
              <a:gd name="connsiteX69" fmla="*/ 305504 w 487162"/>
              <a:gd name="connsiteY69" fmla="*/ 2571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87162" h="523875">
                <a:moveTo>
                  <a:pt x="8038" y="513398"/>
                </a:moveTo>
                <a:lnTo>
                  <a:pt x="7467" y="512731"/>
                </a:lnTo>
                <a:lnTo>
                  <a:pt x="7467" y="512731"/>
                </a:lnTo>
                <a:lnTo>
                  <a:pt x="6991" y="512064"/>
                </a:lnTo>
                <a:cubicBezTo>
                  <a:pt x="6228" y="511112"/>
                  <a:pt x="5657" y="510064"/>
                  <a:pt x="4990" y="509016"/>
                </a:cubicBezTo>
                <a:lnTo>
                  <a:pt x="4990" y="509016"/>
                </a:lnTo>
                <a:lnTo>
                  <a:pt x="4514" y="508254"/>
                </a:lnTo>
                <a:lnTo>
                  <a:pt x="3752" y="506730"/>
                </a:lnTo>
                <a:lnTo>
                  <a:pt x="3085" y="505111"/>
                </a:lnTo>
                <a:lnTo>
                  <a:pt x="2990" y="504920"/>
                </a:lnTo>
                <a:lnTo>
                  <a:pt x="2895" y="504635"/>
                </a:lnTo>
                <a:lnTo>
                  <a:pt x="2895" y="504444"/>
                </a:lnTo>
                <a:lnTo>
                  <a:pt x="2228" y="502444"/>
                </a:lnTo>
                <a:cubicBezTo>
                  <a:pt x="2133" y="501968"/>
                  <a:pt x="1942" y="501587"/>
                  <a:pt x="1847" y="501110"/>
                </a:cubicBezTo>
                <a:cubicBezTo>
                  <a:pt x="1657" y="500444"/>
                  <a:pt x="1466" y="499872"/>
                  <a:pt x="1371" y="499205"/>
                </a:cubicBezTo>
                <a:cubicBezTo>
                  <a:pt x="990" y="497776"/>
                  <a:pt x="799" y="496348"/>
                  <a:pt x="514" y="494919"/>
                </a:cubicBezTo>
                <a:lnTo>
                  <a:pt x="228" y="492443"/>
                </a:lnTo>
                <a:cubicBezTo>
                  <a:pt x="37" y="490252"/>
                  <a:pt x="-58" y="488061"/>
                  <a:pt x="37" y="485870"/>
                </a:cubicBezTo>
                <a:cubicBezTo>
                  <a:pt x="323" y="479584"/>
                  <a:pt x="1847" y="473393"/>
                  <a:pt x="4609" y="467582"/>
                </a:cubicBezTo>
                <a:lnTo>
                  <a:pt x="154247" y="150876"/>
                </a:lnTo>
                <a:cubicBezTo>
                  <a:pt x="156628" y="145828"/>
                  <a:pt x="157867" y="140208"/>
                  <a:pt x="157867" y="134588"/>
                </a:cubicBezTo>
                <a:lnTo>
                  <a:pt x="157867" y="19050"/>
                </a:lnTo>
                <a:lnTo>
                  <a:pt x="119767" y="19050"/>
                </a:lnTo>
                <a:lnTo>
                  <a:pt x="119767" y="0"/>
                </a:lnTo>
                <a:lnTo>
                  <a:pt x="367417" y="0"/>
                </a:lnTo>
                <a:lnTo>
                  <a:pt x="367417" y="19050"/>
                </a:lnTo>
                <a:lnTo>
                  <a:pt x="329317" y="19050"/>
                </a:lnTo>
                <a:lnTo>
                  <a:pt x="329317" y="134684"/>
                </a:lnTo>
                <a:cubicBezTo>
                  <a:pt x="329317" y="140303"/>
                  <a:pt x="330555" y="145828"/>
                  <a:pt x="332936" y="150971"/>
                </a:cubicBezTo>
                <a:lnTo>
                  <a:pt x="482574" y="467678"/>
                </a:lnTo>
                <a:cubicBezTo>
                  <a:pt x="488098" y="479393"/>
                  <a:pt x="488670" y="492824"/>
                  <a:pt x="484098" y="504920"/>
                </a:cubicBezTo>
                <a:lnTo>
                  <a:pt x="484003" y="505111"/>
                </a:lnTo>
                <a:lnTo>
                  <a:pt x="483431" y="506540"/>
                </a:lnTo>
                <a:cubicBezTo>
                  <a:pt x="478954" y="516446"/>
                  <a:pt x="469429" y="523113"/>
                  <a:pt x="458571" y="523780"/>
                </a:cubicBezTo>
                <a:lnTo>
                  <a:pt x="456666" y="523875"/>
                </a:lnTo>
                <a:lnTo>
                  <a:pt x="30422" y="523875"/>
                </a:lnTo>
                <a:lnTo>
                  <a:pt x="28612" y="523780"/>
                </a:lnTo>
                <a:cubicBezTo>
                  <a:pt x="27755" y="523685"/>
                  <a:pt x="26993" y="523685"/>
                  <a:pt x="26136" y="523494"/>
                </a:cubicBezTo>
                <a:cubicBezTo>
                  <a:pt x="24802" y="523304"/>
                  <a:pt x="23564" y="523018"/>
                  <a:pt x="22326" y="522637"/>
                </a:cubicBezTo>
                <a:lnTo>
                  <a:pt x="22326" y="522637"/>
                </a:lnTo>
                <a:cubicBezTo>
                  <a:pt x="20421" y="522065"/>
                  <a:pt x="18516" y="521303"/>
                  <a:pt x="16801" y="520351"/>
                </a:cubicBezTo>
                <a:lnTo>
                  <a:pt x="15373" y="519589"/>
                </a:lnTo>
                <a:cubicBezTo>
                  <a:pt x="15087" y="519398"/>
                  <a:pt x="14801" y="519208"/>
                  <a:pt x="14420" y="519017"/>
                </a:cubicBezTo>
                <a:cubicBezTo>
                  <a:pt x="12610" y="517874"/>
                  <a:pt x="10896" y="516446"/>
                  <a:pt x="9467" y="514922"/>
                </a:cubicBezTo>
                <a:lnTo>
                  <a:pt x="8038" y="513398"/>
                </a:lnTo>
                <a:lnTo>
                  <a:pt x="8038" y="513398"/>
                </a:lnTo>
                <a:close/>
                <a:moveTo>
                  <a:pt x="254641" y="404146"/>
                </a:moveTo>
                <a:lnTo>
                  <a:pt x="251783" y="405956"/>
                </a:lnTo>
                <a:lnTo>
                  <a:pt x="246259" y="409670"/>
                </a:lnTo>
                <a:cubicBezTo>
                  <a:pt x="199015" y="441008"/>
                  <a:pt x="119481" y="441960"/>
                  <a:pt x="54425" y="416243"/>
                </a:cubicBezTo>
                <a:lnTo>
                  <a:pt x="50615" y="414719"/>
                </a:lnTo>
                <a:lnTo>
                  <a:pt x="21754" y="475774"/>
                </a:lnTo>
                <a:lnTo>
                  <a:pt x="20897" y="477679"/>
                </a:lnTo>
                <a:cubicBezTo>
                  <a:pt x="18420" y="484251"/>
                  <a:pt x="18325" y="491490"/>
                  <a:pt x="20802" y="498158"/>
                </a:cubicBezTo>
                <a:cubicBezTo>
                  <a:pt x="22040" y="501396"/>
                  <a:pt x="24707" y="503682"/>
                  <a:pt x="27945" y="504444"/>
                </a:cubicBezTo>
                <a:lnTo>
                  <a:pt x="29184" y="504635"/>
                </a:lnTo>
                <a:lnTo>
                  <a:pt x="30327" y="504730"/>
                </a:lnTo>
                <a:lnTo>
                  <a:pt x="456570" y="504730"/>
                </a:lnTo>
                <a:lnTo>
                  <a:pt x="457714" y="504635"/>
                </a:lnTo>
                <a:cubicBezTo>
                  <a:pt x="461524" y="504254"/>
                  <a:pt x="464762" y="501682"/>
                  <a:pt x="466095" y="498062"/>
                </a:cubicBezTo>
                <a:cubicBezTo>
                  <a:pt x="468382" y="492157"/>
                  <a:pt x="468572" y="485585"/>
                  <a:pt x="466667" y="479584"/>
                </a:cubicBezTo>
                <a:lnTo>
                  <a:pt x="466000" y="477584"/>
                </a:lnTo>
                <a:lnTo>
                  <a:pt x="465143" y="475679"/>
                </a:lnTo>
                <a:lnTo>
                  <a:pt x="423519" y="387477"/>
                </a:lnTo>
                <a:cubicBezTo>
                  <a:pt x="365416" y="373190"/>
                  <a:pt x="295979" y="378714"/>
                  <a:pt x="254641" y="404146"/>
                </a:cubicBezTo>
                <a:close/>
                <a:moveTo>
                  <a:pt x="305504" y="257175"/>
                </a:moveTo>
                <a:cubicBezTo>
                  <a:pt x="287121" y="257175"/>
                  <a:pt x="272167" y="272129"/>
                  <a:pt x="272167" y="290513"/>
                </a:cubicBezTo>
                <a:cubicBezTo>
                  <a:pt x="272167" y="308896"/>
                  <a:pt x="287121" y="323850"/>
                  <a:pt x="305504" y="323850"/>
                </a:cubicBezTo>
                <a:cubicBezTo>
                  <a:pt x="323887" y="323850"/>
                  <a:pt x="338842" y="308896"/>
                  <a:pt x="338842" y="290513"/>
                </a:cubicBezTo>
                <a:cubicBezTo>
                  <a:pt x="338842" y="272129"/>
                  <a:pt x="323887" y="257175"/>
                  <a:pt x="305504" y="257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C19C37-80F1-4BC7-B8B4-0AFA8FDB8D86}"/>
              </a:ext>
            </a:extLst>
          </p:cNvPr>
          <p:cNvSpPr/>
          <p:nvPr/>
        </p:nvSpPr>
        <p:spPr bwMode="auto">
          <a:xfrm>
            <a:off x="8962233" y="3936357"/>
            <a:ext cx="2569367" cy="22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200">
                <a:cs typeface="+mn-ea"/>
                <a:sym typeface="+mn-lt"/>
              </a:rPr>
              <a:t>… …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n-US" altLang="zh-CN" sz="120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2C9EFA1-AC9A-4C4E-B071-E0F13D387EAF}"/>
              </a:ext>
            </a:extLst>
          </p:cNvPr>
          <p:cNvSpPr txBox="1"/>
          <p:nvPr/>
        </p:nvSpPr>
        <p:spPr bwMode="auto">
          <a:xfrm>
            <a:off x="8962233" y="3069257"/>
            <a:ext cx="2569367" cy="49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0055A11-484A-4591-BEED-A665353E8F60}"/>
              </a:ext>
            </a:extLst>
          </p:cNvPr>
          <p:cNvSpPr txBox="1"/>
          <p:nvPr/>
        </p:nvSpPr>
        <p:spPr>
          <a:xfrm>
            <a:off x="3479800" y="1130300"/>
            <a:ext cx="5232400" cy="5736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 algn="ctr">
              <a:buSzPct val="25000"/>
            </a:pPr>
            <a:r>
              <a:rPr lang="en-US" sz="2000" b="1" dirty="0">
                <a:cs typeface="+mn-ea"/>
                <a:sym typeface="+mn-lt"/>
              </a:rPr>
              <a:t>Unified fonts make reading more fluent.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451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9E155B-23D1-4739-8512-4E64704C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F7CD5E-4C1B-4548-9B81-8F89BA05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816891-7F58-4E01-84E6-E49E0131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22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01E5CF9-947B-444F-980F-D2AC73F1A14F}"/>
              </a:ext>
            </a:extLst>
          </p:cNvPr>
          <p:cNvSpPr/>
          <p:nvPr/>
        </p:nvSpPr>
        <p:spPr bwMode="auto">
          <a:xfrm>
            <a:off x="2691003" y="2160484"/>
            <a:ext cx="3929911" cy="8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E6C4472-04E0-4414-BB88-CAA67673ABD1}"/>
              </a:ext>
            </a:extLst>
          </p:cNvPr>
          <p:cNvSpPr txBox="1"/>
          <p:nvPr/>
        </p:nvSpPr>
        <p:spPr bwMode="auto">
          <a:xfrm>
            <a:off x="2691000" y="1718680"/>
            <a:ext cx="392991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DACC728-7C5C-4A3D-9A73-3B8B533855DD}"/>
              </a:ext>
            </a:extLst>
          </p:cNvPr>
          <p:cNvSpPr/>
          <p:nvPr/>
        </p:nvSpPr>
        <p:spPr bwMode="auto">
          <a:xfrm>
            <a:off x="666753" y="3903341"/>
            <a:ext cx="3287711" cy="8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23804C8-6D77-452F-9061-5F9D702E0173}"/>
              </a:ext>
            </a:extLst>
          </p:cNvPr>
          <p:cNvSpPr txBox="1"/>
          <p:nvPr/>
        </p:nvSpPr>
        <p:spPr bwMode="auto">
          <a:xfrm>
            <a:off x="666751" y="3461537"/>
            <a:ext cx="3287713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874DFF5-185E-45BF-98CC-7190CDD65E7B}"/>
              </a:ext>
            </a:extLst>
          </p:cNvPr>
          <p:cNvSpPr/>
          <p:nvPr/>
        </p:nvSpPr>
        <p:spPr bwMode="auto">
          <a:xfrm>
            <a:off x="8237538" y="2980423"/>
            <a:ext cx="3287711" cy="8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2416B8C-B3AF-41E2-9355-54339C126FC8}"/>
              </a:ext>
            </a:extLst>
          </p:cNvPr>
          <p:cNvSpPr txBox="1"/>
          <p:nvPr/>
        </p:nvSpPr>
        <p:spPr bwMode="auto">
          <a:xfrm>
            <a:off x="8237536" y="2538619"/>
            <a:ext cx="3287713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402C115-3242-4992-B15A-613D29325426}"/>
              </a:ext>
            </a:extLst>
          </p:cNvPr>
          <p:cNvSpPr/>
          <p:nvPr/>
        </p:nvSpPr>
        <p:spPr bwMode="auto">
          <a:xfrm>
            <a:off x="5339253" y="4723280"/>
            <a:ext cx="3929911" cy="8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1058512-15BC-48AC-A189-5062E080452E}"/>
              </a:ext>
            </a:extLst>
          </p:cNvPr>
          <p:cNvSpPr txBox="1"/>
          <p:nvPr/>
        </p:nvSpPr>
        <p:spPr bwMode="auto">
          <a:xfrm>
            <a:off x="5339250" y="4281476"/>
            <a:ext cx="392991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7A4EA9F5-95C5-4029-B359-B5956D91F07D}"/>
              </a:ext>
            </a:extLst>
          </p:cNvPr>
          <p:cNvSpPr/>
          <p:nvPr/>
        </p:nvSpPr>
        <p:spPr bwMode="auto">
          <a:xfrm>
            <a:off x="3017520" y="4531068"/>
            <a:ext cx="2429678" cy="801374"/>
          </a:xfrm>
          <a:custGeom>
            <a:avLst/>
            <a:gdLst>
              <a:gd name="T0" fmla="*/ 1446 w 1446"/>
              <a:gd name="T1" fmla="*/ 0 h 475"/>
              <a:gd name="T2" fmla="*/ 1446 w 1446"/>
              <a:gd name="T3" fmla="*/ 273 h 475"/>
              <a:gd name="T4" fmla="*/ 723 w 1446"/>
              <a:gd name="T5" fmla="*/ 475 h 475"/>
              <a:gd name="T6" fmla="*/ 0 w 1446"/>
              <a:gd name="T7" fmla="*/ 273 h 475"/>
              <a:gd name="T8" fmla="*/ 0 w 1446"/>
              <a:gd name="T9" fmla="*/ 0 h 475"/>
              <a:gd name="T10" fmla="*/ 723 w 1446"/>
              <a:gd name="T11" fmla="*/ 84 h 475"/>
              <a:gd name="T12" fmla="*/ 1446 w 1446"/>
              <a:gd name="T13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475">
                <a:moveTo>
                  <a:pt x="1446" y="0"/>
                </a:moveTo>
                <a:cubicBezTo>
                  <a:pt x="1446" y="273"/>
                  <a:pt x="1446" y="273"/>
                  <a:pt x="1446" y="273"/>
                </a:cubicBezTo>
                <a:cubicBezTo>
                  <a:pt x="1446" y="384"/>
                  <a:pt x="1122" y="475"/>
                  <a:pt x="723" y="475"/>
                </a:cubicBezTo>
                <a:cubicBezTo>
                  <a:pt x="324" y="475"/>
                  <a:pt x="0" y="384"/>
                  <a:pt x="0" y="27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40" y="84"/>
                  <a:pt x="723" y="84"/>
                </a:cubicBezTo>
                <a:cubicBezTo>
                  <a:pt x="967" y="84"/>
                  <a:pt x="1446" y="0"/>
                  <a:pt x="1446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A005BC6C-7013-4B98-B4E3-B861AEC4B5EA}"/>
              </a:ext>
            </a:extLst>
          </p:cNvPr>
          <p:cNvSpPr/>
          <p:nvPr/>
        </p:nvSpPr>
        <p:spPr bwMode="auto">
          <a:xfrm>
            <a:off x="3017520" y="4189649"/>
            <a:ext cx="2429678" cy="682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7EE39A71-E93A-488B-96C9-CFF0814B14F8}"/>
              </a:ext>
            </a:extLst>
          </p:cNvPr>
          <p:cNvSpPr/>
          <p:nvPr/>
        </p:nvSpPr>
        <p:spPr bwMode="auto">
          <a:xfrm>
            <a:off x="4259948" y="3780090"/>
            <a:ext cx="2429678" cy="801374"/>
          </a:xfrm>
          <a:custGeom>
            <a:avLst/>
            <a:gdLst>
              <a:gd name="T0" fmla="*/ 1446 w 1446"/>
              <a:gd name="T1" fmla="*/ 0 h 475"/>
              <a:gd name="T2" fmla="*/ 1446 w 1446"/>
              <a:gd name="T3" fmla="*/ 273 h 475"/>
              <a:gd name="T4" fmla="*/ 723 w 1446"/>
              <a:gd name="T5" fmla="*/ 475 h 475"/>
              <a:gd name="T6" fmla="*/ 0 w 1446"/>
              <a:gd name="T7" fmla="*/ 273 h 475"/>
              <a:gd name="T8" fmla="*/ 0 w 1446"/>
              <a:gd name="T9" fmla="*/ 0 h 475"/>
              <a:gd name="T10" fmla="*/ 723 w 1446"/>
              <a:gd name="T11" fmla="*/ 84 h 475"/>
              <a:gd name="T12" fmla="*/ 1446 w 1446"/>
              <a:gd name="T13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475">
                <a:moveTo>
                  <a:pt x="1446" y="0"/>
                </a:moveTo>
                <a:cubicBezTo>
                  <a:pt x="1446" y="273"/>
                  <a:pt x="1446" y="273"/>
                  <a:pt x="1446" y="273"/>
                </a:cubicBezTo>
                <a:cubicBezTo>
                  <a:pt x="1446" y="384"/>
                  <a:pt x="1122" y="475"/>
                  <a:pt x="723" y="475"/>
                </a:cubicBezTo>
                <a:cubicBezTo>
                  <a:pt x="324" y="475"/>
                  <a:pt x="0" y="384"/>
                  <a:pt x="0" y="27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40" y="84"/>
                  <a:pt x="723" y="84"/>
                </a:cubicBezTo>
                <a:cubicBezTo>
                  <a:pt x="967" y="84"/>
                  <a:pt x="1446" y="0"/>
                  <a:pt x="1446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FD11CCF-F77D-49A9-8854-F74FE0A72855}"/>
              </a:ext>
            </a:extLst>
          </p:cNvPr>
          <p:cNvSpPr/>
          <p:nvPr/>
        </p:nvSpPr>
        <p:spPr bwMode="auto">
          <a:xfrm>
            <a:off x="4259948" y="3438671"/>
            <a:ext cx="2429678" cy="6828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24CA0EB4-5ED9-4D6C-9135-B60A16664323}"/>
              </a:ext>
            </a:extLst>
          </p:cNvPr>
          <p:cNvSpPr/>
          <p:nvPr/>
        </p:nvSpPr>
        <p:spPr bwMode="auto">
          <a:xfrm>
            <a:off x="5502376" y="3036822"/>
            <a:ext cx="2429678" cy="801374"/>
          </a:xfrm>
          <a:custGeom>
            <a:avLst/>
            <a:gdLst>
              <a:gd name="T0" fmla="*/ 1446 w 1446"/>
              <a:gd name="T1" fmla="*/ 0 h 475"/>
              <a:gd name="T2" fmla="*/ 1446 w 1446"/>
              <a:gd name="T3" fmla="*/ 273 h 475"/>
              <a:gd name="T4" fmla="*/ 723 w 1446"/>
              <a:gd name="T5" fmla="*/ 475 h 475"/>
              <a:gd name="T6" fmla="*/ 0 w 1446"/>
              <a:gd name="T7" fmla="*/ 273 h 475"/>
              <a:gd name="T8" fmla="*/ 0 w 1446"/>
              <a:gd name="T9" fmla="*/ 0 h 475"/>
              <a:gd name="T10" fmla="*/ 723 w 1446"/>
              <a:gd name="T11" fmla="*/ 84 h 475"/>
              <a:gd name="T12" fmla="*/ 1446 w 1446"/>
              <a:gd name="T13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475">
                <a:moveTo>
                  <a:pt x="1446" y="0"/>
                </a:moveTo>
                <a:cubicBezTo>
                  <a:pt x="1446" y="273"/>
                  <a:pt x="1446" y="273"/>
                  <a:pt x="1446" y="273"/>
                </a:cubicBezTo>
                <a:cubicBezTo>
                  <a:pt x="1446" y="384"/>
                  <a:pt x="1122" y="475"/>
                  <a:pt x="723" y="475"/>
                </a:cubicBezTo>
                <a:cubicBezTo>
                  <a:pt x="324" y="475"/>
                  <a:pt x="0" y="384"/>
                  <a:pt x="0" y="27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40" y="84"/>
                  <a:pt x="723" y="84"/>
                </a:cubicBezTo>
                <a:cubicBezTo>
                  <a:pt x="967" y="84"/>
                  <a:pt x="1446" y="0"/>
                  <a:pt x="1446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A612616A-F2C4-4D62-BE13-A44C399D1C5B}"/>
              </a:ext>
            </a:extLst>
          </p:cNvPr>
          <p:cNvSpPr/>
          <p:nvPr/>
        </p:nvSpPr>
        <p:spPr bwMode="auto">
          <a:xfrm>
            <a:off x="5502376" y="2695404"/>
            <a:ext cx="2429678" cy="68283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3C230CE2-F89C-4A59-AA94-83ADECD97AD5}"/>
              </a:ext>
            </a:extLst>
          </p:cNvPr>
          <p:cNvSpPr/>
          <p:nvPr/>
        </p:nvSpPr>
        <p:spPr bwMode="auto">
          <a:xfrm>
            <a:off x="6744804" y="2285845"/>
            <a:ext cx="2429678" cy="801374"/>
          </a:xfrm>
          <a:custGeom>
            <a:avLst/>
            <a:gdLst>
              <a:gd name="T0" fmla="*/ 1446 w 1446"/>
              <a:gd name="T1" fmla="*/ 0 h 475"/>
              <a:gd name="T2" fmla="*/ 1446 w 1446"/>
              <a:gd name="T3" fmla="*/ 273 h 475"/>
              <a:gd name="T4" fmla="*/ 723 w 1446"/>
              <a:gd name="T5" fmla="*/ 475 h 475"/>
              <a:gd name="T6" fmla="*/ 0 w 1446"/>
              <a:gd name="T7" fmla="*/ 273 h 475"/>
              <a:gd name="T8" fmla="*/ 0 w 1446"/>
              <a:gd name="T9" fmla="*/ 0 h 475"/>
              <a:gd name="T10" fmla="*/ 723 w 1446"/>
              <a:gd name="T11" fmla="*/ 84 h 475"/>
              <a:gd name="T12" fmla="*/ 1446 w 1446"/>
              <a:gd name="T13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475">
                <a:moveTo>
                  <a:pt x="1446" y="0"/>
                </a:moveTo>
                <a:cubicBezTo>
                  <a:pt x="1446" y="273"/>
                  <a:pt x="1446" y="273"/>
                  <a:pt x="1446" y="273"/>
                </a:cubicBezTo>
                <a:cubicBezTo>
                  <a:pt x="1446" y="384"/>
                  <a:pt x="1122" y="475"/>
                  <a:pt x="723" y="475"/>
                </a:cubicBezTo>
                <a:cubicBezTo>
                  <a:pt x="324" y="475"/>
                  <a:pt x="0" y="384"/>
                  <a:pt x="0" y="27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40" y="84"/>
                  <a:pt x="723" y="84"/>
                </a:cubicBezTo>
                <a:cubicBezTo>
                  <a:pt x="967" y="84"/>
                  <a:pt x="1446" y="0"/>
                  <a:pt x="1446" y="0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9914BC1-6D7B-4F61-981A-A0D8B07B9535}"/>
              </a:ext>
            </a:extLst>
          </p:cNvPr>
          <p:cNvSpPr/>
          <p:nvPr/>
        </p:nvSpPr>
        <p:spPr bwMode="auto">
          <a:xfrm>
            <a:off x="6744804" y="1944427"/>
            <a:ext cx="2429678" cy="6828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7402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9E155B-23D1-4739-8512-4E64704C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F7CD5E-4C1B-4548-9B81-8F89BA05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816891-7F58-4E01-84E6-E49E0131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23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018ECED-349B-41F4-B2AE-DD3F3FD2B19A}"/>
              </a:ext>
            </a:extLst>
          </p:cNvPr>
          <p:cNvSpPr/>
          <p:nvPr/>
        </p:nvSpPr>
        <p:spPr bwMode="auto">
          <a:xfrm rot="16200000">
            <a:off x="6613055" y="3200935"/>
            <a:ext cx="2074078" cy="1847747"/>
          </a:xfrm>
          <a:custGeom>
            <a:avLst/>
            <a:gdLst>
              <a:gd name="T0" fmla="*/ 1331 w 1676"/>
              <a:gd name="T1" fmla="*/ 517 h 1494"/>
              <a:gd name="T2" fmla="*/ 1331 w 1676"/>
              <a:gd name="T3" fmla="*/ 0 h 1494"/>
              <a:gd name="T4" fmla="*/ 345 w 1676"/>
              <a:gd name="T5" fmla="*/ 0 h 1494"/>
              <a:gd name="T6" fmla="*/ 345 w 1676"/>
              <a:gd name="T7" fmla="*/ 517 h 1494"/>
              <a:gd name="T8" fmla="*/ 0 w 1676"/>
              <a:gd name="T9" fmla="*/ 517 h 1494"/>
              <a:gd name="T10" fmla="*/ 837 w 1676"/>
              <a:gd name="T11" fmla="*/ 1494 h 1494"/>
              <a:gd name="T12" fmla="*/ 1676 w 1676"/>
              <a:gd name="T13" fmla="*/ 517 h 1494"/>
              <a:gd name="T14" fmla="*/ 1331 w 1676"/>
              <a:gd name="T15" fmla="*/ 517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6" h="1494">
                <a:moveTo>
                  <a:pt x="1331" y="517"/>
                </a:moveTo>
                <a:lnTo>
                  <a:pt x="1331" y="0"/>
                </a:lnTo>
                <a:lnTo>
                  <a:pt x="345" y="0"/>
                </a:lnTo>
                <a:lnTo>
                  <a:pt x="345" y="517"/>
                </a:lnTo>
                <a:lnTo>
                  <a:pt x="0" y="517"/>
                </a:lnTo>
                <a:lnTo>
                  <a:pt x="837" y="1494"/>
                </a:lnTo>
                <a:lnTo>
                  <a:pt x="1676" y="517"/>
                </a:lnTo>
                <a:lnTo>
                  <a:pt x="1331" y="5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2FA26501-925B-4E7F-91BA-F5F2428D292D}"/>
              </a:ext>
            </a:extLst>
          </p:cNvPr>
          <p:cNvSpPr/>
          <p:nvPr/>
        </p:nvSpPr>
        <p:spPr bwMode="auto">
          <a:xfrm rot="16200000">
            <a:off x="6978524" y="4772261"/>
            <a:ext cx="426689" cy="352483"/>
          </a:xfrm>
          <a:custGeom>
            <a:avLst/>
            <a:gdLst>
              <a:gd name="T0" fmla="*/ 0 w 345"/>
              <a:gd name="T1" fmla="*/ 283 h 283"/>
              <a:gd name="T2" fmla="*/ 345 w 345"/>
              <a:gd name="T3" fmla="*/ 0 h 283"/>
              <a:gd name="T4" fmla="*/ 345 w 345"/>
              <a:gd name="T5" fmla="*/ 283 h 283"/>
              <a:gd name="T6" fmla="*/ 0 w 345"/>
              <a:gd name="T7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5" h="283">
                <a:moveTo>
                  <a:pt x="0" y="283"/>
                </a:moveTo>
                <a:lnTo>
                  <a:pt x="345" y="0"/>
                </a:lnTo>
                <a:lnTo>
                  <a:pt x="345" y="283"/>
                </a:lnTo>
                <a:lnTo>
                  <a:pt x="0" y="28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43299C8-8971-459B-ACFC-C8D5281051C2}"/>
              </a:ext>
            </a:extLst>
          </p:cNvPr>
          <p:cNvSpPr/>
          <p:nvPr/>
        </p:nvSpPr>
        <p:spPr bwMode="auto">
          <a:xfrm rot="16200000">
            <a:off x="6627895" y="2774247"/>
            <a:ext cx="1005502" cy="474923"/>
          </a:xfrm>
          <a:custGeom>
            <a:avLst/>
            <a:gdLst>
              <a:gd name="T0" fmla="*/ 0 w 813"/>
              <a:gd name="T1" fmla="*/ 382 h 382"/>
              <a:gd name="T2" fmla="*/ 345 w 813"/>
              <a:gd name="T3" fmla="*/ 382 h 382"/>
              <a:gd name="T4" fmla="*/ 813 w 813"/>
              <a:gd name="T5" fmla="*/ 0 h 382"/>
              <a:gd name="T6" fmla="*/ 466 w 813"/>
              <a:gd name="T7" fmla="*/ 0 h 382"/>
              <a:gd name="T8" fmla="*/ 0 w 813"/>
              <a:gd name="T9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3" h="382">
                <a:moveTo>
                  <a:pt x="0" y="382"/>
                </a:moveTo>
                <a:lnTo>
                  <a:pt x="345" y="382"/>
                </a:lnTo>
                <a:lnTo>
                  <a:pt x="813" y="0"/>
                </a:lnTo>
                <a:lnTo>
                  <a:pt x="466" y="0"/>
                </a:lnTo>
                <a:lnTo>
                  <a:pt x="0" y="38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4492BE17-17BD-45D9-B62D-7863A899C11A}"/>
              </a:ext>
            </a:extLst>
          </p:cNvPr>
          <p:cNvSpPr/>
          <p:nvPr/>
        </p:nvSpPr>
        <p:spPr bwMode="auto">
          <a:xfrm rot="16200000">
            <a:off x="6924723" y="2477422"/>
            <a:ext cx="1617706" cy="1680783"/>
          </a:xfrm>
          <a:custGeom>
            <a:avLst/>
            <a:gdLst>
              <a:gd name="T0" fmla="*/ 448 w 1307"/>
              <a:gd name="T1" fmla="*/ 937 h 1359"/>
              <a:gd name="T2" fmla="*/ 0 w 1307"/>
              <a:gd name="T3" fmla="*/ 1359 h 1359"/>
              <a:gd name="T4" fmla="*/ 839 w 1307"/>
              <a:gd name="T5" fmla="*/ 382 h 1359"/>
              <a:gd name="T6" fmla="*/ 1307 w 1307"/>
              <a:gd name="T7" fmla="*/ 0 h 1359"/>
              <a:gd name="T8" fmla="*/ 448 w 1307"/>
              <a:gd name="T9" fmla="*/ 937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7" h="1359">
                <a:moveTo>
                  <a:pt x="448" y="937"/>
                </a:moveTo>
                <a:lnTo>
                  <a:pt x="0" y="1359"/>
                </a:lnTo>
                <a:lnTo>
                  <a:pt x="839" y="382"/>
                </a:lnTo>
                <a:lnTo>
                  <a:pt x="1307" y="0"/>
                </a:lnTo>
                <a:lnTo>
                  <a:pt x="448" y="93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46073508-C807-498B-9425-DA31498305B1}"/>
              </a:ext>
            </a:extLst>
          </p:cNvPr>
          <p:cNvSpPr/>
          <p:nvPr/>
        </p:nvSpPr>
        <p:spPr bwMode="auto">
          <a:xfrm rot="16200000">
            <a:off x="5592713" y="3601652"/>
            <a:ext cx="1795802" cy="471214"/>
          </a:xfrm>
          <a:custGeom>
            <a:avLst/>
            <a:gdLst>
              <a:gd name="T0" fmla="*/ 0 w 1452"/>
              <a:gd name="T1" fmla="*/ 382 h 382"/>
              <a:gd name="T2" fmla="*/ 465 w 1452"/>
              <a:gd name="T3" fmla="*/ 0 h 382"/>
              <a:gd name="T4" fmla="*/ 1452 w 1452"/>
              <a:gd name="T5" fmla="*/ 0 h 382"/>
              <a:gd name="T6" fmla="*/ 986 w 1452"/>
              <a:gd name="T7" fmla="*/ 382 h 382"/>
              <a:gd name="T8" fmla="*/ 0 w 1452"/>
              <a:gd name="T9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382">
                <a:moveTo>
                  <a:pt x="0" y="382"/>
                </a:moveTo>
                <a:lnTo>
                  <a:pt x="465" y="0"/>
                </a:lnTo>
                <a:lnTo>
                  <a:pt x="1452" y="0"/>
                </a:lnTo>
                <a:lnTo>
                  <a:pt x="986" y="382"/>
                </a:lnTo>
                <a:lnTo>
                  <a:pt x="0" y="38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2CD530B9-19AE-473E-9CA2-DDB6B8F60552}"/>
              </a:ext>
            </a:extLst>
          </p:cNvPr>
          <p:cNvSpPr/>
          <p:nvPr/>
        </p:nvSpPr>
        <p:spPr bwMode="auto">
          <a:xfrm rot="16200000">
            <a:off x="6524005" y="2670357"/>
            <a:ext cx="575103" cy="1113100"/>
          </a:xfrm>
          <a:custGeom>
            <a:avLst/>
            <a:gdLst>
              <a:gd name="T0" fmla="*/ 466 w 466"/>
              <a:gd name="T1" fmla="*/ 0 h 899"/>
              <a:gd name="T2" fmla="*/ 0 w 466"/>
              <a:gd name="T3" fmla="*/ 382 h 899"/>
              <a:gd name="T4" fmla="*/ 0 w 466"/>
              <a:gd name="T5" fmla="*/ 899 h 899"/>
              <a:gd name="T6" fmla="*/ 466 w 466"/>
              <a:gd name="T7" fmla="*/ 517 h 899"/>
              <a:gd name="T8" fmla="*/ 466 w 466"/>
              <a:gd name="T9" fmla="*/ 0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" h="899">
                <a:moveTo>
                  <a:pt x="466" y="0"/>
                </a:moveTo>
                <a:lnTo>
                  <a:pt x="0" y="382"/>
                </a:lnTo>
                <a:lnTo>
                  <a:pt x="0" y="899"/>
                </a:lnTo>
                <a:lnTo>
                  <a:pt x="466" y="517"/>
                </a:lnTo>
                <a:lnTo>
                  <a:pt x="4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E0B56CB3-2090-4C30-874E-79E764CB6380}"/>
              </a:ext>
            </a:extLst>
          </p:cNvPr>
          <p:cNvSpPr/>
          <p:nvPr/>
        </p:nvSpPr>
        <p:spPr bwMode="auto">
          <a:xfrm rot="16200000">
            <a:off x="4717074" y="3601652"/>
            <a:ext cx="1795802" cy="471214"/>
          </a:xfrm>
          <a:custGeom>
            <a:avLst/>
            <a:gdLst>
              <a:gd name="T0" fmla="*/ 0 w 1452"/>
              <a:gd name="T1" fmla="*/ 382 h 382"/>
              <a:gd name="T2" fmla="*/ 465 w 1452"/>
              <a:gd name="T3" fmla="*/ 0 h 382"/>
              <a:gd name="T4" fmla="*/ 1452 w 1452"/>
              <a:gd name="T5" fmla="*/ 0 h 382"/>
              <a:gd name="T6" fmla="*/ 986 w 1452"/>
              <a:gd name="T7" fmla="*/ 382 h 382"/>
              <a:gd name="T8" fmla="*/ 0 w 1452"/>
              <a:gd name="T9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382">
                <a:moveTo>
                  <a:pt x="0" y="382"/>
                </a:moveTo>
                <a:lnTo>
                  <a:pt x="465" y="0"/>
                </a:lnTo>
                <a:lnTo>
                  <a:pt x="1452" y="0"/>
                </a:lnTo>
                <a:lnTo>
                  <a:pt x="986" y="382"/>
                </a:lnTo>
                <a:lnTo>
                  <a:pt x="0" y="3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5AAEB97-3AB6-4ECC-9B5E-D383DC469A9E}"/>
              </a:ext>
            </a:extLst>
          </p:cNvPr>
          <p:cNvSpPr/>
          <p:nvPr/>
        </p:nvSpPr>
        <p:spPr bwMode="auto">
          <a:xfrm rot="16200000">
            <a:off x="5559320" y="3805721"/>
            <a:ext cx="1220701" cy="638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01313775-2CEB-4E47-B300-C8E8C5310E4B}"/>
              </a:ext>
            </a:extLst>
          </p:cNvPr>
          <p:cNvSpPr/>
          <p:nvPr/>
        </p:nvSpPr>
        <p:spPr bwMode="auto">
          <a:xfrm rot="16200000">
            <a:off x="5646512" y="2672212"/>
            <a:ext cx="575103" cy="1109392"/>
          </a:xfrm>
          <a:custGeom>
            <a:avLst/>
            <a:gdLst>
              <a:gd name="T0" fmla="*/ 466 w 466"/>
              <a:gd name="T1" fmla="*/ 0 h 899"/>
              <a:gd name="T2" fmla="*/ 0 w 466"/>
              <a:gd name="T3" fmla="*/ 382 h 899"/>
              <a:gd name="T4" fmla="*/ 0 w 466"/>
              <a:gd name="T5" fmla="*/ 899 h 899"/>
              <a:gd name="T6" fmla="*/ 466 w 466"/>
              <a:gd name="T7" fmla="*/ 517 h 899"/>
              <a:gd name="T8" fmla="*/ 466 w 466"/>
              <a:gd name="T9" fmla="*/ 0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" h="899">
                <a:moveTo>
                  <a:pt x="466" y="0"/>
                </a:moveTo>
                <a:lnTo>
                  <a:pt x="0" y="382"/>
                </a:lnTo>
                <a:lnTo>
                  <a:pt x="0" y="899"/>
                </a:lnTo>
                <a:lnTo>
                  <a:pt x="466" y="517"/>
                </a:lnTo>
                <a:lnTo>
                  <a:pt x="46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5E7162EE-3AD8-4183-99B0-74E77AE9BDF9}"/>
              </a:ext>
            </a:extLst>
          </p:cNvPr>
          <p:cNvSpPr/>
          <p:nvPr/>
        </p:nvSpPr>
        <p:spPr bwMode="auto">
          <a:xfrm rot="16200000">
            <a:off x="3837726" y="3601652"/>
            <a:ext cx="1795802" cy="471214"/>
          </a:xfrm>
          <a:custGeom>
            <a:avLst/>
            <a:gdLst>
              <a:gd name="T0" fmla="*/ 0 w 1452"/>
              <a:gd name="T1" fmla="*/ 382 h 382"/>
              <a:gd name="T2" fmla="*/ 465 w 1452"/>
              <a:gd name="T3" fmla="*/ 0 h 382"/>
              <a:gd name="T4" fmla="*/ 1452 w 1452"/>
              <a:gd name="T5" fmla="*/ 0 h 382"/>
              <a:gd name="T6" fmla="*/ 986 w 1452"/>
              <a:gd name="T7" fmla="*/ 382 h 382"/>
              <a:gd name="T8" fmla="*/ 0 w 1452"/>
              <a:gd name="T9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382">
                <a:moveTo>
                  <a:pt x="0" y="382"/>
                </a:moveTo>
                <a:lnTo>
                  <a:pt x="465" y="0"/>
                </a:lnTo>
                <a:lnTo>
                  <a:pt x="1452" y="0"/>
                </a:lnTo>
                <a:lnTo>
                  <a:pt x="986" y="382"/>
                </a:lnTo>
                <a:lnTo>
                  <a:pt x="0" y="38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A908BFF-3801-4E14-A718-4976D9F2BA12}"/>
              </a:ext>
            </a:extLst>
          </p:cNvPr>
          <p:cNvSpPr/>
          <p:nvPr/>
        </p:nvSpPr>
        <p:spPr bwMode="auto">
          <a:xfrm rot="16200000">
            <a:off x="4681825" y="3803865"/>
            <a:ext cx="1220701" cy="641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429AB169-2956-4ED0-A3F3-AE3D0146CCD2}"/>
              </a:ext>
            </a:extLst>
          </p:cNvPr>
          <p:cNvSpPr/>
          <p:nvPr/>
        </p:nvSpPr>
        <p:spPr bwMode="auto">
          <a:xfrm rot="16200000">
            <a:off x="4769018" y="2670357"/>
            <a:ext cx="575103" cy="1113100"/>
          </a:xfrm>
          <a:custGeom>
            <a:avLst/>
            <a:gdLst>
              <a:gd name="T0" fmla="*/ 466 w 466"/>
              <a:gd name="T1" fmla="*/ 0 h 900"/>
              <a:gd name="T2" fmla="*/ 0 w 466"/>
              <a:gd name="T3" fmla="*/ 382 h 900"/>
              <a:gd name="T4" fmla="*/ 0 w 466"/>
              <a:gd name="T5" fmla="*/ 900 h 900"/>
              <a:gd name="T6" fmla="*/ 466 w 466"/>
              <a:gd name="T7" fmla="*/ 518 h 900"/>
              <a:gd name="T8" fmla="*/ 466 w 466"/>
              <a:gd name="T9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" h="900">
                <a:moveTo>
                  <a:pt x="466" y="0"/>
                </a:moveTo>
                <a:lnTo>
                  <a:pt x="0" y="382"/>
                </a:lnTo>
                <a:lnTo>
                  <a:pt x="0" y="900"/>
                </a:lnTo>
                <a:lnTo>
                  <a:pt x="466" y="518"/>
                </a:lnTo>
                <a:lnTo>
                  <a:pt x="4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AF29B388-6170-4941-A11E-C68F0D77229B}"/>
              </a:ext>
            </a:extLst>
          </p:cNvPr>
          <p:cNvSpPr/>
          <p:nvPr/>
        </p:nvSpPr>
        <p:spPr bwMode="auto">
          <a:xfrm rot="16200000">
            <a:off x="2962086" y="3601652"/>
            <a:ext cx="1795802" cy="471214"/>
          </a:xfrm>
          <a:custGeom>
            <a:avLst/>
            <a:gdLst>
              <a:gd name="T0" fmla="*/ 0 w 1452"/>
              <a:gd name="T1" fmla="*/ 382 h 382"/>
              <a:gd name="T2" fmla="*/ 465 w 1452"/>
              <a:gd name="T3" fmla="*/ 0 h 382"/>
              <a:gd name="T4" fmla="*/ 1452 w 1452"/>
              <a:gd name="T5" fmla="*/ 0 h 382"/>
              <a:gd name="T6" fmla="*/ 986 w 1452"/>
              <a:gd name="T7" fmla="*/ 382 h 382"/>
              <a:gd name="T8" fmla="*/ 0 w 1452"/>
              <a:gd name="T9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382">
                <a:moveTo>
                  <a:pt x="0" y="382"/>
                </a:moveTo>
                <a:lnTo>
                  <a:pt x="465" y="0"/>
                </a:lnTo>
                <a:lnTo>
                  <a:pt x="1452" y="0"/>
                </a:lnTo>
                <a:lnTo>
                  <a:pt x="986" y="382"/>
                </a:lnTo>
                <a:lnTo>
                  <a:pt x="0" y="3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5779300-DDE5-4EDE-9A15-DE9F908F65E0}"/>
              </a:ext>
            </a:extLst>
          </p:cNvPr>
          <p:cNvSpPr/>
          <p:nvPr/>
        </p:nvSpPr>
        <p:spPr bwMode="auto">
          <a:xfrm rot="16200000">
            <a:off x="3804330" y="3805721"/>
            <a:ext cx="1220701" cy="638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E8A10243-1499-41F1-8EA2-BCC9EE062F6A}"/>
              </a:ext>
            </a:extLst>
          </p:cNvPr>
          <p:cNvSpPr/>
          <p:nvPr/>
        </p:nvSpPr>
        <p:spPr bwMode="auto">
          <a:xfrm rot="16200000">
            <a:off x="3891525" y="2672212"/>
            <a:ext cx="575103" cy="1109392"/>
          </a:xfrm>
          <a:custGeom>
            <a:avLst/>
            <a:gdLst>
              <a:gd name="T0" fmla="*/ 466 w 466"/>
              <a:gd name="T1" fmla="*/ 0 h 899"/>
              <a:gd name="T2" fmla="*/ 0 w 466"/>
              <a:gd name="T3" fmla="*/ 382 h 899"/>
              <a:gd name="T4" fmla="*/ 0 w 466"/>
              <a:gd name="T5" fmla="*/ 899 h 899"/>
              <a:gd name="T6" fmla="*/ 466 w 466"/>
              <a:gd name="T7" fmla="*/ 517 h 899"/>
              <a:gd name="T8" fmla="*/ 466 w 466"/>
              <a:gd name="T9" fmla="*/ 0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" h="899">
                <a:moveTo>
                  <a:pt x="466" y="0"/>
                </a:moveTo>
                <a:lnTo>
                  <a:pt x="0" y="382"/>
                </a:lnTo>
                <a:lnTo>
                  <a:pt x="0" y="899"/>
                </a:lnTo>
                <a:lnTo>
                  <a:pt x="466" y="517"/>
                </a:lnTo>
                <a:lnTo>
                  <a:pt x="46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DACC728-7C5C-4A3D-9A73-3B8B533855DD}"/>
              </a:ext>
            </a:extLst>
          </p:cNvPr>
          <p:cNvSpPr/>
          <p:nvPr/>
        </p:nvSpPr>
        <p:spPr bwMode="auto">
          <a:xfrm>
            <a:off x="669927" y="3638735"/>
            <a:ext cx="2954453" cy="8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23804C8-6D77-452F-9061-5F9D702E0173}"/>
              </a:ext>
            </a:extLst>
          </p:cNvPr>
          <p:cNvSpPr txBox="1"/>
          <p:nvPr/>
        </p:nvSpPr>
        <p:spPr bwMode="auto">
          <a:xfrm>
            <a:off x="669925" y="3196931"/>
            <a:ext cx="2954455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DACC728-7C5C-4A3D-9A73-3B8B533855DD}"/>
              </a:ext>
            </a:extLst>
          </p:cNvPr>
          <p:cNvSpPr/>
          <p:nvPr/>
        </p:nvSpPr>
        <p:spPr bwMode="auto">
          <a:xfrm>
            <a:off x="4621948" y="5508512"/>
            <a:ext cx="2954453" cy="8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23804C8-6D77-452F-9061-5F9D702E0173}"/>
              </a:ext>
            </a:extLst>
          </p:cNvPr>
          <p:cNvSpPr txBox="1"/>
          <p:nvPr/>
        </p:nvSpPr>
        <p:spPr bwMode="auto">
          <a:xfrm>
            <a:off x="4621946" y="5066708"/>
            <a:ext cx="2954455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DACC728-7C5C-4A3D-9A73-3B8B533855DD}"/>
              </a:ext>
            </a:extLst>
          </p:cNvPr>
          <p:cNvSpPr/>
          <p:nvPr/>
        </p:nvSpPr>
        <p:spPr bwMode="auto">
          <a:xfrm>
            <a:off x="8567621" y="3638735"/>
            <a:ext cx="2954453" cy="8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23804C8-6D77-452F-9061-5F9D702E0173}"/>
              </a:ext>
            </a:extLst>
          </p:cNvPr>
          <p:cNvSpPr txBox="1"/>
          <p:nvPr/>
        </p:nvSpPr>
        <p:spPr bwMode="auto">
          <a:xfrm>
            <a:off x="8567619" y="3196931"/>
            <a:ext cx="2954455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DACC728-7C5C-4A3D-9A73-3B8B533855DD}"/>
              </a:ext>
            </a:extLst>
          </p:cNvPr>
          <p:cNvSpPr/>
          <p:nvPr/>
        </p:nvSpPr>
        <p:spPr bwMode="auto">
          <a:xfrm>
            <a:off x="4621948" y="1768957"/>
            <a:ext cx="2954453" cy="8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23804C8-6D77-452F-9061-5F9D702E0173}"/>
              </a:ext>
            </a:extLst>
          </p:cNvPr>
          <p:cNvSpPr txBox="1"/>
          <p:nvPr/>
        </p:nvSpPr>
        <p:spPr bwMode="auto">
          <a:xfrm>
            <a:off x="4621946" y="1327153"/>
            <a:ext cx="2954455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b="1" dirty="0">
                <a:cs typeface="+mn-ea"/>
                <a:sym typeface="+mn-lt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81057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162530-3DD2-43DF-8A15-465FD09B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52B5FE-AECE-41CF-87DE-5EAD2474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E04B7E-7C5D-496E-A893-F489B139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24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043AB2E2-323A-4E84-B9C1-F2ED1E853B7E}"/>
              </a:ext>
            </a:extLst>
          </p:cNvPr>
          <p:cNvSpPr txBox="1"/>
          <p:nvPr/>
        </p:nvSpPr>
        <p:spPr>
          <a:xfrm>
            <a:off x="673100" y="1872379"/>
            <a:ext cx="3110006" cy="866144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79" name="矩形 178">
            <a:extLst>
              <a:ext uri="{FF2B5EF4-FFF2-40B4-BE49-F238E27FC236}">
                <a16:creationId xmlns:a16="http://schemas.microsoft.com/office/drawing/2014/main" id="{DC6E2E27-5DA5-40CB-93C5-96DE140CE15C}"/>
              </a:ext>
            </a:extLst>
          </p:cNvPr>
          <p:cNvSpPr/>
          <p:nvPr/>
        </p:nvSpPr>
        <p:spPr>
          <a:xfrm>
            <a:off x="673100" y="1293441"/>
            <a:ext cx="3110006" cy="472585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cs typeface="+mn-ea"/>
                <a:sym typeface="+mn-lt"/>
              </a:rPr>
              <a:t>Text here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043AB2E2-323A-4E84-B9C1-F2ED1E853B7E}"/>
              </a:ext>
            </a:extLst>
          </p:cNvPr>
          <p:cNvSpPr txBox="1"/>
          <p:nvPr/>
        </p:nvSpPr>
        <p:spPr>
          <a:xfrm>
            <a:off x="8408894" y="4916539"/>
            <a:ext cx="3110006" cy="866144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DC6E2E27-5DA5-40CB-93C5-96DE140CE15C}"/>
              </a:ext>
            </a:extLst>
          </p:cNvPr>
          <p:cNvSpPr/>
          <p:nvPr/>
        </p:nvSpPr>
        <p:spPr>
          <a:xfrm>
            <a:off x="8408894" y="4337601"/>
            <a:ext cx="3110006" cy="472585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 b="1" dirty="0">
                <a:cs typeface="+mn-ea"/>
                <a:sym typeface="+mn-lt"/>
              </a:rPr>
              <a:t>Text here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50" name="任意多边形: 形状 149">
            <a:extLst>
              <a:ext uri="{FF2B5EF4-FFF2-40B4-BE49-F238E27FC236}">
                <a16:creationId xmlns:a16="http://schemas.microsoft.com/office/drawing/2014/main" id="{720563FA-03AA-4CA7-9190-CBAB6EBC141D}"/>
              </a:ext>
            </a:extLst>
          </p:cNvPr>
          <p:cNvSpPr/>
          <p:nvPr/>
        </p:nvSpPr>
        <p:spPr>
          <a:xfrm flipH="1">
            <a:off x="7711079" y="1688938"/>
            <a:ext cx="1411956" cy="1535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8" h="21493" extrusionOk="0">
                <a:moveTo>
                  <a:pt x="11568" y="6"/>
                </a:moveTo>
                <a:cubicBezTo>
                  <a:pt x="10467" y="43"/>
                  <a:pt x="9346" y="277"/>
                  <a:pt x="8301" y="788"/>
                </a:cubicBezTo>
                <a:cubicBezTo>
                  <a:pt x="4875" y="2463"/>
                  <a:pt x="3315" y="6243"/>
                  <a:pt x="3652" y="9979"/>
                </a:cubicBezTo>
                <a:cubicBezTo>
                  <a:pt x="3692" y="10421"/>
                  <a:pt x="3758" y="10863"/>
                  <a:pt x="3744" y="11307"/>
                </a:cubicBezTo>
                <a:cubicBezTo>
                  <a:pt x="3716" y="12255"/>
                  <a:pt x="3336" y="13151"/>
                  <a:pt x="2797" y="13941"/>
                </a:cubicBezTo>
                <a:cubicBezTo>
                  <a:pt x="2116" y="14939"/>
                  <a:pt x="1172" y="15789"/>
                  <a:pt x="0" y="16380"/>
                </a:cubicBezTo>
                <a:cubicBezTo>
                  <a:pt x="1733" y="16479"/>
                  <a:pt x="3416" y="16991"/>
                  <a:pt x="4893" y="17861"/>
                </a:cubicBezTo>
                <a:cubicBezTo>
                  <a:pt x="6369" y="18731"/>
                  <a:pt x="7640" y="19959"/>
                  <a:pt x="8551" y="21493"/>
                </a:cubicBezTo>
                <a:cubicBezTo>
                  <a:pt x="8701" y="20438"/>
                  <a:pt x="9092" y="19426"/>
                  <a:pt x="9696" y="18535"/>
                </a:cubicBezTo>
                <a:cubicBezTo>
                  <a:pt x="10107" y="17927"/>
                  <a:pt x="10617" y="17377"/>
                  <a:pt x="11235" y="16940"/>
                </a:cubicBezTo>
                <a:cubicBezTo>
                  <a:pt x="11534" y="16729"/>
                  <a:pt x="11856" y="16547"/>
                  <a:pt x="12210" y="16439"/>
                </a:cubicBezTo>
                <a:cubicBezTo>
                  <a:pt x="12438" y="16370"/>
                  <a:pt x="12674" y="16333"/>
                  <a:pt x="12913" y="16329"/>
                </a:cubicBezTo>
                <a:cubicBezTo>
                  <a:pt x="13803" y="16250"/>
                  <a:pt x="14690" y="16015"/>
                  <a:pt x="15546" y="15627"/>
                </a:cubicBezTo>
                <a:cubicBezTo>
                  <a:pt x="19790" y="13704"/>
                  <a:pt x="21600" y="8798"/>
                  <a:pt x="19584" y="4699"/>
                </a:cubicBezTo>
                <a:cubicBezTo>
                  <a:pt x="18078" y="1636"/>
                  <a:pt x="14866" y="-107"/>
                  <a:pt x="11568" y="6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1" name="任意多边形: 形状 150">
            <a:extLst>
              <a:ext uri="{FF2B5EF4-FFF2-40B4-BE49-F238E27FC236}">
                <a16:creationId xmlns:a16="http://schemas.microsoft.com/office/drawing/2014/main" id="{E83B5EC0-08AC-4DDA-A86E-44075D883B26}"/>
              </a:ext>
            </a:extLst>
          </p:cNvPr>
          <p:cNvSpPr/>
          <p:nvPr/>
        </p:nvSpPr>
        <p:spPr>
          <a:xfrm flipH="1">
            <a:off x="7876767" y="1853916"/>
            <a:ext cx="842573" cy="842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50" h="18950" extrusionOk="0">
                <a:moveTo>
                  <a:pt x="18038" y="5425"/>
                </a:moveTo>
                <a:cubicBezTo>
                  <a:pt x="15801" y="695"/>
                  <a:pt x="10154" y="-1325"/>
                  <a:pt x="5425" y="912"/>
                </a:cubicBezTo>
                <a:cubicBezTo>
                  <a:pt x="696" y="3149"/>
                  <a:pt x="-1325" y="8796"/>
                  <a:pt x="912" y="13525"/>
                </a:cubicBezTo>
                <a:cubicBezTo>
                  <a:pt x="3148" y="18254"/>
                  <a:pt x="8796" y="20275"/>
                  <a:pt x="13525" y="18038"/>
                </a:cubicBezTo>
                <a:cubicBezTo>
                  <a:pt x="18254" y="15801"/>
                  <a:pt x="20275" y="10154"/>
                  <a:pt x="18038" y="5425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52" name="任意多边形: 形状 151">
            <a:extLst>
              <a:ext uri="{FF2B5EF4-FFF2-40B4-BE49-F238E27FC236}">
                <a16:creationId xmlns:a16="http://schemas.microsoft.com/office/drawing/2014/main" id="{B2119E98-A5C4-49B5-85CA-7D4D6D2BA4F9}"/>
              </a:ext>
            </a:extLst>
          </p:cNvPr>
          <p:cNvSpPr/>
          <p:nvPr/>
        </p:nvSpPr>
        <p:spPr>
          <a:xfrm flipH="1">
            <a:off x="8106300" y="2848054"/>
            <a:ext cx="1557657" cy="1449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2" h="21587" extrusionOk="0">
                <a:moveTo>
                  <a:pt x="7907" y="0"/>
                </a:moveTo>
                <a:cubicBezTo>
                  <a:pt x="6906" y="-13"/>
                  <a:pt x="5883" y="190"/>
                  <a:pt x="4894" y="634"/>
                </a:cubicBezTo>
                <a:cubicBezTo>
                  <a:pt x="884" y="2433"/>
                  <a:pt x="-1098" y="7565"/>
                  <a:pt x="622" y="11990"/>
                </a:cubicBezTo>
                <a:cubicBezTo>
                  <a:pt x="2075" y="15732"/>
                  <a:pt x="5652" y="17579"/>
                  <a:pt x="9206" y="17297"/>
                </a:cubicBezTo>
                <a:cubicBezTo>
                  <a:pt x="9486" y="17275"/>
                  <a:pt x="9766" y="17240"/>
                  <a:pt x="10047" y="17244"/>
                </a:cubicBezTo>
                <a:cubicBezTo>
                  <a:pt x="11079" y="17256"/>
                  <a:pt x="12042" y="17765"/>
                  <a:pt x="12862" y="18471"/>
                </a:cubicBezTo>
                <a:cubicBezTo>
                  <a:pt x="13781" y="19263"/>
                  <a:pt x="14547" y="20314"/>
                  <a:pt x="15062" y="21587"/>
                </a:cubicBezTo>
                <a:cubicBezTo>
                  <a:pt x="15247" y="19757"/>
                  <a:pt x="15835" y="18008"/>
                  <a:pt x="16763" y="16504"/>
                </a:cubicBezTo>
                <a:cubicBezTo>
                  <a:pt x="17692" y="14999"/>
                  <a:pt x="18960" y="13742"/>
                  <a:pt x="20502" y="12898"/>
                </a:cubicBezTo>
                <a:cubicBezTo>
                  <a:pt x="18373" y="12545"/>
                  <a:pt x="16507" y="10921"/>
                  <a:pt x="15719" y="8526"/>
                </a:cubicBezTo>
                <a:cubicBezTo>
                  <a:pt x="15568" y="8069"/>
                  <a:pt x="15465" y="7599"/>
                  <a:pt x="15359" y="7125"/>
                </a:cubicBezTo>
                <a:cubicBezTo>
                  <a:pt x="15237" y="6576"/>
                  <a:pt x="15111" y="6019"/>
                  <a:pt x="14931" y="5471"/>
                </a:cubicBezTo>
                <a:cubicBezTo>
                  <a:pt x="13811" y="2075"/>
                  <a:pt x="10934" y="41"/>
                  <a:pt x="79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3" name="任意多边形: 形状 152">
            <a:extLst>
              <a:ext uri="{FF2B5EF4-FFF2-40B4-BE49-F238E27FC236}">
                <a16:creationId xmlns:a16="http://schemas.microsoft.com/office/drawing/2014/main" id="{76BD819E-AB8A-46B9-8BD2-BD9D0410253A}"/>
              </a:ext>
            </a:extLst>
          </p:cNvPr>
          <p:cNvSpPr/>
          <p:nvPr/>
        </p:nvSpPr>
        <p:spPr>
          <a:xfrm flipH="1">
            <a:off x="8652359" y="3013576"/>
            <a:ext cx="841421" cy="841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54" h="19054" extrusionOk="0">
                <a:moveTo>
                  <a:pt x="5969" y="692"/>
                </a:moveTo>
                <a:cubicBezTo>
                  <a:pt x="1089" y="2657"/>
                  <a:pt x="-1273" y="8206"/>
                  <a:pt x="692" y="13085"/>
                </a:cubicBezTo>
                <a:cubicBezTo>
                  <a:pt x="2657" y="17965"/>
                  <a:pt x="8206" y="20327"/>
                  <a:pt x="13085" y="18362"/>
                </a:cubicBezTo>
                <a:cubicBezTo>
                  <a:pt x="17965" y="16397"/>
                  <a:pt x="20327" y="10848"/>
                  <a:pt x="18362" y="5969"/>
                </a:cubicBezTo>
                <a:cubicBezTo>
                  <a:pt x="16397" y="1089"/>
                  <a:pt x="10848" y="-1273"/>
                  <a:pt x="5969" y="69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54" name="任意多边形: 形状 153">
            <a:extLst>
              <a:ext uri="{FF2B5EF4-FFF2-40B4-BE49-F238E27FC236}">
                <a16:creationId xmlns:a16="http://schemas.microsoft.com/office/drawing/2014/main" id="{EAC9A9AA-0E50-4257-A4EA-99AD392D653B}"/>
              </a:ext>
            </a:extLst>
          </p:cNvPr>
          <p:cNvSpPr/>
          <p:nvPr/>
        </p:nvSpPr>
        <p:spPr>
          <a:xfrm flipH="1">
            <a:off x="6751090" y="3442590"/>
            <a:ext cx="1778256" cy="1562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64" extrusionOk="0">
                <a:moveTo>
                  <a:pt x="16395" y="0"/>
                </a:moveTo>
                <a:cubicBezTo>
                  <a:pt x="15338" y="2211"/>
                  <a:pt x="13230" y="3601"/>
                  <a:pt x="10921" y="3416"/>
                </a:cubicBezTo>
                <a:cubicBezTo>
                  <a:pt x="10449" y="3379"/>
                  <a:pt x="9990" y="3266"/>
                  <a:pt x="9526" y="3183"/>
                </a:cubicBezTo>
                <a:cubicBezTo>
                  <a:pt x="9089" y="3104"/>
                  <a:pt x="8648" y="3048"/>
                  <a:pt x="8202" y="3040"/>
                </a:cubicBezTo>
                <a:cubicBezTo>
                  <a:pt x="3697" y="2950"/>
                  <a:pt x="20" y="7100"/>
                  <a:pt x="0" y="12235"/>
                </a:cubicBezTo>
                <a:cubicBezTo>
                  <a:pt x="-20" y="17348"/>
                  <a:pt x="3594" y="21524"/>
                  <a:pt x="8088" y="21564"/>
                </a:cubicBezTo>
                <a:cubicBezTo>
                  <a:pt x="12191" y="21600"/>
                  <a:pt x="15602" y="18173"/>
                  <a:pt x="16197" y="13688"/>
                </a:cubicBezTo>
                <a:cubicBezTo>
                  <a:pt x="16208" y="13603"/>
                  <a:pt x="16218" y="13517"/>
                  <a:pt x="16227" y="13431"/>
                </a:cubicBezTo>
                <a:cubicBezTo>
                  <a:pt x="16236" y="13350"/>
                  <a:pt x="16244" y="13269"/>
                  <a:pt x="16251" y="13188"/>
                </a:cubicBezTo>
                <a:cubicBezTo>
                  <a:pt x="16271" y="12959"/>
                  <a:pt x="16287" y="12727"/>
                  <a:pt x="16341" y="12506"/>
                </a:cubicBezTo>
                <a:cubicBezTo>
                  <a:pt x="16382" y="12335"/>
                  <a:pt x="16444" y="12172"/>
                  <a:pt x="16533" y="12023"/>
                </a:cubicBezTo>
                <a:cubicBezTo>
                  <a:pt x="16572" y="11958"/>
                  <a:pt x="16616" y="11896"/>
                  <a:pt x="16664" y="11839"/>
                </a:cubicBezTo>
                <a:cubicBezTo>
                  <a:pt x="16708" y="11779"/>
                  <a:pt x="16753" y="11719"/>
                  <a:pt x="16800" y="11660"/>
                </a:cubicBezTo>
                <a:cubicBezTo>
                  <a:pt x="17294" y="11030"/>
                  <a:pt x="17884" y="10497"/>
                  <a:pt x="18542" y="10093"/>
                </a:cubicBezTo>
                <a:cubicBezTo>
                  <a:pt x="19446" y="9538"/>
                  <a:pt x="20481" y="9223"/>
                  <a:pt x="21580" y="9224"/>
                </a:cubicBezTo>
                <a:cubicBezTo>
                  <a:pt x="20127" y="8304"/>
                  <a:pt x="18894" y="6990"/>
                  <a:pt x="17993" y="5410"/>
                </a:cubicBezTo>
                <a:cubicBezTo>
                  <a:pt x="17092" y="3830"/>
                  <a:pt x="16523" y="1984"/>
                  <a:pt x="163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5" name="椭圆 154">
            <a:extLst>
              <a:ext uri="{FF2B5EF4-FFF2-40B4-BE49-F238E27FC236}">
                <a16:creationId xmlns:a16="http://schemas.microsoft.com/office/drawing/2014/main" id="{6B27EFCC-96C1-4A8A-952D-ADA3522553FE}"/>
              </a:ext>
            </a:extLst>
          </p:cNvPr>
          <p:cNvSpPr/>
          <p:nvPr/>
        </p:nvSpPr>
        <p:spPr>
          <a:xfrm flipH="1">
            <a:off x="7353995" y="3830059"/>
            <a:ext cx="1008334" cy="1008328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56" name="任意多边形: 形状 155">
            <a:extLst>
              <a:ext uri="{FF2B5EF4-FFF2-40B4-BE49-F238E27FC236}">
                <a16:creationId xmlns:a16="http://schemas.microsoft.com/office/drawing/2014/main" id="{9B9F77DD-0F3A-498B-B230-DE7AE741812A}"/>
              </a:ext>
            </a:extLst>
          </p:cNvPr>
          <p:cNvSpPr/>
          <p:nvPr/>
        </p:nvSpPr>
        <p:spPr>
          <a:xfrm flipH="1">
            <a:off x="5400608" y="2821559"/>
            <a:ext cx="1781344" cy="1570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98" h="21590" extrusionOk="0">
                <a:moveTo>
                  <a:pt x="7777" y="0"/>
                </a:moveTo>
                <a:cubicBezTo>
                  <a:pt x="6532" y="-10"/>
                  <a:pt x="5267" y="340"/>
                  <a:pt x="4091" y="1090"/>
                </a:cubicBezTo>
                <a:cubicBezTo>
                  <a:pt x="323" y="3491"/>
                  <a:pt x="-1102" y="9086"/>
                  <a:pt x="918" y="13576"/>
                </a:cubicBezTo>
                <a:cubicBezTo>
                  <a:pt x="2580" y="17270"/>
                  <a:pt x="6049" y="19049"/>
                  <a:pt x="9330" y="18255"/>
                </a:cubicBezTo>
                <a:cubicBezTo>
                  <a:pt x="9527" y="18207"/>
                  <a:pt x="9724" y="18150"/>
                  <a:pt x="9918" y="18077"/>
                </a:cubicBezTo>
                <a:cubicBezTo>
                  <a:pt x="10028" y="18035"/>
                  <a:pt x="10138" y="17987"/>
                  <a:pt x="10249" y="17950"/>
                </a:cubicBezTo>
                <a:cubicBezTo>
                  <a:pt x="10660" y="17810"/>
                  <a:pt x="11090" y="17799"/>
                  <a:pt x="11514" y="17859"/>
                </a:cubicBezTo>
                <a:cubicBezTo>
                  <a:pt x="11682" y="17882"/>
                  <a:pt x="11849" y="17917"/>
                  <a:pt x="12014" y="17960"/>
                </a:cubicBezTo>
                <a:cubicBezTo>
                  <a:pt x="12618" y="18116"/>
                  <a:pt x="13203" y="18376"/>
                  <a:pt x="13742" y="18738"/>
                </a:cubicBezTo>
                <a:cubicBezTo>
                  <a:pt x="14703" y="19383"/>
                  <a:pt x="15527" y="20347"/>
                  <a:pt x="16089" y="21590"/>
                </a:cubicBezTo>
                <a:cubicBezTo>
                  <a:pt x="16106" y="19706"/>
                  <a:pt x="16510" y="17854"/>
                  <a:pt x="17259" y="16204"/>
                </a:cubicBezTo>
                <a:cubicBezTo>
                  <a:pt x="18008" y="14555"/>
                  <a:pt x="19102" y="13109"/>
                  <a:pt x="20498" y="12038"/>
                </a:cubicBezTo>
                <a:cubicBezTo>
                  <a:pt x="18595" y="11859"/>
                  <a:pt x="16800" y="10648"/>
                  <a:pt x="15712" y="8617"/>
                </a:cubicBezTo>
                <a:cubicBezTo>
                  <a:pt x="15642" y="8487"/>
                  <a:pt x="15575" y="8355"/>
                  <a:pt x="15518" y="8216"/>
                </a:cubicBezTo>
                <a:cubicBezTo>
                  <a:pt x="15374" y="7856"/>
                  <a:pt x="15316" y="7463"/>
                  <a:pt x="15238" y="7078"/>
                </a:cubicBezTo>
                <a:cubicBezTo>
                  <a:pt x="15085" y="6329"/>
                  <a:pt x="14858" y="5589"/>
                  <a:pt x="14542" y="4880"/>
                </a:cubicBezTo>
                <a:cubicBezTo>
                  <a:pt x="13166" y="1786"/>
                  <a:pt x="10518" y="21"/>
                  <a:pt x="77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7" name="椭圆 156">
            <a:extLst>
              <a:ext uri="{FF2B5EF4-FFF2-40B4-BE49-F238E27FC236}">
                <a16:creationId xmlns:a16="http://schemas.microsoft.com/office/drawing/2014/main" id="{66CC8898-9654-4353-A982-4ADDB78377C5}"/>
              </a:ext>
            </a:extLst>
          </p:cNvPr>
          <p:cNvSpPr/>
          <p:nvPr/>
        </p:nvSpPr>
        <p:spPr>
          <a:xfrm flipH="1">
            <a:off x="6005036" y="2987774"/>
            <a:ext cx="1010335" cy="101033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58" name="任意多边形: 形状 157">
            <a:extLst>
              <a:ext uri="{FF2B5EF4-FFF2-40B4-BE49-F238E27FC236}">
                <a16:creationId xmlns:a16="http://schemas.microsoft.com/office/drawing/2014/main" id="{8D4CA52A-DE23-49F1-8906-57937CBBDAF0}"/>
              </a:ext>
            </a:extLst>
          </p:cNvPr>
          <p:cNvSpPr/>
          <p:nvPr/>
        </p:nvSpPr>
        <p:spPr>
          <a:xfrm flipH="1">
            <a:off x="3975549" y="3389287"/>
            <a:ext cx="1813162" cy="157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91" extrusionOk="0">
                <a:moveTo>
                  <a:pt x="16325" y="0"/>
                </a:moveTo>
                <a:cubicBezTo>
                  <a:pt x="15247" y="1970"/>
                  <a:pt x="13395" y="3323"/>
                  <a:pt x="11258" y="3497"/>
                </a:cubicBezTo>
                <a:cubicBezTo>
                  <a:pt x="11121" y="3508"/>
                  <a:pt x="10984" y="3514"/>
                  <a:pt x="10847" y="3512"/>
                </a:cubicBezTo>
                <a:cubicBezTo>
                  <a:pt x="10356" y="3501"/>
                  <a:pt x="9884" y="3374"/>
                  <a:pt x="9402" y="3283"/>
                </a:cubicBezTo>
                <a:cubicBezTo>
                  <a:pt x="8952" y="3198"/>
                  <a:pt x="8493" y="3145"/>
                  <a:pt x="8027" y="3141"/>
                </a:cubicBezTo>
                <a:cubicBezTo>
                  <a:pt x="3589" y="3111"/>
                  <a:pt x="-9" y="7260"/>
                  <a:pt x="0" y="12368"/>
                </a:cubicBezTo>
                <a:cubicBezTo>
                  <a:pt x="9" y="17459"/>
                  <a:pt x="3597" y="21580"/>
                  <a:pt x="8027" y="21591"/>
                </a:cubicBezTo>
                <a:cubicBezTo>
                  <a:pt x="11723" y="21600"/>
                  <a:pt x="14839" y="18740"/>
                  <a:pt x="15757" y="14831"/>
                </a:cubicBezTo>
                <a:cubicBezTo>
                  <a:pt x="15810" y="14608"/>
                  <a:pt x="15855" y="14384"/>
                  <a:pt x="15896" y="14157"/>
                </a:cubicBezTo>
                <a:cubicBezTo>
                  <a:pt x="15991" y="13631"/>
                  <a:pt x="16067" y="13091"/>
                  <a:pt x="16293" y="12618"/>
                </a:cubicBezTo>
                <a:cubicBezTo>
                  <a:pt x="16428" y="12335"/>
                  <a:pt x="16611" y="12089"/>
                  <a:pt x="16802" y="11853"/>
                </a:cubicBezTo>
                <a:cubicBezTo>
                  <a:pt x="17252" y="11297"/>
                  <a:pt x="17752" y="10792"/>
                  <a:pt x="18314" y="10387"/>
                </a:cubicBezTo>
                <a:cubicBezTo>
                  <a:pt x="19265" y="9703"/>
                  <a:pt x="20388" y="9311"/>
                  <a:pt x="21591" y="9320"/>
                </a:cubicBezTo>
                <a:cubicBezTo>
                  <a:pt x="20126" y="8398"/>
                  <a:pt x="18880" y="7075"/>
                  <a:pt x="17965" y="5479"/>
                </a:cubicBezTo>
                <a:cubicBezTo>
                  <a:pt x="17050" y="3883"/>
                  <a:pt x="16466" y="2014"/>
                  <a:pt x="163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9" name="椭圆 158">
            <a:extLst>
              <a:ext uri="{FF2B5EF4-FFF2-40B4-BE49-F238E27FC236}">
                <a16:creationId xmlns:a16="http://schemas.microsoft.com/office/drawing/2014/main" id="{D26E27A4-153E-4A80-B2B0-0438DE577CF8}"/>
              </a:ext>
            </a:extLst>
          </p:cNvPr>
          <p:cNvSpPr/>
          <p:nvPr/>
        </p:nvSpPr>
        <p:spPr>
          <a:xfrm flipH="1">
            <a:off x="4611432" y="3787944"/>
            <a:ext cx="1007384" cy="1007747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60" name="任意多边形: 形状 159">
            <a:extLst>
              <a:ext uri="{FF2B5EF4-FFF2-40B4-BE49-F238E27FC236}">
                <a16:creationId xmlns:a16="http://schemas.microsoft.com/office/drawing/2014/main" id="{531DA018-ECEE-4A09-87E3-3D802EFF80BE}"/>
              </a:ext>
            </a:extLst>
          </p:cNvPr>
          <p:cNvSpPr/>
          <p:nvPr/>
        </p:nvSpPr>
        <p:spPr>
          <a:xfrm flipH="1">
            <a:off x="2743757" y="2497206"/>
            <a:ext cx="1684730" cy="1684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1095"/>
                  <a:pt x="12" y="11387"/>
                  <a:pt x="36" y="11676"/>
                </a:cubicBezTo>
                <a:cubicBezTo>
                  <a:pt x="334" y="15393"/>
                  <a:pt x="2514" y="18579"/>
                  <a:pt x="5623" y="20280"/>
                </a:cubicBezTo>
                <a:cubicBezTo>
                  <a:pt x="7160" y="21121"/>
                  <a:pt x="8924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1" name="椭圆 160">
            <a:extLst>
              <a:ext uri="{FF2B5EF4-FFF2-40B4-BE49-F238E27FC236}">
                <a16:creationId xmlns:a16="http://schemas.microsoft.com/office/drawing/2014/main" id="{69C86D32-4778-44C1-A9AF-655B5AEF7A17}"/>
              </a:ext>
            </a:extLst>
          </p:cNvPr>
          <p:cNvSpPr/>
          <p:nvPr/>
        </p:nvSpPr>
        <p:spPr>
          <a:xfrm flipH="1">
            <a:off x="2955913" y="2709355"/>
            <a:ext cx="1260416" cy="1260428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62" name="任意多边形: 形状 161">
            <a:extLst>
              <a:ext uri="{FF2B5EF4-FFF2-40B4-BE49-F238E27FC236}">
                <a16:creationId xmlns:a16="http://schemas.microsoft.com/office/drawing/2014/main" id="{59B8A9F3-0614-43BC-BD4C-64913913F85E}"/>
              </a:ext>
            </a:extLst>
          </p:cNvPr>
          <p:cNvSpPr/>
          <p:nvPr/>
        </p:nvSpPr>
        <p:spPr>
          <a:xfrm>
            <a:off x="2528048" y="3315617"/>
            <a:ext cx="646296" cy="990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6" h="21600" extrusionOk="0">
                <a:moveTo>
                  <a:pt x="248" y="0"/>
                </a:moveTo>
                <a:cubicBezTo>
                  <a:pt x="-394" y="3423"/>
                  <a:pt x="224" y="6830"/>
                  <a:pt x="1940" y="9968"/>
                </a:cubicBezTo>
                <a:cubicBezTo>
                  <a:pt x="3705" y="13196"/>
                  <a:pt x="6652" y="16173"/>
                  <a:pt x="10864" y="18394"/>
                </a:cubicBezTo>
                <a:cubicBezTo>
                  <a:pt x="13880" y="19984"/>
                  <a:pt x="17424" y="21083"/>
                  <a:pt x="21206" y="21600"/>
                </a:cubicBezTo>
              </a:path>
            </a:pathLst>
          </a:custGeom>
          <a:noFill/>
          <a:ln w="63500" cap="flat">
            <a:solidFill>
              <a:schemeClr val="bg1">
                <a:lumMod val="85000"/>
              </a:scheme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3" name="任意多边形: 形状 162">
            <a:extLst>
              <a:ext uri="{FF2B5EF4-FFF2-40B4-BE49-F238E27FC236}">
                <a16:creationId xmlns:a16="http://schemas.microsoft.com/office/drawing/2014/main" id="{8AE5CEA2-5656-400B-ADC6-0EF77385E1E5}"/>
              </a:ext>
            </a:extLst>
          </p:cNvPr>
          <p:cNvSpPr/>
          <p:nvPr/>
        </p:nvSpPr>
        <p:spPr>
          <a:xfrm rot="10800000">
            <a:off x="8512961" y="1521486"/>
            <a:ext cx="539102" cy="8342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74" h="21600" extrusionOk="0">
                <a:moveTo>
                  <a:pt x="737" y="0"/>
                </a:moveTo>
                <a:cubicBezTo>
                  <a:pt x="-1626" y="6731"/>
                  <a:pt x="1797" y="13810"/>
                  <a:pt x="9518" y="18160"/>
                </a:cubicBezTo>
                <a:cubicBezTo>
                  <a:pt x="12560" y="19874"/>
                  <a:pt x="16145" y="21054"/>
                  <a:pt x="19974" y="21600"/>
                </a:cubicBezTo>
              </a:path>
            </a:pathLst>
          </a:custGeom>
          <a:noFill/>
          <a:ln w="63500" cap="flat">
            <a:solidFill>
              <a:schemeClr val="bg1">
                <a:lumMod val="85000"/>
              </a:scheme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78C94A4F-2F66-42F8-8BAF-73FE8B6C1E26}"/>
              </a:ext>
            </a:extLst>
          </p:cNvPr>
          <p:cNvSpPr/>
          <p:nvPr/>
        </p:nvSpPr>
        <p:spPr>
          <a:xfrm>
            <a:off x="4813791" y="4320442"/>
            <a:ext cx="602664" cy="346684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i="1" dirty="0">
                <a:cs typeface="+mn-ea"/>
                <a:sym typeface="+mn-lt"/>
              </a:rPr>
              <a:t>Text</a:t>
            </a:r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973D3C3B-0345-4C69-A756-DE9FCF7A159C}"/>
              </a:ext>
            </a:extLst>
          </p:cNvPr>
          <p:cNvSpPr/>
          <p:nvPr/>
        </p:nvSpPr>
        <p:spPr>
          <a:xfrm>
            <a:off x="6208871" y="3504736"/>
            <a:ext cx="602664" cy="346684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i="1" dirty="0">
                <a:cs typeface="+mn-ea"/>
                <a:sym typeface="+mn-lt"/>
              </a:rPr>
              <a:t>Text</a:t>
            </a:r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D0B43401-FC3D-4300-B583-D49D2E52AEB5}"/>
              </a:ext>
            </a:extLst>
          </p:cNvPr>
          <p:cNvSpPr/>
          <p:nvPr/>
        </p:nvSpPr>
        <p:spPr>
          <a:xfrm>
            <a:off x="7556829" y="4337601"/>
            <a:ext cx="602664" cy="346684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i="1" dirty="0">
                <a:cs typeface="+mn-ea"/>
                <a:sym typeface="+mn-lt"/>
              </a:rPr>
              <a:t>Text</a:t>
            </a: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3D240ECE-51F3-4E45-8705-EC92D490D9EF}"/>
              </a:ext>
            </a:extLst>
          </p:cNvPr>
          <p:cNvSpPr/>
          <p:nvPr/>
        </p:nvSpPr>
        <p:spPr>
          <a:xfrm>
            <a:off x="8818113" y="3461024"/>
            <a:ext cx="509913" cy="299970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i="1" dirty="0">
                <a:cs typeface="+mn-ea"/>
                <a:sym typeface="+mn-lt"/>
              </a:rPr>
              <a:t>Text</a:t>
            </a:r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CFB00DBC-6687-40D6-87F8-08AAEBE0393E}"/>
              </a:ext>
            </a:extLst>
          </p:cNvPr>
          <p:cNvSpPr/>
          <p:nvPr/>
        </p:nvSpPr>
        <p:spPr>
          <a:xfrm>
            <a:off x="7996721" y="2286987"/>
            <a:ext cx="602664" cy="346684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i="1" dirty="0">
                <a:cs typeface="+mn-ea"/>
                <a:sym typeface="+mn-lt"/>
              </a:rPr>
              <a:t>Text</a:t>
            </a: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5CDC194E-BF14-4754-A37C-F5CC4C849A2E}"/>
              </a:ext>
            </a:extLst>
          </p:cNvPr>
          <p:cNvSpPr/>
          <p:nvPr/>
        </p:nvSpPr>
        <p:spPr>
          <a:xfrm>
            <a:off x="3240742" y="3354738"/>
            <a:ext cx="690760" cy="419191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i="1" dirty="0">
                <a:cs typeface="+mn-ea"/>
                <a:sym typeface="+mn-lt"/>
              </a:rPr>
              <a:t>Text</a:t>
            </a:r>
          </a:p>
        </p:txBody>
      </p:sp>
      <p:sp>
        <p:nvSpPr>
          <p:cNvPr id="170" name="任意多边形: 形状 169">
            <a:extLst>
              <a:ext uri="{FF2B5EF4-FFF2-40B4-BE49-F238E27FC236}">
                <a16:creationId xmlns:a16="http://schemas.microsoft.com/office/drawing/2014/main" id="{723137D7-00E0-4DBE-9CAA-7F8022F40E37}"/>
              </a:ext>
            </a:extLst>
          </p:cNvPr>
          <p:cNvSpPr/>
          <p:nvPr/>
        </p:nvSpPr>
        <p:spPr>
          <a:xfrm>
            <a:off x="3397957" y="3003173"/>
            <a:ext cx="376328" cy="282246"/>
          </a:xfrm>
          <a:custGeom>
            <a:avLst/>
            <a:gdLst>
              <a:gd name="connsiteX0" fmla="*/ 504825 w 533400"/>
              <a:gd name="connsiteY0" fmla="*/ 0 h 400050"/>
              <a:gd name="connsiteX1" fmla="*/ 533400 w 533400"/>
              <a:gd name="connsiteY1" fmla="*/ 28575 h 400050"/>
              <a:gd name="connsiteX2" fmla="*/ 533400 w 533400"/>
              <a:gd name="connsiteY2" fmla="*/ 371475 h 400050"/>
              <a:gd name="connsiteX3" fmla="*/ 504825 w 533400"/>
              <a:gd name="connsiteY3" fmla="*/ 400050 h 400050"/>
              <a:gd name="connsiteX4" fmla="*/ 28575 w 533400"/>
              <a:gd name="connsiteY4" fmla="*/ 400050 h 400050"/>
              <a:gd name="connsiteX5" fmla="*/ 0 w 533400"/>
              <a:gd name="connsiteY5" fmla="*/ 371475 h 400050"/>
              <a:gd name="connsiteX6" fmla="*/ 0 w 533400"/>
              <a:gd name="connsiteY6" fmla="*/ 28575 h 400050"/>
              <a:gd name="connsiteX7" fmla="*/ 28575 w 533400"/>
              <a:gd name="connsiteY7" fmla="*/ 0 h 400050"/>
              <a:gd name="connsiteX8" fmla="*/ 504825 w 533400"/>
              <a:gd name="connsiteY8" fmla="*/ 0 h 400050"/>
              <a:gd name="connsiteX9" fmla="*/ 390811 w 533400"/>
              <a:gd name="connsiteY9" fmla="*/ 198025 h 400050"/>
              <a:gd name="connsiteX10" fmla="*/ 350806 w 533400"/>
              <a:gd name="connsiteY10" fmla="*/ 203549 h 400050"/>
              <a:gd name="connsiteX11" fmla="*/ 350806 w 533400"/>
              <a:gd name="connsiteY11" fmla="*/ 203549 h 400050"/>
              <a:gd name="connsiteX12" fmla="*/ 266510 w 533400"/>
              <a:gd name="connsiteY12" fmla="*/ 314992 h 400050"/>
              <a:gd name="connsiteX13" fmla="*/ 264033 w 533400"/>
              <a:gd name="connsiteY13" fmla="*/ 317849 h 400050"/>
              <a:gd name="connsiteX14" fmla="*/ 223647 w 533400"/>
              <a:gd name="connsiteY14" fmla="*/ 318135 h 400050"/>
              <a:gd name="connsiteX15" fmla="*/ 223647 w 533400"/>
              <a:gd name="connsiteY15" fmla="*/ 318135 h 400050"/>
              <a:gd name="connsiteX16" fmla="*/ 161544 w 533400"/>
              <a:gd name="connsiteY16" fmla="*/ 256794 h 400050"/>
              <a:gd name="connsiteX17" fmla="*/ 159639 w 533400"/>
              <a:gd name="connsiteY17" fmla="*/ 255079 h 400050"/>
              <a:gd name="connsiteX18" fmla="*/ 119444 w 533400"/>
              <a:gd name="connsiteY18" fmla="*/ 258985 h 400050"/>
              <a:gd name="connsiteX19" fmla="*/ 119444 w 533400"/>
              <a:gd name="connsiteY19" fmla="*/ 258985 h 400050"/>
              <a:gd name="connsiteX20" fmla="*/ 31909 w 533400"/>
              <a:gd name="connsiteY20" fmla="*/ 365474 h 400050"/>
              <a:gd name="connsiteX21" fmla="*/ 29718 w 533400"/>
              <a:gd name="connsiteY21" fmla="*/ 371475 h 400050"/>
              <a:gd name="connsiteX22" fmla="*/ 39243 w 533400"/>
              <a:gd name="connsiteY22" fmla="*/ 381000 h 400050"/>
              <a:gd name="connsiteX23" fmla="*/ 39243 w 533400"/>
              <a:gd name="connsiteY23" fmla="*/ 381000 h 400050"/>
              <a:gd name="connsiteX24" fmla="*/ 496634 w 533400"/>
              <a:gd name="connsiteY24" fmla="*/ 381000 h 400050"/>
              <a:gd name="connsiteX25" fmla="*/ 501872 w 533400"/>
              <a:gd name="connsiteY25" fmla="*/ 379381 h 400050"/>
              <a:gd name="connsiteX26" fmla="*/ 504539 w 533400"/>
              <a:gd name="connsiteY26" fmla="*/ 366141 h 400050"/>
              <a:gd name="connsiteX27" fmla="*/ 504539 w 533400"/>
              <a:gd name="connsiteY27" fmla="*/ 366141 h 400050"/>
              <a:gd name="connsiteX28" fmla="*/ 397383 w 533400"/>
              <a:gd name="connsiteY28" fmla="*/ 204883 h 400050"/>
              <a:gd name="connsiteX29" fmla="*/ 390811 w 533400"/>
              <a:gd name="connsiteY29" fmla="*/ 198025 h 400050"/>
              <a:gd name="connsiteX30" fmla="*/ 95250 w 533400"/>
              <a:gd name="connsiteY30" fmla="*/ 57150 h 400050"/>
              <a:gd name="connsiteX31" fmla="*/ 57150 w 533400"/>
              <a:gd name="connsiteY31" fmla="*/ 95250 h 400050"/>
              <a:gd name="connsiteX32" fmla="*/ 95250 w 533400"/>
              <a:gd name="connsiteY32" fmla="*/ 133350 h 400050"/>
              <a:gd name="connsiteX33" fmla="*/ 133350 w 533400"/>
              <a:gd name="connsiteY33" fmla="*/ 95250 h 400050"/>
              <a:gd name="connsiteX34" fmla="*/ 95250 w 533400"/>
              <a:gd name="connsiteY34" fmla="*/ 571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4825" y="0"/>
                </a:moveTo>
                <a:cubicBezTo>
                  <a:pt x="520637" y="0"/>
                  <a:pt x="533400" y="12764"/>
                  <a:pt x="533400" y="28575"/>
                </a:cubicBezTo>
                <a:lnTo>
                  <a:pt x="533400" y="371475"/>
                </a:lnTo>
                <a:cubicBezTo>
                  <a:pt x="533400" y="387287"/>
                  <a:pt x="520637" y="400050"/>
                  <a:pt x="504825" y="400050"/>
                </a:cubicBezTo>
                <a:lnTo>
                  <a:pt x="28575" y="400050"/>
                </a:lnTo>
                <a:cubicBezTo>
                  <a:pt x="12763" y="400050"/>
                  <a:pt x="0" y="387287"/>
                  <a:pt x="0" y="371475"/>
                </a:cubicBezTo>
                <a:lnTo>
                  <a:pt x="0" y="28575"/>
                </a:lnTo>
                <a:cubicBezTo>
                  <a:pt x="0" y="12764"/>
                  <a:pt x="12763" y="0"/>
                  <a:pt x="28575" y="0"/>
                </a:cubicBezTo>
                <a:lnTo>
                  <a:pt x="504825" y="0"/>
                </a:lnTo>
                <a:close/>
                <a:moveTo>
                  <a:pt x="390811" y="198025"/>
                </a:moveTo>
                <a:cubicBezTo>
                  <a:pt x="378238" y="188500"/>
                  <a:pt x="360331" y="190976"/>
                  <a:pt x="350806" y="203549"/>
                </a:cubicBezTo>
                <a:lnTo>
                  <a:pt x="350806" y="203549"/>
                </a:lnTo>
                <a:lnTo>
                  <a:pt x="266510" y="314992"/>
                </a:lnTo>
                <a:cubicBezTo>
                  <a:pt x="265747" y="316040"/>
                  <a:pt x="264890" y="316897"/>
                  <a:pt x="264033" y="317849"/>
                </a:cubicBezTo>
                <a:cubicBezTo>
                  <a:pt x="252984" y="329089"/>
                  <a:pt x="234887" y="329184"/>
                  <a:pt x="223647" y="318135"/>
                </a:cubicBezTo>
                <a:lnTo>
                  <a:pt x="223647" y="318135"/>
                </a:lnTo>
                <a:lnTo>
                  <a:pt x="161544" y="256794"/>
                </a:lnTo>
                <a:cubicBezTo>
                  <a:pt x="160877" y="256223"/>
                  <a:pt x="160306" y="255556"/>
                  <a:pt x="159639" y="255079"/>
                </a:cubicBezTo>
                <a:cubicBezTo>
                  <a:pt x="147447" y="245078"/>
                  <a:pt x="129445" y="246793"/>
                  <a:pt x="119444" y="258985"/>
                </a:cubicBezTo>
                <a:lnTo>
                  <a:pt x="119444" y="258985"/>
                </a:lnTo>
                <a:lnTo>
                  <a:pt x="31909" y="365474"/>
                </a:lnTo>
                <a:cubicBezTo>
                  <a:pt x="30480" y="367189"/>
                  <a:pt x="29718" y="369284"/>
                  <a:pt x="29718" y="371475"/>
                </a:cubicBezTo>
                <a:cubicBezTo>
                  <a:pt x="29718" y="376714"/>
                  <a:pt x="34004" y="381000"/>
                  <a:pt x="39243" y="381000"/>
                </a:cubicBezTo>
                <a:lnTo>
                  <a:pt x="39243" y="381000"/>
                </a:lnTo>
                <a:lnTo>
                  <a:pt x="496634" y="381000"/>
                </a:lnTo>
                <a:cubicBezTo>
                  <a:pt x="498538" y="381000"/>
                  <a:pt x="500348" y="380429"/>
                  <a:pt x="501872" y="379381"/>
                </a:cubicBezTo>
                <a:cubicBezTo>
                  <a:pt x="506254" y="376428"/>
                  <a:pt x="507397" y="370523"/>
                  <a:pt x="504539" y="366141"/>
                </a:cubicBezTo>
                <a:lnTo>
                  <a:pt x="504539" y="366141"/>
                </a:lnTo>
                <a:lnTo>
                  <a:pt x="397383" y="204883"/>
                </a:lnTo>
                <a:cubicBezTo>
                  <a:pt x="395573" y="202311"/>
                  <a:pt x="393382" y="199930"/>
                  <a:pt x="390811" y="198025"/>
                </a:cubicBezTo>
                <a:close/>
                <a:moveTo>
                  <a:pt x="95250" y="57150"/>
                </a:moveTo>
                <a:cubicBezTo>
                  <a:pt x="74200" y="57150"/>
                  <a:pt x="57150" y="74200"/>
                  <a:pt x="57150" y="95250"/>
                </a:cubicBezTo>
                <a:cubicBezTo>
                  <a:pt x="57150" y="116300"/>
                  <a:pt x="74200" y="133350"/>
                  <a:pt x="95250" y="133350"/>
                </a:cubicBezTo>
                <a:cubicBezTo>
                  <a:pt x="116300" y="133350"/>
                  <a:pt x="133350" y="116300"/>
                  <a:pt x="133350" y="95250"/>
                </a:cubicBezTo>
                <a:cubicBezTo>
                  <a:pt x="133350" y="74200"/>
                  <a:pt x="116300" y="57150"/>
                  <a:pt x="95250" y="5715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1" name="任意多边形: 形状 170">
            <a:extLst>
              <a:ext uri="{FF2B5EF4-FFF2-40B4-BE49-F238E27FC236}">
                <a16:creationId xmlns:a16="http://schemas.microsoft.com/office/drawing/2014/main" id="{F4C0DC9F-B140-4BF1-9FBB-C461CAF833D0}"/>
              </a:ext>
            </a:extLst>
          </p:cNvPr>
          <p:cNvSpPr>
            <a:spLocks/>
          </p:cNvSpPr>
          <p:nvPr/>
        </p:nvSpPr>
        <p:spPr>
          <a:xfrm>
            <a:off x="4976854" y="4010071"/>
            <a:ext cx="278168" cy="231579"/>
          </a:xfrm>
          <a:custGeom>
            <a:avLst/>
            <a:gdLst>
              <a:gd name="connsiteX0" fmla="*/ 482197 w 526297"/>
              <a:gd name="connsiteY0" fmla="*/ 133350 h 438150"/>
              <a:gd name="connsiteX1" fmla="*/ 526298 w 526297"/>
              <a:gd name="connsiteY1" fmla="*/ 177451 h 438150"/>
              <a:gd name="connsiteX2" fmla="*/ 526203 w 526297"/>
              <a:gd name="connsiteY2" fmla="*/ 180880 h 438150"/>
              <a:gd name="connsiteX3" fmla="*/ 512867 w 526297"/>
              <a:gd name="connsiteY3" fmla="*/ 354616 h 438150"/>
              <a:gd name="connsiteX4" fmla="*/ 484388 w 526297"/>
              <a:gd name="connsiteY4" fmla="*/ 381000 h 438150"/>
              <a:gd name="connsiteX5" fmla="*/ 453622 w 526297"/>
              <a:gd name="connsiteY5" fmla="*/ 381000 h 438150"/>
              <a:gd name="connsiteX6" fmla="*/ 453622 w 526297"/>
              <a:gd name="connsiteY6" fmla="*/ 438150 h 438150"/>
              <a:gd name="connsiteX7" fmla="*/ 434572 w 526297"/>
              <a:gd name="connsiteY7" fmla="*/ 438150 h 438150"/>
              <a:gd name="connsiteX8" fmla="*/ 434572 w 526297"/>
              <a:gd name="connsiteY8" fmla="*/ 381000 h 438150"/>
              <a:gd name="connsiteX9" fmla="*/ 91672 w 526297"/>
              <a:gd name="connsiteY9" fmla="*/ 381000 h 438150"/>
              <a:gd name="connsiteX10" fmla="*/ 91672 w 526297"/>
              <a:gd name="connsiteY10" fmla="*/ 438150 h 438150"/>
              <a:gd name="connsiteX11" fmla="*/ 72622 w 526297"/>
              <a:gd name="connsiteY11" fmla="*/ 438150 h 438150"/>
              <a:gd name="connsiteX12" fmla="*/ 72622 w 526297"/>
              <a:gd name="connsiteY12" fmla="*/ 381000 h 438150"/>
              <a:gd name="connsiteX13" fmla="*/ 41952 w 526297"/>
              <a:gd name="connsiteY13" fmla="*/ 381000 h 438150"/>
              <a:gd name="connsiteX14" fmla="*/ 13472 w 526297"/>
              <a:gd name="connsiteY14" fmla="*/ 354616 h 438150"/>
              <a:gd name="connsiteX15" fmla="*/ 137 w 526297"/>
              <a:gd name="connsiteY15" fmla="*/ 180880 h 438150"/>
              <a:gd name="connsiteX16" fmla="*/ 40714 w 526297"/>
              <a:gd name="connsiteY16" fmla="*/ 133541 h 438150"/>
              <a:gd name="connsiteX17" fmla="*/ 44142 w 526297"/>
              <a:gd name="connsiteY17" fmla="*/ 133445 h 438150"/>
              <a:gd name="connsiteX18" fmla="*/ 100531 w 526297"/>
              <a:gd name="connsiteY18" fmla="*/ 180213 h 438150"/>
              <a:gd name="connsiteX19" fmla="*/ 120247 w 526297"/>
              <a:gd name="connsiteY19" fmla="*/ 285750 h 438150"/>
              <a:gd name="connsiteX20" fmla="*/ 405997 w 526297"/>
              <a:gd name="connsiteY20" fmla="*/ 285750 h 438150"/>
              <a:gd name="connsiteX21" fmla="*/ 425809 w 526297"/>
              <a:gd name="connsiteY21" fmla="*/ 180118 h 438150"/>
              <a:gd name="connsiteX22" fmla="*/ 482197 w 526297"/>
              <a:gd name="connsiteY22" fmla="*/ 133350 h 438150"/>
              <a:gd name="connsiteX23" fmla="*/ 415522 w 526297"/>
              <a:gd name="connsiteY23" fmla="*/ 0 h 438150"/>
              <a:gd name="connsiteX24" fmla="*/ 482197 w 526297"/>
              <a:gd name="connsiteY24" fmla="*/ 66675 h 438150"/>
              <a:gd name="connsiteX25" fmla="*/ 482197 w 526297"/>
              <a:gd name="connsiteY25" fmla="*/ 114776 h 438150"/>
              <a:gd name="connsiteX26" fmla="*/ 475053 w 526297"/>
              <a:gd name="connsiteY26" fmla="*/ 114300 h 438150"/>
              <a:gd name="connsiteX27" fmla="*/ 410664 w 526297"/>
              <a:gd name="connsiteY27" fmla="*/ 165830 h 438150"/>
              <a:gd name="connsiteX28" fmla="*/ 410188 w 526297"/>
              <a:gd name="connsiteY28" fmla="*/ 168116 h 438150"/>
              <a:gd name="connsiteX29" fmla="*/ 391710 w 526297"/>
              <a:gd name="connsiteY29" fmla="*/ 266700 h 438150"/>
              <a:gd name="connsiteX30" fmla="*/ 134535 w 526297"/>
              <a:gd name="connsiteY30" fmla="*/ 266700 h 438150"/>
              <a:gd name="connsiteX31" fmla="*/ 116057 w 526297"/>
              <a:gd name="connsiteY31" fmla="*/ 168116 h 438150"/>
              <a:gd name="connsiteX32" fmla="*/ 51191 w 526297"/>
              <a:gd name="connsiteY32" fmla="*/ 114300 h 438150"/>
              <a:gd name="connsiteX33" fmla="*/ 53572 w 526297"/>
              <a:gd name="connsiteY33" fmla="*/ 66675 h 438150"/>
              <a:gd name="connsiteX34" fmla="*/ 120247 w 526297"/>
              <a:gd name="connsiteY34" fmla="*/ 0 h 438150"/>
              <a:gd name="connsiteX35" fmla="*/ 415522 w 526297"/>
              <a:gd name="connsiteY35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6297" h="438150">
                <a:moveTo>
                  <a:pt x="482197" y="133350"/>
                </a:moveTo>
                <a:cubicBezTo>
                  <a:pt x="506582" y="133350"/>
                  <a:pt x="526298" y="153067"/>
                  <a:pt x="526298" y="177451"/>
                </a:cubicBezTo>
                <a:cubicBezTo>
                  <a:pt x="526298" y="178594"/>
                  <a:pt x="526298" y="179737"/>
                  <a:pt x="526203" y="180880"/>
                </a:cubicBezTo>
                <a:lnTo>
                  <a:pt x="512867" y="354616"/>
                </a:lnTo>
                <a:cubicBezTo>
                  <a:pt x="511724" y="369475"/>
                  <a:pt x="499343" y="381000"/>
                  <a:pt x="484388" y="381000"/>
                </a:cubicBezTo>
                <a:lnTo>
                  <a:pt x="453622" y="381000"/>
                </a:lnTo>
                <a:lnTo>
                  <a:pt x="453622" y="438150"/>
                </a:lnTo>
                <a:lnTo>
                  <a:pt x="434572" y="438150"/>
                </a:lnTo>
                <a:lnTo>
                  <a:pt x="434572" y="381000"/>
                </a:lnTo>
                <a:lnTo>
                  <a:pt x="91672" y="381000"/>
                </a:lnTo>
                <a:lnTo>
                  <a:pt x="91672" y="438150"/>
                </a:lnTo>
                <a:lnTo>
                  <a:pt x="72622" y="438150"/>
                </a:lnTo>
                <a:lnTo>
                  <a:pt x="72622" y="381000"/>
                </a:lnTo>
                <a:lnTo>
                  <a:pt x="41952" y="381000"/>
                </a:lnTo>
                <a:cubicBezTo>
                  <a:pt x="26998" y="381000"/>
                  <a:pt x="14615" y="369475"/>
                  <a:pt x="13472" y="354616"/>
                </a:cubicBezTo>
                <a:lnTo>
                  <a:pt x="137" y="180880"/>
                </a:lnTo>
                <a:cubicBezTo>
                  <a:pt x="-1768" y="156591"/>
                  <a:pt x="16424" y="135350"/>
                  <a:pt x="40714" y="133541"/>
                </a:cubicBezTo>
                <a:cubicBezTo>
                  <a:pt x="41857" y="133445"/>
                  <a:pt x="42999" y="133445"/>
                  <a:pt x="44142" y="133445"/>
                </a:cubicBezTo>
                <a:cubicBezTo>
                  <a:pt x="71765" y="133445"/>
                  <a:pt x="95482" y="153067"/>
                  <a:pt x="100531" y="180213"/>
                </a:cubicBezTo>
                <a:lnTo>
                  <a:pt x="120247" y="285750"/>
                </a:lnTo>
                <a:lnTo>
                  <a:pt x="405997" y="285750"/>
                </a:lnTo>
                <a:lnTo>
                  <a:pt x="425809" y="180118"/>
                </a:lnTo>
                <a:cubicBezTo>
                  <a:pt x="430857" y="152972"/>
                  <a:pt x="454574" y="133350"/>
                  <a:pt x="482197" y="133350"/>
                </a:cubicBezTo>
                <a:close/>
                <a:moveTo>
                  <a:pt x="415522" y="0"/>
                </a:moveTo>
                <a:cubicBezTo>
                  <a:pt x="452384" y="0"/>
                  <a:pt x="482197" y="29813"/>
                  <a:pt x="482197" y="66675"/>
                </a:cubicBezTo>
                <a:lnTo>
                  <a:pt x="482197" y="114776"/>
                </a:lnTo>
                <a:cubicBezTo>
                  <a:pt x="479816" y="114491"/>
                  <a:pt x="477435" y="114300"/>
                  <a:pt x="475053" y="114300"/>
                </a:cubicBezTo>
                <a:cubicBezTo>
                  <a:pt x="444097" y="114300"/>
                  <a:pt x="417427" y="135827"/>
                  <a:pt x="410664" y="165830"/>
                </a:cubicBezTo>
                <a:lnTo>
                  <a:pt x="410188" y="168116"/>
                </a:lnTo>
                <a:lnTo>
                  <a:pt x="391710" y="266700"/>
                </a:lnTo>
                <a:lnTo>
                  <a:pt x="134535" y="266700"/>
                </a:lnTo>
                <a:lnTo>
                  <a:pt x="116057" y="168116"/>
                </a:lnTo>
                <a:cubicBezTo>
                  <a:pt x="110245" y="136874"/>
                  <a:pt x="82909" y="114300"/>
                  <a:pt x="51191" y="114300"/>
                </a:cubicBezTo>
                <a:lnTo>
                  <a:pt x="53572" y="66675"/>
                </a:lnTo>
                <a:cubicBezTo>
                  <a:pt x="53572" y="29813"/>
                  <a:pt x="83385" y="0"/>
                  <a:pt x="120247" y="0"/>
                </a:cubicBezTo>
                <a:lnTo>
                  <a:pt x="41552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5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2" name="任意多边形: 形状 171">
            <a:extLst>
              <a:ext uri="{FF2B5EF4-FFF2-40B4-BE49-F238E27FC236}">
                <a16:creationId xmlns:a16="http://schemas.microsoft.com/office/drawing/2014/main" id="{4AEB3156-2AEF-4932-8806-F470C63ACB16}"/>
              </a:ext>
            </a:extLst>
          </p:cNvPr>
          <p:cNvSpPr>
            <a:spLocks/>
          </p:cNvSpPr>
          <p:nvPr/>
        </p:nvSpPr>
        <p:spPr>
          <a:xfrm>
            <a:off x="6426420" y="3187902"/>
            <a:ext cx="206051" cy="278168"/>
          </a:xfrm>
          <a:custGeom>
            <a:avLst/>
            <a:gdLst>
              <a:gd name="connsiteX0" fmla="*/ 85725 w 381000"/>
              <a:gd name="connsiteY0" fmla="*/ 38100 h 514350"/>
              <a:gd name="connsiteX1" fmla="*/ 85725 w 381000"/>
              <a:gd name="connsiteY1" fmla="*/ 57150 h 514350"/>
              <a:gd name="connsiteX2" fmla="*/ 121920 w 381000"/>
              <a:gd name="connsiteY2" fmla="*/ 95250 h 514350"/>
              <a:gd name="connsiteX3" fmla="*/ 123825 w 381000"/>
              <a:gd name="connsiteY3" fmla="*/ 95250 h 514350"/>
              <a:gd name="connsiteX4" fmla="*/ 257175 w 381000"/>
              <a:gd name="connsiteY4" fmla="*/ 95250 h 514350"/>
              <a:gd name="connsiteX5" fmla="*/ 295275 w 381000"/>
              <a:gd name="connsiteY5" fmla="*/ 59055 h 514350"/>
              <a:gd name="connsiteX6" fmla="*/ 295275 w 381000"/>
              <a:gd name="connsiteY6" fmla="*/ 57150 h 514350"/>
              <a:gd name="connsiteX7" fmla="*/ 295275 w 381000"/>
              <a:gd name="connsiteY7" fmla="*/ 38100 h 514350"/>
              <a:gd name="connsiteX8" fmla="*/ 352425 w 381000"/>
              <a:gd name="connsiteY8" fmla="*/ 38100 h 514350"/>
              <a:gd name="connsiteX9" fmla="*/ 381000 w 381000"/>
              <a:gd name="connsiteY9" fmla="*/ 66675 h 514350"/>
              <a:gd name="connsiteX10" fmla="*/ 381000 w 381000"/>
              <a:gd name="connsiteY10" fmla="*/ 485775 h 514350"/>
              <a:gd name="connsiteX11" fmla="*/ 352425 w 381000"/>
              <a:gd name="connsiteY11" fmla="*/ 514350 h 514350"/>
              <a:gd name="connsiteX12" fmla="*/ 28575 w 381000"/>
              <a:gd name="connsiteY12" fmla="*/ 514350 h 514350"/>
              <a:gd name="connsiteX13" fmla="*/ 0 w 381000"/>
              <a:gd name="connsiteY13" fmla="*/ 485775 h 514350"/>
              <a:gd name="connsiteX14" fmla="*/ 0 w 381000"/>
              <a:gd name="connsiteY14" fmla="*/ 66675 h 514350"/>
              <a:gd name="connsiteX15" fmla="*/ 28575 w 381000"/>
              <a:gd name="connsiteY15" fmla="*/ 38100 h 514350"/>
              <a:gd name="connsiteX16" fmla="*/ 85725 w 381000"/>
              <a:gd name="connsiteY16" fmla="*/ 38100 h 514350"/>
              <a:gd name="connsiteX17" fmla="*/ 190500 w 381000"/>
              <a:gd name="connsiteY17" fmla="*/ 333375 h 514350"/>
              <a:gd name="connsiteX18" fmla="*/ 76200 w 381000"/>
              <a:gd name="connsiteY18" fmla="*/ 333375 h 514350"/>
              <a:gd name="connsiteX19" fmla="*/ 76200 w 381000"/>
              <a:gd name="connsiteY19" fmla="*/ 352425 h 514350"/>
              <a:gd name="connsiteX20" fmla="*/ 190500 w 381000"/>
              <a:gd name="connsiteY20" fmla="*/ 352425 h 514350"/>
              <a:gd name="connsiteX21" fmla="*/ 190500 w 381000"/>
              <a:gd name="connsiteY21" fmla="*/ 333375 h 514350"/>
              <a:gd name="connsiteX22" fmla="*/ 304800 w 381000"/>
              <a:gd name="connsiteY22" fmla="*/ 257175 h 514350"/>
              <a:gd name="connsiteX23" fmla="*/ 76200 w 381000"/>
              <a:gd name="connsiteY23" fmla="*/ 257175 h 514350"/>
              <a:gd name="connsiteX24" fmla="*/ 76200 w 381000"/>
              <a:gd name="connsiteY24" fmla="*/ 276225 h 514350"/>
              <a:gd name="connsiteX25" fmla="*/ 304800 w 381000"/>
              <a:gd name="connsiteY25" fmla="*/ 276225 h 514350"/>
              <a:gd name="connsiteX26" fmla="*/ 304800 w 381000"/>
              <a:gd name="connsiteY26" fmla="*/ 257175 h 514350"/>
              <a:gd name="connsiteX27" fmla="*/ 304800 w 381000"/>
              <a:gd name="connsiteY27" fmla="*/ 180975 h 514350"/>
              <a:gd name="connsiteX28" fmla="*/ 76200 w 381000"/>
              <a:gd name="connsiteY28" fmla="*/ 180975 h 514350"/>
              <a:gd name="connsiteX29" fmla="*/ 76200 w 381000"/>
              <a:gd name="connsiteY29" fmla="*/ 200025 h 514350"/>
              <a:gd name="connsiteX30" fmla="*/ 304800 w 381000"/>
              <a:gd name="connsiteY30" fmla="*/ 200025 h 514350"/>
              <a:gd name="connsiteX31" fmla="*/ 304800 w 381000"/>
              <a:gd name="connsiteY31" fmla="*/ 180975 h 514350"/>
              <a:gd name="connsiteX32" fmla="*/ 247650 w 381000"/>
              <a:gd name="connsiteY32" fmla="*/ 0 h 514350"/>
              <a:gd name="connsiteX33" fmla="*/ 276225 w 381000"/>
              <a:gd name="connsiteY33" fmla="*/ 28575 h 514350"/>
              <a:gd name="connsiteX34" fmla="*/ 276225 w 381000"/>
              <a:gd name="connsiteY34" fmla="*/ 47625 h 514350"/>
              <a:gd name="connsiteX35" fmla="*/ 247650 w 381000"/>
              <a:gd name="connsiteY35" fmla="*/ 76200 h 514350"/>
              <a:gd name="connsiteX36" fmla="*/ 133350 w 381000"/>
              <a:gd name="connsiteY36" fmla="*/ 76200 h 514350"/>
              <a:gd name="connsiteX37" fmla="*/ 104775 w 381000"/>
              <a:gd name="connsiteY37" fmla="*/ 47625 h 514350"/>
              <a:gd name="connsiteX38" fmla="*/ 104775 w 381000"/>
              <a:gd name="connsiteY38" fmla="*/ 28575 h 514350"/>
              <a:gd name="connsiteX39" fmla="*/ 133350 w 381000"/>
              <a:gd name="connsiteY39" fmla="*/ 0 h 514350"/>
              <a:gd name="connsiteX40" fmla="*/ 247650 w 381000"/>
              <a:gd name="connsiteY40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81000" h="514350">
                <a:moveTo>
                  <a:pt x="85725" y="38100"/>
                </a:moveTo>
                <a:lnTo>
                  <a:pt x="85725" y="57150"/>
                </a:lnTo>
                <a:cubicBezTo>
                  <a:pt x="85725" y="77534"/>
                  <a:pt x="101727" y="94202"/>
                  <a:pt x="121920" y="95250"/>
                </a:cubicBezTo>
                <a:lnTo>
                  <a:pt x="123825" y="95250"/>
                </a:lnTo>
                <a:lnTo>
                  <a:pt x="257175" y="95250"/>
                </a:lnTo>
                <a:cubicBezTo>
                  <a:pt x="277559" y="95250"/>
                  <a:pt x="294227" y="79248"/>
                  <a:pt x="295275" y="59055"/>
                </a:cubicBezTo>
                <a:lnTo>
                  <a:pt x="295275" y="57150"/>
                </a:lnTo>
                <a:lnTo>
                  <a:pt x="295275" y="38100"/>
                </a:lnTo>
                <a:lnTo>
                  <a:pt x="352425" y="38100"/>
                </a:lnTo>
                <a:cubicBezTo>
                  <a:pt x="368236" y="38100"/>
                  <a:pt x="381000" y="50864"/>
                  <a:pt x="381000" y="66675"/>
                </a:cubicBezTo>
                <a:lnTo>
                  <a:pt x="381000" y="485775"/>
                </a:lnTo>
                <a:cubicBezTo>
                  <a:pt x="381000" y="501587"/>
                  <a:pt x="368236" y="514350"/>
                  <a:pt x="352425" y="514350"/>
                </a:cubicBezTo>
                <a:lnTo>
                  <a:pt x="28575" y="514350"/>
                </a:lnTo>
                <a:cubicBezTo>
                  <a:pt x="12764" y="514350"/>
                  <a:pt x="0" y="501587"/>
                  <a:pt x="0" y="485775"/>
                </a:cubicBezTo>
                <a:lnTo>
                  <a:pt x="0" y="66675"/>
                </a:lnTo>
                <a:cubicBezTo>
                  <a:pt x="0" y="50864"/>
                  <a:pt x="12764" y="38100"/>
                  <a:pt x="28575" y="38100"/>
                </a:cubicBezTo>
                <a:lnTo>
                  <a:pt x="85725" y="38100"/>
                </a:lnTo>
                <a:close/>
                <a:moveTo>
                  <a:pt x="190500" y="333375"/>
                </a:moveTo>
                <a:lnTo>
                  <a:pt x="76200" y="333375"/>
                </a:lnTo>
                <a:lnTo>
                  <a:pt x="76200" y="352425"/>
                </a:lnTo>
                <a:lnTo>
                  <a:pt x="190500" y="352425"/>
                </a:lnTo>
                <a:lnTo>
                  <a:pt x="190500" y="333375"/>
                </a:lnTo>
                <a:close/>
                <a:moveTo>
                  <a:pt x="304800" y="257175"/>
                </a:moveTo>
                <a:lnTo>
                  <a:pt x="76200" y="257175"/>
                </a:lnTo>
                <a:lnTo>
                  <a:pt x="76200" y="276225"/>
                </a:lnTo>
                <a:lnTo>
                  <a:pt x="304800" y="276225"/>
                </a:lnTo>
                <a:lnTo>
                  <a:pt x="304800" y="257175"/>
                </a:lnTo>
                <a:close/>
                <a:moveTo>
                  <a:pt x="304800" y="180975"/>
                </a:moveTo>
                <a:lnTo>
                  <a:pt x="76200" y="180975"/>
                </a:lnTo>
                <a:lnTo>
                  <a:pt x="76200" y="200025"/>
                </a:lnTo>
                <a:lnTo>
                  <a:pt x="304800" y="200025"/>
                </a:lnTo>
                <a:lnTo>
                  <a:pt x="304800" y="180975"/>
                </a:lnTo>
                <a:close/>
                <a:moveTo>
                  <a:pt x="247650" y="0"/>
                </a:moveTo>
                <a:cubicBezTo>
                  <a:pt x="263461" y="0"/>
                  <a:pt x="276225" y="12763"/>
                  <a:pt x="276225" y="28575"/>
                </a:cubicBezTo>
                <a:lnTo>
                  <a:pt x="276225" y="47625"/>
                </a:lnTo>
                <a:cubicBezTo>
                  <a:pt x="276225" y="63437"/>
                  <a:pt x="263461" y="76200"/>
                  <a:pt x="247650" y="76200"/>
                </a:cubicBezTo>
                <a:lnTo>
                  <a:pt x="133350" y="76200"/>
                </a:lnTo>
                <a:cubicBezTo>
                  <a:pt x="117539" y="76200"/>
                  <a:pt x="104775" y="63437"/>
                  <a:pt x="104775" y="47625"/>
                </a:cubicBezTo>
                <a:lnTo>
                  <a:pt x="104775" y="28575"/>
                </a:lnTo>
                <a:cubicBezTo>
                  <a:pt x="104775" y="12763"/>
                  <a:pt x="117539" y="0"/>
                  <a:pt x="133350" y="0"/>
                </a:cubicBezTo>
                <a:lnTo>
                  <a:pt x="24765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3" name="任意多边形: 形状 172">
            <a:extLst>
              <a:ext uri="{FF2B5EF4-FFF2-40B4-BE49-F238E27FC236}">
                <a16:creationId xmlns:a16="http://schemas.microsoft.com/office/drawing/2014/main" id="{D3EED5AE-F4E9-446F-BC0C-E6035F31ACBF}"/>
              </a:ext>
            </a:extLst>
          </p:cNvPr>
          <p:cNvSpPr>
            <a:spLocks/>
          </p:cNvSpPr>
          <p:nvPr/>
        </p:nvSpPr>
        <p:spPr>
          <a:xfrm>
            <a:off x="7707645" y="4080239"/>
            <a:ext cx="278168" cy="253332"/>
          </a:xfrm>
          <a:custGeom>
            <a:avLst/>
            <a:gdLst>
              <a:gd name="connsiteX0" fmla="*/ 123825 w 533400"/>
              <a:gd name="connsiteY0" fmla="*/ 228600 h 485775"/>
              <a:gd name="connsiteX1" fmla="*/ 123825 w 533400"/>
              <a:gd name="connsiteY1" fmla="*/ 276225 h 485775"/>
              <a:gd name="connsiteX2" fmla="*/ 142875 w 533400"/>
              <a:gd name="connsiteY2" fmla="*/ 276225 h 485775"/>
              <a:gd name="connsiteX3" fmla="*/ 142875 w 533400"/>
              <a:gd name="connsiteY3" fmla="*/ 228600 h 485775"/>
              <a:gd name="connsiteX4" fmla="*/ 390525 w 533400"/>
              <a:gd name="connsiteY4" fmla="*/ 228600 h 485775"/>
              <a:gd name="connsiteX5" fmla="*/ 390525 w 533400"/>
              <a:gd name="connsiteY5" fmla="*/ 276225 h 485775"/>
              <a:gd name="connsiteX6" fmla="*/ 409575 w 533400"/>
              <a:gd name="connsiteY6" fmla="*/ 276225 h 485775"/>
              <a:gd name="connsiteX7" fmla="*/ 409575 w 533400"/>
              <a:gd name="connsiteY7" fmla="*/ 228600 h 485775"/>
              <a:gd name="connsiteX8" fmla="*/ 533400 w 533400"/>
              <a:gd name="connsiteY8" fmla="*/ 228600 h 485775"/>
              <a:gd name="connsiteX9" fmla="*/ 533400 w 533400"/>
              <a:gd name="connsiteY9" fmla="*/ 457200 h 485775"/>
              <a:gd name="connsiteX10" fmla="*/ 504825 w 533400"/>
              <a:gd name="connsiteY10" fmla="*/ 485775 h 485775"/>
              <a:gd name="connsiteX11" fmla="*/ 28575 w 533400"/>
              <a:gd name="connsiteY11" fmla="*/ 485775 h 485775"/>
              <a:gd name="connsiteX12" fmla="*/ 0 w 533400"/>
              <a:gd name="connsiteY12" fmla="*/ 457200 h 485775"/>
              <a:gd name="connsiteX13" fmla="*/ 0 w 533400"/>
              <a:gd name="connsiteY13" fmla="*/ 228600 h 485775"/>
              <a:gd name="connsiteX14" fmla="*/ 123825 w 533400"/>
              <a:gd name="connsiteY14" fmla="*/ 228600 h 485775"/>
              <a:gd name="connsiteX15" fmla="*/ 371475 w 533400"/>
              <a:gd name="connsiteY15" fmla="*/ 0 h 485775"/>
              <a:gd name="connsiteX16" fmla="*/ 409575 w 533400"/>
              <a:gd name="connsiteY16" fmla="*/ 36195 h 485775"/>
              <a:gd name="connsiteX17" fmla="*/ 409575 w 533400"/>
              <a:gd name="connsiteY17" fmla="*/ 38100 h 485775"/>
              <a:gd name="connsiteX18" fmla="*/ 409575 w 533400"/>
              <a:gd name="connsiteY18" fmla="*/ 114300 h 485775"/>
              <a:gd name="connsiteX19" fmla="*/ 504825 w 533400"/>
              <a:gd name="connsiteY19" fmla="*/ 114300 h 485775"/>
              <a:gd name="connsiteX20" fmla="*/ 533400 w 533400"/>
              <a:gd name="connsiteY20" fmla="*/ 142875 h 485775"/>
              <a:gd name="connsiteX21" fmla="*/ 533400 w 533400"/>
              <a:gd name="connsiteY21" fmla="*/ 209550 h 485775"/>
              <a:gd name="connsiteX22" fmla="*/ 0 w 533400"/>
              <a:gd name="connsiteY22" fmla="*/ 209550 h 485775"/>
              <a:gd name="connsiteX23" fmla="*/ 0 w 533400"/>
              <a:gd name="connsiteY23" fmla="*/ 142875 h 485775"/>
              <a:gd name="connsiteX24" fmla="*/ 28575 w 533400"/>
              <a:gd name="connsiteY24" fmla="*/ 114300 h 485775"/>
              <a:gd name="connsiteX25" fmla="*/ 123825 w 533400"/>
              <a:gd name="connsiteY25" fmla="*/ 114300 h 485775"/>
              <a:gd name="connsiteX26" fmla="*/ 123825 w 533400"/>
              <a:gd name="connsiteY26" fmla="*/ 38100 h 485775"/>
              <a:gd name="connsiteX27" fmla="*/ 160020 w 533400"/>
              <a:gd name="connsiteY27" fmla="*/ 0 h 485775"/>
              <a:gd name="connsiteX28" fmla="*/ 161925 w 533400"/>
              <a:gd name="connsiteY28" fmla="*/ 0 h 485775"/>
              <a:gd name="connsiteX29" fmla="*/ 371475 w 533400"/>
              <a:gd name="connsiteY29" fmla="*/ 0 h 485775"/>
              <a:gd name="connsiteX30" fmla="*/ 371475 w 533400"/>
              <a:gd name="connsiteY30" fmla="*/ 19050 h 485775"/>
              <a:gd name="connsiteX31" fmla="*/ 161925 w 533400"/>
              <a:gd name="connsiteY31" fmla="*/ 19050 h 485775"/>
              <a:gd name="connsiteX32" fmla="*/ 142970 w 533400"/>
              <a:gd name="connsiteY32" fmla="*/ 36671 h 485775"/>
              <a:gd name="connsiteX33" fmla="*/ 142875 w 533400"/>
              <a:gd name="connsiteY33" fmla="*/ 38100 h 485775"/>
              <a:gd name="connsiteX34" fmla="*/ 142875 w 533400"/>
              <a:gd name="connsiteY34" fmla="*/ 114300 h 485775"/>
              <a:gd name="connsiteX35" fmla="*/ 390525 w 533400"/>
              <a:gd name="connsiteY35" fmla="*/ 114300 h 485775"/>
              <a:gd name="connsiteX36" fmla="*/ 390525 w 533400"/>
              <a:gd name="connsiteY36" fmla="*/ 38100 h 485775"/>
              <a:gd name="connsiteX37" fmla="*/ 374333 w 533400"/>
              <a:gd name="connsiteY37" fmla="*/ 19241 h 485775"/>
              <a:gd name="connsiteX38" fmla="*/ 372904 w 533400"/>
              <a:gd name="connsiteY38" fmla="*/ 19050 h 485775"/>
              <a:gd name="connsiteX39" fmla="*/ 371475 w 533400"/>
              <a:gd name="connsiteY39" fmla="*/ 1905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3825" y="228600"/>
                </a:moveTo>
                <a:lnTo>
                  <a:pt x="123825" y="276225"/>
                </a:lnTo>
                <a:lnTo>
                  <a:pt x="142875" y="276225"/>
                </a:lnTo>
                <a:lnTo>
                  <a:pt x="142875" y="228600"/>
                </a:lnTo>
                <a:lnTo>
                  <a:pt x="390525" y="228600"/>
                </a:lnTo>
                <a:lnTo>
                  <a:pt x="390525" y="276225"/>
                </a:lnTo>
                <a:lnTo>
                  <a:pt x="409575" y="276225"/>
                </a:lnTo>
                <a:lnTo>
                  <a:pt x="409575" y="228600"/>
                </a:lnTo>
                <a:lnTo>
                  <a:pt x="533400" y="228600"/>
                </a:lnTo>
                <a:lnTo>
                  <a:pt x="533400" y="457200"/>
                </a:lnTo>
                <a:cubicBezTo>
                  <a:pt x="533400" y="473012"/>
                  <a:pt x="520637" y="485775"/>
                  <a:pt x="504825" y="485775"/>
                </a:cubicBezTo>
                <a:lnTo>
                  <a:pt x="28575" y="485775"/>
                </a:lnTo>
                <a:cubicBezTo>
                  <a:pt x="12763" y="485775"/>
                  <a:pt x="0" y="473012"/>
                  <a:pt x="0" y="457200"/>
                </a:cubicBezTo>
                <a:lnTo>
                  <a:pt x="0" y="228600"/>
                </a:lnTo>
                <a:lnTo>
                  <a:pt x="123825" y="228600"/>
                </a:lnTo>
                <a:close/>
                <a:moveTo>
                  <a:pt x="371475" y="0"/>
                </a:moveTo>
                <a:cubicBezTo>
                  <a:pt x="391859" y="0"/>
                  <a:pt x="408527" y="16002"/>
                  <a:pt x="409575" y="36195"/>
                </a:cubicBezTo>
                <a:lnTo>
                  <a:pt x="409575" y="38100"/>
                </a:lnTo>
                <a:lnTo>
                  <a:pt x="409575" y="114300"/>
                </a:lnTo>
                <a:lnTo>
                  <a:pt x="504825" y="114300"/>
                </a:lnTo>
                <a:cubicBezTo>
                  <a:pt x="520637" y="114300"/>
                  <a:pt x="533400" y="127064"/>
                  <a:pt x="533400" y="142875"/>
                </a:cubicBezTo>
                <a:lnTo>
                  <a:pt x="533400" y="209550"/>
                </a:lnTo>
                <a:lnTo>
                  <a:pt x="0" y="209550"/>
                </a:lnTo>
                <a:lnTo>
                  <a:pt x="0" y="142875"/>
                </a:lnTo>
                <a:cubicBezTo>
                  <a:pt x="0" y="127064"/>
                  <a:pt x="12763" y="114300"/>
                  <a:pt x="28575" y="114300"/>
                </a:cubicBezTo>
                <a:lnTo>
                  <a:pt x="123825" y="114300"/>
                </a:lnTo>
                <a:lnTo>
                  <a:pt x="123825" y="38100"/>
                </a:lnTo>
                <a:cubicBezTo>
                  <a:pt x="123825" y="17716"/>
                  <a:pt x="139828" y="1048"/>
                  <a:pt x="160020" y="0"/>
                </a:cubicBezTo>
                <a:lnTo>
                  <a:pt x="161925" y="0"/>
                </a:lnTo>
                <a:lnTo>
                  <a:pt x="371475" y="0"/>
                </a:lnTo>
                <a:close/>
                <a:moveTo>
                  <a:pt x="371475" y="19050"/>
                </a:moveTo>
                <a:lnTo>
                  <a:pt x="161925" y="19050"/>
                </a:lnTo>
                <a:cubicBezTo>
                  <a:pt x="151923" y="19050"/>
                  <a:pt x="143637" y="26861"/>
                  <a:pt x="142970" y="36671"/>
                </a:cubicBezTo>
                <a:lnTo>
                  <a:pt x="142875" y="38100"/>
                </a:lnTo>
                <a:lnTo>
                  <a:pt x="142875" y="114300"/>
                </a:lnTo>
                <a:lnTo>
                  <a:pt x="390525" y="114300"/>
                </a:lnTo>
                <a:lnTo>
                  <a:pt x="390525" y="38100"/>
                </a:lnTo>
                <a:cubicBezTo>
                  <a:pt x="390525" y="28575"/>
                  <a:pt x="383477" y="20669"/>
                  <a:pt x="374333" y="19241"/>
                </a:cubicBezTo>
                <a:lnTo>
                  <a:pt x="372904" y="19050"/>
                </a:lnTo>
                <a:lnTo>
                  <a:pt x="371475" y="190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4" name="任意多边形: 形状 173">
            <a:extLst>
              <a:ext uri="{FF2B5EF4-FFF2-40B4-BE49-F238E27FC236}">
                <a16:creationId xmlns:a16="http://schemas.microsoft.com/office/drawing/2014/main" id="{5B9B867B-2DD4-4DEC-8099-659FD2C7F662}"/>
              </a:ext>
            </a:extLst>
          </p:cNvPr>
          <p:cNvSpPr>
            <a:spLocks/>
          </p:cNvSpPr>
          <p:nvPr/>
        </p:nvSpPr>
        <p:spPr>
          <a:xfrm>
            <a:off x="8972559" y="3188451"/>
            <a:ext cx="253767" cy="278168"/>
          </a:xfrm>
          <a:custGeom>
            <a:avLst/>
            <a:gdLst>
              <a:gd name="connsiteX0" fmla="*/ 247650 w 495300"/>
              <a:gd name="connsiteY0" fmla="*/ 0 h 542925"/>
              <a:gd name="connsiteX1" fmla="*/ 495300 w 495300"/>
              <a:gd name="connsiteY1" fmla="*/ 247650 h 542925"/>
              <a:gd name="connsiteX2" fmla="*/ 322707 w 495300"/>
              <a:gd name="connsiteY2" fmla="*/ 483775 h 542925"/>
              <a:gd name="connsiteX3" fmla="*/ 345853 w 495300"/>
              <a:gd name="connsiteY3" fmla="*/ 523875 h 542925"/>
              <a:gd name="connsiteX4" fmla="*/ 419100 w 495300"/>
              <a:gd name="connsiteY4" fmla="*/ 523875 h 542925"/>
              <a:gd name="connsiteX5" fmla="*/ 419100 w 495300"/>
              <a:gd name="connsiteY5" fmla="*/ 542925 h 542925"/>
              <a:gd name="connsiteX6" fmla="*/ 76200 w 495300"/>
              <a:gd name="connsiteY6" fmla="*/ 542925 h 542925"/>
              <a:gd name="connsiteX7" fmla="*/ 76200 w 495300"/>
              <a:gd name="connsiteY7" fmla="*/ 523875 h 542925"/>
              <a:gd name="connsiteX8" fmla="*/ 149447 w 495300"/>
              <a:gd name="connsiteY8" fmla="*/ 523875 h 542925"/>
              <a:gd name="connsiteX9" fmla="*/ 172593 w 495300"/>
              <a:gd name="connsiteY9" fmla="*/ 483775 h 542925"/>
              <a:gd name="connsiteX10" fmla="*/ 0 w 495300"/>
              <a:gd name="connsiteY10" fmla="*/ 247650 h 542925"/>
              <a:gd name="connsiteX11" fmla="*/ 247650 w 495300"/>
              <a:gd name="connsiteY11" fmla="*/ 0 h 542925"/>
              <a:gd name="connsiteX12" fmla="*/ 191643 w 495300"/>
              <a:gd name="connsiteY12" fmla="*/ 488918 h 542925"/>
              <a:gd name="connsiteX13" fmla="*/ 171450 w 495300"/>
              <a:gd name="connsiteY13" fmla="*/ 523875 h 542925"/>
              <a:gd name="connsiteX14" fmla="*/ 323850 w 495300"/>
              <a:gd name="connsiteY14" fmla="*/ 523875 h 542925"/>
              <a:gd name="connsiteX15" fmla="*/ 303657 w 495300"/>
              <a:gd name="connsiteY15" fmla="*/ 488918 h 542925"/>
              <a:gd name="connsiteX16" fmla="*/ 247650 w 495300"/>
              <a:gd name="connsiteY16" fmla="*/ 495300 h 542925"/>
              <a:gd name="connsiteX17" fmla="*/ 191643 w 495300"/>
              <a:gd name="connsiteY17" fmla="*/ 488918 h 542925"/>
              <a:gd name="connsiteX18" fmla="*/ 247650 w 495300"/>
              <a:gd name="connsiteY18" fmla="*/ 142875 h 542925"/>
              <a:gd name="connsiteX19" fmla="*/ 142875 w 495300"/>
              <a:gd name="connsiteY19" fmla="*/ 247650 h 542925"/>
              <a:gd name="connsiteX20" fmla="*/ 247650 w 495300"/>
              <a:gd name="connsiteY20" fmla="*/ 352425 h 542925"/>
              <a:gd name="connsiteX21" fmla="*/ 352425 w 495300"/>
              <a:gd name="connsiteY21" fmla="*/ 247650 h 542925"/>
              <a:gd name="connsiteX22" fmla="*/ 247650 w 495300"/>
              <a:gd name="connsiteY22" fmla="*/ 142875 h 542925"/>
              <a:gd name="connsiteX23" fmla="*/ 366713 w 495300"/>
              <a:gd name="connsiteY23" fmla="*/ 114300 h 542925"/>
              <a:gd name="connsiteX24" fmla="*/ 352425 w 495300"/>
              <a:gd name="connsiteY24" fmla="*/ 128588 h 542925"/>
              <a:gd name="connsiteX25" fmla="*/ 366713 w 495300"/>
              <a:gd name="connsiteY25" fmla="*/ 142875 h 542925"/>
              <a:gd name="connsiteX26" fmla="*/ 381000 w 495300"/>
              <a:gd name="connsiteY26" fmla="*/ 128588 h 542925"/>
              <a:gd name="connsiteX27" fmla="*/ 366713 w 495300"/>
              <a:gd name="connsiteY27" fmla="*/ 11430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7650" y="0"/>
                </a:moveTo>
                <a:cubicBezTo>
                  <a:pt x="384429" y="0"/>
                  <a:pt x="495300" y="110871"/>
                  <a:pt x="495300" y="247650"/>
                </a:cubicBezTo>
                <a:cubicBezTo>
                  <a:pt x="495300" y="358235"/>
                  <a:pt x="422815" y="451961"/>
                  <a:pt x="322707" y="483775"/>
                </a:cubicBezTo>
                <a:lnTo>
                  <a:pt x="345853" y="523875"/>
                </a:lnTo>
                <a:lnTo>
                  <a:pt x="419100" y="523875"/>
                </a:lnTo>
                <a:lnTo>
                  <a:pt x="419100" y="542925"/>
                </a:lnTo>
                <a:lnTo>
                  <a:pt x="76200" y="542925"/>
                </a:lnTo>
                <a:lnTo>
                  <a:pt x="76200" y="523875"/>
                </a:lnTo>
                <a:lnTo>
                  <a:pt x="149447" y="523875"/>
                </a:lnTo>
                <a:lnTo>
                  <a:pt x="172593" y="483775"/>
                </a:lnTo>
                <a:cubicBezTo>
                  <a:pt x="72485" y="451961"/>
                  <a:pt x="0" y="358235"/>
                  <a:pt x="0" y="247650"/>
                </a:cubicBezTo>
                <a:cubicBezTo>
                  <a:pt x="0" y="110871"/>
                  <a:pt x="110871" y="0"/>
                  <a:pt x="247650" y="0"/>
                </a:cubicBezTo>
                <a:close/>
                <a:moveTo>
                  <a:pt x="191643" y="488918"/>
                </a:moveTo>
                <a:lnTo>
                  <a:pt x="171450" y="523875"/>
                </a:lnTo>
                <a:lnTo>
                  <a:pt x="323850" y="523875"/>
                </a:lnTo>
                <a:lnTo>
                  <a:pt x="303657" y="488918"/>
                </a:lnTo>
                <a:cubicBezTo>
                  <a:pt x="285655" y="493109"/>
                  <a:pt x="266891" y="495300"/>
                  <a:pt x="247650" y="495300"/>
                </a:cubicBezTo>
                <a:cubicBezTo>
                  <a:pt x="228409" y="495300"/>
                  <a:pt x="209645" y="493109"/>
                  <a:pt x="191643" y="488918"/>
                </a:cubicBezTo>
                <a:close/>
                <a:moveTo>
                  <a:pt x="247650" y="142875"/>
                </a:moveTo>
                <a:cubicBezTo>
                  <a:pt x="189738" y="142875"/>
                  <a:pt x="142875" y="189738"/>
                  <a:pt x="142875" y="247650"/>
                </a:cubicBezTo>
                <a:cubicBezTo>
                  <a:pt x="142875" y="305562"/>
                  <a:pt x="189738" y="352425"/>
                  <a:pt x="247650" y="352425"/>
                </a:cubicBezTo>
                <a:cubicBezTo>
                  <a:pt x="305562" y="352425"/>
                  <a:pt x="352425" y="305562"/>
                  <a:pt x="352425" y="247650"/>
                </a:cubicBezTo>
                <a:cubicBezTo>
                  <a:pt x="352425" y="189738"/>
                  <a:pt x="305562" y="142875"/>
                  <a:pt x="247650" y="142875"/>
                </a:cubicBezTo>
                <a:close/>
                <a:moveTo>
                  <a:pt x="366713" y="114300"/>
                </a:moveTo>
                <a:cubicBezTo>
                  <a:pt x="358807" y="114300"/>
                  <a:pt x="352425" y="120682"/>
                  <a:pt x="352425" y="128588"/>
                </a:cubicBezTo>
                <a:cubicBezTo>
                  <a:pt x="352425" y="136493"/>
                  <a:pt x="358807" y="142875"/>
                  <a:pt x="366713" y="142875"/>
                </a:cubicBezTo>
                <a:cubicBezTo>
                  <a:pt x="374618" y="142875"/>
                  <a:pt x="381000" y="136493"/>
                  <a:pt x="381000" y="128588"/>
                </a:cubicBezTo>
                <a:cubicBezTo>
                  <a:pt x="381000" y="120682"/>
                  <a:pt x="374618" y="114300"/>
                  <a:pt x="366713" y="1143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5" name="任意多边形: 形状 174">
            <a:extLst>
              <a:ext uri="{FF2B5EF4-FFF2-40B4-BE49-F238E27FC236}">
                <a16:creationId xmlns:a16="http://schemas.microsoft.com/office/drawing/2014/main" id="{9AD2FB50-5D81-473D-A91A-840DEB4D049D}"/>
              </a:ext>
            </a:extLst>
          </p:cNvPr>
          <p:cNvSpPr/>
          <p:nvPr/>
        </p:nvSpPr>
        <p:spPr>
          <a:xfrm>
            <a:off x="8158969" y="1980230"/>
            <a:ext cx="278168" cy="253332"/>
          </a:xfrm>
          <a:custGeom>
            <a:avLst/>
            <a:gdLst>
              <a:gd name="connsiteX0" fmla="*/ 123825 w 533400"/>
              <a:gd name="connsiteY0" fmla="*/ 228600 h 485775"/>
              <a:gd name="connsiteX1" fmla="*/ 123825 w 533400"/>
              <a:gd name="connsiteY1" fmla="*/ 276225 h 485775"/>
              <a:gd name="connsiteX2" fmla="*/ 142875 w 533400"/>
              <a:gd name="connsiteY2" fmla="*/ 276225 h 485775"/>
              <a:gd name="connsiteX3" fmla="*/ 142875 w 533400"/>
              <a:gd name="connsiteY3" fmla="*/ 228600 h 485775"/>
              <a:gd name="connsiteX4" fmla="*/ 390525 w 533400"/>
              <a:gd name="connsiteY4" fmla="*/ 228600 h 485775"/>
              <a:gd name="connsiteX5" fmla="*/ 390525 w 533400"/>
              <a:gd name="connsiteY5" fmla="*/ 276225 h 485775"/>
              <a:gd name="connsiteX6" fmla="*/ 409575 w 533400"/>
              <a:gd name="connsiteY6" fmla="*/ 276225 h 485775"/>
              <a:gd name="connsiteX7" fmla="*/ 409575 w 533400"/>
              <a:gd name="connsiteY7" fmla="*/ 228600 h 485775"/>
              <a:gd name="connsiteX8" fmla="*/ 533400 w 533400"/>
              <a:gd name="connsiteY8" fmla="*/ 228600 h 485775"/>
              <a:gd name="connsiteX9" fmla="*/ 533400 w 533400"/>
              <a:gd name="connsiteY9" fmla="*/ 457200 h 485775"/>
              <a:gd name="connsiteX10" fmla="*/ 504825 w 533400"/>
              <a:gd name="connsiteY10" fmla="*/ 485775 h 485775"/>
              <a:gd name="connsiteX11" fmla="*/ 28575 w 533400"/>
              <a:gd name="connsiteY11" fmla="*/ 485775 h 485775"/>
              <a:gd name="connsiteX12" fmla="*/ 0 w 533400"/>
              <a:gd name="connsiteY12" fmla="*/ 457200 h 485775"/>
              <a:gd name="connsiteX13" fmla="*/ 0 w 533400"/>
              <a:gd name="connsiteY13" fmla="*/ 228600 h 485775"/>
              <a:gd name="connsiteX14" fmla="*/ 123825 w 533400"/>
              <a:gd name="connsiteY14" fmla="*/ 228600 h 485775"/>
              <a:gd name="connsiteX15" fmla="*/ 371475 w 533400"/>
              <a:gd name="connsiteY15" fmla="*/ 0 h 485775"/>
              <a:gd name="connsiteX16" fmla="*/ 409575 w 533400"/>
              <a:gd name="connsiteY16" fmla="*/ 36195 h 485775"/>
              <a:gd name="connsiteX17" fmla="*/ 409575 w 533400"/>
              <a:gd name="connsiteY17" fmla="*/ 38100 h 485775"/>
              <a:gd name="connsiteX18" fmla="*/ 409575 w 533400"/>
              <a:gd name="connsiteY18" fmla="*/ 114300 h 485775"/>
              <a:gd name="connsiteX19" fmla="*/ 504825 w 533400"/>
              <a:gd name="connsiteY19" fmla="*/ 114300 h 485775"/>
              <a:gd name="connsiteX20" fmla="*/ 533400 w 533400"/>
              <a:gd name="connsiteY20" fmla="*/ 142875 h 485775"/>
              <a:gd name="connsiteX21" fmla="*/ 533400 w 533400"/>
              <a:gd name="connsiteY21" fmla="*/ 209550 h 485775"/>
              <a:gd name="connsiteX22" fmla="*/ 0 w 533400"/>
              <a:gd name="connsiteY22" fmla="*/ 209550 h 485775"/>
              <a:gd name="connsiteX23" fmla="*/ 0 w 533400"/>
              <a:gd name="connsiteY23" fmla="*/ 142875 h 485775"/>
              <a:gd name="connsiteX24" fmla="*/ 28575 w 533400"/>
              <a:gd name="connsiteY24" fmla="*/ 114300 h 485775"/>
              <a:gd name="connsiteX25" fmla="*/ 123825 w 533400"/>
              <a:gd name="connsiteY25" fmla="*/ 114300 h 485775"/>
              <a:gd name="connsiteX26" fmla="*/ 123825 w 533400"/>
              <a:gd name="connsiteY26" fmla="*/ 38100 h 485775"/>
              <a:gd name="connsiteX27" fmla="*/ 160020 w 533400"/>
              <a:gd name="connsiteY27" fmla="*/ 0 h 485775"/>
              <a:gd name="connsiteX28" fmla="*/ 161925 w 533400"/>
              <a:gd name="connsiteY28" fmla="*/ 0 h 485775"/>
              <a:gd name="connsiteX29" fmla="*/ 371475 w 533400"/>
              <a:gd name="connsiteY29" fmla="*/ 0 h 485775"/>
              <a:gd name="connsiteX30" fmla="*/ 371475 w 533400"/>
              <a:gd name="connsiteY30" fmla="*/ 19050 h 485775"/>
              <a:gd name="connsiteX31" fmla="*/ 161925 w 533400"/>
              <a:gd name="connsiteY31" fmla="*/ 19050 h 485775"/>
              <a:gd name="connsiteX32" fmla="*/ 142970 w 533400"/>
              <a:gd name="connsiteY32" fmla="*/ 36671 h 485775"/>
              <a:gd name="connsiteX33" fmla="*/ 142875 w 533400"/>
              <a:gd name="connsiteY33" fmla="*/ 38100 h 485775"/>
              <a:gd name="connsiteX34" fmla="*/ 142875 w 533400"/>
              <a:gd name="connsiteY34" fmla="*/ 114300 h 485775"/>
              <a:gd name="connsiteX35" fmla="*/ 390525 w 533400"/>
              <a:gd name="connsiteY35" fmla="*/ 114300 h 485775"/>
              <a:gd name="connsiteX36" fmla="*/ 390525 w 533400"/>
              <a:gd name="connsiteY36" fmla="*/ 38100 h 485775"/>
              <a:gd name="connsiteX37" fmla="*/ 374333 w 533400"/>
              <a:gd name="connsiteY37" fmla="*/ 19241 h 485775"/>
              <a:gd name="connsiteX38" fmla="*/ 372904 w 533400"/>
              <a:gd name="connsiteY38" fmla="*/ 19050 h 485775"/>
              <a:gd name="connsiteX39" fmla="*/ 371475 w 533400"/>
              <a:gd name="connsiteY39" fmla="*/ 1905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3825" y="228600"/>
                </a:moveTo>
                <a:lnTo>
                  <a:pt x="123825" y="276225"/>
                </a:lnTo>
                <a:lnTo>
                  <a:pt x="142875" y="276225"/>
                </a:lnTo>
                <a:lnTo>
                  <a:pt x="142875" y="228600"/>
                </a:lnTo>
                <a:lnTo>
                  <a:pt x="390525" y="228600"/>
                </a:lnTo>
                <a:lnTo>
                  <a:pt x="390525" y="276225"/>
                </a:lnTo>
                <a:lnTo>
                  <a:pt x="409575" y="276225"/>
                </a:lnTo>
                <a:lnTo>
                  <a:pt x="409575" y="228600"/>
                </a:lnTo>
                <a:lnTo>
                  <a:pt x="533400" y="228600"/>
                </a:lnTo>
                <a:lnTo>
                  <a:pt x="533400" y="457200"/>
                </a:lnTo>
                <a:cubicBezTo>
                  <a:pt x="533400" y="473012"/>
                  <a:pt x="520637" y="485775"/>
                  <a:pt x="504825" y="485775"/>
                </a:cubicBezTo>
                <a:lnTo>
                  <a:pt x="28575" y="485775"/>
                </a:lnTo>
                <a:cubicBezTo>
                  <a:pt x="12763" y="485775"/>
                  <a:pt x="0" y="473012"/>
                  <a:pt x="0" y="457200"/>
                </a:cubicBezTo>
                <a:lnTo>
                  <a:pt x="0" y="228600"/>
                </a:lnTo>
                <a:lnTo>
                  <a:pt x="123825" y="228600"/>
                </a:lnTo>
                <a:close/>
                <a:moveTo>
                  <a:pt x="371475" y="0"/>
                </a:moveTo>
                <a:cubicBezTo>
                  <a:pt x="391859" y="0"/>
                  <a:pt x="408527" y="16002"/>
                  <a:pt x="409575" y="36195"/>
                </a:cubicBezTo>
                <a:lnTo>
                  <a:pt x="409575" y="38100"/>
                </a:lnTo>
                <a:lnTo>
                  <a:pt x="409575" y="114300"/>
                </a:lnTo>
                <a:lnTo>
                  <a:pt x="504825" y="114300"/>
                </a:lnTo>
                <a:cubicBezTo>
                  <a:pt x="520637" y="114300"/>
                  <a:pt x="533400" y="127064"/>
                  <a:pt x="533400" y="142875"/>
                </a:cubicBezTo>
                <a:lnTo>
                  <a:pt x="533400" y="209550"/>
                </a:lnTo>
                <a:lnTo>
                  <a:pt x="0" y="209550"/>
                </a:lnTo>
                <a:lnTo>
                  <a:pt x="0" y="142875"/>
                </a:lnTo>
                <a:cubicBezTo>
                  <a:pt x="0" y="127064"/>
                  <a:pt x="12763" y="114300"/>
                  <a:pt x="28575" y="114300"/>
                </a:cubicBezTo>
                <a:lnTo>
                  <a:pt x="123825" y="114300"/>
                </a:lnTo>
                <a:lnTo>
                  <a:pt x="123825" y="38100"/>
                </a:lnTo>
                <a:cubicBezTo>
                  <a:pt x="123825" y="17716"/>
                  <a:pt x="139828" y="1048"/>
                  <a:pt x="160020" y="0"/>
                </a:cubicBezTo>
                <a:lnTo>
                  <a:pt x="161925" y="0"/>
                </a:lnTo>
                <a:lnTo>
                  <a:pt x="371475" y="0"/>
                </a:lnTo>
                <a:close/>
                <a:moveTo>
                  <a:pt x="371475" y="19050"/>
                </a:moveTo>
                <a:lnTo>
                  <a:pt x="161925" y="19050"/>
                </a:lnTo>
                <a:cubicBezTo>
                  <a:pt x="151923" y="19050"/>
                  <a:pt x="143637" y="26861"/>
                  <a:pt x="142970" y="36671"/>
                </a:cubicBezTo>
                <a:lnTo>
                  <a:pt x="142875" y="38100"/>
                </a:lnTo>
                <a:lnTo>
                  <a:pt x="142875" y="114300"/>
                </a:lnTo>
                <a:lnTo>
                  <a:pt x="390525" y="114300"/>
                </a:lnTo>
                <a:lnTo>
                  <a:pt x="390525" y="38100"/>
                </a:lnTo>
                <a:cubicBezTo>
                  <a:pt x="390525" y="28575"/>
                  <a:pt x="383477" y="20669"/>
                  <a:pt x="374333" y="19241"/>
                </a:cubicBezTo>
                <a:lnTo>
                  <a:pt x="372904" y="19050"/>
                </a:lnTo>
                <a:lnTo>
                  <a:pt x="371475" y="1905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67139DFB-62D7-4239-8595-C2ED41C4CAAC}"/>
              </a:ext>
            </a:extLst>
          </p:cNvPr>
          <p:cNvSpPr/>
          <p:nvPr/>
        </p:nvSpPr>
        <p:spPr>
          <a:xfrm>
            <a:off x="673100" y="4811501"/>
            <a:ext cx="4311276" cy="1287786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altLang="zh-CN" sz="1200" b="1" dirty="0">
                <a:cs typeface="+mn-ea"/>
                <a:sym typeface="+mn-lt"/>
              </a:rPr>
              <a:t>Unified fonts make reading more fluent.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b="1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b="1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3639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BB433-269E-464D-8326-A16AF987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E4299F7-9FAA-4BED-A335-89FE9DD6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FBF685-5F18-457E-888E-38005441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25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6EA0EA4D-B17E-443E-AAD1-1BAD6725397D}"/>
              </a:ext>
            </a:extLst>
          </p:cNvPr>
          <p:cNvSpPr/>
          <p:nvPr/>
        </p:nvSpPr>
        <p:spPr bwMode="auto">
          <a:xfrm>
            <a:off x="1030500" y="5461090"/>
            <a:ext cx="5813258" cy="1200330"/>
          </a:xfrm>
          <a:custGeom>
            <a:avLst/>
            <a:gdLst>
              <a:gd name="T0" fmla="*/ 1027 w 1478"/>
              <a:gd name="T1" fmla="*/ 471 h 473"/>
              <a:gd name="T2" fmla="*/ 972 w 1478"/>
              <a:gd name="T3" fmla="*/ 473 h 473"/>
              <a:gd name="T4" fmla="*/ 970 w 1478"/>
              <a:gd name="T5" fmla="*/ 473 h 473"/>
              <a:gd name="T6" fmla="*/ 995 w 1478"/>
              <a:gd name="T7" fmla="*/ 117 h 473"/>
              <a:gd name="T8" fmla="*/ 996 w 1478"/>
              <a:gd name="T9" fmla="*/ 105 h 473"/>
              <a:gd name="T10" fmla="*/ 1006 w 1478"/>
              <a:gd name="T11" fmla="*/ 117 h 473"/>
              <a:gd name="T12" fmla="*/ 1010 w 1478"/>
              <a:gd name="T13" fmla="*/ 471 h 473"/>
              <a:gd name="T14" fmla="*/ 1461 w 1478"/>
              <a:gd name="T15" fmla="*/ 105 h 473"/>
              <a:gd name="T16" fmla="*/ 1465 w 1478"/>
              <a:gd name="T17" fmla="*/ 105 h 473"/>
              <a:gd name="T18" fmla="*/ 1475 w 1478"/>
              <a:gd name="T19" fmla="*/ 155 h 473"/>
              <a:gd name="T20" fmla="*/ 1478 w 1478"/>
              <a:gd name="T21" fmla="*/ 473 h 473"/>
              <a:gd name="T22" fmla="*/ 1465 w 1478"/>
              <a:gd name="T23" fmla="*/ 473 h 473"/>
              <a:gd name="T24" fmla="*/ 1423 w 1478"/>
              <a:gd name="T25" fmla="*/ 473 h 473"/>
              <a:gd name="T26" fmla="*/ 1415 w 1478"/>
              <a:gd name="T27" fmla="*/ 207 h 473"/>
              <a:gd name="T28" fmla="*/ 1423 w 1478"/>
              <a:gd name="T29" fmla="*/ 155 h 473"/>
              <a:gd name="T30" fmla="*/ 1427 w 1478"/>
              <a:gd name="T31" fmla="*/ 105 h 473"/>
              <a:gd name="T32" fmla="*/ 1442 w 1478"/>
              <a:gd name="T33" fmla="*/ 23 h 473"/>
              <a:gd name="T34" fmla="*/ 1461 w 1478"/>
              <a:gd name="T35" fmla="*/ 105 h 473"/>
              <a:gd name="T36" fmla="*/ 1285 w 1478"/>
              <a:gd name="T37" fmla="*/ 190 h 473"/>
              <a:gd name="T38" fmla="*/ 1335 w 1478"/>
              <a:gd name="T39" fmla="*/ 473 h 473"/>
              <a:gd name="T40" fmla="*/ 1285 w 1478"/>
              <a:gd name="T41" fmla="*/ 190 h 473"/>
              <a:gd name="T42" fmla="*/ 1176 w 1478"/>
              <a:gd name="T43" fmla="*/ 243 h 473"/>
              <a:gd name="T44" fmla="*/ 1216 w 1478"/>
              <a:gd name="T45" fmla="*/ 473 h 473"/>
              <a:gd name="T46" fmla="*/ 1176 w 1478"/>
              <a:gd name="T47" fmla="*/ 243 h 473"/>
              <a:gd name="T48" fmla="*/ 1083 w 1478"/>
              <a:gd name="T49" fmla="*/ 167 h 473"/>
              <a:gd name="T50" fmla="*/ 1125 w 1478"/>
              <a:gd name="T51" fmla="*/ 473 h 473"/>
              <a:gd name="T52" fmla="*/ 1083 w 1478"/>
              <a:gd name="T53" fmla="*/ 167 h 473"/>
              <a:gd name="T54" fmla="*/ 849 w 1478"/>
              <a:gd name="T55" fmla="*/ 295 h 473"/>
              <a:gd name="T56" fmla="*/ 884 w 1478"/>
              <a:gd name="T57" fmla="*/ 473 h 473"/>
              <a:gd name="T58" fmla="*/ 849 w 1478"/>
              <a:gd name="T59" fmla="*/ 295 h 473"/>
              <a:gd name="T60" fmla="*/ 631 w 1478"/>
              <a:gd name="T61" fmla="*/ 373 h 473"/>
              <a:gd name="T62" fmla="*/ 643 w 1478"/>
              <a:gd name="T63" fmla="*/ 318 h 473"/>
              <a:gd name="T64" fmla="*/ 667 w 1478"/>
              <a:gd name="T65" fmla="*/ 306 h 473"/>
              <a:gd name="T66" fmla="*/ 702 w 1478"/>
              <a:gd name="T67" fmla="*/ 234 h 473"/>
              <a:gd name="T68" fmla="*/ 723 w 1478"/>
              <a:gd name="T69" fmla="*/ 306 h 473"/>
              <a:gd name="T70" fmla="*/ 702 w 1478"/>
              <a:gd name="T71" fmla="*/ 473 h 473"/>
              <a:gd name="T72" fmla="*/ 687 w 1478"/>
              <a:gd name="T73" fmla="*/ 473 h 473"/>
              <a:gd name="T74" fmla="*/ 643 w 1478"/>
              <a:gd name="T75" fmla="*/ 473 h 473"/>
              <a:gd name="T76" fmla="*/ 631 w 1478"/>
              <a:gd name="T77" fmla="*/ 373 h 473"/>
              <a:gd name="T78" fmla="*/ 581 w 1478"/>
              <a:gd name="T79" fmla="*/ 255 h 473"/>
              <a:gd name="T80" fmla="*/ 623 w 1478"/>
              <a:gd name="T81" fmla="*/ 473 h 473"/>
              <a:gd name="T82" fmla="*/ 581 w 1478"/>
              <a:gd name="T83" fmla="*/ 255 h 473"/>
              <a:gd name="T84" fmla="*/ 532 w 1478"/>
              <a:gd name="T85" fmla="*/ 314 h 473"/>
              <a:gd name="T86" fmla="*/ 557 w 1478"/>
              <a:gd name="T87" fmla="*/ 356 h 473"/>
              <a:gd name="T88" fmla="*/ 532 w 1478"/>
              <a:gd name="T89" fmla="*/ 473 h 473"/>
              <a:gd name="T90" fmla="*/ 455 w 1478"/>
              <a:gd name="T91" fmla="*/ 473 h 473"/>
              <a:gd name="T92" fmla="*/ 455 w 1478"/>
              <a:gd name="T93" fmla="*/ 302 h 473"/>
              <a:gd name="T94" fmla="*/ 488 w 1478"/>
              <a:gd name="T95" fmla="*/ 356 h 473"/>
              <a:gd name="T96" fmla="*/ 532 w 1478"/>
              <a:gd name="T97" fmla="*/ 314 h 473"/>
              <a:gd name="T98" fmla="*/ 360 w 1478"/>
              <a:gd name="T99" fmla="*/ 293 h 473"/>
              <a:gd name="T100" fmla="*/ 426 w 1478"/>
              <a:gd name="T101" fmla="*/ 473 h 473"/>
              <a:gd name="T102" fmla="*/ 360 w 1478"/>
              <a:gd name="T103" fmla="*/ 293 h 473"/>
              <a:gd name="T104" fmla="*/ 287 w 1478"/>
              <a:gd name="T105" fmla="*/ 209 h 473"/>
              <a:gd name="T106" fmla="*/ 350 w 1478"/>
              <a:gd name="T107" fmla="*/ 473 h 473"/>
              <a:gd name="T108" fmla="*/ 287 w 1478"/>
              <a:gd name="T109" fmla="*/ 209 h 473"/>
              <a:gd name="T110" fmla="*/ 195 w 1478"/>
              <a:gd name="T111" fmla="*/ 184 h 473"/>
              <a:gd name="T112" fmla="*/ 241 w 1478"/>
              <a:gd name="T113" fmla="*/ 473 h 473"/>
              <a:gd name="T114" fmla="*/ 195 w 1478"/>
              <a:gd name="T115" fmla="*/ 184 h 473"/>
              <a:gd name="T116" fmla="*/ 31 w 1478"/>
              <a:gd name="T117" fmla="*/ 264 h 473"/>
              <a:gd name="T118" fmla="*/ 92 w 1478"/>
              <a:gd name="T119" fmla="*/ 473 h 473"/>
              <a:gd name="T120" fmla="*/ 31 w 1478"/>
              <a:gd name="T121" fmla="*/ 473 h 473"/>
              <a:gd name="T122" fmla="*/ 0 w 1478"/>
              <a:gd name="T123" fmla="*/ 331 h 473"/>
              <a:gd name="T124" fmla="*/ 31 w 1478"/>
              <a:gd name="T125" fmla="*/ 264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78" h="473">
                <a:moveTo>
                  <a:pt x="1010" y="471"/>
                </a:moveTo>
                <a:lnTo>
                  <a:pt x="1027" y="471"/>
                </a:lnTo>
                <a:lnTo>
                  <a:pt x="1027" y="473"/>
                </a:lnTo>
                <a:lnTo>
                  <a:pt x="972" y="473"/>
                </a:lnTo>
                <a:lnTo>
                  <a:pt x="972" y="473"/>
                </a:lnTo>
                <a:lnTo>
                  <a:pt x="970" y="473"/>
                </a:lnTo>
                <a:lnTo>
                  <a:pt x="970" y="117"/>
                </a:lnTo>
                <a:lnTo>
                  <a:pt x="995" y="117"/>
                </a:lnTo>
                <a:lnTo>
                  <a:pt x="996" y="75"/>
                </a:lnTo>
                <a:lnTo>
                  <a:pt x="996" y="105"/>
                </a:lnTo>
                <a:lnTo>
                  <a:pt x="1002" y="105"/>
                </a:lnTo>
                <a:lnTo>
                  <a:pt x="1006" y="117"/>
                </a:lnTo>
                <a:lnTo>
                  <a:pt x="1010" y="117"/>
                </a:lnTo>
                <a:lnTo>
                  <a:pt x="1010" y="471"/>
                </a:lnTo>
                <a:lnTo>
                  <a:pt x="1010" y="471"/>
                </a:lnTo>
                <a:close/>
                <a:moveTo>
                  <a:pt x="1461" y="105"/>
                </a:moveTo>
                <a:lnTo>
                  <a:pt x="1463" y="0"/>
                </a:lnTo>
                <a:lnTo>
                  <a:pt x="1465" y="105"/>
                </a:lnTo>
                <a:lnTo>
                  <a:pt x="1475" y="105"/>
                </a:lnTo>
                <a:lnTo>
                  <a:pt x="1475" y="155"/>
                </a:lnTo>
                <a:lnTo>
                  <a:pt x="1478" y="155"/>
                </a:lnTo>
                <a:lnTo>
                  <a:pt x="1478" y="473"/>
                </a:lnTo>
                <a:lnTo>
                  <a:pt x="1475" y="473"/>
                </a:lnTo>
                <a:lnTo>
                  <a:pt x="1465" y="473"/>
                </a:lnTo>
                <a:lnTo>
                  <a:pt x="1427" y="473"/>
                </a:lnTo>
                <a:lnTo>
                  <a:pt x="1423" y="473"/>
                </a:lnTo>
                <a:lnTo>
                  <a:pt x="1415" y="473"/>
                </a:lnTo>
                <a:lnTo>
                  <a:pt x="1415" y="207"/>
                </a:lnTo>
                <a:lnTo>
                  <a:pt x="1423" y="207"/>
                </a:lnTo>
                <a:lnTo>
                  <a:pt x="1423" y="155"/>
                </a:lnTo>
                <a:lnTo>
                  <a:pt x="1427" y="155"/>
                </a:lnTo>
                <a:lnTo>
                  <a:pt x="1427" y="105"/>
                </a:lnTo>
                <a:lnTo>
                  <a:pt x="1440" y="105"/>
                </a:lnTo>
                <a:lnTo>
                  <a:pt x="1442" y="23"/>
                </a:lnTo>
                <a:lnTo>
                  <a:pt x="1444" y="105"/>
                </a:lnTo>
                <a:lnTo>
                  <a:pt x="1461" y="105"/>
                </a:lnTo>
                <a:lnTo>
                  <a:pt x="1461" y="105"/>
                </a:lnTo>
                <a:close/>
                <a:moveTo>
                  <a:pt x="1285" y="190"/>
                </a:moveTo>
                <a:lnTo>
                  <a:pt x="1335" y="190"/>
                </a:lnTo>
                <a:lnTo>
                  <a:pt x="1335" y="473"/>
                </a:lnTo>
                <a:lnTo>
                  <a:pt x="1285" y="473"/>
                </a:lnTo>
                <a:lnTo>
                  <a:pt x="1285" y="190"/>
                </a:lnTo>
                <a:lnTo>
                  <a:pt x="1285" y="190"/>
                </a:lnTo>
                <a:close/>
                <a:moveTo>
                  <a:pt x="1176" y="243"/>
                </a:moveTo>
                <a:lnTo>
                  <a:pt x="1216" y="243"/>
                </a:lnTo>
                <a:lnTo>
                  <a:pt x="1216" y="473"/>
                </a:lnTo>
                <a:lnTo>
                  <a:pt x="1176" y="473"/>
                </a:lnTo>
                <a:lnTo>
                  <a:pt x="1176" y="243"/>
                </a:lnTo>
                <a:lnTo>
                  <a:pt x="1176" y="243"/>
                </a:lnTo>
                <a:close/>
                <a:moveTo>
                  <a:pt x="1083" y="167"/>
                </a:moveTo>
                <a:lnTo>
                  <a:pt x="1125" y="167"/>
                </a:lnTo>
                <a:lnTo>
                  <a:pt x="1125" y="473"/>
                </a:lnTo>
                <a:lnTo>
                  <a:pt x="1083" y="473"/>
                </a:lnTo>
                <a:lnTo>
                  <a:pt x="1083" y="167"/>
                </a:lnTo>
                <a:lnTo>
                  <a:pt x="1083" y="167"/>
                </a:lnTo>
                <a:close/>
                <a:moveTo>
                  <a:pt x="849" y="295"/>
                </a:moveTo>
                <a:lnTo>
                  <a:pt x="884" y="295"/>
                </a:lnTo>
                <a:lnTo>
                  <a:pt x="884" y="473"/>
                </a:lnTo>
                <a:lnTo>
                  <a:pt x="849" y="473"/>
                </a:lnTo>
                <a:lnTo>
                  <a:pt x="849" y="295"/>
                </a:lnTo>
                <a:lnTo>
                  <a:pt x="849" y="295"/>
                </a:lnTo>
                <a:close/>
                <a:moveTo>
                  <a:pt x="631" y="373"/>
                </a:moveTo>
                <a:lnTo>
                  <a:pt x="643" y="373"/>
                </a:lnTo>
                <a:lnTo>
                  <a:pt x="643" y="318"/>
                </a:lnTo>
                <a:lnTo>
                  <a:pt x="667" y="318"/>
                </a:lnTo>
                <a:lnTo>
                  <a:pt x="667" y="306"/>
                </a:lnTo>
                <a:lnTo>
                  <a:pt x="667" y="234"/>
                </a:lnTo>
                <a:lnTo>
                  <a:pt x="702" y="234"/>
                </a:lnTo>
                <a:lnTo>
                  <a:pt x="702" y="306"/>
                </a:lnTo>
                <a:lnTo>
                  <a:pt x="723" y="306"/>
                </a:lnTo>
                <a:lnTo>
                  <a:pt x="723" y="473"/>
                </a:lnTo>
                <a:lnTo>
                  <a:pt x="702" y="473"/>
                </a:lnTo>
                <a:lnTo>
                  <a:pt x="698" y="473"/>
                </a:lnTo>
                <a:lnTo>
                  <a:pt x="687" y="473"/>
                </a:lnTo>
                <a:lnTo>
                  <a:pt x="667" y="473"/>
                </a:lnTo>
                <a:lnTo>
                  <a:pt x="643" y="473"/>
                </a:lnTo>
                <a:lnTo>
                  <a:pt x="631" y="473"/>
                </a:lnTo>
                <a:lnTo>
                  <a:pt x="631" y="373"/>
                </a:lnTo>
                <a:lnTo>
                  <a:pt x="631" y="373"/>
                </a:lnTo>
                <a:close/>
                <a:moveTo>
                  <a:pt x="581" y="255"/>
                </a:moveTo>
                <a:lnTo>
                  <a:pt x="623" y="255"/>
                </a:lnTo>
                <a:lnTo>
                  <a:pt x="623" y="473"/>
                </a:lnTo>
                <a:lnTo>
                  <a:pt x="581" y="473"/>
                </a:lnTo>
                <a:lnTo>
                  <a:pt x="581" y="255"/>
                </a:lnTo>
                <a:lnTo>
                  <a:pt x="581" y="255"/>
                </a:lnTo>
                <a:close/>
                <a:moveTo>
                  <a:pt x="532" y="314"/>
                </a:moveTo>
                <a:lnTo>
                  <a:pt x="557" y="314"/>
                </a:lnTo>
                <a:lnTo>
                  <a:pt x="557" y="356"/>
                </a:lnTo>
                <a:lnTo>
                  <a:pt x="557" y="473"/>
                </a:lnTo>
                <a:lnTo>
                  <a:pt x="532" y="473"/>
                </a:lnTo>
                <a:lnTo>
                  <a:pt x="488" y="473"/>
                </a:lnTo>
                <a:lnTo>
                  <a:pt x="455" y="473"/>
                </a:lnTo>
                <a:lnTo>
                  <a:pt x="455" y="356"/>
                </a:lnTo>
                <a:lnTo>
                  <a:pt x="455" y="302"/>
                </a:lnTo>
                <a:lnTo>
                  <a:pt x="488" y="302"/>
                </a:lnTo>
                <a:lnTo>
                  <a:pt x="488" y="356"/>
                </a:lnTo>
                <a:lnTo>
                  <a:pt x="532" y="356"/>
                </a:lnTo>
                <a:lnTo>
                  <a:pt x="532" y="314"/>
                </a:lnTo>
                <a:lnTo>
                  <a:pt x="532" y="314"/>
                </a:lnTo>
                <a:close/>
                <a:moveTo>
                  <a:pt x="360" y="293"/>
                </a:moveTo>
                <a:lnTo>
                  <a:pt x="426" y="293"/>
                </a:lnTo>
                <a:lnTo>
                  <a:pt x="426" y="473"/>
                </a:lnTo>
                <a:lnTo>
                  <a:pt x="360" y="473"/>
                </a:lnTo>
                <a:lnTo>
                  <a:pt x="360" y="293"/>
                </a:lnTo>
                <a:lnTo>
                  <a:pt x="360" y="293"/>
                </a:lnTo>
                <a:close/>
                <a:moveTo>
                  <a:pt x="287" y="209"/>
                </a:moveTo>
                <a:lnTo>
                  <a:pt x="350" y="209"/>
                </a:lnTo>
                <a:lnTo>
                  <a:pt x="350" y="473"/>
                </a:lnTo>
                <a:lnTo>
                  <a:pt x="287" y="473"/>
                </a:lnTo>
                <a:lnTo>
                  <a:pt x="287" y="209"/>
                </a:lnTo>
                <a:lnTo>
                  <a:pt x="287" y="209"/>
                </a:lnTo>
                <a:close/>
                <a:moveTo>
                  <a:pt x="195" y="184"/>
                </a:moveTo>
                <a:lnTo>
                  <a:pt x="241" y="184"/>
                </a:lnTo>
                <a:lnTo>
                  <a:pt x="241" y="473"/>
                </a:lnTo>
                <a:lnTo>
                  <a:pt x="195" y="473"/>
                </a:lnTo>
                <a:lnTo>
                  <a:pt x="195" y="184"/>
                </a:lnTo>
                <a:lnTo>
                  <a:pt x="195" y="184"/>
                </a:lnTo>
                <a:close/>
                <a:moveTo>
                  <a:pt x="31" y="264"/>
                </a:moveTo>
                <a:lnTo>
                  <a:pt x="92" y="264"/>
                </a:lnTo>
                <a:lnTo>
                  <a:pt x="92" y="473"/>
                </a:lnTo>
                <a:lnTo>
                  <a:pt x="61" y="473"/>
                </a:lnTo>
                <a:lnTo>
                  <a:pt x="31" y="473"/>
                </a:lnTo>
                <a:lnTo>
                  <a:pt x="0" y="473"/>
                </a:lnTo>
                <a:lnTo>
                  <a:pt x="0" y="331"/>
                </a:lnTo>
                <a:lnTo>
                  <a:pt x="31" y="331"/>
                </a:lnTo>
                <a:lnTo>
                  <a:pt x="31" y="264"/>
                </a:lnTo>
                <a:lnTo>
                  <a:pt x="31" y="264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DC56FCFD-0A68-4199-9FA4-BAD4D623A1FC}"/>
              </a:ext>
            </a:extLst>
          </p:cNvPr>
          <p:cNvSpPr/>
          <p:nvPr/>
        </p:nvSpPr>
        <p:spPr bwMode="auto">
          <a:xfrm>
            <a:off x="157328" y="6014781"/>
            <a:ext cx="7992252" cy="646644"/>
          </a:xfrm>
          <a:custGeom>
            <a:avLst/>
            <a:gdLst>
              <a:gd name="T0" fmla="*/ 2006 w 2031"/>
              <a:gd name="T1" fmla="*/ 347 h 347"/>
              <a:gd name="T2" fmla="*/ 2031 w 2031"/>
              <a:gd name="T3" fmla="*/ 347 h 347"/>
              <a:gd name="T4" fmla="*/ 2018 w 2031"/>
              <a:gd name="T5" fmla="*/ 306 h 347"/>
              <a:gd name="T6" fmla="*/ 2006 w 2031"/>
              <a:gd name="T7" fmla="*/ 324 h 347"/>
              <a:gd name="T8" fmla="*/ 1972 w 2031"/>
              <a:gd name="T9" fmla="*/ 293 h 347"/>
              <a:gd name="T10" fmla="*/ 1972 w 2031"/>
              <a:gd name="T11" fmla="*/ 347 h 347"/>
              <a:gd name="T12" fmla="*/ 13 w 2031"/>
              <a:gd name="T13" fmla="*/ 176 h 347"/>
              <a:gd name="T14" fmla="*/ 13 w 2031"/>
              <a:gd name="T15" fmla="*/ 347 h 347"/>
              <a:gd name="T16" fmla="*/ 73 w 2031"/>
              <a:gd name="T17" fmla="*/ 176 h 347"/>
              <a:gd name="T18" fmla="*/ 65 w 2031"/>
              <a:gd name="T19" fmla="*/ 159 h 347"/>
              <a:gd name="T20" fmla="*/ 8 w 2031"/>
              <a:gd name="T21" fmla="*/ 159 h 347"/>
              <a:gd name="T22" fmla="*/ 235 w 2031"/>
              <a:gd name="T23" fmla="*/ 347 h 347"/>
              <a:gd name="T24" fmla="*/ 174 w 2031"/>
              <a:gd name="T25" fmla="*/ 347 h 347"/>
              <a:gd name="T26" fmla="*/ 413 w 2031"/>
              <a:gd name="T27" fmla="*/ 129 h 347"/>
              <a:gd name="T28" fmla="*/ 388 w 2031"/>
              <a:gd name="T29" fmla="*/ 134 h 347"/>
              <a:gd name="T30" fmla="*/ 362 w 2031"/>
              <a:gd name="T31" fmla="*/ 347 h 347"/>
              <a:gd name="T32" fmla="*/ 442 w 2031"/>
              <a:gd name="T33" fmla="*/ 347 h 347"/>
              <a:gd name="T34" fmla="*/ 438 w 2031"/>
              <a:gd name="T35" fmla="*/ 150 h 347"/>
              <a:gd name="T36" fmla="*/ 413 w 2031"/>
              <a:gd name="T37" fmla="*/ 134 h 347"/>
              <a:gd name="T38" fmla="*/ 547 w 2031"/>
              <a:gd name="T39" fmla="*/ 138 h 347"/>
              <a:gd name="T40" fmla="*/ 484 w 2031"/>
              <a:gd name="T41" fmla="*/ 347 h 347"/>
              <a:gd name="T42" fmla="*/ 601 w 2031"/>
              <a:gd name="T43" fmla="*/ 220 h 347"/>
              <a:gd name="T44" fmla="*/ 559 w 2031"/>
              <a:gd name="T45" fmla="*/ 205 h 347"/>
              <a:gd name="T46" fmla="*/ 583 w 2031"/>
              <a:gd name="T47" fmla="*/ 347 h 347"/>
              <a:gd name="T48" fmla="*/ 666 w 2031"/>
              <a:gd name="T49" fmla="*/ 347 h 347"/>
              <a:gd name="T50" fmla="*/ 641 w 2031"/>
              <a:gd name="T51" fmla="*/ 347 h 347"/>
              <a:gd name="T52" fmla="*/ 719 w 2031"/>
              <a:gd name="T53" fmla="*/ 347 h 347"/>
              <a:gd name="T54" fmla="*/ 694 w 2031"/>
              <a:gd name="T55" fmla="*/ 347 h 347"/>
              <a:gd name="T56" fmla="*/ 763 w 2031"/>
              <a:gd name="T57" fmla="*/ 347 h 347"/>
              <a:gd name="T58" fmla="*/ 725 w 2031"/>
              <a:gd name="T59" fmla="*/ 347 h 347"/>
              <a:gd name="T60" fmla="*/ 876 w 2031"/>
              <a:gd name="T61" fmla="*/ 347 h 347"/>
              <a:gd name="T62" fmla="*/ 838 w 2031"/>
              <a:gd name="T63" fmla="*/ 347 h 347"/>
              <a:gd name="T64" fmla="*/ 972 w 2031"/>
              <a:gd name="T65" fmla="*/ 347 h 347"/>
              <a:gd name="T66" fmla="*/ 939 w 2031"/>
              <a:gd name="T67" fmla="*/ 347 h 347"/>
              <a:gd name="T68" fmla="*/ 1086 w 2031"/>
              <a:gd name="T69" fmla="*/ 347 h 347"/>
              <a:gd name="T70" fmla="*/ 1012 w 2031"/>
              <a:gd name="T71" fmla="*/ 347 h 347"/>
              <a:gd name="T72" fmla="*/ 1217 w 2031"/>
              <a:gd name="T73" fmla="*/ 347 h 347"/>
              <a:gd name="T74" fmla="*/ 1199 w 2031"/>
              <a:gd name="T75" fmla="*/ 6 h 347"/>
              <a:gd name="T76" fmla="*/ 1142 w 2031"/>
              <a:gd name="T77" fmla="*/ 347 h 347"/>
              <a:gd name="T78" fmla="*/ 1477 w 2031"/>
              <a:gd name="T79" fmla="*/ 289 h 347"/>
              <a:gd name="T80" fmla="*/ 1431 w 2031"/>
              <a:gd name="T81" fmla="*/ 289 h 347"/>
              <a:gd name="T82" fmla="*/ 1480 w 2031"/>
              <a:gd name="T83" fmla="*/ 347 h 347"/>
              <a:gd name="T84" fmla="*/ 1477 w 2031"/>
              <a:gd name="T85" fmla="*/ 289 h 347"/>
              <a:gd name="T86" fmla="*/ 1528 w 2031"/>
              <a:gd name="T87" fmla="*/ 253 h 347"/>
              <a:gd name="T88" fmla="*/ 1502 w 2031"/>
              <a:gd name="T89" fmla="*/ 347 h 347"/>
              <a:gd name="T90" fmla="*/ 1565 w 2031"/>
              <a:gd name="T91" fmla="*/ 285 h 347"/>
              <a:gd name="T92" fmla="*/ 1632 w 2031"/>
              <a:gd name="T93" fmla="*/ 347 h 347"/>
              <a:gd name="T94" fmla="*/ 1628 w 2031"/>
              <a:gd name="T95" fmla="*/ 155 h 347"/>
              <a:gd name="T96" fmla="*/ 1618 w 2031"/>
              <a:gd name="T97" fmla="*/ 155 h 347"/>
              <a:gd name="T98" fmla="*/ 1607 w 2031"/>
              <a:gd name="T99" fmla="*/ 163 h 347"/>
              <a:gd name="T100" fmla="*/ 1601 w 2031"/>
              <a:gd name="T101" fmla="*/ 153 h 347"/>
              <a:gd name="T102" fmla="*/ 1595 w 2031"/>
              <a:gd name="T103" fmla="*/ 163 h 347"/>
              <a:gd name="T104" fmla="*/ 1584 w 2031"/>
              <a:gd name="T105" fmla="*/ 155 h 347"/>
              <a:gd name="T106" fmla="*/ 1574 w 2031"/>
              <a:gd name="T107" fmla="*/ 155 h 347"/>
              <a:gd name="T108" fmla="*/ 1568 w 2031"/>
              <a:gd name="T109" fmla="*/ 347 h 347"/>
              <a:gd name="T110" fmla="*/ 1750 w 2031"/>
              <a:gd name="T111" fmla="*/ 129 h 347"/>
              <a:gd name="T112" fmla="*/ 1683 w 2031"/>
              <a:gd name="T113" fmla="*/ 180 h 347"/>
              <a:gd name="T114" fmla="*/ 1756 w 2031"/>
              <a:gd name="T115" fmla="*/ 180 h 347"/>
              <a:gd name="T116" fmla="*/ 1894 w 2031"/>
              <a:gd name="T117" fmla="*/ 308 h 347"/>
              <a:gd name="T118" fmla="*/ 1873 w 2031"/>
              <a:gd name="T119" fmla="*/ 308 h 347"/>
              <a:gd name="T120" fmla="*/ 1848 w 2031"/>
              <a:gd name="T121" fmla="*/ 285 h 347"/>
              <a:gd name="T122" fmla="*/ 1840 w 2031"/>
              <a:gd name="T123" fmla="*/ 335 h 347"/>
              <a:gd name="T124" fmla="*/ 1894 w 2031"/>
              <a:gd name="T125" fmla="*/ 30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31" h="347">
                <a:moveTo>
                  <a:pt x="1972" y="347"/>
                </a:moveTo>
                <a:lnTo>
                  <a:pt x="2001" y="347"/>
                </a:lnTo>
                <a:lnTo>
                  <a:pt x="2006" y="347"/>
                </a:lnTo>
                <a:lnTo>
                  <a:pt x="2018" y="347"/>
                </a:lnTo>
                <a:lnTo>
                  <a:pt x="2022" y="347"/>
                </a:lnTo>
                <a:lnTo>
                  <a:pt x="2031" y="347"/>
                </a:lnTo>
                <a:lnTo>
                  <a:pt x="2031" y="314"/>
                </a:lnTo>
                <a:lnTo>
                  <a:pt x="2018" y="314"/>
                </a:lnTo>
                <a:lnTo>
                  <a:pt x="2018" y="306"/>
                </a:lnTo>
                <a:lnTo>
                  <a:pt x="2006" y="306"/>
                </a:lnTo>
                <a:lnTo>
                  <a:pt x="2006" y="314"/>
                </a:lnTo>
                <a:lnTo>
                  <a:pt x="2006" y="324"/>
                </a:lnTo>
                <a:lnTo>
                  <a:pt x="2001" y="324"/>
                </a:lnTo>
                <a:lnTo>
                  <a:pt x="2001" y="293"/>
                </a:lnTo>
                <a:lnTo>
                  <a:pt x="1972" y="293"/>
                </a:lnTo>
                <a:lnTo>
                  <a:pt x="1972" y="324"/>
                </a:lnTo>
                <a:lnTo>
                  <a:pt x="1972" y="347"/>
                </a:lnTo>
                <a:lnTo>
                  <a:pt x="1972" y="347"/>
                </a:lnTo>
                <a:close/>
                <a:moveTo>
                  <a:pt x="8" y="159"/>
                </a:moveTo>
                <a:lnTo>
                  <a:pt x="13" y="159"/>
                </a:lnTo>
                <a:lnTo>
                  <a:pt x="13" y="176"/>
                </a:lnTo>
                <a:lnTo>
                  <a:pt x="0" y="176"/>
                </a:lnTo>
                <a:lnTo>
                  <a:pt x="0" y="347"/>
                </a:lnTo>
                <a:lnTo>
                  <a:pt x="13" y="347"/>
                </a:lnTo>
                <a:lnTo>
                  <a:pt x="59" y="347"/>
                </a:lnTo>
                <a:lnTo>
                  <a:pt x="73" y="347"/>
                </a:lnTo>
                <a:lnTo>
                  <a:pt x="73" y="176"/>
                </a:lnTo>
                <a:lnTo>
                  <a:pt x="59" y="176"/>
                </a:lnTo>
                <a:lnTo>
                  <a:pt x="59" y="159"/>
                </a:lnTo>
                <a:lnTo>
                  <a:pt x="65" y="159"/>
                </a:lnTo>
                <a:lnTo>
                  <a:pt x="65" y="153"/>
                </a:lnTo>
                <a:lnTo>
                  <a:pt x="8" y="153"/>
                </a:lnTo>
                <a:lnTo>
                  <a:pt x="8" y="159"/>
                </a:lnTo>
                <a:lnTo>
                  <a:pt x="8" y="159"/>
                </a:lnTo>
                <a:close/>
                <a:moveTo>
                  <a:pt x="174" y="347"/>
                </a:moveTo>
                <a:lnTo>
                  <a:pt x="235" y="347"/>
                </a:lnTo>
                <a:lnTo>
                  <a:pt x="235" y="79"/>
                </a:lnTo>
                <a:lnTo>
                  <a:pt x="174" y="79"/>
                </a:lnTo>
                <a:lnTo>
                  <a:pt x="174" y="347"/>
                </a:lnTo>
                <a:lnTo>
                  <a:pt x="174" y="347"/>
                </a:lnTo>
                <a:close/>
                <a:moveTo>
                  <a:pt x="413" y="134"/>
                </a:moveTo>
                <a:lnTo>
                  <a:pt x="413" y="129"/>
                </a:lnTo>
                <a:lnTo>
                  <a:pt x="406" y="129"/>
                </a:lnTo>
                <a:lnTo>
                  <a:pt x="406" y="134"/>
                </a:lnTo>
                <a:lnTo>
                  <a:pt x="388" y="134"/>
                </a:lnTo>
                <a:lnTo>
                  <a:pt x="388" y="150"/>
                </a:lnTo>
                <a:lnTo>
                  <a:pt x="362" y="150"/>
                </a:lnTo>
                <a:lnTo>
                  <a:pt x="362" y="347"/>
                </a:lnTo>
                <a:lnTo>
                  <a:pt x="367" y="347"/>
                </a:lnTo>
                <a:lnTo>
                  <a:pt x="438" y="347"/>
                </a:lnTo>
                <a:lnTo>
                  <a:pt x="442" y="347"/>
                </a:lnTo>
                <a:lnTo>
                  <a:pt x="442" y="167"/>
                </a:lnTo>
                <a:lnTo>
                  <a:pt x="438" y="167"/>
                </a:lnTo>
                <a:lnTo>
                  <a:pt x="438" y="150"/>
                </a:lnTo>
                <a:lnTo>
                  <a:pt x="413" y="150"/>
                </a:lnTo>
                <a:lnTo>
                  <a:pt x="413" y="134"/>
                </a:lnTo>
                <a:lnTo>
                  <a:pt x="413" y="134"/>
                </a:lnTo>
                <a:close/>
                <a:moveTo>
                  <a:pt x="484" y="347"/>
                </a:moveTo>
                <a:lnTo>
                  <a:pt x="547" y="347"/>
                </a:lnTo>
                <a:lnTo>
                  <a:pt x="547" y="138"/>
                </a:lnTo>
                <a:lnTo>
                  <a:pt x="484" y="138"/>
                </a:lnTo>
                <a:lnTo>
                  <a:pt x="484" y="347"/>
                </a:lnTo>
                <a:lnTo>
                  <a:pt x="484" y="347"/>
                </a:lnTo>
                <a:close/>
                <a:moveTo>
                  <a:pt x="583" y="347"/>
                </a:moveTo>
                <a:lnTo>
                  <a:pt x="601" y="347"/>
                </a:lnTo>
                <a:lnTo>
                  <a:pt x="601" y="220"/>
                </a:lnTo>
                <a:lnTo>
                  <a:pt x="583" y="220"/>
                </a:lnTo>
                <a:lnTo>
                  <a:pt x="583" y="205"/>
                </a:lnTo>
                <a:lnTo>
                  <a:pt x="559" y="205"/>
                </a:lnTo>
                <a:lnTo>
                  <a:pt x="559" y="220"/>
                </a:lnTo>
                <a:lnTo>
                  <a:pt x="559" y="347"/>
                </a:lnTo>
                <a:lnTo>
                  <a:pt x="583" y="347"/>
                </a:lnTo>
                <a:lnTo>
                  <a:pt x="583" y="347"/>
                </a:lnTo>
                <a:close/>
                <a:moveTo>
                  <a:pt x="641" y="347"/>
                </a:moveTo>
                <a:lnTo>
                  <a:pt x="666" y="347"/>
                </a:lnTo>
                <a:lnTo>
                  <a:pt x="666" y="236"/>
                </a:lnTo>
                <a:lnTo>
                  <a:pt x="641" y="236"/>
                </a:lnTo>
                <a:lnTo>
                  <a:pt x="641" y="347"/>
                </a:lnTo>
                <a:lnTo>
                  <a:pt x="641" y="347"/>
                </a:lnTo>
                <a:close/>
                <a:moveTo>
                  <a:pt x="694" y="347"/>
                </a:moveTo>
                <a:lnTo>
                  <a:pt x="719" y="347"/>
                </a:lnTo>
                <a:lnTo>
                  <a:pt x="719" y="280"/>
                </a:lnTo>
                <a:lnTo>
                  <a:pt x="694" y="280"/>
                </a:lnTo>
                <a:lnTo>
                  <a:pt x="694" y="347"/>
                </a:lnTo>
                <a:lnTo>
                  <a:pt x="694" y="347"/>
                </a:lnTo>
                <a:close/>
                <a:moveTo>
                  <a:pt x="725" y="347"/>
                </a:moveTo>
                <a:lnTo>
                  <a:pt x="763" y="347"/>
                </a:lnTo>
                <a:lnTo>
                  <a:pt x="763" y="92"/>
                </a:lnTo>
                <a:lnTo>
                  <a:pt x="725" y="92"/>
                </a:lnTo>
                <a:lnTo>
                  <a:pt x="725" y="347"/>
                </a:lnTo>
                <a:lnTo>
                  <a:pt x="725" y="347"/>
                </a:lnTo>
                <a:close/>
                <a:moveTo>
                  <a:pt x="838" y="347"/>
                </a:moveTo>
                <a:lnTo>
                  <a:pt x="876" y="347"/>
                </a:lnTo>
                <a:lnTo>
                  <a:pt x="876" y="257"/>
                </a:lnTo>
                <a:lnTo>
                  <a:pt x="838" y="257"/>
                </a:lnTo>
                <a:lnTo>
                  <a:pt x="838" y="347"/>
                </a:lnTo>
                <a:lnTo>
                  <a:pt x="838" y="347"/>
                </a:lnTo>
                <a:close/>
                <a:moveTo>
                  <a:pt x="939" y="347"/>
                </a:moveTo>
                <a:lnTo>
                  <a:pt x="972" y="347"/>
                </a:lnTo>
                <a:lnTo>
                  <a:pt x="972" y="236"/>
                </a:lnTo>
                <a:lnTo>
                  <a:pt x="939" y="236"/>
                </a:lnTo>
                <a:lnTo>
                  <a:pt x="939" y="347"/>
                </a:lnTo>
                <a:lnTo>
                  <a:pt x="939" y="347"/>
                </a:lnTo>
                <a:close/>
                <a:moveTo>
                  <a:pt x="1012" y="347"/>
                </a:moveTo>
                <a:lnTo>
                  <a:pt x="1086" y="347"/>
                </a:lnTo>
                <a:lnTo>
                  <a:pt x="1086" y="0"/>
                </a:lnTo>
                <a:lnTo>
                  <a:pt x="1012" y="0"/>
                </a:lnTo>
                <a:lnTo>
                  <a:pt x="1012" y="347"/>
                </a:lnTo>
                <a:lnTo>
                  <a:pt x="1012" y="347"/>
                </a:lnTo>
                <a:close/>
                <a:moveTo>
                  <a:pt x="1199" y="347"/>
                </a:moveTo>
                <a:lnTo>
                  <a:pt x="1217" y="347"/>
                </a:lnTo>
                <a:lnTo>
                  <a:pt x="1217" y="276"/>
                </a:lnTo>
                <a:lnTo>
                  <a:pt x="1199" y="276"/>
                </a:lnTo>
                <a:lnTo>
                  <a:pt x="1199" y="6"/>
                </a:lnTo>
                <a:lnTo>
                  <a:pt x="1125" y="6"/>
                </a:lnTo>
                <a:lnTo>
                  <a:pt x="1125" y="347"/>
                </a:lnTo>
                <a:lnTo>
                  <a:pt x="1142" y="347"/>
                </a:lnTo>
                <a:lnTo>
                  <a:pt x="1199" y="347"/>
                </a:lnTo>
                <a:lnTo>
                  <a:pt x="1199" y="347"/>
                </a:lnTo>
                <a:close/>
                <a:moveTo>
                  <a:pt x="1477" y="289"/>
                </a:moveTo>
                <a:lnTo>
                  <a:pt x="1477" y="146"/>
                </a:lnTo>
                <a:lnTo>
                  <a:pt x="1431" y="146"/>
                </a:lnTo>
                <a:lnTo>
                  <a:pt x="1431" y="289"/>
                </a:lnTo>
                <a:lnTo>
                  <a:pt x="1417" y="289"/>
                </a:lnTo>
                <a:lnTo>
                  <a:pt x="1417" y="347"/>
                </a:lnTo>
                <a:lnTo>
                  <a:pt x="1480" y="347"/>
                </a:lnTo>
                <a:lnTo>
                  <a:pt x="1480" y="289"/>
                </a:lnTo>
                <a:lnTo>
                  <a:pt x="1477" y="289"/>
                </a:lnTo>
                <a:lnTo>
                  <a:pt x="1477" y="289"/>
                </a:lnTo>
                <a:close/>
                <a:moveTo>
                  <a:pt x="1565" y="285"/>
                </a:moveTo>
                <a:lnTo>
                  <a:pt x="1565" y="253"/>
                </a:lnTo>
                <a:lnTo>
                  <a:pt x="1528" y="253"/>
                </a:lnTo>
                <a:lnTo>
                  <a:pt x="1528" y="285"/>
                </a:lnTo>
                <a:lnTo>
                  <a:pt x="1502" y="285"/>
                </a:lnTo>
                <a:lnTo>
                  <a:pt x="1502" y="347"/>
                </a:lnTo>
                <a:lnTo>
                  <a:pt x="1565" y="347"/>
                </a:lnTo>
                <a:lnTo>
                  <a:pt x="1565" y="314"/>
                </a:lnTo>
                <a:lnTo>
                  <a:pt x="1565" y="285"/>
                </a:lnTo>
                <a:lnTo>
                  <a:pt x="1565" y="285"/>
                </a:lnTo>
                <a:close/>
                <a:moveTo>
                  <a:pt x="1568" y="347"/>
                </a:moveTo>
                <a:lnTo>
                  <a:pt x="1632" y="347"/>
                </a:lnTo>
                <a:lnTo>
                  <a:pt x="1632" y="163"/>
                </a:lnTo>
                <a:lnTo>
                  <a:pt x="1628" y="163"/>
                </a:lnTo>
                <a:lnTo>
                  <a:pt x="1628" y="155"/>
                </a:lnTo>
                <a:lnTo>
                  <a:pt x="1626" y="155"/>
                </a:lnTo>
                <a:lnTo>
                  <a:pt x="1622" y="153"/>
                </a:lnTo>
                <a:lnTo>
                  <a:pt x="1618" y="155"/>
                </a:lnTo>
                <a:lnTo>
                  <a:pt x="1616" y="155"/>
                </a:lnTo>
                <a:lnTo>
                  <a:pt x="1616" y="163"/>
                </a:lnTo>
                <a:lnTo>
                  <a:pt x="1607" y="163"/>
                </a:lnTo>
                <a:lnTo>
                  <a:pt x="1607" y="155"/>
                </a:lnTo>
                <a:lnTo>
                  <a:pt x="1605" y="155"/>
                </a:lnTo>
                <a:lnTo>
                  <a:pt x="1601" y="153"/>
                </a:lnTo>
                <a:lnTo>
                  <a:pt x="1597" y="155"/>
                </a:lnTo>
                <a:lnTo>
                  <a:pt x="1595" y="155"/>
                </a:lnTo>
                <a:lnTo>
                  <a:pt x="1595" y="163"/>
                </a:lnTo>
                <a:lnTo>
                  <a:pt x="1586" y="163"/>
                </a:lnTo>
                <a:lnTo>
                  <a:pt x="1586" y="155"/>
                </a:lnTo>
                <a:lnTo>
                  <a:pt x="1584" y="155"/>
                </a:lnTo>
                <a:lnTo>
                  <a:pt x="1580" y="153"/>
                </a:lnTo>
                <a:lnTo>
                  <a:pt x="1576" y="155"/>
                </a:lnTo>
                <a:lnTo>
                  <a:pt x="1574" y="155"/>
                </a:lnTo>
                <a:lnTo>
                  <a:pt x="1574" y="163"/>
                </a:lnTo>
                <a:lnTo>
                  <a:pt x="1568" y="163"/>
                </a:lnTo>
                <a:lnTo>
                  <a:pt x="1568" y="347"/>
                </a:lnTo>
                <a:lnTo>
                  <a:pt x="1568" y="347"/>
                </a:lnTo>
                <a:close/>
                <a:moveTo>
                  <a:pt x="1750" y="180"/>
                </a:moveTo>
                <a:lnTo>
                  <a:pt x="1750" y="129"/>
                </a:lnTo>
                <a:lnTo>
                  <a:pt x="1704" y="129"/>
                </a:lnTo>
                <a:lnTo>
                  <a:pt x="1704" y="180"/>
                </a:lnTo>
                <a:lnTo>
                  <a:pt x="1683" y="180"/>
                </a:lnTo>
                <a:lnTo>
                  <a:pt x="1683" y="347"/>
                </a:lnTo>
                <a:lnTo>
                  <a:pt x="1756" y="347"/>
                </a:lnTo>
                <a:lnTo>
                  <a:pt x="1756" y="180"/>
                </a:lnTo>
                <a:lnTo>
                  <a:pt x="1750" y="180"/>
                </a:lnTo>
                <a:lnTo>
                  <a:pt x="1750" y="180"/>
                </a:lnTo>
                <a:close/>
                <a:moveTo>
                  <a:pt x="1894" y="308"/>
                </a:moveTo>
                <a:lnTo>
                  <a:pt x="1894" y="278"/>
                </a:lnTo>
                <a:lnTo>
                  <a:pt x="1873" y="278"/>
                </a:lnTo>
                <a:lnTo>
                  <a:pt x="1873" y="308"/>
                </a:lnTo>
                <a:lnTo>
                  <a:pt x="1869" y="308"/>
                </a:lnTo>
                <a:lnTo>
                  <a:pt x="1869" y="285"/>
                </a:lnTo>
                <a:lnTo>
                  <a:pt x="1848" y="285"/>
                </a:lnTo>
                <a:lnTo>
                  <a:pt x="1848" y="308"/>
                </a:lnTo>
                <a:lnTo>
                  <a:pt x="1840" y="308"/>
                </a:lnTo>
                <a:lnTo>
                  <a:pt x="1840" y="335"/>
                </a:lnTo>
                <a:lnTo>
                  <a:pt x="1911" y="335"/>
                </a:lnTo>
                <a:lnTo>
                  <a:pt x="1911" y="308"/>
                </a:lnTo>
                <a:lnTo>
                  <a:pt x="1894" y="308"/>
                </a:lnTo>
                <a:lnTo>
                  <a:pt x="1894" y="308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C4CE370A-E62C-4CE6-A5F4-BCCF1D430F16}"/>
              </a:ext>
            </a:extLst>
          </p:cNvPr>
          <p:cNvSpPr/>
          <p:nvPr/>
        </p:nvSpPr>
        <p:spPr bwMode="auto">
          <a:xfrm>
            <a:off x="574248" y="5644192"/>
            <a:ext cx="409052" cy="1001972"/>
          </a:xfrm>
          <a:custGeom>
            <a:avLst/>
            <a:gdLst>
              <a:gd name="T0" fmla="*/ 42 w 105"/>
              <a:gd name="T1" fmla="*/ 17 h 394"/>
              <a:gd name="T2" fmla="*/ 92 w 105"/>
              <a:gd name="T3" fmla="*/ 0 h 394"/>
              <a:gd name="T4" fmla="*/ 102 w 105"/>
              <a:gd name="T5" fmla="*/ 0 h 394"/>
              <a:gd name="T6" fmla="*/ 102 w 105"/>
              <a:gd name="T7" fmla="*/ 29 h 394"/>
              <a:gd name="T8" fmla="*/ 105 w 105"/>
              <a:gd name="T9" fmla="*/ 29 h 394"/>
              <a:gd name="T10" fmla="*/ 105 w 105"/>
              <a:gd name="T11" fmla="*/ 122 h 394"/>
              <a:gd name="T12" fmla="*/ 105 w 105"/>
              <a:gd name="T13" fmla="*/ 155 h 394"/>
              <a:gd name="T14" fmla="*/ 105 w 105"/>
              <a:gd name="T15" fmla="*/ 205 h 394"/>
              <a:gd name="T16" fmla="*/ 105 w 105"/>
              <a:gd name="T17" fmla="*/ 218 h 394"/>
              <a:gd name="T18" fmla="*/ 105 w 105"/>
              <a:gd name="T19" fmla="*/ 298 h 394"/>
              <a:gd name="T20" fmla="*/ 105 w 105"/>
              <a:gd name="T21" fmla="*/ 331 h 394"/>
              <a:gd name="T22" fmla="*/ 105 w 105"/>
              <a:gd name="T23" fmla="*/ 394 h 394"/>
              <a:gd name="T24" fmla="*/ 0 w 105"/>
              <a:gd name="T25" fmla="*/ 394 h 394"/>
              <a:gd name="T26" fmla="*/ 0 w 105"/>
              <a:gd name="T27" fmla="*/ 218 h 394"/>
              <a:gd name="T28" fmla="*/ 10 w 105"/>
              <a:gd name="T29" fmla="*/ 218 h 394"/>
              <a:gd name="T30" fmla="*/ 10 w 105"/>
              <a:gd name="T31" fmla="*/ 155 h 394"/>
              <a:gd name="T32" fmla="*/ 21 w 105"/>
              <a:gd name="T33" fmla="*/ 155 h 394"/>
              <a:gd name="T34" fmla="*/ 21 w 105"/>
              <a:gd name="T35" fmla="*/ 122 h 394"/>
              <a:gd name="T36" fmla="*/ 39 w 105"/>
              <a:gd name="T37" fmla="*/ 122 h 394"/>
              <a:gd name="T38" fmla="*/ 39 w 105"/>
              <a:gd name="T39" fmla="*/ 29 h 394"/>
              <a:gd name="T40" fmla="*/ 42 w 105"/>
              <a:gd name="T41" fmla="*/ 29 h 394"/>
              <a:gd name="T42" fmla="*/ 42 w 105"/>
              <a:gd name="T43" fmla="*/ 17 h 394"/>
              <a:gd name="T44" fmla="*/ 42 w 105"/>
              <a:gd name="T45" fmla="*/ 1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5" h="394">
                <a:moveTo>
                  <a:pt x="42" y="17"/>
                </a:moveTo>
                <a:lnTo>
                  <a:pt x="92" y="0"/>
                </a:lnTo>
                <a:lnTo>
                  <a:pt x="102" y="0"/>
                </a:lnTo>
                <a:lnTo>
                  <a:pt x="102" y="29"/>
                </a:lnTo>
                <a:lnTo>
                  <a:pt x="105" y="29"/>
                </a:lnTo>
                <a:lnTo>
                  <a:pt x="105" y="122"/>
                </a:lnTo>
                <a:lnTo>
                  <a:pt x="105" y="155"/>
                </a:lnTo>
                <a:lnTo>
                  <a:pt x="105" y="205"/>
                </a:lnTo>
                <a:lnTo>
                  <a:pt x="105" y="218"/>
                </a:lnTo>
                <a:lnTo>
                  <a:pt x="105" y="298"/>
                </a:lnTo>
                <a:lnTo>
                  <a:pt x="105" y="331"/>
                </a:lnTo>
                <a:lnTo>
                  <a:pt x="105" y="394"/>
                </a:lnTo>
                <a:lnTo>
                  <a:pt x="0" y="394"/>
                </a:lnTo>
                <a:lnTo>
                  <a:pt x="0" y="218"/>
                </a:lnTo>
                <a:lnTo>
                  <a:pt x="10" y="218"/>
                </a:lnTo>
                <a:lnTo>
                  <a:pt x="10" y="155"/>
                </a:lnTo>
                <a:lnTo>
                  <a:pt x="21" y="155"/>
                </a:lnTo>
                <a:lnTo>
                  <a:pt x="21" y="122"/>
                </a:lnTo>
                <a:lnTo>
                  <a:pt x="39" y="122"/>
                </a:lnTo>
                <a:lnTo>
                  <a:pt x="39" y="29"/>
                </a:lnTo>
                <a:lnTo>
                  <a:pt x="42" y="29"/>
                </a:lnTo>
                <a:lnTo>
                  <a:pt x="42" y="17"/>
                </a:lnTo>
                <a:lnTo>
                  <a:pt x="42" y="17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654D6C4F-3CEB-48C1-ACC4-E95B8231B8D6}"/>
              </a:ext>
            </a:extLst>
          </p:cNvPr>
          <p:cNvSpPr/>
          <p:nvPr/>
        </p:nvSpPr>
        <p:spPr bwMode="auto">
          <a:xfrm>
            <a:off x="1211424" y="5954447"/>
            <a:ext cx="1471013" cy="691716"/>
          </a:xfrm>
          <a:custGeom>
            <a:avLst/>
            <a:gdLst>
              <a:gd name="T0" fmla="*/ 109 w 375"/>
              <a:gd name="T1" fmla="*/ 163 h 272"/>
              <a:gd name="T2" fmla="*/ 138 w 375"/>
              <a:gd name="T3" fmla="*/ 151 h 272"/>
              <a:gd name="T4" fmla="*/ 145 w 375"/>
              <a:gd name="T5" fmla="*/ 140 h 272"/>
              <a:gd name="T6" fmla="*/ 147 w 375"/>
              <a:gd name="T7" fmla="*/ 140 h 272"/>
              <a:gd name="T8" fmla="*/ 155 w 375"/>
              <a:gd name="T9" fmla="*/ 151 h 272"/>
              <a:gd name="T10" fmla="*/ 183 w 375"/>
              <a:gd name="T11" fmla="*/ 163 h 272"/>
              <a:gd name="T12" fmla="*/ 183 w 375"/>
              <a:gd name="T13" fmla="*/ 169 h 272"/>
              <a:gd name="T14" fmla="*/ 178 w 375"/>
              <a:gd name="T15" fmla="*/ 169 h 272"/>
              <a:gd name="T16" fmla="*/ 178 w 375"/>
              <a:gd name="T17" fmla="*/ 190 h 272"/>
              <a:gd name="T18" fmla="*/ 358 w 375"/>
              <a:gd name="T19" fmla="*/ 190 h 272"/>
              <a:gd name="T20" fmla="*/ 358 w 375"/>
              <a:gd name="T21" fmla="*/ 199 h 272"/>
              <a:gd name="T22" fmla="*/ 375 w 375"/>
              <a:gd name="T23" fmla="*/ 199 h 272"/>
              <a:gd name="T24" fmla="*/ 375 w 375"/>
              <a:gd name="T25" fmla="*/ 272 h 272"/>
              <a:gd name="T26" fmla="*/ 0 w 375"/>
              <a:gd name="T27" fmla="*/ 272 h 272"/>
              <a:gd name="T28" fmla="*/ 0 w 375"/>
              <a:gd name="T29" fmla="*/ 199 h 272"/>
              <a:gd name="T30" fmla="*/ 17 w 375"/>
              <a:gd name="T31" fmla="*/ 199 h 272"/>
              <a:gd name="T32" fmla="*/ 17 w 375"/>
              <a:gd name="T33" fmla="*/ 190 h 272"/>
              <a:gd name="T34" fmla="*/ 27 w 375"/>
              <a:gd name="T35" fmla="*/ 190 h 272"/>
              <a:gd name="T36" fmla="*/ 27 w 375"/>
              <a:gd name="T37" fmla="*/ 71 h 272"/>
              <a:gd name="T38" fmla="*/ 30 w 375"/>
              <a:gd name="T39" fmla="*/ 71 h 272"/>
              <a:gd name="T40" fmla="*/ 30 w 375"/>
              <a:gd name="T41" fmla="*/ 50 h 272"/>
              <a:gd name="T42" fmla="*/ 34 w 375"/>
              <a:gd name="T43" fmla="*/ 50 h 272"/>
              <a:gd name="T44" fmla="*/ 34 w 375"/>
              <a:gd name="T45" fmla="*/ 27 h 272"/>
              <a:gd name="T46" fmla="*/ 38 w 375"/>
              <a:gd name="T47" fmla="*/ 27 h 272"/>
              <a:gd name="T48" fmla="*/ 38 w 375"/>
              <a:gd name="T49" fmla="*/ 18 h 272"/>
              <a:gd name="T50" fmla="*/ 42 w 375"/>
              <a:gd name="T51" fmla="*/ 18 h 272"/>
              <a:gd name="T52" fmla="*/ 51 w 375"/>
              <a:gd name="T53" fmla="*/ 0 h 272"/>
              <a:gd name="T54" fmla="*/ 55 w 375"/>
              <a:gd name="T55" fmla="*/ 0 h 272"/>
              <a:gd name="T56" fmla="*/ 65 w 375"/>
              <a:gd name="T57" fmla="*/ 18 h 272"/>
              <a:gd name="T58" fmla="*/ 69 w 375"/>
              <a:gd name="T59" fmla="*/ 18 h 272"/>
              <a:gd name="T60" fmla="*/ 69 w 375"/>
              <a:gd name="T61" fmla="*/ 27 h 272"/>
              <a:gd name="T62" fmla="*/ 73 w 375"/>
              <a:gd name="T63" fmla="*/ 27 h 272"/>
              <a:gd name="T64" fmla="*/ 73 w 375"/>
              <a:gd name="T65" fmla="*/ 50 h 272"/>
              <a:gd name="T66" fmla="*/ 76 w 375"/>
              <a:gd name="T67" fmla="*/ 50 h 272"/>
              <a:gd name="T68" fmla="*/ 76 w 375"/>
              <a:gd name="T69" fmla="*/ 71 h 272"/>
              <a:gd name="T70" fmla="*/ 80 w 375"/>
              <a:gd name="T71" fmla="*/ 71 h 272"/>
              <a:gd name="T72" fmla="*/ 80 w 375"/>
              <a:gd name="T73" fmla="*/ 190 h 272"/>
              <a:gd name="T74" fmla="*/ 115 w 375"/>
              <a:gd name="T75" fmla="*/ 190 h 272"/>
              <a:gd name="T76" fmla="*/ 115 w 375"/>
              <a:gd name="T77" fmla="*/ 169 h 272"/>
              <a:gd name="T78" fmla="*/ 109 w 375"/>
              <a:gd name="T79" fmla="*/ 169 h 272"/>
              <a:gd name="T80" fmla="*/ 109 w 375"/>
              <a:gd name="T81" fmla="*/ 163 h 272"/>
              <a:gd name="T82" fmla="*/ 109 w 375"/>
              <a:gd name="T83" fmla="*/ 163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5" h="272">
                <a:moveTo>
                  <a:pt x="109" y="163"/>
                </a:moveTo>
                <a:lnTo>
                  <a:pt x="138" y="151"/>
                </a:lnTo>
                <a:lnTo>
                  <a:pt x="145" y="140"/>
                </a:lnTo>
                <a:lnTo>
                  <a:pt x="147" y="140"/>
                </a:lnTo>
                <a:lnTo>
                  <a:pt x="155" y="151"/>
                </a:lnTo>
                <a:lnTo>
                  <a:pt x="183" y="163"/>
                </a:lnTo>
                <a:lnTo>
                  <a:pt x="183" y="169"/>
                </a:lnTo>
                <a:lnTo>
                  <a:pt x="178" y="169"/>
                </a:lnTo>
                <a:lnTo>
                  <a:pt x="178" y="190"/>
                </a:lnTo>
                <a:lnTo>
                  <a:pt x="358" y="190"/>
                </a:lnTo>
                <a:lnTo>
                  <a:pt x="358" y="199"/>
                </a:lnTo>
                <a:lnTo>
                  <a:pt x="375" y="199"/>
                </a:lnTo>
                <a:lnTo>
                  <a:pt x="375" y="272"/>
                </a:lnTo>
                <a:lnTo>
                  <a:pt x="0" y="272"/>
                </a:lnTo>
                <a:lnTo>
                  <a:pt x="0" y="199"/>
                </a:lnTo>
                <a:lnTo>
                  <a:pt x="17" y="199"/>
                </a:lnTo>
                <a:lnTo>
                  <a:pt x="17" y="190"/>
                </a:lnTo>
                <a:lnTo>
                  <a:pt x="27" y="190"/>
                </a:lnTo>
                <a:lnTo>
                  <a:pt x="27" y="71"/>
                </a:lnTo>
                <a:lnTo>
                  <a:pt x="30" y="71"/>
                </a:lnTo>
                <a:lnTo>
                  <a:pt x="30" y="50"/>
                </a:lnTo>
                <a:lnTo>
                  <a:pt x="34" y="50"/>
                </a:lnTo>
                <a:lnTo>
                  <a:pt x="34" y="27"/>
                </a:lnTo>
                <a:lnTo>
                  <a:pt x="38" y="27"/>
                </a:lnTo>
                <a:lnTo>
                  <a:pt x="38" y="18"/>
                </a:lnTo>
                <a:lnTo>
                  <a:pt x="42" y="18"/>
                </a:lnTo>
                <a:lnTo>
                  <a:pt x="51" y="0"/>
                </a:lnTo>
                <a:lnTo>
                  <a:pt x="55" y="0"/>
                </a:lnTo>
                <a:lnTo>
                  <a:pt x="65" y="18"/>
                </a:lnTo>
                <a:lnTo>
                  <a:pt x="69" y="18"/>
                </a:lnTo>
                <a:lnTo>
                  <a:pt x="69" y="27"/>
                </a:lnTo>
                <a:lnTo>
                  <a:pt x="73" y="27"/>
                </a:lnTo>
                <a:lnTo>
                  <a:pt x="73" y="50"/>
                </a:lnTo>
                <a:lnTo>
                  <a:pt x="76" y="50"/>
                </a:lnTo>
                <a:lnTo>
                  <a:pt x="76" y="71"/>
                </a:lnTo>
                <a:lnTo>
                  <a:pt x="80" y="71"/>
                </a:lnTo>
                <a:lnTo>
                  <a:pt x="80" y="190"/>
                </a:lnTo>
                <a:lnTo>
                  <a:pt x="115" y="190"/>
                </a:lnTo>
                <a:lnTo>
                  <a:pt x="115" y="169"/>
                </a:lnTo>
                <a:lnTo>
                  <a:pt x="109" y="169"/>
                </a:lnTo>
                <a:lnTo>
                  <a:pt x="109" y="163"/>
                </a:lnTo>
                <a:lnTo>
                  <a:pt x="109" y="163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25E5B805-6FD4-4D26-889C-A5AA897046F5}"/>
              </a:ext>
            </a:extLst>
          </p:cNvPr>
          <p:cNvSpPr/>
          <p:nvPr/>
        </p:nvSpPr>
        <p:spPr bwMode="auto">
          <a:xfrm>
            <a:off x="2721770" y="6473234"/>
            <a:ext cx="141595" cy="172929"/>
          </a:xfrm>
          <a:custGeom>
            <a:avLst/>
            <a:gdLst>
              <a:gd name="T0" fmla="*/ 0 w 37"/>
              <a:gd name="T1" fmla="*/ 0 h 67"/>
              <a:gd name="T2" fmla="*/ 37 w 37"/>
              <a:gd name="T3" fmla="*/ 0 h 67"/>
              <a:gd name="T4" fmla="*/ 37 w 37"/>
              <a:gd name="T5" fmla="*/ 67 h 67"/>
              <a:gd name="T6" fmla="*/ 0 w 37"/>
              <a:gd name="T7" fmla="*/ 67 h 67"/>
              <a:gd name="T8" fmla="*/ 0 w 37"/>
              <a:gd name="T9" fmla="*/ 0 h 67"/>
              <a:gd name="T10" fmla="*/ 0 w 37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67">
                <a:moveTo>
                  <a:pt x="0" y="0"/>
                </a:moveTo>
                <a:lnTo>
                  <a:pt x="37" y="0"/>
                </a:lnTo>
                <a:lnTo>
                  <a:pt x="37" y="67"/>
                </a:lnTo>
                <a:lnTo>
                  <a:pt x="0" y="6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32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D51F6B72-0DE2-4FA3-9B82-24375E0B7F21}"/>
              </a:ext>
            </a:extLst>
          </p:cNvPr>
          <p:cNvSpPr/>
          <p:nvPr/>
        </p:nvSpPr>
        <p:spPr bwMode="auto">
          <a:xfrm>
            <a:off x="2824037" y="6519008"/>
            <a:ext cx="424785" cy="127155"/>
          </a:xfrm>
          <a:custGeom>
            <a:avLst/>
            <a:gdLst>
              <a:gd name="T0" fmla="*/ 63 w 109"/>
              <a:gd name="T1" fmla="*/ 0 h 50"/>
              <a:gd name="T2" fmla="*/ 109 w 109"/>
              <a:gd name="T3" fmla="*/ 0 h 50"/>
              <a:gd name="T4" fmla="*/ 109 w 109"/>
              <a:gd name="T5" fmla="*/ 25 h 50"/>
              <a:gd name="T6" fmla="*/ 109 w 109"/>
              <a:gd name="T7" fmla="*/ 50 h 50"/>
              <a:gd name="T8" fmla="*/ 63 w 109"/>
              <a:gd name="T9" fmla="*/ 50 h 50"/>
              <a:gd name="T10" fmla="*/ 0 w 109"/>
              <a:gd name="T11" fmla="*/ 50 h 50"/>
              <a:gd name="T12" fmla="*/ 0 w 109"/>
              <a:gd name="T13" fmla="*/ 25 h 50"/>
              <a:gd name="T14" fmla="*/ 63 w 109"/>
              <a:gd name="T15" fmla="*/ 25 h 50"/>
              <a:gd name="T16" fmla="*/ 63 w 109"/>
              <a:gd name="T17" fmla="*/ 0 h 50"/>
              <a:gd name="T18" fmla="*/ 63 w 109"/>
              <a:gd name="T1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" h="50">
                <a:moveTo>
                  <a:pt x="63" y="0"/>
                </a:moveTo>
                <a:lnTo>
                  <a:pt x="109" y="0"/>
                </a:lnTo>
                <a:lnTo>
                  <a:pt x="109" y="25"/>
                </a:lnTo>
                <a:lnTo>
                  <a:pt x="109" y="50"/>
                </a:lnTo>
                <a:lnTo>
                  <a:pt x="63" y="50"/>
                </a:lnTo>
                <a:lnTo>
                  <a:pt x="0" y="50"/>
                </a:lnTo>
                <a:lnTo>
                  <a:pt x="0" y="25"/>
                </a:lnTo>
                <a:lnTo>
                  <a:pt x="63" y="25"/>
                </a:lnTo>
                <a:lnTo>
                  <a:pt x="63" y="0"/>
                </a:lnTo>
                <a:lnTo>
                  <a:pt x="63" y="0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62FC6FDE-92A5-435C-8D95-3F045A149420}"/>
              </a:ext>
            </a:extLst>
          </p:cNvPr>
          <p:cNvSpPr/>
          <p:nvPr/>
        </p:nvSpPr>
        <p:spPr bwMode="auto">
          <a:xfrm>
            <a:off x="3130823" y="6188410"/>
            <a:ext cx="369717" cy="457753"/>
          </a:xfrm>
          <a:custGeom>
            <a:avLst/>
            <a:gdLst>
              <a:gd name="T0" fmla="*/ 30 w 93"/>
              <a:gd name="T1" fmla="*/ 27 h 180"/>
              <a:gd name="T2" fmla="*/ 44 w 93"/>
              <a:gd name="T3" fmla="*/ 0 h 180"/>
              <a:gd name="T4" fmla="*/ 49 w 93"/>
              <a:gd name="T5" fmla="*/ 0 h 180"/>
              <a:gd name="T6" fmla="*/ 63 w 93"/>
              <a:gd name="T7" fmla="*/ 27 h 180"/>
              <a:gd name="T8" fmla="*/ 68 w 93"/>
              <a:gd name="T9" fmla="*/ 27 h 180"/>
              <a:gd name="T10" fmla="*/ 68 w 93"/>
              <a:gd name="T11" fmla="*/ 59 h 180"/>
              <a:gd name="T12" fmla="*/ 93 w 93"/>
              <a:gd name="T13" fmla="*/ 59 h 180"/>
              <a:gd name="T14" fmla="*/ 93 w 93"/>
              <a:gd name="T15" fmla="*/ 180 h 180"/>
              <a:gd name="T16" fmla="*/ 0 w 93"/>
              <a:gd name="T17" fmla="*/ 180 h 180"/>
              <a:gd name="T18" fmla="*/ 0 w 93"/>
              <a:gd name="T19" fmla="*/ 59 h 180"/>
              <a:gd name="T20" fmla="*/ 24 w 93"/>
              <a:gd name="T21" fmla="*/ 59 h 180"/>
              <a:gd name="T22" fmla="*/ 24 w 93"/>
              <a:gd name="T23" fmla="*/ 27 h 180"/>
              <a:gd name="T24" fmla="*/ 30 w 93"/>
              <a:gd name="T25" fmla="*/ 27 h 180"/>
              <a:gd name="T26" fmla="*/ 30 w 93"/>
              <a:gd name="T27" fmla="*/ 2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3" h="180">
                <a:moveTo>
                  <a:pt x="30" y="27"/>
                </a:moveTo>
                <a:lnTo>
                  <a:pt x="44" y="0"/>
                </a:lnTo>
                <a:lnTo>
                  <a:pt x="49" y="0"/>
                </a:lnTo>
                <a:lnTo>
                  <a:pt x="63" y="27"/>
                </a:lnTo>
                <a:lnTo>
                  <a:pt x="68" y="27"/>
                </a:lnTo>
                <a:lnTo>
                  <a:pt x="68" y="59"/>
                </a:lnTo>
                <a:lnTo>
                  <a:pt x="93" y="59"/>
                </a:lnTo>
                <a:lnTo>
                  <a:pt x="93" y="180"/>
                </a:lnTo>
                <a:lnTo>
                  <a:pt x="0" y="180"/>
                </a:lnTo>
                <a:lnTo>
                  <a:pt x="0" y="59"/>
                </a:lnTo>
                <a:lnTo>
                  <a:pt x="24" y="59"/>
                </a:lnTo>
                <a:lnTo>
                  <a:pt x="24" y="27"/>
                </a:lnTo>
                <a:lnTo>
                  <a:pt x="30" y="27"/>
                </a:lnTo>
                <a:lnTo>
                  <a:pt x="30" y="27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8F90CF26-2E09-46D8-9782-23BB9973494C}"/>
              </a:ext>
            </a:extLst>
          </p:cNvPr>
          <p:cNvSpPr/>
          <p:nvPr/>
        </p:nvSpPr>
        <p:spPr bwMode="auto">
          <a:xfrm>
            <a:off x="3547744" y="6498664"/>
            <a:ext cx="157327" cy="147500"/>
          </a:xfrm>
          <a:custGeom>
            <a:avLst/>
            <a:gdLst>
              <a:gd name="T0" fmla="*/ 0 w 40"/>
              <a:gd name="T1" fmla="*/ 0 h 58"/>
              <a:gd name="T2" fmla="*/ 40 w 40"/>
              <a:gd name="T3" fmla="*/ 0 h 58"/>
              <a:gd name="T4" fmla="*/ 40 w 40"/>
              <a:gd name="T5" fmla="*/ 58 h 58"/>
              <a:gd name="T6" fmla="*/ 0 w 40"/>
              <a:gd name="T7" fmla="*/ 58 h 58"/>
              <a:gd name="T8" fmla="*/ 0 w 40"/>
              <a:gd name="T9" fmla="*/ 0 h 58"/>
              <a:gd name="T10" fmla="*/ 0 w 40"/>
              <a:gd name="T11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58">
                <a:moveTo>
                  <a:pt x="0" y="0"/>
                </a:moveTo>
                <a:lnTo>
                  <a:pt x="40" y="0"/>
                </a:lnTo>
                <a:lnTo>
                  <a:pt x="40" y="58"/>
                </a:lnTo>
                <a:lnTo>
                  <a:pt x="0" y="5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33C0ABE9-409F-4103-8F35-7FD22186B32E}"/>
              </a:ext>
            </a:extLst>
          </p:cNvPr>
          <p:cNvSpPr/>
          <p:nvPr/>
        </p:nvSpPr>
        <p:spPr bwMode="auto">
          <a:xfrm>
            <a:off x="3728669" y="6447802"/>
            <a:ext cx="149459" cy="198361"/>
          </a:xfrm>
          <a:custGeom>
            <a:avLst/>
            <a:gdLst>
              <a:gd name="T0" fmla="*/ 0 w 38"/>
              <a:gd name="T1" fmla="*/ 0 h 79"/>
              <a:gd name="T2" fmla="*/ 38 w 38"/>
              <a:gd name="T3" fmla="*/ 0 h 79"/>
              <a:gd name="T4" fmla="*/ 38 w 38"/>
              <a:gd name="T5" fmla="*/ 79 h 79"/>
              <a:gd name="T6" fmla="*/ 0 w 38"/>
              <a:gd name="T7" fmla="*/ 79 h 79"/>
              <a:gd name="T8" fmla="*/ 0 w 38"/>
              <a:gd name="T9" fmla="*/ 0 h 79"/>
              <a:gd name="T10" fmla="*/ 0 w 38"/>
              <a:gd name="T11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79">
                <a:moveTo>
                  <a:pt x="0" y="0"/>
                </a:moveTo>
                <a:lnTo>
                  <a:pt x="38" y="0"/>
                </a:lnTo>
                <a:lnTo>
                  <a:pt x="38" y="79"/>
                </a:lnTo>
                <a:lnTo>
                  <a:pt x="0" y="7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40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39947E62-57FE-4DB7-8FC5-09434EACD3B5}"/>
              </a:ext>
            </a:extLst>
          </p:cNvPr>
          <p:cNvSpPr/>
          <p:nvPr/>
        </p:nvSpPr>
        <p:spPr bwMode="auto">
          <a:xfrm>
            <a:off x="4562506" y="6264700"/>
            <a:ext cx="196658" cy="381462"/>
          </a:xfrm>
          <a:custGeom>
            <a:avLst/>
            <a:gdLst>
              <a:gd name="T0" fmla="*/ 9 w 50"/>
              <a:gd name="T1" fmla="*/ 23 h 149"/>
              <a:gd name="T2" fmla="*/ 13 w 50"/>
              <a:gd name="T3" fmla="*/ 23 h 149"/>
              <a:gd name="T4" fmla="*/ 23 w 50"/>
              <a:gd name="T5" fmla="*/ 0 h 149"/>
              <a:gd name="T6" fmla="*/ 29 w 50"/>
              <a:gd name="T7" fmla="*/ 0 h 149"/>
              <a:gd name="T8" fmla="*/ 36 w 50"/>
              <a:gd name="T9" fmla="*/ 23 h 149"/>
              <a:gd name="T10" fmla="*/ 42 w 50"/>
              <a:gd name="T11" fmla="*/ 23 h 149"/>
              <a:gd name="T12" fmla="*/ 42 w 50"/>
              <a:gd name="T13" fmla="*/ 36 h 149"/>
              <a:gd name="T14" fmla="*/ 44 w 50"/>
              <a:gd name="T15" fmla="*/ 42 h 149"/>
              <a:gd name="T16" fmla="*/ 50 w 50"/>
              <a:gd name="T17" fmla="*/ 42 h 149"/>
              <a:gd name="T18" fmla="*/ 50 w 50"/>
              <a:gd name="T19" fmla="*/ 149 h 149"/>
              <a:gd name="T20" fmla="*/ 0 w 50"/>
              <a:gd name="T21" fmla="*/ 149 h 149"/>
              <a:gd name="T22" fmla="*/ 0 w 50"/>
              <a:gd name="T23" fmla="*/ 42 h 149"/>
              <a:gd name="T24" fmla="*/ 8 w 50"/>
              <a:gd name="T25" fmla="*/ 42 h 149"/>
              <a:gd name="T26" fmla="*/ 9 w 50"/>
              <a:gd name="T27" fmla="*/ 36 h 149"/>
              <a:gd name="T28" fmla="*/ 9 w 50"/>
              <a:gd name="T29" fmla="*/ 23 h 149"/>
              <a:gd name="T30" fmla="*/ 9 w 50"/>
              <a:gd name="T31" fmla="*/ 23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0" h="149">
                <a:moveTo>
                  <a:pt x="9" y="23"/>
                </a:moveTo>
                <a:lnTo>
                  <a:pt x="13" y="23"/>
                </a:lnTo>
                <a:lnTo>
                  <a:pt x="23" y="0"/>
                </a:lnTo>
                <a:lnTo>
                  <a:pt x="29" y="0"/>
                </a:lnTo>
                <a:lnTo>
                  <a:pt x="36" y="23"/>
                </a:lnTo>
                <a:lnTo>
                  <a:pt x="42" y="23"/>
                </a:lnTo>
                <a:lnTo>
                  <a:pt x="42" y="36"/>
                </a:lnTo>
                <a:lnTo>
                  <a:pt x="44" y="42"/>
                </a:lnTo>
                <a:lnTo>
                  <a:pt x="50" y="42"/>
                </a:lnTo>
                <a:lnTo>
                  <a:pt x="50" y="149"/>
                </a:lnTo>
                <a:lnTo>
                  <a:pt x="0" y="149"/>
                </a:lnTo>
                <a:lnTo>
                  <a:pt x="0" y="42"/>
                </a:lnTo>
                <a:lnTo>
                  <a:pt x="8" y="42"/>
                </a:lnTo>
                <a:lnTo>
                  <a:pt x="9" y="36"/>
                </a:lnTo>
                <a:lnTo>
                  <a:pt x="9" y="23"/>
                </a:lnTo>
                <a:lnTo>
                  <a:pt x="9" y="23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737754F5-C0B0-4676-98D4-45225EE2185C}"/>
              </a:ext>
            </a:extLst>
          </p:cNvPr>
          <p:cNvSpPr/>
          <p:nvPr/>
        </p:nvSpPr>
        <p:spPr bwMode="auto">
          <a:xfrm>
            <a:off x="4861428" y="6569869"/>
            <a:ext cx="110129" cy="76293"/>
          </a:xfrm>
          <a:custGeom>
            <a:avLst/>
            <a:gdLst>
              <a:gd name="T0" fmla="*/ 0 w 28"/>
              <a:gd name="T1" fmla="*/ 0 h 31"/>
              <a:gd name="T2" fmla="*/ 28 w 28"/>
              <a:gd name="T3" fmla="*/ 0 h 31"/>
              <a:gd name="T4" fmla="*/ 28 w 28"/>
              <a:gd name="T5" fmla="*/ 31 h 31"/>
              <a:gd name="T6" fmla="*/ 0 w 28"/>
              <a:gd name="T7" fmla="*/ 31 h 31"/>
              <a:gd name="T8" fmla="*/ 0 w 28"/>
              <a:gd name="T9" fmla="*/ 0 h 31"/>
              <a:gd name="T10" fmla="*/ 0 w 28"/>
              <a:gd name="T1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0" y="0"/>
                </a:moveTo>
                <a:lnTo>
                  <a:pt x="28" y="0"/>
                </a:lnTo>
                <a:lnTo>
                  <a:pt x="28" y="31"/>
                </a:lnTo>
                <a:lnTo>
                  <a:pt x="0" y="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33350453-25A8-4745-A678-1964A64291B8}"/>
              </a:ext>
            </a:extLst>
          </p:cNvPr>
          <p:cNvSpPr/>
          <p:nvPr/>
        </p:nvSpPr>
        <p:spPr bwMode="auto">
          <a:xfrm>
            <a:off x="4900763" y="5756562"/>
            <a:ext cx="1038364" cy="889600"/>
          </a:xfrm>
          <a:custGeom>
            <a:avLst/>
            <a:gdLst>
              <a:gd name="T0" fmla="*/ 124 w 266"/>
              <a:gd name="T1" fmla="*/ 0 h 476"/>
              <a:gd name="T2" fmla="*/ 203 w 266"/>
              <a:gd name="T3" fmla="*/ 0 h 476"/>
              <a:gd name="T4" fmla="*/ 203 w 266"/>
              <a:gd name="T5" fmla="*/ 5 h 476"/>
              <a:gd name="T6" fmla="*/ 209 w 266"/>
              <a:gd name="T7" fmla="*/ 5 h 476"/>
              <a:gd name="T8" fmla="*/ 209 w 266"/>
              <a:gd name="T9" fmla="*/ 9 h 476"/>
              <a:gd name="T10" fmla="*/ 214 w 266"/>
              <a:gd name="T11" fmla="*/ 9 h 476"/>
              <a:gd name="T12" fmla="*/ 214 w 266"/>
              <a:gd name="T13" fmla="*/ 17 h 476"/>
              <a:gd name="T14" fmla="*/ 222 w 266"/>
              <a:gd name="T15" fmla="*/ 17 h 476"/>
              <a:gd name="T16" fmla="*/ 222 w 266"/>
              <a:gd name="T17" fmla="*/ 430 h 476"/>
              <a:gd name="T18" fmla="*/ 230 w 266"/>
              <a:gd name="T19" fmla="*/ 430 h 476"/>
              <a:gd name="T20" fmla="*/ 230 w 266"/>
              <a:gd name="T21" fmla="*/ 453 h 476"/>
              <a:gd name="T22" fmla="*/ 230 w 266"/>
              <a:gd name="T23" fmla="*/ 462 h 476"/>
              <a:gd name="T24" fmla="*/ 266 w 266"/>
              <a:gd name="T25" fmla="*/ 462 h 476"/>
              <a:gd name="T26" fmla="*/ 266 w 266"/>
              <a:gd name="T27" fmla="*/ 476 h 476"/>
              <a:gd name="T28" fmla="*/ 230 w 266"/>
              <a:gd name="T29" fmla="*/ 476 h 476"/>
              <a:gd name="T30" fmla="*/ 222 w 266"/>
              <a:gd name="T31" fmla="*/ 476 h 476"/>
              <a:gd name="T32" fmla="*/ 199 w 266"/>
              <a:gd name="T33" fmla="*/ 476 h 476"/>
              <a:gd name="T34" fmla="*/ 124 w 266"/>
              <a:gd name="T35" fmla="*/ 476 h 476"/>
              <a:gd name="T36" fmla="*/ 48 w 266"/>
              <a:gd name="T37" fmla="*/ 476 h 476"/>
              <a:gd name="T38" fmla="*/ 0 w 266"/>
              <a:gd name="T39" fmla="*/ 476 h 476"/>
              <a:gd name="T40" fmla="*/ 0 w 266"/>
              <a:gd name="T41" fmla="*/ 453 h 476"/>
              <a:gd name="T42" fmla="*/ 0 w 266"/>
              <a:gd name="T43" fmla="*/ 411 h 476"/>
              <a:gd name="T44" fmla="*/ 10 w 266"/>
              <a:gd name="T45" fmla="*/ 411 h 476"/>
              <a:gd name="T46" fmla="*/ 10 w 266"/>
              <a:gd name="T47" fmla="*/ 166 h 476"/>
              <a:gd name="T48" fmla="*/ 17 w 266"/>
              <a:gd name="T49" fmla="*/ 166 h 476"/>
              <a:gd name="T50" fmla="*/ 17 w 266"/>
              <a:gd name="T51" fmla="*/ 155 h 476"/>
              <a:gd name="T52" fmla="*/ 23 w 266"/>
              <a:gd name="T53" fmla="*/ 155 h 476"/>
              <a:gd name="T54" fmla="*/ 23 w 266"/>
              <a:gd name="T55" fmla="*/ 143 h 476"/>
              <a:gd name="T56" fmla="*/ 25 w 266"/>
              <a:gd name="T57" fmla="*/ 143 h 476"/>
              <a:gd name="T58" fmla="*/ 44 w 266"/>
              <a:gd name="T59" fmla="*/ 111 h 476"/>
              <a:gd name="T60" fmla="*/ 46 w 266"/>
              <a:gd name="T61" fmla="*/ 111 h 476"/>
              <a:gd name="T62" fmla="*/ 48 w 266"/>
              <a:gd name="T63" fmla="*/ 111 h 476"/>
              <a:gd name="T64" fmla="*/ 48 w 266"/>
              <a:gd name="T65" fmla="*/ 76 h 476"/>
              <a:gd name="T66" fmla="*/ 50 w 266"/>
              <a:gd name="T67" fmla="*/ 76 h 476"/>
              <a:gd name="T68" fmla="*/ 50 w 266"/>
              <a:gd name="T69" fmla="*/ 113 h 476"/>
              <a:gd name="T70" fmla="*/ 69 w 266"/>
              <a:gd name="T71" fmla="*/ 143 h 476"/>
              <a:gd name="T72" fmla="*/ 71 w 266"/>
              <a:gd name="T73" fmla="*/ 143 h 476"/>
              <a:gd name="T74" fmla="*/ 71 w 266"/>
              <a:gd name="T75" fmla="*/ 155 h 476"/>
              <a:gd name="T76" fmla="*/ 75 w 266"/>
              <a:gd name="T77" fmla="*/ 155 h 476"/>
              <a:gd name="T78" fmla="*/ 75 w 266"/>
              <a:gd name="T79" fmla="*/ 166 h 476"/>
              <a:gd name="T80" fmla="*/ 82 w 266"/>
              <a:gd name="T81" fmla="*/ 166 h 476"/>
              <a:gd name="T82" fmla="*/ 82 w 266"/>
              <a:gd name="T83" fmla="*/ 453 h 476"/>
              <a:gd name="T84" fmla="*/ 124 w 266"/>
              <a:gd name="T85" fmla="*/ 453 h 476"/>
              <a:gd name="T86" fmla="*/ 124 w 266"/>
              <a:gd name="T87" fmla="*/ 23 h 476"/>
              <a:gd name="T88" fmla="*/ 124 w 266"/>
              <a:gd name="T89" fmla="*/ 17 h 476"/>
              <a:gd name="T90" fmla="*/ 124 w 266"/>
              <a:gd name="T91" fmla="*/ 17 h 476"/>
              <a:gd name="T92" fmla="*/ 124 w 266"/>
              <a:gd name="T93" fmla="*/ 11 h 476"/>
              <a:gd name="T94" fmla="*/ 124 w 266"/>
              <a:gd name="T95" fmla="*/ 9 h 476"/>
              <a:gd name="T96" fmla="*/ 124 w 266"/>
              <a:gd name="T97" fmla="*/ 5 h 476"/>
              <a:gd name="T98" fmla="*/ 124 w 266"/>
              <a:gd name="T99" fmla="*/ 0 h 476"/>
              <a:gd name="T100" fmla="*/ 124 w 266"/>
              <a:gd name="T101" fmla="*/ 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6" h="476">
                <a:moveTo>
                  <a:pt x="124" y="0"/>
                </a:moveTo>
                <a:lnTo>
                  <a:pt x="203" y="0"/>
                </a:lnTo>
                <a:lnTo>
                  <a:pt x="203" y="5"/>
                </a:lnTo>
                <a:lnTo>
                  <a:pt x="209" y="5"/>
                </a:lnTo>
                <a:lnTo>
                  <a:pt x="209" y="9"/>
                </a:lnTo>
                <a:lnTo>
                  <a:pt x="214" y="9"/>
                </a:lnTo>
                <a:lnTo>
                  <a:pt x="214" y="17"/>
                </a:lnTo>
                <a:lnTo>
                  <a:pt x="222" y="17"/>
                </a:lnTo>
                <a:lnTo>
                  <a:pt x="222" y="430"/>
                </a:lnTo>
                <a:lnTo>
                  <a:pt x="230" y="430"/>
                </a:lnTo>
                <a:lnTo>
                  <a:pt x="230" y="453"/>
                </a:lnTo>
                <a:lnTo>
                  <a:pt x="230" y="462"/>
                </a:lnTo>
                <a:lnTo>
                  <a:pt x="266" y="462"/>
                </a:lnTo>
                <a:lnTo>
                  <a:pt x="266" y="476"/>
                </a:lnTo>
                <a:lnTo>
                  <a:pt x="230" y="476"/>
                </a:lnTo>
                <a:lnTo>
                  <a:pt x="222" y="476"/>
                </a:lnTo>
                <a:lnTo>
                  <a:pt x="199" y="476"/>
                </a:lnTo>
                <a:lnTo>
                  <a:pt x="124" y="476"/>
                </a:lnTo>
                <a:lnTo>
                  <a:pt x="48" y="476"/>
                </a:lnTo>
                <a:lnTo>
                  <a:pt x="0" y="476"/>
                </a:lnTo>
                <a:lnTo>
                  <a:pt x="0" y="453"/>
                </a:lnTo>
                <a:lnTo>
                  <a:pt x="0" y="411"/>
                </a:lnTo>
                <a:lnTo>
                  <a:pt x="10" y="411"/>
                </a:lnTo>
                <a:lnTo>
                  <a:pt x="10" y="166"/>
                </a:lnTo>
                <a:lnTo>
                  <a:pt x="17" y="166"/>
                </a:lnTo>
                <a:lnTo>
                  <a:pt x="17" y="155"/>
                </a:lnTo>
                <a:lnTo>
                  <a:pt x="23" y="155"/>
                </a:lnTo>
                <a:lnTo>
                  <a:pt x="23" y="143"/>
                </a:lnTo>
                <a:lnTo>
                  <a:pt x="25" y="143"/>
                </a:lnTo>
                <a:lnTo>
                  <a:pt x="44" y="111"/>
                </a:lnTo>
                <a:lnTo>
                  <a:pt x="46" y="111"/>
                </a:lnTo>
                <a:lnTo>
                  <a:pt x="48" y="111"/>
                </a:lnTo>
                <a:lnTo>
                  <a:pt x="48" y="76"/>
                </a:lnTo>
                <a:lnTo>
                  <a:pt x="50" y="76"/>
                </a:lnTo>
                <a:lnTo>
                  <a:pt x="50" y="113"/>
                </a:lnTo>
                <a:lnTo>
                  <a:pt x="69" y="143"/>
                </a:lnTo>
                <a:lnTo>
                  <a:pt x="71" y="143"/>
                </a:lnTo>
                <a:lnTo>
                  <a:pt x="71" y="155"/>
                </a:lnTo>
                <a:lnTo>
                  <a:pt x="75" y="155"/>
                </a:lnTo>
                <a:lnTo>
                  <a:pt x="75" y="166"/>
                </a:lnTo>
                <a:lnTo>
                  <a:pt x="82" y="166"/>
                </a:lnTo>
                <a:lnTo>
                  <a:pt x="82" y="453"/>
                </a:lnTo>
                <a:lnTo>
                  <a:pt x="124" y="453"/>
                </a:lnTo>
                <a:lnTo>
                  <a:pt x="124" y="23"/>
                </a:lnTo>
                <a:lnTo>
                  <a:pt x="124" y="17"/>
                </a:lnTo>
                <a:lnTo>
                  <a:pt x="124" y="17"/>
                </a:lnTo>
                <a:lnTo>
                  <a:pt x="124" y="11"/>
                </a:lnTo>
                <a:lnTo>
                  <a:pt x="124" y="9"/>
                </a:lnTo>
                <a:lnTo>
                  <a:pt x="124" y="5"/>
                </a:lnTo>
                <a:lnTo>
                  <a:pt x="124" y="0"/>
                </a:lnTo>
                <a:lnTo>
                  <a:pt x="124" y="0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45F3C020-B2AB-4609-B945-3DF7FE73F56D}"/>
              </a:ext>
            </a:extLst>
          </p:cNvPr>
          <p:cNvSpPr/>
          <p:nvPr/>
        </p:nvSpPr>
        <p:spPr bwMode="auto">
          <a:xfrm>
            <a:off x="5844730" y="6274873"/>
            <a:ext cx="409052" cy="371290"/>
          </a:xfrm>
          <a:custGeom>
            <a:avLst/>
            <a:gdLst>
              <a:gd name="T0" fmla="*/ 48 w 103"/>
              <a:gd name="T1" fmla="*/ 112 h 145"/>
              <a:gd name="T2" fmla="*/ 103 w 103"/>
              <a:gd name="T3" fmla="*/ 112 h 145"/>
              <a:gd name="T4" fmla="*/ 103 w 103"/>
              <a:gd name="T5" fmla="*/ 145 h 145"/>
              <a:gd name="T6" fmla="*/ 48 w 103"/>
              <a:gd name="T7" fmla="*/ 145 h 145"/>
              <a:gd name="T8" fmla="*/ 23 w 103"/>
              <a:gd name="T9" fmla="*/ 145 h 145"/>
              <a:gd name="T10" fmla="*/ 0 w 103"/>
              <a:gd name="T11" fmla="*/ 145 h 145"/>
              <a:gd name="T12" fmla="*/ 0 w 103"/>
              <a:gd name="T13" fmla="*/ 11 h 145"/>
              <a:gd name="T14" fmla="*/ 6 w 103"/>
              <a:gd name="T15" fmla="*/ 11 h 145"/>
              <a:gd name="T16" fmla="*/ 6 w 103"/>
              <a:gd name="T17" fmla="*/ 0 h 145"/>
              <a:gd name="T18" fmla="*/ 34 w 103"/>
              <a:gd name="T19" fmla="*/ 0 h 145"/>
              <a:gd name="T20" fmla="*/ 34 w 103"/>
              <a:gd name="T21" fmla="*/ 11 h 145"/>
              <a:gd name="T22" fmla="*/ 48 w 103"/>
              <a:gd name="T23" fmla="*/ 11 h 145"/>
              <a:gd name="T24" fmla="*/ 48 w 103"/>
              <a:gd name="T25" fmla="*/ 112 h 145"/>
              <a:gd name="T26" fmla="*/ 48 w 103"/>
              <a:gd name="T27" fmla="*/ 1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145">
                <a:moveTo>
                  <a:pt x="48" y="112"/>
                </a:moveTo>
                <a:lnTo>
                  <a:pt x="103" y="112"/>
                </a:lnTo>
                <a:lnTo>
                  <a:pt x="103" y="145"/>
                </a:lnTo>
                <a:lnTo>
                  <a:pt x="48" y="145"/>
                </a:lnTo>
                <a:lnTo>
                  <a:pt x="23" y="145"/>
                </a:lnTo>
                <a:lnTo>
                  <a:pt x="0" y="145"/>
                </a:lnTo>
                <a:lnTo>
                  <a:pt x="0" y="11"/>
                </a:lnTo>
                <a:lnTo>
                  <a:pt x="6" y="11"/>
                </a:lnTo>
                <a:lnTo>
                  <a:pt x="6" y="0"/>
                </a:lnTo>
                <a:lnTo>
                  <a:pt x="34" y="0"/>
                </a:lnTo>
                <a:lnTo>
                  <a:pt x="34" y="11"/>
                </a:lnTo>
                <a:lnTo>
                  <a:pt x="48" y="11"/>
                </a:lnTo>
                <a:lnTo>
                  <a:pt x="48" y="112"/>
                </a:lnTo>
                <a:lnTo>
                  <a:pt x="48" y="112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D0CF47D6-A9AC-49DC-BF10-8512DAF79215}"/>
              </a:ext>
            </a:extLst>
          </p:cNvPr>
          <p:cNvSpPr/>
          <p:nvPr/>
        </p:nvSpPr>
        <p:spPr bwMode="auto">
          <a:xfrm>
            <a:off x="6544836" y="6285045"/>
            <a:ext cx="487717" cy="361118"/>
          </a:xfrm>
          <a:custGeom>
            <a:avLst/>
            <a:gdLst>
              <a:gd name="T0" fmla="*/ 0 w 124"/>
              <a:gd name="T1" fmla="*/ 0 h 142"/>
              <a:gd name="T2" fmla="*/ 124 w 124"/>
              <a:gd name="T3" fmla="*/ 0 h 142"/>
              <a:gd name="T4" fmla="*/ 124 w 124"/>
              <a:gd name="T5" fmla="*/ 142 h 142"/>
              <a:gd name="T6" fmla="*/ 0 w 124"/>
              <a:gd name="T7" fmla="*/ 142 h 142"/>
              <a:gd name="T8" fmla="*/ 0 w 124"/>
              <a:gd name="T9" fmla="*/ 0 h 142"/>
              <a:gd name="T10" fmla="*/ 0 w 124"/>
              <a:gd name="T11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" h="142">
                <a:moveTo>
                  <a:pt x="0" y="0"/>
                </a:moveTo>
                <a:lnTo>
                  <a:pt x="124" y="0"/>
                </a:lnTo>
                <a:lnTo>
                  <a:pt x="124" y="142"/>
                </a:lnTo>
                <a:lnTo>
                  <a:pt x="0" y="1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116E4C56-9579-44CA-B938-8CECD21885B1}"/>
              </a:ext>
            </a:extLst>
          </p:cNvPr>
          <p:cNvSpPr/>
          <p:nvPr/>
        </p:nvSpPr>
        <p:spPr bwMode="auto">
          <a:xfrm>
            <a:off x="7071886" y="6091772"/>
            <a:ext cx="1164226" cy="554392"/>
          </a:xfrm>
          <a:custGeom>
            <a:avLst/>
            <a:gdLst>
              <a:gd name="T0" fmla="*/ 84 w 296"/>
              <a:gd name="T1" fmla="*/ 193 h 218"/>
              <a:gd name="T2" fmla="*/ 94 w 296"/>
              <a:gd name="T3" fmla="*/ 193 h 218"/>
              <a:gd name="T4" fmla="*/ 94 w 296"/>
              <a:gd name="T5" fmla="*/ 199 h 218"/>
              <a:gd name="T6" fmla="*/ 113 w 296"/>
              <a:gd name="T7" fmla="*/ 199 h 218"/>
              <a:gd name="T8" fmla="*/ 113 w 296"/>
              <a:gd name="T9" fmla="*/ 206 h 218"/>
              <a:gd name="T10" fmla="*/ 160 w 296"/>
              <a:gd name="T11" fmla="*/ 206 h 218"/>
              <a:gd name="T12" fmla="*/ 160 w 296"/>
              <a:gd name="T13" fmla="*/ 9 h 218"/>
              <a:gd name="T14" fmla="*/ 178 w 296"/>
              <a:gd name="T15" fmla="*/ 9 h 218"/>
              <a:gd name="T16" fmla="*/ 178 w 296"/>
              <a:gd name="T17" fmla="*/ 0 h 218"/>
              <a:gd name="T18" fmla="*/ 218 w 296"/>
              <a:gd name="T19" fmla="*/ 0 h 218"/>
              <a:gd name="T20" fmla="*/ 218 w 296"/>
              <a:gd name="T21" fmla="*/ 9 h 218"/>
              <a:gd name="T22" fmla="*/ 231 w 296"/>
              <a:gd name="T23" fmla="*/ 9 h 218"/>
              <a:gd name="T24" fmla="*/ 231 w 296"/>
              <a:gd name="T25" fmla="*/ 206 h 218"/>
              <a:gd name="T26" fmla="*/ 245 w 296"/>
              <a:gd name="T27" fmla="*/ 206 h 218"/>
              <a:gd name="T28" fmla="*/ 245 w 296"/>
              <a:gd name="T29" fmla="*/ 214 h 218"/>
              <a:gd name="T30" fmla="*/ 296 w 296"/>
              <a:gd name="T31" fmla="*/ 214 h 218"/>
              <a:gd name="T32" fmla="*/ 296 w 296"/>
              <a:gd name="T33" fmla="*/ 218 h 218"/>
              <a:gd name="T34" fmla="*/ 245 w 296"/>
              <a:gd name="T35" fmla="*/ 218 h 218"/>
              <a:gd name="T36" fmla="*/ 231 w 296"/>
              <a:gd name="T37" fmla="*/ 218 h 218"/>
              <a:gd name="T38" fmla="*/ 160 w 296"/>
              <a:gd name="T39" fmla="*/ 218 h 218"/>
              <a:gd name="T40" fmla="*/ 130 w 296"/>
              <a:gd name="T41" fmla="*/ 218 h 218"/>
              <a:gd name="T42" fmla="*/ 84 w 296"/>
              <a:gd name="T43" fmla="*/ 218 h 218"/>
              <a:gd name="T44" fmla="*/ 80 w 296"/>
              <a:gd name="T45" fmla="*/ 218 h 218"/>
              <a:gd name="T46" fmla="*/ 50 w 296"/>
              <a:gd name="T47" fmla="*/ 218 h 218"/>
              <a:gd name="T48" fmla="*/ 0 w 296"/>
              <a:gd name="T49" fmla="*/ 218 h 218"/>
              <a:gd name="T50" fmla="*/ 0 w 296"/>
              <a:gd name="T51" fmla="*/ 4 h 218"/>
              <a:gd name="T52" fmla="*/ 50 w 296"/>
              <a:gd name="T53" fmla="*/ 4 h 218"/>
              <a:gd name="T54" fmla="*/ 50 w 296"/>
              <a:gd name="T55" fmla="*/ 25 h 218"/>
              <a:gd name="T56" fmla="*/ 84 w 296"/>
              <a:gd name="T57" fmla="*/ 25 h 218"/>
              <a:gd name="T58" fmla="*/ 84 w 296"/>
              <a:gd name="T59" fmla="*/ 193 h 218"/>
              <a:gd name="T60" fmla="*/ 84 w 296"/>
              <a:gd name="T61" fmla="*/ 193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6" h="218">
                <a:moveTo>
                  <a:pt x="84" y="193"/>
                </a:moveTo>
                <a:lnTo>
                  <a:pt x="94" y="193"/>
                </a:lnTo>
                <a:lnTo>
                  <a:pt x="94" y="199"/>
                </a:lnTo>
                <a:lnTo>
                  <a:pt x="113" y="199"/>
                </a:lnTo>
                <a:lnTo>
                  <a:pt x="113" y="206"/>
                </a:lnTo>
                <a:lnTo>
                  <a:pt x="160" y="206"/>
                </a:lnTo>
                <a:lnTo>
                  <a:pt x="160" y="9"/>
                </a:lnTo>
                <a:lnTo>
                  <a:pt x="178" y="9"/>
                </a:lnTo>
                <a:lnTo>
                  <a:pt x="178" y="0"/>
                </a:lnTo>
                <a:lnTo>
                  <a:pt x="218" y="0"/>
                </a:lnTo>
                <a:lnTo>
                  <a:pt x="218" y="9"/>
                </a:lnTo>
                <a:lnTo>
                  <a:pt x="231" y="9"/>
                </a:lnTo>
                <a:lnTo>
                  <a:pt x="231" y="206"/>
                </a:lnTo>
                <a:lnTo>
                  <a:pt x="245" y="206"/>
                </a:lnTo>
                <a:lnTo>
                  <a:pt x="245" y="214"/>
                </a:lnTo>
                <a:lnTo>
                  <a:pt x="296" y="214"/>
                </a:lnTo>
                <a:lnTo>
                  <a:pt x="296" y="218"/>
                </a:lnTo>
                <a:lnTo>
                  <a:pt x="245" y="218"/>
                </a:lnTo>
                <a:lnTo>
                  <a:pt x="231" y="218"/>
                </a:lnTo>
                <a:lnTo>
                  <a:pt x="160" y="218"/>
                </a:lnTo>
                <a:lnTo>
                  <a:pt x="130" y="218"/>
                </a:lnTo>
                <a:lnTo>
                  <a:pt x="84" y="218"/>
                </a:lnTo>
                <a:lnTo>
                  <a:pt x="80" y="218"/>
                </a:lnTo>
                <a:lnTo>
                  <a:pt x="50" y="218"/>
                </a:lnTo>
                <a:lnTo>
                  <a:pt x="0" y="218"/>
                </a:lnTo>
                <a:lnTo>
                  <a:pt x="0" y="4"/>
                </a:lnTo>
                <a:lnTo>
                  <a:pt x="50" y="4"/>
                </a:lnTo>
                <a:lnTo>
                  <a:pt x="50" y="25"/>
                </a:lnTo>
                <a:lnTo>
                  <a:pt x="84" y="25"/>
                </a:lnTo>
                <a:lnTo>
                  <a:pt x="84" y="193"/>
                </a:lnTo>
                <a:lnTo>
                  <a:pt x="84" y="193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DE14709A-9738-4906-8489-304D0B3FB602}"/>
              </a:ext>
            </a:extLst>
          </p:cNvPr>
          <p:cNvSpPr/>
          <p:nvPr/>
        </p:nvSpPr>
        <p:spPr bwMode="auto">
          <a:xfrm>
            <a:off x="47198" y="6498664"/>
            <a:ext cx="503449" cy="147500"/>
          </a:xfrm>
          <a:custGeom>
            <a:avLst/>
            <a:gdLst>
              <a:gd name="T0" fmla="*/ 0 w 129"/>
              <a:gd name="T1" fmla="*/ 0 h 58"/>
              <a:gd name="T2" fmla="*/ 129 w 129"/>
              <a:gd name="T3" fmla="*/ 0 h 58"/>
              <a:gd name="T4" fmla="*/ 129 w 129"/>
              <a:gd name="T5" fmla="*/ 58 h 58"/>
              <a:gd name="T6" fmla="*/ 0 w 129"/>
              <a:gd name="T7" fmla="*/ 58 h 58"/>
              <a:gd name="T8" fmla="*/ 0 w 129"/>
              <a:gd name="T9" fmla="*/ 0 h 58"/>
              <a:gd name="T10" fmla="*/ 0 w 129"/>
              <a:gd name="T11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58">
                <a:moveTo>
                  <a:pt x="0" y="0"/>
                </a:moveTo>
                <a:lnTo>
                  <a:pt x="129" y="0"/>
                </a:lnTo>
                <a:lnTo>
                  <a:pt x="129" y="58"/>
                </a:lnTo>
                <a:lnTo>
                  <a:pt x="0" y="5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EC334619-110C-47E7-A6CD-71AAE1A9A66B}"/>
              </a:ext>
            </a:extLst>
          </p:cNvPr>
          <p:cNvSpPr/>
          <p:nvPr/>
        </p:nvSpPr>
        <p:spPr bwMode="auto">
          <a:xfrm>
            <a:off x="3728669" y="5640689"/>
            <a:ext cx="794503" cy="1005473"/>
          </a:xfrm>
          <a:custGeom>
            <a:avLst/>
            <a:gdLst>
              <a:gd name="T0" fmla="*/ 145 w 200"/>
              <a:gd name="T1" fmla="*/ 446 h 538"/>
              <a:gd name="T2" fmla="*/ 195 w 200"/>
              <a:gd name="T3" fmla="*/ 446 h 538"/>
              <a:gd name="T4" fmla="*/ 195 w 200"/>
              <a:gd name="T5" fmla="*/ 456 h 538"/>
              <a:gd name="T6" fmla="*/ 200 w 200"/>
              <a:gd name="T7" fmla="*/ 456 h 538"/>
              <a:gd name="T8" fmla="*/ 200 w 200"/>
              <a:gd name="T9" fmla="*/ 538 h 538"/>
              <a:gd name="T10" fmla="*/ 145 w 200"/>
              <a:gd name="T11" fmla="*/ 538 h 538"/>
              <a:gd name="T12" fmla="*/ 95 w 200"/>
              <a:gd name="T13" fmla="*/ 538 h 538"/>
              <a:gd name="T14" fmla="*/ 46 w 200"/>
              <a:gd name="T15" fmla="*/ 538 h 538"/>
              <a:gd name="T16" fmla="*/ 34 w 200"/>
              <a:gd name="T17" fmla="*/ 538 h 538"/>
              <a:gd name="T18" fmla="*/ 0 w 200"/>
              <a:gd name="T19" fmla="*/ 538 h 538"/>
              <a:gd name="T20" fmla="*/ 0 w 200"/>
              <a:gd name="T21" fmla="*/ 482 h 538"/>
              <a:gd name="T22" fmla="*/ 34 w 200"/>
              <a:gd name="T23" fmla="*/ 482 h 538"/>
              <a:gd name="T24" fmla="*/ 34 w 200"/>
              <a:gd name="T25" fmla="*/ 287 h 538"/>
              <a:gd name="T26" fmla="*/ 55 w 200"/>
              <a:gd name="T27" fmla="*/ 287 h 538"/>
              <a:gd name="T28" fmla="*/ 55 w 200"/>
              <a:gd name="T29" fmla="*/ 152 h 538"/>
              <a:gd name="T30" fmla="*/ 55 w 200"/>
              <a:gd name="T31" fmla="*/ 146 h 538"/>
              <a:gd name="T32" fmla="*/ 67 w 200"/>
              <a:gd name="T33" fmla="*/ 146 h 538"/>
              <a:gd name="T34" fmla="*/ 67 w 200"/>
              <a:gd name="T35" fmla="*/ 64 h 538"/>
              <a:gd name="T36" fmla="*/ 72 w 200"/>
              <a:gd name="T37" fmla="*/ 64 h 538"/>
              <a:gd name="T38" fmla="*/ 74 w 200"/>
              <a:gd name="T39" fmla="*/ 31 h 538"/>
              <a:gd name="T40" fmla="*/ 76 w 200"/>
              <a:gd name="T41" fmla="*/ 64 h 538"/>
              <a:gd name="T42" fmla="*/ 84 w 200"/>
              <a:gd name="T43" fmla="*/ 64 h 538"/>
              <a:gd name="T44" fmla="*/ 86 w 200"/>
              <a:gd name="T45" fmla="*/ 0 h 538"/>
              <a:gd name="T46" fmla="*/ 88 w 200"/>
              <a:gd name="T47" fmla="*/ 64 h 538"/>
              <a:gd name="T48" fmla="*/ 99 w 200"/>
              <a:gd name="T49" fmla="*/ 64 h 538"/>
              <a:gd name="T50" fmla="*/ 99 w 200"/>
              <a:gd name="T51" fmla="*/ 64 h 538"/>
              <a:gd name="T52" fmla="*/ 95 w 200"/>
              <a:gd name="T53" fmla="*/ 64 h 538"/>
              <a:gd name="T54" fmla="*/ 97 w 200"/>
              <a:gd name="T55" fmla="*/ 23 h 538"/>
              <a:gd name="T56" fmla="*/ 99 w 200"/>
              <a:gd name="T57" fmla="*/ 60 h 538"/>
              <a:gd name="T58" fmla="*/ 109 w 200"/>
              <a:gd name="T59" fmla="*/ 60 h 538"/>
              <a:gd name="T60" fmla="*/ 109 w 200"/>
              <a:gd name="T61" fmla="*/ 52 h 538"/>
              <a:gd name="T62" fmla="*/ 111 w 200"/>
              <a:gd name="T63" fmla="*/ 64 h 538"/>
              <a:gd name="T64" fmla="*/ 109 w 200"/>
              <a:gd name="T65" fmla="*/ 64 h 538"/>
              <a:gd name="T66" fmla="*/ 109 w 200"/>
              <a:gd name="T67" fmla="*/ 64 h 538"/>
              <a:gd name="T68" fmla="*/ 111 w 200"/>
              <a:gd name="T69" fmla="*/ 64 h 538"/>
              <a:gd name="T70" fmla="*/ 111 w 200"/>
              <a:gd name="T71" fmla="*/ 146 h 538"/>
              <a:gd name="T72" fmla="*/ 120 w 200"/>
              <a:gd name="T73" fmla="*/ 146 h 538"/>
              <a:gd name="T74" fmla="*/ 120 w 200"/>
              <a:gd name="T75" fmla="*/ 152 h 538"/>
              <a:gd name="T76" fmla="*/ 128 w 200"/>
              <a:gd name="T77" fmla="*/ 152 h 538"/>
              <a:gd name="T78" fmla="*/ 128 w 200"/>
              <a:gd name="T79" fmla="*/ 287 h 538"/>
              <a:gd name="T80" fmla="*/ 145 w 200"/>
              <a:gd name="T81" fmla="*/ 287 h 538"/>
              <a:gd name="T82" fmla="*/ 145 w 200"/>
              <a:gd name="T83" fmla="*/ 446 h 538"/>
              <a:gd name="T84" fmla="*/ 145 w 200"/>
              <a:gd name="T85" fmla="*/ 44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0" h="538">
                <a:moveTo>
                  <a:pt x="145" y="446"/>
                </a:moveTo>
                <a:lnTo>
                  <a:pt x="195" y="446"/>
                </a:lnTo>
                <a:lnTo>
                  <a:pt x="195" y="456"/>
                </a:lnTo>
                <a:lnTo>
                  <a:pt x="200" y="456"/>
                </a:lnTo>
                <a:lnTo>
                  <a:pt x="200" y="538"/>
                </a:lnTo>
                <a:lnTo>
                  <a:pt x="145" y="538"/>
                </a:lnTo>
                <a:lnTo>
                  <a:pt x="95" y="538"/>
                </a:lnTo>
                <a:lnTo>
                  <a:pt x="46" y="538"/>
                </a:lnTo>
                <a:lnTo>
                  <a:pt x="34" y="538"/>
                </a:lnTo>
                <a:lnTo>
                  <a:pt x="0" y="538"/>
                </a:lnTo>
                <a:lnTo>
                  <a:pt x="0" y="482"/>
                </a:lnTo>
                <a:lnTo>
                  <a:pt x="34" y="482"/>
                </a:lnTo>
                <a:lnTo>
                  <a:pt x="34" y="287"/>
                </a:lnTo>
                <a:lnTo>
                  <a:pt x="55" y="287"/>
                </a:lnTo>
                <a:lnTo>
                  <a:pt x="55" y="152"/>
                </a:lnTo>
                <a:lnTo>
                  <a:pt x="55" y="146"/>
                </a:lnTo>
                <a:lnTo>
                  <a:pt x="67" y="146"/>
                </a:lnTo>
                <a:lnTo>
                  <a:pt x="67" y="64"/>
                </a:lnTo>
                <a:lnTo>
                  <a:pt x="72" y="64"/>
                </a:lnTo>
                <a:lnTo>
                  <a:pt x="74" y="31"/>
                </a:lnTo>
                <a:lnTo>
                  <a:pt x="76" y="64"/>
                </a:lnTo>
                <a:lnTo>
                  <a:pt x="84" y="64"/>
                </a:lnTo>
                <a:lnTo>
                  <a:pt x="86" y="0"/>
                </a:lnTo>
                <a:lnTo>
                  <a:pt x="88" y="64"/>
                </a:lnTo>
                <a:lnTo>
                  <a:pt x="99" y="64"/>
                </a:lnTo>
                <a:lnTo>
                  <a:pt x="99" y="64"/>
                </a:lnTo>
                <a:lnTo>
                  <a:pt x="95" y="64"/>
                </a:lnTo>
                <a:lnTo>
                  <a:pt x="97" y="23"/>
                </a:lnTo>
                <a:lnTo>
                  <a:pt x="99" y="60"/>
                </a:lnTo>
                <a:lnTo>
                  <a:pt x="109" y="60"/>
                </a:lnTo>
                <a:lnTo>
                  <a:pt x="109" y="52"/>
                </a:lnTo>
                <a:lnTo>
                  <a:pt x="111" y="64"/>
                </a:lnTo>
                <a:lnTo>
                  <a:pt x="109" y="64"/>
                </a:lnTo>
                <a:lnTo>
                  <a:pt x="109" y="64"/>
                </a:lnTo>
                <a:lnTo>
                  <a:pt x="111" y="64"/>
                </a:lnTo>
                <a:lnTo>
                  <a:pt x="111" y="146"/>
                </a:lnTo>
                <a:lnTo>
                  <a:pt x="120" y="146"/>
                </a:lnTo>
                <a:lnTo>
                  <a:pt x="120" y="152"/>
                </a:lnTo>
                <a:lnTo>
                  <a:pt x="128" y="152"/>
                </a:lnTo>
                <a:lnTo>
                  <a:pt x="128" y="287"/>
                </a:lnTo>
                <a:lnTo>
                  <a:pt x="145" y="287"/>
                </a:lnTo>
                <a:lnTo>
                  <a:pt x="145" y="446"/>
                </a:lnTo>
                <a:lnTo>
                  <a:pt x="145" y="446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7A838203-E1D1-4DA5-B4B8-42F6E6F1FB01}"/>
              </a:ext>
            </a:extLst>
          </p:cNvPr>
          <p:cNvSpPr/>
          <p:nvPr/>
        </p:nvSpPr>
        <p:spPr bwMode="auto">
          <a:xfrm>
            <a:off x="6277379" y="6605474"/>
            <a:ext cx="841701" cy="40690"/>
          </a:xfrm>
          <a:custGeom>
            <a:avLst/>
            <a:gdLst>
              <a:gd name="T0" fmla="*/ 0 w 212"/>
              <a:gd name="T1" fmla="*/ 0 h 15"/>
              <a:gd name="T2" fmla="*/ 212 w 212"/>
              <a:gd name="T3" fmla="*/ 0 h 15"/>
              <a:gd name="T4" fmla="*/ 212 w 212"/>
              <a:gd name="T5" fmla="*/ 15 h 15"/>
              <a:gd name="T6" fmla="*/ 0 w 212"/>
              <a:gd name="T7" fmla="*/ 15 h 15"/>
              <a:gd name="T8" fmla="*/ 0 w 212"/>
              <a:gd name="T9" fmla="*/ 0 h 15"/>
              <a:gd name="T10" fmla="*/ 0 w 212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2" h="15">
                <a:moveTo>
                  <a:pt x="0" y="0"/>
                </a:moveTo>
                <a:lnTo>
                  <a:pt x="212" y="0"/>
                </a:lnTo>
                <a:lnTo>
                  <a:pt x="212" y="15"/>
                </a:lnTo>
                <a:lnTo>
                  <a:pt x="0" y="1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236DBA80-22BF-4B0D-8D62-5F2CE081A88F}"/>
              </a:ext>
            </a:extLst>
          </p:cNvPr>
          <p:cNvSpPr/>
          <p:nvPr/>
        </p:nvSpPr>
        <p:spPr bwMode="auto">
          <a:xfrm>
            <a:off x="0" y="6585128"/>
            <a:ext cx="12192000" cy="272872"/>
          </a:xfrm>
          <a:custGeom>
            <a:avLst/>
            <a:gdLst>
              <a:gd name="T0" fmla="*/ 132 w 2098"/>
              <a:gd name="T1" fmla="*/ 21 h 101"/>
              <a:gd name="T2" fmla="*/ 138 w 2098"/>
              <a:gd name="T3" fmla="*/ 0 h 101"/>
              <a:gd name="T4" fmla="*/ 281 w 2098"/>
              <a:gd name="T5" fmla="*/ 21 h 101"/>
              <a:gd name="T6" fmla="*/ 289 w 2098"/>
              <a:gd name="T7" fmla="*/ 0 h 101"/>
              <a:gd name="T8" fmla="*/ 675 w 2098"/>
              <a:gd name="T9" fmla="*/ 21 h 101"/>
              <a:gd name="T10" fmla="*/ 685 w 2098"/>
              <a:gd name="T11" fmla="*/ 0 h 101"/>
              <a:gd name="T12" fmla="*/ 706 w 2098"/>
              <a:gd name="T13" fmla="*/ 21 h 101"/>
              <a:gd name="T14" fmla="*/ 710 w 2098"/>
              <a:gd name="T15" fmla="*/ 0 h 101"/>
              <a:gd name="T16" fmla="*/ 819 w 2098"/>
              <a:gd name="T17" fmla="*/ 21 h 101"/>
              <a:gd name="T18" fmla="*/ 824 w 2098"/>
              <a:gd name="T19" fmla="*/ 0 h 101"/>
              <a:gd name="T20" fmla="*/ 889 w 2098"/>
              <a:gd name="T21" fmla="*/ 21 h 101"/>
              <a:gd name="T22" fmla="*/ 895 w 2098"/>
              <a:gd name="T23" fmla="*/ 0 h 101"/>
              <a:gd name="T24" fmla="*/ 979 w 2098"/>
              <a:gd name="T25" fmla="*/ 21 h 101"/>
              <a:gd name="T26" fmla="*/ 987 w 2098"/>
              <a:gd name="T27" fmla="*/ 0 h 101"/>
              <a:gd name="T28" fmla="*/ 1222 w 2098"/>
              <a:gd name="T29" fmla="*/ 21 h 101"/>
              <a:gd name="T30" fmla="*/ 1228 w 2098"/>
              <a:gd name="T31" fmla="*/ 0 h 101"/>
              <a:gd name="T32" fmla="*/ 1257 w 2098"/>
              <a:gd name="T33" fmla="*/ 21 h 101"/>
              <a:gd name="T34" fmla="*/ 1260 w 2098"/>
              <a:gd name="T35" fmla="*/ 4 h 101"/>
              <a:gd name="T36" fmla="*/ 1352 w 2098"/>
              <a:gd name="T37" fmla="*/ 0 h 101"/>
              <a:gd name="T38" fmla="*/ 1362 w 2098"/>
              <a:gd name="T39" fmla="*/ 4 h 101"/>
              <a:gd name="T40" fmla="*/ 1446 w 2098"/>
              <a:gd name="T41" fmla="*/ 0 h 101"/>
              <a:gd name="T42" fmla="*/ 1446 w 2098"/>
              <a:gd name="T43" fmla="*/ 11 h 101"/>
              <a:gd name="T44" fmla="*/ 1477 w 2098"/>
              <a:gd name="T45" fmla="*/ 21 h 101"/>
              <a:gd name="T46" fmla="*/ 1478 w 2098"/>
              <a:gd name="T47" fmla="*/ 0 h 101"/>
              <a:gd name="T48" fmla="*/ 1582 w 2098"/>
              <a:gd name="T49" fmla="*/ 21 h 101"/>
              <a:gd name="T50" fmla="*/ 1610 w 2098"/>
              <a:gd name="T51" fmla="*/ 0 h 101"/>
              <a:gd name="T52" fmla="*/ 1783 w 2098"/>
              <a:gd name="T53" fmla="*/ 21 h 101"/>
              <a:gd name="T54" fmla="*/ 1792 w 2098"/>
              <a:gd name="T55" fmla="*/ 0 h 101"/>
              <a:gd name="T56" fmla="*/ 1884 w 2098"/>
              <a:gd name="T57" fmla="*/ 4 h 101"/>
              <a:gd name="T58" fmla="*/ 1903 w 2098"/>
              <a:gd name="T59" fmla="*/ 11 h 101"/>
              <a:gd name="T60" fmla="*/ 1928 w 2098"/>
              <a:gd name="T61" fmla="*/ 0 h 101"/>
              <a:gd name="T62" fmla="*/ 2029 w 2098"/>
              <a:gd name="T63" fmla="*/ 11 h 101"/>
              <a:gd name="T64" fmla="*/ 2037 w 2098"/>
              <a:gd name="T65" fmla="*/ 19 h 101"/>
              <a:gd name="T66" fmla="*/ 2046 w 2098"/>
              <a:gd name="T67" fmla="*/ 4 h 101"/>
              <a:gd name="T68" fmla="*/ 2081 w 2098"/>
              <a:gd name="T69" fmla="*/ 19 h 101"/>
              <a:gd name="T70" fmla="*/ 2087 w 2098"/>
              <a:gd name="T71" fmla="*/ 21 h 101"/>
              <a:gd name="T72" fmla="*/ 2098 w 2098"/>
              <a:gd name="T73" fmla="*/ 57 h 101"/>
              <a:gd name="T74" fmla="*/ 2098 w 2098"/>
              <a:gd name="T75" fmla="*/ 101 h 101"/>
              <a:gd name="T76" fmla="*/ 0 w 2098"/>
              <a:gd name="T77" fmla="*/ 101 h 101"/>
              <a:gd name="T78" fmla="*/ 0 w 2098"/>
              <a:gd name="T79" fmla="*/ 57 h 101"/>
              <a:gd name="T80" fmla="*/ 4 w 2098"/>
              <a:gd name="T81" fmla="*/ 21 h 101"/>
              <a:gd name="T82" fmla="*/ 132 w 2098"/>
              <a:gd name="T8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98" h="101">
                <a:moveTo>
                  <a:pt x="132" y="0"/>
                </a:moveTo>
                <a:lnTo>
                  <a:pt x="132" y="21"/>
                </a:lnTo>
                <a:lnTo>
                  <a:pt x="138" y="21"/>
                </a:lnTo>
                <a:lnTo>
                  <a:pt x="138" y="0"/>
                </a:lnTo>
                <a:lnTo>
                  <a:pt x="281" y="0"/>
                </a:lnTo>
                <a:lnTo>
                  <a:pt x="281" y="21"/>
                </a:lnTo>
                <a:lnTo>
                  <a:pt x="289" y="21"/>
                </a:lnTo>
                <a:lnTo>
                  <a:pt x="289" y="0"/>
                </a:lnTo>
                <a:lnTo>
                  <a:pt x="675" y="0"/>
                </a:lnTo>
                <a:lnTo>
                  <a:pt x="675" y="21"/>
                </a:lnTo>
                <a:lnTo>
                  <a:pt x="685" y="21"/>
                </a:lnTo>
                <a:lnTo>
                  <a:pt x="685" y="0"/>
                </a:lnTo>
                <a:lnTo>
                  <a:pt x="706" y="0"/>
                </a:lnTo>
                <a:lnTo>
                  <a:pt x="706" y="21"/>
                </a:lnTo>
                <a:lnTo>
                  <a:pt x="710" y="21"/>
                </a:lnTo>
                <a:lnTo>
                  <a:pt x="710" y="0"/>
                </a:lnTo>
                <a:lnTo>
                  <a:pt x="819" y="0"/>
                </a:lnTo>
                <a:lnTo>
                  <a:pt x="819" y="21"/>
                </a:lnTo>
                <a:lnTo>
                  <a:pt x="824" y="21"/>
                </a:lnTo>
                <a:lnTo>
                  <a:pt x="824" y="0"/>
                </a:lnTo>
                <a:lnTo>
                  <a:pt x="889" y="0"/>
                </a:lnTo>
                <a:lnTo>
                  <a:pt x="889" y="21"/>
                </a:lnTo>
                <a:lnTo>
                  <a:pt x="895" y="21"/>
                </a:lnTo>
                <a:lnTo>
                  <a:pt x="895" y="0"/>
                </a:lnTo>
                <a:lnTo>
                  <a:pt x="979" y="0"/>
                </a:lnTo>
                <a:lnTo>
                  <a:pt x="979" y="21"/>
                </a:lnTo>
                <a:lnTo>
                  <a:pt x="987" y="21"/>
                </a:lnTo>
                <a:lnTo>
                  <a:pt x="987" y="0"/>
                </a:lnTo>
                <a:lnTo>
                  <a:pt x="1222" y="0"/>
                </a:lnTo>
                <a:lnTo>
                  <a:pt x="1222" y="21"/>
                </a:lnTo>
                <a:lnTo>
                  <a:pt x="1228" y="21"/>
                </a:lnTo>
                <a:lnTo>
                  <a:pt x="1228" y="0"/>
                </a:lnTo>
                <a:lnTo>
                  <a:pt x="1257" y="0"/>
                </a:lnTo>
                <a:lnTo>
                  <a:pt x="1257" y="21"/>
                </a:lnTo>
                <a:lnTo>
                  <a:pt x="1260" y="21"/>
                </a:lnTo>
                <a:lnTo>
                  <a:pt x="1260" y="4"/>
                </a:lnTo>
                <a:lnTo>
                  <a:pt x="1260" y="0"/>
                </a:lnTo>
                <a:lnTo>
                  <a:pt x="1352" y="0"/>
                </a:lnTo>
                <a:lnTo>
                  <a:pt x="1352" y="4"/>
                </a:lnTo>
                <a:lnTo>
                  <a:pt x="1362" y="4"/>
                </a:lnTo>
                <a:lnTo>
                  <a:pt x="1362" y="0"/>
                </a:lnTo>
                <a:lnTo>
                  <a:pt x="1446" y="0"/>
                </a:lnTo>
                <a:lnTo>
                  <a:pt x="1446" y="4"/>
                </a:lnTo>
                <a:lnTo>
                  <a:pt x="1446" y="11"/>
                </a:lnTo>
                <a:lnTo>
                  <a:pt x="1477" y="11"/>
                </a:lnTo>
                <a:lnTo>
                  <a:pt x="1477" y="21"/>
                </a:lnTo>
                <a:lnTo>
                  <a:pt x="1478" y="21"/>
                </a:lnTo>
                <a:lnTo>
                  <a:pt x="1478" y="0"/>
                </a:lnTo>
                <a:lnTo>
                  <a:pt x="1582" y="0"/>
                </a:lnTo>
                <a:lnTo>
                  <a:pt x="1582" y="21"/>
                </a:lnTo>
                <a:lnTo>
                  <a:pt x="1610" y="21"/>
                </a:lnTo>
                <a:lnTo>
                  <a:pt x="1610" y="0"/>
                </a:lnTo>
                <a:lnTo>
                  <a:pt x="1783" y="0"/>
                </a:lnTo>
                <a:lnTo>
                  <a:pt x="1783" y="21"/>
                </a:lnTo>
                <a:lnTo>
                  <a:pt x="1792" y="21"/>
                </a:lnTo>
                <a:lnTo>
                  <a:pt x="1792" y="0"/>
                </a:lnTo>
                <a:lnTo>
                  <a:pt x="1884" y="0"/>
                </a:lnTo>
                <a:lnTo>
                  <a:pt x="1884" y="4"/>
                </a:lnTo>
                <a:lnTo>
                  <a:pt x="1903" y="4"/>
                </a:lnTo>
                <a:lnTo>
                  <a:pt x="1903" y="11"/>
                </a:lnTo>
                <a:lnTo>
                  <a:pt x="1928" y="11"/>
                </a:lnTo>
                <a:lnTo>
                  <a:pt x="1928" y="0"/>
                </a:lnTo>
                <a:lnTo>
                  <a:pt x="2029" y="0"/>
                </a:lnTo>
                <a:lnTo>
                  <a:pt x="2029" y="11"/>
                </a:lnTo>
                <a:lnTo>
                  <a:pt x="2037" y="11"/>
                </a:lnTo>
                <a:lnTo>
                  <a:pt x="2037" y="19"/>
                </a:lnTo>
                <a:lnTo>
                  <a:pt x="2046" y="19"/>
                </a:lnTo>
                <a:lnTo>
                  <a:pt x="2046" y="4"/>
                </a:lnTo>
                <a:lnTo>
                  <a:pt x="2081" y="4"/>
                </a:lnTo>
                <a:lnTo>
                  <a:pt x="2081" y="19"/>
                </a:lnTo>
                <a:lnTo>
                  <a:pt x="2087" y="19"/>
                </a:lnTo>
                <a:lnTo>
                  <a:pt x="2087" y="21"/>
                </a:lnTo>
                <a:lnTo>
                  <a:pt x="2098" y="21"/>
                </a:lnTo>
                <a:lnTo>
                  <a:pt x="2098" y="57"/>
                </a:lnTo>
                <a:lnTo>
                  <a:pt x="2098" y="57"/>
                </a:lnTo>
                <a:lnTo>
                  <a:pt x="2098" y="101"/>
                </a:lnTo>
                <a:lnTo>
                  <a:pt x="2098" y="101"/>
                </a:lnTo>
                <a:lnTo>
                  <a:pt x="0" y="101"/>
                </a:lnTo>
                <a:lnTo>
                  <a:pt x="0" y="57"/>
                </a:lnTo>
                <a:lnTo>
                  <a:pt x="0" y="57"/>
                </a:lnTo>
                <a:lnTo>
                  <a:pt x="0" y="21"/>
                </a:lnTo>
                <a:lnTo>
                  <a:pt x="4" y="21"/>
                </a:lnTo>
                <a:lnTo>
                  <a:pt x="4" y="0"/>
                </a:lnTo>
                <a:lnTo>
                  <a:pt x="132" y="0"/>
                </a:lnTo>
                <a:lnTo>
                  <a:pt x="132" y="0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77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BEEE6F52-CF3C-47A4-8901-FC06B99E1383}"/>
              </a:ext>
            </a:extLst>
          </p:cNvPr>
          <p:cNvSpPr/>
          <p:nvPr/>
        </p:nvSpPr>
        <p:spPr bwMode="auto">
          <a:xfrm>
            <a:off x="8670959" y="5644191"/>
            <a:ext cx="409052" cy="1001972"/>
          </a:xfrm>
          <a:custGeom>
            <a:avLst/>
            <a:gdLst>
              <a:gd name="T0" fmla="*/ 42 w 105"/>
              <a:gd name="T1" fmla="*/ 17 h 394"/>
              <a:gd name="T2" fmla="*/ 92 w 105"/>
              <a:gd name="T3" fmla="*/ 0 h 394"/>
              <a:gd name="T4" fmla="*/ 102 w 105"/>
              <a:gd name="T5" fmla="*/ 0 h 394"/>
              <a:gd name="T6" fmla="*/ 102 w 105"/>
              <a:gd name="T7" fmla="*/ 29 h 394"/>
              <a:gd name="T8" fmla="*/ 105 w 105"/>
              <a:gd name="T9" fmla="*/ 29 h 394"/>
              <a:gd name="T10" fmla="*/ 105 w 105"/>
              <a:gd name="T11" fmla="*/ 122 h 394"/>
              <a:gd name="T12" fmla="*/ 105 w 105"/>
              <a:gd name="T13" fmla="*/ 155 h 394"/>
              <a:gd name="T14" fmla="*/ 105 w 105"/>
              <a:gd name="T15" fmla="*/ 205 h 394"/>
              <a:gd name="T16" fmla="*/ 105 w 105"/>
              <a:gd name="T17" fmla="*/ 218 h 394"/>
              <a:gd name="T18" fmla="*/ 105 w 105"/>
              <a:gd name="T19" fmla="*/ 298 h 394"/>
              <a:gd name="T20" fmla="*/ 105 w 105"/>
              <a:gd name="T21" fmla="*/ 331 h 394"/>
              <a:gd name="T22" fmla="*/ 105 w 105"/>
              <a:gd name="T23" fmla="*/ 394 h 394"/>
              <a:gd name="T24" fmla="*/ 0 w 105"/>
              <a:gd name="T25" fmla="*/ 394 h 394"/>
              <a:gd name="T26" fmla="*/ 0 w 105"/>
              <a:gd name="T27" fmla="*/ 218 h 394"/>
              <a:gd name="T28" fmla="*/ 10 w 105"/>
              <a:gd name="T29" fmla="*/ 218 h 394"/>
              <a:gd name="T30" fmla="*/ 10 w 105"/>
              <a:gd name="T31" fmla="*/ 155 h 394"/>
              <a:gd name="T32" fmla="*/ 21 w 105"/>
              <a:gd name="T33" fmla="*/ 155 h 394"/>
              <a:gd name="T34" fmla="*/ 21 w 105"/>
              <a:gd name="T35" fmla="*/ 122 h 394"/>
              <a:gd name="T36" fmla="*/ 39 w 105"/>
              <a:gd name="T37" fmla="*/ 122 h 394"/>
              <a:gd name="T38" fmla="*/ 39 w 105"/>
              <a:gd name="T39" fmla="*/ 29 h 394"/>
              <a:gd name="T40" fmla="*/ 42 w 105"/>
              <a:gd name="T41" fmla="*/ 29 h 394"/>
              <a:gd name="T42" fmla="*/ 42 w 105"/>
              <a:gd name="T43" fmla="*/ 17 h 394"/>
              <a:gd name="T44" fmla="*/ 42 w 105"/>
              <a:gd name="T45" fmla="*/ 1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5" h="394">
                <a:moveTo>
                  <a:pt x="42" y="17"/>
                </a:moveTo>
                <a:lnTo>
                  <a:pt x="92" y="0"/>
                </a:lnTo>
                <a:lnTo>
                  <a:pt x="102" y="0"/>
                </a:lnTo>
                <a:lnTo>
                  <a:pt x="102" y="29"/>
                </a:lnTo>
                <a:lnTo>
                  <a:pt x="105" y="29"/>
                </a:lnTo>
                <a:lnTo>
                  <a:pt x="105" y="122"/>
                </a:lnTo>
                <a:lnTo>
                  <a:pt x="105" y="155"/>
                </a:lnTo>
                <a:lnTo>
                  <a:pt x="105" y="205"/>
                </a:lnTo>
                <a:lnTo>
                  <a:pt x="105" y="218"/>
                </a:lnTo>
                <a:lnTo>
                  <a:pt x="105" y="298"/>
                </a:lnTo>
                <a:lnTo>
                  <a:pt x="105" y="331"/>
                </a:lnTo>
                <a:lnTo>
                  <a:pt x="105" y="394"/>
                </a:lnTo>
                <a:lnTo>
                  <a:pt x="0" y="394"/>
                </a:lnTo>
                <a:lnTo>
                  <a:pt x="0" y="218"/>
                </a:lnTo>
                <a:lnTo>
                  <a:pt x="10" y="218"/>
                </a:lnTo>
                <a:lnTo>
                  <a:pt x="10" y="155"/>
                </a:lnTo>
                <a:lnTo>
                  <a:pt x="21" y="155"/>
                </a:lnTo>
                <a:lnTo>
                  <a:pt x="21" y="122"/>
                </a:lnTo>
                <a:lnTo>
                  <a:pt x="39" y="122"/>
                </a:lnTo>
                <a:lnTo>
                  <a:pt x="39" y="29"/>
                </a:lnTo>
                <a:lnTo>
                  <a:pt x="42" y="29"/>
                </a:lnTo>
                <a:lnTo>
                  <a:pt x="42" y="17"/>
                </a:lnTo>
                <a:lnTo>
                  <a:pt x="42" y="17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9E96D671-A93D-4630-B0B4-7ADE209A9C1B}"/>
              </a:ext>
            </a:extLst>
          </p:cNvPr>
          <p:cNvSpPr/>
          <p:nvPr/>
        </p:nvSpPr>
        <p:spPr bwMode="auto">
          <a:xfrm>
            <a:off x="9308135" y="5954446"/>
            <a:ext cx="1471013" cy="691716"/>
          </a:xfrm>
          <a:custGeom>
            <a:avLst/>
            <a:gdLst>
              <a:gd name="T0" fmla="*/ 109 w 375"/>
              <a:gd name="T1" fmla="*/ 163 h 272"/>
              <a:gd name="T2" fmla="*/ 138 w 375"/>
              <a:gd name="T3" fmla="*/ 151 h 272"/>
              <a:gd name="T4" fmla="*/ 145 w 375"/>
              <a:gd name="T5" fmla="*/ 140 h 272"/>
              <a:gd name="T6" fmla="*/ 147 w 375"/>
              <a:gd name="T7" fmla="*/ 140 h 272"/>
              <a:gd name="T8" fmla="*/ 155 w 375"/>
              <a:gd name="T9" fmla="*/ 151 h 272"/>
              <a:gd name="T10" fmla="*/ 183 w 375"/>
              <a:gd name="T11" fmla="*/ 163 h 272"/>
              <a:gd name="T12" fmla="*/ 183 w 375"/>
              <a:gd name="T13" fmla="*/ 169 h 272"/>
              <a:gd name="T14" fmla="*/ 178 w 375"/>
              <a:gd name="T15" fmla="*/ 169 h 272"/>
              <a:gd name="T16" fmla="*/ 178 w 375"/>
              <a:gd name="T17" fmla="*/ 190 h 272"/>
              <a:gd name="T18" fmla="*/ 358 w 375"/>
              <a:gd name="T19" fmla="*/ 190 h 272"/>
              <a:gd name="T20" fmla="*/ 358 w 375"/>
              <a:gd name="T21" fmla="*/ 199 h 272"/>
              <a:gd name="T22" fmla="*/ 375 w 375"/>
              <a:gd name="T23" fmla="*/ 199 h 272"/>
              <a:gd name="T24" fmla="*/ 375 w 375"/>
              <a:gd name="T25" fmla="*/ 272 h 272"/>
              <a:gd name="T26" fmla="*/ 0 w 375"/>
              <a:gd name="T27" fmla="*/ 272 h 272"/>
              <a:gd name="T28" fmla="*/ 0 w 375"/>
              <a:gd name="T29" fmla="*/ 199 h 272"/>
              <a:gd name="T30" fmla="*/ 17 w 375"/>
              <a:gd name="T31" fmla="*/ 199 h 272"/>
              <a:gd name="T32" fmla="*/ 17 w 375"/>
              <a:gd name="T33" fmla="*/ 190 h 272"/>
              <a:gd name="T34" fmla="*/ 27 w 375"/>
              <a:gd name="T35" fmla="*/ 190 h 272"/>
              <a:gd name="T36" fmla="*/ 27 w 375"/>
              <a:gd name="T37" fmla="*/ 71 h 272"/>
              <a:gd name="T38" fmla="*/ 30 w 375"/>
              <a:gd name="T39" fmla="*/ 71 h 272"/>
              <a:gd name="T40" fmla="*/ 30 w 375"/>
              <a:gd name="T41" fmla="*/ 50 h 272"/>
              <a:gd name="T42" fmla="*/ 34 w 375"/>
              <a:gd name="T43" fmla="*/ 50 h 272"/>
              <a:gd name="T44" fmla="*/ 34 w 375"/>
              <a:gd name="T45" fmla="*/ 27 h 272"/>
              <a:gd name="T46" fmla="*/ 38 w 375"/>
              <a:gd name="T47" fmla="*/ 27 h 272"/>
              <a:gd name="T48" fmla="*/ 38 w 375"/>
              <a:gd name="T49" fmla="*/ 18 h 272"/>
              <a:gd name="T50" fmla="*/ 42 w 375"/>
              <a:gd name="T51" fmla="*/ 18 h 272"/>
              <a:gd name="T52" fmla="*/ 51 w 375"/>
              <a:gd name="T53" fmla="*/ 0 h 272"/>
              <a:gd name="T54" fmla="*/ 55 w 375"/>
              <a:gd name="T55" fmla="*/ 0 h 272"/>
              <a:gd name="T56" fmla="*/ 65 w 375"/>
              <a:gd name="T57" fmla="*/ 18 h 272"/>
              <a:gd name="T58" fmla="*/ 69 w 375"/>
              <a:gd name="T59" fmla="*/ 18 h 272"/>
              <a:gd name="T60" fmla="*/ 69 w 375"/>
              <a:gd name="T61" fmla="*/ 27 h 272"/>
              <a:gd name="T62" fmla="*/ 73 w 375"/>
              <a:gd name="T63" fmla="*/ 27 h 272"/>
              <a:gd name="T64" fmla="*/ 73 w 375"/>
              <a:gd name="T65" fmla="*/ 50 h 272"/>
              <a:gd name="T66" fmla="*/ 76 w 375"/>
              <a:gd name="T67" fmla="*/ 50 h 272"/>
              <a:gd name="T68" fmla="*/ 76 w 375"/>
              <a:gd name="T69" fmla="*/ 71 h 272"/>
              <a:gd name="T70" fmla="*/ 80 w 375"/>
              <a:gd name="T71" fmla="*/ 71 h 272"/>
              <a:gd name="T72" fmla="*/ 80 w 375"/>
              <a:gd name="T73" fmla="*/ 190 h 272"/>
              <a:gd name="T74" fmla="*/ 115 w 375"/>
              <a:gd name="T75" fmla="*/ 190 h 272"/>
              <a:gd name="T76" fmla="*/ 115 w 375"/>
              <a:gd name="T77" fmla="*/ 169 h 272"/>
              <a:gd name="T78" fmla="*/ 109 w 375"/>
              <a:gd name="T79" fmla="*/ 169 h 272"/>
              <a:gd name="T80" fmla="*/ 109 w 375"/>
              <a:gd name="T81" fmla="*/ 163 h 272"/>
              <a:gd name="T82" fmla="*/ 109 w 375"/>
              <a:gd name="T83" fmla="*/ 163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5" h="272">
                <a:moveTo>
                  <a:pt x="109" y="163"/>
                </a:moveTo>
                <a:lnTo>
                  <a:pt x="138" y="151"/>
                </a:lnTo>
                <a:lnTo>
                  <a:pt x="145" y="140"/>
                </a:lnTo>
                <a:lnTo>
                  <a:pt x="147" y="140"/>
                </a:lnTo>
                <a:lnTo>
                  <a:pt x="155" y="151"/>
                </a:lnTo>
                <a:lnTo>
                  <a:pt x="183" y="163"/>
                </a:lnTo>
                <a:lnTo>
                  <a:pt x="183" y="169"/>
                </a:lnTo>
                <a:lnTo>
                  <a:pt x="178" y="169"/>
                </a:lnTo>
                <a:lnTo>
                  <a:pt x="178" y="190"/>
                </a:lnTo>
                <a:lnTo>
                  <a:pt x="358" y="190"/>
                </a:lnTo>
                <a:lnTo>
                  <a:pt x="358" y="199"/>
                </a:lnTo>
                <a:lnTo>
                  <a:pt x="375" y="199"/>
                </a:lnTo>
                <a:lnTo>
                  <a:pt x="375" y="272"/>
                </a:lnTo>
                <a:lnTo>
                  <a:pt x="0" y="272"/>
                </a:lnTo>
                <a:lnTo>
                  <a:pt x="0" y="199"/>
                </a:lnTo>
                <a:lnTo>
                  <a:pt x="17" y="199"/>
                </a:lnTo>
                <a:lnTo>
                  <a:pt x="17" y="190"/>
                </a:lnTo>
                <a:lnTo>
                  <a:pt x="27" y="190"/>
                </a:lnTo>
                <a:lnTo>
                  <a:pt x="27" y="71"/>
                </a:lnTo>
                <a:lnTo>
                  <a:pt x="30" y="71"/>
                </a:lnTo>
                <a:lnTo>
                  <a:pt x="30" y="50"/>
                </a:lnTo>
                <a:lnTo>
                  <a:pt x="34" y="50"/>
                </a:lnTo>
                <a:lnTo>
                  <a:pt x="34" y="27"/>
                </a:lnTo>
                <a:lnTo>
                  <a:pt x="38" y="27"/>
                </a:lnTo>
                <a:lnTo>
                  <a:pt x="38" y="18"/>
                </a:lnTo>
                <a:lnTo>
                  <a:pt x="42" y="18"/>
                </a:lnTo>
                <a:lnTo>
                  <a:pt x="51" y="0"/>
                </a:lnTo>
                <a:lnTo>
                  <a:pt x="55" y="0"/>
                </a:lnTo>
                <a:lnTo>
                  <a:pt x="65" y="18"/>
                </a:lnTo>
                <a:lnTo>
                  <a:pt x="69" y="18"/>
                </a:lnTo>
                <a:lnTo>
                  <a:pt x="69" y="27"/>
                </a:lnTo>
                <a:lnTo>
                  <a:pt x="73" y="27"/>
                </a:lnTo>
                <a:lnTo>
                  <a:pt x="73" y="50"/>
                </a:lnTo>
                <a:lnTo>
                  <a:pt x="76" y="50"/>
                </a:lnTo>
                <a:lnTo>
                  <a:pt x="76" y="71"/>
                </a:lnTo>
                <a:lnTo>
                  <a:pt x="80" y="71"/>
                </a:lnTo>
                <a:lnTo>
                  <a:pt x="80" y="190"/>
                </a:lnTo>
                <a:lnTo>
                  <a:pt x="115" y="190"/>
                </a:lnTo>
                <a:lnTo>
                  <a:pt x="115" y="169"/>
                </a:lnTo>
                <a:lnTo>
                  <a:pt x="109" y="169"/>
                </a:lnTo>
                <a:lnTo>
                  <a:pt x="109" y="163"/>
                </a:lnTo>
                <a:lnTo>
                  <a:pt x="109" y="163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AE4FEBBF-E734-4C67-8109-ECD94B54342A}"/>
              </a:ext>
            </a:extLst>
          </p:cNvPr>
          <p:cNvSpPr/>
          <p:nvPr/>
        </p:nvSpPr>
        <p:spPr bwMode="auto">
          <a:xfrm>
            <a:off x="10818481" y="6473233"/>
            <a:ext cx="141595" cy="172929"/>
          </a:xfrm>
          <a:custGeom>
            <a:avLst/>
            <a:gdLst>
              <a:gd name="T0" fmla="*/ 0 w 37"/>
              <a:gd name="T1" fmla="*/ 0 h 67"/>
              <a:gd name="T2" fmla="*/ 37 w 37"/>
              <a:gd name="T3" fmla="*/ 0 h 67"/>
              <a:gd name="T4" fmla="*/ 37 w 37"/>
              <a:gd name="T5" fmla="*/ 67 h 67"/>
              <a:gd name="T6" fmla="*/ 0 w 37"/>
              <a:gd name="T7" fmla="*/ 67 h 67"/>
              <a:gd name="T8" fmla="*/ 0 w 37"/>
              <a:gd name="T9" fmla="*/ 0 h 67"/>
              <a:gd name="T10" fmla="*/ 0 w 37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67">
                <a:moveTo>
                  <a:pt x="0" y="0"/>
                </a:moveTo>
                <a:lnTo>
                  <a:pt x="37" y="0"/>
                </a:lnTo>
                <a:lnTo>
                  <a:pt x="37" y="67"/>
                </a:lnTo>
                <a:lnTo>
                  <a:pt x="0" y="6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32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B0B018C0-E563-4E88-9BC8-EE82E65C4596}"/>
              </a:ext>
            </a:extLst>
          </p:cNvPr>
          <p:cNvSpPr/>
          <p:nvPr/>
        </p:nvSpPr>
        <p:spPr bwMode="auto">
          <a:xfrm>
            <a:off x="10920748" y="6519007"/>
            <a:ext cx="424785" cy="127155"/>
          </a:xfrm>
          <a:custGeom>
            <a:avLst/>
            <a:gdLst>
              <a:gd name="T0" fmla="*/ 63 w 109"/>
              <a:gd name="T1" fmla="*/ 0 h 50"/>
              <a:gd name="T2" fmla="*/ 109 w 109"/>
              <a:gd name="T3" fmla="*/ 0 h 50"/>
              <a:gd name="T4" fmla="*/ 109 w 109"/>
              <a:gd name="T5" fmla="*/ 25 h 50"/>
              <a:gd name="T6" fmla="*/ 109 w 109"/>
              <a:gd name="T7" fmla="*/ 50 h 50"/>
              <a:gd name="T8" fmla="*/ 63 w 109"/>
              <a:gd name="T9" fmla="*/ 50 h 50"/>
              <a:gd name="T10" fmla="*/ 0 w 109"/>
              <a:gd name="T11" fmla="*/ 50 h 50"/>
              <a:gd name="T12" fmla="*/ 0 w 109"/>
              <a:gd name="T13" fmla="*/ 25 h 50"/>
              <a:gd name="T14" fmla="*/ 63 w 109"/>
              <a:gd name="T15" fmla="*/ 25 h 50"/>
              <a:gd name="T16" fmla="*/ 63 w 109"/>
              <a:gd name="T17" fmla="*/ 0 h 50"/>
              <a:gd name="T18" fmla="*/ 63 w 109"/>
              <a:gd name="T1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" h="50">
                <a:moveTo>
                  <a:pt x="63" y="0"/>
                </a:moveTo>
                <a:lnTo>
                  <a:pt x="109" y="0"/>
                </a:lnTo>
                <a:lnTo>
                  <a:pt x="109" y="25"/>
                </a:lnTo>
                <a:lnTo>
                  <a:pt x="109" y="50"/>
                </a:lnTo>
                <a:lnTo>
                  <a:pt x="63" y="50"/>
                </a:lnTo>
                <a:lnTo>
                  <a:pt x="0" y="50"/>
                </a:lnTo>
                <a:lnTo>
                  <a:pt x="0" y="25"/>
                </a:lnTo>
                <a:lnTo>
                  <a:pt x="63" y="25"/>
                </a:lnTo>
                <a:lnTo>
                  <a:pt x="63" y="0"/>
                </a:lnTo>
                <a:lnTo>
                  <a:pt x="63" y="0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F7A585D5-8330-4B93-ADD3-06300C4E1F7A}"/>
              </a:ext>
            </a:extLst>
          </p:cNvPr>
          <p:cNvSpPr/>
          <p:nvPr/>
        </p:nvSpPr>
        <p:spPr bwMode="auto">
          <a:xfrm>
            <a:off x="11227534" y="6188409"/>
            <a:ext cx="369717" cy="457753"/>
          </a:xfrm>
          <a:custGeom>
            <a:avLst/>
            <a:gdLst>
              <a:gd name="T0" fmla="*/ 30 w 93"/>
              <a:gd name="T1" fmla="*/ 27 h 180"/>
              <a:gd name="T2" fmla="*/ 44 w 93"/>
              <a:gd name="T3" fmla="*/ 0 h 180"/>
              <a:gd name="T4" fmla="*/ 49 w 93"/>
              <a:gd name="T5" fmla="*/ 0 h 180"/>
              <a:gd name="T6" fmla="*/ 63 w 93"/>
              <a:gd name="T7" fmla="*/ 27 h 180"/>
              <a:gd name="T8" fmla="*/ 68 w 93"/>
              <a:gd name="T9" fmla="*/ 27 h 180"/>
              <a:gd name="T10" fmla="*/ 68 w 93"/>
              <a:gd name="T11" fmla="*/ 59 h 180"/>
              <a:gd name="T12" fmla="*/ 93 w 93"/>
              <a:gd name="T13" fmla="*/ 59 h 180"/>
              <a:gd name="T14" fmla="*/ 93 w 93"/>
              <a:gd name="T15" fmla="*/ 180 h 180"/>
              <a:gd name="T16" fmla="*/ 0 w 93"/>
              <a:gd name="T17" fmla="*/ 180 h 180"/>
              <a:gd name="T18" fmla="*/ 0 w 93"/>
              <a:gd name="T19" fmla="*/ 59 h 180"/>
              <a:gd name="T20" fmla="*/ 24 w 93"/>
              <a:gd name="T21" fmla="*/ 59 h 180"/>
              <a:gd name="T22" fmla="*/ 24 w 93"/>
              <a:gd name="T23" fmla="*/ 27 h 180"/>
              <a:gd name="T24" fmla="*/ 30 w 93"/>
              <a:gd name="T25" fmla="*/ 27 h 180"/>
              <a:gd name="T26" fmla="*/ 30 w 93"/>
              <a:gd name="T27" fmla="*/ 2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3" h="180">
                <a:moveTo>
                  <a:pt x="30" y="27"/>
                </a:moveTo>
                <a:lnTo>
                  <a:pt x="44" y="0"/>
                </a:lnTo>
                <a:lnTo>
                  <a:pt x="49" y="0"/>
                </a:lnTo>
                <a:lnTo>
                  <a:pt x="63" y="27"/>
                </a:lnTo>
                <a:lnTo>
                  <a:pt x="68" y="27"/>
                </a:lnTo>
                <a:lnTo>
                  <a:pt x="68" y="59"/>
                </a:lnTo>
                <a:lnTo>
                  <a:pt x="93" y="59"/>
                </a:lnTo>
                <a:lnTo>
                  <a:pt x="93" y="180"/>
                </a:lnTo>
                <a:lnTo>
                  <a:pt x="0" y="180"/>
                </a:lnTo>
                <a:lnTo>
                  <a:pt x="0" y="59"/>
                </a:lnTo>
                <a:lnTo>
                  <a:pt x="24" y="59"/>
                </a:lnTo>
                <a:lnTo>
                  <a:pt x="24" y="27"/>
                </a:lnTo>
                <a:lnTo>
                  <a:pt x="30" y="27"/>
                </a:lnTo>
                <a:lnTo>
                  <a:pt x="30" y="27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93DCC4CE-2C80-4B5F-B21D-BE561F182726}"/>
              </a:ext>
            </a:extLst>
          </p:cNvPr>
          <p:cNvSpPr/>
          <p:nvPr/>
        </p:nvSpPr>
        <p:spPr bwMode="auto">
          <a:xfrm>
            <a:off x="11644455" y="6498663"/>
            <a:ext cx="157327" cy="147500"/>
          </a:xfrm>
          <a:custGeom>
            <a:avLst/>
            <a:gdLst>
              <a:gd name="T0" fmla="*/ 0 w 40"/>
              <a:gd name="T1" fmla="*/ 0 h 58"/>
              <a:gd name="T2" fmla="*/ 40 w 40"/>
              <a:gd name="T3" fmla="*/ 0 h 58"/>
              <a:gd name="T4" fmla="*/ 40 w 40"/>
              <a:gd name="T5" fmla="*/ 58 h 58"/>
              <a:gd name="T6" fmla="*/ 0 w 40"/>
              <a:gd name="T7" fmla="*/ 58 h 58"/>
              <a:gd name="T8" fmla="*/ 0 w 40"/>
              <a:gd name="T9" fmla="*/ 0 h 58"/>
              <a:gd name="T10" fmla="*/ 0 w 40"/>
              <a:gd name="T11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58">
                <a:moveTo>
                  <a:pt x="0" y="0"/>
                </a:moveTo>
                <a:lnTo>
                  <a:pt x="40" y="0"/>
                </a:lnTo>
                <a:lnTo>
                  <a:pt x="40" y="58"/>
                </a:lnTo>
                <a:lnTo>
                  <a:pt x="0" y="5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D6BE8C85-280F-43DB-B922-9B183696BAC1}"/>
              </a:ext>
            </a:extLst>
          </p:cNvPr>
          <p:cNvSpPr/>
          <p:nvPr/>
        </p:nvSpPr>
        <p:spPr bwMode="auto">
          <a:xfrm>
            <a:off x="11825380" y="6447801"/>
            <a:ext cx="149459" cy="198361"/>
          </a:xfrm>
          <a:custGeom>
            <a:avLst/>
            <a:gdLst>
              <a:gd name="T0" fmla="*/ 0 w 38"/>
              <a:gd name="T1" fmla="*/ 0 h 79"/>
              <a:gd name="T2" fmla="*/ 38 w 38"/>
              <a:gd name="T3" fmla="*/ 0 h 79"/>
              <a:gd name="T4" fmla="*/ 38 w 38"/>
              <a:gd name="T5" fmla="*/ 79 h 79"/>
              <a:gd name="T6" fmla="*/ 0 w 38"/>
              <a:gd name="T7" fmla="*/ 79 h 79"/>
              <a:gd name="T8" fmla="*/ 0 w 38"/>
              <a:gd name="T9" fmla="*/ 0 h 79"/>
              <a:gd name="T10" fmla="*/ 0 w 38"/>
              <a:gd name="T11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79">
                <a:moveTo>
                  <a:pt x="0" y="0"/>
                </a:moveTo>
                <a:lnTo>
                  <a:pt x="38" y="0"/>
                </a:lnTo>
                <a:lnTo>
                  <a:pt x="38" y="79"/>
                </a:lnTo>
                <a:lnTo>
                  <a:pt x="0" y="7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40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918322C3-6074-4F4A-8CCA-53DAE100744B}"/>
              </a:ext>
            </a:extLst>
          </p:cNvPr>
          <p:cNvSpPr/>
          <p:nvPr/>
        </p:nvSpPr>
        <p:spPr bwMode="auto">
          <a:xfrm>
            <a:off x="8143909" y="6498663"/>
            <a:ext cx="503449" cy="147500"/>
          </a:xfrm>
          <a:custGeom>
            <a:avLst/>
            <a:gdLst>
              <a:gd name="T0" fmla="*/ 0 w 129"/>
              <a:gd name="T1" fmla="*/ 0 h 58"/>
              <a:gd name="T2" fmla="*/ 129 w 129"/>
              <a:gd name="T3" fmla="*/ 0 h 58"/>
              <a:gd name="T4" fmla="*/ 129 w 129"/>
              <a:gd name="T5" fmla="*/ 58 h 58"/>
              <a:gd name="T6" fmla="*/ 0 w 129"/>
              <a:gd name="T7" fmla="*/ 58 h 58"/>
              <a:gd name="T8" fmla="*/ 0 w 129"/>
              <a:gd name="T9" fmla="*/ 0 h 58"/>
              <a:gd name="T10" fmla="*/ 0 w 129"/>
              <a:gd name="T11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58">
                <a:moveTo>
                  <a:pt x="0" y="0"/>
                </a:moveTo>
                <a:lnTo>
                  <a:pt x="129" y="0"/>
                </a:lnTo>
                <a:lnTo>
                  <a:pt x="129" y="58"/>
                </a:lnTo>
                <a:lnTo>
                  <a:pt x="0" y="5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09333555-A5AC-4BAD-A0F7-4B5D008637F9}"/>
              </a:ext>
            </a:extLst>
          </p:cNvPr>
          <p:cNvSpPr/>
          <p:nvPr/>
        </p:nvSpPr>
        <p:spPr bwMode="auto">
          <a:xfrm>
            <a:off x="11272406" y="5277988"/>
            <a:ext cx="794503" cy="1368174"/>
          </a:xfrm>
          <a:custGeom>
            <a:avLst/>
            <a:gdLst>
              <a:gd name="T0" fmla="*/ 145 w 200"/>
              <a:gd name="T1" fmla="*/ 446 h 538"/>
              <a:gd name="T2" fmla="*/ 195 w 200"/>
              <a:gd name="T3" fmla="*/ 446 h 538"/>
              <a:gd name="T4" fmla="*/ 195 w 200"/>
              <a:gd name="T5" fmla="*/ 456 h 538"/>
              <a:gd name="T6" fmla="*/ 200 w 200"/>
              <a:gd name="T7" fmla="*/ 456 h 538"/>
              <a:gd name="T8" fmla="*/ 200 w 200"/>
              <a:gd name="T9" fmla="*/ 538 h 538"/>
              <a:gd name="T10" fmla="*/ 145 w 200"/>
              <a:gd name="T11" fmla="*/ 538 h 538"/>
              <a:gd name="T12" fmla="*/ 95 w 200"/>
              <a:gd name="T13" fmla="*/ 538 h 538"/>
              <a:gd name="T14" fmla="*/ 46 w 200"/>
              <a:gd name="T15" fmla="*/ 538 h 538"/>
              <a:gd name="T16" fmla="*/ 34 w 200"/>
              <a:gd name="T17" fmla="*/ 538 h 538"/>
              <a:gd name="T18" fmla="*/ 0 w 200"/>
              <a:gd name="T19" fmla="*/ 538 h 538"/>
              <a:gd name="T20" fmla="*/ 0 w 200"/>
              <a:gd name="T21" fmla="*/ 482 h 538"/>
              <a:gd name="T22" fmla="*/ 34 w 200"/>
              <a:gd name="T23" fmla="*/ 482 h 538"/>
              <a:gd name="T24" fmla="*/ 34 w 200"/>
              <a:gd name="T25" fmla="*/ 287 h 538"/>
              <a:gd name="T26" fmla="*/ 55 w 200"/>
              <a:gd name="T27" fmla="*/ 287 h 538"/>
              <a:gd name="T28" fmla="*/ 55 w 200"/>
              <a:gd name="T29" fmla="*/ 152 h 538"/>
              <a:gd name="T30" fmla="*/ 55 w 200"/>
              <a:gd name="T31" fmla="*/ 146 h 538"/>
              <a:gd name="T32" fmla="*/ 67 w 200"/>
              <a:gd name="T33" fmla="*/ 146 h 538"/>
              <a:gd name="T34" fmla="*/ 67 w 200"/>
              <a:gd name="T35" fmla="*/ 64 h 538"/>
              <a:gd name="T36" fmla="*/ 72 w 200"/>
              <a:gd name="T37" fmla="*/ 64 h 538"/>
              <a:gd name="T38" fmla="*/ 74 w 200"/>
              <a:gd name="T39" fmla="*/ 31 h 538"/>
              <a:gd name="T40" fmla="*/ 76 w 200"/>
              <a:gd name="T41" fmla="*/ 64 h 538"/>
              <a:gd name="T42" fmla="*/ 84 w 200"/>
              <a:gd name="T43" fmla="*/ 64 h 538"/>
              <a:gd name="T44" fmla="*/ 86 w 200"/>
              <a:gd name="T45" fmla="*/ 0 h 538"/>
              <a:gd name="T46" fmla="*/ 88 w 200"/>
              <a:gd name="T47" fmla="*/ 64 h 538"/>
              <a:gd name="T48" fmla="*/ 99 w 200"/>
              <a:gd name="T49" fmla="*/ 64 h 538"/>
              <a:gd name="T50" fmla="*/ 99 w 200"/>
              <a:gd name="T51" fmla="*/ 64 h 538"/>
              <a:gd name="T52" fmla="*/ 95 w 200"/>
              <a:gd name="T53" fmla="*/ 64 h 538"/>
              <a:gd name="T54" fmla="*/ 97 w 200"/>
              <a:gd name="T55" fmla="*/ 23 h 538"/>
              <a:gd name="T56" fmla="*/ 99 w 200"/>
              <a:gd name="T57" fmla="*/ 60 h 538"/>
              <a:gd name="T58" fmla="*/ 109 w 200"/>
              <a:gd name="T59" fmla="*/ 60 h 538"/>
              <a:gd name="T60" fmla="*/ 109 w 200"/>
              <a:gd name="T61" fmla="*/ 52 h 538"/>
              <a:gd name="T62" fmla="*/ 111 w 200"/>
              <a:gd name="T63" fmla="*/ 64 h 538"/>
              <a:gd name="T64" fmla="*/ 109 w 200"/>
              <a:gd name="T65" fmla="*/ 64 h 538"/>
              <a:gd name="T66" fmla="*/ 109 w 200"/>
              <a:gd name="T67" fmla="*/ 64 h 538"/>
              <a:gd name="T68" fmla="*/ 111 w 200"/>
              <a:gd name="T69" fmla="*/ 64 h 538"/>
              <a:gd name="T70" fmla="*/ 111 w 200"/>
              <a:gd name="T71" fmla="*/ 146 h 538"/>
              <a:gd name="T72" fmla="*/ 120 w 200"/>
              <a:gd name="T73" fmla="*/ 146 h 538"/>
              <a:gd name="T74" fmla="*/ 120 w 200"/>
              <a:gd name="T75" fmla="*/ 152 h 538"/>
              <a:gd name="T76" fmla="*/ 128 w 200"/>
              <a:gd name="T77" fmla="*/ 152 h 538"/>
              <a:gd name="T78" fmla="*/ 128 w 200"/>
              <a:gd name="T79" fmla="*/ 287 h 538"/>
              <a:gd name="T80" fmla="*/ 145 w 200"/>
              <a:gd name="T81" fmla="*/ 287 h 538"/>
              <a:gd name="T82" fmla="*/ 145 w 200"/>
              <a:gd name="T83" fmla="*/ 446 h 538"/>
              <a:gd name="T84" fmla="*/ 145 w 200"/>
              <a:gd name="T85" fmla="*/ 44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0" h="538">
                <a:moveTo>
                  <a:pt x="145" y="446"/>
                </a:moveTo>
                <a:lnTo>
                  <a:pt x="195" y="446"/>
                </a:lnTo>
                <a:lnTo>
                  <a:pt x="195" y="456"/>
                </a:lnTo>
                <a:lnTo>
                  <a:pt x="200" y="456"/>
                </a:lnTo>
                <a:lnTo>
                  <a:pt x="200" y="538"/>
                </a:lnTo>
                <a:lnTo>
                  <a:pt x="145" y="538"/>
                </a:lnTo>
                <a:lnTo>
                  <a:pt x="95" y="538"/>
                </a:lnTo>
                <a:lnTo>
                  <a:pt x="46" y="538"/>
                </a:lnTo>
                <a:lnTo>
                  <a:pt x="34" y="538"/>
                </a:lnTo>
                <a:lnTo>
                  <a:pt x="0" y="538"/>
                </a:lnTo>
                <a:lnTo>
                  <a:pt x="0" y="482"/>
                </a:lnTo>
                <a:lnTo>
                  <a:pt x="34" y="482"/>
                </a:lnTo>
                <a:lnTo>
                  <a:pt x="34" y="287"/>
                </a:lnTo>
                <a:lnTo>
                  <a:pt x="55" y="287"/>
                </a:lnTo>
                <a:lnTo>
                  <a:pt x="55" y="152"/>
                </a:lnTo>
                <a:lnTo>
                  <a:pt x="55" y="146"/>
                </a:lnTo>
                <a:lnTo>
                  <a:pt x="67" y="146"/>
                </a:lnTo>
                <a:lnTo>
                  <a:pt x="67" y="64"/>
                </a:lnTo>
                <a:lnTo>
                  <a:pt x="72" y="64"/>
                </a:lnTo>
                <a:lnTo>
                  <a:pt x="74" y="31"/>
                </a:lnTo>
                <a:lnTo>
                  <a:pt x="76" y="64"/>
                </a:lnTo>
                <a:lnTo>
                  <a:pt x="84" y="64"/>
                </a:lnTo>
                <a:lnTo>
                  <a:pt x="86" y="0"/>
                </a:lnTo>
                <a:lnTo>
                  <a:pt x="88" y="64"/>
                </a:lnTo>
                <a:lnTo>
                  <a:pt x="99" y="64"/>
                </a:lnTo>
                <a:lnTo>
                  <a:pt x="99" y="64"/>
                </a:lnTo>
                <a:lnTo>
                  <a:pt x="95" y="64"/>
                </a:lnTo>
                <a:lnTo>
                  <a:pt x="97" y="23"/>
                </a:lnTo>
                <a:lnTo>
                  <a:pt x="99" y="60"/>
                </a:lnTo>
                <a:lnTo>
                  <a:pt x="109" y="60"/>
                </a:lnTo>
                <a:lnTo>
                  <a:pt x="109" y="52"/>
                </a:lnTo>
                <a:lnTo>
                  <a:pt x="111" y="64"/>
                </a:lnTo>
                <a:lnTo>
                  <a:pt x="109" y="64"/>
                </a:lnTo>
                <a:lnTo>
                  <a:pt x="109" y="64"/>
                </a:lnTo>
                <a:lnTo>
                  <a:pt x="111" y="64"/>
                </a:lnTo>
                <a:lnTo>
                  <a:pt x="111" y="146"/>
                </a:lnTo>
                <a:lnTo>
                  <a:pt x="120" y="146"/>
                </a:lnTo>
                <a:lnTo>
                  <a:pt x="120" y="152"/>
                </a:lnTo>
                <a:lnTo>
                  <a:pt x="128" y="152"/>
                </a:lnTo>
                <a:lnTo>
                  <a:pt x="128" y="287"/>
                </a:lnTo>
                <a:lnTo>
                  <a:pt x="145" y="287"/>
                </a:lnTo>
                <a:lnTo>
                  <a:pt x="145" y="446"/>
                </a:lnTo>
                <a:lnTo>
                  <a:pt x="145" y="446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6D58FDBB-7843-43DD-A112-C3DCD0319F80}"/>
              </a:ext>
            </a:extLst>
          </p:cNvPr>
          <p:cNvSpPr/>
          <p:nvPr/>
        </p:nvSpPr>
        <p:spPr bwMode="auto">
          <a:xfrm>
            <a:off x="5084017" y="5781518"/>
            <a:ext cx="7107983" cy="879905"/>
          </a:xfrm>
          <a:custGeom>
            <a:avLst/>
            <a:gdLst>
              <a:gd name="T0" fmla="*/ 2006 w 2031"/>
              <a:gd name="T1" fmla="*/ 347 h 347"/>
              <a:gd name="T2" fmla="*/ 2031 w 2031"/>
              <a:gd name="T3" fmla="*/ 347 h 347"/>
              <a:gd name="T4" fmla="*/ 2018 w 2031"/>
              <a:gd name="T5" fmla="*/ 306 h 347"/>
              <a:gd name="T6" fmla="*/ 2006 w 2031"/>
              <a:gd name="T7" fmla="*/ 324 h 347"/>
              <a:gd name="T8" fmla="*/ 1972 w 2031"/>
              <a:gd name="T9" fmla="*/ 293 h 347"/>
              <a:gd name="T10" fmla="*/ 1972 w 2031"/>
              <a:gd name="T11" fmla="*/ 347 h 347"/>
              <a:gd name="T12" fmla="*/ 13 w 2031"/>
              <a:gd name="T13" fmla="*/ 176 h 347"/>
              <a:gd name="T14" fmla="*/ 13 w 2031"/>
              <a:gd name="T15" fmla="*/ 347 h 347"/>
              <a:gd name="T16" fmla="*/ 73 w 2031"/>
              <a:gd name="T17" fmla="*/ 176 h 347"/>
              <a:gd name="T18" fmla="*/ 65 w 2031"/>
              <a:gd name="T19" fmla="*/ 159 h 347"/>
              <a:gd name="T20" fmla="*/ 8 w 2031"/>
              <a:gd name="T21" fmla="*/ 159 h 347"/>
              <a:gd name="T22" fmla="*/ 235 w 2031"/>
              <a:gd name="T23" fmla="*/ 347 h 347"/>
              <a:gd name="T24" fmla="*/ 174 w 2031"/>
              <a:gd name="T25" fmla="*/ 347 h 347"/>
              <a:gd name="T26" fmla="*/ 413 w 2031"/>
              <a:gd name="T27" fmla="*/ 129 h 347"/>
              <a:gd name="T28" fmla="*/ 388 w 2031"/>
              <a:gd name="T29" fmla="*/ 134 h 347"/>
              <a:gd name="T30" fmla="*/ 362 w 2031"/>
              <a:gd name="T31" fmla="*/ 347 h 347"/>
              <a:gd name="T32" fmla="*/ 442 w 2031"/>
              <a:gd name="T33" fmla="*/ 347 h 347"/>
              <a:gd name="T34" fmla="*/ 438 w 2031"/>
              <a:gd name="T35" fmla="*/ 150 h 347"/>
              <a:gd name="T36" fmla="*/ 413 w 2031"/>
              <a:gd name="T37" fmla="*/ 134 h 347"/>
              <a:gd name="T38" fmla="*/ 547 w 2031"/>
              <a:gd name="T39" fmla="*/ 138 h 347"/>
              <a:gd name="T40" fmla="*/ 484 w 2031"/>
              <a:gd name="T41" fmla="*/ 347 h 347"/>
              <a:gd name="T42" fmla="*/ 601 w 2031"/>
              <a:gd name="T43" fmla="*/ 220 h 347"/>
              <a:gd name="T44" fmla="*/ 559 w 2031"/>
              <a:gd name="T45" fmla="*/ 205 h 347"/>
              <a:gd name="T46" fmla="*/ 583 w 2031"/>
              <a:gd name="T47" fmla="*/ 347 h 347"/>
              <a:gd name="T48" fmla="*/ 666 w 2031"/>
              <a:gd name="T49" fmla="*/ 347 h 347"/>
              <a:gd name="T50" fmla="*/ 641 w 2031"/>
              <a:gd name="T51" fmla="*/ 347 h 347"/>
              <a:gd name="T52" fmla="*/ 719 w 2031"/>
              <a:gd name="T53" fmla="*/ 347 h 347"/>
              <a:gd name="T54" fmla="*/ 694 w 2031"/>
              <a:gd name="T55" fmla="*/ 347 h 347"/>
              <a:gd name="T56" fmla="*/ 763 w 2031"/>
              <a:gd name="T57" fmla="*/ 347 h 347"/>
              <a:gd name="T58" fmla="*/ 725 w 2031"/>
              <a:gd name="T59" fmla="*/ 347 h 347"/>
              <a:gd name="T60" fmla="*/ 876 w 2031"/>
              <a:gd name="T61" fmla="*/ 347 h 347"/>
              <a:gd name="T62" fmla="*/ 838 w 2031"/>
              <a:gd name="T63" fmla="*/ 347 h 347"/>
              <a:gd name="T64" fmla="*/ 972 w 2031"/>
              <a:gd name="T65" fmla="*/ 347 h 347"/>
              <a:gd name="T66" fmla="*/ 939 w 2031"/>
              <a:gd name="T67" fmla="*/ 347 h 347"/>
              <a:gd name="T68" fmla="*/ 1086 w 2031"/>
              <a:gd name="T69" fmla="*/ 347 h 347"/>
              <a:gd name="T70" fmla="*/ 1012 w 2031"/>
              <a:gd name="T71" fmla="*/ 347 h 347"/>
              <a:gd name="T72" fmla="*/ 1217 w 2031"/>
              <a:gd name="T73" fmla="*/ 347 h 347"/>
              <a:gd name="T74" fmla="*/ 1199 w 2031"/>
              <a:gd name="T75" fmla="*/ 6 h 347"/>
              <a:gd name="T76" fmla="*/ 1142 w 2031"/>
              <a:gd name="T77" fmla="*/ 347 h 347"/>
              <a:gd name="T78" fmla="*/ 1477 w 2031"/>
              <a:gd name="T79" fmla="*/ 289 h 347"/>
              <a:gd name="T80" fmla="*/ 1431 w 2031"/>
              <a:gd name="T81" fmla="*/ 289 h 347"/>
              <a:gd name="T82" fmla="*/ 1480 w 2031"/>
              <a:gd name="T83" fmla="*/ 347 h 347"/>
              <a:gd name="T84" fmla="*/ 1477 w 2031"/>
              <a:gd name="T85" fmla="*/ 289 h 347"/>
              <a:gd name="T86" fmla="*/ 1528 w 2031"/>
              <a:gd name="T87" fmla="*/ 253 h 347"/>
              <a:gd name="T88" fmla="*/ 1502 w 2031"/>
              <a:gd name="T89" fmla="*/ 347 h 347"/>
              <a:gd name="T90" fmla="*/ 1565 w 2031"/>
              <a:gd name="T91" fmla="*/ 285 h 347"/>
              <a:gd name="T92" fmla="*/ 1632 w 2031"/>
              <a:gd name="T93" fmla="*/ 347 h 347"/>
              <a:gd name="T94" fmla="*/ 1628 w 2031"/>
              <a:gd name="T95" fmla="*/ 155 h 347"/>
              <a:gd name="T96" fmla="*/ 1618 w 2031"/>
              <a:gd name="T97" fmla="*/ 155 h 347"/>
              <a:gd name="T98" fmla="*/ 1607 w 2031"/>
              <a:gd name="T99" fmla="*/ 163 h 347"/>
              <a:gd name="T100" fmla="*/ 1601 w 2031"/>
              <a:gd name="T101" fmla="*/ 153 h 347"/>
              <a:gd name="T102" fmla="*/ 1595 w 2031"/>
              <a:gd name="T103" fmla="*/ 163 h 347"/>
              <a:gd name="T104" fmla="*/ 1584 w 2031"/>
              <a:gd name="T105" fmla="*/ 155 h 347"/>
              <a:gd name="T106" fmla="*/ 1574 w 2031"/>
              <a:gd name="T107" fmla="*/ 155 h 347"/>
              <a:gd name="T108" fmla="*/ 1568 w 2031"/>
              <a:gd name="T109" fmla="*/ 347 h 347"/>
              <a:gd name="T110" fmla="*/ 1750 w 2031"/>
              <a:gd name="T111" fmla="*/ 129 h 347"/>
              <a:gd name="T112" fmla="*/ 1683 w 2031"/>
              <a:gd name="T113" fmla="*/ 180 h 347"/>
              <a:gd name="T114" fmla="*/ 1756 w 2031"/>
              <a:gd name="T115" fmla="*/ 180 h 347"/>
              <a:gd name="T116" fmla="*/ 1894 w 2031"/>
              <a:gd name="T117" fmla="*/ 308 h 347"/>
              <a:gd name="T118" fmla="*/ 1873 w 2031"/>
              <a:gd name="T119" fmla="*/ 308 h 347"/>
              <a:gd name="T120" fmla="*/ 1848 w 2031"/>
              <a:gd name="T121" fmla="*/ 285 h 347"/>
              <a:gd name="T122" fmla="*/ 1840 w 2031"/>
              <a:gd name="T123" fmla="*/ 335 h 347"/>
              <a:gd name="T124" fmla="*/ 1894 w 2031"/>
              <a:gd name="T125" fmla="*/ 30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31" h="347">
                <a:moveTo>
                  <a:pt x="1972" y="347"/>
                </a:moveTo>
                <a:lnTo>
                  <a:pt x="2001" y="347"/>
                </a:lnTo>
                <a:lnTo>
                  <a:pt x="2006" y="347"/>
                </a:lnTo>
                <a:lnTo>
                  <a:pt x="2018" y="347"/>
                </a:lnTo>
                <a:lnTo>
                  <a:pt x="2022" y="347"/>
                </a:lnTo>
                <a:lnTo>
                  <a:pt x="2031" y="347"/>
                </a:lnTo>
                <a:lnTo>
                  <a:pt x="2031" y="314"/>
                </a:lnTo>
                <a:lnTo>
                  <a:pt x="2018" y="314"/>
                </a:lnTo>
                <a:lnTo>
                  <a:pt x="2018" y="306"/>
                </a:lnTo>
                <a:lnTo>
                  <a:pt x="2006" y="306"/>
                </a:lnTo>
                <a:lnTo>
                  <a:pt x="2006" y="314"/>
                </a:lnTo>
                <a:lnTo>
                  <a:pt x="2006" y="324"/>
                </a:lnTo>
                <a:lnTo>
                  <a:pt x="2001" y="324"/>
                </a:lnTo>
                <a:lnTo>
                  <a:pt x="2001" y="293"/>
                </a:lnTo>
                <a:lnTo>
                  <a:pt x="1972" y="293"/>
                </a:lnTo>
                <a:lnTo>
                  <a:pt x="1972" y="324"/>
                </a:lnTo>
                <a:lnTo>
                  <a:pt x="1972" y="347"/>
                </a:lnTo>
                <a:lnTo>
                  <a:pt x="1972" y="347"/>
                </a:lnTo>
                <a:close/>
                <a:moveTo>
                  <a:pt x="8" y="159"/>
                </a:moveTo>
                <a:lnTo>
                  <a:pt x="13" y="159"/>
                </a:lnTo>
                <a:lnTo>
                  <a:pt x="13" y="176"/>
                </a:lnTo>
                <a:lnTo>
                  <a:pt x="0" y="176"/>
                </a:lnTo>
                <a:lnTo>
                  <a:pt x="0" y="347"/>
                </a:lnTo>
                <a:lnTo>
                  <a:pt x="13" y="347"/>
                </a:lnTo>
                <a:lnTo>
                  <a:pt x="59" y="347"/>
                </a:lnTo>
                <a:lnTo>
                  <a:pt x="73" y="347"/>
                </a:lnTo>
                <a:lnTo>
                  <a:pt x="73" y="176"/>
                </a:lnTo>
                <a:lnTo>
                  <a:pt x="59" y="176"/>
                </a:lnTo>
                <a:lnTo>
                  <a:pt x="59" y="159"/>
                </a:lnTo>
                <a:lnTo>
                  <a:pt x="65" y="159"/>
                </a:lnTo>
                <a:lnTo>
                  <a:pt x="65" y="153"/>
                </a:lnTo>
                <a:lnTo>
                  <a:pt x="8" y="153"/>
                </a:lnTo>
                <a:lnTo>
                  <a:pt x="8" y="159"/>
                </a:lnTo>
                <a:lnTo>
                  <a:pt x="8" y="159"/>
                </a:lnTo>
                <a:close/>
                <a:moveTo>
                  <a:pt x="174" y="347"/>
                </a:moveTo>
                <a:lnTo>
                  <a:pt x="235" y="347"/>
                </a:lnTo>
                <a:lnTo>
                  <a:pt x="235" y="79"/>
                </a:lnTo>
                <a:lnTo>
                  <a:pt x="174" y="79"/>
                </a:lnTo>
                <a:lnTo>
                  <a:pt x="174" y="347"/>
                </a:lnTo>
                <a:lnTo>
                  <a:pt x="174" y="347"/>
                </a:lnTo>
                <a:close/>
                <a:moveTo>
                  <a:pt x="413" y="134"/>
                </a:moveTo>
                <a:lnTo>
                  <a:pt x="413" y="129"/>
                </a:lnTo>
                <a:lnTo>
                  <a:pt x="406" y="129"/>
                </a:lnTo>
                <a:lnTo>
                  <a:pt x="406" y="134"/>
                </a:lnTo>
                <a:lnTo>
                  <a:pt x="388" y="134"/>
                </a:lnTo>
                <a:lnTo>
                  <a:pt x="388" y="150"/>
                </a:lnTo>
                <a:lnTo>
                  <a:pt x="362" y="150"/>
                </a:lnTo>
                <a:lnTo>
                  <a:pt x="362" y="347"/>
                </a:lnTo>
                <a:lnTo>
                  <a:pt x="367" y="347"/>
                </a:lnTo>
                <a:lnTo>
                  <a:pt x="438" y="347"/>
                </a:lnTo>
                <a:lnTo>
                  <a:pt x="442" y="347"/>
                </a:lnTo>
                <a:lnTo>
                  <a:pt x="442" y="167"/>
                </a:lnTo>
                <a:lnTo>
                  <a:pt x="438" y="167"/>
                </a:lnTo>
                <a:lnTo>
                  <a:pt x="438" y="150"/>
                </a:lnTo>
                <a:lnTo>
                  <a:pt x="413" y="150"/>
                </a:lnTo>
                <a:lnTo>
                  <a:pt x="413" y="134"/>
                </a:lnTo>
                <a:lnTo>
                  <a:pt x="413" y="134"/>
                </a:lnTo>
                <a:close/>
                <a:moveTo>
                  <a:pt x="484" y="347"/>
                </a:moveTo>
                <a:lnTo>
                  <a:pt x="547" y="347"/>
                </a:lnTo>
                <a:lnTo>
                  <a:pt x="547" y="138"/>
                </a:lnTo>
                <a:lnTo>
                  <a:pt x="484" y="138"/>
                </a:lnTo>
                <a:lnTo>
                  <a:pt x="484" y="347"/>
                </a:lnTo>
                <a:lnTo>
                  <a:pt x="484" y="347"/>
                </a:lnTo>
                <a:close/>
                <a:moveTo>
                  <a:pt x="583" y="347"/>
                </a:moveTo>
                <a:lnTo>
                  <a:pt x="601" y="347"/>
                </a:lnTo>
                <a:lnTo>
                  <a:pt x="601" y="220"/>
                </a:lnTo>
                <a:lnTo>
                  <a:pt x="583" y="220"/>
                </a:lnTo>
                <a:lnTo>
                  <a:pt x="583" y="205"/>
                </a:lnTo>
                <a:lnTo>
                  <a:pt x="559" y="205"/>
                </a:lnTo>
                <a:lnTo>
                  <a:pt x="559" y="220"/>
                </a:lnTo>
                <a:lnTo>
                  <a:pt x="559" y="347"/>
                </a:lnTo>
                <a:lnTo>
                  <a:pt x="583" y="347"/>
                </a:lnTo>
                <a:lnTo>
                  <a:pt x="583" y="347"/>
                </a:lnTo>
                <a:close/>
                <a:moveTo>
                  <a:pt x="641" y="347"/>
                </a:moveTo>
                <a:lnTo>
                  <a:pt x="666" y="347"/>
                </a:lnTo>
                <a:lnTo>
                  <a:pt x="666" y="236"/>
                </a:lnTo>
                <a:lnTo>
                  <a:pt x="641" y="236"/>
                </a:lnTo>
                <a:lnTo>
                  <a:pt x="641" y="347"/>
                </a:lnTo>
                <a:lnTo>
                  <a:pt x="641" y="347"/>
                </a:lnTo>
                <a:close/>
                <a:moveTo>
                  <a:pt x="694" y="347"/>
                </a:moveTo>
                <a:lnTo>
                  <a:pt x="719" y="347"/>
                </a:lnTo>
                <a:lnTo>
                  <a:pt x="719" y="280"/>
                </a:lnTo>
                <a:lnTo>
                  <a:pt x="694" y="280"/>
                </a:lnTo>
                <a:lnTo>
                  <a:pt x="694" y="347"/>
                </a:lnTo>
                <a:lnTo>
                  <a:pt x="694" y="347"/>
                </a:lnTo>
                <a:close/>
                <a:moveTo>
                  <a:pt x="725" y="347"/>
                </a:moveTo>
                <a:lnTo>
                  <a:pt x="763" y="347"/>
                </a:lnTo>
                <a:lnTo>
                  <a:pt x="763" y="92"/>
                </a:lnTo>
                <a:lnTo>
                  <a:pt x="725" y="92"/>
                </a:lnTo>
                <a:lnTo>
                  <a:pt x="725" y="347"/>
                </a:lnTo>
                <a:lnTo>
                  <a:pt x="725" y="347"/>
                </a:lnTo>
                <a:close/>
                <a:moveTo>
                  <a:pt x="838" y="347"/>
                </a:moveTo>
                <a:lnTo>
                  <a:pt x="876" y="347"/>
                </a:lnTo>
                <a:lnTo>
                  <a:pt x="876" y="257"/>
                </a:lnTo>
                <a:lnTo>
                  <a:pt x="838" y="257"/>
                </a:lnTo>
                <a:lnTo>
                  <a:pt x="838" y="347"/>
                </a:lnTo>
                <a:lnTo>
                  <a:pt x="838" y="347"/>
                </a:lnTo>
                <a:close/>
                <a:moveTo>
                  <a:pt x="939" y="347"/>
                </a:moveTo>
                <a:lnTo>
                  <a:pt x="972" y="347"/>
                </a:lnTo>
                <a:lnTo>
                  <a:pt x="972" y="236"/>
                </a:lnTo>
                <a:lnTo>
                  <a:pt x="939" y="236"/>
                </a:lnTo>
                <a:lnTo>
                  <a:pt x="939" y="347"/>
                </a:lnTo>
                <a:lnTo>
                  <a:pt x="939" y="347"/>
                </a:lnTo>
                <a:close/>
                <a:moveTo>
                  <a:pt x="1012" y="347"/>
                </a:moveTo>
                <a:lnTo>
                  <a:pt x="1086" y="347"/>
                </a:lnTo>
                <a:lnTo>
                  <a:pt x="1086" y="0"/>
                </a:lnTo>
                <a:lnTo>
                  <a:pt x="1012" y="0"/>
                </a:lnTo>
                <a:lnTo>
                  <a:pt x="1012" y="347"/>
                </a:lnTo>
                <a:lnTo>
                  <a:pt x="1012" y="347"/>
                </a:lnTo>
                <a:close/>
                <a:moveTo>
                  <a:pt x="1199" y="347"/>
                </a:moveTo>
                <a:lnTo>
                  <a:pt x="1217" y="347"/>
                </a:lnTo>
                <a:lnTo>
                  <a:pt x="1217" y="276"/>
                </a:lnTo>
                <a:lnTo>
                  <a:pt x="1199" y="276"/>
                </a:lnTo>
                <a:lnTo>
                  <a:pt x="1199" y="6"/>
                </a:lnTo>
                <a:lnTo>
                  <a:pt x="1125" y="6"/>
                </a:lnTo>
                <a:lnTo>
                  <a:pt x="1125" y="347"/>
                </a:lnTo>
                <a:lnTo>
                  <a:pt x="1142" y="347"/>
                </a:lnTo>
                <a:lnTo>
                  <a:pt x="1199" y="347"/>
                </a:lnTo>
                <a:lnTo>
                  <a:pt x="1199" y="347"/>
                </a:lnTo>
                <a:close/>
                <a:moveTo>
                  <a:pt x="1477" y="289"/>
                </a:moveTo>
                <a:lnTo>
                  <a:pt x="1477" y="146"/>
                </a:lnTo>
                <a:lnTo>
                  <a:pt x="1431" y="146"/>
                </a:lnTo>
                <a:lnTo>
                  <a:pt x="1431" y="289"/>
                </a:lnTo>
                <a:lnTo>
                  <a:pt x="1417" y="289"/>
                </a:lnTo>
                <a:lnTo>
                  <a:pt x="1417" y="347"/>
                </a:lnTo>
                <a:lnTo>
                  <a:pt x="1480" y="347"/>
                </a:lnTo>
                <a:lnTo>
                  <a:pt x="1480" y="289"/>
                </a:lnTo>
                <a:lnTo>
                  <a:pt x="1477" y="289"/>
                </a:lnTo>
                <a:lnTo>
                  <a:pt x="1477" y="289"/>
                </a:lnTo>
                <a:close/>
                <a:moveTo>
                  <a:pt x="1565" y="285"/>
                </a:moveTo>
                <a:lnTo>
                  <a:pt x="1565" y="253"/>
                </a:lnTo>
                <a:lnTo>
                  <a:pt x="1528" y="253"/>
                </a:lnTo>
                <a:lnTo>
                  <a:pt x="1528" y="285"/>
                </a:lnTo>
                <a:lnTo>
                  <a:pt x="1502" y="285"/>
                </a:lnTo>
                <a:lnTo>
                  <a:pt x="1502" y="347"/>
                </a:lnTo>
                <a:lnTo>
                  <a:pt x="1565" y="347"/>
                </a:lnTo>
                <a:lnTo>
                  <a:pt x="1565" y="314"/>
                </a:lnTo>
                <a:lnTo>
                  <a:pt x="1565" y="285"/>
                </a:lnTo>
                <a:lnTo>
                  <a:pt x="1565" y="285"/>
                </a:lnTo>
                <a:close/>
                <a:moveTo>
                  <a:pt x="1568" y="347"/>
                </a:moveTo>
                <a:lnTo>
                  <a:pt x="1632" y="347"/>
                </a:lnTo>
                <a:lnTo>
                  <a:pt x="1632" y="163"/>
                </a:lnTo>
                <a:lnTo>
                  <a:pt x="1628" y="163"/>
                </a:lnTo>
                <a:lnTo>
                  <a:pt x="1628" y="155"/>
                </a:lnTo>
                <a:lnTo>
                  <a:pt x="1626" y="155"/>
                </a:lnTo>
                <a:lnTo>
                  <a:pt x="1622" y="153"/>
                </a:lnTo>
                <a:lnTo>
                  <a:pt x="1618" y="155"/>
                </a:lnTo>
                <a:lnTo>
                  <a:pt x="1616" y="155"/>
                </a:lnTo>
                <a:lnTo>
                  <a:pt x="1616" y="163"/>
                </a:lnTo>
                <a:lnTo>
                  <a:pt x="1607" y="163"/>
                </a:lnTo>
                <a:lnTo>
                  <a:pt x="1607" y="155"/>
                </a:lnTo>
                <a:lnTo>
                  <a:pt x="1605" y="155"/>
                </a:lnTo>
                <a:lnTo>
                  <a:pt x="1601" y="153"/>
                </a:lnTo>
                <a:lnTo>
                  <a:pt x="1597" y="155"/>
                </a:lnTo>
                <a:lnTo>
                  <a:pt x="1595" y="155"/>
                </a:lnTo>
                <a:lnTo>
                  <a:pt x="1595" y="163"/>
                </a:lnTo>
                <a:lnTo>
                  <a:pt x="1586" y="163"/>
                </a:lnTo>
                <a:lnTo>
                  <a:pt x="1586" y="155"/>
                </a:lnTo>
                <a:lnTo>
                  <a:pt x="1584" y="155"/>
                </a:lnTo>
                <a:lnTo>
                  <a:pt x="1580" y="153"/>
                </a:lnTo>
                <a:lnTo>
                  <a:pt x="1576" y="155"/>
                </a:lnTo>
                <a:lnTo>
                  <a:pt x="1574" y="155"/>
                </a:lnTo>
                <a:lnTo>
                  <a:pt x="1574" y="163"/>
                </a:lnTo>
                <a:lnTo>
                  <a:pt x="1568" y="163"/>
                </a:lnTo>
                <a:lnTo>
                  <a:pt x="1568" y="347"/>
                </a:lnTo>
                <a:lnTo>
                  <a:pt x="1568" y="347"/>
                </a:lnTo>
                <a:close/>
                <a:moveTo>
                  <a:pt x="1750" y="180"/>
                </a:moveTo>
                <a:lnTo>
                  <a:pt x="1750" y="129"/>
                </a:lnTo>
                <a:lnTo>
                  <a:pt x="1704" y="129"/>
                </a:lnTo>
                <a:lnTo>
                  <a:pt x="1704" y="180"/>
                </a:lnTo>
                <a:lnTo>
                  <a:pt x="1683" y="180"/>
                </a:lnTo>
                <a:lnTo>
                  <a:pt x="1683" y="347"/>
                </a:lnTo>
                <a:lnTo>
                  <a:pt x="1756" y="347"/>
                </a:lnTo>
                <a:lnTo>
                  <a:pt x="1756" y="180"/>
                </a:lnTo>
                <a:lnTo>
                  <a:pt x="1750" y="180"/>
                </a:lnTo>
                <a:lnTo>
                  <a:pt x="1750" y="180"/>
                </a:lnTo>
                <a:close/>
                <a:moveTo>
                  <a:pt x="1894" y="308"/>
                </a:moveTo>
                <a:lnTo>
                  <a:pt x="1894" y="278"/>
                </a:lnTo>
                <a:lnTo>
                  <a:pt x="1873" y="278"/>
                </a:lnTo>
                <a:lnTo>
                  <a:pt x="1873" y="308"/>
                </a:lnTo>
                <a:lnTo>
                  <a:pt x="1869" y="308"/>
                </a:lnTo>
                <a:lnTo>
                  <a:pt x="1869" y="285"/>
                </a:lnTo>
                <a:lnTo>
                  <a:pt x="1848" y="285"/>
                </a:lnTo>
                <a:lnTo>
                  <a:pt x="1848" y="308"/>
                </a:lnTo>
                <a:lnTo>
                  <a:pt x="1840" y="308"/>
                </a:lnTo>
                <a:lnTo>
                  <a:pt x="1840" y="335"/>
                </a:lnTo>
                <a:lnTo>
                  <a:pt x="1911" y="335"/>
                </a:lnTo>
                <a:lnTo>
                  <a:pt x="1911" y="308"/>
                </a:lnTo>
                <a:lnTo>
                  <a:pt x="1894" y="308"/>
                </a:lnTo>
                <a:lnTo>
                  <a:pt x="1894" y="308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6ED866D-48D1-4870-B031-30AFB058026B}"/>
              </a:ext>
            </a:extLst>
          </p:cNvPr>
          <p:cNvGrpSpPr/>
          <p:nvPr/>
        </p:nvGrpSpPr>
        <p:grpSpPr>
          <a:xfrm>
            <a:off x="5669149" y="3031709"/>
            <a:ext cx="1211548" cy="2836899"/>
            <a:chOff x="5669149" y="3031710"/>
            <a:chExt cx="1211548" cy="2836899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5F57C579-584A-4BCD-A3BE-AFD04595D2D5}"/>
                </a:ext>
              </a:extLst>
            </p:cNvPr>
            <p:cNvGrpSpPr/>
            <p:nvPr/>
          </p:nvGrpSpPr>
          <p:grpSpPr>
            <a:xfrm>
              <a:off x="5669149" y="3031710"/>
              <a:ext cx="1211548" cy="2241790"/>
              <a:chOff x="5669149" y="3031710"/>
              <a:chExt cx="1211548" cy="2241790"/>
            </a:xfrm>
          </p:grpSpPr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BA59A652-8C0A-4325-B199-8A6B63C06425}"/>
                  </a:ext>
                </a:extLst>
              </p:cNvPr>
              <p:cNvSpPr/>
              <p:nvPr/>
            </p:nvSpPr>
            <p:spPr bwMode="auto">
              <a:xfrm>
                <a:off x="6261059" y="4245391"/>
                <a:ext cx="27730" cy="811609"/>
              </a:xfrm>
              <a:custGeom>
                <a:avLst/>
                <a:gdLst>
                  <a:gd name="T0" fmla="*/ 18 w 36"/>
                  <a:gd name="T1" fmla="*/ 1051 h 1051"/>
                  <a:gd name="T2" fmla="*/ 0 w 36"/>
                  <a:gd name="T3" fmla="*/ 1040 h 1051"/>
                  <a:gd name="T4" fmla="*/ 0 w 36"/>
                  <a:gd name="T5" fmla="*/ 11 h 1051"/>
                  <a:gd name="T6" fmla="*/ 18 w 36"/>
                  <a:gd name="T7" fmla="*/ 0 h 1051"/>
                  <a:gd name="T8" fmla="*/ 36 w 36"/>
                  <a:gd name="T9" fmla="*/ 11 h 1051"/>
                  <a:gd name="T10" fmla="*/ 36 w 36"/>
                  <a:gd name="T11" fmla="*/ 1040 h 1051"/>
                  <a:gd name="T12" fmla="*/ 18 w 36"/>
                  <a:gd name="T13" fmla="*/ 1051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051">
                    <a:moveTo>
                      <a:pt x="18" y="1051"/>
                    </a:moveTo>
                    <a:cubicBezTo>
                      <a:pt x="8" y="1051"/>
                      <a:pt x="0" y="1046"/>
                      <a:pt x="0" y="104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8" y="0"/>
                      <a:pt x="18" y="0"/>
                    </a:cubicBezTo>
                    <a:cubicBezTo>
                      <a:pt x="28" y="0"/>
                      <a:pt x="36" y="5"/>
                      <a:pt x="36" y="11"/>
                    </a:cubicBezTo>
                    <a:cubicBezTo>
                      <a:pt x="36" y="1040"/>
                      <a:pt x="36" y="1040"/>
                      <a:pt x="36" y="1040"/>
                    </a:cubicBezTo>
                    <a:cubicBezTo>
                      <a:pt x="36" y="1046"/>
                      <a:pt x="28" y="1051"/>
                      <a:pt x="18" y="105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A835A831-CDFD-4171-94F1-1D1A9EA55F99}"/>
                  </a:ext>
                </a:extLst>
              </p:cNvPr>
              <p:cNvSpPr/>
              <p:nvPr/>
            </p:nvSpPr>
            <p:spPr bwMode="auto">
              <a:xfrm>
                <a:off x="6166940" y="5057000"/>
                <a:ext cx="215968" cy="216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4B310A9E-2E8D-40CC-9027-B695617C6340}"/>
                  </a:ext>
                </a:extLst>
              </p:cNvPr>
              <p:cNvSpPr/>
              <p:nvPr/>
            </p:nvSpPr>
            <p:spPr bwMode="auto">
              <a:xfrm>
                <a:off x="5669149" y="3031710"/>
                <a:ext cx="1211548" cy="12136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89E8D75-5F83-452E-85D6-B1298FF629E6}"/>
                  </a:ext>
                </a:extLst>
              </p:cNvPr>
              <p:cNvSpPr/>
              <p:nvPr/>
            </p:nvSpPr>
            <p:spPr bwMode="auto">
              <a:xfrm>
                <a:off x="5709419" y="3072050"/>
                <a:ext cx="1131008" cy="1133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sz="2400" i="1" dirty="0"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1BB6FC7-50B6-4DBE-9C32-BA17B6BD27D1}"/>
                </a:ext>
              </a:extLst>
            </p:cNvPr>
            <p:cNvSpPr txBox="1"/>
            <p:nvPr/>
          </p:nvSpPr>
          <p:spPr>
            <a:xfrm>
              <a:off x="5785924" y="5273500"/>
              <a:ext cx="977999" cy="595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000" b="1" i="1" dirty="0"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03B295B-70B0-4840-A0F3-25C04CB3DD49}"/>
              </a:ext>
            </a:extLst>
          </p:cNvPr>
          <p:cNvGrpSpPr/>
          <p:nvPr/>
        </p:nvGrpSpPr>
        <p:grpSpPr>
          <a:xfrm>
            <a:off x="7143499" y="1408491"/>
            <a:ext cx="1211548" cy="2836899"/>
            <a:chOff x="7143499" y="1408492"/>
            <a:chExt cx="1211548" cy="2836899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87D1EE4-5749-41DF-8A36-BC3C96A3DC6E}"/>
                </a:ext>
              </a:extLst>
            </p:cNvPr>
            <p:cNvGrpSpPr/>
            <p:nvPr/>
          </p:nvGrpSpPr>
          <p:grpSpPr>
            <a:xfrm>
              <a:off x="7143499" y="2003601"/>
              <a:ext cx="1211548" cy="2241790"/>
              <a:chOff x="7143499" y="2003601"/>
              <a:chExt cx="1211548" cy="2241790"/>
            </a:xfrm>
          </p:grpSpPr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48A11D62-12CC-4F23-B1EE-E03D7B092C8B}"/>
                  </a:ext>
                </a:extLst>
              </p:cNvPr>
              <p:cNvSpPr/>
              <p:nvPr/>
            </p:nvSpPr>
            <p:spPr bwMode="auto">
              <a:xfrm>
                <a:off x="7735409" y="2220101"/>
                <a:ext cx="27730" cy="811609"/>
              </a:xfrm>
              <a:custGeom>
                <a:avLst/>
                <a:gdLst>
                  <a:gd name="T0" fmla="*/ 18 w 36"/>
                  <a:gd name="T1" fmla="*/ 1051 h 1051"/>
                  <a:gd name="T2" fmla="*/ 0 w 36"/>
                  <a:gd name="T3" fmla="*/ 1040 h 1051"/>
                  <a:gd name="T4" fmla="*/ 0 w 36"/>
                  <a:gd name="T5" fmla="*/ 11 h 1051"/>
                  <a:gd name="T6" fmla="*/ 18 w 36"/>
                  <a:gd name="T7" fmla="*/ 0 h 1051"/>
                  <a:gd name="T8" fmla="*/ 36 w 36"/>
                  <a:gd name="T9" fmla="*/ 11 h 1051"/>
                  <a:gd name="T10" fmla="*/ 36 w 36"/>
                  <a:gd name="T11" fmla="*/ 1040 h 1051"/>
                  <a:gd name="T12" fmla="*/ 18 w 36"/>
                  <a:gd name="T13" fmla="*/ 1051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051">
                    <a:moveTo>
                      <a:pt x="18" y="1051"/>
                    </a:moveTo>
                    <a:cubicBezTo>
                      <a:pt x="8" y="1051"/>
                      <a:pt x="0" y="1046"/>
                      <a:pt x="0" y="104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8" y="0"/>
                      <a:pt x="18" y="0"/>
                    </a:cubicBezTo>
                    <a:cubicBezTo>
                      <a:pt x="28" y="0"/>
                      <a:pt x="36" y="5"/>
                      <a:pt x="36" y="11"/>
                    </a:cubicBezTo>
                    <a:cubicBezTo>
                      <a:pt x="36" y="1040"/>
                      <a:pt x="36" y="1040"/>
                      <a:pt x="36" y="1040"/>
                    </a:cubicBezTo>
                    <a:cubicBezTo>
                      <a:pt x="36" y="1046"/>
                      <a:pt x="28" y="1051"/>
                      <a:pt x="18" y="105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475B3977-947B-4276-A82A-047848B1F2E0}"/>
                  </a:ext>
                </a:extLst>
              </p:cNvPr>
              <p:cNvSpPr/>
              <p:nvPr/>
            </p:nvSpPr>
            <p:spPr bwMode="auto">
              <a:xfrm>
                <a:off x="7641290" y="2003601"/>
                <a:ext cx="215968" cy="216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CBBF4529-C552-4AF8-9385-3FE79F137A6B}"/>
                  </a:ext>
                </a:extLst>
              </p:cNvPr>
              <p:cNvSpPr/>
              <p:nvPr/>
            </p:nvSpPr>
            <p:spPr bwMode="auto">
              <a:xfrm>
                <a:off x="7143499" y="3031710"/>
                <a:ext cx="1211548" cy="12136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B1185F9E-3D99-4054-A685-6E0D2C0B4760}"/>
                  </a:ext>
                </a:extLst>
              </p:cNvPr>
              <p:cNvSpPr/>
              <p:nvPr/>
            </p:nvSpPr>
            <p:spPr bwMode="auto">
              <a:xfrm>
                <a:off x="7183769" y="3072051"/>
                <a:ext cx="1131008" cy="1133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2400" i="1" dirty="0">
                    <a:cs typeface="+mn-ea"/>
                    <a:sym typeface="+mn-lt"/>
                  </a:rPr>
                  <a:t>2</a:t>
                </a:r>
                <a:endParaRPr lang="en-US" sz="2400" i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1BB6FC7-50B6-4DBE-9C32-BA17B6BD27D1}"/>
                </a:ext>
              </a:extLst>
            </p:cNvPr>
            <p:cNvSpPr txBox="1"/>
            <p:nvPr/>
          </p:nvSpPr>
          <p:spPr>
            <a:xfrm>
              <a:off x="7260274" y="1408492"/>
              <a:ext cx="977999" cy="595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000" b="1" i="1" dirty="0"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169BA21-2F30-4E58-A75A-73F7FA58E1C5}"/>
              </a:ext>
            </a:extLst>
          </p:cNvPr>
          <p:cNvGrpSpPr/>
          <p:nvPr/>
        </p:nvGrpSpPr>
        <p:grpSpPr>
          <a:xfrm>
            <a:off x="8617849" y="3031709"/>
            <a:ext cx="1211548" cy="2836899"/>
            <a:chOff x="8617849" y="3031710"/>
            <a:chExt cx="1211548" cy="2836899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BD016FE4-6161-4BD3-8469-B9BBDF5D7EDB}"/>
                </a:ext>
              </a:extLst>
            </p:cNvPr>
            <p:cNvGrpSpPr/>
            <p:nvPr/>
          </p:nvGrpSpPr>
          <p:grpSpPr>
            <a:xfrm>
              <a:off x="8617849" y="3031710"/>
              <a:ext cx="1211548" cy="2241790"/>
              <a:chOff x="8617849" y="3031710"/>
              <a:chExt cx="1211548" cy="2241790"/>
            </a:xfrm>
          </p:grpSpPr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BD488809-DDC1-46E9-8C7C-3EA880870DE8}"/>
                  </a:ext>
                </a:extLst>
              </p:cNvPr>
              <p:cNvSpPr/>
              <p:nvPr/>
            </p:nvSpPr>
            <p:spPr bwMode="auto">
              <a:xfrm>
                <a:off x="9209759" y="4245391"/>
                <a:ext cx="27730" cy="811609"/>
              </a:xfrm>
              <a:custGeom>
                <a:avLst/>
                <a:gdLst>
                  <a:gd name="T0" fmla="*/ 18 w 36"/>
                  <a:gd name="T1" fmla="*/ 1051 h 1051"/>
                  <a:gd name="T2" fmla="*/ 0 w 36"/>
                  <a:gd name="T3" fmla="*/ 1040 h 1051"/>
                  <a:gd name="T4" fmla="*/ 0 w 36"/>
                  <a:gd name="T5" fmla="*/ 11 h 1051"/>
                  <a:gd name="T6" fmla="*/ 18 w 36"/>
                  <a:gd name="T7" fmla="*/ 0 h 1051"/>
                  <a:gd name="T8" fmla="*/ 36 w 36"/>
                  <a:gd name="T9" fmla="*/ 11 h 1051"/>
                  <a:gd name="T10" fmla="*/ 36 w 36"/>
                  <a:gd name="T11" fmla="*/ 1040 h 1051"/>
                  <a:gd name="T12" fmla="*/ 18 w 36"/>
                  <a:gd name="T13" fmla="*/ 1051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051">
                    <a:moveTo>
                      <a:pt x="18" y="1051"/>
                    </a:moveTo>
                    <a:cubicBezTo>
                      <a:pt x="8" y="1051"/>
                      <a:pt x="0" y="1046"/>
                      <a:pt x="0" y="104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8" y="0"/>
                      <a:pt x="18" y="0"/>
                    </a:cubicBezTo>
                    <a:cubicBezTo>
                      <a:pt x="28" y="0"/>
                      <a:pt x="36" y="5"/>
                      <a:pt x="36" y="11"/>
                    </a:cubicBezTo>
                    <a:cubicBezTo>
                      <a:pt x="36" y="1040"/>
                      <a:pt x="36" y="1040"/>
                      <a:pt x="36" y="1040"/>
                    </a:cubicBezTo>
                    <a:cubicBezTo>
                      <a:pt x="36" y="1046"/>
                      <a:pt x="28" y="1051"/>
                      <a:pt x="18" y="10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8C889A9E-11E6-42B3-BAFC-18CD3E482CC9}"/>
                  </a:ext>
                </a:extLst>
              </p:cNvPr>
              <p:cNvSpPr/>
              <p:nvPr/>
            </p:nvSpPr>
            <p:spPr bwMode="auto">
              <a:xfrm>
                <a:off x="9115640" y="5057000"/>
                <a:ext cx="215968" cy="2165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3AD74C68-2D2A-4C16-93B2-835CD9BCD116}"/>
                  </a:ext>
                </a:extLst>
              </p:cNvPr>
              <p:cNvSpPr/>
              <p:nvPr/>
            </p:nvSpPr>
            <p:spPr bwMode="auto">
              <a:xfrm>
                <a:off x="8617849" y="3031710"/>
                <a:ext cx="1211548" cy="1213681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8B171428-681C-4AFA-9A76-48D7C44CE0BD}"/>
                  </a:ext>
                </a:extLst>
              </p:cNvPr>
              <p:cNvSpPr/>
              <p:nvPr/>
            </p:nvSpPr>
            <p:spPr bwMode="auto">
              <a:xfrm>
                <a:off x="8658119" y="3072050"/>
                <a:ext cx="1131008" cy="1133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2400" i="1" dirty="0">
                    <a:cs typeface="+mn-ea"/>
                    <a:sym typeface="+mn-lt"/>
                  </a:rPr>
                  <a:t>3</a:t>
                </a:r>
                <a:endParaRPr lang="en-US" sz="2400" i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1BB6FC7-50B6-4DBE-9C32-BA17B6BD27D1}"/>
                </a:ext>
              </a:extLst>
            </p:cNvPr>
            <p:cNvSpPr txBox="1"/>
            <p:nvPr/>
          </p:nvSpPr>
          <p:spPr>
            <a:xfrm>
              <a:off x="8734624" y="5273500"/>
              <a:ext cx="977999" cy="595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000" b="1" i="1" dirty="0"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D3B1BCC-2401-4E3F-BD23-FB28AA7C1360}"/>
              </a:ext>
            </a:extLst>
          </p:cNvPr>
          <p:cNvGrpSpPr/>
          <p:nvPr/>
        </p:nvGrpSpPr>
        <p:grpSpPr>
          <a:xfrm>
            <a:off x="10092199" y="1408491"/>
            <a:ext cx="1211548" cy="2836899"/>
            <a:chOff x="10092199" y="1408492"/>
            <a:chExt cx="1211548" cy="2836899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4D28707-6A37-4369-A267-1F170A8179ED}"/>
                </a:ext>
              </a:extLst>
            </p:cNvPr>
            <p:cNvGrpSpPr/>
            <p:nvPr/>
          </p:nvGrpSpPr>
          <p:grpSpPr>
            <a:xfrm>
              <a:off x="10092199" y="2003601"/>
              <a:ext cx="1211548" cy="2241790"/>
              <a:chOff x="10092199" y="2003601"/>
              <a:chExt cx="1211548" cy="2241790"/>
            </a:xfrm>
          </p:grpSpPr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CCFA3CFD-B6CF-4FDE-8B97-F3C387CA4276}"/>
                  </a:ext>
                </a:extLst>
              </p:cNvPr>
              <p:cNvSpPr/>
              <p:nvPr/>
            </p:nvSpPr>
            <p:spPr bwMode="auto">
              <a:xfrm>
                <a:off x="10684109" y="2220101"/>
                <a:ext cx="27730" cy="811609"/>
              </a:xfrm>
              <a:custGeom>
                <a:avLst/>
                <a:gdLst>
                  <a:gd name="T0" fmla="*/ 18 w 36"/>
                  <a:gd name="T1" fmla="*/ 1051 h 1051"/>
                  <a:gd name="T2" fmla="*/ 0 w 36"/>
                  <a:gd name="T3" fmla="*/ 1040 h 1051"/>
                  <a:gd name="T4" fmla="*/ 0 w 36"/>
                  <a:gd name="T5" fmla="*/ 11 h 1051"/>
                  <a:gd name="T6" fmla="*/ 18 w 36"/>
                  <a:gd name="T7" fmla="*/ 0 h 1051"/>
                  <a:gd name="T8" fmla="*/ 36 w 36"/>
                  <a:gd name="T9" fmla="*/ 11 h 1051"/>
                  <a:gd name="T10" fmla="*/ 36 w 36"/>
                  <a:gd name="T11" fmla="*/ 1040 h 1051"/>
                  <a:gd name="T12" fmla="*/ 18 w 36"/>
                  <a:gd name="T13" fmla="*/ 1051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051">
                    <a:moveTo>
                      <a:pt x="18" y="1051"/>
                    </a:moveTo>
                    <a:cubicBezTo>
                      <a:pt x="8" y="1051"/>
                      <a:pt x="0" y="1046"/>
                      <a:pt x="0" y="104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8" y="0"/>
                      <a:pt x="18" y="0"/>
                    </a:cubicBezTo>
                    <a:cubicBezTo>
                      <a:pt x="28" y="0"/>
                      <a:pt x="36" y="5"/>
                      <a:pt x="36" y="11"/>
                    </a:cubicBezTo>
                    <a:cubicBezTo>
                      <a:pt x="36" y="1040"/>
                      <a:pt x="36" y="1040"/>
                      <a:pt x="36" y="1040"/>
                    </a:cubicBezTo>
                    <a:cubicBezTo>
                      <a:pt x="36" y="1046"/>
                      <a:pt x="28" y="1051"/>
                      <a:pt x="18" y="105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C9D025F1-B94B-40D5-8B84-45858D9D939A}"/>
                  </a:ext>
                </a:extLst>
              </p:cNvPr>
              <p:cNvSpPr/>
              <p:nvPr/>
            </p:nvSpPr>
            <p:spPr bwMode="auto">
              <a:xfrm>
                <a:off x="10589990" y="2003601"/>
                <a:ext cx="215968" cy="2165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F0609539-58A3-4C69-807B-C5D375C7AA01}"/>
                  </a:ext>
                </a:extLst>
              </p:cNvPr>
              <p:cNvSpPr/>
              <p:nvPr/>
            </p:nvSpPr>
            <p:spPr bwMode="auto">
              <a:xfrm>
                <a:off x="10092199" y="3031710"/>
                <a:ext cx="1211548" cy="12136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0FEF807-A3F8-441E-9E8D-4EDC162BB8D8}"/>
                  </a:ext>
                </a:extLst>
              </p:cNvPr>
              <p:cNvSpPr/>
              <p:nvPr/>
            </p:nvSpPr>
            <p:spPr bwMode="auto">
              <a:xfrm>
                <a:off x="10132469" y="3072051"/>
                <a:ext cx="1131008" cy="1133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2400" i="1" dirty="0">
                    <a:cs typeface="+mn-ea"/>
                    <a:sym typeface="+mn-lt"/>
                  </a:rPr>
                  <a:t>4</a:t>
                </a:r>
                <a:endParaRPr lang="en-US" sz="2400" i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1BB6FC7-50B6-4DBE-9C32-BA17B6BD27D1}"/>
                </a:ext>
              </a:extLst>
            </p:cNvPr>
            <p:cNvSpPr txBox="1"/>
            <p:nvPr/>
          </p:nvSpPr>
          <p:spPr>
            <a:xfrm>
              <a:off x="10208974" y="1408492"/>
              <a:ext cx="977999" cy="595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000" b="1" i="1" dirty="0">
                  <a:cs typeface="+mn-ea"/>
                  <a:sym typeface="+mn-lt"/>
                </a:rPr>
                <a:t>Text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EFF6F2BB-2D7C-4225-B0FE-AA9522120998}"/>
              </a:ext>
            </a:extLst>
          </p:cNvPr>
          <p:cNvSpPr txBox="1"/>
          <p:nvPr/>
        </p:nvSpPr>
        <p:spPr>
          <a:xfrm>
            <a:off x="838101" y="1550654"/>
            <a:ext cx="3576171" cy="8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FF6F2BB-2D7C-4225-B0FE-AA9522120998}"/>
              </a:ext>
            </a:extLst>
          </p:cNvPr>
          <p:cNvSpPr txBox="1"/>
          <p:nvPr/>
        </p:nvSpPr>
        <p:spPr>
          <a:xfrm>
            <a:off x="838101" y="2644066"/>
            <a:ext cx="3576171" cy="8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FF6F2BB-2D7C-4225-B0FE-AA9522120998}"/>
              </a:ext>
            </a:extLst>
          </p:cNvPr>
          <p:cNvSpPr txBox="1"/>
          <p:nvPr/>
        </p:nvSpPr>
        <p:spPr>
          <a:xfrm>
            <a:off x="838101" y="3737478"/>
            <a:ext cx="3576171" cy="8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FF6F2BB-2D7C-4225-B0FE-AA9522120998}"/>
              </a:ext>
            </a:extLst>
          </p:cNvPr>
          <p:cNvSpPr txBox="1"/>
          <p:nvPr/>
        </p:nvSpPr>
        <p:spPr>
          <a:xfrm>
            <a:off x="838101" y="4830892"/>
            <a:ext cx="3576171" cy="89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80C957C-31A6-4E80-B0EA-36CA308665F7}"/>
              </a:ext>
            </a:extLst>
          </p:cNvPr>
          <p:cNvCxnSpPr/>
          <p:nvPr/>
        </p:nvCxnSpPr>
        <p:spPr>
          <a:xfrm>
            <a:off x="725831" y="2545136"/>
            <a:ext cx="412728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B8A2EB9-DC13-4A15-BB0C-2C70C0C31082}"/>
              </a:ext>
            </a:extLst>
          </p:cNvPr>
          <p:cNvCxnSpPr/>
          <p:nvPr/>
        </p:nvCxnSpPr>
        <p:spPr>
          <a:xfrm>
            <a:off x="725831" y="3638548"/>
            <a:ext cx="412728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EFF1BF9-A3C1-45A5-AB80-1FD1FA700A0D}"/>
              </a:ext>
            </a:extLst>
          </p:cNvPr>
          <p:cNvCxnSpPr/>
          <p:nvPr/>
        </p:nvCxnSpPr>
        <p:spPr>
          <a:xfrm>
            <a:off x="725831" y="4731960"/>
            <a:ext cx="412728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A1A98EB4-0ABE-4FA1-AD79-CB1C09EF067F}"/>
              </a:ext>
            </a:extLst>
          </p:cNvPr>
          <p:cNvSpPr/>
          <p:nvPr/>
        </p:nvSpPr>
        <p:spPr>
          <a:xfrm>
            <a:off x="673100" y="1130299"/>
            <a:ext cx="72000" cy="501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1143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2381248" y="2479329"/>
            <a:ext cx="7429502" cy="1621509"/>
          </a:xfrm>
        </p:spPr>
        <p:txBody>
          <a:bodyPr>
            <a:normAutofit fontScale="90000"/>
          </a:bodyPr>
          <a:lstStyle/>
          <a:p>
            <a:r>
              <a:rPr lang="en-US" altLang="zh-CN" sz="8000" dirty="0">
                <a:latin typeface="+mn-lt"/>
                <a:ea typeface="+mn-ea"/>
                <a:cs typeface="+mn-ea"/>
                <a:sym typeface="+mn-lt"/>
              </a:rPr>
              <a:t>THANKS</a:t>
            </a:r>
            <a:br>
              <a:rPr lang="en-US" altLang="zh-CN" dirty="0"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And Your Slogan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73100" y="5197800"/>
            <a:ext cx="10845798" cy="310871"/>
          </a:xfrm>
        </p:spPr>
        <p:txBody>
          <a:bodyPr/>
          <a:lstStyle/>
          <a:p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OfficePLUS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73102" y="4901529"/>
            <a:ext cx="10845798" cy="296271"/>
          </a:xfrm>
        </p:spPr>
        <p:txBody>
          <a:bodyPr/>
          <a:lstStyle/>
          <a:p>
            <a:r>
              <a:rPr lang="en-US" altLang="zh-CN">
                <a:cs typeface="+mn-ea"/>
                <a:sym typeface="+mn-lt"/>
              </a:rPr>
              <a:t>Speaker name and title</a:t>
            </a:r>
            <a:endParaRPr lang="en-US" altLang="zh-CN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4B1E3C9-EEF3-416B-BD95-6D7D55A4F7C6}"/>
              </a:ext>
            </a:extLst>
          </p:cNvPr>
          <p:cNvGrpSpPr/>
          <p:nvPr/>
        </p:nvGrpSpPr>
        <p:grpSpPr>
          <a:xfrm>
            <a:off x="5255910" y="1694742"/>
            <a:ext cx="1680181" cy="473716"/>
            <a:chOff x="9957890" y="476452"/>
            <a:chExt cx="1682479" cy="474364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5D11EC5-4676-43F0-9B84-54D599ED40B9}"/>
                </a:ext>
              </a:extLst>
            </p:cNvPr>
            <p:cNvGrpSpPr/>
            <p:nvPr/>
          </p:nvGrpSpPr>
          <p:grpSpPr>
            <a:xfrm>
              <a:off x="10525270" y="488254"/>
              <a:ext cx="256247" cy="303225"/>
              <a:chOff x="4859338" y="3143252"/>
              <a:chExt cx="1047750" cy="1239838"/>
            </a:xfrm>
            <a:solidFill>
              <a:schemeClr val="bg1"/>
            </a:solidFill>
          </p:grpSpPr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AF74DAC2-4C43-4BB7-97B5-2BBE3E40124C}"/>
                  </a:ext>
                </a:extLst>
              </p:cNvPr>
              <p:cNvSpPr/>
              <p:nvPr/>
            </p:nvSpPr>
            <p:spPr bwMode="auto">
              <a:xfrm>
                <a:off x="4859338" y="3451227"/>
                <a:ext cx="1001713" cy="931863"/>
              </a:xfrm>
              <a:custGeom>
                <a:avLst/>
                <a:gdLst>
                  <a:gd name="T0" fmla="*/ 99 w 154"/>
                  <a:gd name="T1" fmla="*/ 70 h 142"/>
                  <a:gd name="T2" fmla="*/ 96 w 154"/>
                  <a:gd name="T3" fmla="*/ 100 h 142"/>
                  <a:gd name="T4" fmla="*/ 82 w 154"/>
                  <a:gd name="T5" fmla="*/ 92 h 142"/>
                  <a:gd name="T6" fmla="*/ 94 w 154"/>
                  <a:gd name="T7" fmla="*/ 71 h 142"/>
                  <a:gd name="T8" fmla="*/ 87 w 154"/>
                  <a:gd name="T9" fmla="*/ 67 h 142"/>
                  <a:gd name="T10" fmla="*/ 87 w 154"/>
                  <a:gd name="T11" fmla="*/ 59 h 142"/>
                  <a:gd name="T12" fmla="*/ 112 w 154"/>
                  <a:gd name="T13" fmla="*/ 31 h 142"/>
                  <a:gd name="T14" fmla="*/ 101 w 154"/>
                  <a:gd name="T15" fmla="*/ 24 h 142"/>
                  <a:gd name="T16" fmla="*/ 79 w 154"/>
                  <a:gd name="T17" fmla="*/ 44 h 142"/>
                  <a:gd name="T18" fmla="*/ 79 w 154"/>
                  <a:gd name="T19" fmla="*/ 31 h 142"/>
                  <a:gd name="T20" fmla="*/ 104 w 154"/>
                  <a:gd name="T21" fmla="*/ 13 h 142"/>
                  <a:gd name="T22" fmla="*/ 107 w 154"/>
                  <a:gd name="T23" fmla="*/ 0 h 142"/>
                  <a:gd name="T24" fmla="*/ 45 w 154"/>
                  <a:gd name="T25" fmla="*/ 28 h 142"/>
                  <a:gd name="T26" fmla="*/ 42 w 154"/>
                  <a:gd name="T27" fmla="*/ 36 h 142"/>
                  <a:gd name="T28" fmla="*/ 64 w 154"/>
                  <a:gd name="T29" fmla="*/ 38 h 142"/>
                  <a:gd name="T30" fmla="*/ 72 w 154"/>
                  <a:gd name="T31" fmla="*/ 57 h 142"/>
                  <a:gd name="T32" fmla="*/ 55 w 154"/>
                  <a:gd name="T33" fmla="*/ 64 h 142"/>
                  <a:gd name="T34" fmla="*/ 70 w 154"/>
                  <a:gd name="T35" fmla="*/ 68 h 142"/>
                  <a:gd name="T36" fmla="*/ 70 w 154"/>
                  <a:gd name="T37" fmla="*/ 80 h 142"/>
                  <a:gd name="T38" fmla="*/ 24 w 154"/>
                  <a:gd name="T39" fmla="*/ 120 h 142"/>
                  <a:gd name="T40" fmla="*/ 0 w 154"/>
                  <a:gd name="T41" fmla="*/ 128 h 142"/>
                  <a:gd name="T42" fmla="*/ 21 w 154"/>
                  <a:gd name="T43" fmla="*/ 137 h 142"/>
                  <a:gd name="T44" fmla="*/ 66 w 154"/>
                  <a:gd name="T45" fmla="*/ 89 h 142"/>
                  <a:gd name="T46" fmla="*/ 64 w 154"/>
                  <a:gd name="T47" fmla="*/ 105 h 142"/>
                  <a:gd name="T48" fmla="*/ 32 w 154"/>
                  <a:gd name="T49" fmla="*/ 135 h 142"/>
                  <a:gd name="T50" fmla="*/ 44 w 154"/>
                  <a:gd name="T51" fmla="*/ 135 h 142"/>
                  <a:gd name="T52" fmla="*/ 68 w 154"/>
                  <a:gd name="T53" fmla="*/ 109 h 142"/>
                  <a:gd name="T54" fmla="*/ 61 w 154"/>
                  <a:gd name="T55" fmla="*/ 126 h 142"/>
                  <a:gd name="T56" fmla="*/ 83 w 154"/>
                  <a:gd name="T57" fmla="*/ 132 h 142"/>
                  <a:gd name="T58" fmla="*/ 84 w 154"/>
                  <a:gd name="T59" fmla="*/ 108 h 142"/>
                  <a:gd name="T60" fmla="*/ 105 w 154"/>
                  <a:gd name="T61" fmla="*/ 117 h 142"/>
                  <a:gd name="T62" fmla="*/ 117 w 154"/>
                  <a:gd name="T63" fmla="*/ 87 h 142"/>
                  <a:gd name="T64" fmla="*/ 130 w 154"/>
                  <a:gd name="T65" fmla="*/ 82 h 142"/>
                  <a:gd name="T66" fmla="*/ 128 w 154"/>
                  <a:gd name="T67" fmla="*/ 118 h 142"/>
                  <a:gd name="T68" fmla="*/ 139 w 154"/>
                  <a:gd name="T69" fmla="*/ 115 h 142"/>
                  <a:gd name="T70" fmla="*/ 134 w 154"/>
                  <a:gd name="T71" fmla="*/ 78 h 142"/>
                  <a:gd name="T72" fmla="*/ 150 w 154"/>
                  <a:gd name="T73" fmla="*/ 65 h 142"/>
                  <a:gd name="T74" fmla="*/ 154 w 154"/>
                  <a:gd name="T75" fmla="*/ 52 h 142"/>
                  <a:gd name="T76" fmla="*/ 113 w 154"/>
                  <a:gd name="T77" fmla="*/ 84 h 142"/>
                  <a:gd name="T78" fmla="*/ 99 w 154"/>
                  <a:gd name="T79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4" h="142">
                    <a:moveTo>
                      <a:pt x="99" y="70"/>
                    </a:moveTo>
                    <a:cubicBezTo>
                      <a:pt x="96" y="100"/>
                      <a:pt x="96" y="100"/>
                      <a:pt x="96" y="100"/>
                    </a:cubicBezTo>
                    <a:cubicBezTo>
                      <a:pt x="92" y="97"/>
                      <a:pt x="86" y="98"/>
                      <a:pt x="82" y="92"/>
                    </a:cubicBezTo>
                    <a:cubicBezTo>
                      <a:pt x="81" y="80"/>
                      <a:pt x="82" y="72"/>
                      <a:pt x="94" y="71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100" y="55"/>
                      <a:pt x="90" y="43"/>
                      <a:pt x="112" y="31"/>
                    </a:cubicBezTo>
                    <a:cubicBezTo>
                      <a:pt x="111" y="24"/>
                      <a:pt x="108" y="22"/>
                      <a:pt x="101" y="24"/>
                    </a:cubicBezTo>
                    <a:cubicBezTo>
                      <a:pt x="90" y="27"/>
                      <a:pt x="100" y="57"/>
                      <a:pt x="79" y="44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84" y="24"/>
                      <a:pt x="92" y="18"/>
                      <a:pt x="104" y="13"/>
                    </a:cubicBezTo>
                    <a:cubicBezTo>
                      <a:pt x="107" y="8"/>
                      <a:pt x="109" y="5"/>
                      <a:pt x="107" y="0"/>
                    </a:cubicBezTo>
                    <a:cubicBezTo>
                      <a:pt x="91" y="14"/>
                      <a:pt x="62" y="33"/>
                      <a:pt x="45" y="28"/>
                    </a:cubicBezTo>
                    <a:cubicBezTo>
                      <a:pt x="42" y="28"/>
                      <a:pt x="42" y="33"/>
                      <a:pt x="42" y="36"/>
                    </a:cubicBezTo>
                    <a:cubicBezTo>
                      <a:pt x="46" y="50"/>
                      <a:pt x="58" y="40"/>
                      <a:pt x="64" y="38"/>
                    </a:cubicBezTo>
                    <a:cubicBezTo>
                      <a:pt x="61" y="53"/>
                      <a:pt x="74" y="44"/>
                      <a:pt x="72" y="57"/>
                    </a:cubicBezTo>
                    <a:cubicBezTo>
                      <a:pt x="65" y="59"/>
                      <a:pt x="54" y="56"/>
                      <a:pt x="55" y="64"/>
                    </a:cubicBezTo>
                    <a:cubicBezTo>
                      <a:pt x="56" y="74"/>
                      <a:pt x="65" y="66"/>
                      <a:pt x="70" y="68"/>
                    </a:cubicBezTo>
                    <a:cubicBezTo>
                      <a:pt x="72" y="72"/>
                      <a:pt x="70" y="76"/>
                      <a:pt x="70" y="80"/>
                    </a:cubicBezTo>
                    <a:cubicBezTo>
                      <a:pt x="60" y="85"/>
                      <a:pt x="47" y="105"/>
                      <a:pt x="24" y="12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" y="136"/>
                      <a:pt x="10" y="138"/>
                      <a:pt x="21" y="137"/>
                    </a:cubicBezTo>
                    <a:cubicBezTo>
                      <a:pt x="36" y="118"/>
                      <a:pt x="51" y="100"/>
                      <a:pt x="66" y="8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7" y="118"/>
                      <a:pt x="36" y="127"/>
                      <a:pt x="32" y="135"/>
                    </a:cubicBezTo>
                    <a:cubicBezTo>
                      <a:pt x="35" y="142"/>
                      <a:pt x="37" y="139"/>
                      <a:pt x="44" y="135"/>
                    </a:cubicBezTo>
                    <a:cubicBezTo>
                      <a:pt x="51" y="121"/>
                      <a:pt x="58" y="112"/>
                      <a:pt x="68" y="109"/>
                    </a:cubicBezTo>
                    <a:cubicBezTo>
                      <a:pt x="74" y="115"/>
                      <a:pt x="67" y="119"/>
                      <a:pt x="61" y="126"/>
                    </a:cubicBezTo>
                    <a:cubicBezTo>
                      <a:pt x="64" y="136"/>
                      <a:pt x="77" y="134"/>
                      <a:pt x="83" y="132"/>
                    </a:cubicBezTo>
                    <a:cubicBezTo>
                      <a:pt x="86" y="124"/>
                      <a:pt x="86" y="116"/>
                      <a:pt x="84" y="108"/>
                    </a:cubicBezTo>
                    <a:cubicBezTo>
                      <a:pt x="90" y="115"/>
                      <a:pt x="97" y="118"/>
                      <a:pt x="105" y="117"/>
                    </a:cubicBezTo>
                    <a:cubicBezTo>
                      <a:pt x="109" y="106"/>
                      <a:pt x="112" y="99"/>
                      <a:pt x="117" y="87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25" y="97"/>
                      <a:pt x="123" y="110"/>
                      <a:pt x="128" y="118"/>
                    </a:cubicBezTo>
                    <a:cubicBezTo>
                      <a:pt x="131" y="120"/>
                      <a:pt x="136" y="120"/>
                      <a:pt x="139" y="115"/>
                    </a:cubicBezTo>
                    <a:cubicBezTo>
                      <a:pt x="140" y="102"/>
                      <a:pt x="137" y="91"/>
                      <a:pt x="134" y="78"/>
                    </a:cubicBezTo>
                    <a:cubicBezTo>
                      <a:pt x="137" y="71"/>
                      <a:pt x="149" y="74"/>
                      <a:pt x="150" y="65"/>
                    </a:cubicBezTo>
                    <a:cubicBezTo>
                      <a:pt x="154" y="52"/>
                      <a:pt x="154" y="52"/>
                      <a:pt x="154" y="52"/>
                    </a:cubicBezTo>
                    <a:cubicBezTo>
                      <a:pt x="144" y="52"/>
                      <a:pt x="127" y="73"/>
                      <a:pt x="113" y="84"/>
                    </a:cubicBezTo>
                    <a:cubicBezTo>
                      <a:pt x="111" y="73"/>
                      <a:pt x="106" y="68"/>
                      <a:pt x="99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011455E9-2393-4ED0-B1B5-477C32434403}"/>
                  </a:ext>
                </a:extLst>
              </p:cNvPr>
              <p:cNvSpPr/>
              <p:nvPr/>
            </p:nvSpPr>
            <p:spPr bwMode="auto">
              <a:xfrm>
                <a:off x="5405438" y="3143252"/>
                <a:ext cx="241300" cy="295275"/>
              </a:xfrm>
              <a:custGeom>
                <a:avLst/>
                <a:gdLst>
                  <a:gd name="T0" fmla="*/ 0 w 37"/>
                  <a:gd name="T1" fmla="*/ 43 h 45"/>
                  <a:gd name="T2" fmla="*/ 37 w 37"/>
                  <a:gd name="T3" fmla="*/ 24 h 45"/>
                  <a:gd name="T4" fmla="*/ 0 w 37"/>
                  <a:gd name="T5" fmla="*/ 2 h 45"/>
                  <a:gd name="T6" fmla="*/ 0 w 37"/>
                  <a:gd name="T7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5">
                    <a:moveTo>
                      <a:pt x="0" y="43"/>
                    </a:moveTo>
                    <a:cubicBezTo>
                      <a:pt x="25" y="45"/>
                      <a:pt x="33" y="38"/>
                      <a:pt x="37" y="24"/>
                    </a:cubicBezTo>
                    <a:cubicBezTo>
                      <a:pt x="36" y="0"/>
                      <a:pt x="22" y="11"/>
                      <a:pt x="0" y="2"/>
                    </a:cubicBezTo>
                    <a:cubicBezTo>
                      <a:pt x="13" y="24"/>
                      <a:pt x="16" y="33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4F690043-EDC0-4E57-A7D8-B7E1AEB5AF42}"/>
                  </a:ext>
                </a:extLst>
              </p:cNvPr>
              <p:cNvSpPr/>
              <p:nvPr/>
            </p:nvSpPr>
            <p:spPr bwMode="auto">
              <a:xfrm>
                <a:off x="5562600" y="3568702"/>
                <a:ext cx="344488" cy="236538"/>
              </a:xfrm>
              <a:custGeom>
                <a:avLst/>
                <a:gdLst>
                  <a:gd name="T0" fmla="*/ 52 w 53"/>
                  <a:gd name="T1" fmla="*/ 3 h 36"/>
                  <a:gd name="T2" fmla="*/ 39 w 53"/>
                  <a:gd name="T3" fmla="*/ 3 h 36"/>
                  <a:gd name="T4" fmla="*/ 2 w 53"/>
                  <a:gd name="T5" fmla="*/ 28 h 36"/>
                  <a:gd name="T6" fmla="*/ 16 w 53"/>
                  <a:gd name="T7" fmla="*/ 34 h 36"/>
                  <a:gd name="T8" fmla="*/ 44 w 53"/>
                  <a:gd name="T9" fmla="*/ 16 h 36"/>
                  <a:gd name="T10" fmla="*/ 52 w 53"/>
                  <a:gd name="T11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36">
                    <a:moveTo>
                      <a:pt x="52" y="3"/>
                    </a:moveTo>
                    <a:cubicBezTo>
                      <a:pt x="47" y="0"/>
                      <a:pt x="43" y="0"/>
                      <a:pt x="39" y="3"/>
                    </a:cubicBezTo>
                    <a:cubicBezTo>
                      <a:pt x="32" y="11"/>
                      <a:pt x="0" y="26"/>
                      <a:pt x="2" y="28"/>
                    </a:cubicBezTo>
                    <a:cubicBezTo>
                      <a:pt x="1" y="34"/>
                      <a:pt x="5" y="36"/>
                      <a:pt x="16" y="34"/>
                    </a:cubicBezTo>
                    <a:cubicBezTo>
                      <a:pt x="26" y="24"/>
                      <a:pt x="35" y="17"/>
                      <a:pt x="44" y="16"/>
                    </a:cubicBezTo>
                    <a:cubicBezTo>
                      <a:pt x="50" y="12"/>
                      <a:pt x="53" y="8"/>
                      <a:pt x="5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9E5EBDC-30E6-43D6-BFCA-5FBA274EB3DF}"/>
                </a:ext>
              </a:extLst>
            </p:cNvPr>
            <p:cNvGrpSpPr/>
            <p:nvPr/>
          </p:nvGrpSpPr>
          <p:grpSpPr>
            <a:xfrm>
              <a:off x="10881873" y="549326"/>
              <a:ext cx="186958" cy="226887"/>
              <a:chOff x="6310313" y="3359152"/>
              <a:chExt cx="795338" cy="965200"/>
            </a:xfrm>
            <a:solidFill>
              <a:schemeClr val="bg1"/>
            </a:solidFill>
          </p:grpSpPr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C455DEC6-39DD-424E-B19D-99138782B6AC}"/>
                  </a:ext>
                </a:extLst>
              </p:cNvPr>
              <p:cNvSpPr/>
              <p:nvPr/>
            </p:nvSpPr>
            <p:spPr bwMode="auto">
              <a:xfrm>
                <a:off x="6310313" y="3359152"/>
                <a:ext cx="463550" cy="931863"/>
              </a:xfrm>
              <a:custGeom>
                <a:avLst/>
                <a:gdLst>
                  <a:gd name="T0" fmla="*/ 45 w 71"/>
                  <a:gd name="T1" fmla="*/ 75 h 142"/>
                  <a:gd name="T2" fmla="*/ 32 w 71"/>
                  <a:gd name="T3" fmla="*/ 70 h 142"/>
                  <a:gd name="T4" fmla="*/ 39 w 71"/>
                  <a:gd name="T5" fmla="*/ 59 h 142"/>
                  <a:gd name="T6" fmla="*/ 34 w 71"/>
                  <a:gd name="T7" fmla="*/ 49 h 142"/>
                  <a:gd name="T8" fmla="*/ 65 w 71"/>
                  <a:gd name="T9" fmla="*/ 15 h 142"/>
                  <a:gd name="T10" fmla="*/ 65 w 71"/>
                  <a:gd name="T11" fmla="*/ 0 h 142"/>
                  <a:gd name="T12" fmla="*/ 25 w 71"/>
                  <a:gd name="T13" fmla="*/ 4 h 142"/>
                  <a:gd name="T14" fmla="*/ 26 w 71"/>
                  <a:gd name="T15" fmla="*/ 15 h 142"/>
                  <a:gd name="T16" fmla="*/ 44 w 71"/>
                  <a:gd name="T17" fmla="*/ 16 h 142"/>
                  <a:gd name="T18" fmla="*/ 42 w 71"/>
                  <a:gd name="T19" fmla="*/ 27 h 142"/>
                  <a:gd name="T20" fmla="*/ 25 w 71"/>
                  <a:gd name="T21" fmla="*/ 53 h 142"/>
                  <a:gd name="T22" fmla="*/ 31 w 71"/>
                  <a:gd name="T23" fmla="*/ 61 h 142"/>
                  <a:gd name="T24" fmla="*/ 20 w 71"/>
                  <a:gd name="T25" fmla="*/ 76 h 142"/>
                  <a:gd name="T26" fmla="*/ 34 w 71"/>
                  <a:gd name="T27" fmla="*/ 81 h 142"/>
                  <a:gd name="T28" fmla="*/ 28 w 71"/>
                  <a:gd name="T29" fmla="*/ 91 h 142"/>
                  <a:gd name="T30" fmla="*/ 16 w 71"/>
                  <a:gd name="T31" fmla="*/ 83 h 142"/>
                  <a:gd name="T32" fmla="*/ 15 w 71"/>
                  <a:gd name="T33" fmla="*/ 102 h 142"/>
                  <a:gd name="T34" fmla="*/ 1 w 71"/>
                  <a:gd name="T35" fmla="*/ 101 h 142"/>
                  <a:gd name="T36" fmla="*/ 0 w 71"/>
                  <a:gd name="T37" fmla="*/ 110 h 142"/>
                  <a:gd name="T38" fmla="*/ 7 w 71"/>
                  <a:gd name="T39" fmla="*/ 119 h 142"/>
                  <a:gd name="T40" fmla="*/ 33 w 71"/>
                  <a:gd name="T41" fmla="*/ 137 h 142"/>
                  <a:gd name="T42" fmla="*/ 46 w 71"/>
                  <a:gd name="T43" fmla="*/ 78 h 142"/>
                  <a:gd name="T44" fmla="*/ 45 w 71"/>
                  <a:gd name="T45" fmla="*/ 75 h 142"/>
                  <a:gd name="T46" fmla="*/ 30 w 71"/>
                  <a:gd name="T47" fmla="*/ 128 h 142"/>
                  <a:gd name="T48" fmla="*/ 24 w 71"/>
                  <a:gd name="T49" fmla="*/ 133 h 142"/>
                  <a:gd name="T50" fmla="*/ 22 w 71"/>
                  <a:gd name="T51" fmla="*/ 119 h 142"/>
                  <a:gd name="T52" fmla="*/ 30 w 71"/>
                  <a:gd name="T53" fmla="*/ 111 h 142"/>
                  <a:gd name="T54" fmla="*/ 30 w 71"/>
                  <a:gd name="T55" fmla="*/ 12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142">
                    <a:moveTo>
                      <a:pt x="45" y="75"/>
                    </a:moveTo>
                    <a:cubicBezTo>
                      <a:pt x="40" y="73"/>
                      <a:pt x="31" y="74"/>
                      <a:pt x="32" y="70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4"/>
                      <a:pt x="38" y="51"/>
                      <a:pt x="34" y="49"/>
                    </a:cubicBezTo>
                    <a:cubicBezTo>
                      <a:pt x="38" y="40"/>
                      <a:pt x="50" y="28"/>
                      <a:pt x="65" y="15"/>
                    </a:cubicBezTo>
                    <a:cubicBezTo>
                      <a:pt x="71" y="8"/>
                      <a:pt x="71" y="3"/>
                      <a:pt x="65" y="0"/>
                    </a:cubicBezTo>
                    <a:cubicBezTo>
                      <a:pt x="52" y="7"/>
                      <a:pt x="40" y="2"/>
                      <a:pt x="25" y="4"/>
                    </a:cubicBezTo>
                    <a:cubicBezTo>
                      <a:pt x="24" y="5"/>
                      <a:pt x="23" y="10"/>
                      <a:pt x="26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9" y="19"/>
                      <a:pt x="43" y="23"/>
                      <a:pt x="42" y="27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6"/>
                      <a:pt x="23" y="72"/>
                      <a:pt x="20" y="76"/>
                    </a:cubicBezTo>
                    <a:cubicBezTo>
                      <a:pt x="24" y="78"/>
                      <a:pt x="32" y="77"/>
                      <a:pt x="34" y="8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1" y="92"/>
                      <a:pt x="18" y="89"/>
                      <a:pt x="16" y="83"/>
                    </a:cubicBezTo>
                    <a:cubicBezTo>
                      <a:pt x="9" y="90"/>
                      <a:pt x="9" y="95"/>
                      <a:pt x="15" y="102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10" y="133"/>
                      <a:pt x="18" y="142"/>
                      <a:pt x="33" y="137"/>
                    </a:cubicBezTo>
                    <a:cubicBezTo>
                      <a:pt x="32" y="123"/>
                      <a:pt x="41" y="91"/>
                      <a:pt x="46" y="78"/>
                    </a:cubicBezTo>
                    <a:lnTo>
                      <a:pt x="45" y="75"/>
                    </a:lnTo>
                    <a:close/>
                    <a:moveTo>
                      <a:pt x="30" y="128"/>
                    </a:moveTo>
                    <a:cubicBezTo>
                      <a:pt x="30" y="133"/>
                      <a:pt x="26" y="131"/>
                      <a:pt x="24" y="133"/>
                    </a:cubicBezTo>
                    <a:cubicBezTo>
                      <a:pt x="21" y="130"/>
                      <a:pt x="20" y="126"/>
                      <a:pt x="22" y="119"/>
                    </a:cubicBezTo>
                    <a:cubicBezTo>
                      <a:pt x="26" y="112"/>
                      <a:pt x="28" y="109"/>
                      <a:pt x="30" y="111"/>
                    </a:cubicBezTo>
                    <a:cubicBezTo>
                      <a:pt x="32" y="111"/>
                      <a:pt x="30" y="122"/>
                      <a:pt x="30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4E3F631F-CEB0-491E-948C-9E98E4C8EB13}"/>
                  </a:ext>
                </a:extLst>
              </p:cNvPr>
              <p:cNvSpPr/>
              <p:nvPr/>
            </p:nvSpPr>
            <p:spPr bwMode="auto">
              <a:xfrm>
                <a:off x="6532563" y="3371852"/>
                <a:ext cx="573088" cy="952500"/>
              </a:xfrm>
              <a:custGeom>
                <a:avLst/>
                <a:gdLst>
                  <a:gd name="T0" fmla="*/ 85 w 88"/>
                  <a:gd name="T1" fmla="*/ 19 h 145"/>
                  <a:gd name="T2" fmla="*/ 88 w 88"/>
                  <a:gd name="T3" fmla="*/ 12 h 145"/>
                  <a:gd name="T4" fmla="*/ 79 w 88"/>
                  <a:gd name="T5" fmla="*/ 8 h 145"/>
                  <a:gd name="T6" fmla="*/ 23 w 88"/>
                  <a:gd name="T7" fmla="*/ 28 h 145"/>
                  <a:gd name="T8" fmla="*/ 42 w 88"/>
                  <a:gd name="T9" fmla="*/ 32 h 145"/>
                  <a:gd name="T10" fmla="*/ 41 w 88"/>
                  <a:gd name="T11" fmla="*/ 42 h 145"/>
                  <a:gd name="T12" fmla="*/ 26 w 88"/>
                  <a:gd name="T13" fmla="*/ 47 h 145"/>
                  <a:gd name="T14" fmla="*/ 17 w 88"/>
                  <a:gd name="T15" fmla="*/ 70 h 145"/>
                  <a:gd name="T16" fmla="*/ 27 w 88"/>
                  <a:gd name="T17" fmla="*/ 69 h 145"/>
                  <a:gd name="T18" fmla="*/ 41 w 88"/>
                  <a:gd name="T19" fmla="*/ 46 h 145"/>
                  <a:gd name="T20" fmla="*/ 40 w 88"/>
                  <a:gd name="T21" fmla="*/ 67 h 145"/>
                  <a:gd name="T22" fmla="*/ 25 w 88"/>
                  <a:gd name="T23" fmla="*/ 81 h 145"/>
                  <a:gd name="T24" fmla="*/ 7 w 88"/>
                  <a:gd name="T25" fmla="*/ 106 h 145"/>
                  <a:gd name="T26" fmla="*/ 17 w 88"/>
                  <a:gd name="T27" fmla="*/ 118 h 145"/>
                  <a:gd name="T28" fmla="*/ 25 w 88"/>
                  <a:gd name="T29" fmla="*/ 112 h 145"/>
                  <a:gd name="T30" fmla="*/ 23 w 88"/>
                  <a:gd name="T31" fmla="*/ 98 h 145"/>
                  <a:gd name="T32" fmla="*/ 39 w 88"/>
                  <a:gd name="T33" fmla="*/ 85 h 145"/>
                  <a:gd name="T34" fmla="*/ 32 w 88"/>
                  <a:gd name="T35" fmla="*/ 101 h 145"/>
                  <a:gd name="T36" fmla="*/ 31 w 88"/>
                  <a:gd name="T37" fmla="*/ 124 h 145"/>
                  <a:gd name="T38" fmla="*/ 2 w 88"/>
                  <a:gd name="T39" fmla="*/ 140 h 145"/>
                  <a:gd name="T40" fmla="*/ 17 w 88"/>
                  <a:gd name="T41" fmla="*/ 145 h 145"/>
                  <a:gd name="T42" fmla="*/ 60 w 88"/>
                  <a:gd name="T43" fmla="*/ 123 h 145"/>
                  <a:gd name="T44" fmla="*/ 62 w 88"/>
                  <a:gd name="T45" fmla="*/ 115 h 145"/>
                  <a:gd name="T46" fmla="*/ 47 w 88"/>
                  <a:gd name="T47" fmla="*/ 115 h 145"/>
                  <a:gd name="T48" fmla="*/ 49 w 88"/>
                  <a:gd name="T49" fmla="*/ 88 h 145"/>
                  <a:gd name="T50" fmla="*/ 65 w 88"/>
                  <a:gd name="T51" fmla="*/ 81 h 145"/>
                  <a:gd name="T52" fmla="*/ 58 w 88"/>
                  <a:gd name="T53" fmla="*/ 78 h 145"/>
                  <a:gd name="T54" fmla="*/ 58 w 88"/>
                  <a:gd name="T55" fmla="*/ 58 h 145"/>
                  <a:gd name="T56" fmla="*/ 70 w 88"/>
                  <a:gd name="T57" fmla="*/ 38 h 145"/>
                  <a:gd name="T58" fmla="*/ 53 w 88"/>
                  <a:gd name="T59" fmla="*/ 35 h 145"/>
                  <a:gd name="T60" fmla="*/ 53 w 88"/>
                  <a:gd name="T61" fmla="*/ 26 h 145"/>
                  <a:gd name="T62" fmla="*/ 85 w 88"/>
                  <a:gd name="T63" fmla="*/ 19 h 145"/>
                  <a:gd name="T64" fmla="*/ 54 w 88"/>
                  <a:gd name="T65" fmla="*/ 42 h 145"/>
                  <a:gd name="T66" fmla="*/ 63 w 88"/>
                  <a:gd name="T67" fmla="*/ 42 h 145"/>
                  <a:gd name="T68" fmla="*/ 54 w 88"/>
                  <a:gd name="T69" fmla="*/ 52 h 145"/>
                  <a:gd name="T70" fmla="*/ 54 w 88"/>
                  <a:gd name="T71" fmla="*/ 4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145">
                    <a:moveTo>
                      <a:pt x="85" y="19"/>
                    </a:moveTo>
                    <a:cubicBezTo>
                      <a:pt x="88" y="12"/>
                      <a:pt x="88" y="12"/>
                      <a:pt x="88" y="12"/>
                    </a:cubicBezTo>
                    <a:cubicBezTo>
                      <a:pt x="87" y="2"/>
                      <a:pt x="83" y="0"/>
                      <a:pt x="79" y="8"/>
                    </a:cubicBezTo>
                    <a:cubicBezTo>
                      <a:pt x="76" y="16"/>
                      <a:pt x="34" y="28"/>
                      <a:pt x="23" y="28"/>
                    </a:cubicBezTo>
                    <a:cubicBezTo>
                      <a:pt x="10" y="36"/>
                      <a:pt x="36" y="33"/>
                      <a:pt x="42" y="3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0" y="54"/>
                      <a:pt x="19" y="67"/>
                      <a:pt x="17" y="70"/>
                    </a:cubicBezTo>
                    <a:cubicBezTo>
                      <a:pt x="20" y="72"/>
                      <a:pt x="26" y="72"/>
                      <a:pt x="27" y="69"/>
                    </a:cubicBezTo>
                    <a:cubicBezTo>
                      <a:pt x="28" y="57"/>
                      <a:pt x="33" y="48"/>
                      <a:pt x="41" y="46"/>
                    </a:cubicBezTo>
                    <a:cubicBezTo>
                      <a:pt x="43" y="45"/>
                      <a:pt x="40" y="60"/>
                      <a:pt x="40" y="67"/>
                    </a:cubicBezTo>
                    <a:cubicBezTo>
                      <a:pt x="35" y="68"/>
                      <a:pt x="45" y="72"/>
                      <a:pt x="25" y="81"/>
                    </a:cubicBezTo>
                    <a:cubicBezTo>
                      <a:pt x="27" y="92"/>
                      <a:pt x="13" y="97"/>
                      <a:pt x="7" y="106"/>
                    </a:cubicBezTo>
                    <a:cubicBezTo>
                      <a:pt x="10" y="117"/>
                      <a:pt x="14" y="120"/>
                      <a:pt x="17" y="118"/>
                    </a:cubicBezTo>
                    <a:cubicBezTo>
                      <a:pt x="20" y="120"/>
                      <a:pt x="23" y="118"/>
                      <a:pt x="25" y="112"/>
                    </a:cubicBezTo>
                    <a:cubicBezTo>
                      <a:pt x="19" y="105"/>
                      <a:pt x="19" y="100"/>
                      <a:pt x="23" y="98"/>
                    </a:cubicBezTo>
                    <a:cubicBezTo>
                      <a:pt x="29" y="90"/>
                      <a:pt x="30" y="83"/>
                      <a:pt x="39" y="85"/>
                    </a:cubicBezTo>
                    <a:cubicBezTo>
                      <a:pt x="36" y="91"/>
                      <a:pt x="41" y="99"/>
                      <a:pt x="32" y="101"/>
                    </a:cubicBezTo>
                    <a:cubicBezTo>
                      <a:pt x="27" y="100"/>
                      <a:pt x="32" y="119"/>
                      <a:pt x="31" y="124"/>
                    </a:cubicBezTo>
                    <a:cubicBezTo>
                      <a:pt x="7" y="130"/>
                      <a:pt x="0" y="134"/>
                      <a:pt x="2" y="140"/>
                    </a:cubicBezTo>
                    <a:cubicBezTo>
                      <a:pt x="2" y="145"/>
                      <a:pt x="8" y="144"/>
                      <a:pt x="17" y="145"/>
                    </a:cubicBezTo>
                    <a:cubicBezTo>
                      <a:pt x="30" y="134"/>
                      <a:pt x="41" y="128"/>
                      <a:pt x="60" y="123"/>
                    </a:cubicBezTo>
                    <a:cubicBezTo>
                      <a:pt x="64" y="122"/>
                      <a:pt x="64" y="117"/>
                      <a:pt x="62" y="115"/>
                    </a:cubicBezTo>
                    <a:cubicBezTo>
                      <a:pt x="59" y="111"/>
                      <a:pt x="52" y="115"/>
                      <a:pt x="47" y="115"/>
                    </a:cubicBezTo>
                    <a:cubicBezTo>
                      <a:pt x="51" y="106"/>
                      <a:pt x="46" y="95"/>
                      <a:pt x="49" y="88"/>
                    </a:cubicBezTo>
                    <a:cubicBezTo>
                      <a:pt x="55" y="82"/>
                      <a:pt x="61" y="84"/>
                      <a:pt x="65" y="81"/>
                    </a:cubicBezTo>
                    <a:cubicBezTo>
                      <a:pt x="63" y="80"/>
                      <a:pt x="64" y="76"/>
                      <a:pt x="58" y="78"/>
                    </a:cubicBezTo>
                    <a:cubicBezTo>
                      <a:pt x="56" y="72"/>
                      <a:pt x="63" y="64"/>
                      <a:pt x="58" y="58"/>
                    </a:cubicBezTo>
                    <a:cubicBezTo>
                      <a:pt x="64" y="55"/>
                      <a:pt x="67" y="49"/>
                      <a:pt x="70" y="38"/>
                    </a:cubicBezTo>
                    <a:cubicBezTo>
                      <a:pt x="68" y="31"/>
                      <a:pt x="59" y="36"/>
                      <a:pt x="53" y="35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63" y="26"/>
                      <a:pt x="72" y="19"/>
                      <a:pt x="85" y="19"/>
                    </a:cubicBezTo>
                    <a:close/>
                    <a:moveTo>
                      <a:pt x="54" y="42"/>
                    </a:moveTo>
                    <a:cubicBezTo>
                      <a:pt x="58" y="44"/>
                      <a:pt x="61" y="38"/>
                      <a:pt x="63" y="42"/>
                    </a:cubicBezTo>
                    <a:cubicBezTo>
                      <a:pt x="63" y="46"/>
                      <a:pt x="59" y="52"/>
                      <a:pt x="54" y="52"/>
                    </a:cubicBezTo>
                    <a:cubicBezTo>
                      <a:pt x="54" y="49"/>
                      <a:pt x="55" y="45"/>
                      <a:pt x="5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A7352FD-B19B-42B5-9580-E25912D0152A}"/>
                </a:ext>
              </a:extLst>
            </p:cNvPr>
            <p:cNvSpPr/>
            <p:nvPr/>
          </p:nvSpPr>
          <p:spPr bwMode="auto">
            <a:xfrm>
              <a:off x="11172967" y="524325"/>
              <a:ext cx="179988" cy="255837"/>
            </a:xfrm>
            <a:custGeom>
              <a:avLst/>
              <a:gdLst>
                <a:gd name="T0" fmla="*/ 43 w 107"/>
                <a:gd name="T1" fmla="*/ 2 h 151"/>
                <a:gd name="T2" fmla="*/ 66 w 107"/>
                <a:gd name="T3" fmla="*/ 15 h 151"/>
                <a:gd name="T4" fmla="*/ 58 w 107"/>
                <a:gd name="T5" fmla="*/ 81 h 151"/>
                <a:gd name="T6" fmla="*/ 76 w 107"/>
                <a:gd name="T7" fmla="*/ 70 h 151"/>
                <a:gd name="T8" fmla="*/ 79 w 107"/>
                <a:gd name="T9" fmla="*/ 58 h 151"/>
                <a:gd name="T10" fmla="*/ 94 w 107"/>
                <a:gd name="T11" fmla="*/ 76 h 151"/>
                <a:gd name="T12" fmla="*/ 59 w 107"/>
                <a:gd name="T13" fmla="*/ 98 h 151"/>
                <a:gd name="T14" fmla="*/ 107 w 107"/>
                <a:gd name="T15" fmla="*/ 144 h 151"/>
                <a:gd name="T16" fmla="*/ 74 w 107"/>
                <a:gd name="T17" fmla="*/ 145 h 151"/>
                <a:gd name="T18" fmla="*/ 53 w 107"/>
                <a:gd name="T19" fmla="*/ 104 h 151"/>
                <a:gd name="T20" fmla="*/ 30 w 107"/>
                <a:gd name="T21" fmla="*/ 136 h 151"/>
                <a:gd name="T22" fmla="*/ 0 w 107"/>
                <a:gd name="T23" fmla="*/ 136 h 151"/>
                <a:gd name="T24" fmla="*/ 41 w 107"/>
                <a:gd name="T25" fmla="*/ 108 h 151"/>
                <a:gd name="T26" fmla="*/ 14 w 107"/>
                <a:gd name="T27" fmla="*/ 115 h 151"/>
                <a:gd name="T28" fmla="*/ 8 w 107"/>
                <a:gd name="T29" fmla="*/ 99 h 151"/>
                <a:gd name="T30" fmla="*/ 45 w 107"/>
                <a:gd name="T31" fmla="*/ 86 h 151"/>
                <a:gd name="T32" fmla="*/ 52 w 107"/>
                <a:gd name="T33" fmla="*/ 29 h 151"/>
                <a:gd name="T34" fmla="*/ 43 w 107"/>
                <a:gd name="T35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" h="151">
                  <a:moveTo>
                    <a:pt x="43" y="2"/>
                  </a:moveTo>
                  <a:cubicBezTo>
                    <a:pt x="53" y="0"/>
                    <a:pt x="60" y="2"/>
                    <a:pt x="66" y="15"/>
                  </a:cubicBezTo>
                  <a:cubicBezTo>
                    <a:pt x="63" y="37"/>
                    <a:pt x="56" y="38"/>
                    <a:pt x="58" y="81"/>
                  </a:cubicBezTo>
                  <a:cubicBezTo>
                    <a:pt x="60" y="83"/>
                    <a:pt x="70" y="78"/>
                    <a:pt x="76" y="70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6" y="58"/>
                    <a:pt x="91" y="64"/>
                    <a:pt x="94" y="76"/>
                  </a:cubicBezTo>
                  <a:cubicBezTo>
                    <a:pt x="81" y="90"/>
                    <a:pt x="54" y="92"/>
                    <a:pt x="59" y="98"/>
                  </a:cubicBezTo>
                  <a:cubicBezTo>
                    <a:pt x="67" y="115"/>
                    <a:pt x="84" y="130"/>
                    <a:pt x="107" y="144"/>
                  </a:cubicBezTo>
                  <a:cubicBezTo>
                    <a:pt x="106" y="151"/>
                    <a:pt x="75" y="148"/>
                    <a:pt x="74" y="145"/>
                  </a:cubicBezTo>
                  <a:cubicBezTo>
                    <a:pt x="65" y="136"/>
                    <a:pt x="61" y="109"/>
                    <a:pt x="53" y="104"/>
                  </a:cubicBezTo>
                  <a:cubicBezTo>
                    <a:pt x="45" y="121"/>
                    <a:pt x="38" y="134"/>
                    <a:pt x="30" y="136"/>
                  </a:cubicBezTo>
                  <a:cubicBezTo>
                    <a:pt x="12" y="141"/>
                    <a:pt x="4" y="139"/>
                    <a:pt x="0" y="136"/>
                  </a:cubicBezTo>
                  <a:cubicBezTo>
                    <a:pt x="13" y="126"/>
                    <a:pt x="29" y="130"/>
                    <a:pt x="41" y="108"/>
                  </a:cubicBezTo>
                  <a:cubicBezTo>
                    <a:pt x="32" y="110"/>
                    <a:pt x="17" y="119"/>
                    <a:pt x="14" y="115"/>
                  </a:cubicBezTo>
                  <a:cubicBezTo>
                    <a:pt x="8" y="112"/>
                    <a:pt x="6" y="106"/>
                    <a:pt x="8" y="99"/>
                  </a:cubicBezTo>
                  <a:cubicBezTo>
                    <a:pt x="17" y="102"/>
                    <a:pt x="29" y="97"/>
                    <a:pt x="45" y="86"/>
                  </a:cubicBezTo>
                  <a:cubicBezTo>
                    <a:pt x="47" y="68"/>
                    <a:pt x="43" y="55"/>
                    <a:pt x="52" y="29"/>
                  </a:cubicBezTo>
                  <a:cubicBezTo>
                    <a:pt x="42" y="16"/>
                    <a:pt x="41" y="9"/>
                    <a:pt x="4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B76EF389-3910-467A-B353-31BA2A88CB86}"/>
                </a:ext>
              </a:extLst>
            </p:cNvPr>
            <p:cNvSpPr/>
            <p:nvPr/>
          </p:nvSpPr>
          <p:spPr bwMode="auto">
            <a:xfrm>
              <a:off x="11455453" y="501052"/>
              <a:ext cx="184916" cy="302383"/>
            </a:xfrm>
            <a:custGeom>
              <a:avLst/>
              <a:gdLst>
                <a:gd name="T0" fmla="*/ 114 w 119"/>
                <a:gd name="T1" fmla="*/ 42 h 193"/>
                <a:gd name="T2" fmla="*/ 88 w 119"/>
                <a:gd name="T3" fmla="*/ 42 h 193"/>
                <a:gd name="T4" fmla="*/ 88 w 119"/>
                <a:gd name="T5" fmla="*/ 74 h 193"/>
                <a:gd name="T6" fmla="*/ 78 w 119"/>
                <a:gd name="T7" fmla="*/ 58 h 193"/>
                <a:gd name="T8" fmla="*/ 80 w 119"/>
                <a:gd name="T9" fmla="*/ 47 h 193"/>
                <a:gd name="T10" fmla="*/ 94 w 119"/>
                <a:gd name="T11" fmla="*/ 19 h 193"/>
                <a:gd name="T12" fmla="*/ 78 w 119"/>
                <a:gd name="T13" fmla="*/ 1 h 193"/>
                <a:gd name="T14" fmla="*/ 36 w 119"/>
                <a:gd name="T15" fmla="*/ 22 h 193"/>
                <a:gd name="T16" fmla="*/ 44 w 119"/>
                <a:gd name="T17" fmla="*/ 59 h 193"/>
                <a:gd name="T18" fmla="*/ 15 w 119"/>
                <a:gd name="T19" fmla="*/ 55 h 193"/>
                <a:gd name="T20" fmla="*/ 27 w 119"/>
                <a:gd name="T21" fmla="*/ 98 h 193"/>
                <a:gd name="T22" fmla="*/ 22 w 119"/>
                <a:gd name="T23" fmla="*/ 135 h 193"/>
                <a:gd name="T24" fmla="*/ 93 w 119"/>
                <a:gd name="T25" fmla="*/ 83 h 193"/>
                <a:gd name="T26" fmla="*/ 56 w 119"/>
                <a:gd name="T27" fmla="*/ 109 h 193"/>
                <a:gd name="T28" fmla="*/ 67 w 119"/>
                <a:gd name="T29" fmla="*/ 121 h 193"/>
                <a:gd name="T30" fmla="*/ 8 w 119"/>
                <a:gd name="T31" fmla="*/ 151 h 193"/>
                <a:gd name="T32" fmla="*/ 49 w 119"/>
                <a:gd name="T33" fmla="*/ 185 h 193"/>
                <a:gd name="T34" fmla="*/ 71 w 119"/>
                <a:gd name="T35" fmla="*/ 148 h 193"/>
                <a:gd name="T36" fmla="*/ 90 w 119"/>
                <a:gd name="T37" fmla="*/ 124 h 193"/>
                <a:gd name="T38" fmla="*/ 77 w 119"/>
                <a:gd name="T39" fmla="*/ 118 h 193"/>
                <a:gd name="T40" fmla="*/ 115 w 119"/>
                <a:gd name="T41" fmla="*/ 85 h 193"/>
                <a:gd name="T42" fmla="*/ 37 w 119"/>
                <a:gd name="T43" fmla="*/ 110 h 193"/>
                <a:gd name="T44" fmla="*/ 22 w 119"/>
                <a:gd name="T45" fmla="*/ 110 h 193"/>
                <a:gd name="T46" fmla="*/ 37 w 119"/>
                <a:gd name="T47" fmla="*/ 110 h 193"/>
                <a:gd name="T48" fmla="*/ 38 w 119"/>
                <a:gd name="T49" fmla="*/ 92 h 193"/>
                <a:gd name="T50" fmla="*/ 55 w 119"/>
                <a:gd name="T51" fmla="*/ 70 h 193"/>
                <a:gd name="T52" fmla="*/ 53 w 119"/>
                <a:gd name="T53" fmla="*/ 65 h 193"/>
                <a:gd name="T54" fmla="*/ 58 w 119"/>
                <a:gd name="T55" fmla="*/ 62 h 193"/>
                <a:gd name="T56" fmla="*/ 67 w 119"/>
                <a:gd name="T57" fmla="*/ 89 h 193"/>
                <a:gd name="T58" fmla="*/ 71 w 119"/>
                <a:gd name="T59" fmla="*/ 87 h 193"/>
                <a:gd name="T60" fmla="*/ 64 w 119"/>
                <a:gd name="T61" fmla="*/ 80 h 193"/>
                <a:gd name="T62" fmla="*/ 76 w 119"/>
                <a:gd name="T63" fmla="*/ 74 h 193"/>
                <a:gd name="T64" fmla="*/ 56 w 119"/>
                <a:gd name="T65" fmla="*/ 174 h 193"/>
                <a:gd name="T66" fmla="*/ 58 w 119"/>
                <a:gd name="T67" fmla="*/ 14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93">
                  <a:moveTo>
                    <a:pt x="96" y="77"/>
                  </a:moveTo>
                  <a:cubicBezTo>
                    <a:pt x="114" y="42"/>
                    <a:pt x="114" y="42"/>
                    <a:pt x="114" y="42"/>
                  </a:cubicBezTo>
                  <a:cubicBezTo>
                    <a:pt x="119" y="36"/>
                    <a:pt x="118" y="30"/>
                    <a:pt x="113" y="24"/>
                  </a:cubicBezTo>
                  <a:cubicBezTo>
                    <a:pt x="112" y="15"/>
                    <a:pt x="104" y="36"/>
                    <a:pt x="88" y="42"/>
                  </a:cubicBezTo>
                  <a:cubicBezTo>
                    <a:pt x="93" y="51"/>
                    <a:pt x="97" y="49"/>
                    <a:pt x="100" y="45"/>
                  </a:cubicBezTo>
                  <a:cubicBezTo>
                    <a:pt x="102" y="55"/>
                    <a:pt x="92" y="64"/>
                    <a:pt x="88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4" y="15"/>
                    <a:pt x="90" y="0"/>
                    <a:pt x="88" y="4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6" y="15"/>
                    <a:pt x="72" y="36"/>
                    <a:pt x="58" y="44"/>
                  </a:cubicBezTo>
                  <a:cubicBezTo>
                    <a:pt x="51" y="34"/>
                    <a:pt x="39" y="17"/>
                    <a:pt x="36" y="2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7"/>
                    <a:pt x="39" y="47"/>
                    <a:pt x="44" y="59"/>
                  </a:cubicBezTo>
                  <a:cubicBezTo>
                    <a:pt x="43" y="65"/>
                    <a:pt x="40" y="69"/>
                    <a:pt x="34" y="71"/>
                  </a:cubicBezTo>
                  <a:cubicBezTo>
                    <a:pt x="28" y="60"/>
                    <a:pt x="22" y="49"/>
                    <a:pt x="15" y="55"/>
                  </a:cubicBezTo>
                  <a:cubicBezTo>
                    <a:pt x="16" y="54"/>
                    <a:pt x="23" y="71"/>
                    <a:pt x="28" y="87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2"/>
                    <a:pt x="5" y="138"/>
                    <a:pt x="22" y="135"/>
                  </a:cubicBezTo>
                  <a:cubicBezTo>
                    <a:pt x="31" y="124"/>
                    <a:pt x="34" y="114"/>
                    <a:pt x="54" y="104"/>
                  </a:cubicBezTo>
                  <a:cubicBezTo>
                    <a:pt x="68" y="88"/>
                    <a:pt x="91" y="90"/>
                    <a:pt x="93" y="83"/>
                  </a:cubicBezTo>
                  <a:cubicBezTo>
                    <a:pt x="103" y="92"/>
                    <a:pt x="84" y="98"/>
                    <a:pt x="79" y="104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1" y="113"/>
                    <a:pt x="50" y="114"/>
                    <a:pt x="54" y="121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54" y="136"/>
                    <a:pt x="1" y="145"/>
                    <a:pt x="8" y="15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26" y="163"/>
                    <a:pt x="40" y="176"/>
                    <a:pt x="49" y="185"/>
                  </a:cubicBezTo>
                  <a:cubicBezTo>
                    <a:pt x="51" y="192"/>
                    <a:pt x="58" y="193"/>
                    <a:pt x="70" y="182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81" y="146"/>
                    <a:pt x="93" y="149"/>
                    <a:pt x="101" y="141"/>
                  </a:cubicBezTo>
                  <a:cubicBezTo>
                    <a:pt x="101" y="129"/>
                    <a:pt x="97" y="124"/>
                    <a:pt x="90" y="124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84" y="107"/>
                    <a:pt x="93" y="95"/>
                    <a:pt x="107" y="94"/>
                  </a:cubicBezTo>
                  <a:cubicBezTo>
                    <a:pt x="112" y="92"/>
                    <a:pt x="115" y="91"/>
                    <a:pt x="115" y="85"/>
                  </a:cubicBezTo>
                  <a:cubicBezTo>
                    <a:pt x="112" y="79"/>
                    <a:pt x="107" y="73"/>
                    <a:pt x="96" y="77"/>
                  </a:cubicBezTo>
                  <a:close/>
                  <a:moveTo>
                    <a:pt x="37" y="110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17" y="123"/>
                    <a:pt x="16" y="111"/>
                    <a:pt x="22" y="110"/>
                  </a:cubicBezTo>
                  <a:cubicBezTo>
                    <a:pt x="28" y="108"/>
                    <a:pt x="39" y="89"/>
                    <a:pt x="53" y="92"/>
                  </a:cubicBezTo>
                  <a:cubicBezTo>
                    <a:pt x="56" y="97"/>
                    <a:pt x="41" y="102"/>
                    <a:pt x="37" y="110"/>
                  </a:cubicBezTo>
                  <a:close/>
                  <a:moveTo>
                    <a:pt x="50" y="79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30" y="93"/>
                    <a:pt x="29" y="81"/>
                    <a:pt x="35" y="79"/>
                  </a:cubicBezTo>
                  <a:cubicBezTo>
                    <a:pt x="42" y="76"/>
                    <a:pt x="51" y="69"/>
                    <a:pt x="55" y="70"/>
                  </a:cubicBezTo>
                  <a:lnTo>
                    <a:pt x="50" y="79"/>
                  </a:lnTo>
                  <a:close/>
                  <a:moveTo>
                    <a:pt x="53" y="65"/>
                  </a:moveTo>
                  <a:cubicBezTo>
                    <a:pt x="50" y="64"/>
                    <a:pt x="53" y="60"/>
                    <a:pt x="54" y="57"/>
                  </a:cubicBezTo>
                  <a:cubicBezTo>
                    <a:pt x="55" y="56"/>
                    <a:pt x="57" y="60"/>
                    <a:pt x="58" y="62"/>
                  </a:cubicBezTo>
                  <a:cubicBezTo>
                    <a:pt x="56" y="61"/>
                    <a:pt x="56" y="64"/>
                    <a:pt x="53" y="65"/>
                  </a:cubicBezTo>
                  <a:close/>
                  <a:moveTo>
                    <a:pt x="67" y="89"/>
                  </a:moveTo>
                  <a:cubicBezTo>
                    <a:pt x="66" y="89"/>
                    <a:pt x="67" y="86"/>
                    <a:pt x="68" y="84"/>
                  </a:cubicBezTo>
                  <a:cubicBezTo>
                    <a:pt x="69" y="83"/>
                    <a:pt x="70" y="86"/>
                    <a:pt x="71" y="87"/>
                  </a:cubicBezTo>
                  <a:cubicBezTo>
                    <a:pt x="69" y="87"/>
                    <a:pt x="69" y="89"/>
                    <a:pt x="67" y="89"/>
                  </a:cubicBezTo>
                  <a:close/>
                  <a:moveTo>
                    <a:pt x="64" y="80"/>
                  </a:moveTo>
                  <a:cubicBezTo>
                    <a:pt x="59" y="79"/>
                    <a:pt x="66" y="70"/>
                    <a:pt x="66" y="64"/>
                  </a:cubicBezTo>
                  <a:cubicBezTo>
                    <a:pt x="70" y="61"/>
                    <a:pt x="73" y="70"/>
                    <a:pt x="76" y="74"/>
                  </a:cubicBezTo>
                  <a:cubicBezTo>
                    <a:pt x="71" y="73"/>
                    <a:pt x="71" y="80"/>
                    <a:pt x="64" y="80"/>
                  </a:cubicBezTo>
                  <a:close/>
                  <a:moveTo>
                    <a:pt x="56" y="174"/>
                  </a:moveTo>
                  <a:cubicBezTo>
                    <a:pt x="54" y="172"/>
                    <a:pt x="38" y="170"/>
                    <a:pt x="29" y="162"/>
                  </a:cubicBezTo>
                  <a:cubicBezTo>
                    <a:pt x="24" y="152"/>
                    <a:pt x="57" y="142"/>
                    <a:pt x="58" y="149"/>
                  </a:cubicBezTo>
                  <a:cubicBezTo>
                    <a:pt x="62" y="134"/>
                    <a:pt x="63" y="174"/>
                    <a:pt x="56" y="1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9E680C8D-3DE0-4E56-BA2E-0ED57D1B2714}"/>
                </a:ext>
              </a:extLst>
            </p:cNvPr>
            <p:cNvSpPr/>
            <p:nvPr/>
          </p:nvSpPr>
          <p:spPr bwMode="auto">
            <a:xfrm>
              <a:off x="9964450" y="481372"/>
              <a:ext cx="457554" cy="462884"/>
            </a:xfrm>
            <a:custGeom>
              <a:avLst/>
              <a:gdLst>
                <a:gd name="T0" fmla="*/ 140 w 272"/>
                <a:gd name="T1" fmla="*/ 264 h 273"/>
                <a:gd name="T2" fmla="*/ 152 w 272"/>
                <a:gd name="T3" fmla="*/ 246 h 273"/>
                <a:gd name="T4" fmla="*/ 108 w 272"/>
                <a:gd name="T5" fmla="*/ 252 h 273"/>
                <a:gd name="T6" fmla="*/ 116 w 272"/>
                <a:gd name="T7" fmla="*/ 250 h 273"/>
                <a:gd name="T8" fmla="*/ 91 w 272"/>
                <a:gd name="T9" fmla="*/ 259 h 273"/>
                <a:gd name="T10" fmla="*/ 183 w 272"/>
                <a:gd name="T11" fmla="*/ 239 h 273"/>
                <a:gd name="T12" fmla="*/ 201 w 272"/>
                <a:gd name="T13" fmla="*/ 231 h 273"/>
                <a:gd name="T14" fmla="*/ 193 w 272"/>
                <a:gd name="T15" fmla="*/ 236 h 273"/>
                <a:gd name="T16" fmla="*/ 220 w 272"/>
                <a:gd name="T17" fmla="*/ 227 h 273"/>
                <a:gd name="T18" fmla="*/ 217 w 272"/>
                <a:gd name="T19" fmla="*/ 227 h 273"/>
                <a:gd name="T20" fmla="*/ 48 w 272"/>
                <a:gd name="T21" fmla="*/ 225 h 273"/>
                <a:gd name="T22" fmla="*/ 216 w 272"/>
                <a:gd name="T23" fmla="*/ 215 h 273"/>
                <a:gd name="T24" fmla="*/ 236 w 272"/>
                <a:gd name="T25" fmla="*/ 219 h 273"/>
                <a:gd name="T26" fmla="*/ 224 w 272"/>
                <a:gd name="T27" fmla="*/ 203 h 273"/>
                <a:gd name="T28" fmla="*/ 48 w 272"/>
                <a:gd name="T29" fmla="*/ 197 h 273"/>
                <a:gd name="T30" fmla="*/ 31 w 272"/>
                <a:gd name="T31" fmla="*/ 184 h 273"/>
                <a:gd name="T32" fmla="*/ 39 w 272"/>
                <a:gd name="T33" fmla="*/ 176 h 273"/>
                <a:gd name="T34" fmla="*/ 251 w 272"/>
                <a:gd name="T35" fmla="*/ 181 h 273"/>
                <a:gd name="T36" fmla="*/ 64 w 272"/>
                <a:gd name="T37" fmla="*/ 65 h 273"/>
                <a:gd name="T38" fmla="*/ 35 w 272"/>
                <a:gd name="T39" fmla="*/ 134 h 273"/>
                <a:gd name="T40" fmla="*/ 28 w 272"/>
                <a:gd name="T41" fmla="*/ 131 h 273"/>
                <a:gd name="T42" fmla="*/ 12 w 272"/>
                <a:gd name="T43" fmla="*/ 123 h 273"/>
                <a:gd name="T44" fmla="*/ 258 w 272"/>
                <a:gd name="T45" fmla="*/ 115 h 273"/>
                <a:gd name="T46" fmla="*/ 262 w 272"/>
                <a:gd name="T47" fmla="*/ 125 h 273"/>
                <a:gd name="T48" fmla="*/ 245 w 272"/>
                <a:gd name="T49" fmla="*/ 113 h 273"/>
                <a:gd name="T50" fmla="*/ 23 w 272"/>
                <a:gd name="T51" fmla="*/ 99 h 273"/>
                <a:gd name="T52" fmla="*/ 16 w 272"/>
                <a:gd name="T53" fmla="*/ 121 h 273"/>
                <a:gd name="T54" fmla="*/ 22 w 272"/>
                <a:gd name="T55" fmla="*/ 147 h 273"/>
                <a:gd name="T56" fmla="*/ 22 w 272"/>
                <a:gd name="T57" fmla="*/ 144 h 273"/>
                <a:gd name="T58" fmla="*/ 22 w 272"/>
                <a:gd name="T59" fmla="*/ 114 h 273"/>
                <a:gd name="T60" fmla="*/ 36 w 272"/>
                <a:gd name="T61" fmla="*/ 89 h 273"/>
                <a:gd name="T62" fmla="*/ 27 w 272"/>
                <a:gd name="T63" fmla="*/ 92 h 273"/>
                <a:gd name="T64" fmla="*/ 252 w 272"/>
                <a:gd name="T65" fmla="*/ 76 h 273"/>
                <a:gd name="T66" fmla="*/ 239 w 272"/>
                <a:gd name="T67" fmla="*/ 82 h 273"/>
                <a:gd name="T68" fmla="*/ 25 w 272"/>
                <a:gd name="T69" fmla="*/ 76 h 273"/>
                <a:gd name="T70" fmla="*/ 39 w 272"/>
                <a:gd name="T71" fmla="*/ 70 h 273"/>
                <a:gd name="T72" fmla="*/ 42 w 272"/>
                <a:gd name="T73" fmla="*/ 84 h 273"/>
                <a:gd name="T74" fmla="*/ 37 w 272"/>
                <a:gd name="T75" fmla="*/ 60 h 273"/>
                <a:gd name="T76" fmla="*/ 45 w 272"/>
                <a:gd name="T77" fmla="*/ 57 h 273"/>
                <a:gd name="T78" fmla="*/ 57 w 272"/>
                <a:gd name="T79" fmla="*/ 54 h 273"/>
                <a:gd name="T80" fmla="*/ 50 w 272"/>
                <a:gd name="T81" fmla="*/ 44 h 273"/>
                <a:gd name="T82" fmla="*/ 211 w 272"/>
                <a:gd name="T83" fmla="*/ 48 h 273"/>
                <a:gd name="T84" fmla="*/ 217 w 272"/>
                <a:gd name="T85" fmla="*/ 48 h 273"/>
                <a:gd name="T86" fmla="*/ 215 w 272"/>
                <a:gd name="T87" fmla="*/ 40 h 273"/>
                <a:gd name="T88" fmla="*/ 88 w 272"/>
                <a:gd name="T89" fmla="*/ 38 h 273"/>
                <a:gd name="T90" fmla="*/ 210 w 272"/>
                <a:gd name="T91" fmla="*/ 44 h 273"/>
                <a:gd name="T92" fmla="*/ 60 w 272"/>
                <a:gd name="T93" fmla="*/ 37 h 273"/>
                <a:gd name="T94" fmla="*/ 65 w 272"/>
                <a:gd name="T95" fmla="*/ 35 h 273"/>
                <a:gd name="T96" fmla="*/ 62 w 272"/>
                <a:gd name="T97" fmla="*/ 45 h 273"/>
                <a:gd name="T98" fmla="*/ 171 w 272"/>
                <a:gd name="T99" fmla="*/ 23 h 273"/>
                <a:gd name="T100" fmla="*/ 108 w 272"/>
                <a:gd name="T101" fmla="*/ 20 h 273"/>
                <a:gd name="T102" fmla="*/ 78 w 272"/>
                <a:gd name="T103" fmla="*/ 30 h 273"/>
                <a:gd name="T104" fmla="*/ 89 w 272"/>
                <a:gd name="T105" fmla="*/ 32 h 273"/>
                <a:gd name="T106" fmla="*/ 115 w 272"/>
                <a:gd name="T107" fmla="*/ 16 h 273"/>
                <a:gd name="T108" fmla="*/ 162 w 272"/>
                <a:gd name="T109" fmla="*/ 19 h 273"/>
                <a:gd name="T110" fmla="*/ 157 w 272"/>
                <a:gd name="T111" fmla="*/ 34 h 273"/>
                <a:gd name="T112" fmla="*/ 175 w 272"/>
                <a:gd name="T113" fmla="*/ 30 h 273"/>
                <a:gd name="T114" fmla="*/ 168 w 272"/>
                <a:gd name="T115" fmla="*/ 21 h 273"/>
                <a:gd name="T116" fmla="*/ 108 w 272"/>
                <a:gd name="T117" fmla="*/ 15 h 273"/>
                <a:gd name="T118" fmla="*/ 178 w 272"/>
                <a:gd name="T119" fmla="*/ 12 h 273"/>
                <a:gd name="T120" fmla="*/ 136 w 272"/>
                <a:gd name="T121" fmla="*/ 273 h 273"/>
                <a:gd name="T122" fmla="*/ 0 w 272"/>
                <a:gd name="T123" fmla="*/ 13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" h="273">
                  <a:moveTo>
                    <a:pt x="144" y="258"/>
                  </a:moveTo>
                  <a:cubicBezTo>
                    <a:pt x="144" y="247"/>
                    <a:pt x="144" y="247"/>
                    <a:pt x="144" y="247"/>
                  </a:cubicBezTo>
                  <a:cubicBezTo>
                    <a:pt x="148" y="247"/>
                    <a:pt x="148" y="247"/>
                    <a:pt x="148" y="247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48" y="265"/>
                    <a:pt x="145" y="268"/>
                    <a:pt x="142" y="268"/>
                  </a:cubicBezTo>
                  <a:cubicBezTo>
                    <a:pt x="139" y="268"/>
                    <a:pt x="139" y="268"/>
                    <a:pt x="139" y="268"/>
                  </a:cubicBezTo>
                  <a:cubicBezTo>
                    <a:pt x="135" y="268"/>
                    <a:pt x="133" y="264"/>
                    <a:pt x="133" y="260"/>
                  </a:cubicBezTo>
                  <a:cubicBezTo>
                    <a:pt x="133" y="247"/>
                    <a:pt x="133" y="247"/>
                    <a:pt x="133" y="247"/>
                  </a:cubicBezTo>
                  <a:cubicBezTo>
                    <a:pt x="137" y="247"/>
                    <a:pt x="137" y="247"/>
                    <a:pt x="137" y="247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38" y="263"/>
                    <a:pt x="138" y="264"/>
                    <a:pt x="140" y="264"/>
                  </a:cubicBezTo>
                  <a:cubicBezTo>
                    <a:pt x="142" y="264"/>
                    <a:pt x="142" y="264"/>
                    <a:pt x="142" y="264"/>
                  </a:cubicBezTo>
                  <a:cubicBezTo>
                    <a:pt x="143" y="264"/>
                    <a:pt x="143" y="264"/>
                    <a:pt x="144" y="263"/>
                  </a:cubicBezTo>
                  <a:cubicBezTo>
                    <a:pt x="144" y="258"/>
                    <a:pt x="144" y="258"/>
                    <a:pt x="144" y="258"/>
                  </a:cubicBezTo>
                  <a:close/>
                  <a:moveTo>
                    <a:pt x="168" y="264"/>
                  </a:moveTo>
                  <a:cubicBezTo>
                    <a:pt x="165" y="265"/>
                    <a:pt x="165" y="265"/>
                    <a:pt x="165" y="265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7" y="267"/>
                    <a:pt x="157" y="267"/>
                    <a:pt x="157" y="267"/>
                  </a:cubicBezTo>
                  <a:cubicBezTo>
                    <a:pt x="154" y="267"/>
                    <a:pt x="154" y="267"/>
                    <a:pt x="154" y="267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51" y="246"/>
                    <a:pt x="151" y="246"/>
                    <a:pt x="152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5" y="246"/>
                    <a:pt x="160" y="256"/>
                    <a:pt x="163" y="258"/>
                  </a:cubicBezTo>
                  <a:cubicBezTo>
                    <a:pt x="163" y="255"/>
                    <a:pt x="162" y="250"/>
                    <a:pt x="162" y="248"/>
                  </a:cubicBezTo>
                  <a:cubicBezTo>
                    <a:pt x="160" y="242"/>
                    <a:pt x="165" y="243"/>
                    <a:pt x="165" y="246"/>
                  </a:cubicBezTo>
                  <a:cubicBezTo>
                    <a:pt x="166" y="251"/>
                    <a:pt x="168" y="260"/>
                    <a:pt x="168" y="264"/>
                  </a:cubicBezTo>
                  <a:close/>
                  <a:moveTo>
                    <a:pt x="102" y="254"/>
                  </a:moveTo>
                  <a:cubicBezTo>
                    <a:pt x="102" y="255"/>
                    <a:pt x="102" y="255"/>
                    <a:pt x="102" y="255"/>
                  </a:cubicBezTo>
                  <a:cubicBezTo>
                    <a:pt x="102" y="258"/>
                    <a:pt x="104" y="260"/>
                    <a:pt x="107" y="260"/>
                  </a:cubicBezTo>
                  <a:cubicBezTo>
                    <a:pt x="109" y="260"/>
                    <a:pt x="110" y="259"/>
                    <a:pt x="111" y="257"/>
                  </a:cubicBezTo>
                  <a:cubicBezTo>
                    <a:pt x="107" y="256"/>
                    <a:pt x="107" y="256"/>
                    <a:pt x="107" y="256"/>
                  </a:cubicBezTo>
                  <a:cubicBezTo>
                    <a:pt x="108" y="252"/>
                    <a:pt x="108" y="252"/>
                    <a:pt x="108" y="252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2" y="265"/>
                    <a:pt x="112" y="265"/>
                    <a:pt x="112" y="265"/>
                  </a:cubicBezTo>
                  <a:cubicBezTo>
                    <a:pt x="110" y="265"/>
                    <a:pt x="110" y="265"/>
                    <a:pt x="110" y="265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09" y="263"/>
                    <a:pt x="108" y="264"/>
                    <a:pt x="106" y="264"/>
                  </a:cubicBezTo>
                  <a:cubicBezTo>
                    <a:pt x="106" y="264"/>
                    <a:pt x="106" y="264"/>
                    <a:pt x="106" y="264"/>
                  </a:cubicBezTo>
                  <a:cubicBezTo>
                    <a:pt x="102" y="264"/>
                    <a:pt x="98" y="260"/>
                    <a:pt x="98" y="256"/>
                  </a:cubicBezTo>
                  <a:cubicBezTo>
                    <a:pt x="98" y="254"/>
                    <a:pt x="98" y="254"/>
                    <a:pt x="98" y="254"/>
                  </a:cubicBezTo>
                  <a:cubicBezTo>
                    <a:pt x="98" y="249"/>
                    <a:pt x="102" y="243"/>
                    <a:pt x="107" y="243"/>
                  </a:cubicBezTo>
                  <a:cubicBezTo>
                    <a:pt x="109" y="243"/>
                    <a:pt x="109" y="243"/>
                    <a:pt x="109" y="243"/>
                  </a:cubicBezTo>
                  <a:cubicBezTo>
                    <a:pt x="112" y="243"/>
                    <a:pt x="116" y="246"/>
                    <a:pt x="116" y="250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12" y="251"/>
                    <a:pt x="112" y="251"/>
                    <a:pt x="112" y="251"/>
                  </a:cubicBezTo>
                  <a:cubicBezTo>
                    <a:pt x="112" y="249"/>
                    <a:pt x="112" y="249"/>
                    <a:pt x="112" y="249"/>
                  </a:cubicBezTo>
                  <a:cubicBezTo>
                    <a:pt x="112" y="248"/>
                    <a:pt x="110" y="246"/>
                    <a:pt x="108" y="246"/>
                  </a:cubicBezTo>
                  <a:cubicBezTo>
                    <a:pt x="105" y="246"/>
                    <a:pt x="102" y="251"/>
                    <a:pt x="102" y="254"/>
                  </a:cubicBezTo>
                  <a:close/>
                  <a:moveTo>
                    <a:pt x="167" y="243"/>
                  </a:moveTo>
                  <a:cubicBezTo>
                    <a:pt x="173" y="262"/>
                    <a:pt x="173" y="262"/>
                    <a:pt x="173" y="262"/>
                  </a:cubicBezTo>
                  <a:cubicBezTo>
                    <a:pt x="177" y="262"/>
                    <a:pt x="177" y="262"/>
                    <a:pt x="177" y="26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3"/>
                    <a:pt x="167" y="243"/>
                    <a:pt x="167" y="243"/>
                  </a:cubicBezTo>
                  <a:close/>
                  <a:moveTo>
                    <a:pt x="91" y="259"/>
                  </a:moveTo>
                  <a:cubicBezTo>
                    <a:pt x="100" y="240"/>
                    <a:pt x="100" y="240"/>
                    <a:pt x="100" y="240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0" y="236"/>
                    <a:pt x="87" y="234"/>
                    <a:pt x="87" y="234"/>
                  </a:cubicBezTo>
                  <a:cubicBezTo>
                    <a:pt x="86" y="234"/>
                    <a:pt x="78" y="251"/>
                    <a:pt x="78" y="253"/>
                  </a:cubicBezTo>
                  <a:cubicBezTo>
                    <a:pt x="79" y="253"/>
                    <a:pt x="80" y="254"/>
                    <a:pt x="81" y="254"/>
                  </a:cubicBezTo>
                  <a:cubicBezTo>
                    <a:pt x="82" y="254"/>
                    <a:pt x="86" y="243"/>
                    <a:pt x="87" y="242"/>
                  </a:cubicBezTo>
                  <a:cubicBezTo>
                    <a:pt x="88" y="258"/>
                    <a:pt x="88" y="258"/>
                    <a:pt x="88" y="258"/>
                  </a:cubicBezTo>
                  <a:cubicBezTo>
                    <a:pt x="91" y="259"/>
                    <a:pt x="91" y="259"/>
                    <a:pt x="91" y="259"/>
                  </a:cubicBezTo>
                  <a:close/>
                  <a:moveTo>
                    <a:pt x="183" y="239"/>
                  </a:moveTo>
                  <a:cubicBezTo>
                    <a:pt x="183" y="238"/>
                    <a:pt x="183" y="238"/>
                    <a:pt x="183" y="238"/>
                  </a:cubicBezTo>
                  <a:cubicBezTo>
                    <a:pt x="183" y="237"/>
                    <a:pt x="185" y="236"/>
                    <a:pt x="187" y="236"/>
                  </a:cubicBezTo>
                  <a:cubicBezTo>
                    <a:pt x="189" y="257"/>
                    <a:pt x="189" y="257"/>
                    <a:pt x="189" y="257"/>
                  </a:cubicBezTo>
                  <a:cubicBezTo>
                    <a:pt x="189" y="257"/>
                    <a:pt x="188" y="258"/>
                    <a:pt x="187" y="258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185" y="258"/>
                    <a:pt x="173" y="244"/>
                    <a:pt x="172" y="242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83" y="239"/>
                    <a:pt x="183" y="239"/>
                    <a:pt x="183" y="239"/>
                  </a:cubicBezTo>
                  <a:close/>
                  <a:moveTo>
                    <a:pt x="193" y="236"/>
                  </a:moveTo>
                  <a:cubicBezTo>
                    <a:pt x="201" y="231"/>
                    <a:pt x="201" y="231"/>
                    <a:pt x="201" y="231"/>
                  </a:cubicBezTo>
                  <a:cubicBezTo>
                    <a:pt x="201" y="230"/>
                    <a:pt x="200" y="228"/>
                    <a:pt x="198" y="228"/>
                  </a:cubicBezTo>
                  <a:cubicBezTo>
                    <a:pt x="198" y="228"/>
                    <a:pt x="188" y="234"/>
                    <a:pt x="188" y="235"/>
                  </a:cubicBezTo>
                  <a:cubicBezTo>
                    <a:pt x="198" y="253"/>
                    <a:pt x="198" y="253"/>
                    <a:pt x="198" y="253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0" y="247"/>
                    <a:pt x="200" y="247"/>
                    <a:pt x="200" y="247"/>
                  </a:cubicBezTo>
                  <a:cubicBezTo>
                    <a:pt x="197" y="243"/>
                    <a:pt x="197" y="243"/>
                    <a:pt x="197" y="243"/>
                  </a:cubicBezTo>
                  <a:cubicBezTo>
                    <a:pt x="204" y="238"/>
                    <a:pt x="204" y="238"/>
                    <a:pt x="204" y="238"/>
                  </a:cubicBezTo>
                  <a:cubicBezTo>
                    <a:pt x="203" y="235"/>
                    <a:pt x="203" y="235"/>
                    <a:pt x="203" y="235"/>
                  </a:cubicBezTo>
                  <a:cubicBezTo>
                    <a:pt x="195" y="240"/>
                    <a:pt x="195" y="240"/>
                    <a:pt x="195" y="240"/>
                  </a:cubicBezTo>
                  <a:cubicBezTo>
                    <a:pt x="193" y="236"/>
                    <a:pt x="193" y="236"/>
                    <a:pt x="193" y="236"/>
                  </a:cubicBezTo>
                  <a:close/>
                  <a:moveTo>
                    <a:pt x="74" y="250"/>
                  </a:moveTo>
                  <a:cubicBezTo>
                    <a:pt x="73" y="250"/>
                    <a:pt x="70" y="249"/>
                    <a:pt x="70" y="248"/>
                  </a:cubicBezTo>
                  <a:cubicBezTo>
                    <a:pt x="70" y="248"/>
                    <a:pt x="72" y="245"/>
                    <a:pt x="72" y="244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0" y="241"/>
                    <a:pt x="60" y="241"/>
                    <a:pt x="60" y="241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50"/>
                    <a:pt x="74" y="250"/>
                    <a:pt x="74" y="250"/>
                  </a:cubicBezTo>
                  <a:close/>
                  <a:moveTo>
                    <a:pt x="217" y="227"/>
                  </a:moveTo>
                  <a:cubicBezTo>
                    <a:pt x="220" y="227"/>
                    <a:pt x="220" y="227"/>
                    <a:pt x="220" y="227"/>
                  </a:cubicBezTo>
                  <a:cubicBezTo>
                    <a:pt x="225" y="232"/>
                    <a:pt x="225" y="232"/>
                    <a:pt x="225" y="232"/>
                  </a:cubicBezTo>
                  <a:cubicBezTo>
                    <a:pt x="226" y="232"/>
                    <a:pt x="226" y="232"/>
                    <a:pt x="226" y="232"/>
                  </a:cubicBezTo>
                  <a:cubicBezTo>
                    <a:pt x="225" y="233"/>
                    <a:pt x="224" y="235"/>
                    <a:pt x="223" y="235"/>
                  </a:cubicBezTo>
                  <a:cubicBezTo>
                    <a:pt x="221" y="235"/>
                    <a:pt x="219" y="230"/>
                    <a:pt x="217" y="230"/>
                  </a:cubicBezTo>
                  <a:cubicBezTo>
                    <a:pt x="216" y="230"/>
                    <a:pt x="216" y="230"/>
                    <a:pt x="216" y="230"/>
                  </a:cubicBezTo>
                  <a:cubicBezTo>
                    <a:pt x="215" y="230"/>
                    <a:pt x="213" y="233"/>
                    <a:pt x="212" y="234"/>
                  </a:cubicBezTo>
                  <a:cubicBezTo>
                    <a:pt x="217" y="240"/>
                    <a:pt x="217" y="240"/>
                    <a:pt x="217" y="240"/>
                  </a:cubicBezTo>
                  <a:cubicBezTo>
                    <a:pt x="214" y="242"/>
                    <a:pt x="214" y="242"/>
                    <a:pt x="214" y="242"/>
                  </a:cubicBezTo>
                  <a:cubicBezTo>
                    <a:pt x="201" y="227"/>
                    <a:pt x="201" y="227"/>
                    <a:pt x="201" y="227"/>
                  </a:cubicBezTo>
                  <a:cubicBezTo>
                    <a:pt x="202" y="225"/>
                    <a:pt x="209" y="219"/>
                    <a:pt x="212" y="219"/>
                  </a:cubicBezTo>
                  <a:cubicBezTo>
                    <a:pt x="215" y="219"/>
                    <a:pt x="219" y="223"/>
                    <a:pt x="217" y="227"/>
                  </a:cubicBezTo>
                  <a:close/>
                  <a:moveTo>
                    <a:pt x="57" y="238"/>
                  </a:moveTo>
                  <a:cubicBezTo>
                    <a:pt x="70" y="223"/>
                    <a:pt x="70" y="223"/>
                    <a:pt x="70" y="223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54" y="236"/>
                    <a:pt x="54" y="236"/>
                    <a:pt x="54" y="236"/>
                  </a:cubicBezTo>
                  <a:cubicBezTo>
                    <a:pt x="57" y="238"/>
                    <a:pt x="57" y="238"/>
                    <a:pt x="57" y="238"/>
                  </a:cubicBezTo>
                  <a:close/>
                  <a:moveTo>
                    <a:pt x="51" y="231"/>
                  </a:moveTo>
                  <a:cubicBezTo>
                    <a:pt x="53" y="231"/>
                    <a:pt x="64" y="220"/>
                    <a:pt x="65" y="218"/>
                  </a:cubicBezTo>
                  <a:cubicBezTo>
                    <a:pt x="63" y="216"/>
                    <a:pt x="63" y="216"/>
                    <a:pt x="63" y="216"/>
                  </a:cubicBezTo>
                  <a:cubicBezTo>
                    <a:pt x="60" y="218"/>
                    <a:pt x="52" y="227"/>
                    <a:pt x="50" y="227"/>
                  </a:cubicBezTo>
                  <a:cubicBezTo>
                    <a:pt x="49" y="227"/>
                    <a:pt x="48" y="226"/>
                    <a:pt x="48" y="225"/>
                  </a:cubicBezTo>
                  <a:cubicBezTo>
                    <a:pt x="48" y="225"/>
                    <a:pt x="48" y="225"/>
                    <a:pt x="48" y="225"/>
                  </a:cubicBezTo>
                  <a:cubicBezTo>
                    <a:pt x="48" y="223"/>
                    <a:pt x="50" y="222"/>
                    <a:pt x="51" y="221"/>
                  </a:cubicBezTo>
                  <a:cubicBezTo>
                    <a:pt x="48" y="219"/>
                    <a:pt x="48" y="219"/>
                    <a:pt x="48" y="219"/>
                  </a:cubicBezTo>
                  <a:cubicBezTo>
                    <a:pt x="47" y="220"/>
                    <a:pt x="44" y="223"/>
                    <a:pt x="44" y="225"/>
                  </a:cubicBezTo>
                  <a:cubicBezTo>
                    <a:pt x="44" y="227"/>
                    <a:pt x="47" y="231"/>
                    <a:pt x="50" y="231"/>
                  </a:cubicBezTo>
                  <a:cubicBezTo>
                    <a:pt x="51" y="231"/>
                    <a:pt x="51" y="231"/>
                    <a:pt x="51" y="231"/>
                  </a:cubicBezTo>
                  <a:close/>
                  <a:moveTo>
                    <a:pt x="225" y="211"/>
                  </a:moveTo>
                  <a:cubicBezTo>
                    <a:pt x="227" y="209"/>
                    <a:pt x="227" y="209"/>
                    <a:pt x="227" y="209"/>
                  </a:cubicBezTo>
                  <a:cubicBezTo>
                    <a:pt x="226" y="208"/>
                    <a:pt x="225" y="207"/>
                    <a:pt x="223" y="207"/>
                  </a:cubicBezTo>
                  <a:cubicBezTo>
                    <a:pt x="222" y="207"/>
                    <a:pt x="222" y="207"/>
                    <a:pt x="222" y="207"/>
                  </a:cubicBezTo>
                  <a:cubicBezTo>
                    <a:pt x="219" y="207"/>
                    <a:pt x="216" y="212"/>
                    <a:pt x="216" y="215"/>
                  </a:cubicBezTo>
                  <a:cubicBezTo>
                    <a:pt x="216" y="215"/>
                    <a:pt x="216" y="215"/>
                    <a:pt x="216" y="215"/>
                  </a:cubicBezTo>
                  <a:cubicBezTo>
                    <a:pt x="216" y="219"/>
                    <a:pt x="218" y="221"/>
                    <a:pt x="222" y="221"/>
                  </a:cubicBezTo>
                  <a:cubicBezTo>
                    <a:pt x="223" y="221"/>
                    <a:pt x="223" y="221"/>
                    <a:pt x="223" y="221"/>
                  </a:cubicBezTo>
                  <a:cubicBezTo>
                    <a:pt x="224" y="221"/>
                    <a:pt x="229" y="216"/>
                    <a:pt x="231" y="216"/>
                  </a:cubicBezTo>
                  <a:cubicBezTo>
                    <a:pt x="232" y="216"/>
                    <a:pt x="232" y="217"/>
                    <a:pt x="232" y="218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2" y="221"/>
                    <a:pt x="231" y="223"/>
                    <a:pt x="229" y="223"/>
                  </a:cubicBezTo>
                  <a:cubicBezTo>
                    <a:pt x="228" y="223"/>
                    <a:pt x="228" y="223"/>
                    <a:pt x="226" y="223"/>
                  </a:cubicBezTo>
                  <a:cubicBezTo>
                    <a:pt x="224" y="225"/>
                    <a:pt x="224" y="225"/>
                    <a:pt x="224" y="225"/>
                  </a:cubicBezTo>
                  <a:cubicBezTo>
                    <a:pt x="225" y="226"/>
                    <a:pt x="226" y="227"/>
                    <a:pt x="228" y="227"/>
                  </a:cubicBezTo>
                  <a:cubicBezTo>
                    <a:pt x="229" y="227"/>
                    <a:pt x="229" y="227"/>
                    <a:pt x="229" y="227"/>
                  </a:cubicBezTo>
                  <a:cubicBezTo>
                    <a:pt x="232" y="227"/>
                    <a:pt x="236" y="222"/>
                    <a:pt x="236" y="219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236" y="216"/>
                    <a:pt x="233" y="212"/>
                    <a:pt x="231" y="212"/>
                  </a:cubicBezTo>
                  <a:cubicBezTo>
                    <a:pt x="227" y="212"/>
                    <a:pt x="223" y="217"/>
                    <a:pt x="222" y="217"/>
                  </a:cubicBezTo>
                  <a:cubicBezTo>
                    <a:pt x="221" y="217"/>
                    <a:pt x="221" y="217"/>
                    <a:pt x="221" y="217"/>
                  </a:cubicBezTo>
                  <a:cubicBezTo>
                    <a:pt x="220" y="217"/>
                    <a:pt x="219" y="216"/>
                    <a:pt x="219" y="215"/>
                  </a:cubicBezTo>
                  <a:cubicBezTo>
                    <a:pt x="219" y="213"/>
                    <a:pt x="220" y="212"/>
                    <a:pt x="222" y="211"/>
                  </a:cubicBezTo>
                  <a:cubicBezTo>
                    <a:pt x="225" y="211"/>
                    <a:pt x="225" y="211"/>
                    <a:pt x="225" y="211"/>
                  </a:cubicBezTo>
                  <a:close/>
                  <a:moveTo>
                    <a:pt x="226" y="199"/>
                  </a:moveTo>
                  <a:cubicBezTo>
                    <a:pt x="243" y="211"/>
                    <a:pt x="243" y="211"/>
                    <a:pt x="243" y="211"/>
                  </a:cubicBezTo>
                  <a:cubicBezTo>
                    <a:pt x="242" y="212"/>
                    <a:pt x="241" y="214"/>
                    <a:pt x="241" y="214"/>
                  </a:cubicBezTo>
                  <a:cubicBezTo>
                    <a:pt x="240" y="214"/>
                    <a:pt x="226" y="204"/>
                    <a:pt x="224" y="203"/>
                  </a:cubicBezTo>
                  <a:cubicBezTo>
                    <a:pt x="226" y="199"/>
                    <a:pt x="226" y="199"/>
                    <a:pt x="226" y="199"/>
                  </a:cubicBezTo>
                  <a:close/>
                  <a:moveTo>
                    <a:pt x="43" y="214"/>
                  </a:moveTo>
                  <a:cubicBezTo>
                    <a:pt x="55" y="206"/>
                    <a:pt x="55" y="206"/>
                    <a:pt x="55" y="206"/>
                  </a:cubicBezTo>
                  <a:cubicBezTo>
                    <a:pt x="56" y="209"/>
                    <a:pt x="56" y="209"/>
                    <a:pt x="56" y="209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8" y="218"/>
                    <a:pt x="38" y="218"/>
                    <a:pt x="38" y="218"/>
                  </a:cubicBezTo>
                  <a:cubicBezTo>
                    <a:pt x="44" y="205"/>
                    <a:pt x="44" y="205"/>
                    <a:pt x="44" y="205"/>
                  </a:cubicBezTo>
                  <a:cubicBezTo>
                    <a:pt x="44" y="204"/>
                    <a:pt x="44" y="204"/>
                    <a:pt x="44" y="204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31" y="209"/>
                    <a:pt x="31" y="209"/>
                    <a:pt x="31" y="209"/>
                  </a:cubicBezTo>
                  <a:cubicBezTo>
                    <a:pt x="48" y="197"/>
                    <a:pt x="48" y="197"/>
                    <a:pt x="48" y="197"/>
                  </a:cubicBezTo>
                  <a:cubicBezTo>
                    <a:pt x="49" y="197"/>
                    <a:pt x="51" y="200"/>
                    <a:pt x="51" y="200"/>
                  </a:cubicBezTo>
                  <a:cubicBezTo>
                    <a:pt x="51" y="201"/>
                    <a:pt x="44" y="212"/>
                    <a:pt x="43" y="214"/>
                  </a:cubicBezTo>
                  <a:close/>
                  <a:moveTo>
                    <a:pt x="45" y="205"/>
                  </a:moveTo>
                  <a:cubicBezTo>
                    <a:pt x="45" y="204"/>
                    <a:pt x="44" y="205"/>
                    <a:pt x="45" y="205"/>
                  </a:cubicBezTo>
                  <a:close/>
                  <a:moveTo>
                    <a:pt x="45" y="191"/>
                  </a:moveTo>
                  <a:cubicBezTo>
                    <a:pt x="27" y="201"/>
                    <a:pt x="27" y="201"/>
                    <a:pt x="27" y="201"/>
                  </a:cubicBezTo>
                  <a:cubicBezTo>
                    <a:pt x="28" y="202"/>
                    <a:pt x="29" y="204"/>
                    <a:pt x="29" y="204"/>
                  </a:cubicBezTo>
                  <a:cubicBezTo>
                    <a:pt x="31" y="204"/>
                    <a:pt x="43" y="196"/>
                    <a:pt x="47" y="195"/>
                  </a:cubicBezTo>
                  <a:cubicBezTo>
                    <a:pt x="45" y="191"/>
                    <a:pt x="45" y="191"/>
                    <a:pt x="45" y="191"/>
                  </a:cubicBezTo>
                  <a:close/>
                  <a:moveTo>
                    <a:pt x="38" y="176"/>
                  </a:moveTo>
                  <a:cubicBezTo>
                    <a:pt x="31" y="184"/>
                    <a:pt x="31" y="184"/>
                    <a:pt x="31" y="184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28" y="190"/>
                    <a:pt x="24" y="193"/>
                    <a:pt x="24" y="194"/>
                  </a:cubicBezTo>
                  <a:cubicBezTo>
                    <a:pt x="24" y="194"/>
                    <a:pt x="25" y="197"/>
                    <a:pt x="25" y="198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189"/>
                    <a:pt x="43" y="186"/>
                    <a:pt x="41" y="186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36" y="184"/>
                    <a:pt x="40" y="181"/>
                    <a:pt x="40" y="180"/>
                  </a:cubicBezTo>
                  <a:cubicBezTo>
                    <a:pt x="40" y="180"/>
                    <a:pt x="39" y="177"/>
                    <a:pt x="39" y="176"/>
                  </a:cubicBezTo>
                  <a:cubicBezTo>
                    <a:pt x="38" y="176"/>
                    <a:pt x="38" y="176"/>
                    <a:pt x="38" y="176"/>
                  </a:cubicBezTo>
                  <a:close/>
                  <a:moveTo>
                    <a:pt x="248" y="204"/>
                  </a:moveTo>
                  <a:cubicBezTo>
                    <a:pt x="249" y="200"/>
                    <a:pt x="249" y="200"/>
                    <a:pt x="249" y="200"/>
                  </a:cubicBezTo>
                  <a:cubicBezTo>
                    <a:pt x="234" y="192"/>
                    <a:pt x="234" y="192"/>
                    <a:pt x="234" y="192"/>
                  </a:cubicBezTo>
                  <a:cubicBezTo>
                    <a:pt x="235" y="192"/>
                    <a:pt x="235" y="192"/>
                    <a:pt x="235" y="192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5" y="186"/>
                    <a:pt x="235" y="186"/>
                    <a:pt x="235" y="186"/>
                  </a:cubicBezTo>
                  <a:cubicBezTo>
                    <a:pt x="248" y="185"/>
                    <a:pt x="248" y="185"/>
                    <a:pt x="248" y="185"/>
                  </a:cubicBezTo>
                  <a:cubicBezTo>
                    <a:pt x="248" y="185"/>
                    <a:pt x="254" y="187"/>
                    <a:pt x="255" y="187"/>
                  </a:cubicBezTo>
                  <a:cubicBezTo>
                    <a:pt x="255" y="186"/>
                    <a:pt x="256" y="185"/>
                    <a:pt x="256" y="184"/>
                  </a:cubicBezTo>
                  <a:cubicBezTo>
                    <a:pt x="256" y="183"/>
                    <a:pt x="252" y="182"/>
                    <a:pt x="251" y="181"/>
                  </a:cubicBezTo>
                  <a:cubicBezTo>
                    <a:pt x="248" y="180"/>
                    <a:pt x="249" y="181"/>
                    <a:pt x="246" y="178"/>
                  </a:cubicBezTo>
                  <a:cubicBezTo>
                    <a:pt x="244" y="177"/>
                    <a:pt x="241" y="172"/>
                    <a:pt x="239" y="171"/>
                  </a:cubicBezTo>
                  <a:cubicBezTo>
                    <a:pt x="237" y="175"/>
                    <a:pt x="237" y="175"/>
                    <a:pt x="237" y="175"/>
                  </a:cubicBezTo>
                  <a:cubicBezTo>
                    <a:pt x="245" y="181"/>
                    <a:pt x="245" y="181"/>
                    <a:pt x="245" y="181"/>
                  </a:cubicBezTo>
                  <a:cubicBezTo>
                    <a:pt x="235" y="182"/>
                    <a:pt x="235" y="182"/>
                    <a:pt x="235" y="182"/>
                  </a:cubicBezTo>
                  <a:cubicBezTo>
                    <a:pt x="234" y="183"/>
                    <a:pt x="227" y="199"/>
                    <a:pt x="227" y="199"/>
                  </a:cubicBezTo>
                  <a:cubicBezTo>
                    <a:pt x="227" y="200"/>
                    <a:pt x="229" y="200"/>
                    <a:pt x="230" y="201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48" y="204"/>
                    <a:pt x="248" y="204"/>
                    <a:pt x="248" y="204"/>
                  </a:cubicBezTo>
                  <a:close/>
                  <a:moveTo>
                    <a:pt x="35" y="134"/>
                  </a:moveTo>
                  <a:cubicBezTo>
                    <a:pt x="35" y="106"/>
                    <a:pt x="50" y="80"/>
                    <a:pt x="64" y="65"/>
                  </a:cubicBezTo>
                  <a:cubicBezTo>
                    <a:pt x="72" y="57"/>
                    <a:pt x="80" y="50"/>
                    <a:pt x="92" y="45"/>
                  </a:cubicBezTo>
                  <a:cubicBezTo>
                    <a:pt x="100" y="41"/>
                    <a:pt x="118" y="34"/>
                    <a:pt x="130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72" y="34"/>
                    <a:pt x="198" y="51"/>
                    <a:pt x="212" y="66"/>
                  </a:cubicBezTo>
                  <a:cubicBezTo>
                    <a:pt x="227" y="81"/>
                    <a:pt x="241" y="107"/>
                    <a:pt x="241" y="137"/>
                  </a:cubicBezTo>
                  <a:cubicBezTo>
                    <a:pt x="241" y="168"/>
                    <a:pt x="227" y="193"/>
                    <a:pt x="211" y="208"/>
                  </a:cubicBezTo>
                  <a:cubicBezTo>
                    <a:pt x="203" y="217"/>
                    <a:pt x="194" y="224"/>
                    <a:pt x="182" y="229"/>
                  </a:cubicBezTo>
                  <a:cubicBezTo>
                    <a:pt x="172" y="234"/>
                    <a:pt x="157" y="239"/>
                    <a:pt x="142" y="239"/>
                  </a:cubicBezTo>
                  <a:cubicBezTo>
                    <a:pt x="136" y="239"/>
                    <a:pt x="136" y="239"/>
                    <a:pt x="136" y="239"/>
                  </a:cubicBezTo>
                  <a:cubicBezTo>
                    <a:pt x="81" y="239"/>
                    <a:pt x="35" y="193"/>
                    <a:pt x="35" y="138"/>
                  </a:cubicBezTo>
                  <a:cubicBezTo>
                    <a:pt x="35" y="134"/>
                    <a:pt x="35" y="134"/>
                    <a:pt x="35" y="134"/>
                  </a:cubicBezTo>
                  <a:close/>
                  <a:moveTo>
                    <a:pt x="9" y="141"/>
                  </a:moveTo>
                  <a:cubicBezTo>
                    <a:pt x="9" y="141"/>
                    <a:pt x="8" y="140"/>
                    <a:pt x="8" y="140"/>
                  </a:cubicBezTo>
                  <a:cubicBezTo>
                    <a:pt x="8" y="139"/>
                    <a:pt x="9" y="139"/>
                    <a:pt x="9" y="139"/>
                  </a:cubicBezTo>
                  <a:cubicBezTo>
                    <a:pt x="11" y="139"/>
                    <a:pt x="10" y="139"/>
                    <a:pt x="11" y="140"/>
                  </a:cubicBezTo>
                  <a:cubicBezTo>
                    <a:pt x="9" y="141"/>
                    <a:pt x="10" y="141"/>
                    <a:pt x="9" y="141"/>
                  </a:cubicBezTo>
                  <a:close/>
                  <a:moveTo>
                    <a:pt x="9" y="138"/>
                  </a:moveTo>
                  <a:cubicBezTo>
                    <a:pt x="8" y="138"/>
                    <a:pt x="8" y="137"/>
                    <a:pt x="8" y="136"/>
                  </a:cubicBezTo>
                  <a:cubicBezTo>
                    <a:pt x="8" y="136"/>
                    <a:pt x="9" y="136"/>
                    <a:pt x="9" y="136"/>
                  </a:cubicBezTo>
                  <a:cubicBezTo>
                    <a:pt x="10" y="136"/>
                    <a:pt x="10" y="136"/>
                    <a:pt x="10" y="137"/>
                  </a:cubicBezTo>
                  <a:cubicBezTo>
                    <a:pt x="10" y="137"/>
                    <a:pt x="10" y="138"/>
                    <a:pt x="9" y="138"/>
                  </a:cubicBezTo>
                  <a:close/>
                  <a:moveTo>
                    <a:pt x="28" y="131"/>
                  </a:moveTo>
                  <a:cubicBezTo>
                    <a:pt x="27" y="131"/>
                    <a:pt x="27" y="131"/>
                    <a:pt x="26" y="131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23" y="130"/>
                    <a:pt x="23" y="129"/>
                    <a:pt x="25" y="129"/>
                  </a:cubicBezTo>
                  <a:cubicBezTo>
                    <a:pt x="25" y="129"/>
                    <a:pt x="26" y="130"/>
                    <a:pt x="26" y="130"/>
                  </a:cubicBezTo>
                  <a:cubicBezTo>
                    <a:pt x="27" y="130"/>
                    <a:pt x="29" y="129"/>
                    <a:pt x="29" y="130"/>
                  </a:cubicBezTo>
                  <a:cubicBezTo>
                    <a:pt x="29" y="131"/>
                    <a:pt x="28" y="131"/>
                    <a:pt x="28" y="131"/>
                  </a:cubicBezTo>
                  <a:close/>
                  <a:moveTo>
                    <a:pt x="10" y="123"/>
                  </a:moveTo>
                  <a:cubicBezTo>
                    <a:pt x="10" y="123"/>
                    <a:pt x="9" y="122"/>
                    <a:pt x="9" y="122"/>
                  </a:cubicBezTo>
                  <a:cubicBezTo>
                    <a:pt x="9" y="121"/>
                    <a:pt x="10" y="121"/>
                    <a:pt x="10" y="121"/>
                  </a:cubicBezTo>
                  <a:cubicBezTo>
                    <a:pt x="11" y="121"/>
                    <a:pt x="11" y="122"/>
                    <a:pt x="12" y="123"/>
                  </a:cubicBezTo>
                  <a:cubicBezTo>
                    <a:pt x="10" y="123"/>
                    <a:pt x="10" y="123"/>
                    <a:pt x="10" y="123"/>
                  </a:cubicBezTo>
                  <a:close/>
                  <a:moveTo>
                    <a:pt x="10" y="120"/>
                  </a:moveTo>
                  <a:cubicBezTo>
                    <a:pt x="9" y="120"/>
                    <a:pt x="9" y="119"/>
                    <a:pt x="9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1" y="118"/>
                    <a:pt x="12" y="118"/>
                    <a:pt x="12" y="119"/>
                  </a:cubicBezTo>
                  <a:cubicBezTo>
                    <a:pt x="12" y="120"/>
                    <a:pt x="11" y="120"/>
                    <a:pt x="10" y="120"/>
                  </a:cubicBezTo>
                  <a:close/>
                  <a:moveTo>
                    <a:pt x="249" y="112"/>
                  </a:moveTo>
                  <a:cubicBezTo>
                    <a:pt x="249" y="111"/>
                    <a:pt x="249" y="111"/>
                    <a:pt x="249" y="111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58" y="115"/>
                    <a:pt x="258" y="115"/>
                    <a:pt x="258" y="115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65" y="114"/>
                    <a:pt x="265" y="114"/>
                    <a:pt x="265" y="114"/>
                  </a:cubicBezTo>
                  <a:cubicBezTo>
                    <a:pt x="262" y="118"/>
                    <a:pt x="262" y="118"/>
                    <a:pt x="262" y="118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0"/>
                    <a:pt x="268" y="120"/>
                    <a:pt x="268" y="120"/>
                  </a:cubicBezTo>
                  <a:cubicBezTo>
                    <a:pt x="266" y="123"/>
                    <a:pt x="266" y="123"/>
                    <a:pt x="266" y="123"/>
                  </a:cubicBezTo>
                  <a:cubicBezTo>
                    <a:pt x="263" y="121"/>
                    <a:pt x="263" y="121"/>
                    <a:pt x="263" y="121"/>
                  </a:cubicBezTo>
                  <a:cubicBezTo>
                    <a:pt x="263" y="123"/>
                    <a:pt x="263" y="123"/>
                    <a:pt x="263" y="123"/>
                  </a:cubicBezTo>
                  <a:cubicBezTo>
                    <a:pt x="265" y="124"/>
                    <a:pt x="266" y="123"/>
                    <a:pt x="266" y="126"/>
                  </a:cubicBezTo>
                  <a:cubicBezTo>
                    <a:pt x="264" y="126"/>
                    <a:pt x="264" y="126"/>
                    <a:pt x="264" y="126"/>
                  </a:cubicBezTo>
                  <a:cubicBezTo>
                    <a:pt x="263" y="126"/>
                    <a:pt x="263" y="125"/>
                    <a:pt x="262" y="125"/>
                  </a:cubicBezTo>
                  <a:cubicBezTo>
                    <a:pt x="259" y="125"/>
                    <a:pt x="259" y="125"/>
                    <a:pt x="259" y="125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7"/>
                    <a:pt x="258" y="128"/>
                    <a:pt x="257" y="128"/>
                  </a:cubicBezTo>
                  <a:cubicBezTo>
                    <a:pt x="256" y="128"/>
                    <a:pt x="255" y="123"/>
                    <a:pt x="250" y="123"/>
                  </a:cubicBezTo>
                  <a:cubicBezTo>
                    <a:pt x="251" y="123"/>
                    <a:pt x="252" y="124"/>
                    <a:pt x="252" y="125"/>
                  </a:cubicBezTo>
                  <a:cubicBezTo>
                    <a:pt x="252" y="126"/>
                    <a:pt x="251" y="127"/>
                    <a:pt x="250" y="127"/>
                  </a:cubicBezTo>
                  <a:cubicBezTo>
                    <a:pt x="248" y="127"/>
                    <a:pt x="248" y="124"/>
                    <a:pt x="248" y="123"/>
                  </a:cubicBezTo>
                  <a:cubicBezTo>
                    <a:pt x="246" y="123"/>
                    <a:pt x="246" y="124"/>
                    <a:pt x="245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2" y="124"/>
                    <a:pt x="241" y="122"/>
                    <a:pt x="241" y="121"/>
                  </a:cubicBezTo>
                  <a:cubicBezTo>
                    <a:pt x="241" y="121"/>
                    <a:pt x="244" y="114"/>
                    <a:pt x="245" y="113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19"/>
                    <a:pt x="251" y="119"/>
                    <a:pt x="251" y="119"/>
                  </a:cubicBezTo>
                  <a:cubicBezTo>
                    <a:pt x="253" y="119"/>
                    <a:pt x="253" y="119"/>
                    <a:pt x="253" y="119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47" y="116"/>
                    <a:pt x="247" y="116"/>
                    <a:pt x="247" y="116"/>
                  </a:cubicBezTo>
                  <a:cubicBezTo>
                    <a:pt x="247" y="113"/>
                    <a:pt x="247" y="113"/>
                    <a:pt x="247" y="113"/>
                  </a:cubicBezTo>
                  <a:cubicBezTo>
                    <a:pt x="249" y="112"/>
                    <a:pt x="249" y="112"/>
                    <a:pt x="249" y="112"/>
                  </a:cubicBezTo>
                  <a:close/>
                  <a:moveTo>
                    <a:pt x="253" y="119"/>
                  </a:moveTo>
                  <a:cubicBezTo>
                    <a:pt x="252" y="119"/>
                    <a:pt x="254" y="118"/>
                    <a:pt x="253" y="119"/>
                  </a:cubicBezTo>
                  <a:close/>
                  <a:moveTo>
                    <a:pt x="23" y="99"/>
                  </a:moveTo>
                  <a:cubicBezTo>
                    <a:pt x="25" y="99"/>
                    <a:pt x="25" y="99"/>
                    <a:pt x="25" y="99"/>
                  </a:cubicBezTo>
                  <a:cubicBezTo>
                    <a:pt x="25" y="102"/>
                    <a:pt x="24" y="100"/>
                    <a:pt x="21" y="102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6"/>
                    <a:pt x="22" y="107"/>
                    <a:pt x="22" y="108"/>
                  </a:cubicBezTo>
                  <a:cubicBezTo>
                    <a:pt x="22" y="111"/>
                    <a:pt x="21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7" y="131"/>
                    <a:pt x="18" y="131"/>
                    <a:pt x="18" y="132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8" y="137"/>
                    <a:pt x="17" y="137"/>
                    <a:pt x="15" y="138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1"/>
                    <a:pt x="18" y="142"/>
                    <a:pt x="18" y="143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8" y="145"/>
                    <a:pt x="20" y="147"/>
                    <a:pt x="22" y="147"/>
                  </a:cubicBezTo>
                  <a:cubicBezTo>
                    <a:pt x="22" y="147"/>
                    <a:pt x="23" y="146"/>
                    <a:pt x="24" y="146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5" y="144"/>
                    <a:pt x="25" y="145"/>
                    <a:pt x="25" y="147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153"/>
                    <a:pt x="22" y="154"/>
                    <a:pt x="19" y="154"/>
                  </a:cubicBezTo>
                  <a:cubicBezTo>
                    <a:pt x="19" y="155"/>
                    <a:pt x="19" y="155"/>
                    <a:pt x="20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7" y="155"/>
                    <a:pt x="28" y="153"/>
                    <a:pt x="28" y="150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46"/>
                    <a:pt x="26" y="142"/>
                    <a:pt x="23" y="142"/>
                  </a:cubicBezTo>
                  <a:cubicBezTo>
                    <a:pt x="22" y="142"/>
                    <a:pt x="22" y="142"/>
                    <a:pt x="22" y="144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0" y="144"/>
                    <a:pt x="21" y="143"/>
                    <a:pt x="21" y="140"/>
                  </a:cubicBezTo>
                  <a:cubicBezTo>
                    <a:pt x="19" y="139"/>
                    <a:pt x="19" y="139"/>
                    <a:pt x="19" y="139"/>
                  </a:cubicBezTo>
                  <a:cubicBezTo>
                    <a:pt x="20" y="138"/>
                    <a:pt x="21" y="137"/>
                    <a:pt x="21" y="135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1" y="131"/>
                    <a:pt x="20" y="131"/>
                    <a:pt x="20" y="130"/>
                  </a:cubicBezTo>
                  <a:cubicBezTo>
                    <a:pt x="21" y="129"/>
                    <a:pt x="22" y="127"/>
                    <a:pt x="22" y="124"/>
                  </a:cubicBezTo>
                  <a:cubicBezTo>
                    <a:pt x="22" y="123"/>
                    <a:pt x="21" y="123"/>
                    <a:pt x="21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4" y="110"/>
                    <a:pt x="25" y="110"/>
                    <a:pt x="25" y="109"/>
                  </a:cubicBezTo>
                  <a:cubicBezTo>
                    <a:pt x="25" y="107"/>
                    <a:pt x="24" y="108"/>
                    <a:pt x="24" y="106"/>
                  </a:cubicBezTo>
                  <a:cubicBezTo>
                    <a:pt x="25" y="106"/>
                    <a:pt x="26" y="107"/>
                    <a:pt x="26" y="105"/>
                  </a:cubicBezTo>
                  <a:cubicBezTo>
                    <a:pt x="26" y="104"/>
                    <a:pt x="26" y="105"/>
                    <a:pt x="25" y="103"/>
                  </a:cubicBezTo>
                  <a:cubicBezTo>
                    <a:pt x="27" y="103"/>
                    <a:pt x="28" y="102"/>
                    <a:pt x="28" y="101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99"/>
                    <a:pt x="25" y="97"/>
                    <a:pt x="24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8"/>
                    <a:pt x="22" y="99"/>
                    <a:pt x="23" y="99"/>
                  </a:cubicBezTo>
                  <a:close/>
                  <a:moveTo>
                    <a:pt x="36" y="89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9" y="89"/>
                    <a:pt x="37" y="90"/>
                    <a:pt x="40" y="90"/>
                  </a:cubicBezTo>
                  <a:cubicBezTo>
                    <a:pt x="40" y="89"/>
                    <a:pt x="40" y="88"/>
                    <a:pt x="39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7" y="88"/>
                    <a:pt x="37" y="87"/>
                    <a:pt x="36" y="87"/>
                  </a:cubicBezTo>
                  <a:cubicBezTo>
                    <a:pt x="35" y="87"/>
                    <a:pt x="35" y="87"/>
                    <a:pt x="35" y="88"/>
                  </a:cubicBezTo>
                  <a:cubicBezTo>
                    <a:pt x="35" y="88"/>
                    <a:pt x="35" y="89"/>
                    <a:pt x="36" y="89"/>
                  </a:cubicBezTo>
                  <a:close/>
                  <a:moveTo>
                    <a:pt x="27" y="85"/>
                  </a:moveTo>
                  <a:cubicBezTo>
                    <a:pt x="33" y="85"/>
                    <a:pt x="29" y="88"/>
                    <a:pt x="27" y="92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3" y="97"/>
                    <a:pt x="32" y="98"/>
                    <a:pt x="32" y="103"/>
                  </a:cubicBezTo>
                  <a:cubicBezTo>
                    <a:pt x="33" y="102"/>
                    <a:pt x="35" y="101"/>
                    <a:pt x="35" y="100"/>
                  </a:cubicBezTo>
                  <a:cubicBezTo>
                    <a:pt x="35" y="97"/>
                    <a:pt x="33" y="94"/>
                    <a:pt x="31" y="93"/>
                  </a:cubicBezTo>
                  <a:cubicBezTo>
                    <a:pt x="31" y="91"/>
                    <a:pt x="33" y="87"/>
                    <a:pt x="33" y="86"/>
                  </a:cubicBezTo>
                  <a:cubicBezTo>
                    <a:pt x="33" y="85"/>
                    <a:pt x="30" y="82"/>
                    <a:pt x="28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7" y="85"/>
                    <a:pt x="27" y="85"/>
                    <a:pt x="27" y="85"/>
                  </a:cubicBezTo>
                  <a:close/>
                  <a:moveTo>
                    <a:pt x="252" y="76"/>
                  </a:moveTo>
                  <a:cubicBezTo>
                    <a:pt x="250" y="76"/>
                    <a:pt x="251" y="78"/>
                    <a:pt x="247" y="79"/>
                  </a:cubicBezTo>
                  <a:cubicBezTo>
                    <a:pt x="245" y="79"/>
                    <a:pt x="241" y="79"/>
                    <a:pt x="240" y="79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6"/>
                    <a:pt x="235" y="76"/>
                    <a:pt x="235" y="77"/>
                  </a:cubicBezTo>
                  <a:cubicBezTo>
                    <a:pt x="235" y="78"/>
                    <a:pt x="235" y="78"/>
                    <a:pt x="235" y="79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80"/>
                    <a:pt x="233" y="81"/>
                    <a:pt x="237" y="82"/>
                  </a:cubicBezTo>
                  <a:cubicBezTo>
                    <a:pt x="237" y="84"/>
                    <a:pt x="232" y="85"/>
                    <a:pt x="232" y="87"/>
                  </a:cubicBezTo>
                  <a:cubicBezTo>
                    <a:pt x="232" y="89"/>
                    <a:pt x="233" y="90"/>
                    <a:pt x="233" y="92"/>
                  </a:cubicBezTo>
                  <a:cubicBezTo>
                    <a:pt x="234" y="92"/>
                    <a:pt x="234" y="92"/>
                    <a:pt x="234" y="92"/>
                  </a:cubicBezTo>
                  <a:cubicBezTo>
                    <a:pt x="235" y="87"/>
                    <a:pt x="236" y="86"/>
                    <a:pt x="239" y="82"/>
                  </a:cubicBezTo>
                  <a:cubicBezTo>
                    <a:pt x="240" y="83"/>
                    <a:pt x="242" y="86"/>
                    <a:pt x="243" y="86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5" y="86"/>
                    <a:pt x="245" y="85"/>
                    <a:pt x="245" y="83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2" y="81"/>
                    <a:pt x="242" y="81"/>
                    <a:pt x="242" y="81"/>
                  </a:cubicBezTo>
                  <a:cubicBezTo>
                    <a:pt x="245" y="80"/>
                    <a:pt x="246" y="80"/>
                    <a:pt x="249" y="80"/>
                  </a:cubicBezTo>
                  <a:cubicBezTo>
                    <a:pt x="253" y="80"/>
                    <a:pt x="254" y="76"/>
                    <a:pt x="252" y="76"/>
                  </a:cubicBezTo>
                  <a:close/>
                  <a:moveTo>
                    <a:pt x="236" y="79"/>
                  </a:moveTo>
                  <a:cubicBezTo>
                    <a:pt x="236" y="78"/>
                    <a:pt x="235" y="80"/>
                    <a:pt x="236" y="79"/>
                  </a:cubicBezTo>
                  <a:close/>
                  <a:moveTo>
                    <a:pt x="25" y="76"/>
                  </a:moveTo>
                  <a:cubicBezTo>
                    <a:pt x="27" y="76"/>
                    <a:pt x="28" y="76"/>
                    <a:pt x="28" y="78"/>
                  </a:cubicBezTo>
                  <a:cubicBezTo>
                    <a:pt x="26" y="78"/>
                    <a:pt x="25" y="78"/>
                    <a:pt x="25" y="76"/>
                  </a:cubicBezTo>
                  <a:close/>
                  <a:moveTo>
                    <a:pt x="23" y="73"/>
                  </a:moveTo>
                  <a:cubicBezTo>
                    <a:pt x="25" y="73"/>
                    <a:pt x="25" y="73"/>
                    <a:pt x="25" y="75"/>
                  </a:cubicBezTo>
                  <a:cubicBezTo>
                    <a:pt x="23" y="75"/>
                    <a:pt x="23" y="75"/>
                    <a:pt x="23" y="73"/>
                  </a:cubicBezTo>
                  <a:close/>
                  <a:moveTo>
                    <a:pt x="28" y="75"/>
                  </a:moveTo>
                  <a:cubicBezTo>
                    <a:pt x="27" y="75"/>
                    <a:pt x="26" y="74"/>
                    <a:pt x="26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9" y="73"/>
                    <a:pt x="29" y="74"/>
                    <a:pt x="29" y="75"/>
                  </a:cubicBezTo>
                  <a:cubicBezTo>
                    <a:pt x="28" y="75"/>
                    <a:pt x="28" y="75"/>
                    <a:pt x="28" y="75"/>
                  </a:cubicBezTo>
                  <a:close/>
                  <a:moveTo>
                    <a:pt x="39" y="70"/>
                  </a:move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7" y="71"/>
                    <a:pt x="37" y="72"/>
                  </a:cubicBezTo>
                  <a:cubicBezTo>
                    <a:pt x="37" y="74"/>
                    <a:pt x="36" y="75"/>
                    <a:pt x="35" y="76"/>
                  </a:cubicBezTo>
                  <a:cubicBezTo>
                    <a:pt x="33" y="76"/>
                    <a:pt x="30" y="75"/>
                    <a:pt x="30" y="77"/>
                  </a:cubicBezTo>
                  <a:cubicBezTo>
                    <a:pt x="30" y="79"/>
                    <a:pt x="33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6" y="82"/>
                    <a:pt x="37" y="80"/>
                    <a:pt x="37" y="78"/>
                  </a:cubicBezTo>
                  <a:cubicBezTo>
                    <a:pt x="39" y="79"/>
                    <a:pt x="39" y="80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4"/>
                    <a:pt x="39" y="85"/>
                    <a:pt x="38" y="87"/>
                  </a:cubicBezTo>
                  <a:cubicBezTo>
                    <a:pt x="39" y="87"/>
                    <a:pt x="42" y="85"/>
                    <a:pt x="42" y="84"/>
                  </a:cubicBezTo>
                  <a:cubicBezTo>
                    <a:pt x="42" y="80"/>
                    <a:pt x="40" y="79"/>
                    <a:pt x="39" y="77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2" y="72"/>
                    <a:pt x="45" y="67"/>
                    <a:pt x="46" y="65"/>
                  </a:cubicBezTo>
                  <a:cubicBezTo>
                    <a:pt x="44" y="62"/>
                    <a:pt x="44" y="61"/>
                    <a:pt x="40" y="60"/>
                  </a:cubicBezTo>
                  <a:cubicBezTo>
                    <a:pt x="40" y="66"/>
                    <a:pt x="43" y="62"/>
                    <a:pt x="43" y="64"/>
                  </a:cubicBezTo>
                  <a:cubicBezTo>
                    <a:pt x="43" y="65"/>
                    <a:pt x="40" y="69"/>
                    <a:pt x="39" y="70"/>
                  </a:cubicBezTo>
                  <a:close/>
                  <a:moveTo>
                    <a:pt x="37" y="60"/>
                  </a:moveTo>
                  <a:cubicBezTo>
                    <a:pt x="37" y="59"/>
                    <a:pt x="36" y="58"/>
                    <a:pt x="36" y="58"/>
                  </a:cubicBezTo>
                  <a:cubicBezTo>
                    <a:pt x="35" y="58"/>
                    <a:pt x="34" y="58"/>
                    <a:pt x="34" y="58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7" y="60"/>
                    <a:pt x="37" y="60"/>
                    <a:pt x="37" y="60"/>
                  </a:cubicBezTo>
                  <a:close/>
                  <a:moveTo>
                    <a:pt x="42" y="55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2"/>
                    <a:pt x="42" y="51"/>
                    <a:pt x="41" y="51"/>
                  </a:cubicBezTo>
                  <a:cubicBezTo>
                    <a:pt x="38" y="51"/>
                    <a:pt x="40" y="53"/>
                    <a:pt x="40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5"/>
                    <a:pt x="42" y="55"/>
                    <a:pt x="42" y="55"/>
                  </a:cubicBezTo>
                  <a:close/>
                  <a:moveTo>
                    <a:pt x="50" y="56"/>
                  </a:moveTo>
                  <a:cubicBezTo>
                    <a:pt x="49" y="56"/>
                    <a:pt x="49" y="55"/>
                    <a:pt x="47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5"/>
                    <a:pt x="45" y="56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7" y="62"/>
                    <a:pt x="48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2"/>
                    <a:pt x="50" y="60"/>
                    <a:pt x="52" y="59"/>
                  </a:cubicBezTo>
                  <a:cubicBezTo>
                    <a:pt x="53" y="60"/>
                    <a:pt x="53" y="60"/>
                    <a:pt x="53" y="61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5"/>
                    <a:pt x="51" y="66"/>
                    <a:pt x="51" y="68"/>
                  </a:cubicBezTo>
                  <a:cubicBezTo>
                    <a:pt x="53" y="68"/>
                    <a:pt x="55" y="67"/>
                    <a:pt x="55" y="65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1"/>
                    <a:pt x="54" y="60"/>
                    <a:pt x="53" y="58"/>
                  </a:cubicBezTo>
                  <a:cubicBezTo>
                    <a:pt x="54" y="57"/>
                    <a:pt x="57" y="55"/>
                    <a:pt x="57" y="54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0"/>
                    <a:pt x="54" y="49"/>
                    <a:pt x="52" y="48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1" y="56"/>
                    <a:pt x="50" y="56"/>
                  </a:cubicBezTo>
                  <a:close/>
                  <a:moveTo>
                    <a:pt x="46" y="45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8" y="48"/>
                    <a:pt x="49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49"/>
                    <a:pt x="51" y="47"/>
                    <a:pt x="51" y="45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6" y="43"/>
                    <a:pt x="46" y="44"/>
                    <a:pt x="46" y="45"/>
                  </a:cubicBezTo>
                  <a:close/>
                  <a:moveTo>
                    <a:pt x="214" y="43"/>
                  </a:moveTo>
                  <a:cubicBezTo>
                    <a:pt x="212" y="45"/>
                    <a:pt x="212" y="45"/>
                    <a:pt x="212" y="45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0" y="46"/>
                    <a:pt x="212" y="47"/>
                    <a:pt x="209" y="47"/>
                  </a:cubicBezTo>
                  <a:cubicBezTo>
                    <a:pt x="206" y="48"/>
                    <a:pt x="207" y="48"/>
                    <a:pt x="207" y="51"/>
                  </a:cubicBezTo>
                  <a:cubicBezTo>
                    <a:pt x="211" y="48"/>
                    <a:pt x="211" y="48"/>
                    <a:pt x="211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9" y="51"/>
                    <a:pt x="209" y="51"/>
                    <a:pt x="209" y="51"/>
                  </a:cubicBezTo>
                  <a:cubicBezTo>
                    <a:pt x="207" y="51"/>
                    <a:pt x="203" y="50"/>
                    <a:pt x="203" y="52"/>
                  </a:cubicBezTo>
                  <a:cubicBezTo>
                    <a:pt x="203" y="53"/>
                    <a:pt x="204" y="53"/>
                    <a:pt x="204" y="53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3" y="50"/>
                    <a:pt x="214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8" y="47"/>
                    <a:pt x="218" y="47"/>
                    <a:pt x="218" y="47"/>
                  </a:cubicBezTo>
                  <a:cubicBezTo>
                    <a:pt x="220" y="47"/>
                    <a:pt x="220" y="46"/>
                    <a:pt x="221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23" y="45"/>
                    <a:pt x="223" y="45"/>
                    <a:pt x="223" y="45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5" y="43"/>
                    <a:pt x="225" y="43"/>
                    <a:pt x="225" y="43"/>
                  </a:cubicBezTo>
                  <a:cubicBezTo>
                    <a:pt x="223" y="42"/>
                    <a:pt x="216" y="40"/>
                    <a:pt x="216" y="40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43"/>
                    <a:pt x="214" y="43"/>
                    <a:pt x="214" y="43"/>
                  </a:cubicBezTo>
                  <a:close/>
                  <a:moveTo>
                    <a:pt x="214" y="46"/>
                  </a:moveTo>
                  <a:cubicBezTo>
                    <a:pt x="216" y="44"/>
                    <a:pt x="216" y="44"/>
                    <a:pt x="216" y="4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13" y="45"/>
                    <a:pt x="213" y="45"/>
                    <a:pt x="213" y="45"/>
                  </a:cubicBezTo>
                  <a:cubicBezTo>
                    <a:pt x="214" y="46"/>
                    <a:pt x="214" y="46"/>
                    <a:pt x="214" y="46"/>
                  </a:cubicBezTo>
                  <a:close/>
                  <a:moveTo>
                    <a:pt x="90" y="37"/>
                  </a:moveTo>
                  <a:cubicBezTo>
                    <a:pt x="90" y="36"/>
                    <a:pt x="90" y="36"/>
                    <a:pt x="88" y="36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8"/>
                    <a:pt x="90" y="38"/>
                    <a:pt x="90" y="37"/>
                  </a:cubicBezTo>
                  <a:close/>
                  <a:moveTo>
                    <a:pt x="208" y="44"/>
                  </a:moveTo>
                  <a:cubicBezTo>
                    <a:pt x="207" y="44"/>
                    <a:pt x="207" y="44"/>
                    <a:pt x="207" y="44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202" y="46"/>
                    <a:pt x="201" y="47"/>
                    <a:pt x="200" y="48"/>
                  </a:cubicBezTo>
                  <a:cubicBezTo>
                    <a:pt x="203" y="51"/>
                    <a:pt x="203" y="51"/>
                    <a:pt x="203" y="51"/>
                  </a:cubicBezTo>
                  <a:cubicBezTo>
                    <a:pt x="204" y="50"/>
                    <a:pt x="210" y="45"/>
                    <a:pt x="210" y="44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9" y="37"/>
                    <a:pt x="219" y="37"/>
                    <a:pt x="219" y="37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08" y="40"/>
                    <a:pt x="211" y="40"/>
                    <a:pt x="207" y="42"/>
                  </a:cubicBezTo>
                  <a:cubicBezTo>
                    <a:pt x="208" y="44"/>
                    <a:pt x="208" y="44"/>
                    <a:pt x="208" y="44"/>
                  </a:cubicBezTo>
                  <a:close/>
                  <a:moveTo>
                    <a:pt x="59" y="35"/>
                  </a:moveTo>
                  <a:cubicBezTo>
                    <a:pt x="59" y="37"/>
                    <a:pt x="59" y="37"/>
                    <a:pt x="60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61" y="39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42"/>
                    <a:pt x="64" y="40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4" y="41"/>
                    <a:pt x="63" y="42"/>
                    <a:pt x="63" y="44"/>
                  </a:cubicBezTo>
                  <a:cubicBezTo>
                    <a:pt x="64" y="44"/>
                    <a:pt x="67" y="41"/>
                    <a:pt x="67" y="39"/>
                  </a:cubicBezTo>
                  <a:cubicBezTo>
                    <a:pt x="67" y="38"/>
                    <a:pt x="67" y="38"/>
                    <a:pt x="66" y="38"/>
                  </a:cubicBezTo>
                  <a:cubicBezTo>
                    <a:pt x="64" y="38"/>
                    <a:pt x="65" y="39"/>
                    <a:pt x="62" y="39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7"/>
                    <a:pt x="61" y="37"/>
                    <a:pt x="61" y="39"/>
                  </a:cubicBezTo>
                  <a:close/>
                  <a:moveTo>
                    <a:pt x="58" y="32"/>
                  </a:moveTo>
                  <a:cubicBezTo>
                    <a:pt x="58" y="34"/>
                    <a:pt x="58" y="34"/>
                    <a:pt x="60" y="34"/>
                  </a:cubicBezTo>
                  <a:cubicBezTo>
                    <a:pt x="60" y="32"/>
                    <a:pt x="60" y="32"/>
                    <a:pt x="58" y="32"/>
                  </a:cubicBezTo>
                  <a:close/>
                  <a:moveTo>
                    <a:pt x="62" y="45"/>
                  </a:moveTo>
                  <a:cubicBezTo>
                    <a:pt x="62" y="45"/>
                    <a:pt x="62" y="45"/>
                    <a:pt x="62" y="45"/>
                  </a:cubicBezTo>
                  <a:cubicBezTo>
                    <a:pt x="61" y="45"/>
                    <a:pt x="60" y="44"/>
                    <a:pt x="59" y="44"/>
                  </a:cubicBezTo>
                  <a:cubicBezTo>
                    <a:pt x="59" y="46"/>
                    <a:pt x="61" y="48"/>
                    <a:pt x="63" y="48"/>
                  </a:cubicBezTo>
                  <a:cubicBezTo>
                    <a:pt x="65" y="48"/>
                    <a:pt x="71" y="44"/>
                    <a:pt x="71" y="41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38"/>
                    <a:pt x="69" y="35"/>
                    <a:pt x="68" y="33"/>
                  </a:cubicBezTo>
                  <a:cubicBezTo>
                    <a:pt x="66" y="31"/>
                    <a:pt x="66" y="28"/>
                    <a:pt x="64" y="28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2"/>
                    <a:pt x="70" y="38"/>
                    <a:pt x="70" y="40"/>
                  </a:cubicBezTo>
                  <a:cubicBezTo>
                    <a:pt x="70" y="41"/>
                    <a:pt x="64" y="45"/>
                    <a:pt x="62" y="45"/>
                  </a:cubicBezTo>
                  <a:close/>
                  <a:moveTo>
                    <a:pt x="171" y="23"/>
                  </a:moveTo>
                  <a:cubicBezTo>
                    <a:pt x="172" y="23"/>
                    <a:pt x="178" y="21"/>
                    <a:pt x="179" y="21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6" y="24"/>
                    <a:pt x="176" y="25"/>
                    <a:pt x="174" y="25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2" y="25"/>
                    <a:pt x="172" y="24"/>
                    <a:pt x="171" y="23"/>
                  </a:cubicBezTo>
                  <a:close/>
                  <a:moveTo>
                    <a:pt x="115" y="21"/>
                  </a:moveTo>
                  <a:cubicBezTo>
                    <a:pt x="113" y="21"/>
                    <a:pt x="113" y="19"/>
                    <a:pt x="112" y="19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2"/>
                    <a:pt x="112" y="21"/>
                    <a:pt x="111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24"/>
                    <a:pt x="105" y="22"/>
                    <a:pt x="103" y="24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97" y="26"/>
                    <a:pt x="97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3" y="26"/>
                    <a:pt x="94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8"/>
                    <a:pt x="90" y="28"/>
                    <a:pt x="89" y="29"/>
                  </a:cubicBezTo>
                  <a:cubicBezTo>
                    <a:pt x="86" y="30"/>
                    <a:pt x="88" y="27"/>
                    <a:pt x="88" y="2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7"/>
                    <a:pt x="78" y="28"/>
                    <a:pt x="78" y="30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80" y="30"/>
                    <a:pt x="80" y="29"/>
                    <a:pt x="82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32"/>
                    <a:pt x="77" y="36"/>
                    <a:pt x="75" y="36"/>
                  </a:cubicBezTo>
                  <a:cubicBezTo>
                    <a:pt x="74" y="36"/>
                    <a:pt x="69" y="26"/>
                    <a:pt x="67" y="25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9"/>
                    <a:pt x="74" y="39"/>
                    <a:pt x="76" y="39"/>
                  </a:cubicBezTo>
                  <a:cubicBezTo>
                    <a:pt x="77" y="39"/>
                    <a:pt x="81" y="36"/>
                    <a:pt x="82" y="36"/>
                  </a:cubicBezTo>
                  <a:cubicBezTo>
                    <a:pt x="85" y="34"/>
                    <a:pt x="85" y="33"/>
                    <a:pt x="86" y="30"/>
                  </a:cubicBezTo>
                  <a:cubicBezTo>
                    <a:pt x="87" y="31"/>
                    <a:pt x="87" y="32"/>
                    <a:pt x="89" y="32"/>
                  </a:cubicBezTo>
                  <a:cubicBezTo>
                    <a:pt x="92" y="32"/>
                    <a:pt x="93" y="31"/>
                    <a:pt x="94" y="29"/>
                  </a:cubicBezTo>
                  <a:cubicBezTo>
                    <a:pt x="96" y="30"/>
                    <a:pt x="101" y="28"/>
                    <a:pt x="101" y="26"/>
                  </a:cubicBezTo>
                  <a:cubicBezTo>
                    <a:pt x="102" y="26"/>
                    <a:pt x="103" y="27"/>
                    <a:pt x="103" y="27"/>
                  </a:cubicBezTo>
                  <a:cubicBezTo>
                    <a:pt x="105" y="27"/>
                    <a:pt x="108" y="25"/>
                    <a:pt x="109" y="24"/>
                  </a:cubicBezTo>
                  <a:cubicBezTo>
                    <a:pt x="109" y="24"/>
                    <a:pt x="110" y="25"/>
                    <a:pt x="111" y="25"/>
                  </a:cubicBezTo>
                  <a:cubicBezTo>
                    <a:pt x="112" y="25"/>
                    <a:pt x="112" y="24"/>
                    <a:pt x="113" y="23"/>
                  </a:cubicBezTo>
                  <a:cubicBezTo>
                    <a:pt x="114" y="24"/>
                    <a:pt x="114" y="24"/>
                    <a:pt x="115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8" y="23"/>
                    <a:pt x="118" y="22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8" y="19"/>
                    <a:pt x="117" y="17"/>
                    <a:pt x="115" y="16"/>
                  </a:cubicBezTo>
                  <a:cubicBezTo>
                    <a:pt x="115" y="17"/>
                    <a:pt x="115" y="17"/>
                    <a:pt x="115" y="18"/>
                  </a:cubicBezTo>
                  <a:cubicBezTo>
                    <a:pt x="115" y="19"/>
                    <a:pt x="116" y="20"/>
                    <a:pt x="116" y="21"/>
                  </a:cubicBezTo>
                  <a:cubicBezTo>
                    <a:pt x="116" y="21"/>
                    <a:pt x="116" y="21"/>
                    <a:pt x="115" y="21"/>
                  </a:cubicBezTo>
                  <a:close/>
                  <a:moveTo>
                    <a:pt x="90" y="20"/>
                  </a:moveTo>
                  <a:cubicBezTo>
                    <a:pt x="89" y="19"/>
                    <a:pt x="89" y="20"/>
                    <a:pt x="89" y="18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7"/>
                    <a:pt x="90" y="17"/>
                    <a:pt x="90" y="20"/>
                  </a:cubicBezTo>
                  <a:close/>
                  <a:moveTo>
                    <a:pt x="169" y="18"/>
                  </a:moveTo>
                  <a:cubicBezTo>
                    <a:pt x="167" y="18"/>
                    <a:pt x="167" y="18"/>
                    <a:pt x="167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3" y="21"/>
                    <a:pt x="163" y="21"/>
                    <a:pt x="163" y="21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7"/>
                    <a:pt x="157" y="30"/>
                    <a:pt x="154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3"/>
                    <a:pt x="155" y="34"/>
                    <a:pt x="157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60" y="34"/>
                    <a:pt x="159" y="31"/>
                    <a:pt x="163" y="31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2" y="33"/>
                    <a:pt x="162" y="35"/>
                    <a:pt x="163" y="35"/>
                  </a:cubicBezTo>
                  <a:cubicBezTo>
                    <a:pt x="165" y="35"/>
                    <a:pt x="165" y="33"/>
                    <a:pt x="165" y="32"/>
                  </a:cubicBezTo>
                  <a:cubicBezTo>
                    <a:pt x="166" y="32"/>
                    <a:pt x="167" y="33"/>
                    <a:pt x="168" y="33"/>
                  </a:cubicBezTo>
                  <a:cubicBezTo>
                    <a:pt x="170" y="33"/>
                    <a:pt x="170" y="30"/>
                    <a:pt x="173" y="30"/>
                  </a:cubicBezTo>
                  <a:cubicBezTo>
                    <a:pt x="173" y="31"/>
                    <a:pt x="171" y="31"/>
                    <a:pt x="171" y="34"/>
                  </a:cubicBezTo>
                  <a:cubicBezTo>
                    <a:pt x="171" y="35"/>
                    <a:pt x="172" y="35"/>
                    <a:pt x="173" y="35"/>
                  </a:cubicBezTo>
                  <a:cubicBezTo>
                    <a:pt x="173" y="35"/>
                    <a:pt x="174" y="34"/>
                    <a:pt x="174" y="33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8" y="26"/>
                    <a:pt x="178" y="26"/>
                    <a:pt x="178" y="26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25"/>
                    <a:pt x="171" y="27"/>
                    <a:pt x="168" y="25"/>
                  </a:cubicBezTo>
                  <a:cubicBezTo>
                    <a:pt x="171" y="22"/>
                    <a:pt x="171" y="22"/>
                    <a:pt x="171" y="22"/>
                  </a:cubicBezTo>
                  <a:cubicBezTo>
                    <a:pt x="172" y="22"/>
                    <a:pt x="174" y="22"/>
                    <a:pt x="174" y="21"/>
                  </a:cubicBezTo>
                  <a:cubicBezTo>
                    <a:pt x="174" y="20"/>
                    <a:pt x="173" y="19"/>
                    <a:pt x="173" y="19"/>
                  </a:cubicBezTo>
                  <a:cubicBezTo>
                    <a:pt x="171" y="19"/>
                    <a:pt x="170" y="20"/>
                    <a:pt x="169" y="21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68" y="22"/>
                    <a:pt x="168" y="22"/>
                    <a:pt x="168" y="21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73" y="19"/>
                    <a:pt x="173" y="19"/>
                    <a:pt x="173" y="19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0" y="16"/>
                    <a:pt x="171" y="18"/>
                    <a:pt x="169" y="18"/>
                  </a:cubicBezTo>
                  <a:close/>
                  <a:moveTo>
                    <a:pt x="164" y="28"/>
                  </a:moveTo>
                  <a:cubicBezTo>
                    <a:pt x="157" y="32"/>
                    <a:pt x="157" y="32"/>
                    <a:pt x="157" y="32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4" y="28"/>
                    <a:pt x="164" y="28"/>
                    <a:pt x="164" y="28"/>
                  </a:cubicBezTo>
                  <a:close/>
                  <a:moveTo>
                    <a:pt x="110" y="16"/>
                  </a:moveTo>
                  <a:cubicBezTo>
                    <a:pt x="109" y="16"/>
                    <a:pt x="108" y="16"/>
                    <a:pt x="108" y="15"/>
                  </a:cubicBezTo>
                  <a:cubicBezTo>
                    <a:pt x="108" y="14"/>
                    <a:pt x="109" y="14"/>
                    <a:pt x="109" y="14"/>
                  </a:cubicBezTo>
                  <a:cubicBezTo>
                    <a:pt x="110" y="14"/>
                    <a:pt x="110" y="14"/>
                    <a:pt x="110" y="15"/>
                  </a:cubicBezTo>
                  <a:cubicBezTo>
                    <a:pt x="110" y="16"/>
                    <a:pt x="110" y="16"/>
                    <a:pt x="110" y="16"/>
                  </a:cubicBezTo>
                  <a:close/>
                  <a:moveTo>
                    <a:pt x="113" y="14"/>
                  </a:moveTo>
                  <a:cubicBezTo>
                    <a:pt x="113" y="15"/>
                    <a:pt x="113" y="15"/>
                    <a:pt x="113" y="16"/>
                  </a:cubicBezTo>
                  <a:cubicBezTo>
                    <a:pt x="112" y="15"/>
                    <a:pt x="112" y="15"/>
                    <a:pt x="112" y="14"/>
                  </a:cubicBezTo>
                  <a:cubicBezTo>
                    <a:pt x="112" y="13"/>
                    <a:pt x="112" y="13"/>
                    <a:pt x="112" y="12"/>
                  </a:cubicBezTo>
                  <a:cubicBezTo>
                    <a:pt x="113" y="13"/>
                    <a:pt x="113" y="13"/>
                    <a:pt x="113" y="14"/>
                  </a:cubicBezTo>
                  <a:close/>
                  <a:moveTo>
                    <a:pt x="173" y="8"/>
                  </a:moveTo>
                  <a:cubicBezTo>
                    <a:pt x="173" y="8"/>
                    <a:pt x="173" y="8"/>
                    <a:pt x="173" y="8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7" y="13"/>
                    <a:pt x="176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2" y="16"/>
                    <a:pt x="172" y="15"/>
                    <a:pt x="171" y="15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8"/>
                    <a:pt x="173" y="8"/>
                    <a:pt x="173" y="8"/>
                  </a:cubicBezTo>
                  <a:close/>
                  <a:moveTo>
                    <a:pt x="110" y="13"/>
                  </a:moveTo>
                  <a:cubicBezTo>
                    <a:pt x="110" y="13"/>
                    <a:pt x="109" y="12"/>
                    <a:pt x="109" y="1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0"/>
                    <a:pt x="111" y="11"/>
                    <a:pt x="111" y="12"/>
                  </a:cubicBezTo>
                  <a:cubicBezTo>
                    <a:pt x="111" y="12"/>
                    <a:pt x="111" y="13"/>
                    <a:pt x="110" y="13"/>
                  </a:cubicBezTo>
                  <a:close/>
                  <a:moveTo>
                    <a:pt x="136" y="273"/>
                  </a:moveTo>
                  <a:cubicBezTo>
                    <a:pt x="211" y="273"/>
                    <a:pt x="272" y="212"/>
                    <a:pt x="272" y="138"/>
                  </a:cubicBezTo>
                  <a:cubicBezTo>
                    <a:pt x="272" y="95"/>
                    <a:pt x="254" y="63"/>
                    <a:pt x="233" y="41"/>
                  </a:cubicBezTo>
                  <a:cubicBezTo>
                    <a:pt x="221" y="29"/>
                    <a:pt x="210" y="22"/>
                    <a:pt x="194" y="14"/>
                  </a:cubicBezTo>
                  <a:cubicBezTo>
                    <a:pt x="186" y="10"/>
                    <a:pt x="178" y="7"/>
                    <a:pt x="169" y="5"/>
                  </a:cubicBezTo>
                  <a:cubicBezTo>
                    <a:pt x="166" y="4"/>
                    <a:pt x="158" y="2"/>
                    <a:pt x="155" y="2"/>
                  </a:cubicBezTo>
                  <a:cubicBezTo>
                    <a:pt x="151" y="2"/>
                    <a:pt x="142" y="1"/>
                    <a:pt x="139" y="1"/>
                  </a:cubicBezTo>
                  <a:cubicBezTo>
                    <a:pt x="134" y="0"/>
                    <a:pt x="112" y="2"/>
                    <a:pt x="108" y="4"/>
                  </a:cubicBezTo>
                  <a:cubicBezTo>
                    <a:pt x="99" y="7"/>
                    <a:pt x="91" y="8"/>
                    <a:pt x="83" y="12"/>
                  </a:cubicBezTo>
                  <a:cubicBezTo>
                    <a:pt x="68" y="18"/>
                    <a:pt x="53" y="28"/>
                    <a:pt x="42" y="39"/>
                  </a:cubicBezTo>
                  <a:cubicBezTo>
                    <a:pt x="30" y="50"/>
                    <a:pt x="21" y="62"/>
                    <a:pt x="14" y="78"/>
                  </a:cubicBezTo>
                  <a:cubicBezTo>
                    <a:pt x="7" y="91"/>
                    <a:pt x="0" y="112"/>
                    <a:pt x="0" y="132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61"/>
                    <a:pt x="8" y="185"/>
                    <a:pt x="14" y="196"/>
                  </a:cubicBezTo>
                  <a:cubicBezTo>
                    <a:pt x="22" y="212"/>
                    <a:pt x="30" y="223"/>
                    <a:pt x="42" y="235"/>
                  </a:cubicBezTo>
                  <a:cubicBezTo>
                    <a:pt x="62" y="254"/>
                    <a:pt x="96" y="273"/>
                    <a:pt x="136" y="273"/>
                  </a:cubicBezTo>
                  <a:close/>
                </a:path>
              </a:pathLst>
            </a:custGeom>
            <a:solidFill>
              <a:srgbClr val="FFFFFE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61FC6D19-E844-47CF-A7FC-E6F4BBFB6EA1}"/>
                </a:ext>
              </a:extLst>
            </p:cNvPr>
            <p:cNvSpPr/>
            <p:nvPr/>
          </p:nvSpPr>
          <p:spPr bwMode="auto">
            <a:xfrm>
              <a:off x="10058749" y="557631"/>
              <a:ext cx="272647" cy="307086"/>
            </a:xfrm>
            <a:custGeom>
              <a:avLst/>
              <a:gdLst>
                <a:gd name="T0" fmla="*/ 100 w 162"/>
                <a:gd name="T1" fmla="*/ 131 h 181"/>
                <a:gd name="T2" fmla="*/ 102 w 162"/>
                <a:gd name="T3" fmla="*/ 142 h 181"/>
                <a:gd name="T4" fmla="*/ 98 w 162"/>
                <a:gd name="T5" fmla="*/ 145 h 181"/>
                <a:gd name="T6" fmla="*/ 93 w 162"/>
                <a:gd name="T7" fmla="*/ 140 h 181"/>
                <a:gd name="T8" fmla="*/ 75 w 162"/>
                <a:gd name="T9" fmla="*/ 145 h 181"/>
                <a:gd name="T10" fmla="*/ 76 w 162"/>
                <a:gd name="T11" fmla="*/ 143 h 181"/>
                <a:gd name="T12" fmla="*/ 74 w 162"/>
                <a:gd name="T13" fmla="*/ 139 h 181"/>
                <a:gd name="T14" fmla="*/ 76 w 162"/>
                <a:gd name="T15" fmla="*/ 131 h 181"/>
                <a:gd name="T16" fmla="*/ 62 w 162"/>
                <a:gd name="T17" fmla="*/ 133 h 181"/>
                <a:gd name="T18" fmla="*/ 68 w 162"/>
                <a:gd name="T19" fmla="*/ 132 h 181"/>
                <a:gd name="T20" fmla="*/ 65 w 162"/>
                <a:gd name="T21" fmla="*/ 134 h 181"/>
                <a:gd name="T22" fmla="*/ 82 w 162"/>
                <a:gd name="T23" fmla="*/ 135 h 181"/>
                <a:gd name="T24" fmla="*/ 91 w 162"/>
                <a:gd name="T25" fmla="*/ 134 h 181"/>
                <a:gd name="T26" fmla="*/ 91 w 162"/>
                <a:gd name="T27" fmla="*/ 145 h 181"/>
                <a:gd name="T28" fmla="*/ 88 w 162"/>
                <a:gd name="T29" fmla="*/ 135 h 181"/>
                <a:gd name="T30" fmla="*/ 85 w 162"/>
                <a:gd name="T31" fmla="*/ 135 h 181"/>
                <a:gd name="T32" fmla="*/ 65 w 162"/>
                <a:gd name="T33" fmla="*/ 113 h 181"/>
                <a:gd name="T34" fmla="*/ 63 w 162"/>
                <a:gd name="T35" fmla="*/ 113 h 181"/>
                <a:gd name="T36" fmla="*/ 99 w 162"/>
                <a:gd name="T37" fmla="*/ 123 h 181"/>
                <a:gd name="T38" fmla="*/ 40 w 162"/>
                <a:gd name="T39" fmla="*/ 123 h 181"/>
                <a:gd name="T40" fmla="*/ 59 w 162"/>
                <a:gd name="T41" fmla="*/ 113 h 181"/>
                <a:gd name="T42" fmla="*/ 69 w 162"/>
                <a:gd name="T43" fmla="*/ 113 h 181"/>
                <a:gd name="T44" fmla="*/ 76 w 162"/>
                <a:gd name="T45" fmla="*/ 123 h 181"/>
                <a:gd name="T46" fmla="*/ 85 w 162"/>
                <a:gd name="T47" fmla="*/ 123 h 181"/>
                <a:gd name="T48" fmla="*/ 92 w 162"/>
                <a:gd name="T49" fmla="*/ 113 h 181"/>
                <a:gd name="T50" fmla="*/ 103 w 162"/>
                <a:gd name="T51" fmla="*/ 113 h 181"/>
                <a:gd name="T52" fmla="*/ 122 w 162"/>
                <a:gd name="T53" fmla="*/ 123 h 181"/>
                <a:gd name="T54" fmla="*/ 40 w 162"/>
                <a:gd name="T55" fmla="*/ 123 h 181"/>
                <a:gd name="T56" fmla="*/ 157 w 162"/>
                <a:gd name="T57" fmla="*/ 107 h 181"/>
                <a:gd name="T58" fmla="*/ 156 w 162"/>
                <a:gd name="T59" fmla="*/ 108 h 181"/>
                <a:gd name="T60" fmla="*/ 124 w 162"/>
                <a:gd name="T61" fmla="*/ 122 h 181"/>
                <a:gd name="T62" fmla="*/ 1 w 162"/>
                <a:gd name="T63" fmla="*/ 120 h 181"/>
                <a:gd name="T64" fmla="*/ 14 w 162"/>
                <a:gd name="T65" fmla="*/ 107 h 181"/>
                <a:gd name="T66" fmla="*/ 37 w 162"/>
                <a:gd name="T67" fmla="*/ 104 h 181"/>
                <a:gd name="T68" fmla="*/ 3 w 162"/>
                <a:gd name="T69" fmla="*/ 122 h 181"/>
                <a:gd name="T70" fmla="*/ 82 w 162"/>
                <a:gd name="T71" fmla="*/ 73 h 181"/>
                <a:gd name="T72" fmla="*/ 112 w 162"/>
                <a:gd name="T73" fmla="*/ 82 h 181"/>
                <a:gd name="T74" fmla="*/ 105 w 162"/>
                <a:gd name="T75" fmla="*/ 91 h 181"/>
                <a:gd name="T76" fmla="*/ 41 w 162"/>
                <a:gd name="T77" fmla="*/ 105 h 181"/>
                <a:gd name="T78" fmla="*/ 50 w 162"/>
                <a:gd name="T79" fmla="*/ 82 h 181"/>
                <a:gd name="T80" fmla="*/ 80 w 162"/>
                <a:gd name="T81" fmla="*/ 73 h 181"/>
                <a:gd name="T82" fmla="*/ 66 w 162"/>
                <a:gd name="T83" fmla="*/ 44 h 181"/>
                <a:gd name="T84" fmla="*/ 66 w 162"/>
                <a:gd name="T85" fmla="*/ 49 h 181"/>
                <a:gd name="T86" fmla="*/ 86 w 162"/>
                <a:gd name="T87" fmla="*/ 37 h 181"/>
                <a:gd name="T88" fmla="*/ 112 w 162"/>
                <a:gd name="T89" fmla="*/ 60 h 181"/>
                <a:gd name="T90" fmla="*/ 97 w 162"/>
                <a:gd name="T91" fmla="*/ 35 h 181"/>
                <a:gd name="T92" fmla="*/ 72 w 162"/>
                <a:gd name="T93" fmla="*/ 47 h 181"/>
                <a:gd name="T94" fmla="*/ 12 w 162"/>
                <a:gd name="T95" fmla="*/ 91 h 181"/>
                <a:gd name="T96" fmla="*/ 15 w 162"/>
                <a:gd name="T97" fmla="*/ 147 h 181"/>
                <a:gd name="T98" fmla="*/ 82 w 162"/>
                <a:gd name="T99" fmla="*/ 181 h 181"/>
                <a:gd name="T100" fmla="*/ 150 w 162"/>
                <a:gd name="T101" fmla="*/ 145 h 181"/>
                <a:gd name="T102" fmla="*/ 151 w 162"/>
                <a:gd name="T103" fmla="*/ 92 h 181"/>
                <a:gd name="T104" fmla="*/ 148 w 162"/>
                <a:gd name="T105" fmla="*/ 36 h 181"/>
                <a:gd name="T106" fmla="*/ 85 w 162"/>
                <a:gd name="T107" fmla="*/ 0 h 181"/>
                <a:gd name="T108" fmla="*/ 38 w 162"/>
                <a:gd name="T109" fmla="*/ 27 h 181"/>
                <a:gd name="T110" fmla="*/ 0 w 162"/>
                <a:gd name="T111" fmla="*/ 6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2" h="181">
                  <a:moveTo>
                    <a:pt x="93" y="140"/>
                  </a:moveTo>
                  <a:cubicBezTo>
                    <a:pt x="93" y="138"/>
                    <a:pt x="97" y="131"/>
                    <a:pt x="99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42"/>
                    <a:pt x="102" y="142"/>
                    <a:pt x="102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0" y="145"/>
                    <a:pt x="100" y="145"/>
                    <a:pt x="100" y="145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3" y="140"/>
                    <a:pt x="93" y="140"/>
                    <a:pt x="93" y="140"/>
                  </a:cubicBezTo>
                  <a:close/>
                  <a:moveTo>
                    <a:pt x="80" y="140"/>
                  </a:moveTo>
                  <a:cubicBezTo>
                    <a:pt x="80" y="142"/>
                    <a:pt x="78" y="145"/>
                    <a:pt x="76" y="145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73" y="145"/>
                    <a:pt x="72" y="143"/>
                    <a:pt x="71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2"/>
                    <a:pt x="75" y="143"/>
                    <a:pt x="76" y="143"/>
                  </a:cubicBezTo>
                  <a:cubicBezTo>
                    <a:pt x="76" y="143"/>
                    <a:pt x="77" y="142"/>
                    <a:pt x="77" y="142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3" y="138"/>
                    <a:pt x="71" y="138"/>
                    <a:pt x="71" y="136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2"/>
                    <a:pt x="74" y="131"/>
                    <a:pt x="76" y="131"/>
                  </a:cubicBezTo>
                  <a:cubicBezTo>
                    <a:pt x="78" y="131"/>
                    <a:pt x="80" y="133"/>
                    <a:pt x="80" y="135"/>
                  </a:cubicBezTo>
                  <a:cubicBezTo>
                    <a:pt x="80" y="140"/>
                    <a:pt x="80" y="140"/>
                    <a:pt x="80" y="140"/>
                  </a:cubicBezTo>
                  <a:close/>
                  <a:moveTo>
                    <a:pt x="62" y="133"/>
                  </a:moveTo>
                  <a:cubicBezTo>
                    <a:pt x="63" y="132"/>
                    <a:pt x="65" y="131"/>
                    <a:pt x="66" y="131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8" y="131"/>
                    <a:pt x="68" y="131"/>
                    <a:pt x="68" y="132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5" y="145"/>
                    <a:pt x="65" y="145"/>
                    <a:pt x="65" y="145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3"/>
                    <a:pt x="62" y="133"/>
                    <a:pt x="62" y="133"/>
                  </a:cubicBezTo>
                  <a:close/>
                  <a:moveTo>
                    <a:pt x="82" y="135"/>
                  </a:moveTo>
                  <a:cubicBezTo>
                    <a:pt x="82" y="132"/>
                    <a:pt x="83" y="131"/>
                    <a:pt x="86" y="131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9" y="131"/>
                    <a:pt x="91" y="133"/>
                    <a:pt x="91" y="134"/>
                  </a:cubicBezTo>
                  <a:cubicBezTo>
                    <a:pt x="91" y="138"/>
                    <a:pt x="87" y="140"/>
                    <a:pt x="85" y="142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1" y="145"/>
                    <a:pt x="91" y="145"/>
                    <a:pt x="91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1"/>
                    <a:pt x="88" y="137"/>
                    <a:pt x="88" y="135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3"/>
                    <a:pt x="87" y="133"/>
                    <a:pt x="86" y="133"/>
                  </a:cubicBezTo>
                  <a:cubicBezTo>
                    <a:pt x="85" y="133"/>
                    <a:pt x="86" y="134"/>
                    <a:pt x="85" y="135"/>
                  </a:cubicBezTo>
                  <a:cubicBezTo>
                    <a:pt x="82" y="135"/>
                    <a:pt x="82" y="135"/>
                    <a:pt x="82" y="135"/>
                  </a:cubicBezTo>
                  <a:close/>
                  <a:moveTo>
                    <a:pt x="63" y="113"/>
                  </a:moveTo>
                  <a:cubicBezTo>
                    <a:pt x="65" y="113"/>
                    <a:pt x="65" y="113"/>
                    <a:pt x="65" y="113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13"/>
                    <a:pt x="63" y="113"/>
                    <a:pt x="63" y="113"/>
                  </a:cubicBezTo>
                  <a:close/>
                  <a:moveTo>
                    <a:pt x="97" y="113"/>
                  </a:moveTo>
                  <a:cubicBezTo>
                    <a:pt x="99" y="113"/>
                    <a:pt x="99" y="113"/>
                    <a:pt x="99" y="11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13"/>
                    <a:pt x="97" y="113"/>
                    <a:pt x="97" y="113"/>
                  </a:cubicBezTo>
                  <a:close/>
                  <a:moveTo>
                    <a:pt x="40" y="123"/>
                  </a:moveTo>
                  <a:cubicBezTo>
                    <a:pt x="61" y="123"/>
                    <a:pt x="61" y="123"/>
                    <a:pt x="61" y="123"/>
                  </a:cubicBezTo>
                  <a:cubicBezTo>
                    <a:pt x="61" y="113"/>
                    <a:pt x="61" y="113"/>
                    <a:pt x="61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3" y="113"/>
                    <a:pt x="103" y="113"/>
                    <a:pt x="103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122" y="123"/>
                    <a:pt x="122" y="123"/>
                    <a:pt x="122" y="123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23"/>
                    <a:pt x="40" y="123"/>
                    <a:pt x="40" y="123"/>
                  </a:cubicBezTo>
                  <a:close/>
                  <a:moveTo>
                    <a:pt x="124" y="104"/>
                  </a:moveTo>
                  <a:cubicBezTo>
                    <a:pt x="156" y="104"/>
                    <a:pt x="156" y="104"/>
                    <a:pt x="156" y="104"/>
                  </a:cubicBezTo>
                  <a:cubicBezTo>
                    <a:pt x="157" y="104"/>
                    <a:pt x="157" y="105"/>
                    <a:pt x="157" y="107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8" y="108"/>
                    <a:pt x="160" y="116"/>
                    <a:pt x="160" y="118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24" y="122"/>
                    <a:pt x="124" y="122"/>
                    <a:pt x="124" y="122"/>
                  </a:cubicBezTo>
                  <a:cubicBezTo>
                    <a:pt x="124" y="104"/>
                    <a:pt x="124" y="104"/>
                    <a:pt x="124" y="104"/>
                  </a:cubicBezTo>
                  <a:close/>
                  <a:moveTo>
                    <a:pt x="3" y="122"/>
                  </a:moveTo>
                  <a:cubicBezTo>
                    <a:pt x="2" y="122"/>
                    <a:pt x="1" y="121"/>
                    <a:pt x="1" y="120"/>
                  </a:cubicBezTo>
                  <a:cubicBezTo>
                    <a:pt x="1" y="117"/>
                    <a:pt x="3" y="108"/>
                    <a:pt x="5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5"/>
                    <a:pt x="4" y="104"/>
                    <a:pt x="6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4"/>
                    <a:pt x="38" y="104"/>
                    <a:pt x="38" y="105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" y="122"/>
                    <a:pt x="3" y="122"/>
                    <a:pt x="3" y="122"/>
                  </a:cubicBezTo>
                  <a:close/>
                  <a:moveTo>
                    <a:pt x="80" y="60"/>
                  </a:moveTo>
                  <a:cubicBezTo>
                    <a:pt x="82" y="60"/>
                    <a:pt x="82" y="60"/>
                    <a:pt x="82" y="60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60"/>
                    <a:pt x="80" y="60"/>
                    <a:pt x="80" y="60"/>
                  </a:cubicBezTo>
                  <a:close/>
                  <a:moveTo>
                    <a:pt x="72" y="47"/>
                  </a:moveTo>
                  <a:cubicBezTo>
                    <a:pt x="66" y="44"/>
                    <a:pt x="66" y="44"/>
                    <a:pt x="66" y="44"/>
                  </a:cubicBezTo>
                  <a:cubicBezTo>
                    <a:pt x="65" y="49"/>
                    <a:pt x="50" y="57"/>
                    <a:pt x="46" y="61"/>
                  </a:cubicBezTo>
                  <a:cubicBezTo>
                    <a:pt x="51" y="59"/>
                    <a:pt x="53" y="58"/>
                    <a:pt x="57" y="56"/>
                  </a:cubicBezTo>
                  <a:cubicBezTo>
                    <a:pt x="62" y="54"/>
                    <a:pt x="63" y="51"/>
                    <a:pt x="66" y="49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6" y="52"/>
                    <a:pt x="84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7" y="39"/>
                    <a:pt x="91" y="45"/>
                    <a:pt x="93" y="45"/>
                  </a:cubicBezTo>
                  <a:cubicBezTo>
                    <a:pt x="94" y="45"/>
                    <a:pt x="95" y="45"/>
                    <a:pt x="96" y="44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58"/>
                    <a:pt x="106" y="50"/>
                    <a:pt x="104" y="48"/>
                  </a:cubicBezTo>
                  <a:cubicBezTo>
                    <a:pt x="103" y="46"/>
                    <a:pt x="98" y="37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2" y="35"/>
                    <a:pt x="79" y="43"/>
                    <a:pt x="72" y="47"/>
                  </a:cubicBezTo>
                  <a:close/>
                  <a:moveTo>
                    <a:pt x="0" y="63"/>
                  </a:moveTo>
                  <a:cubicBezTo>
                    <a:pt x="0" y="70"/>
                    <a:pt x="2" y="75"/>
                    <a:pt x="4" y="79"/>
                  </a:cubicBezTo>
                  <a:cubicBezTo>
                    <a:pt x="6" y="84"/>
                    <a:pt x="10" y="87"/>
                    <a:pt x="12" y="91"/>
                  </a:cubicBezTo>
                  <a:cubicBezTo>
                    <a:pt x="8" y="96"/>
                    <a:pt x="0" y="106"/>
                    <a:pt x="0" y="11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3"/>
                    <a:pt x="8" y="144"/>
                    <a:pt x="15" y="147"/>
                  </a:cubicBezTo>
                  <a:cubicBezTo>
                    <a:pt x="26" y="152"/>
                    <a:pt x="29" y="153"/>
                    <a:pt x="46" y="153"/>
                  </a:cubicBezTo>
                  <a:cubicBezTo>
                    <a:pt x="50" y="161"/>
                    <a:pt x="52" y="167"/>
                    <a:pt x="58" y="173"/>
                  </a:cubicBezTo>
                  <a:cubicBezTo>
                    <a:pt x="64" y="177"/>
                    <a:pt x="73" y="181"/>
                    <a:pt x="82" y="181"/>
                  </a:cubicBezTo>
                  <a:cubicBezTo>
                    <a:pt x="98" y="181"/>
                    <a:pt x="111" y="167"/>
                    <a:pt x="114" y="154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34" y="154"/>
                    <a:pt x="145" y="149"/>
                    <a:pt x="150" y="145"/>
                  </a:cubicBezTo>
                  <a:cubicBezTo>
                    <a:pt x="156" y="140"/>
                    <a:pt x="161" y="131"/>
                    <a:pt x="161" y="121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1" y="108"/>
                    <a:pt x="155" y="98"/>
                    <a:pt x="151" y="92"/>
                  </a:cubicBezTo>
                  <a:cubicBezTo>
                    <a:pt x="156" y="85"/>
                    <a:pt x="162" y="77"/>
                    <a:pt x="162" y="66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51"/>
                    <a:pt x="154" y="41"/>
                    <a:pt x="148" y="36"/>
                  </a:cubicBezTo>
                  <a:cubicBezTo>
                    <a:pt x="142" y="31"/>
                    <a:pt x="130" y="29"/>
                    <a:pt x="118" y="29"/>
                  </a:cubicBezTo>
                  <a:cubicBezTo>
                    <a:pt x="114" y="21"/>
                    <a:pt x="113" y="17"/>
                    <a:pt x="106" y="10"/>
                  </a:cubicBezTo>
                  <a:cubicBezTo>
                    <a:pt x="102" y="6"/>
                    <a:pt x="9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4" y="0"/>
                    <a:pt x="56" y="15"/>
                    <a:pt x="48" y="29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17" y="28"/>
                    <a:pt x="0" y="42"/>
                    <a:pt x="0" y="6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FFFFE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4FEC9A7A-4BD8-4162-BD2F-640008B18004}"/>
                </a:ext>
              </a:extLst>
            </p:cNvPr>
            <p:cNvSpPr/>
            <p:nvPr/>
          </p:nvSpPr>
          <p:spPr bwMode="auto">
            <a:xfrm>
              <a:off x="10023489" y="539181"/>
              <a:ext cx="346446" cy="347266"/>
            </a:xfrm>
            <a:custGeom>
              <a:avLst/>
              <a:gdLst>
                <a:gd name="T0" fmla="*/ 21 w 206"/>
                <a:gd name="T1" fmla="*/ 74 h 205"/>
                <a:gd name="T2" fmla="*/ 21 w 206"/>
                <a:gd name="T3" fmla="*/ 71 h 205"/>
                <a:gd name="T4" fmla="*/ 56 w 206"/>
                <a:gd name="T5" fmla="*/ 39 h 205"/>
                <a:gd name="T6" fmla="*/ 59 w 206"/>
                <a:gd name="T7" fmla="*/ 38 h 205"/>
                <a:gd name="T8" fmla="*/ 69 w 206"/>
                <a:gd name="T9" fmla="*/ 40 h 205"/>
                <a:gd name="T10" fmla="*/ 106 w 206"/>
                <a:gd name="T11" fmla="*/ 11 h 205"/>
                <a:gd name="T12" fmla="*/ 106 w 206"/>
                <a:gd name="T13" fmla="*/ 11 h 205"/>
                <a:gd name="T14" fmla="*/ 127 w 206"/>
                <a:gd name="T15" fmla="*/ 21 h 205"/>
                <a:gd name="T16" fmla="*/ 139 w 206"/>
                <a:gd name="T17" fmla="*/ 40 h 205"/>
                <a:gd name="T18" fmla="*/ 169 w 206"/>
                <a:gd name="T19" fmla="*/ 47 h 205"/>
                <a:gd name="T20" fmla="*/ 183 w 206"/>
                <a:gd name="T21" fmla="*/ 72 h 205"/>
                <a:gd name="T22" fmla="*/ 183 w 206"/>
                <a:gd name="T23" fmla="*/ 77 h 205"/>
                <a:gd name="T24" fmla="*/ 172 w 206"/>
                <a:gd name="T25" fmla="*/ 103 h 205"/>
                <a:gd name="T26" fmla="*/ 182 w 206"/>
                <a:gd name="T27" fmla="*/ 129 h 205"/>
                <a:gd name="T28" fmla="*/ 182 w 206"/>
                <a:gd name="T29" fmla="*/ 132 h 205"/>
                <a:gd name="T30" fmla="*/ 171 w 206"/>
                <a:gd name="T31" fmla="*/ 156 h 205"/>
                <a:gd name="T32" fmla="*/ 146 w 206"/>
                <a:gd name="T33" fmla="*/ 165 h 205"/>
                <a:gd name="T34" fmla="*/ 135 w 206"/>
                <a:gd name="T35" fmla="*/ 165 h 205"/>
                <a:gd name="T36" fmla="*/ 103 w 206"/>
                <a:gd name="T37" fmla="*/ 192 h 205"/>
                <a:gd name="T38" fmla="*/ 79 w 206"/>
                <a:gd name="T39" fmla="*/ 184 h 205"/>
                <a:gd name="T40" fmla="*/ 67 w 206"/>
                <a:gd name="T41" fmla="*/ 164 h 205"/>
                <a:gd name="T42" fmla="*/ 36 w 206"/>
                <a:gd name="T43" fmla="*/ 158 h 205"/>
                <a:gd name="T44" fmla="*/ 21 w 206"/>
                <a:gd name="T45" fmla="*/ 135 h 205"/>
                <a:gd name="T46" fmla="*/ 21 w 206"/>
                <a:gd name="T47" fmla="*/ 127 h 205"/>
                <a:gd name="T48" fmla="*/ 33 w 206"/>
                <a:gd name="T49" fmla="*/ 102 h 205"/>
                <a:gd name="T50" fmla="*/ 25 w 206"/>
                <a:gd name="T51" fmla="*/ 90 h 205"/>
                <a:gd name="T52" fmla="*/ 21 w 206"/>
                <a:gd name="T53" fmla="*/ 74 h 205"/>
                <a:gd name="T54" fmla="*/ 0 w 206"/>
                <a:gd name="T55" fmla="*/ 100 h 205"/>
                <a:gd name="T56" fmla="*/ 0 w 206"/>
                <a:gd name="T57" fmla="*/ 104 h 205"/>
                <a:gd name="T58" fmla="*/ 101 w 206"/>
                <a:gd name="T59" fmla="*/ 205 h 205"/>
                <a:gd name="T60" fmla="*/ 107 w 206"/>
                <a:gd name="T61" fmla="*/ 205 h 205"/>
                <a:gd name="T62" fmla="*/ 147 w 206"/>
                <a:gd name="T63" fmla="*/ 195 h 205"/>
                <a:gd name="T64" fmla="*/ 176 w 206"/>
                <a:gd name="T65" fmla="*/ 174 h 205"/>
                <a:gd name="T66" fmla="*/ 206 w 206"/>
                <a:gd name="T67" fmla="*/ 103 h 205"/>
                <a:gd name="T68" fmla="*/ 177 w 206"/>
                <a:gd name="T69" fmla="*/ 32 h 205"/>
                <a:gd name="T70" fmla="*/ 109 w 206"/>
                <a:gd name="T71" fmla="*/ 0 h 205"/>
                <a:gd name="T72" fmla="*/ 95 w 206"/>
                <a:gd name="T73" fmla="*/ 0 h 205"/>
                <a:gd name="T74" fmla="*/ 57 w 206"/>
                <a:gd name="T75" fmla="*/ 11 h 205"/>
                <a:gd name="T76" fmla="*/ 29 w 206"/>
                <a:gd name="T77" fmla="*/ 31 h 205"/>
                <a:gd name="T78" fmla="*/ 0 w 206"/>
                <a:gd name="T79" fmla="*/ 10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6" h="205">
                  <a:moveTo>
                    <a:pt x="21" y="74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21" y="53"/>
                    <a:pt x="38" y="39"/>
                    <a:pt x="56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77" y="26"/>
                    <a:pt x="85" y="11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16" y="11"/>
                    <a:pt x="123" y="17"/>
                    <a:pt x="127" y="21"/>
                  </a:cubicBezTo>
                  <a:cubicBezTo>
                    <a:pt x="134" y="28"/>
                    <a:pt x="135" y="32"/>
                    <a:pt x="139" y="40"/>
                  </a:cubicBezTo>
                  <a:cubicBezTo>
                    <a:pt x="151" y="40"/>
                    <a:pt x="163" y="42"/>
                    <a:pt x="169" y="47"/>
                  </a:cubicBezTo>
                  <a:cubicBezTo>
                    <a:pt x="175" y="52"/>
                    <a:pt x="183" y="62"/>
                    <a:pt x="183" y="72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88"/>
                    <a:pt x="177" y="96"/>
                    <a:pt x="172" y="103"/>
                  </a:cubicBezTo>
                  <a:cubicBezTo>
                    <a:pt x="176" y="109"/>
                    <a:pt x="182" y="119"/>
                    <a:pt x="182" y="129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42"/>
                    <a:pt x="177" y="151"/>
                    <a:pt x="171" y="156"/>
                  </a:cubicBezTo>
                  <a:cubicBezTo>
                    <a:pt x="166" y="160"/>
                    <a:pt x="155" y="165"/>
                    <a:pt x="146" y="165"/>
                  </a:cubicBezTo>
                  <a:cubicBezTo>
                    <a:pt x="135" y="165"/>
                    <a:pt x="135" y="165"/>
                    <a:pt x="135" y="165"/>
                  </a:cubicBezTo>
                  <a:cubicBezTo>
                    <a:pt x="132" y="178"/>
                    <a:pt x="119" y="192"/>
                    <a:pt x="103" y="192"/>
                  </a:cubicBezTo>
                  <a:cubicBezTo>
                    <a:pt x="94" y="192"/>
                    <a:pt x="85" y="188"/>
                    <a:pt x="79" y="184"/>
                  </a:cubicBezTo>
                  <a:cubicBezTo>
                    <a:pt x="73" y="178"/>
                    <a:pt x="71" y="172"/>
                    <a:pt x="67" y="164"/>
                  </a:cubicBezTo>
                  <a:cubicBezTo>
                    <a:pt x="50" y="164"/>
                    <a:pt x="47" y="163"/>
                    <a:pt x="36" y="158"/>
                  </a:cubicBezTo>
                  <a:cubicBezTo>
                    <a:pt x="29" y="155"/>
                    <a:pt x="21" y="144"/>
                    <a:pt x="21" y="135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1" y="117"/>
                    <a:pt x="29" y="107"/>
                    <a:pt x="33" y="102"/>
                  </a:cubicBezTo>
                  <a:cubicBezTo>
                    <a:pt x="31" y="98"/>
                    <a:pt x="27" y="95"/>
                    <a:pt x="25" y="90"/>
                  </a:cubicBezTo>
                  <a:cubicBezTo>
                    <a:pt x="23" y="86"/>
                    <a:pt x="21" y="81"/>
                    <a:pt x="21" y="74"/>
                  </a:cubicBezTo>
                  <a:close/>
                  <a:moveTo>
                    <a:pt x="0" y="10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59"/>
                    <a:pt x="46" y="205"/>
                    <a:pt x="101" y="205"/>
                  </a:cubicBezTo>
                  <a:cubicBezTo>
                    <a:pt x="107" y="205"/>
                    <a:pt x="107" y="205"/>
                    <a:pt x="107" y="205"/>
                  </a:cubicBezTo>
                  <a:cubicBezTo>
                    <a:pt x="122" y="205"/>
                    <a:pt x="137" y="200"/>
                    <a:pt x="147" y="195"/>
                  </a:cubicBezTo>
                  <a:cubicBezTo>
                    <a:pt x="159" y="190"/>
                    <a:pt x="168" y="183"/>
                    <a:pt x="176" y="174"/>
                  </a:cubicBezTo>
                  <a:cubicBezTo>
                    <a:pt x="192" y="159"/>
                    <a:pt x="206" y="134"/>
                    <a:pt x="206" y="103"/>
                  </a:cubicBezTo>
                  <a:cubicBezTo>
                    <a:pt x="206" y="73"/>
                    <a:pt x="192" y="47"/>
                    <a:pt x="177" y="32"/>
                  </a:cubicBezTo>
                  <a:cubicBezTo>
                    <a:pt x="163" y="17"/>
                    <a:pt x="137" y="0"/>
                    <a:pt x="109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3" y="0"/>
                    <a:pt x="65" y="7"/>
                    <a:pt x="57" y="11"/>
                  </a:cubicBezTo>
                  <a:cubicBezTo>
                    <a:pt x="45" y="16"/>
                    <a:pt x="37" y="23"/>
                    <a:pt x="29" y="31"/>
                  </a:cubicBezTo>
                  <a:cubicBezTo>
                    <a:pt x="15" y="46"/>
                    <a:pt x="0" y="72"/>
                    <a:pt x="0" y="100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CDF0B989-79BE-4F07-B9D3-0204AA4E69FD}"/>
                </a:ext>
              </a:extLst>
            </p:cNvPr>
            <p:cNvSpPr/>
            <p:nvPr/>
          </p:nvSpPr>
          <p:spPr bwMode="auto">
            <a:xfrm>
              <a:off x="9957890" y="476452"/>
              <a:ext cx="470674" cy="474364"/>
            </a:xfrm>
            <a:custGeom>
              <a:avLst/>
              <a:gdLst>
                <a:gd name="T0" fmla="*/ 140 w 280"/>
                <a:gd name="T1" fmla="*/ 276 h 280"/>
                <a:gd name="T2" fmla="*/ 46 w 280"/>
                <a:gd name="T3" fmla="*/ 238 h 280"/>
                <a:gd name="T4" fmla="*/ 18 w 280"/>
                <a:gd name="T5" fmla="*/ 199 h 280"/>
                <a:gd name="T6" fmla="*/ 4 w 280"/>
                <a:gd name="T7" fmla="*/ 147 h 280"/>
                <a:gd name="T8" fmla="*/ 4 w 280"/>
                <a:gd name="T9" fmla="*/ 135 h 280"/>
                <a:gd name="T10" fmla="*/ 18 w 280"/>
                <a:gd name="T11" fmla="*/ 81 h 280"/>
                <a:gd name="T12" fmla="*/ 46 w 280"/>
                <a:gd name="T13" fmla="*/ 42 h 280"/>
                <a:gd name="T14" fmla="*/ 87 w 280"/>
                <a:gd name="T15" fmla="*/ 15 h 280"/>
                <a:gd name="T16" fmla="*/ 112 w 280"/>
                <a:gd name="T17" fmla="*/ 7 h 280"/>
                <a:gd name="T18" fmla="*/ 143 w 280"/>
                <a:gd name="T19" fmla="*/ 4 h 280"/>
                <a:gd name="T20" fmla="*/ 159 w 280"/>
                <a:gd name="T21" fmla="*/ 5 h 280"/>
                <a:gd name="T22" fmla="*/ 173 w 280"/>
                <a:gd name="T23" fmla="*/ 8 h 280"/>
                <a:gd name="T24" fmla="*/ 198 w 280"/>
                <a:gd name="T25" fmla="*/ 17 h 280"/>
                <a:gd name="T26" fmla="*/ 237 w 280"/>
                <a:gd name="T27" fmla="*/ 44 h 280"/>
                <a:gd name="T28" fmla="*/ 276 w 280"/>
                <a:gd name="T29" fmla="*/ 141 h 280"/>
                <a:gd name="T30" fmla="*/ 140 w 280"/>
                <a:gd name="T31" fmla="*/ 276 h 280"/>
                <a:gd name="T32" fmla="*/ 0 w 280"/>
                <a:gd name="T33" fmla="*/ 143 h 280"/>
                <a:gd name="T34" fmla="*/ 13 w 280"/>
                <a:gd name="T35" fmla="*/ 199 h 280"/>
                <a:gd name="T36" fmla="*/ 41 w 280"/>
                <a:gd name="T37" fmla="*/ 239 h 280"/>
                <a:gd name="T38" fmla="*/ 138 w 280"/>
                <a:gd name="T39" fmla="*/ 280 h 280"/>
                <a:gd name="T40" fmla="*/ 143 w 280"/>
                <a:gd name="T41" fmla="*/ 280 h 280"/>
                <a:gd name="T42" fmla="*/ 239 w 280"/>
                <a:gd name="T43" fmla="*/ 240 h 280"/>
                <a:gd name="T44" fmla="*/ 280 w 280"/>
                <a:gd name="T45" fmla="*/ 146 h 280"/>
                <a:gd name="T46" fmla="*/ 280 w 280"/>
                <a:gd name="T47" fmla="*/ 137 h 280"/>
                <a:gd name="T48" fmla="*/ 142 w 280"/>
                <a:gd name="T49" fmla="*/ 0 h 280"/>
                <a:gd name="T50" fmla="*/ 136 w 280"/>
                <a:gd name="T51" fmla="*/ 0 h 280"/>
                <a:gd name="T52" fmla="*/ 80 w 280"/>
                <a:gd name="T53" fmla="*/ 13 h 280"/>
                <a:gd name="T54" fmla="*/ 40 w 280"/>
                <a:gd name="T55" fmla="*/ 42 h 280"/>
                <a:gd name="T56" fmla="*/ 0 w 280"/>
                <a:gd name="T57" fmla="*/ 142 h 280"/>
                <a:gd name="T58" fmla="*/ 0 w 280"/>
                <a:gd name="T59" fmla="*/ 14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0" h="280">
                  <a:moveTo>
                    <a:pt x="140" y="276"/>
                  </a:moveTo>
                  <a:cubicBezTo>
                    <a:pt x="100" y="276"/>
                    <a:pt x="66" y="257"/>
                    <a:pt x="46" y="238"/>
                  </a:cubicBezTo>
                  <a:cubicBezTo>
                    <a:pt x="34" y="226"/>
                    <a:pt x="26" y="215"/>
                    <a:pt x="18" y="199"/>
                  </a:cubicBezTo>
                  <a:cubicBezTo>
                    <a:pt x="12" y="188"/>
                    <a:pt x="4" y="164"/>
                    <a:pt x="4" y="147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15"/>
                    <a:pt x="11" y="94"/>
                    <a:pt x="18" y="81"/>
                  </a:cubicBezTo>
                  <a:cubicBezTo>
                    <a:pt x="25" y="65"/>
                    <a:pt x="34" y="53"/>
                    <a:pt x="46" y="42"/>
                  </a:cubicBezTo>
                  <a:cubicBezTo>
                    <a:pt x="57" y="31"/>
                    <a:pt x="72" y="21"/>
                    <a:pt x="87" y="15"/>
                  </a:cubicBezTo>
                  <a:cubicBezTo>
                    <a:pt x="95" y="11"/>
                    <a:pt x="103" y="10"/>
                    <a:pt x="112" y="7"/>
                  </a:cubicBezTo>
                  <a:cubicBezTo>
                    <a:pt x="116" y="5"/>
                    <a:pt x="138" y="3"/>
                    <a:pt x="143" y="4"/>
                  </a:cubicBezTo>
                  <a:cubicBezTo>
                    <a:pt x="146" y="4"/>
                    <a:pt x="155" y="5"/>
                    <a:pt x="159" y="5"/>
                  </a:cubicBezTo>
                  <a:cubicBezTo>
                    <a:pt x="162" y="5"/>
                    <a:pt x="170" y="7"/>
                    <a:pt x="173" y="8"/>
                  </a:cubicBezTo>
                  <a:cubicBezTo>
                    <a:pt x="182" y="10"/>
                    <a:pt x="190" y="13"/>
                    <a:pt x="198" y="17"/>
                  </a:cubicBezTo>
                  <a:cubicBezTo>
                    <a:pt x="214" y="25"/>
                    <a:pt x="225" y="32"/>
                    <a:pt x="237" y="44"/>
                  </a:cubicBezTo>
                  <a:cubicBezTo>
                    <a:pt x="258" y="66"/>
                    <a:pt x="276" y="98"/>
                    <a:pt x="276" y="141"/>
                  </a:cubicBezTo>
                  <a:cubicBezTo>
                    <a:pt x="276" y="215"/>
                    <a:pt x="215" y="276"/>
                    <a:pt x="140" y="276"/>
                  </a:cubicBezTo>
                  <a:close/>
                  <a:moveTo>
                    <a:pt x="0" y="143"/>
                  </a:moveTo>
                  <a:cubicBezTo>
                    <a:pt x="0" y="166"/>
                    <a:pt x="7" y="183"/>
                    <a:pt x="13" y="199"/>
                  </a:cubicBezTo>
                  <a:cubicBezTo>
                    <a:pt x="18" y="213"/>
                    <a:pt x="32" y="230"/>
                    <a:pt x="41" y="239"/>
                  </a:cubicBezTo>
                  <a:cubicBezTo>
                    <a:pt x="62" y="260"/>
                    <a:pt x="97" y="280"/>
                    <a:pt x="138" y="280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83" y="280"/>
                    <a:pt x="218" y="260"/>
                    <a:pt x="239" y="240"/>
                  </a:cubicBezTo>
                  <a:cubicBezTo>
                    <a:pt x="258" y="220"/>
                    <a:pt x="280" y="185"/>
                    <a:pt x="280" y="146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63"/>
                    <a:pt x="217" y="0"/>
                    <a:pt x="142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16" y="0"/>
                    <a:pt x="93" y="7"/>
                    <a:pt x="80" y="13"/>
                  </a:cubicBezTo>
                  <a:cubicBezTo>
                    <a:pt x="64" y="21"/>
                    <a:pt x="51" y="31"/>
                    <a:pt x="40" y="42"/>
                  </a:cubicBezTo>
                  <a:cubicBezTo>
                    <a:pt x="18" y="64"/>
                    <a:pt x="0" y="98"/>
                    <a:pt x="0" y="142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4FE570E6-A18C-45DF-BB83-F124AEF4034C}"/>
                </a:ext>
              </a:extLst>
            </p:cNvPr>
            <p:cNvSpPr/>
            <p:nvPr/>
          </p:nvSpPr>
          <p:spPr bwMode="auto">
            <a:xfrm>
              <a:off x="10127628" y="659310"/>
              <a:ext cx="134478" cy="76259"/>
            </a:xfrm>
            <a:custGeom>
              <a:avLst/>
              <a:gdLst>
                <a:gd name="T0" fmla="*/ 160 w 328"/>
                <a:gd name="T1" fmla="*/ 54 h 186"/>
                <a:gd name="T2" fmla="*/ 82 w 328"/>
                <a:gd name="T3" fmla="*/ 54 h 186"/>
                <a:gd name="T4" fmla="*/ 82 w 328"/>
                <a:gd name="T5" fmla="*/ 91 h 186"/>
                <a:gd name="T6" fmla="*/ 37 w 328"/>
                <a:gd name="T7" fmla="*/ 91 h 186"/>
                <a:gd name="T8" fmla="*/ 37 w 328"/>
                <a:gd name="T9" fmla="*/ 124 h 186"/>
                <a:gd name="T10" fmla="*/ 0 w 328"/>
                <a:gd name="T11" fmla="*/ 124 h 186"/>
                <a:gd name="T12" fmla="*/ 0 w 328"/>
                <a:gd name="T13" fmla="*/ 186 h 186"/>
                <a:gd name="T14" fmla="*/ 328 w 328"/>
                <a:gd name="T15" fmla="*/ 186 h 186"/>
                <a:gd name="T16" fmla="*/ 328 w 328"/>
                <a:gd name="T17" fmla="*/ 129 h 186"/>
                <a:gd name="T18" fmla="*/ 263 w 328"/>
                <a:gd name="T19" fmla="*/ 129 h 186"/>
                <a:gd name="T20" fmla="*/ 263 w 328"/>
                <a:gd name="T21" fmla="*/ 124 h 186"/>
                <a:gd name="T22" fmla="*/ 291 w 328"/>
                <a:gd name="T23" fmla="*/ 124 h 186"/>
                <a:gd name="T24" fmla="*/ 291 w 328"/>
                <a:gd name="T25" fmla="*/ 91 h 186"/>
                <a:gd name="T26" fmla="*/ 246 w 328"/>
                <a:gd name="T27" fmla="*/ 91 h 186"/>
                <a:gd name="T28" fmla="*/ 246 w 328"/>
                <a:gd name="T29" fmla="*/ 54 h 186"/>
                <a:gd name="T30" fmla="*/ 168 w 328"/>
                <a:gd name="T31" fmla="*/ 54 h 186"/>
                <a:gd name="T32" fmla="*/ 168 w 328"/>
                <a:gd name="T33" fmla="*/ 0 h 186"/>
                <a:gd name="T34" fmla="*/ 160 w 328"/>
                <a:gd name="T35" fmla="*/ 0 h 186"/>
                <a:gd name="T36" fmla="*/ 160 w 328"/>
                <a:gd name="T37" fmla="*/ 5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186">
                  <a:moveTo>
                    <a:pt x="160" y="54"/>
                  </a:moveTo>
                  <a:lnTo>
                    <a:pt x="82" y="54"/>
                  </a:lnTo>
                  <a:lnTo>
                    <a:pt x="82" y="91"/>
                  </a:lnTo>
                  <a:lnTo>
                    <a:pt x="37" y="91"/>
                  </a:lnTo>
                  <a:lnTo>
                    <a:pt x="37" y="124"/>
                  </a:lnTo>
                  <a:lnTo>
                    <a:pt x="0" y="124"/>
                  </a:lnTo>
                  <a:lnTo>
                    <a:pt x="0" y="186"/>
                  </a:lnTo>
                  <a:lnTo>
                    <a:pt x="328" y="186"/>
                  </a:lnTo>
                  <a:lnTo>
                    <a:pt x="328" y="129"/>
                  </a:lnTo>
                  <a:lnTo>
                    <a:pt x="263" y="129"/>
                  </a:lnTo>
                  <a:lnTo>
                    <a:pt x="263" y="124"/>
                  </a:lnTo>
                  <a:lnTo>
                    <a:pt x="291" y="124"/>
                  </a:lnTo>
                  <a:lnTo>
                    <a:pt x="291" y="91"/>
                  </a:lnTo>
                  <a:lnTo>
                    <a:pt x="246" y="91"/>
                  </a:lnTo>
                  <a:lnTo>
                    <a:pt x="246" y="54"/>
                  </a:lnTo>
                  <a:lnTo>
                    <a:pt x="168" y="54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60" y="5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6DE5EB8F-1BAB-4C7E-A12D-19C9C078A1C0}"/>
                </a:ext>
              </a:extLst>
            </p:cNvPr>
            <p:cNvSpPr/>
            <p:nvPr/>
          </p:nvSpPr>
          <p:spPr bwMode="auto">
            <a:xfrm>
              <a:off x="10125988" y="737619"/>
              <a:ext cx="136118" cy="28700"/>
            </a:xfrm>
            <a:custGeom>
              <a:avLst/>
              <a:gdLst>
                <a:gd name="T0" fmla="*/ 0 w 332"/>
                <a:gd name="T1" fmla="*/ 70 h 70"/>
                <a:gd name="T2" fmla="*/ 86 w 332"/>
                <a:gd name="T3" fmla="*/ 70 h 70"/>
                <a:gd name="T4" fmla="*/ 86 w 332"/>
                <a:gd name="T5" fmla="*/ 28 h 70"/>
                <a:gd name="T6" fmla="*/ 78 w 332"/>
                <a:gd name="T7" fmla="*/ 28 h 70"/>
                <a:gd name="T8" fmla="*/ 78 w 332"/>
                <a:gd name="T9" fmla="*/ 16 h 70"/>
                <a:gd name="T10" fmla="*/ 119 w 332"/>
                <a:gd name="T11" fmla="*/ 20 h 70"/>
                <a:gd name="T12" fmla="*/ 123 w 332"/>
                <a:gd name="T13" fmla="*/ 28 h 70"/>
                <a:gd name="T14" fmla="*/ 111 w 332"/>
                <a:gd name="T15" fmla="*/ 28 h 70"/>
                <a:gd name="T16" fmla="*/ 111 w 332"/>
                <a:gd name="T17" fmla="*/ 70 h 70"/>
                <a:gd name="T18" fmla="*/ 148 w 332"/>
                <a:gd name="T19" fmla="*/ 70 h 70"/>
                <a:gd name="T20" fmla="*/ 148 w 332"/>
                <a:gd name="T21" fmla="*/ 16 h 70"/>
                <a:gd name="T22" fmla="*/ 185 w 332"/>
                <a:gd name="T23" fmla="*/ 16 h 70"/>
                <a:gd name="T24" fmla="*/ 185 w 332"/>
                <a:gd name="T25" fmla="*/ 70 h 70"/>
                <a:gd name="T26" fmla="*/ 226 w 332"/>
                <a:gd name="T27" fmla="*/ 70 h 70"/>
                <a:gd name="T28" fmla="*/ 226 w 332"/>
                <a:gd name="T29" fmla="*/ 28 h 70"/>
                <a:gd name="T30" fmla="*/ 213 w 332"/>
                <a:gd name="T31" fmla="*/ 28 h 70"/>
                <a:gd name="T32" fmla="*/ 213 w 332"/>
                <a:gd name="T33" fmla="*/ 20 h 70"/>
                <a:gd name="T34" fmla="*/ 259 w 332"/>
                <a:gd name="T35" fmla="*/ 20 h 70"/>
                <a:gd name="T36" fmla="*/ 259 w 332"/>
                <a:gd name="T37" fmla="*/ 28 h 70"/>
                <a:gd name="T38" fmla="*/ 246 w 332"/>
                <a:gd name="T39" fmla="*/ 33 h 70"/>
                <a:gd name="T40" fmla="*/ 246 w 332"/>
                <a:gd name="T41" fmla="*/ 70 h 70"/>
                <a:gd name="T42" fmla="*/ 332 w 332"/>
                <a:gd name="T43" fmla="*/ 70 h 70"/>
                <a:gd name="T44" fmla="*/ 332 w 332"/>
                <a:gd name="T45" fmla="*/ 0 h 70"/>
                <a:gd name="T46" fmla="*/ 0 w 332"/>
                <a:gd name="T47" fmla="*/ 0 h 70"/>
                <a:gd name="T48" fmla="*/ 0 w 332"/>
                <a:gd name="T4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2" h="70">
                  <a:moveTo>
                    <a:pt x="0" y="70"/>
                  </a:moveTo>
                  <a:lnTo>
                    <a:pt x="86" y="70"/>
                  </a:lnTo>
                  <a:lnTo>
                    <a:pt x="86" y="28"/>
                  </a:lnTo>
                  <a:lnTo>
                    <a:pt x="78" y="28"/>
                  </a:lnTo>
                  <a:lnTo>
                    <a:pt x="78" y="16"/>
                  </a:lnTo>
                  <a:lnTo>
                    <a:pt x="119" y="20"/>
                  </a:lnTo>
                  <a:lnTo>
                    <a:pt x="123" y="28"/>
                  </a:lnTo>
                  <a:lnTo>
                    <a:pt x="111" y="28"/>
                  </a:lnTo>
                  <a:lnTo>
                    <a:pt x="111" y="70"/>
                  </a:lnTo>
                  <a:lnTo>
                    <a:pt x="148" y="70"/>
                  </a:lnTo>
                  <a:lnTo>
                    <a:pt x="148" y="16"/>
                  </a:lnTo>
                  <a:lnTo>
                    <a:pt x="185" y="16"/>
                  </a:lnTo>
                  <a:lnTo>
                    <a:pt x="185" y="70"/>
                  </a:lnTo>
                  <a:lnTo>
                    <a:pt x="226" y="70"/>
                  </a:lnTo>
                  <a:lnTo>
                    <a:pt x="226" y="28"/>
                  </a:lnTo>
                  <a:lnTo>
                    <a:pt x="213" y="28"/>
                  </a:lnTo>
                  <a:lnTo>
                    <a:pt x="213" y="20"/>
                  </a:lnTo>
                  <a:lnTo>
                    <a:pt x="259" y="20"/>
                  </a:lnTo>
                  <a:lnTo>
                    <a:pt x="259" y="28"/>
                  </a:lnTo>
                  <a:lnTo>
                    <a:pt x="246" y="33"/>
                  </a:lnTo>
                  <a:lnTo>
                    <a:pt x="246" y="70"/>
                  </a:lnTo>
                  <a:lnTo>
                    <a:pt x="332" y="70"/>
                  </a:lnTo>
                  <a:lnTo>
                    <a:pt x="332" y="0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0B54E66F-8D0B-41F7-A0F4-00CF60655D37}"/>
                </a:ext>
              </a:extLst>
            </p:cNvPr>
            <p:cNvSpPr/>
            <p:nvPr/>
          </p:nvSpPr>
          <p:spPr bwMode="auto">
            <a:xfrm>
              <a:off x="10060389" y="733929"/>
              <a:ext cx="62319" cy="30750"/>
            </a:xfrm>
            <a:custGeom>
              <a:avLst/>
              <a:gdLst>
                <a:gd name="T0" fmla="*/ 35 w 37"/>
                <a:gd name="T1" fmla="*/ 3 h 18"/>
                <a:gd name="T2" fmla="*/ 35 w 37"/>
                <a:gd name="T3" fmla="*/ 4 h 18"/>
                <a:gd name="T4" fmla="*/ 27 w 37"/>
                <a:gd name="T5" fmla="*/ 4 h 18"/>
                <a:gd name="T6" fmla="*/ 27 w 37"/>
                <a:gd name="T7" fmla="*/ 3 h 18"/>
                <a:gd name="T8" fmla="*/ 35 w 37"/>
                <a:gd name="T9" fmla="*/ 3 h 18"/>
                <a:gd name="T10" fmla="*/ 24 w 37"/>
                <a:gd name="T11" fmla="*/ 3 h 18"/>
                <a:gd name="T12" fmla="*/ 24 w 37"/>
                <a:gd name="T13" fmla="*/ 4 h 18"/>
                <a:gd name="T14" fmla="*/ 16 w 37"/>
                <a:gd name="T15" fmla="*/ 4 h 18"/>
                <a:gd name="T16" fmla="*/ 16 w 37"/>
                <a:gd name="T17" fmla="*/ 3 h 18"/>
                <a:gd name="T18" fmla="*/ 24 w 37"/>
                <a:gd name="T19" fmla="*/ 3 h 18"/>
                <a:gd name="T20" fmla="*/ 3 w 37"/>
                <a:gd name="T21" fmla="*/ 3 h 18"/>
                <a:gd name="T22" fmla="*/ 13 w 37"/>
                <a:gd name="T23" fmla="*/ 3 h 18"/>
                <a:gd name="T24" fmla="*/ 13 w 37"/>
                <a:gd name="T25" fmla="*/ 4 h 18"/>
                <a:gd name="T26" fmla="*/ 4 w 37"/>
                <a:gd name="T27" fmla="*/ 4 h 18"/>
                <a:gd name="T28" fmla="*/ 0 w 37"/>
                <a:gd name="T29" fmla="*/ 16 h 18"/>
                <a:gd name="T30" fmla="*/ 2 w 37"/>
                <a:gd name="T31" fmla="*/ 18 h 18"/>
                <a:gd name="T32" fmla="*/ 37 w 37"/>
                <a:gd name="T33" fmla="*/ 18 h 18"/>
                <a:gd name="T34" fmla="*/ 37 w 37"/>
                <a:gd name="T35" fmla="*/ 1 h 18"/>
                <a:gd name="T36" fmla="*/ 36 w 37"/>
                <a:gd name="T37" fmla="*/ 0 h 18"/>
                <a:gd name="T38" fmla="*/ 5 w 37"/>
                <a:gd name="T39" fmla="*/ 0 h 18"/>
                <a:gd name="T40" fmla="*/ 3 w 37"/>
                <a:gd name="T4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8">
                  <a:moveTo>
                    <a:pt x="35" y="3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5" y="3"/>
                    <a:pt x="35" y="3"/>
                    <a:pt x="35" y="3"/>
                  </a:cubicBezTo>
                  <a:close/>
                  <a:moveTo>
                    <a:pt x="24" y="3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24" y="3"/>
                    <a:pt x="24" y="3"/>
                    <a:pt x="24" y="3"/>
                  </a:cubicBezTo>
                  <a:close/>
                  <a:moveTo>
                    <a:pt x="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13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C52D87A5-BC08-4C5E-B27C-32BFFF22523D}"/>
                </a:ext>
              </a:extLst>
            </p:cNvPr>
            <p:cNvSpPr/>
            <p:nvPr/>
          </p:nvSpPr>
          <p:spPr bwMode="auto">
            <a:xfrm>
              <a:off x="10267436" y="733929"/>
              <a:ext cx="60269" cy="30750"/>
            </a:xfrm>
            <a:custGeom>
              <a:avLst/>
              <a:gdLst>
                <a:gd name="T0" fmla="*/ 13 w 36"/>
                <a:gd name="T1" fmla="*/ 3 h 18"/>
                <a:gd name="T2" fmla="*/ 20 w 36"/>
                <a:gd name="T3" fmla="*/ 3 h 18"/>
                <a:gd name="T4" fmla="*/ 20 w 36"/>
                <a:gd name="T5" fmla="*/ 4 h 18"/>
                <a:gd name="T6" fmla="*/ 13 w 36"/>
                <a:gd name="T7" fmla="*/ 4 h 18"/>
                <a:gd name="T8" fmla="*/ 13 w 36"/>
                <a:gd name="T9" fmla="*/ 3 h 18"/>
                <a:gd name="T10" fmla="*/ 2 w 36"/>
                <a:gd name="T11" fmla="*/ 3 h 18"/>
                <a:gd name="T12" fmla="*/ 10 w 36"/>
                <a:gd name="T13" fmla="*/ 3 h 18"/>
                <a:gd name="T14" fmla="*/ 10 w 36"/>
                <a:gd name="T15" fmla="*/ 4 h 18"/>
                <a:gd name="T16" fmla="*/ 2 w 36"/>
                <a:gd name="T17" fmla="*/ 4 h 18"/>
                <a:gd name="T18" fmla="*/ 2 w 36"/>
                <a:gd name="T19" fmla="*/ 3 h 18"/>
                <a:gd name="T20" fmla="*/ 0 w 36"/>
                <a:gd name="T21" fmla="*/ 18 h 18"/>
                <a:gd name="T22" fmla="*/ 36 w 36"/>
                <a:gd name="T23" fmla="*/ 18 h 18"/>
                <a:gd name="T24" fmla="*/ 36 w 36"/>
                <a:gd name="T25" fmla="*/ 14 h 18"/>
                <a:gd name="T26" fmla="*/ 32 w 36"/>
                <a:gd name="T27" fmla="*/ 4 h 18"/>
                <a:gd name="T28" fmla="*/ 23 w 36"/>
                <a:gd name="T29" fmla="*/ 4 h 18"/>
                <a:gd name="T30" fmla="*/ 23 w 36"/>
                <a:gd name="T31" fmla="*/ 3 h 18"/>
                <a:gd name="T32" fmla="*/ 33 w 36"/>
                <a:gd name="T33" fmla="*/ 3 h 18"/>
                <a:gd name="T34" fmla="*/ 32 w 36"/>
                <a:gd name="T35" fmla="*/ 0 h 18"/>
                <a:gd name="T36" fmla="*/ 0 w 36"/>
                <a:gd name="T37" fmla="*/ 0 h 18"/>
                <a:gd name="T38" fmla="*/ 0 w 36"/>
                <a:gd name="T3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18">
                  <a:moveTo>
                    <a:pt x="13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lose/>
                  <a:moveTo>
                    <a:pt x="2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8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2"/>
                    <a:pt x="34" y="4"/>
                    <a:pt x="3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8BFEC1E1-194B-4765-AB17-48E82C947EC6}"/>
                </a:ext>
              </a:extLst>
            </p:cNvPr>
            <p:cNvSpPr/>
            <p:nvPr/>
          </p:nvSpPr>
          <p:spPr bwMode="auto">
            <a:xfrm>
              <a:off x="10136238" y="605190"/>
              <a:ext cx="110699" cy="56169"/>
            </a:xfrm>
            <a:custGeom>
              <a:avLst/>
              <a:gdLst>
                <a:gd name="T0" fmla="*/ 26 w 66"/>
                <a:gd name="T1" fmla="*/ 19 h 33"/>
                <a:gd name="T2" fmla="*/ 20 w 66"/>
                <a:gd name="T3" fmla="*/ 16 h 33"/>
                <a:gd name="T4" fmla="*/ 0 w 66"/>
                <a:gd name="T5" fmla="*/ 33 h 33"/>
                <a:gd name="T6" fmla="*/ 11 w 66"/>
                <a:gd name="T7" fmla="*/ 28 h 33"/>
                <a:gd name="T8" fmla="*/ 20 w 66"/>
                <a:gd name="T9" fmla="*/ 21 h 33"/>
                <a:gd name="T10" fmla="*/ 26 w 66"/>
                <a:gd name="T11" fmla="*/ 26 h 33"/>
                <a:gd name="T12" fmla="*/ 39 w 66"/>
                <a:gd name="T13" fmla="*/ 9 h 33"/>
                <a:gd name="T14" fmla="*/ 40 w 66"/>
                <a:gd name="T15" fmla="*/ 9 h 33"/>
                <a:gd name="T16" fmla="*/ 47 w 66"/>
                <a:gd name="T17" fmla="*/ 17 h 33"/>
                <a:gd name="T18" fmla="*/ 50 w 66"/>
                <a:gd name="T19" fmla="*/ 16 h 33"/>
                <a:gd name="T20" fmla="*/ 66 w 66"/>
                <a:gd name="T21" fmla="*/ 32 h 33"/>
                <a:gd name="T22" fmla="*/ 58 w 66"/>
                <a:gd name="T23" fmla="*/ 20 h 33"/>
                <a:gd name="T24" fmla="*/ 51 w 66"/>
                <a:gd name="T25" fmla="*/ 7 h 33"/>
                <a:gd name="T26" fmla="*/ 51 w 66"/>
                <a:gd name="T27" fmla="*/ 7 h 33"/>
                <a:gd name="T28" fmla="*/ 47 w 66"/>
                <a:gd name="T29" fmla="*/ 11 h 33"/>
                <a:gd name="T30" fmla="*/ 39 w 66"/>
                <a:gd name="T31" fmla="*/ 0 h 33"/>
                <a:gd name="T32" fmla="*/ 26 w 66"/>
                <a:gd name="T3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3">
                  <a:moveTo>
                    <a:pt x="26" y="19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19" y="21"/>
                    <a:pt x="4" y="29"/>
                    <a:pt x="0" y="33"/>
                  </a:cubicBezTo>
                  <a:cubicBezTo>
                    <a:pt x="5" y="31"/>
                    <a:pt x="7" y="30"/>
                    <a:pt x="11" y="28"/>
                  </a:cubicBezTo>
                  <a:cubicBezTo>
                    <a:pt x="16" y="26"/>
                    <a:pt x="17" y="23"/>
                    <a:pt x="20" y="21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4"/>
                    <a:pt x="38" y="14"/>
                    <a:pt x="39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11"/>
                    <a:pt x="45" y="17"/>
                    <a:pt x="47" y="17"/>
                  </a:cubicBezTo>
                  <a:cubicBezTo>
                    <a:pt x="48" y="17"/>
                    <a:pt x="49" y="17"/>
                    <a:pt x="50" y="16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0"/>
                    <a:pt x="60" y="22"/>
                    <a:pt x="58" y="20"/>
                  </a:cubicBezTo>
                  <a:cubicBezTo>
                    <a:pt x="57" y="18"/>
                    <a:pt x="52" y="9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7"/>
                    <a:pt x="33" y="15"/>
                    <a:pt x="26" y="19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24695937-1D28-44BD-9627-1A40F733FD98}"/>
                </a:ext>
              </a:extLst>
            </p:cNvPr>
            <p:cNvSpPr/>
            <p:nvPr/>
          </p:nvSpPr>
          <p:spPr bwMode="auto">
            <a:xfrm>
              <a:off x="10346155" y="771238"/>
              <a:ext cx="48789" cy="56169"/>
            </a:xfrm>
            <a:custGeom>
              <a:avLst/>
              <a:gdLst>
                <a:gd name="T0" fmla="*/ 10 w 29"/>
                <a:gd name="T1" fmla="*/ 4 h 33"/>
                <a:gd name="T2" fmla="*/ 18 w 29"/>
                <a:gd name="T3" fmla="*/ 10 h 33"/>
                <a:gd name="T4" fmla="*/ 8 w 29"/>
                <a:gd name="T5" fmla="*/ 11 h 33"/>
                <a:gd name="T6" fmla="*/ 0 w 29"/>
                <a:gd name="T7" fmla="*/ 28 h 33"/>
                <a:gd name="T8" fmla="*/ 3 w 29"/>
                <a:gd name="T9" fmla="*/ 30 h 33"/>
                <a:gd name="T10" fmla="*/ 5 w 29"/>
                <a:gd name="T11" fmla="*/ 25 h 33"/>
                <a:gd name="T12" fmla="*/ 21 w 29"/>
                <a:gd name="T13" fmla="*/ 33 h 33"/>
                <a:gd name="T14" fmla="*/ 22 w 29"/>
                <a:gd name="T15" fmla="*/ 29 h 33"/>
                <a:gd name="T16" fmla="*/ 7 w 29"/>
                <a:gd name="T17" fmla="*/ 21 h 33"/>
                <a:gd name="T18" fmla="*/ 8 w 29"/>
                <a:gd name="T19" fmla="*/ 21 h 33"/>
                <a:gd name="T20" fmla="*/ 10 w 29"/>
                <a:gd name="T21" fmla="*/ 17 h 33"/>
                <a:gd name="T22" fmla="*/ 8 w 29"/>
                <a:gd name="T23" fmla="*/ 15 h 33"/>
                <a:gd name="T24" fmla="*/ 21 w 29"/>
                <a:gd name="T25" fmla="*/ 14 h 33"/>
                <a:gd name="T26" fmla="*/ 28 w 29"/>
                <a:gd name="T27" fmla="*/ 16 h 33"/>
                <a:gd name="T28" fmla="*/ 29 w 29"/>
                <a:gd name="T29" fmla="*/ 13 h 33"/>
                <a:gd name="T30" fmla="*/ 24 w 29"/>
                <a:gd name="T31" fmla="*/ 10 h 33"/>
                <a:gd name="T32" fmla="*/ 19 w 29"/>
                <a:gd name="T33" fmla="*/ 7 h 33"/>
                <a:gd name="T34" fmla="*/ 12 w 29"/>
                <a:gd name="T35" fmla="*/ 0 h 33"/>
                <a:gd name="T36" fmla="*/ 10 w 29"/>
                <a:gd name="T3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33">
                  <a:moveTo>
                    <a:pt x="10" y="4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0" y="28"/>
                    <a:pt x="0" y="28"/>
                  </a:cubicBezTo>
                  <a:cubicBezTo>
                    <a:pt x="0" y="29"/>
                    <a:pt x="2" y="29"/>
                    <a:pt x="3" y="3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7" y="16"/>
                    <a:pt x="28" y="16"/>
                  </a:cubicBezTo>
                  <a:cubicBezTo>
                    <a:pt x="28" y="15"/>
                    <a:pt x="29" y="14"/>
                    <a:pt x="29" y="13"/>
                  </a:cubicBezTo>
                  <a:cubicBezTo>
                    <a:pt x="29" y="12"/>
                    <a:pt x="25" y="11"/>
                    <a:pt x="24" y="10"/>
                  </a:cubicBezTo>
                  <a:cubicBezTo>
                    <a:pt x="21" y="9"/>
                    <a:pt x="22" y="10"/>
                    <a:pt x="19" y="7"/>
                  </a:cubicBezTo>
                  <a:cubicBezTo>
                    <a:pt x="17" y="6"/>
                    <a:pt x="14" y="1"/>
                    <a:pt x="12" y="0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A7EFB2CE-1012-43A9-B17F-4E7746D9BFD2}"/>
                </a:ext>
              </a:extLst>
            </p:cNvPr>
            <p:cNvSpPr/>
            <p:nvPr/>
          </p:nvSpPr>
          <p:spPr bwMode="auto">
            <a:xfrm>
              <a:off x="10077199" y="508842"/>
              <a:ext cx="85689" cy="38950"/>
            </a:xfrm>
            <a:custGeom>
              <a:avLst/>
              <a:gdLst>
                <a:gd name="T0" fmla="*/ 48 w 51"/>
                <a:gd name="T1" fmla="*/ 2 h 23"/>
                <a:gd name="T2" fmla="*/ 49 w 51"/>
                <a:gd name="T3" fmla="*/ 5 h 23"/>
                <a:gd name="T4" fmla="*/ 48 w 51"/>
                <a:gd name="T5" fmla="*/ 5 h 23"/>
                <a:gd name="T6" fmla="*/ 45 w 51"/>
                <a:gd name="T7" fmla="*/ 3 h 23"/>
                <a:gd name="T8" fmla="*/ 45 w 51"/>
                <a:gd name="T9" fmla="*/ 5 h 23"/>
                <a:gd name="T10" fmla="*/ 44 w 51"/>
                <a:gd name="T11" fmla="*/ 6 h 23"/>
                <a:gd name="T12" fmla="*/ 41 w 51"/>
                <a:gd name="T13" fmla="*/ 4 h 23"/>
                <a:gd name="T14" fmla="*/ 36 w 51"/>
                <a:gd name="T15" fmla="*/ 8 h 23"/>
                <a:gd name="T16" fmla="*/ 33 w 51"/>
                <a:gd name="T17" fmla="*/ 6 h 23"/>
                <a:gd name="T18" fmla="*/ 33 w 51"/>
                <a:gd name="T19" fmla="*/ 8 h 23"/>
                <a:gd name="T20" fmla="*/ 30 w 51"/>
                <a:gd name="T21" fmla="*/ 10 h 23"/>
                <a:gd name="T22" fmla="*/ 28 w 51"/>
                <a:gd name="T23" fmla="*/ 10 h 23"/>
                <a:gd name="T24" fmla="*/ 25 w 51"/>
                <a:gd name="T25" fmla="*/ 9 h 23"/>
                <a:gd name="T26" fmla="*/ 25 w 51"/>
                <a:gd name="T27" fmla="*/ 10 h 23"/>
                <a:gd name="T28" fmla="*/ 22 w 51"/>
                <a:gd name="T29" fmla="*/ 13 h 23"/>
                <a:gd name="T30" fmla="*/ 21 w 51"/>
                <a:gd name="T31" fmla="*/ 9 h 23"/>
                <a:gd name="T32" fmla="*/ 12 w 51"/>
                <a:gd name="T33" fmla="*/ 10 h 23"/>
                <a:gd name="T34" fmla="*/ 11 w 51"/>
                <a:gd name="T35" fmla="*/ 14 h 23"/>
                <a:gd name="T36" fmla="*/ 11 w 51"/>
                <a:gd name="T37" fmla="*/ 15 h 23"/>
                <a:gd name="T38" fmla="*/ 15 w 51"/>
                <a:gd name="T39" fmla="*/ 13 h 23"/>
                <a:gd name="T40" fmla="*/ 17 w 51"/>
                <a:gd name="T41" fmla="*/ 13 h 23"/>
                <a:gd name="T42" fmla="*/ 8 w 51"/>
                <a:gd name="T43" fmla="*/ 20 h 23"/>
                <a:gd name="T44" fmla="*/ 0 w 51"/>
                <a:gd name="T45" fmla="*/ 9 h 23"/>
                <a:gd name="T46" fmla="*/ 0 w 51"/>
                <a:gd name="T47" fmla="*/ 10 h 23"/>
                <a:gd name="T48" fmla="*/ 0 w 51"/>
                <a:gd name="T49" fmla="*/ 12 h 23"/>
                <a:gd name="T50" fmla="*/ 9 w 51"/>
                <a:gd name="T51" fmla="*/ 23 h 23"/>
                <a:gd name="T52" fmla="*/ 15 w 51"/>
                <a:gd name="T53" fmla="*/ 20 h 23"/>
                <a:gd name="T54" fmla="*/ 19 w 51"/>
                <a:gd name="T55" fmla="*/ 14 h 23"/>
                <a:gd name="T56" fmla="*/ 22 w 51"/>
                <a:gd name="T57" fmla="*/ 16 h 23"/>
                <a:gd name="T58" fmla="*/ 27 w 51"/>
                <a:gd name="T59" fmla="*/ 13 h 23"/>
                <a:gd name="T60" fmla="*/ 34 w 51"/>
                <a:gd name="T61" fmla="*/ 10 h 23"/>
                <a:gd name="T62" fmla="*/ 36 w 51"/>
                <a:gd name="T63" fmla="*/ 11 h 23"/>
                <a:gd name="T64" fmla="*/ 42 w 51"/>
                <a:gd name="T65" fmla="*/ 8 h 23"/>
                <a:gd name="T66" fmla="*/ 44 w 51"/>
                <a:gd name="T67" fmla="*/ 9 h 23"/>
                <a:gd name="T68" fmla="*/ 46 w 51"/>
                <a:gd name="T69" fmla="*/ 7 h 23"/>
                <a:gd name="T70" fmla="*/ 48 w 51"/>
                <a:gd name="T71" fmla="*/ 8 h 23"/>
                <a:gd name="T72" fmla="*/ 49 w 51"/>
                <a:gd name="T73" fmla="*/ 8 h 23"/>
                <a:gd name="T74" fmla="*/ 51 w 51"/>
                <a:gd name="T75" fmla="*/ 6 h 23"/>
                <a:gd name="T76" fmla="*/ 51 w 51"/>
                <a:gd name="T77" fmla="*/ 5 h 23"/>
                <a:gd name="T78" fmla="*/ 48 w 51"/>
                <a:gd name="T79" fmla="*/ 0 h 23"/>
                <a:gd name="T80" fmla="*/ 48 w 51"/>
                <a:gd name="T8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23">
                  <a:moveTo>
                    <a:pt x="48" y="2"/>
                  </a:moveTo>
                  <a:cubicBezTo>
                    <a:pt x="48" y="3"/>
                    <a:pt x="49" y="4"/>
                    <a:pt x="49" y="5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6" y="5"/>
                    <a:pt x="46" y="3"/>
                    <a:pt x="45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6"/>
                    <a:pt x="45" y="5"/>
                    <a:pt x="44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8"/>
                    <a:pt x="38" y="6"/>
                    <a:pt x="36" y="8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0" y="10"/>
                    <a:pt x="30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7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2"/>
                    <a:pt x="23" y="12"/>
                    <a:pt x="22" y="13"/>
                  </a:cubicBezTo>
                  <a:cubicBezTo>
                    <a:pt x="19" y="14"/>
                    <a:pt x="21" y="11"/>
                    <a:pt x="2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1" y="12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4"/>
                    <a:pt x="13" y="13"/>
                    <a:pt x="15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6"/>
                    <a:pt x="10" y="20"/>
                    <a:pt x="8" y="20"/>
                  </a:cubicBezTo>
                  <a:cubicBezTo>
                    <a:pt x="7" y="20"/>
                    <a:pt x="2" y="10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7" y="23"/>
                    <a:pt x="9" y="23"/>
                  </a:cubicBezTo>
                  <a:cubicBezTo>
                    <a:pt x="10" y="23"/>
                    <a:pt x="14" y="20"/>
                    <a:pt x="15" y="20"/>
                  </a:cubicBezTo>
                  <a:cubicBezTo>
                    <a:pt x="18" y="18"/>
                    <a:pt x="18" y="17"/>
                    <a:pt x="19" y="14"/>
                  </a:cubicBezTo>
                  <a:cubicBezTo>
                    <a:pt x="20" y="15"/>
                    <a:pt x="20" y="16"/>
                    <a:pt x="22" y="16"/>
                  </a:cubicBezTo>
                  <a:cubicBezTo>
                    <a:pt x="25" y="16"/>
                    <a:pt x="26" y="15"/>
                    <a:pt x="27" y="13"/>
                  </a:cubicBezTo>
                  <a:cubicBezTo>
                    <a:pt x="29" y="14"/>
                    <a:pt x="34" y="12"/>
                    <a:pt x="34" y="10"/>
                  </a:cubicBezTo>
                  <a:cubicBezTo>
                    <a:pt x="35" y="10"/>
                    <a:pt x="36" y="11"/>
                    <a:pt x="36" y="11"/>
                  </a:cubicBezTo>
                  <a:cubicBezTo>
                    <a:pt x="38" y="11"/>
                    <a:pt x="41" y="9"/>
                    <a:pt x="42" y="8"/>
                  </a:cubicBezTo>
                  <a:cubicBezTo>
                    <a:pt x="42" y="8"/>
                    <a:pt x="43" y="9"/>
                    <a:pt x="44" y="9"/>
                  </a:cubicBezTo>
                  <a:cubicBezTo>
                    <a:pt x="45" y="9"/>
                    <a:pt x="45" y="8"/>
                    <a:pt x="46" y="7"/>
                  </a:cubicBezTo>
                  <a:cubicBezTo>
                    <a:pt x="47" y="8"/>
                    <a:pt x="47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1" y="7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3"/>
                    <a:pt x="50" y="1"/>
                    <a:pt x="48" y="0"/>
                  </a:cubicBezTo>
                  <a:cubicBezTo>
                    <a:pt x="48" y="1"/>
                    <a:pt x="48" y="1"/>
                    <a:pt x="48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F676D358-D3B5-4E78-9E6E-60F35371DFA0}"/>
                </a:ext>
              </a:extLst>
            </p:cNvPr>
            <p:cNvSpPr/>
            <p:nvPr/>
          </p:nvSpPr>
          <p:spPr bwMode="auto">
            <a:xfrm>
              <a:off x="9989870" y="645780"/>
              <a:ext cx="21730" cy="98399"/>
            </a:xfrm>
            <a:custGeom>
              <a:avLst/>
              <a:gdLst>
                <a:gd name="T0" fmla="*/ 8 w 13"/>
                <a:gd name="T1" fmla="*/ 2 h 58"/>
                <a:gd name="T2" fmla="*/ 10 w 13"/>
                <a:gd name="T3" fmla="*/ 2 h 58"/>
                <a:gd name="T4" fmla="*/ 6 w 13"/>
                <a:gd name="T5" fmla="*/ 5 h 58"/>
                <a:gd name="T6" fmla="*/ 9 w 13"/>
                <a:gd name="T7" fmla="*/ 7 h 58"/>
                <a:gd name="T8" fmla="*/ 8 w 13"/>
                <a:gd name="T9" fmla="*/ 8 h 58"/>
                <a:gd name="T10" fmla="*/ 5 w 13"/>
                <a:gd name="T11" fmla="*/ 8 h 58"/>
                <a:gd name="T12" fmla="*/ 7 w 13"/>
                <a:gd name="T13" fmla="*/ 11 h 58"/>
                <a:gd name="T14" fmla="*/ 3 w 13"/>
                <a:gd name="T15" fmla="*/ 16 h 58"/>
                <a:gd name="T16" fmla="*/ 3 w 13"/>
                <a:gd name="T17" fmla="*/ 16 h 58"/>
                <a:gd name="T18" fmla="*/ 5 w 13"/>
                <a:gd name="T19" fmla="*/ 18 h 58"/>
                <a:gd name="T20" fmla="*/ 4 w 13"/>
                <a:gd name="T21" fmla="*/ 23 h 58"/>
                <a:gd name="T22" fmla="*/ 1 w 13"/>
                <a:gd name="T23" fmla="*/ 24 h 58"/>
                <a:gd name="T24" fmla="*/ 4 w 13"/>
                <a:gd name="T25" fmla="*/ 27 h 58"/>
                <a:gd name="T26" fmla="*/ 3 w 13"/>
                <a:gd name="T27" fmla="*/ 31 h 58"/>
                <a:gd name="T28" fmla="*/ 0 w 13"/>
                <a:gd name="T29" fmla="*/ 33 h 58"/>
                <a:gd name="T30" fmla="*/ 1 w 13"/>
                <a:gd name="T31" fmla="*/ 33 h 58"/>
                <a:gd name="T32" fmla="*/ 3 w 13"/>
                <a:gd name="T33" fmla="*/ 35 h 58"/>
                <a:gd name="T34" fmla="*/ 3 w 13"/>
                <a:gd name="T35" fmla="*/ 38 h 58"/>
                <a:gd name="T36" fmla="*/ 0 w 13"/>
                <a:gd name="T37" fmla="*/ 41 h 58"/>
                <a:gd name="T38" fmla="*/ 3 w 13"/>
                <a:gd name="T39" fmla="*/ 44 h 58"/>
                <a:gd name="T40" fmla="*/ 3 w 13"/>
                <a:gd name="T41" fmla="*/ 46 h 58"/>
                <a:gd name="T42" fmla="*/ 3 w 13"/>
                <a:gd name="T43" fmla="*/ 47 h 58"/>
                <a:gd name="T44" fmla="*/ 7 w 13"/>
                <a:gd name="T45" fmla="*/ 50 h 58"/>
                <a:gd name="T46" fmla="*/ 9 w 13"/>
                <a:gd name="T47" fmla="*/ 49 h 58"/>
                <a:gd name="T48" fmla="*/ 9 w 13"/>
                <a:gd name="T49" fmla="*/ 47 h 58"/>
                <a:gd name="T50" fmla="*/ 10 w 13"/>
                <a:gd name="T51" fmla="*/ 50 h 58"/>
                <a:gd name="T52" fmla="*/ 10 w 13"/>
                <a:gd name="T53" fmla="*/ 54 h 58"/>
                <a:gd name="T54" fmla="*/ 4 w 13"/>
                <a:gd name="T55" fmla="*/ 57 h 58"/>
                <a:gd name="T56" fmla="*/ 5 w 13"/>
                <a:gd name="T57" fmla="*/ 58 h 58"/>
                <a:gd name="T58" fmla="*/ 9 w 13"/>
                <a:gd name="T59" fmla="*/ 58 h 58"/>
                <a:gd name="T60" fmla="*/ 13 w 13"/>
                <a:gd name="T61" fmla="*/ 53 h 58"/>
                <a:gd name="T62" fmla="*/ 13 w 13"/>
                <a:gd name="T63" fmla="*/ 52 h 58"/>
                <a:gd name="T64" fmla="*/ 8 w 13"/>
                <a:gd name="T65" fmla="*/ 45 h 58"/>
                <a:gd name="T66" fmla="*/ 7 w 13"/>
                <a:gd name="T67" fmla="*/ 47 h 58"/>
                <a:gd name="T68" fmla="*/ 7 w 13"/>
                <a:gd name="T69" fmla="*/ 48 h 58"/>
                <a:gd name="T70" fmla="*/ 6 w 13"/>
                <a:gd name="T71" fmla="*/ 43 h 58"/>
                <a:gd name="T72" fmla="*/ 4 w 13"/>
                <a:gd name="T73" fmla="*/ 42 h 58"/>
                <a:gd name="T74" fmla="*/ 6 w 13"/>
                <a:gd name="T75" fmla="*/ 38 h 58"/>
                <a:gd name="T76" fmla="*/ 6 w 13"/>
                <a:gd name="T77" fmla="*/ 35 h 58"/>
                <a:gd name="T78" fmla="*/ 5 w 13"/>
                <a:gd name="T79" fmla="*/ 33 h 58"/>
                <a:gd name="T80" fmla="*/ 7 w 13"/>
                <a:gd name="T81" fmla="*/ 27 h 58"/>
                <a:gd name="T82" fmla="*/ 6 w 13"/>
                <a:gd name="T83" fmla="*/ 25 h 58"/>
                <a:gd name="T84" fmla="*/ 7 w 13"/>
                <a:gd name="T85" fmla="*/ 23 h 58"/>
                <a:gd name="T86" fmla="*/ 8 w 13"/>
                <a:gd name="T87" fmla="*/ 18 h 58"/>
                <a:gd name="T88" fmla="*/ 7 w 13"/>
                <a:gd name="T89" fmla="*/ 17 h 58"/>
                <a:gd name="T90" fmla="*/ 9 w 13"/>
                <a:gd name="T91" fmla="*/ 16 h 58"/>
                <a:gd name="T92" fmla="*/ 10 w 13"/>
                <a:gd name="T93" fmla="*/ 12 h 58"/>
                <a:gd name="T94" fmla="*/ 9 w 13"/>
                <a:gd name="T95" fmla="*/ 9 h 58"/>
                <a:gd name="T96" fmla="*/ 11 w 13"/>
                <a:gd name="T97" fmla="*/ 8 h 58"/>
                <a:gd name="T98" fmla="*/ 10 w 13"/>
                <a:gd name="T99" fmla="*/ 6 h 58"/>
                <a:gd name="T100" fmla="*/ 13 w 13"/>
                <a:gd name="T101" fmla="*/ 4 h 58"/>
                <a:gd name="T102" fmla="*/ 13 w 13"/>
                <a:gd name="T103" fmla="*/ 3 h 58"/>
                <a:gd name="T104" fmla="*/ 9 w 13"/>
                <a:gd name="T105" fmla="*/ 0 h 58"/>
                <a:gd name="T106" fmla="*/ 6 w 13"/>
                <a:gd name="T107" fmla="*/ 0 h 58"/>
                <a:gd name="T108" fmla="*/ 8 w 13"/>
                <a:gd name="T10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" h="58">
                  <a:moveTo>
                    <a:pt x="8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5"/>
                    <a:pt x="9" y="3"/>
                    <a:pt x="6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7" y="10"/>
                    <a:pt x="7" y="11"/>
                  </a:cubicBezTo>
                  <a:cubicBezTo>
                    <a:pt x="7" y="14"/>
                    <a:pt x="6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4"/>
                    <a:pt x="3" y="34"/>
                    <a:pt x="3" y="35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40"/>
                    <a:pt x="2" y="40"/>
                    <a:pt x="0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5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5" y="50"/>
                    <a:pt x="7" y="50"/>
                  </a:cubicBezTo>
                  <a:cubicBezTo>
                    <a:pt x="7" y="50"/>
                    <a:pt x="8" y="49"/>
                    <a:pt x="9" y="4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7"/>
                    <a:pt x="10" y="48"/>
                    <a:pt x="10" y="50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7" y="57"/>
                    <a:pt x="4" y="57"/>
                  </a:cubicBezTo>
                  <a:cubicBezTo>
                    <a:pt x="4" y="58"/>
                    <a:pt x="4" y="58"/>
                    <a:pt x="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2" y="58"/>
                    <a:pt x="13" y="56"/>
                    <a:pt x="13" y="53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49"/>
                    <a:pt x="11" y="45"/>
                    <a:pt x="8" y="45"/>
                  </a:cubicBezTo>
                  <a:cubicBezTo>
                    <a:pt x="7" y="45"/>
                    <a:pt x="7" y="45"/>
                    <a:pt x="7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5" y="47"/>
                    <a:pt x="6" y="46"/>
                    <a:pt x="6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6" y="40"/>
                    <a:pt x="6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6" y="32"/>
                    <a:pt x="7" y="30"/>
                    <a:pt x="7" y="27"/>
                  </a:cubicBezTo>
                  <a:cubicBezTo>
                    <a:pt x="7" y="26"/>
                    <a:pt x="6" y="26"/>
                    <a:pt x="6" y="25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3"/>
                    <a:pt x="10" y="13"/>
                    <a:pt x="10" y="12"/>
                  </a:cubicBezTo>
                  <a:cubicBezTo>
                    <a:pt x="10" y="10"/>
                    <a:pt x="9" y="11"/>
                    <a:pt x="9" y="9"/>
                  </a:cubicBezTo>
                  <a:cubicBezTo>
                    <a:pt x="10" y="9"/>
                    <a:pt x="11" y="10"/>
                    <a:pt x="11" y="8"/>
                  </a:cubicBezTo>
                  <a:cubicBezTo>
                    <a:pt x="11" y="7"/>
                    <a:pt x="11" y="8"/>
                    <a:pt x="10" y="6"/>
                  </a:cubicBezTo>
                  <a:cubicBezTo>
                    <a:pt x="12" y="6"/>
                    <a:pt x="13" y="5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0" y="0"/>
                    <a:pt x="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7C935757-DE62-4A5C-BC27-F0B5E0E21F51}"/>
                </a:ext>
              </a:extLst>
            </p:cNvPr>
            <p:cNvSpPr/>
            <p:nvPr/>
          </p:nvSpPr>
          <p:spPr bwMode="auto">
            <a:xfrm>
              <a:off x="10129268" y="893417"/>
              <a:ext cx="30340" cy="37310"/>
            </a:xfrm>
            <a:custGeom>
              <a:avLst/>
              <a:gdLst>
                <a:gd name="T0" fmla="*/ 4 w 18"/>
                <a:gd name="T1" fmla="*/ 11 h 22"/>
                <a:gd name="T2" fmla="*/ 10 w 18"/>
                <a:gd name="T3" fmla="*/ 3 h 22"/>
                <a:gd name="T4" fmla="*/ 14 w 18"/>
                <a:gd name="T5" fmla="*/ 6 h 22"/>
                <a:gd name="T6" fmla="*/ 14 w 18"/>
                <a:gd name="T7" fmla="*/ 8 h 22"/>
                <a:gd name="T8" fmla="*/ 18 w 18"/>
                <a:gd name="T9" fmla="*/ 9 h 22"/>
                <a:gd name="T10" fmla="*/ 18 w 18"/>
                <a:gd name="T11" fmla="*/ 7 h 22"/>
                <a:gd name="T12" fmla="*/ 11 w 18"/>
                <a:gd name="T13" fmla="*/ 0 h 22"/>
                <a:gd name="T14" fmla="*/ 9 w 18"/>
                <a:gd name="T15" fmla="*/ 0 h 22"/>
                <a:gd name="T16" fmla="*/ 0 w 18"/>
                <a:gd name="T17" fmla="*/ 11 h 22"/>
                <a:gd name="T18" fmla="*/ 0 w 18"/>
                <a:gd name="T19" fmla="*/ 13 h 22"/>
                <a:gd name="T20" fmla="*/ 8 w 18"/>
                <a:gd name="T21" fmla="*/ 21 h 22"/>
                <a:gd name="T22" fmla="*/ 8 w 18"/>
                <a:gd name="T23" fmla="*/ 21 h 22"/>
                <a:gd name="T24" fmla="*/ 12 w 18"/>
                <a:gd name="T25" fmla="*/ 19 h 22"/>
                <a:gd name="T26" fmla="*/ 12 w 18"/>
                <a:gd name="T27" fmla="*/ 22 h 22"/>
                <a:gd name="T28" fmla="*/ 14 w 18"/>
                <a:gd name="T29" fmla="*/ 22 h 22"/>
                <a:gd name="T30" fmla="*/ 17 w 18"/>
                <a:gd name="T31" fmla="*/ 11 h 22"/>
                <a:gd name="T32" fmla="*/ 10 w 18"/>
                <a:gd name="T33" fmla="*/ 9 h 22"/>
                <a:gd name="T34" fmla="*/ 9 w 18"/>
                <a:gd name="T35" fmla="*/ 13 h 22"/>
                <a:gd name="T36" fmla="*/ 13 w 18"/>
                <a:gd name="T37" fmla="*/ 14 h 22"/>
                <a:gd name="T38" fmla="*/ 9 w 18"/>
                <a:gd name="T39" fmla="*/ 17 h 22"/>
                <a:gd name="T40" fmla="*/ 4 w 18"/>
                <a:gd name="T41" fmla="*/ 12 h 22"/>
                <a:gd name="T42" fmla="*/ 4 w 18"/>
                <a:gd name="T4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2">
                  <a:moveTo>
                    <a:pt x="4" y="11"/>
                  </a:moveTo>
                  <a:cubicBezTo>
                    <a:pt x="4" y="8"/>
                    <a:pt x="7" y="3"/>
                    <a:pt x="10" y="3"/>
                  </a:cubicBezTo>
                  <a:cubicBezTo>
                    <a:pt x="12" y="3"/>
                    <a:pt x="14" y="5"/>
                    <a:pt x="14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14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6"/>
                    <a:pt x="0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4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1" y="20"/>
                    <a:pt x="12" y="19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6"/>
                    <a:pt x="11" y="17"/>
                    <a:pt x="9" y="17"/>
                  </a:cubicBezTo>
                  <a:cubicBezTo>
                    <a:pt x="6" y="17"/>
                    <a:pt x="4" y="15"/>
                    <a:pt x="4" y="12"/>
                  </a:cubicBezTo>
                  <a:lnTo>
                    <a:pt x="4" y="11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1321CC3C-B115-43B7-828F-9089CC5794D1}"/>
                </a:ext>
              </a:extLst>
            </p:cNvPr>
            <p:cNvSpPr/>
            <p:nvPr/>
          </p:nvSpPr>
          <p:spPr bwMode="auto">
            <a:xfrm>
              <a:off x="10016929" y="815518"/>
              <a:ext cx="41819" cy="40590"/>
            </a:xfrm>
            <a:custGeom>
              <a:avLst/>
              <a:gdLst>
                <a:gd name="T0" fmla="*/ 14 w 25"/>
                <a:gd name="T1" fmla="*/ 8 h 24"/>
                <a:gd name="T2" fmla="*/ 14 w 25"/>
                <a:gd name="T3" fmla="*/ 8 h 24"/>
                <a:gd name="T4" fmla="*/ 12 w 25"/>
                <a:gd name="T5" fmla="*/ 17 h 24"/>
                <a:gd name="T6" fmla="*/ 20 w 25"/>
                <a:gd name="T7" fmla="*/ 3 h 24"/>
                <a:gd name="T8" fmla="*/ 17 w 25"/>
                <a:gd name="T9" fmla="*/ 0 h 24"/>
                <a:gd name="T10" fmla="*/ 0 w 25"/>
                <a:gd name="T11" fmla="*/ 12 h 24"/>
                <a:gd name="T12" fmla="*/ 2 w 25"/>
                <a:gd name="T13" fmla="*/ 15 h 24"/>
                <a:gd name="T14" fmla="*/ 13 w 25"/>
                <a:gd name="T15" fmla="*/ 7 h 24"/>
                <a:gd name="T16" fmla="*/ 13 w 25"/>
                <a:gd name="T17" fmla="*/ 8 h 24"/>
                <a:gd name="T18" fmla="*/ 7 w 25"/>
                <a:gd name="T19" fmla="*/ 21 h 24"/>
                <a:gd name="T20" fmla="*/ 9 w 25"/>
                <a:gd name="T21" fmla="*/ 24 h 24"/>
                <a:gd name="T22" fmla="*/ 25 w 25"/>
                <a:gd name="T23" fmla="*/ 12 h 24"/>
                <a:gd name="T24" fmla="*/ 24 w 25"/>
                <a:gd name="T25" fmla="*/ 9 h 24"/>
                <a:gd name="T26" fmla="*/ 12 w 25"/>
                <a:gd name="T2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4">
                  <a:moveTo>
                    <a:pt x="14" y="8"/>
                  </a:moveTo>
                  <a:cubicBezTo>
                    <a:pt x="13" y="8"/>
                    <a:pt x="14" y="7"/>
                    <a:pt x="14" y="8"/>
                  </a:cubicBezTo>
                  <a:close/>
                  <a:moveTo>
                    <a:pt x="12" y="17"/>
                  </a:moveTo>
                  <a:cubicBezTo>
                    <a:pt x="13" y="15"/>
                    <a:pt x="20" y="4"/>
                    <a:pt x="20" y="3"/>
                  </a:cubicBezTo>
                  <a:cubicBezTo>
                    <a:pt x="20" y="3"/>
                    <a:pt x="18" y="0"/>
                    <a:pt x="1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9"/>
                    <a:pt x="24" y="9"/>
                    <a:pt x="24" y="9"/>
                  </a:cubicBezTo>
                  <a:lnTo>
                    <a:pt x="12" y="17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C6EFAD7-6C36-4364-AE88-B4F31679FFF9}"/>
                </a:ext>
              </a:extLst>
            </p:cNvPr>
            <p:cNvSpPr/>
            <p:nvPr/>
          </p:nvSpPr>
          <p:spPr bwMode="auto">
            <a:xfrm>
              <a:off x="10095648" y="878247"/>
              <a:ext cx="37310" cy="42230"/>
            </a:xfrm>
            <a:custGeom>
              <a:avLst/>
              <a:gdLst>
                <a:gd name="T0" fmla="*/ 22 w 22"/>
                <a:gd name="T1" fmla="*/ 6 h 25"/>
                <a:gd name="T2" fmla="*/ 18 w 22"/>
                <a:gd name="T3" fmla="*/ 5 h 25"/>
                <a:gd name="T4" fmla="*/ 13 w 22"/>
                <a:gd name="T5" fmla="*/ 18 h 25"/>
                <a:gd name="T6" fmla="*/ 12 w 22"/>
                <a:gd name="T7" fmla="*/ 2 h 25"/>
                <a:gd name="T8" fmla="*/ 9 w 22"/>
                <a:gd name="T9" fmla="*/ 0 h 25"/>
                <a:gd name="T10" fmla="*/ 0 w 22"/>
                <a:gd name="T11" fmla="*/ 19 h 25"/>
                <a:gd name="T12" fmla="*/ 3 w 22"/>
                <a:gd name="T13" fmla="*/ 20 h 25"/>
                <a:gd name="T14" fmla="*/ 9 w 22"/>
                <a:gd name="T15" fmla="*/ 8 h 25"/>
                <a:gd name="T16" fmla="*/ 10 w 22"/>
                <a:gd name="T17" fmla="*/ 24 h 25"/>
                <a:gd name="T18" fmla="*/ 13 w 22"/>
                <a:gd name="T19" fmla="*/ 25 h 25"/>
                <a:gd name="T20" fmla="*/ 22 w 22"/>
                <a:gd name="T21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5">
                  <a:moveTo>
                    <a:pt x="22" y="6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9" y="0"/>
                    <a:pt x="9" y="0"/>
                  </a:cubicBezTo>
                  <a:cubicBezTo>
                    <a:pt x="8" y="0"/>
                    <a:pt x="0" y="17"/>
                    <a:pt x="0" y="19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4" y="20"/>
                    <a:pt x="8" y="9"/>
                    <a:pt x="9" y="8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8C7DA4C7-8AC9-421D-BEB0-5AF1D9CB8A1D}"/>
                </a:ext>
              </a:extLst>
            </p:cNvPr>
            <p:cNvSpPr/>
            <p:nvPr/>
          </p:nvSpPr>
          <p:spPr bwMode="auto">
            <a:xfrm>
              <a:off x="10217007" y="891777"/>
              <a:ext cx="29930" cy="42230"/>
            </a:xfrm>
            <a:custGeom>
              <a:avLst/>
              <a:gdLst>
                <a:gd name="T0" fmla="*/ 2 w 18"/>
                <a:gd name="T1" fmla="*/ 4 h 25"/>
                <a:gd name="T2" fmla="*/ 0 w 18"/>
                <a:gd name="T3" fmla="*/ 5 h 25"/>
                <a:gd name="T4" fmla="*/ 4 w 18"/>
                <a:gd name="T5" fmla="*/ 25 h 25"/>
                <a:gd name="T6" fmla="*/ 7 w 18"/>
                <a:gd name="T7" fmla="*/ 25 h 25"/>
                <a:gd name="T8" fmla="*/ 5 w 18"/>
                <a:gd name="T9" fmla="*/ 11 h 25"/>
                <a:gd name="T10" fmla="*/ 5 w 18"/>
                <a:gd name="T11" fmla="*/ 11 h 25"/>
                <a:gd name="T12" fmla="*/ 15 w 18"/>
                <a:gd name="T13" fmla="*/ 23 h 25"/>
                <a:gd name="T14" fmla="*/ 18 w 18"/>
                <a:gd name="T15" fmla="*/ 22 h 25"/>
                <a:gd name="T16" fmla="*/ 15 w 18"/>
                <a:gd name="T17" fmla="*/ 4 h 25"/>
                <a:gd name="T18" fmla="*/ 12 w 18"/>
                <a:gd name="T19" fmla="*/ 6 h 25"/>
                <a:gd name="T20" fmla="*/ 13 w 18"/>
                <a:gd name="T21" fmla="*/ 16 h 25"/>
                <a:gd name="T22" fmla="*/ 3 w 18"/>
                <a:gd name="T23" fmla="*/ 4 h 25"/>
                <a:gd name="T24" fmla="*/ 2 w 18"/>
                <a:gd name="T25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2" y="4"/>
                  </a:moveTo>
                  <a:cubicBezTo>
                    <a:pt x="1" y="4"/>
                    <a:pt x="1" y="4"/>
                    <a:pt x="0" y="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8"/>
                    <a:pt x="16" y="9"/>
                    <a:pt x="15" y="4"/>
                  </a:cubicBezTo>
                  <a:cubicBezTo>
                    <a:pt x="15" y="1"/>
                    <a:pt x="10" y="0"/>
                    <a:pt x="12" y="6"/>
                  </a:cubicBezTo>
                  <a:cubicBezTo>
                    <a:pt x="12" y="8"/>
                    <a:pt x="13" y="13"/>
                    <a:pt x="13" y="16"/>
                  </a:cubicBezTo>
                  <a:cubicBezTo>
                    <a:pt x="10" y="14"/>
                    <a:pt x="5" y="4"/>
                    <a:pt x="3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1F5487A7-7FC7-4147-BE81-202C1AAC4F51}"/>
                </a:ext>
              </a:extLst>
            </p:cNvPr>
            <p:cNvSpPr/>
            <p:nvPr/>
          </p:nvSpPr>
          <p:spPr bwMode="auto">
            <a:xfrm>
              <a:off x="10302696" y="852827"/>
              <a:ext cx="41819" cy="38950"/>
            </a:xfrm>
            <a:custGeom>
              <a:avLst/>
              <a:gdLst>
                <a:gd name="T0" fmla="*/ 5 w 25"/>
                <a:gd name="T1" fmla="*/ 8 h 23"/>
                <a:gd name="T2" fmla="*/ 11 w 25"/>
                <a:gd name="T3" fmla="*/ 4 h 23"/>
                <a:gd name="T4" fmla="*/ 13 w 25"/>
                <a:gd name="T5" fmla="*/ 6 h 23"/>
                <a:gd name="T6" fmla="*/ 13 w 25"/>
                <a:gd name="T7" fmla="*/ 7 h 23"/>
                <a:gd name="T8" fmla="*/ 9 w 25"/>
                <a:gd name="T9" fmla="*/ 11 h 23"/>
                <a:gd name="T10" fmla="*/ 5 w 25"/>
                <a:gd name="T11" fmla="*/ 8 h 23"/>
                <a:gd name="T12" fmla="*/ 16 w 25"/>
                <a:gd name="T13" fmla="*/ 8 h 23"/>
                <a:gd name="T14" fmla="*/ 11 w 25"/>
                <a:gd name="T15" fmla="*/ 0 h 23"/>
                <a:gd name="T16" fmla="*/ 0 w 25"/>
                <a:gd name="T17" fmla="*/ 8 h 23"/>
                <a:gd name="T18" fmla="*/ 13 w 25"/>
                <a:gd name="T19" fmla="*/ 23 h 23"/>
                <a:gd name="T20" fmla="*/ 16 w 25"/>
                <a:gd name="T21" fmla="*/ 21 h 23"/>
                <a:gd name="T22" fmla="*/ 11 w 25"/>
                <a:gd name="T23" fmla="*/ 15 h 23"/>
                <a:gd name="T24" fmla="*/ 15 w 25"/>
                <a:gd name="T25" fmla="*/ 11 h 23"/>
                <a:gd name="T26" fmla="*/ 16 w 25"/>
                <a:gd name="T27" fmla="*/ 11 h 23"/>
                <a:gd name="T28" fmla="*/ 22 w 25"/>
                <a:gd name="T29" fmla="*/ 16 h 23"/>
                <a:gd name="T30" fmla="*/ 25 w 25"/>
                <a:gd name="T31" fmla="*/ 13 h 23"/>
                <a:gd name="T32" fmla="*/ 24 w 25"/>
                <a:gd name="T33" fmla="*/ 13 h 23"/>
                <a:gd name="T34" fmla="*/ 19 w 25"/>
                <a:gd name="T35" fmla="*/ 8 h 23"/>
                <a:gd name="T36" fmla="*/ 16 w 25"/>
                <a:gd name="T37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3">
                  <a:moveTo>
                    <a:pt x="5" y="8"/>
                  </a:moveTo>
                  <a:cubicBezTo>
                    <a:pt x="7" y="7"/>
                    <a:pt x="8" y="4"/>
                    <a:pt x="11" y="4"/>
                  </a:cubicBezTo>
                  <a:cubicBezTo>
                    <a:pt x="12" y="4"/>
                    <a:pt x="13" y="5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9"/>
                    <a:pt x="10" y="11"/>
                    <a:pt x="9" y="11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16" y="8"/>
                  </a:moveTo>
                  <a:cubicBezTo>
                    <a:pt x="18" y="4"/>
                    <a:pt x="14" y="0"/>
                    <a:pt x="11" y="0"/>
                  </a:cubicBezTo>
                  <a:cubicBezTo>
                    <a:pt x="8" y="0"/>
                    <a:pt x="1" y="6"/>
                    <a:pt x="0" y="8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4"/>
                    <a:pt x="14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1"/>
                    <a:pt x="20" y="16"/>
                    <a:pt x="22" y="16"/>
                  </a:cubicBezTo>
                  <a:cubicBezTo>
                    <a:pt x="23" y="16"/>
                    <a:pt x="24" y="14"/>
                    <a:pt x="25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900E4DC6-77C3-4653-ACDB-F77478EA938A}"/>
                </a:ext>
              </a:extLst>
            </p:cNvPr>
            <p:cNvSpPr/>
            <p:nvPr/>
          </p:nvSpPr>
          <p:spPr bwMode="auto">
            <a:xfrm>
              <a:off x="10369935" y="669560"/>
              <a:ext cx="45510" cy="28700"/>
            </a:xfrm>
            <a:custGeom>
              <a:avLst/>
              <a:gdLst>
                <a:gd name="T0" fmla="*/ 18 w 27"/>
                <a:gd name="T1" fmla="*/ 11 h 17"/>
                <a:gd name="T2" fmla="*/ 22 w 27"/>
                <a:gd name="T3" fmla="*/ 13 h 17"/>
                <a:gd name="T4" fmla="*/ 12 w 27"/>
                <a:gd name="T5" fmla="*/ 9 h 17"/>
                <a:gd name="T6" fmla="*/ 13 w 27"/>
                <a:gd name="T7" fmla="*/ 8 h 17"/>
                <a:gd name="T8" fmla="*/ 16 w 27"/>
                <a:gd name="T9" fmla="*/ 14 h 17"/>
                <a:gd name="T10" fmla="*/ 13 w 27"/>
                <a:gd name="T11" fmla="*/ 10 h 17"/>
                <a:gd name="T12" fmla="*/ 4 w 27"/>
                <a:gd name="T13" fmla="*/ 11 h 17"/>
                <a:gd name="T14" fmla="*/ 6 w 27"/>
                <a:gd name="T15" fmla="*/ 10 h 17"/>
                <a:gd name="T16" fmla="*/ 4 w 27"/>
                <a:gd name="T17" fmla="*/ 11 h 17"/>
                <a:gd name="T18" fmla="*/ 18 w 27"/>
                <a:gd name="T19" fmla="*/ 9 h 17"/>
                <a:gd name="T20" fmla="*/ 16 w 27"/>
                <a:gd name="T21" fmla="*/ 7 h 17"/>
                <a:gd name="T22" fmla="*/ 18 w 27"/>
                <a:gd name="T23" fmla="*/ 10 h 17"/>
                <a:gd name="T24" fmla="*/ 9 w 27"/>
                <a:gd name="T25" fmla="*/ 3 h 17"/>
                <a:gd name="T26" fmla="*/ 14 w 27"/>
                <a:gd name="T27" fmla="*/ 8 h 17"/>
                <a:gd name="T28" fmla="*/ 8 w 27"/>
                <a:gd name="T29" fmla="*/ 3 h 17"/>
                <a:gd name="T30" fmla="*/ 12 w 27"/>
                <a:gd name="T31" fmla="*/ 8 h 17"/>
                <a:gd name="T32" fmla="*/ 17 w 27"/>
                <a:gd name="T33" fmla="*/ 7 h 17"/>
                <a:gd name="T34" fmla="*/ 6 w 27"/>
                <a:gd name="T35" fmla="*/ 2 h 17"/>
                <a:gd name="T36" fmla="*/ 12 w 27"/>
                <a:gd name="T37" fmla="*/ 7 h 17"/>
                <a:gd name="T38" fmla="*/ 10 w 27"/>
                <a:gd name="T39" fmla="*/ 8 h 17"/>
                <a:gd name="T40" fmla="*/ 10 w 27"/>
                <a:gd name="T41" fmla="*/ 11 h 17"/>
                <a:gd name="T42" fmla="*/ 0 w 27"/>
                <a:gd name="T43" fmla="*/ 10 h 17"/>
                <a:gd name="T44" fmla="*/ 4 w 27"/>
                <a:gd name="T45" fmla="*/ 13 h 17"/>
                <a:gd name="T46" fmla="*/ 9 w 27"/>
                <a:gd name="T47" fmla="*/ 16 h 17"/>
                <a:gd name="T48" fmla="*/ 9 w 27"/>
                <a:gd name="T49" fmla="*/ 12 h 17"/>
                <a:gd name="T50" fmla="*/ 18 w 27"/>
                <a:gd name="T51" fmla="*/ 15 h 17"/>
                <a:gd name="T52" fmla="*/ 21 w 27"/>
                <a:gd name="T53" fmla="*/ 14 h 17"/>
                <a:gd name="T54" fmla="*/ 25 w 27"/>
                <a:gd name="T55" fmla="*/ 15 h 17"/>
                <a:gd name="T56" fmla="*/ 22 w 27"/>
                <a:gd name="T57" fmla="*/ 10 h 17"/>
                <a:gd name="T58" fmla="*/ 27 w 27"/>
                <a:gd name="T59" fmla="*/ 9 h 17"/>
                <a:gd name="T60" fmla="*/ 21 w 27"/>
                <a:gd name="T61" fmla="*/ 7 h 17"/>
                <a:gd name="T62" fmla="*/ 17 w 27"/>
                <a:gd name="T63" fmla="*/ 5 h 17"/>
                <a:gd name="T64" fmla="*/ 18 w 27"/>
                <a:gd name="T65" fmla="*/ 1 h 17"/>
                <a:gd name="T66" fmla="*/ 8 w 27"/>
                <a:gd name="T67" fmla="*/ 0 h 17"/>
                <a:gd name="T68" fmla="*/ 6 w 27"/>
                <a:gd name="T6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17">
                  <a:moveTo>
                    <a:pt x="22" y="13"/>
                  </a:moveTo>
                  <a:cubicBezTo>
                    <a:pt x="20" y="13"/>
                    <a:pt x="18" y="13"/>
                    <a:pt x="18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13" y="10"/>
                  </a:moveTo>
                  <a:cubicBezTo>
                    <a:pt x="13" y="10"/>
                    <a:pt x="12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lose/>
                  <a:moveTo>
                    <a:pt x="4" y="11"/>
                  </a:moveTo>
                  <a:cubicBezTo>
                    <a:pt x="1" y="11"/>
                    <a:pt x="3" y="9"/>
                    <a:pt x="3" y="6"/>
                  </a:cubicBezTo>
                  <a:cubicBezTo>
                    <a:pt x="5" y="7"/>
                    <a:pt x="6" y="8"/>
                    <a:pt x="6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18" y="10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9"/>
                    <a:pt x="16" y="10"/>
                    <a:pt x="18" y="10"/>
                  </a:cubicBezTo>
                  <a:close/>
                  <a:moveTo>
                    <a:pt x="8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12" y="8"/>
                  </a:moveTo>
                  <a:cubicBezTo>
                    <a:pt x="13" y="7"/>
                    <a:pt x="11" y="8"/>
                    <a:pt x="12" y="8"/>
                  </a:cubicBezTo>
                  <a:close/>
                  <a:moveTo>
                    <a:pt x="14" y="4"/>
                  </a:moveTo>
                  <a:cubicBezTo>
                    <a:pt x="14" y="7"/>
                    <a:pt x="15" y="7"/>
                    <a:pt x="17" y="7"/>
                  </a:cubicBezTo>
                  <a:cubicBezTo>
                    <a:pt x="16" y="5"/>
                    <a:pt x="15" y="5"/>
                    <a:pt x="14" y="4"/>
                  </a:cubicBezTo>
                  <a:close/>
                  <a:moveTo>
                    <a:pt x="6" y="2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0" y="10"/>
                    <a:pt x="0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2"/>
                    <a:pt x="7" y="12"/>
                  </a:cubicBezTo>
                  <a:cubicBezTo>
                    <a:pt x="7" y="13"/>
                    <a:pt x="7" y="16"/>
                    <a:pt x="9" y="16"/>
                  </a:cubicBezTo>
                  <a:cubicBezTo>
                    <a:pt x="10" y="16"/>
                    <a:pt x="11" y="15"/>
                    <a:pt x="11" y="14"/>
                  </a:cubicBezTo>
                  <a:cubicBezTo>
                    <a:pt x="11" y="13"/>
                    <a:pt x="10" y="12"/>
                    <a:pt x="9" y="12"/>
                  </a:cubicBezTo>
                  <a:cubicBezTo>
                    <a:pt x="14" y="12"/>
                    <a:pt x="15" y="17"/>
                    <a:pt x="16" y="17"/>
                  </a:cubicBezTo>
                  <a:cubicBezTo>
                    <a:pt x="17" y="17"/>
                    <a:pt x="18" y="16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2"/>
                    <a:pt x="24" y="13"/>
                    <a:pt x="22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B0DE31FA-AF10-4777-BAA1-2C8553297938}"/>
                </a:ext>
              </a:extLst>
            </p:cNvPr>
            <p:cNvSpPr/>
            <p:nvPr/>
          </p:nvSpPr>
          <p:spPr bwMode="auto">
            <a:xfrm>
              <a:off x="10280966" y="867997"/>
              <a:ext cx="36900" cy="42230"/>
            </a:xfrm>
            <a:custGeom>
              <a:avLst/>
              <a:gdLst>
                <a:gd name="T0" fmla="*/ 13 w 22"/>
                <a:gd name="T1" fmla="*/ 3 h 25"/>
                <a:gd name="T2" fmla="*/ 10 w 22"/>
                <a:gd name="T3" fmla="*/ 0 h 25"/>
                <a:gd name="T4" fmla="*/ 0 w 22"/>
                <a:gd name="T5" fmla="*/ 7 h 25"/>
                <a:gd name="T6" fmla="*/ 10 w 22"/>
                <a:gd name="T7" fmla="*/ 25 h 25"/>
                <a:gd name="T8" fmla="*/ 22 w 22"/>
                <a:gd name="T9" fmla="*/ 17 h 25"/>
                <a:gd name="T10" fmla="*/ 20 w 22"/>
                <a:gd name="T11" fmla="*/ 14 h 25"/>
                <a:gd name="T12" fmla="*/ 12 w 22"/>
                <a:gd name="T13" fmla="*/ 19 h 25"/>
                <a:gd name="T14" fmla="*/ 9 w 22"/>
                <a:gd name="T15" fmla="*/ 15 h 25"/>
                <a:gd name="T16" fmla="*/ 16 w 22"/>
                <a:gd name="T17" fmla="*/ 10 h 25"/>
                <a:gd name="T18" fmla="*/ 15 w 22"/>
                <a:gd name="T19" fmla="*/ 7 h 25"/>
                <a:gd name="T20" fmla="*/ 7 w 22"/>
                <a:gd name="T21" fmla="*/ 12 h 25"/>
                <a:gd name="T22" fmla="*/ 5 w 22"/>
                <a:gd name="T23" fmla="*/ 8 h 25"/>
                <a:gd name="T24" fmla="*/ 13 w 22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5">
                  <a:moveTo>
                    <a:pt x="13" y="3"/>
                  </a:moveTo>
                  <a:cubicBezTo>
                    <a:pt x="13" y="2"/>
                    <a:pt x="12" y="0"/>
                    <a:pt x="10" y="0"/>
                  </a:cubicBezTo>
                  <a:cubicBezTo>
                    <a:pt x="10" y="0"/>
                    <a:pt x="0" y="6"/>
                    <a:pt x="0" y="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13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5AC2F29-CEB0-4730-8BAF-8B8101C316A5}"/>
                </a:ext>
              </a:extLst>
            </p:cNvPr>
            <p:cNvSpPr/>
            <p:nvPr/>
          </p:nvSpPr>
          <p:spPr bwMode="auto">
            <a:xfrm>
              <a:off x="10327705" y="832327"/>
              <a:ext cx="33620" cy="34030"/>
            </a:xfrm>
            <a:custGeom>
              <a:avLst/>
              <a:gdLst>
                <a:gd name="T0" fmla="*/ 11 w 20"/>
                <a:gd name="T1" fmla="*/ 2 h 20"/>
                <a:gd name="T2" fmla="*/ 7 w 20"/>
                <a:gd name="T3" fmla="*/ 0 h 20"/>
                <a:gd name="T4" fmla="*/ 6 w 20"/>
                <a:gd name="T5" fmla="*/ 0 h 20"/>
                <a:gd name="T6" fmla="*/ 0 w 20"/>
                <a:gd name="T7" fmla="*/ 8 h 20"/>
                <a:gd name="T8" fmla="*/ 0 w 20"/>
                <a:gd name="T9" fmla="*/ 8 h 20"/>
                <a:gd name="T10" fmla="*/ 6 w 20"/>
                <a:gd name="T11" fmla="*/ 14 h 20"/>
                <a:gd name="T12" fmla="*/ 7 w 20"/>
                <a:gd name="T13" fmla="*/ 14 h 20"/>
                <a:gd name="T14" fmla="*/ 15 w 20"/>
                <a:gd name="T15" fmla="*/ 9 h 20"/>
                <a:gd name="T16" fmla="*/ 16 w 20"/>
                <a:gd name="T17" fmla="*/ 11 h 20"/>
                <a:gd name="T18" fmla="*/ 16 w 20"/>
                <a:gd name="T19" fmla="*/ 12 h 20"/>
                <a:gd name="T20" fmla="*/ 13 w 20"/>
                <a:gd name="T21" fmla="*/ 16 h 20"/>
                <a:gd name="T22" fmla="*/ 10 w 20"/>
                <a:gd name="T23" fmla="*/ 16 h 20"/>
                <a:gd name="T24" fmla="*/ 8 w 20"/>
                <a:gd name="T25" fmla="*/ 18 h 20"/>
                <a:gd name="T26" fmla="*/ 12 w 20"/>
                <a:gd name="T27" fmla="*/ 20 h 20"/>
                <a:gd name="T28" fmla="*/ 13 w 20"/>
                <a:gd name="T29" fmla="*/ 20 h 20"/>
                <a:gd name="T30" fmla="*/ 20 w 20"/>
                <a:gd name="T31" fmla="*/ 12 h 20"/>
                <a:gd name="T32" fmla="*/ 20 w 20"/>
                <a:gd name="T33" fmla="*/ 12 h 20"/>
                <a:gd name="T34" fmla="*/ 15 w 20"/>
                <a:gd name="T35" fmla="*/ 5 h 20"/>
                <a:gd name="T36" fmla="*/ 6 w 20"/>
                <a:gd name="T37" fmla="*/ 10 h 20"/>
                <a:gd name="T38" fmla="*/ 5 w 20"/>
                <a:gd name="T39" fmla="*/ 10 h 20"/>
                <a:gd name="T40" fmla="*/ 3 w 20"/>
                <a:gd name="T41" fmla="*/ 8 h 20"/>
                <a:gd name="T42" fmla="*/ 6 w 20"/>
                <a:gd name="T43" fmla="*/ 4 h 20"/>
                <a:gd name="T44" fmla="*/ 9 w 20"/>
                <a:gd name="T45" fmla="*/ 4 h 20"/>
                <a:gd name="T46" fmla="*/ 11 w 20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0">
                  <a:moveTo>
                    <a:pt x="11" y="2"/>
                  </a:moveTo>
                  <a:cubicBezTo>
                    <a:pt x="10" y="1"/>
                    <a:pt x="9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2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13" y="9"/>
                    <a:pt x="15" y="9"/>
                  </a:cubicBezTo>
                  <a:cubicBezTo>
                    <a:pt x="16" y="9"/>
                    <a:pt x="16" y="10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5" y="16"/>
                    <a:pt x="13" y="16"/>
                  </a:cubicBezTo>
                  <a:cubicBezTo>
                    <a:pt x="12" y="16"/>
                    <a:pt x="12" y="16"/>
                    <a:pt x="10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6" y="20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17" y="5"/>
                    <a:pt x="15" y="5"/>
                  </a:cubicBezTo>
                  <a:cubicBezTo>
                    <a:pt x="11" y="5"/>
                    <a:pt x="7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44EFFFF4-DF07-4245-91A0-795FA29A41A2}"/>
                </a:ext>
              </a:extLst>
            </p:cNvPr>
            <p:cNvSpPr/>
            <p:nvPr/>
          </p:nvSpPr>
          <p:spPr bwMode="auto">
            <a:xfrm>
              <a:off x="10188307" y="899977"/>
              <a:ext cx="25010" cy="35670"/>
            </a:xfrm>
            <a:custGeom>
              <a:avLst/>
              <a:gdLst>
                <a:gd name="T0" fmla="*/ 11 w 15"/>
                <a:gd name="T1" fmla="*/ 16 h 21"/>
                <a:gd name="T2" fmla="*/ 9 w 15"/>
                <a:gd name="T3" fmla="*/ 17 h 21"/>
                <a:gd name="T4" fmla="*/ 7 w 15"/>
                <a:gd name="T5" fmla="*/ 17 h 21"/>
                <a:gd name="T6" fmla="*/ 4 w 15"/>
                <a:gd name="T7" fmla="*/ 15 h 21"/>
                <a:gd name="T8" fmla="*/ 4 w 15"/>
                <a:gd name="T9" fmla="*/ 0 h 21"/>
                <a:gd name="T10" fmla="*/ 0 w 15"/>
                <a:gd name="T11" fmla="*/ 0 h 21"/>
                <a:gd name="T12" fmla="*/ 0 w 15"/>
                <a:gd name="T13" fmla="*/ 13 h 21"/>
                <a:gd name="T14" fmla="*/ 6 w 15"/>
                <a:gd name="T15" fmla="*/ 21 h 21"/>
                <a:gd name="T16" fmla="*/ 9 w 15"/>
                <a:gd name="T17" fmla="*/ 21 h 21"/>
                <a:gd name="T18" fmla="*/ 15 w 15"/>
                <a:gd name="T19" fmla="*/ 15 h 21"/>
                <a:gd name="T20" fmla="*/ 15 w 15"/>
                <a:gd name="T21" fmla="*/ 0 h 21"/>
                <a:gd name="T22" fmla="*/ 11 w 15"/>
                <a:gd name="T23" fmla="*/ 0 h 21"/>
                <a:gd name="T24" fmla="*/ 11 w 15"/>
                <a:gd name="T25" fmla="*/ 11 h 21"/>
                <a:gd name="T26" fmla="*/ 11 w 15"/>
                <a:gd name="T2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1">
                  <a:moveTo>
                    <a:pt x="11" y="16"/>
                  </a:moveTo>
                  <a:cubicBezTo>
                    <a:pt x="10" y="17"/>
                    <a:pt x="10" y="17"/>
                    <a:pt x="9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6"/>
                    <a:pt x="4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21"/>
                    <a:pt x="6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21"/>
                    <a:pt x="15" y="18"/>
                    <a:pt x="15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604DCF85-DE64-4983-8741-95DACDA6367F}"/>
                </a:ext>
              </a:extLst>
            </p:cNvPr>
            <p:cNvSpPr/>
            <p:nvPr/>
          </p:nvSpPr>
          <p:spPr bwMode="auto">
            <a:xfrm>
              <a:off x="10220287" y="508842"/>
              <a:ext cx="43459" cy="31980"/>
            </a:xfrm>
            <a:custGeom>
              <a:avLst/>
              <a:gdLst>
                <a:gd name="T0" fmla="*/ 5 w 26"/>
                <a:gd name="T1" fmla="*/ 16 h 19"/>
                <a:gd name="T2" fmla="*/ 11 w 26"/>
                <a:gd name="T3" fmla="*/ 12 h 19"/>
                <a:gd name="T4" fmla="*/ 12 w 26"/>
                <a:gd name="T5" fmla="*/ 12 h 19"/>
                <a:gd name="T6" fmla="*/ 5 w 26"/>
                <a:gd name="T7" fmla="*/ 16 h 19"/>
                <a:gd name="T8" fmla="*/ 14 w 26"/>
                <a:gd name="T9" fmla="*/ 12 h 19"/>
                <a:gd name="T10" fmla="*/ 17 w 26"/>
                <a:gd name="T11" fmla="*/ 10 h 19"/>
                <a:gd name="T12" fmla="*/ 16 w 26"/>
                <a:gd name="T13" fmla="*/ 14 h 19"/>
                <a:gd name="T14" fmla="*/ 14 w 26"/>
                <a:gd name="T15" fmla="*/ 12 h 19"/>
                <a:gd name="T16" fmla="*/ 17 w 26"/>
                <a:gd name="T17" fmla="*/ 2 h 19"/>
                <a:gd name="T18" fmla="*/ 15 w 26"/>
                <a:gd name="T19" fmla="*/ 2 h 19"/>
                <a:gd name="T20" fmla="*/ 12 w 26"/>
                <a:gd name="T21" fmla="*/ 1 h 19"/>
                <a:gd name="T22" fmla="*/ 10 w 26"/>
                <a:gd name="T23" fmla="*/ 3 h 19"/>
                <a:gd name="T24" fmla="*/ 11 w 26"/>
                <a:gd name="T25" fmla="*/ 5 h 19"/>
                <a:gd name="T26" fmla="*/ 14 w 26"/>
                <a:gd name="T27" fmla="*/ 4 h 19"/>
                <a:gd name="T28" fmla="*/ 14 w 26"/>
                <a:gd name="T29" fmla="*/ 7 h 19"/>
                <a:gd name="T30" fmla="*/ 11 w 26"/>
                <a:gd name="T31" fmla="*/ 7 h 19"/>
                <a:gd name="T32" fmla="*/ 11 w 26"/>
                <a:gd name="T33" fmla="*/ 7 h 19"/>
                <a:gd name="T34" fmla="*/ 13 w 26"/>
                <a:gd name="T35" fmla="*/ 9 h 19"/>
                <a:gd name="T36" fmla="*/ 2 w 26"/>
                <a:gd name="T37" fmla="*/ 14 h 19"/>
                <a:gd name="T38" fmla="*/ 0 w 26"/>
                <a:gd name="T39" fmla="*/ 14 h 19"/>
                <a:gd name="T40" fmla="*/ 2 w 26"/>
                <a:gd name="T41" fmla="*/ 17 h 19"/>
                <a:gd name="T42" fmla="*/ 5 w 26"/>
                <a:gd name="T43" fmla="*/ 16 h 19"/>
                <a:gd name="T44" fmla="*/ 5 w 26"/>
                <a:gd name="T45" fmla="*/ 18 h 19"/>
                <a:gd name="T46" fmla="*/ 6 w 26"/>
                <a:gd name="T47" fmla="*/ 18 h 19"/>
                <a:gd name="T48" fmla="*/ 11 w 26"/>
                <a:gd name="T49" fmla="*/ 15 h 19"/>
                <a:gd name="T50" fmla="*/ 9 w 26"/>
                <a:gd name="T51" fmla="*/ 16 h 19"/>
                <a:gd name="T52" fmla="*/ 11 w 26"/>
                <a:gd name="T53" fmla="*/ 19 h 19"/>
                <a:gd name="T54" fmla="*/ 13 w 26"/>
                <a:gd name="T55" fmla="*/ 16 h 19"/>
                <a:gd name="T56" fmla="*/ 16 w 26"/>
                <a:gd name="T57" fmla="*/ 17 h 19"/>
                <a:gd name="T58" fmla="*/ 21 w 26"/>
                <a:gd name="T59" fmla="*/ 14 h 19"/>
                <a:gd name="T60" fmla="*/ 19 w 26"/>
                <a:gd name="T61" fmla="*/ 18 h 19"/>
                <a:gd name="T62" fmla="*/ 21 w 26"/>
                <a:gd name="T63" fmla="*/ 19 h 19"/>
                <a:gd name="T64" fmla="*/ 22 w 26"/>
                <a:gd name="T65" fmla="*/ 17 h 19"/>
                <a:gd name="T66" fmla="*/ 23 w 26"/>
                <a:gd name="T67" fmla="*/ 14 h 19"/>
                <a:gd name="T68" fmla="*/ 26 w 26"/>
                <a:gd name="T69" fmla="*/ 12 h 19"/>
                <a:gd name="T70" fmla="*/ 26 w 26"/>
                <a:gd name="T71" fmla="*/ 10 h 19"/>
                <a:gd name="T72" fmla="*/ 19 w 26"/>
                <a:gd name="T73" fmla="*/ 12 h 19"/>
                <a:gd name="T74" fmla="*/ 16 w 26"/>
                <a:gd name="T75" fmla="*/ 9 h 19"/>
                <a:gd name="T76" fmla="*/ 19 w 26"/>
                <a:gd name="T77" fmla="*/ 6 h 19"/>
                <a:gd name="T78" fmla="*/ 22 w 26"/>
                <a:gd name="T79" fmla="*/ 5 h 19"/>
                <a:gd name="T80" fmla="*/ 21 w 26"/>
                <a:gd name="T81" fmla="*/ 3 h 19"/>
                <a:gd name="T82" fmla="*/ 17 w 26"/>
                <a:gd name="T83" fmla="*/ 5 h 19"/>
                <a:gd name="T84" fmla="*/ 18 w 26"/>
                <a:gd name="T85" fmla="*/ 5 h 19"/>
                <a:gd name="T86" fmla="*/ 18 w 26"/>
                <a:gd name="T87" fmla="*/ 6 h 19"/>
                <a:gd name="T88" fmla="*/ 16 w 26"/>
                <a:gd name="T89" fmla="*/ 5 h 19"/>
                <a:gd name="T90" fmla="*/ 16 w 26"/>
                <a:gd name="T91" fmla="*/ 4 h 19"/>
                <a:gd name="T92" fmla="*/ 21 w 26"/>
                <a:gd name="T93" fmla="*/ 3 h 19"/>
                <a:gd name="T94" fmla="*/ 22 w 26"/>
                <a:gd name="T95" fmla="*/ 0 h 19"/>
                <a:gd name="T96" fmla="*/ 20 w 26"/>
                <a:gd name="T97" fmla="*/ 0 h 19"/>
                <a:gd name="T98" fmla="*/ 17 w 26"/>
                <a:gd name="T9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" h="19">
                  <a:moveTo>
                    <a:pt x="5" y="16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6"/>
                    <a:pt x="5" y="16"/>
                    <a:pt x="5" y="16"/>
                  </a:cubicBezTo>
                  <a:close/>
                  <a:moveTo>
                    <a:pt x="14" y="12"/>
                  </a:moveTo>
                  <a:cubicBezTo>
                    <a:pt x="14" y="11"/>
                    <a:pt x="16" y="11"/>
                    <a:pt x="17" y="10"/>
                  </a:cubicBezTo>
                  <a:cubicBezTo>
                    <a:pt x="17" y="12"/>
                    <a:pt x="17" y="13"/>
                    <a:pt x="16" y="14"/>
                  </a:cubicBezTo>
                  <a:cubicBezTo>
                    <a:pt x="15" y="14"/>
                    <a:pt x="14" y="13"/>
                    <a:pt x="14" y="12"/>
                  </a:cubicBezTo>
                  <a:close/>
                  <a:moveTo>
                    <a:pt x="17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1"/>
                    <a:pt x="5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3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8" y="18"/>
                    <a:pt x="7" y="15"/>
                    <a:pt x="11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9"/>
                    <a:pt x="11" y="19"/>
                  </a:cubicBezTo>
                  <a:cubicBezTo>
                    <a:pt x="13" y="19"/>
                    <a:pt x="13" y="17"/>
                    <a:pt x="13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8" y="17"/>
                    <a:pt x="18" y="14"/>
                    <a:pt x="21" y="14"/>
                  </a:cubicBezTo>
                  <a:cubicBezTo>
                    <a:pt x="21" y="15"/>
                    <a:pt x="19" y="15"/>
                    <a:pt x="19" y="18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19"/>
                    <a:pt x="22" y="18"/>
                    <a:pt x="22" y="1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9"/>
                    <a:pt x="19" y="11"/>
                    <a:pt x="16" y="9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2" y="6"/>
                    <a:pt x="22" y="5"/>
                  </a:cubicBezTo>
                  <a:cubicBezTo>
                    <a:pt x="22" y="4"/>
                    <a:pt x="21" y="3"/>
                    <a:pt x="21" y="3"/>
                  </a:cubicBezTo>
                  <a:cubicBezTo>
                    <a:pt x="19" y="3"/>
                    <a:pt x="18" y="4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9" y="2"/>
                    <a:pt x="17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31F667C2-B525-467D-B96B-14627DEBB60B}"/>
                </a:ext>
              </a:extLst>
            </p:cNvPr>
            <p:cNvSpPr/>
            <p:nvPr/>
          </p:nvSpPr>
          <p:spPr bwMode="auto">
            <a:xfrm>
              <a:off x="10065719" y="867997"/>
              <a:ext cx="33620" cy="37310"/>
            </a:xfrm>
            <a:custGeom>
              <a:avLst/>
              <a:gdLst>
                <a:gd name="T0" fmla="*/ 10 w 20"/>
                <a:gd name="T1" fmla="*/ 10 h 22"/>
                <a:gd name="T2" fmla="*/ 15 w 20"/>
                <a:gd name="T3" fmla="*/ 5 h 22"/>
                <a:gd name="T4" fmla="*/ 13 w 20"/>
                <a:gd name="T5" fmla="*/ 12 h 22"/>
                <a:gd name="T6" fmla="*/ 10 w 20"/>
                <a:gd name="T7" fmla="*/ 10 h 22"/>
                <a:gd name="T8" fmla="*/ 20 w 20"/>
                <a:gd name="T9" fmla="*/ 2 h 22"/>
                <a:gd name="T10" fmla="*/ 17 w 20"/>
                <a:gd name="T11" fmla="*/ 0 h 22"/>
                <a:gd name="T12" fmla="*/ 0 w 20"/>
                <a:gd name="T13" fmla="*/ 13 h 22"/>
                <a:gd name="T14" fmla="*/ 3 w 20"/>
                <a:gd name="T15" fmla="*/ 15 h 22"/>
                <a:gd name="T16" fmla="*/ 6 w 20"/>
                <a:gd name="T17" fmla="*/ 12 h 22"/>
                <a:gd name="T18" fmla="*/ 12 w 20"/>
                <a:gd name="T19" fmla="*/ 16 h 22"/>
                <a:gd name="T20" fmla="*/ 10 w 20"/>
                <a:gd name="T21" fmla="*/ 20 h 22"/>
                <a:gd name="T22" fmla="*/ 14 w 20"/>
                <a:gd name="T23" fmla="*/ 22 h 22"/>
                <a:gd name="T24" fmla="*/ 20 w 20"/>
                <a:gd name="T2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2">
                  <a:moveTo>
                    <a:pt x="10" y="10"/>
                  </a:moveTo>
                  <a:cubicBezTo>
                    <a:pt x="10" y="10"/>
                    <a:pt x="15" y="5"/>
                    <a:pt x="15" y="5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0" y="11"/>
                    <a:pt x="10" y="10"/>
                  </a:cubicBezTo>
                  <a:close/>
                  <a:moveTo>
                    <a:pt x="20" y="2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0" y="20"/>
                    <a:pt x="10" y="20"/>
                  </a:cubicBezTo>
                  <a:cubicBezTo>
                    <a:pt x="10" y="21"/>
                    <a:pt x="13" y="22"/>
                    <a:pt x="14" y="22"/>
                  </a:cubicBezTo>
                  <a:lnTo>
                    <a:pt x="20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052E36A6-A7B1-4E78-B9A0-F22131112CC0}"/>
                </a:ext>
              </a:extLst>
            </p:cNvPr>
            <p:cNvSpPr/>
            <p:nvPr/>
          </p:nvSpPr>
          <p:spPr bwMode="auto">
            <a:xfrm>
              <a:off x="9998480" y="779848"/>
              <a:ext cx="40179" cy="37310"/>
            </a:xfrm>
            <a:custGeom>
              <a:avLst/>
              <a:gdLst>
                <a:gd name="T0" fmla="*/ 11 w 24"/>
                <a:gd name="T1" fmla="*/ 8 h 22"/>
                <a:gd name="T2" fmla="*/ 0 w 24"/>
                <a:gd name="T3" fmla="*/ 7 h 22"/>
                <a:gd name="T4" fmla="*/ 1 w 24"/>
                <a:gd name="T5" fmla="*/ 11 h 22"/>
                <a:gd name="T6" fmla="*/ 8 w 24"/>
                <a:gd name="T7" fmla="*/ 12 h 22"/>
                <a:gd name="T8" fmla="*/ 4 w 24"/>
                <a:gd name="T9" fmla="*/ 18 h 22"/>
                <a:gd name="T10" fmla="*/ 5 w 24"/>
                <a:gd name="T11" fmla="*/ 22 h 22"/>
                <a:gd name="T12" fmla="*/ 13 w 24"/>
                <a:gd name="T13" fmla="*/ 13 h 22"/>
                <a:gd name="T14" fmla="*/ 24 w 24"/>
                <a:gd name="T15" fmla="*/ 14 h 22"/>
                <a:gd name="T16" fmla="*/ 21 w 24"/>
                <a:gd name="T17" fmla="*/ 10 h 22"/>
                <a:gd name="T18" fmla="*/ 16 w 24"/>
                <a:gd name="T19" fmla="*/ 10 h 22"/>
                <a:gd name="T20" fmla="*/ 20 w 24"/>
                <a:gd name="T21" fmla="*/ 4 h 22"/>
                <a:gd name="T22" fmla="*/ 19 w 24"/>
                <a:gd name="T23" fmla="*/ 0 h 22"/>
                <a:gd name="T24" fmla="*/ 18 w 24"/>
                <a:gd name="T25" fmla="*/ 0 h 22"/>
                <a:gd name="T26" fmla="*/ 11 w 24"/>
                <a:gd name="T27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2">
                  <a:moveTo>
                    <a:pt x="11" y="8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4" y="17"/>
                    <a:pt x="4" y="18"/>
                  </a:cubicBezTo>
                  <a:cubicBezTo>
                    <a:pt x="4" y="18"/>
                    <a:pt x="5" y="21"/>
                    <a:pt x="5" y="2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3" y="10"/>
                    <a:pt x="21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20" y="5"/>
                    <a:pt x="20" y="4"/>
                  </a:cubicBezTo>
                  <a:cubicBezTo>
                    <a:pt x="20" y="4"/>
                    <a:pt x="19" y="1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8A03259E-90CD-477B-A352-F7AC930F3C3F}"/>
                </a:ext>
              </a:extLst>
            </p:cNvPr>
            <p:cNvSpPr/>
            <p:nvPr/>
          </p:nvSpPr>
          <p:spPr bwMode="auto">
            <a:xfrm>
              <a:off x="10253906" y="881527"/>
              <a:ext cx="28700" cy="37310"/>
            </a:xfrm>
            <a:custGeom>
              <a:avLst/>
              <a:gdLst>
                <a:gd name="T0" fmla="*/ 13 w 17"/>
                <a:gd name="T1" fmla="*/ 16 h 22"/>
                <a:gd name="T2" fmla="*/ 4 w 17"/>
                <a:gd name="T3" fmla="*/ 4 h 22"/>
                <a:gd name="T4" fmla="*/ 0 w 17"/>
                <a:gd name="T5" fmla="*/ 6 h 22"/>
                <a:gd name="T6" fmla="*/ 14 w 17"/>
                <a:gd name="T7" fmla="*/ 22 h 22"/>
                <a:gd name="T8" fmla="*/ 15 w 17"/>
                <a:gd name="T9" fmla="*/ 22 h 22"/>
                <a:gd name="T10" fmla="*/ 17 w 17"/>
                <a:gd name="T11" fmla="*/ 21 h 22"/>
                <a:gd name="T12" fmla="*/ 15 w 17"/>
                <a:gd name="T13" fmla="*/ 0 h 22"/>
                <a:gd name="T14" fmla="*/ 11 w 17"/>
                <a:gd name="T15" fmla="*/ 2 h 22"/>
                <a:gd name="T16" fmla="*/ 11 w 17"/>
                <a:gd name="T17" fmla="*/ 3 h 22"/>
                <a:gd name="T18" fmla="*/ 13 w 17"/>
                <a:gd name="T1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2">
                  <a:moveTo>
                    <a:pt x="13" y="16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3" y="22"/>
                    <a:pt x="14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7" y="2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13" y="16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731AF1ED-7C05-4EA3-827E-428014D5157B}"/>
                </a:ext>
              </a:extLst>
            </p:cNvPr>
            <p:cNvSpPr/>
            <p:nvPr/>
          </p:nvSpPr>
          <p:spPr bwMode="auto">
            <a:xfrm>
              <a:off x="10038659" y="847497"/>
              <a:ext cx="35260" cy="25420"/>
            </a:xfrm>
            <a:custGeom>
              <a:avLst/>
              <a:gdLst>
                <a:gd name="T0" fmla="*/ 7 w 21"/>
                <a:gd name="T1" fmla="*/ 15 h 15"/>
                <a:gd name="T2" fmla="*/ 21 w 21"/>
                <a:gd name="T3" fmla="*/ 2 h 15"/>
                <a:gd name="T4" fmla="*/ 19 w 21"/>
                <a:gd name="T5" fmla="*/ 0 h 15"/>
                <a:gd name="T6" fmla="*/ 6 w 21"/>
                <a:gd name="T7" fmla="*/ 11 h 15"/>
                <a:gd name="T8" fmla="*/ 4 w 21"/>
                <a:gd name="T9" fmla="*/ 9 h 15"/>
                <a:gd name="T10" fmla="*/ 4 w 21"/>
                <a:gd name="T11" fmla="*/ 9 h 15"/>
                <a:gd name="T12" fmla="*/ 7 w 21"/>
                <a:gd name="T13" fmla="*/ 5 h 15"/>
                <a:gd name="T14" fmla="*/ 4 w 21"/>
                <a:gd name="T15" fmla="*/ 3 h 15"/>
                <a:gd name="T16" fmla="*/ 0 w 21"/>
                <a:gd name="T17" fmla="*/ 9 h 15"/>
                <a:gd name="T18" fmla="*/ 6 w 21"/>
                <a:gd name="T19" fmla="*/ 15 h 15"/>
                <a:gd name="T20" fmla="*/ 7 w 21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5">
                  <a:moveTo>
                    <a:pt x="7" y="15"/>
                  </a:moveTo>
                  <a:cubicBezTo>
                    <a:pt x="9" y="15"/>
                    <a:pt x="20" y="4"/>
                    <a:pt x="21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2"/>
                    <a:pt x="8" y="11"/>
                    <a:pt x="6" y="11"/>
                  </a:cubicBezTo>
                  <a:cubicBezTo>
                    <a:pt x="5" y="11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7"/>
                    <a:pt x="6" y="6"/>
                    <a:pt x="7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0" y="7"/>
                    <a:pt x="0" y="9"/>
                  </a:cubicBezTo>
                  <a:cubicBezTo>
                    <a:pt x="0" y="11"/>
                    <a:pt x="3" y="15"/>
                    <a:pt x="6" y="15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048469E9-C04C-4550-AA16-8E813102DC35}"/>
                </a:ext>
              </a:extLst>
            </p:cNvPr>
            <p:cNvSpPr/>
            <p:nvPr/>
          </p:nvSpPr>
          <p:spPr bwMode="auto">
            <a:xfrm>
              <a:off x="10015289" y="583051"/>
              <a:ext cx="26650" cy="45919"/>
            </a:xfrm>
            <a:custGeom>
              <a:avLst/>
              <a:gdLst>
                <a:gd name="T0" fmla="*/ 3 w 16"/>
                <a:gd name="T1" fmla="*/ 20 h 27"/>
                <a:gd name="T2" fmla="*/ 2 w 16"/>
                <a:gd name="T3" fmla="*/ 19 h 27"/>
                <a:gd name="T4" fmla="*/ 4 w 16"/>
                <a:gd name="T5" fmla="*/ 18 h 27"/>
                <a:gd name="T6" fmla="*/ 3 w 16"/>
                <a:gd name="T7" fmla="*/ 20 h 27"/>
                <a:gd name="T8" fmla="*/ 13 w 16"/>
                <a:gd name="T9" fmla="*/ 4 h 27"/>
                <a:gd name="T10" fmla="*/ 9 w 16"/>
                <a:gd name="T11" fmla="*/ 10 h 27"/>
                <a:gd name="T12" fmla="*/ 6 w 16"/>
                <a:gd name="T13" fmla="*/ 10 h 27"/>
                <a:gd name="T14" fmla="*/ 7 w 16"/>
                <a:gd name="T15" fmla="*/ 12 h 27"/>
                <a:gd name="T16" fmla="*/ 5 w 16"/>
                <a:gd name="T17" fmla="*/ 16 h 27"/>
                <a:gd name="T18" fmla="*/ 0 w 16"/>
                <a:gd name="T19" fmla="*/ 17 h 27"/>
                <a:gd name="T20" fmla="*/ 4 w 16"/>
                <a:gd name="T21" fmla="*/ 22 h 27"/>
                <a:gd name="T22" fmla="*/ 4 w 16"/>
                <a:gd name="T23" fmla="*/ 22 h 27"/>
                <a:gd name="T24" fmla="*/ 7 w 16"/>
                <a:gd name="T25" fmla="*/ 18 h 27"/>
                <a:gd name="T26" fmla="*/ 9 w 16"/>
                <a:gd name="T27" fmla="*/ 22 h 27"/>
                <a:gd name="T28" fmla="*/ 9 w 16"/>
                <a:gd name="T29" fmla="*/ 22 h 27"/>
                <a:gd name="T30" fmla="*/ 8 w 16"/>
                <a:gd name="T31" fmla="*/ 27 h 27"/>
                <a:gd name="T32" fmla="*/ 12 w 16"/>
                <a:gd name="T33" fmla="*/ 24 h 27"/>
                <a:gd name="T34" fmla="*/ 9 w 16"/>
                <a:gd name="T35" fmla="*/ 17 h 27"/>
                <a:gd name="T36" fmla="*/ 10 w 16"/>
                <a:gd name="T37" fmla="*/ 12 h 27"/>
                <a:gd name="T38" fmla="*/ 16 w 16"/>
                <a:gd name="T39" fmla="*/ 5 h 27"/>
                <a:gd name="T40" fmla="*/ 10 w 16"/>
                <a:gd name="T41" fmla="*/ 0 h 27"/>
                <a:gd name="T42" fmla="*/ 13 w 16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27">
                  <a:moveTo>
                    <a:pt x="3" y="20"/>
                  </a:moveTo>
                  <a:cubicBezTo>
                    <a:pt x="2" y="20"/>
                    <a:pt x="2" y="19"/>
                    <a:pt x="2" y="19"/>
                  </a:cubicBezTo>
                  <a:cubicBezTo>
                    <a:pt x="2" y="18"/>
                    <a:pt x="3" y="18"/>
                    <a:pt x="4" y="18"/>
                  </a:cubicBezTo>
                  <a:cubicBezTo>
                    <a:pt x="4" y="19"/>
                    <a:pt x="4" y="20"/>
                    <a:pt x="3" y="20"/>
                  </a:cubicBezTo>
                  <a:close/>
                  <a:moveTo>
                    <a:pt x="13" y="4"/>
                  </a:moveTo>
                  <a:cubicBezTo>
                    <a:pt x="13" y="5"/>
                    <a:pt x="10" y="9"/>
                    <a:pt x="9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1"/>
                    <a:pt x="7" y="12"/>
                  </a:cubicBezTo>
                  <a:cubicBezTo>
                    <a:pt x="7" y="14"/>
                    <a:pt x="6" y="15"/>
                    <a:pt x="5" y="16"/>
                  </a:cubicBezTo>
                  <a:cubicBezTo>
                    <a:pt x="3" y="16"/>
                    <a:pt x="0" y="15"/>
                    <a:pt x="0" y="17"/>
                  </a:cubicBezTo>
                  <a:cubicBezTo>
                    <a:pt x="0" y="19"/>
                    <a:pt x="3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6" y="22"/>
                    <a:pt x="7" y="20"/>
                    <a:pt x="7" y="18"/>
                  </a:cubicBezTo>
                  <a:cubicBezTo>
                    <a:pt x="9" y="19"/>
                    <a:pt x="9" y="20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4"/>
                    <a:pt x="9" y="25"/>
                    <a:pt x="8" y="27"/>
                  </a:cubicBezTo>
                  <a:cubicBezTo>
                    <a:pt x="9" y="27"/>
                    <a:pt x="12" y="25"/>
                    <a:pt x="12" y="24"/>
                  </a:cubicBezTo>
                  <a:cubicBezTo>
                    <a:pt x="12" y="20"/>
                    <a:pt x="10" y="19"/>
                    <a:pt x="9" y="1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2"/>
                    <a:pt x="15" y="7"/>
                    <a:pt x="16" y="5"/>
                  </a:cubicBezTo>
                  <a:cubicBezTo>
                    <a:pt x="14" y="2"/>
                    <a:pt x="14" y="1"/>
                    <a:pt x="10" y="0"/>
                  </a:cubicBezTo>
                  <a:cubicBezTo>
                    <a:pt x="10" y="6"/>
                    <a:pt x="13" y="2"/>
                    <a:pt x="13" y="4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438EAC99-B606-4D14-A9BC-935E067938D5}"/>
                </a:ext>
              </a:extLst>
            </p:cNvPr>
            <p:cNvSpPr/>
            <p:nvPr/>
          </p:nvSpPr>
          <p:spPr bwMode="auto">
            <a:xfrm>
              <a:off x="10305976" y="549431"/>
              <a:ext cx="38540" cy="23780"/>
            </a:xfrm>
            <a:custGeom>
              <a:avLst/>
              <a:gdLst>
                <a:gd name="T0" fmla="*/ 10 w 23"/>
                <a:gd name="T1" fmla="*/ 5 h 14"/>
                <a:gd name="T2" fmla="*/ 12 w 23"/>
                <a:gd name="T3" fmla="*/ 4 h 14"/>
                <a:gd name="T4" fmla="*/ 13 w 23"/>
                <a:gd name="T5" fmla="*/ 4 h 14"/>
                <a:gd name="T6" fmla="*/ 11 w 23"/>
                <a:gd name="T7" fmla="*/ 6 h 14"/>
                <a:gd name="T8" fmla="*/ 10 w 23"/>
                <a:gd name="T9" fmla="*/ 5 h 14"/>
                <a:gd name="T10" fmla="*/ 14 w 23"/>
                <a:gd name="T11" fmla="*/ 3 h 14"/>
                <a:gd name="T12" fmla="*/ 11 w 23"/>
                <a:gd name="T13" fmla="*/ 3 h 14"/>
                <a:gd name="T14" fmla="*/ 9 w 23"/>
                <a:gd name="T15" fmla="*/ 5 h 14"/>
                <a:gd name="T16" fmla="*/ 10 w 23"/>
                <a:gd name="T17" fmla="*/ 6 h 14"/>
                <a:gd name="T18" fmla="*/ 6 w 23"/>
                <a:gd name="T19" fmla="*/ 7 h 14"/>
                <a:gd name="T20" fmla="*/ 4 w 23"/>
                <a:gd name="T21" fmla="*/ 11 h 14"/>
                <a:gd name="T22" fmla="*/ 8 w 23"/>
                <a:gd name="T23" fmla="*/ 8 h 14"/>
                <a:gd name="T24" fmla="*/ 8 w 23"/>
                <a:gd name="T25" fmla="*/ 9 h 14"/>
                <a:gd name="T26" fmla="*/ 6 w 23"/>
                <a:gd name="T27" fmla="*/ 11 h 14"/>
                <a:gd name="T28" fmla="*/ 0 w 23"/>
                <a:gd name="T29" fmla="*/ 12 h 14"/>
                <a:gd name="T30" fmla="*/ 1 w 23"/>
                <a:gd name="T31" fmla="*/ 13 h 14"/>
                <a:gd name="T32" fmla="*/ 9 w 23"/>
                <a:gd name="T33" fmla="*/ 14 h 14"/>
                <a:gd name="T34" fmla="*/ 10 w 23"/>
                <a:gd name="T35" fmla="*/ 14 h 14"/>
                <a:gd name="T36" fmla="*/ 8 w 23"/>
                <a:gd name="T37" fmla="*/ 13 h 14"/>
                <a:gd name="T38" fmla="*/ 11 w 23"/>
                <a:gd name="T39" fmla="*/ 10 h 14"/>
                <a:gd name="T40" fmla="*/ 13 w 23"/>
                <a:gd name="T41" fmla="*/ 10 h 14"/>
                <a:gd name="T42" fmla="*/ 12 w 23"/>
                <a:gd name="T43" fmla="*/ 8 h 14"/>
                <a:gd name="T44" fmla="*/ 14 w 23"/>
                <a:gd name="T45" fmla="*/ 8 h 14"/>
                <a:gd name="T46" fmla="*/ 14 w 23"/>
                <a:gd name="T47" fmla="*/ 7 h 14"/>
                <a:gd name="T48" fmla="*/ 15 w 23"/>
                <a:gd name="T49" fmla="*/ 7 h 14"/>
                <a:gd name="T50" fmla="*/ 18 w 23"/>
                <a:gd name="T51" fmla="*/ 4 h 14"/>
                <a:gd name="T52" fmla="*/ 16 w 23"/>
                <a:gd name="T53" fmla="*/ 4 h 14"/>
                <a:gd name="T54" fmla="*/ 16 w 23"/>
                <a:gd name="T55" fmla="*/ 3 h 14"/>
                <a:gd name="T56" fmla="*/ 20 w 23"/>
                <a:gd name="T57" fmla="*/ 5 h 14"/>
                <a:gd name="T58" fmla="*/ 21 w 23"/>
                <a:gd name="T59" fmla="*/ 6 h 14"/>
                <a:gd name="T60" fmla="*/ 23 w 23"/>
                <a:gd name="T61" fmla="*/ 3 h 14"/>
                <a:gd name="T62" fmla="*/ 22 w 23"/>
                <a:gd name="T63" fmla="*/ 3 h 14"/>
                <a:gd name="T64" fmla="*/ 13 w 23"/>
                <a:gd name="T65" fmla="*/ 0 h 14"/>
                <a:gd name="T66" fmla="*/ 12 w 23"/>
                <a:gd name="T67" fmla="*/ 0 h 14"/>
                <a:gd name="T68" fmla="*/ 11 w 23"/>
                <a:gd name="T69" fmla="*/ 1 h 14"/>
                <a:gd name="T70" fmla="*/ 14 w 23"/>
                <a:gd name="T7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14">
                  <a:moveTo>
                    <a:pt x="10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5"/>
                    <a:pt x="10" y="5"/>
                    <a:pt x="10" y="5"/>
                  </a:cubicBezTo>
                  <a:close/>
                  <a:moveTo>
                    <a:pt x="14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7" y="6"/>
                    <a:pt x="9" y="7"/>
                    <a:pt x="6" y="7"/>
                  </a:cubicBezTo>
                  <a:cubicBezTo>
                    <a:pt x="3" y="8"/>
                    <a:pt x="4" y="8"/>
                    <a:pt x="4" y="1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10" y="10"/>
                    <a:pt x="11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7" y="6"/>
                    <a:pt x="18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2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2B075F57-DC6D-4D76-AA74-31B9E1129B51}"/>
                </a:ext>
              </a:extLst>
            </p:cNvPr>
            <p:cNvSpPr/>
            <p:nvPr/>
          </p:nvSpPr>
          <p:spPr bwMode="auto">
            <a:xfrm>
              <a:off x="10353125" y="608470"/>
              <a:ext cx="38540" cy="29110"/>
            </a:xfrm>
            <a:custGeom>
              <a:avLst/>
              <a:gdLst>
                <a:gd name="T0" fmla="*/ 5 w 23"/>
                <a:gd name="T1" fmla="*/ 4 h 17"/>
                <a:gd name="T2" fmla="*/ 5 w 23"/>
                <a:gd name="T3" fmla="*/ 4 h 17"/>
                <a:gd name="T4" fmla="*/ 4 w 23"/>
                <a:gd name="T5" fmla="*/ 2 h 17"/>
                <a:gd name="T6" fmla="*/ 5 w 23"/>
                <a:gd name="T7" fmla="*/ 0 h 17"/>
                <a:gd name="T8" fmla="*/ 9 w 23"/>
                <a:gd name="T9" fmla="*/ 4 h 17"/>
                <a:gd name="T10" fmla="*/ 16 w 23"/>
                <a:gd name="T11" fmla="*/ 4 h 17"/>
                <a:gd name="T12" fmla="*/ 21 w 23"/>
                <a:gd name="T13" fmla="*/ 1 h 17"/>
                <a:gd name="T14" fmla="*/ 18 w 23"/>
                <a:gd name="T15" fmla="*/ 5 h 17"/>
                <a:gd name="T16" fmla="*/ 11 w 23"/>
                <a:gd name="T17" fmla="*/ 6 h 17"/>
                <a:gd name="T18" fmla="*/ 11 w 23"/>
                <a:gd name="T19" fmla="*/ 7 h 17"/>
                <a:gd name="T20" fmla="*/ 14 w 23"/>
                <a:gd name="T21" fmla="*/ 9 h 17"/>
                <a:gd name="T22" fmla="*/ 14 w 23"/>
                <a:gd name="T23" fmla="*/ 8 h 17"/>
                <a:gd name="T24" fmla="*/ 13 w 23"/>
                <a:gd name="T25" fmla="*/ 11 h 17"/>
                <a:gd name="T26" fmla="*/ 12 w 23"/>
                <a:gd name="T27" fmla="*/ 11 h 17"/>
                <a:gd name="T28" fmla="*/ 8 w 23"/>
                <a:gd name="T29" fmla="*/ 7 h 17"/>
                <a:gd name="T30" fmla="*/ 3 w 23"/>
                <a:gd name="T31" fmla="*/ 17 h 17"/>
                <a:gd name="T32" fmla="*/ 2 w 23"/>
                <a:gd name="T33" fmla="*/ 17 h 17"/>
                <a:gd name="T34" fmla="*/ 1 w 23"/>
                <a:gd name="T35" fmla="*/ 12 h 17"/>
                <a:gd name="T36" fmla="*/ 6 w 23"/>
                <a:gd name="T37" fmla="*/ 7 h 17"/>
                <a:gd name="T38" fmla="*/ 0 w 23"/>
                <a:gd name="T39" fmla="*/ 1 h 17"/>
                <a:gd name="T40" fmla="*/ 4 w 23"/>
                <a:gd name="T41" fmla="*/ 4 h 17"/>
                <a:gd name="T42" fmla="*/ 4 w 23"/>
                <a:gd name="T4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7">
                  <a:moveTo>
                    <a:pt x="5" y="4"/>
                  </a:moveTo>
                  <a:cubicBezTo>
                    <a:pt x="5" y="3"/>
                    <a:pt x="4" y="5"/>
                    <a:pt x="5" y="4"/>
                  </a:cubicBezTo>
                  <a:close/>
                  <a:moveTo>
                    <a:pt x="4" y="2"/>
                  </a:moveTo>
                  <a:cubicBezTo>
                    <a:pt x="4" y="1"/>
                    <a:pt x="5" y="1"/>
                    <a:pt x="5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4" y="4"/>
                    <a:pt x="16" y="4"/>
                  </a:cubicBezTo>
                  <a:cubicBezTo>
                    <a:pt x="20" y="3"/>
                    <a:pt x="19" y="1"/>
                    <a:pt x="21" y="1"/>
                  </a:cubicBezTo>
                  <a:cubicBezTo>
                    <a:pt x="23" y="1"/>
                    <a:pt x="22" y="5"/>
                    <a:pt x="18" y="5"/>
                  </a:cubicBezTo>
                  <a:cubicBezTo>
                    <a:pt x="15" y="5"/>
                    <a:pt x="14" y="5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0"/>
                    <a:pt x="14" y="11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9" y="8"/>
                    <a:pt x="8" y="7"/>
                  </a:cubicBezTo>
                  <a:cubicBezTo>
                    <a:pt x="5" y="11"/>
                    <a:pt x="4" y="12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5"/>
                    <a:pt x="1" y="14"/>
                    <a:pt x="1" y="12"/>
                  </a:cubicBezTo>
                  <a:cubicBezTo>
                    <a:pt x="1" y="10"/>
                    <a:pt x="6" y="9"/>
                    <a:pt x="6" y="7"/>
                  </a:cubicBezTo>
                  <a:cubicBezTo>
                    <a:pt x="2" y="6"/>
                    <a:pt x="0" y="5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9B299528-3B2B-406D-B1F5-CB0E2CFF39A6}"/>
                </a:ext>
              </a:extLst>
            </p:cNvPr>
            <p:cNvSpPr/>
            <p:nvPr/>
          </p:nvSpPr>
          <p:spPr bwMode="auto">
            <a:xfrm>
              <a:off x="10040299" y="562961"/>
              <a:ext cx="20090" cy="34030"/>
            </a:xfrm>
            <a:custGeom>
              <a:avLst/>
              <a:gdLst>
                <a:gd name="T0" fmla="*/ 1 w 12"/>
                <a:gd name="T1" fmla="*/ 10 h 20"/>
                <a:gd name="T2" fmla="*/ 3 w 12"/>
                <a:gd name="T3" fmla="*/ 10 h 20"/>
                <a:gd name="T4" fmla="*/ 2 w 12"/>
                <a:gd name="T5" fmla="*/ 11 h 20"/>
                <a:gd name="T6" fmla="*/ 1 w 12"/>
                <a:gd name="T7" fmla="*/ 10 h 20"/>
                <a:gd name="T8" fmla="*/ 7 w 12"/>
                <a:gd name="T9" fmla="*/ 3 h 20"/>
                <a:gd name="T10" fmla="*/ 9 w 12"/>
                <a:gd name="T11" fmla="*/ 4 h 20"/>
                <a:gd name="T12" fmla="*/ 5 w 12"/>
                <a:gd name="T13" fmla="*/ 8 h 20"/>
                <a:gd name="T14" fmla="*/ 2 w 12"/>
                <a:gd name="T15" fmla="*/ 7 h 20"/>
                <a:gd name="T16" fmla="*/ 1 w 12"/>
                <a:gd name="T17" fmla="*/ 7 h 20"/>
                <a:gd name="T18" fmla="*/ 0 w 12"/>
                <a:gd name="T19" fmla="*/ 9 h 20"/>
                <a:gd name="T20" fmla="*/ 0 w 12"/>
                <a:gd name="T21" fmla="*/ 10 h 20"/>
                <a:gd name="T22" fmla="*/ 3 w 12"/>
                <a:gd name="T23" fmla="*/ 14 h 20"/>
                <a:gd name="T24" fmla="*/ 4 w 12"/>
                <a:gd name="T25" fmla="*/ 14 h 20"/>
                <a:gd name="T26" fmla="*/ 7 w 12"/>
                <a:gd name="T27" fmla="*/ 11 h 20"/>
                <a:gd name="T28" fmla="*/ 8 w 12"/>
                <a:gd name="T29" fmla="*/ 13 h 20"/>
                <a:gd name="T30" fmla="*/ 8 w 12"/>
                <a:gd name="T31" fmla="*/ 15 h 20"/>
                <a:gd name="T32" fmla="*/ 6 w 12"/>
                <a:gd name="T33" fmla="*/ 20 h 20"/>
                <a:gd name="T34" fmla="*/ 10 w 12"/>
                <a:gd name="T35" fmla="*/ 17 h 20"/>
                <a:gd name="T36" fmla="*/ 10 w 12"/>
                <a:gd name="T37" fmla="*/ 15 h 20"/>
                <a:gd name="T38" fmla="*/ 8 w 12"/>
                <a:gd name="T39" fmla="*/ 10 h 20"/>
                <a:gd name="T40" fmla="*/ 12 w 12"/>
                <a:gd name="T41" fmla="*/ 6 h 20"/>
                <a:gd name="T42" fmla="*/ 12 w 12"/>
                <a:gd name="T43" fmla="*/ 5 h 20"/>
                <a:gd name="T44" fmla="*/ 7 w 12"/>
                <a:gd name="T45" fmla="*/ 0 h 20"/>
                <a:gd name="T46" fmla="*/ 7 w 12"/>
                <a:gd name="T4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20">
                  <a:moveTo>
                    <a:pt x="1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1" y="11"/>
                    <a:pt x="2" y="11"/>
                    <a:pt x="1" y="10"/>
                  </a:cubicBezTo>
                  <a:close/>
                  <a:moveTo>
                    <a:pt x="7" y="3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6" y="8"/>
                    <a:pt x="5" y="8"/>
                  </a:cubicBezTo>
                  <a:cubicBezTo>
                    <a:pt x="4" y="8"/>
                    <a:pt x="4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2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2"/>
                    <a:pt x="7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8" y="20"/>
                    <a:pt x="10" y="19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3"/>
                    <a:pt x="9" y="12"/>
                    <a:pt x="8" y="10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1"/>
                    <a:pt x="7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C661D263-B949-4F80-AE9B-DAFCEEE599B9}"/>
                </a:ext>
              </a:extLst>
            </p:cNvPr>
            <p:cNvSpPr/>
            <p:nvPr/>
          </p:nvSpPr>
          <p:spPr bwMode="auto">
            <a:xfrm>
              <a:off x="10245296" y="891777"/>
              <a:ext cx="16810" cy="33620"/>
            </a:xfrm>
            <a:custGeom>
              <a:avLst/>
              <a:gdLst>
                <a:gd name="T0" fmla="*/ 25 w 41"/>
                <a:gd name="T1" fmla="*/ 82 h 82"/>
                <a:gd name="T2" fmla="*/ 41 w 41"/>
                <a:gd name="T3" fmla="*/ 82 h 82"/>
                <a:gd name="T4" fmla="*/ 17 w 41"/>
                <a:gd name="T5" fmla="*/ 0 h 82"/>
                <a:gd name="T6" fmla="*/ 0 w 41"/>
                <a:gd name="T7" fmla="*/ 4 h 82"/>
                <a:gd name="T8" fmla="*/ 25 w 41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2">
                  <a:moveTo>
                    <a:pt x="25" y="82"/>
                  </a:moveTo>
                  <a:lnTo>
                    <a:pt x="41" y="82"/>
                  </a:lnTo>
                  <a:lnTo>
                    <a:pt x="17" y="0"/>
                  </a:lnTo>
                  <a:lnTo>
                    <a:pt x="0" y="4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881FCDA5-CD9B-41F8-9966-3BA2BFE53F46}"/>
                </a:ext>
              </a:extLst>
            </p:cNvPr>
            <p:cNvSpPr/>
            <p:nvPr/>
          </p:nvSpPr>
          <p:spPr bwMode="auto">
            <a:xfrm>
              <a:off x="10341235" y="818798"/>
              <a:ext cx="31980" cy="25420"/>
            </a:xfrm>
            <a:custGeom>
              <a:avLst/>
              <a:gdLst>
                <a:gd name="T0" fmla="*/ 0 w 19"/>
                <a:gd name="T1" fmla="*/ 4 h 15"/>
                <a:gd name="T2" fmla="*/ 17 w 19"/>
                <a:gd name="T3" fmla="*/ 15 h 15"/>
                <a:gd name="T4" fmla="*/ 19 w 19"/>
                <a:gd name="T5" fmla="*/ 12 h 15"/>
                <a:gd name="T6" fmla="*/ 2 w 19"/>
                <a:gd name="T7" fmla="*/ 0 h 15"/>
                <a:gd name="T8" fmla="*/ 0 w 1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0" y="4"/>
                  </a:moveTo>
                  <a:cubicBezTo>
                    <a:pt x="2" y="5"/>
                    <a:pt x="16" y="15"/>
                    <a:pt x="17" y="15"/>
                  </a:cubicBezTo>
                  <a:cubicBezTo>
                    <a:pt x="17" y="15"/>
                    <a:pt x="18" y="13"/>
                    <a:pt x="19" y="1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B3D8F400-B162-4ACA-8EB6-4C30E189E4A8}"/>
                </a:ext>
              </a:extLst>
            </p:cNvPr>
            <p:cNvSpPr/>
            <p:nvPr/>
          </p:nvSpPr>
          <p:spPr bwMode="auto">
            <a:xfrm>
              <a:off x="10009959" y="805268"/>
              <a:ext cx="33620" cy="22140"/>
            </a:xfrm>
            <a:custGeom>
              <a:avLst/>
              <a:gdLst>
                <a:gd name="T0" fmla="*/ 0 w 20"/>
                <a:gd name="T1" fmla="*/ 10 h 13"/>
                <a:gd name="T2" fmla="*/ 2 w 20"/>
                <a:gd name="T3" fmla="*/ 13 h 13"/>
                <a:gd name="T4" fmla="*/ 20 w 20"/>
                <a:gd name="T5" fmla="*/ 4 h 13"/>
                <a:gd name="T6" fmla="*/ 18 w 20"/>
                <a:gd name="T7" fmla="*/ 0 h 13"/>
                <a:gd name="T8" fmla="*/ 0 w 20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0" y="10"/>
                  </a:moveTo>
                  <a:cubicBezTo>
                    <a:pt x="1" y="11"/>
                    <a:pt x="2" y="13"/>
                    <a:pt x="2" y="13"/>
                  </a:cubicBezTo>
                  <a:cubicBezTo>
                    <a:pt x="4" y="13"/>
                    <a:pt x="16" y="5"/>
                    <a:pt x="20" y="4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A028D2A7-63BE-4453-9863-6B826E041939}"/>
                </a:ext>
              </a:extLst>
            </p:cNvPr>
            <p:cNvSpPr/>
            <p:nvPr/>
          </p:nvSpPr>
          <p:spPr bwMode="auto">
            <a:xfrm>
              <a:off x="10178057" y="779848"/>
              <a:ext cx="15170" cy="23780"/>
            </a:xfrm>
            <a:custGeom>
              <a:avLst/>
              <a:gdLst>
                <a:gd name="T0" fmla="*/ 3 w 9"/>
                <a:gd name="T1" fmla="*/ 5 h 14"/>
                <a:gd name="T2" fmla="*/ 5 w 9"/>
                <a:gd name="T3" fmla="*/ 2 h 14"/>
                <a:gd name="T4" fmla="*/ 6 w 9"/>
                <a:gd name="T5" fmla="*/ 4 h 14"/>
                <a:gd name="T6" fmla="*/ 5 w 9"/>
                <a:gd name="T7" fmla="*/ 6 h 14"/>
                <a:gd name="T8" fmla="*/ 3 w 9"/>
                <a:gd name="T9" fmla="*/ 5 h 14"/>
                <a:gd name="T10" fmla="*/ 0 w 9"/>
                <a:gd name="T11" fmla="*/ 3 h 14"/>
                <a:gd name="T12" fmla="*/ 0 w 9"/>
                <a:gd name="T13" fmla="*/ 5 h 14"/>
                <a:gd name="T14" fmla="*/ 3 w 9"/>
                <a:gd name="T15" fmla="*/ 8 h 14"/>
                <a:gd name="T16" fmla="*/ 6 w 9"/>
                <a:gd name="T17" fmla="*/ 8 h 14"/>
                <a:gd name="T18" fmla="*/ 6 w 9"/>
                <a:gd name="T19" fmla="*/ 11 h 14"/>
                <a:gd name="T20" fmla="*/ 5 w 9"/>
                <a:gd name="T21" fmla="*/ 12 h 14"/>
                <a:gd name="T22" fmla="*/ 3 w 9"/>
                <a:gd name="T23" fmla="*/ 10 h 14"/>
                <a:gd name="T24" fmla="*/ 0 w 9"/>
                <a:gd name="T25" fmla="*/ 10 h 14"/>
                <a:gd name="T26" fmla="*/ 4 w 9"/>
                <a:gd name="T27" fmla="*/ 14 h 14"/>
                <a:gd name="T28" fmla="*/ 5 w 9"/>
                <a:gd name="T29" fmla="*/ 14 h 14"/>
                <a:gd name="T30" fmla="*/ 9 w 9"/>
                <a:gd name="T31" fmla="*/ 9 h 14"/>
                <a:gd name="T32" fmla="*/ 9 w 9"/>
                <a:gd name="T33" fmla="*/ 4 h 14"/>
                <a:gd name="T34" fmla="*/ 5 w 9"/>
                <a:gd name="T35" fmla="*/ 0 h 14"/>
                <a:gd name="T36" fmla="*/ 0 w 9"/>
                <a:gd name="T3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4">
                  <a:moveTo>
                    <a:pt x="3" y="5"/>
                  </a:moveTo>
                  <a:cubicBezTo>
                    <a:pt x="3" y="3"/>
                    <a:pt x="4" y="2"/>
                    <a:pt x="5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4" y="6"/>
                    <a:pt x="3" y="5"/>
                    <a:pt x="3" y="5"/>
                  </a:cubicBezTo>
                  <a:close/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7"/>
                    <a:pt x="3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2"/>
                    <a:pt x="5" y="12"/>
                  </a:cubicBezTo>
                  <a:cubicBezTo>
                    <a:pt x="4" y="12"/>
                    <a:pt x="3" y="11"/>
                    <a:pt x="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2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9" y="11"/>
                    <a:pt x="9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FC6A5E1E-357E-4D1D-AA8F-36404789CFD9}"/>
                </a:ext>
              </a:extLst>
            </p:cNvPr>
            <p:cNvSpPr/>
            <p:nvPr/>
          </p:nvSpPr>
          <p:spPr bwMode="auto">
            <a:xfrm>
              <a:off x="10055469" y="854467"/>
              <a:ext cx="27060" cy="30340"/>
            </a:xfrm>
            <a:custGeom>
              <a:avLst/>
              <a:gdLst>
                <a:gd name="T0" fmla="*/ 66 w 66"/>
                <a:gd name="T1" fmla="*/ 12 h 74"/>
                <a:gd name="T2" fmla="*/ 57 w 66"/>
                <a:gd name="T3" fmla="*/ 0 h 74"/>
                <a:gd name="T4" fmla="*/ 0 w 66"/>
                <a:gd name="T5" fmla="*/ 66 h 74"/>
                <a:gd name="T6" fmla="*/ 12 w 66"/>
                <a:gd name="T7" fmla="*/ 74 h 74"/>
                <a:gd name="T8" fmla="*/ 66 w 66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4">
                  <a:moveTo>
                    <a:pt x="66" y="12"/>
                  </a:moveTo>
                  <a:lnTo>
                    <a:pt x="57" y="0"/>
                  </a:lnTo>
                  <a:lnTo>
                    <a:pt x="0" y="66"/>
                  </a:lnTo>
                  <a:lnTo>
                    <a:pt x="12" y="74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EE878BE4-C37E-4921-8BD4-EDE46D75CB2C}"/>
                </a:ext>
              </a:extLst>
            </p:cNvPr>
            <p:cNvSpPr/>
            <p:nvPr/>
          </p:nvSpPr>
          <p:spPr bwMode="auto">
            <a:xfrm>
              <a:off x="10196507" y="779848"/>
              <a:ext cx="15170" cy="23780"/>
            </a:xfrm>
            <a:custGeom>
              <a:avLst/>
              <a:gdLst>
                <a:gd name="T0" fmla="*/ 0 w 9"/>
                <a:gd name="T1" fmla="*/ 4 h 14"/>
                <a:gd name="T2" fmla="*/ 3 w 9"/>
                <a:gd name="T3" fmla="*/ 4 h 14"/>
                <a:gd name="T4" fmla="*/ 4 w 9"/>
                <a:gd name="T5" fmla="*/ 2 h 14"/>
                <a:gd name="T6" fmla="*/ 6 w 9"/>
                <a:gd name="T7" fmla="*/ 3 h 14"/>
                <a:gd name="T8" fmla="*/ 6 w 9"/>
                <a:gd name="T9" fmla="*/ 4 h 14"/>
                <a:gd name="T10" fmla="*/ 0 w 9"/>
                <a:gd name="T11" fmla="*/ 11 h 14"/>
                <a:gd name="T12" fmla="*/ 0 w 9"/>
                <a:gd name="T13" fmla="*/ 14 h 14"/>
                <a:gd name="T14" fmla="*/ 9 w 9"/>
                <a:gd name="T15" fmla="*/ 14 h 14"/>
                <a:gd name="T16" fmla="*/ 9 w 9"/>
                <a:gd name="T17" fmla="*/ 11 h 14"/>
                <a:gd name="T18" fmla="*/ 3 w 9"/>
                <a:gd name="T19" fmla="*/ 11 h 14"/>
                <a:gd name="T20" fmla="*/ 9 w 9"/>
                <a:gd name="T21" fmla="*/ 3 h 14"/>
                <a:gd name="T22" fmla="*/ 6 w 9"/>
                <a:gd name="T23" fmla="*/ 0 h 14"/>
                <a:gd name="T24" fmla="*/ 4 w 9"/>
                <a:gd name="T25" fmla="*/ 0 h 14"/>
                <a:gd name="T26" fmla="*/ 0 w 9"/>
                <a:gd name="T2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4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2"/>
                    <a:pt x="6" y="2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0" y="10"/>
                    <a:pt x="0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9"/>
                    <a:pt x="9" y="7"/>
                    <a:pt x="9" y="3"/>
                  </a:cubicBezTo>
                  <a:cubicBezTo>
                    <a:pt x="9" y="2"/>
                    <a:pt x="7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F0DE8FED-8E06-42B7-9D2A-DFB4B3133504}"/>
                </a:ext>
              </a:extLst>
            </p:cNvPr>
            <p:cNvSpPr/>
            <p:nvPr/>
          </p:nvSpPr>
          <p:spPr bwMode="auto">
            <a:xfrm>
              <a:off x="10215367" y="779848"/>
              <a:ext cx="14760" cy="23780"/>
            </a:xfrm>
            <a:custGeom>
              <a:avLst/>
              <a:gdLst>
                <a:gd name="T0" fmla="*/ 5 w 9"/>
                <a:gd name="T1" fmla="*/ 4 h 14"/>
                <a:gd name="T2" fmla="*/ 5 w 9"/>
                <a:gd name="T3" fmla="*/ 8 h 14"/>
                <a:gd name="T4" fmla="*/ 2 w 9"/>
                <a:gd name="T5" fmla="*/ 8 h 14"/>
                <a:gd name="T6" fmla="*/ 5 w 9"/>
                <a:gd name="T7" fmla="*/ 4 h 14"/>
                <a:gd name="T8" fmla="*/ 0 w 9"/>
                <a:gd name="T9" fmla="*/ 9 h 14"/>
                <a:gd name="T10" fmla="*/ 0 w 9"/>
                <a:gd name="T11" fmla="*/ 11 h 14"/>
                <a:gd name="T12" fmla="*/ 5 w 9"/>
                <a:gd name="T13" fmla="*/ 11 h 14"/>
                <a:gd name="T14" fmla="*/ 5 w 9"/>
                <a:gd name="T15" fmla="*/ 14 h 14"/>
                <a:gd name="T16" fmla="*/ 7 w 9"/>
                <a:gd name="T17" fmla="*/ 14 h 14"/>
                <a:gd name="T18" fmla="*/ 7 w 9"/>
                <a:gd name="T19" fmla="*/ 11 h 14"/>
                <a:gd name="T20" fmla="*/ 9 w 9"/>
                <a:gd name="T21" fmla="*/ 11 h 14"/>
                <a:gd name="T22" fmla="*/ 9 w 9"/>
                <a:gd name="T23" fmla="*/ 8 h 14"/>
                <a:gd name="T24" fmla="*/ 7 w 9"/>
                <a:gd name="T25" fmla="*/ 8 h 14"/>
                <a:gd name="T26" fmla="*/ 7 w 9"/>
                <a:gd name="T27" fmla="*/ 0 h 14"/>
                <a:gd name="T28" fmla="*/ 6 w 9"/>
                <a:gd name="T29" fmla="*/ 0 h 14"/>
                <a:gd name="T30" fmla="*/ 0 w 9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4">
                  <a:moveTo>
                    <a:pt x="5" y="4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0" y="9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82C4757E-ACAC-421F-9D7E-E132D564B51A}"/>
                </a:ext>
              </a:extLst>
            </p:cNvPr>
            <p:cNvSpPr/>
            <p:nvPr/>
          </p:nvSpPr>
          <p:spPr bwMode="auto">
            <a:xfrm>
              <a:off x="10005040" y="620360"/>
              <a:ext cx="18450" cy="35670"/>
            </a:xfrm>
            <a:custGeom>
              <a:avLst/>
              <a:gdLst>
                <a:gd name="T0" fmla="*/ 3 w 11"/>
                <a:gd name="T1" fmla="*/ 3 h 21"/>
                <a:gd name="T2" fmla="*/ 3 w 11"/>
                <a:gd name="T3" fmla="*/ 10 h 21"/>
                <a:gd name="T4" fmla="*/ 0 w 11"/>
                <a:gd name="T5" fmla="*/ 11 h 21"/>
                <a:gd name="T6" fmla="*/ 2 w 11"/>
                <a:gd name="T7" fmla="*/ 13 h 21"/>
                <a:gd name="T8" fmla="*/ 6 w 11"/>
                <a:gd name="T9" fmla="*/ 13 h 21"/>
                <a:gd name="T10" fmla="*/ 8 w 11"/>
                <a:gd name="T11" fmla="*/ 21 h 21"/>
                <a:gd name="T12" fmla="*/ 11 w 11"/>
                <a:gd name="T13" fmla="*/ 18 h 21"/>
                <a:gd name="T14" fmla="*/ 7 w 11"/>
                <a:gd name="T15" fmla="*/ 11 h 21"/>
                <a:gd name="T16" fmla="*/ 9 w 11"/>
                <a:gd name="T17" fmla="*/ 4 h 21"/>
                <a:gd name="T18" fmla="*/ 4 w 11"/>
                <a:gd name="T19" fmla="*/ 0 h 21"/>
                <a:gd name="T20" fmla="*/ 2 w 11"/>
                <a:gd name="T21" fmla="*/ 0 h 21"/>
                <a:gd name="T22" fmla="*/ 3 w 11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1">
                  <a:moveTo>
                    <a:pt x="3" y="3"/>
                  </a:moveTo>
                  <a:cubicBezTo>
                    <a:pt x="9" y="3"/>
                    <a:pt x="5" y="6"/>
                    <a:pt x="3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9" y="15"/>
                    <a:pt x="8" y="16"/>
                    <a:pt x="8" y="21"/>
                  </a:cubicBezTo>
                  <a:cubicBezTo>
                    <a:pt x="9" y="20"/>
                    <a:pt x="11" y="19"/>
                    <a:pt x="11" y="18"/>
                  </a:cubicBezTo>
                  <a:cubicBezTo>
                    <a:pt x="11" y="15"/>
                    <a:pt x="9" y="12"/>
                    <a:pt x="7" y="11"/>
                  </a:cubicBezTo>
                  <a:cubicBezTo>
                    <a:pt x="7" y="9"/>
                    <a:pt x="9" y="5"/>
                    <a:pt x="9" y="4"/>
                  </a:cubicBezTo>
                  <a:cubicBezTo>
                    <a:pt x="9" y="3"/>
                    <a:pt x="6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FB69B88B-72F0-4186-839B-4A9E10202B11}"/>
                </a:ext>
              </a:extLst>
            </p:cNvPr>
            <p:cNvSpPr/>
            <p:nvPr/>
          </p:nvSpPr>
          <p:spPr bwMode="auto">
            <a:xfrm>
              <a:off x="10301056" y="539181"/>
              <a:ext cx="31980" cy="28700"/>
            </a:xfrm>
            <a:custGeom>
              <a:avLst/>
              <a:gdLst>
                <a:gd name="T0" fmla="*/ 3 w 19"/>
                <a:gd name="T1" fmla="*/ 15 h 17"/>
                <a:gd name="T2" fmla="*/ 5 w 19"/>
                <a:gd name="T3" fmla="*/ 13 h 17"/>
                <a:gd name="T4" fmla="*/ 6 w 19"/>
                <a:gd name="T5" fmla="*/ 13 h 17"/>
                <a:gd name="T6" fmla="*/ 3 w 19"/>
                <a:gd name="T7" fmla="*/ 15 h 17"/>
                <a:gd name="T8" fmla="*/ 13 w 19"/>
                <a:gd name="T9" fmla="*/ 2 h 17"/>
                <a:gd name="T10" fmla="*/ 14 w 19"/>
                <a:gd name="T11" fmla="*/ 4 h 17"/>
                <a:gd name="T12" fmla="*/ 7 w 19"/>
                <a:gd name="T13" fmla="*/ 8 h 17"/>
                <a:gd name="T14" fmla="*/ 8 w 19"/>
                <a:gd name="T15" fmla="*/ 10 h 17"/>
                <a:gd name="T16" fmla="*/ 7 w 19"/>
                <a:gd name="T17" fmla="*/ 10 h 17"/>
                <a:gd name="T18" fmla="*/ 6 w 19"/>
                <a:gd name="T19" fmla="*/ 9 h 17"/>
                <a:gd name="T20" fmla="*/ 4 w 19"/>
                <a:gd name="T21" fmla="*/ 10 h 17"/>
                <a:gd name="T22" fmla="*/ 2 w 19"/>
                <a:gd name="T23" fmla="*/ 10 h 17"/>
                <a:gd name="T24" fmla="*/ 2 w 19"/>
                <a:gd name="T25" fmla="*/ 11 h 17"/>
                <a:gd name="T26" fmla="*/ 0 w 19"/>
                <a:gd name="T27" fmla="*/ 14 h 17"/>
                <a:gd name="T28" fmla="*/ 3 w 19"/>
                <a:gd name="T29" fmla="*/ 17 h 17"/>
                <a:gd name="T30" fmla="*/ 10 w 19"/>
                <a:gd name="T31" fmla="*/ 10 h 17"/>
                <a:gd name="T32" fmla="*/ 10 w 19"/>
                <a:gd name="T33" fmla="*/ 9 h 17"/>
                <a:gd name="T34" fmla="*/ 12 w 19"/>
                <a:gd name="T35" fmla="*/ 6 h 17"/>
                <a:gd name="T36" fmla="*/ 18 w 19"/>
                <a:gd name="T37" fmla="*/ 6 h 17"/>
                <a:gd name="T38" fmla="*/ 19 w 19"/>
                <a:gd name="T39" fmla="*/ 3 h 17"/>
                <a:gd name="T40" fmla="*/ 14 w 19"/>
                <a:gd name="T41" fmla="*/ 0 h 17"/>
                <a:gd name="T42" fmla="*/ 13 w 19"/>
                <a:gd name="T4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7">
                  <a:moveTo>
                    <a:pt x="3" y="15"/>
                  </a:moveTo>
                  <a:cubicBezTo>
                    <a:pt x="3" y="13"/>
                    <a:pt x="4" y="14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5"/>
                    <a:pt x="5" y="15"/>
                    <a:pt x="3" y="15"/>
                  </a:cubicBezTo>
                  <a:close/>
                  <a:moveTo>
                    <a:pt x="13" y="2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8" y="6"/>
                    <a:pt x="11" y="6"/>
                    <a:pt x="7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1" y="13"/>
                    <a:pt x="0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10" y="11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3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53183A1C-3004-4537-92CD-B017C9AA68A4}"/>
                </a:ext>
              </a:extLst>
            </p:cNvPr>
            <p:cNvSpPr/>
            <p:nvPr/>
          </p:nvSpPr>
          <p:spPr bwMode="auto">
            <a:xfrm>
              <a:off x="10063669" y="528931"/>
              <a:ext cx="20500" cy="34030"/>
            </a:xfrm>
            <a:custGeom>
              <a:avLst/>
              <a:gdLst>
                <a:gd name="T0" fmla="*/ 5 w 12"/>
                <a:gd name="T1" fmla="*/ 3 h 20"/>
                <a:gd name="T2" fmla="*/ 11 w 12"/>
                <a:gd name="T3" fmla="*/ 12 h 20"/>
                <a:gd name="T4" fmla="*/ 3 w 12"/>
                <a:gd name="T5" fmla="*/ 17 h 20"/>
                <a:gd name="T6" fmla="*/ 3 w 12"/>
                <a:gd name="T7" fmla="*/ 17 h 20"/>
                <a:gd name="T8" fmla="*/ 0 w 12"/>
                <a:gd name="T9" fmla="*/ 16 h 20"/>
                <a:gd name="T10" fmla="*/ 4 w 12"/>
                <a:gd name="T11" fmla="*/ 20 h 20"/>
                <a:gd name="T12" fmla="*/ 12 w 12"/>
                <a:gd name="T13" fmla="*/ 13 h 20"/>
                <a:gd name="T14" fmla="*/ 12 w 12"/>
                <a:gd name="T15" fmla="*/ 12 h 20"/>
                <a:gd name="T16" fmla="*/ 9 w 12"/>
                <a:gd name="T17" fmla="*/ 5 h 20"/>
                <a:gd name="T18" fmla="*/ 5 w 12"/>
                <a:gd name="T19" fmla="*/ 0 h 20"/>
                <a:gd name="T20" fmla="*/ 5 w 12"/>
                <a:gd name="T2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0">
                  <a:moveTo>
                    <a:pt x="5" y="3"/>
                  </a:moveTo>
                  <a:cubicBezTo>
                    <a:pt x="5" y="4"/>
                    <a:pt x="11" y="10"/>
                    <a:pt x="11" y="12"/>
                  </a:cubicBezTo>
                  <a:cubicBezTo>
                    <a:pt x="11" y="13"/>
                    <a:pt x="5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6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6" y="20"/>
                    <a:pt x="12" y="16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0"/>
                    <a:pt x="10" y="7"/>
                    <a:pt x="9" y="5"/>
                  </a:cubicBezTo>
                  <a:cubicBezTo>
                    <a:pt x="7" y="3"/>
                    <a:pt x="7" y="0"/>
                    <a:pt x="5" y="0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521536DA-9CCD-4F46-B0C5-69F25F5F28B7}"/>
                </a:ext>
              </a:extLst>
            </p:cNvPr>
            <p:cNvSpPr/>
            <p:nvPr/>
          </p:nvSpPr>
          <p:spPr bwMode="auto">
            <a:xfrm>
              <a:off x="10162887" y="779848"/>
              <a:ext cx="10250" cy="23780"/>
            </a:xfrm>
            <a:custGeom>
              <a:avLst/>
              <a:gdLst>
                <a:gd name="T0" fmla="*/ 0 w 6"/>
                <a:gd name="T1" fmla="*/ 2 h 14"/>
                <a:gd name="T2" fmla="*/ 0 w 6"/>
                <a:gd name="T3" fmla="*/ 5 h 14"/>
                <a:gd name="T4" fmla="*/ 3 w 6"/>
                <a:gd name="T5" fmla="*/ 3 h 14"/>
                <a:gd name="T6" fmla="*/ 3 w 6"/>
                <a:gd name="T7" fmla="*/ 14 h 14"/>
                <a:gd name="T8" fmla="*/ 6 w 6"/>
                <a:gd name="T9" fmla="*/ 14 h 14"/>
                <a:gd name="T10" fmla="*/ 6 w 6"/>
                <a:gd name="T11" fmla="*/ 1 h 14"/>
                <a:gd name="T12" fmla="*/ 4 w 6"/>
                <a:gd name="T13" fmla="*/ 0 h 14"/>
                <a:gd name="T14" fmla="*/ 4 w 6"/>
                <a:gd name="T15" fmla="*/ 0 h 14"/>
                <a:gd name="T16" fmla="*/ 0 w 6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4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7873CB7C-534A-473C-838F-47B4F7C72D11}"/>
                </a:ext>
              </a:extLst>
            </p:cNvPr>
            <p:cNvSpPr/>
            <p:nvPr/>
          </p:nvSpPr>
          <p:spPr bwMode="auto">
            <a:xfrm>
              <a:off x="10310896" y="859387"/>
              <a:ext cx="13530" cy="11890"/>
            </a:xfrm>
            <a:custGeom>
              <a:avLst/>
              <a:gdLst>
                <a:gd name="T0" fmla="*/ 0 w 8"/>
                <a:gd name="T1" fmla="*/ 4 h 7"/>
                <a:gd name="T2" fmla="*/ 4 w 8"/>
                <a:gd name="T3" fmla="*/ 7 h 7"/>
                <a:gd name="T4" fmla="*/ 8 w 8"/>
                <a:gd name="T5" fmla="*/ 3 h 7"/>
                <a:gd name="T6" fmla="*/ 8 w 8"/>
                <a:gd name="T7" fmla="*/ 2 h 7"/>
                <a:gd name="T8" fmla="*/ 6 w 8"/>
                <a:gd name="T9" fmla="*/ 0 h 7"/>
                <a:gd name="T10" fmla="*/ 0 w 8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8" y="5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3" y="0"/>
                    <a:pt x="2" y="3"/>
                    <a:pt x="0" y="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54530BC2-37EA-4260-8C53-8A0CA4135945}"/>
                </a:ext>
              </a:extLst>
            </p:cNvPr>
            <p:cNvSpPr/>
            <p:nvPr/>
          </p:nvSpPr>
          <p:spPr bwMode="auto">
            <a:xfrm>
              <a:off x="10067359" y="535901"/>
              <a:ext cx="9840" cy="20090"/>
            </a:xfrm>
            <a:custGeom>
              <a:avLst/>
              <a:gdLst>
                <a:gd name="T0" fmla="*/ 1 w 6"/>
                <a:gd name="T1" fmla="*/ 4 h 12"/>
                <a:gd name="T2" fmla="*/ 0 w 6"/>
                <a:gd name="T3" fmla="*/ 7 h 12"/>
                <a:gd name="T4" fmla="*/ 0 w 6"/>
                <a:gd name="T5" fmla="*/ 8 h 12"/>
                <a:gd name="T6" fmla="*/ 5 w 6"/>
                <a:gd name="T7" fmla="*/ 8 h 12"/>
                <a:gd name="T8" fmla="*/ 5 w 6"/>
                <a:gd name="T9" fmla="*/ 8 h 12"/>
                <a:gd name="T10" fmla="*/ 2 w 6"/>
                <a:gd name="T11" fmla="*/ 12 h 12"/>
                <a:gd name="T12" fmla="*/ 6 w 6"/>
                <a:gd name="T13" fmla="*/ 7 h 12"/>
                <a:gd name="T14" fmla="*/ 5 w 6"/>
                <a:gd name="T15" fmla="*/ 6 h 12"/>
                <a:gd name="T16" fmla="*/ 1 w 6"/>
                <a:gd name="T17" fmla="*/ 7 h 12"/>
                <a:gd name="T18" fmla="*/ 4 w 6"/>
                <a:gd name="T19" fmla="*/ 3 h 12"/>
                <a:gd name="T20" fmla="*/ 4 w 6"/>
                <a:gd name="T21" fmla="*/ 3 h 12"/>
                <a:gd name="T22" fmla="*/ 2 w 6"/>
                <a:gd name="T23" fmla="*/ 3 h 12"/>
                <a:gd name="T24" fmla="*/ 3 w 6"/>
                <a:gd name="T25" fmla="*/ 3 h 12"/>
                <a:gd name="T26" fmla="*/ 0 w 6"/>
                <a:gd name="T27" fmla="*/ 0 h 12"/>
                <a:gd name="T28" fmla="*/ 0 w 6"/>
                <a:gd name="T29" fmla="*/ 1 h 12"/>
                <a:gd name="T30" fmla="*/ 1 w 6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1" y="4"/>
                  </a:moveTo>
                  <a:cubicBezTo>
                    <a:pt x="1" y="5"/>
                    <a:pt x="0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3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2" y="10"/>
                    <a:pt x="2" y="12"/>
                  </a:cubicBezTo>
                  <a:cubicBezTo>
                    <a:pt x="3" y="12"/>
                    <a:pt x="6" y="9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3" y="6"/>
                    <a:pt x="4" y="7"/>
                    <a:pt x="1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50BDB355-0685-45A7-BC5E-AF14340996D2}"/>
                </a:ext>
              </a:extLst>
            </p:cNvPr>
            <p:cNvSpPr/>
            <p:nvPr/>
          </p:nvSpPr>
          <p:spPr bwMode="auto">
            <a:xfrm>
              <a:off x="10252266" y="495312"/>
              <a:ext cx="11480" cy="13530"/>
            </a:xfrm>
            <a:custGeom>
              <a:avLst/>
              <a:gdLst>
                <a:gd name="T0" fmla="*/ 2 w 7"/>
                <a:gd name="T1" fmla="*/ 4 h 8"/>
                <a:gd name="T2" fmla="*/ 0 w 7"/>
                <a:gd name="T3" fmla="*/ 7 h 8"/>
                <a:gd name="T4" fmla="*/ 3 w 7"/>
                <a:gd name="T5" fmla="*/ 8 h 8"/>
                <a:gd name="T6" fmla="*/ 3 w 7"/>
                <a:gd name="T7" fmla="*/ 8 h 8"/>
                <a:gd name="T8" fmla="*/ 7 w 7"/>
                <a:gd name="T9" fmla="*/ 4 h 8"/>
                <a:gd name="T10" fmla="*/ 2 w 7"/>
                <a:gd name="T11" fmla="*/ 0 h 8"/>
                <a:gd name="T12" fmla="*/ 2 w 7"/>
                <a:gd name="T13" fmla="*/ 0 h 8"/>
                <a:gd name="T14" fmla="*/ 2 w 7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2" y="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6" y="5"/>
                    <a:pt x="7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E53761A5-2A86-4D29-B2D6-353E928D90D0}"/>
                </a:ext>
              </a:extLst>
            </p:cNvPr>
            <p:cNvSpPr/>
            <p:nvPr/>
          </p:nvSpPr>
          <p:spPr bwMode="auto">
            <a:xfrm>
              <a:off x="10041939" y="554351"/>
              <a:ext cx="8610" cy="13530"/>
            </a:xfrm>
            <a:custGeom>
              <a:avLst/>
              <a:gdLst>
                <a:gd name="T0" fmla="*/ 0 w 5"/>
                <a:gd name="T1" fmla="*/ 2 h 8"/>
                <a:gd name="T2" fmla="*/ 0 w 5"/>
                <a:gd name="T3" fmla="*/ 3 h 8"/>
                <a:gd name="T4" fmla="*/ 3 w 5"/>
                <a:gd name="T5" fmla="*/ 8 h 8"/>
                <a:gd name="T6" fmla="*/ 4 w 5"/>
                <a:gd name="T7" fmla="*/ 8 h 8"/>
                <a:gd name="T8" fmla="*/ 5 w 5"/>
                <a:gd name="T9" fmla="*/ 2 h 8"/>
                <a:gd name="T10" fmla="*/ 4 w 5"/>
                <a:gd name="T11" fmla="*/ 1 h 8"/>
                <a:gd name="T12" fmla="*/ 2 w 5"/>
                <a:gd name="T13" fmla="*/ 4 h 8"/>
                <a:gd name="T14" fmla="*/ 1 w 5"/>
                <a:gd name="T15" fmla="*/ 3 h 8"/>
                <a:gd name="T16" fmla="*/ 3 w 5"/>
                <a:gd name="T17" fmla="*/ 0 h 8"/>
                <a:gd name="T18" fmla="*/ 1 w 5"/>
                <a:gd name="T19" fmla="*/ 0 h 8"/>
                <a:gd name="T20" fmla="*/ 0 w 5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2" y="5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5" y="4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A947D036-67A7-43A5-ACC9-861BCEFB7248}"/>
                </a:ext>
              </a:extLst>
            </p:cNvPr>
            <p:cNvSpPr/>
            <p:nvPr/>
          </p:nvSpPr>
          <p:spPr bwMode="auto">
            <a:xfrm>
              <a:off x="10164937" y="749099"/>
              <a:ext cx="3280" cy="1722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317ACD4F-A03C-4B3E-8FB3-1BBD4974C9D3}"/>
                </a:ext>
              </a:extLst>
            </p:cNvPr>
            <p:cNvSpPr/>
            <p:nvPr/>
          </p:nvSpPr>
          <p:spPr bwMode="auto">
            <a:xfrm>
              <a:off x="10252266" y="517042"/>
              <a:ext cx="15170" cy="6970"/>
            </a:xfrm>
            <a:custGeom>
              <a:avLst/>
              <a:gdLst>
                <a:gd name="T0" fmla="*/ 0 w 9"/>
                <a:gd name="T1" fmla="*/ 2 h 4"/>
                <a:gd name="T2" fmla="*/ 2 w 9"/>
                <a:gd name="T3" fmla="*/ 4 h 4"/>
                <a:gd name="T4" fmla="*/ 3 w 9"/>
                <a:gd name="T5" fmla="*/ 4 h 4"/>
                <a:gd name="T6" fmla="*/ 8 w 9"/>
                <a:gd name="T7" fmla="*/ 3 h 4"/>
                <a:gd name="T8" fmla="*/ 9 w 9"/>
                <a:gd name="T9" fmla="*/ 0 h 4"/>
                <a:gd name="T10" fmla="*/ 8 w 9"/>
                <a:gd name="T11" fmla="*/ 0 h 4"/>
                <a:gd name="T12" fmla="*/ 0 w 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3"/>
                    <a:pt x="8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13B66667-ABF1-46AA-A18B-CB4F00A3104A}"/>
                </a:ext>
              </a:extLst>
            </p:cNvPr>
            <p:cNvSpPr/>
            <p:nvPr/>
          </p:nvSpPr>
          <p:spPr bwMode="auto">
            <a:xfrm>
              <a:off x="10082528" y="876197"/>
              <a:ext cx="8200" cy="11890"/>
            </a:xfrm>
            <a:custGeom>
              <a:avLst/>
              <a:gdLst>
                <a:gd name="T0" fmla="*/ 0 w 5"/>
                <a:gd name="T1" fmla="*/ 5 h 7"/>
                <a:gd name="T2" fmla="*/ 3 w 5"/>
                <a:gd name="T3" fmla="*/ 7 h 7"/>
                <a:gd name="T4" fmla="*/ 5 w 5"/>
                <a:gd name="T5" fmla="*/ 0 h 7"/>
                <a:gd name="T6" fmla="*/ 0 w 5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5"/>
                  </a:moveTo>
                  <a:cubicBezTo>
                    <a:pt x="0" y="6"/>
                    <a:pt x="2" y="7"/>
                    <a:pt x="3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0" y="5"/>
                    <a:pt x="0" y="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46D815F8-0E79-433F-BFB4-5AD41D021F34}"/>
                </a:ext>
              </a:extLst>
            </p:cNvPr>
            <p:cNvSpPr/>
            <p:nvPr/>
          </p:nvSpPr>
          <p:spPr bwMode="auto">
            <a:xfrm>
              <a:off x="10221927" y="749099"/>
              <a:ext cx="3280" cy="1722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8B60BAE9-D599-4D43-992D-6F9F240DA589}"/>
                </a:ext>
              </a:extLst>
            </p:cNvPr>
            <p:cNvSpPr/>
            <p:nvPr/>
          </p:nvSpPr>
          <p:spPr bwMode="auto">
            <a:xfrm>
              <a:off x="10105898" y="739259"/>
              <a:ext cx="13530" cy="164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D5E718DF-6E36-4B1E-A5D3-12220ABC751F}"/>
                </a:ext>
              </a:extLst>
            </p:cNvPr>
            <p:cNvSpPr/>
            <p:nvPr/>
          </p:nvSpPr>
          <p:spPr bwMode="auto">
            <a:xfrm>
              <a:off x="10270716" y="739259"/>
              <a:ext cx="13530" cy="164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3E87FF1D-9B59-422A-8590-CD9C09BA5EDB}"/>
                </a:ext>
              </a:extLst>
            </p:cNvPr>
            <p:cNvSpPr/>
            <p:nvPr/>
          </p:nvSpPr>
          <p:spPr bwMode="auto">
            <a:xfrm>
              <a:off x="10289166" y="739259"/>
              <a:ext cx="11890" cy="164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67AB8F03-86CB-43A8-8715-5DA9644234AF}"/>
                </a:ext>
              </a:extLst>
            </p:cNvPr>
            <p:cNvSpPr/>
            <p:nvPr/>
          </p:nvSpPr>
          <p:spPr bwMode="auto">
            <a:xfrm>
              <a:off x="10087448" y="739259"/>
              <a:ext cx="13530" cy="164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46B15364-BF6C-4578-8E7B-8D52C4CB620D}"/>
                </a:ext>
              </a:extLst>
            </p:cNvPr>
            <p:cNvSpPr/>
            <p:nvPr/>
          </p:nvSpPr>
          <p:spPr bwMode="auto">
            <a:xfrm>
              <a:off x="10371575" y="679809"/>
              <a:ext cx="8200" cy="8610"/>
            </a:xfrm>
            <a:custGeom>
              <a:avLst/>
              <a:gdLst>
                <a:gd name="T0" fmla="*/ 3 w 5"/>
                <a:gd name="T1" fmla="*/ 5 h 5"/>
                <a:gd name="T2" fmla="*/ 4 w 5"/>
                <a:gd name="T3" fmla="*/ 5 h 5"/>
                <a:gd name="T4" fmla="*/ 5 w 5"/>
                <a:gd name="T5" fmla="*/ 4 h 5"/>
                <a:gd name="T6" fmla="*/ 2 w 5"/>
                <a:gd name="T7" fmla="*/ 0 h 5"/>
                <a:gd name="T8" fmla="*/ 3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2"/>
                    <a:pt x="4" y="1"/>
                    <a:pt x="2" y="0"/>
                  </a:cubicBezTo>
                  <a:cubicBezTo>
                    <a:pt x="2" y="3"/>
                    <a:pt x="0" y="5"/>
                    <a:pt x="3" y="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6C63690E-606B-4DF2-AE72-E20E53CEFDC0}"/>
                </a:ext>
              </a:extLst>
            </p:cNvPr>
            <p:cNvSpPr/>
            <p:nvPr/>
          </p:nvSpPr>
          <p:spPr bwMode="auto">
            <a:xfrm>
              <a:off x="10183387" y="783128"/>
              <a:ext cx="4920" cy="6970"/>
            </a:xfrm>
            <a:custGeom>
              <a:avLst/>
              <a:gdLst>
                <a:gd name="T0" fmla="*/ 0 w 3"/>
                <a:gd name="T1" fmla="*/ 3 h 4"/>
                <a:gd name="T2" fmla="*/ 2 w 3"/>
                <a:gd name="T3" fmla="*/ 4 h 4"/>
                <a:gd name="T4" fmla="*/ 3 w 3"/>
                <a:gd name="T5" fmla="*/ 2 h 4"/>
                <a:gd name="T6" fmla="*/ 2 w 3"/>
                <a:gd name="T7" fmla="*/ 0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68623A29-8793-4CC2-B549-7DE5F945E103}"/>
                </a:ext>
              </a:extLst>
            </p:cNvPr>
            <p:cNvSpPr/>
            <p:nvPr/>
          </p:nvSpPr>
          <p:spPr bwMode="auto">
            <a:xfrm>
              <a:off x="10003400" y="700309"/>
              <a:ext cx="9840" cy="3280"/>
            </a:xfrm>
            <a:custGeom>
              <a:avLst/>
              <a:gdLst>
                <a:gd name="T0" fmla="*/ 0 w 6"/>
                <a:gd name="T1" fmla="*/ 2 h 2"/>
                <a:gd name="T2" fmla="*/ 1 w 6"/>
                <a:gd name="T3" fmla="*/ 2 h 2"/>
                <a:gd name="T4" fmla="*/ 3 w 6"/>
                <a:gd name="T5" fmla="*/ 2 h 2"/>
                <a:gd name="T6" fmla="*/ 5 w 6"/>
                <a:gd name="T7" fmla="*/ 2 h 2"/>
                <a:gd name="T8" fmla="*/ 6 w 6"/>
                <a:gd name="T9" fmla="*/ 1 h 2"/>
                <a:gd name="T10" fmla="*/ 3 w 6"/>
                <a:gd name="T11" fmla="*/ 1 h 2"/>
                <a:gd name="T12" fmla="*/ 2 w 6"/>
                <a:gd name="T13" fmla="*/ 0 h 2"/>
                <a:gd name="T14" fmla="*/ 0 w 6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0"/>
                    <a:pt x="4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0B539ED9-11B0-4F1D-A297-F907C7DA2C96}"/>
                </a:ext>
              </a:extLst>
            </p:cNvPr>
            <p:cNvSpPr/>
            <p:nvPr/>
          </p:nvSpPr>
          <p:spPr bwMode="auto">
            <a:xfrm>
              <a:off x="10023489" y="628970"/>
              <a:ext cx="8610" cy="4920"/>
            </a:xfrm>
            <a:custGeom>
              <a:avLst/>
              <a:gdLst>
                <a:gd name="T0" fmla="*/ 0 w 5"/>
                <a:gd name="T1" fmla="*/ 1 h 3"/>
                <a:gd name="T2" fmla="*/ 1 w 5"/>
                <a:gd name="T3" fmla="*/ 2 h 3"/>
                <a:gd name="T4" fmla="*/ 2 w 5"/>
                <a:gd name="T5" fmla="*/ 2 h 3"/>
                <a:gd name="T6" fmla="*/ 2 w 5"/>
                <a:gd name="T7" fmla="*/ 2 h 3"/>
                <a:gd name="T8" fmla="*/ 5 w 5"/>
                <a:gd name="T9" fmla="*/ 3 h 3"/>
                <a:gd name="T10" fmla="*/ 4 w 5"/>
                <a:gd name="T11" fmla="*/ 1 h 3"/>
                <a:gd name="T12" fmla="*/ 3 w 5"/>
                <a:gd name="T13" fmla="*/ 1 h 3"/>
                <a:gd name="T14" fmla="*/ 2 w 5"/>
                <a:gd name="T15" fmla="*/ 1 h 3"/>
                <a:gd name="T16" fmla="*/ 1 w 5"/>
                <a:gd name="T17" fmla="*/ 0 h 3"/>
                <a:gd name="T18" fmla="*/ 0 w 5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2" y="3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99E5211C-C662-4A4E-8315-4A8CB4EBB937}"/>
                </a:ext>
              </a:extLst>
            </p:cNvPr>
            <p:cNvSpPr/>
            <p:nvPr/>
          </p:nvSpPr>
          <p:spPr bwMode="auto">
            <a:xfrm>
              <a:off x="10383464" y="674889"/>
              <a:ext cx="9840" cy="8200"/>
            </a:xfrm>
            <a:custGeom>
              <a:avLst/>
              <a:gdLst>
                <a:gd name="T0" fmla="*/ 24 w 24"/>
                <a:gd name="T1" fmla="*/ 20 h 20"/>
                <a:gd name="T2" fmla="*/ 24 w 24"/>
                <a:gd name="T3" fmla="*/ 20 h 20"/>
                <a:gd name="T4" fmla="*/ 24 w 24"/>
                <a:gd name="T5" fmla="*/ 12 h 20"/>
                <a:gd name="T6" fmla="*/ 4 w 24"/>
                <a:gd name="T7" fmla="*/ 0 h 20"/>
                <a:gd name="T8" fmla="*/ 0 w 24"/>
                <a:gd name="T9" fmla="*/ 0 h 20"/>
                <a:gd name="T10" fmla="*/ 24 w 24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24" y="20"/>
                  </a:moveTo>
                  <a:lnTo>
                    <a:pt x="24" y="20"/>
                  </a:lnTo>
                  <a:lnTo>
                    <a:pt x="24" y="1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2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51EC69EF-3041-4E26-A702-8DFAA29C9711}"/>
                </a:ext>
              </a:extLst>
            </p:cNvPr>
            <p:cNvSpPr/>
            <p:nvPr/>
          </p:nvSpPr>
          <p:spPr bwMode="auto">
            <a:xfrm>
              <a:off x="10028409" y="567881"/>
              <a:ext cx="8610" cy="6970"/>
            </a:xfrm>
            <a:custGeom>
              <a:avLst/>
              <a:gdLst>
                <a:gd name="T0" fmla="*/ 2 w 5"/>
                <a:gd name="T1" fmla="*/ 3 h 4"/>
                <a:gd name="T2" fmla="*/ 4 w 5"/>
                <a:gd name="T3" fmla="*/ 3 h 4"/>
                <a:gd name="T4" fmla="*/ 4 w 5"/>
                <a:gd name="T5" fmla="*/ 4 h 4"/>
                <a:gd name="T6" fmla="*/ 5 w 5"/>
                <a:gd name="T7" fmla="*/ 4 h 4"/>
                <a:gd name="T8" fmla="*/ 5 w 5"/>
                <a:gd name="T9" fmla="*/ 3 h 4"/>
                <a:gd name="T10" fmla="*/ 3 w 5"/>
                <a:gd name="T11" fmla="*/ 0 h 4"/>
                <a:gd name="T12" fmla="*/ 2 w 5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0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0B3C5FE1-DA88-499F-AC20-05F85DCFFFAD}"/>
                </a:ext>
              </a:extLst>
            </p:cNvPr>
            <p:cNvSpPr/>
            <p:nvPr/>
          </p:nvSpPr>
          <p:spPr bwMode="auto">
            <a:xfrm>
              <a:off x="10390024" y="683089"/>
              <a:ext cx="6560" cy="10250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1 w 4"/>
                <a:gd name="T5" fmla="*/ 2 h 6"/>
                <a:gd name="T6" fmla="*/ 1 w 4"/>
                <a:gd name="T7" fmla="*/ 2 h 6"/>
                <a:gd name="T8" fmla="*/ 1 w 4"/>
                <a:gd name="T9" fmla="*/ 3 h 6"/>
                <a:gd name="T10" fmla="*/ 4 w 4"/>
                <a:gd name="T11" fmla="*/ 6 h 6"/>
                <a:gd name="T12" fmla="*/ 4 w 4"/>
                <a:gd name="T13" fmla="*/ 6 h 6"/>
                <a:gd name="T14" fmla="*/ 1 w 4"/>
                <a:gd name="T15" fmla="*/ 0 h 6"/>
                <a:gd name="T16" fmla="*/ 0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472632AE-6557-44B5-95CF-845027A619D0}"/>
                </a:ext>
              </a:extLst>
            </p:cNvPr>
            <p:cNvSpPr/>
            <p:nvPr/>
          </p:nvSpPr>
          <p:spPr bwMode="auto">
            <a:xfrm>
              <a:off x="10243656" y="525651"/>
              <a:ext cx="5330" cy="6560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4 h 4"/>
                <a:gd name="T4" fmla="*/ 3 w 3"/>
                <a:gd name="T5" fmla="*/ 0 h 4"/>
                <a:gd name="T6" fmla="*/ 0 w 3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3"/>
                    <a:pt x="3" y="2"/>
                    <a:pt x="3" y="0"/>
                  </a:cubicBezTo>
                  <a:cubicBezTo>
                    <a:pt x="2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B11BCE06-4017-4243-8299-DE25631DF657}"/>
                </a:ext>
              </a:extLst>
            </p:cNvPr>
            <p:cNvSpPr/>
            <p:nvPr/>
          </p:nvSpPr>
          <p:spPr bwMode="auto">
            <a:xfrm>
              <a:off x="10218647" y="786408"/>
              <a:ext cx="4920" cy="6970"/>
            </a:xfrm>
            <a:custGeom>
              <a:avLst/>
              <a:gdLst>
                <a:gd name="T0" fmla="*/ 0 w 12"/>
                <a:gd name="T1" fmla="*/ 17 h 17"/>
                <a:gd name="T2" fmla="*/ 12 w 12"/>
                <a:gd name="T3" fmla="*/ 17 h 17"/>
                <a:gd name="T4" fmla="*/ 12 w 12"/>
                <a:gd name="T5" fmla="*/ 0 h 17"/>
                <a:gd name="T6" fmla="*/ 0 w 12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0" y="17"/>
                  </a:moveTo>
                  <a:lnTo>
                    <a:pt x="12" y="17"/>
                  </a:lnTo>
                  <a:lnTo>
                    <a:pt x="1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E431AE8D-41EB-49B5-8D4F-7103CCC1A506}"/>
                </a:ext>
              </a:extLst>
            </p:cNvPr>
            <p:cNvSpPr/>
            <p:nvPr/>
          </p:nvSpPr>
          <p:spPr bwMode="auto">
            <a:xfrm>
              <a:off x="10400274" y="688419"/>
              <a:ext cx="6560" cy="3280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2"/>
                    <a:pt x="4" y="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59445F2C-9CFB-442D-9CD8-07ACA4EC0084}"/>
                </a:ext>
              </a:extLst>
            </p:cNvPr>
            <p:cNvSpPr/>
            <p:nvPr/>
          </p:nvSpPr>
          <p:spPr bwMode="auto">
            <a:xfrm>
              <a:off x="10112458" y="542461"/>
              <a:ext cx="3690" cy="533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3 h 3"/>
                <a:gd name="T4" fmla="*/ 2 w 2"/>
                <a:gd name="T5" fmla="*/ 1 h 3"/>
                <a:gd name="T6" fmla="*/ 0 w 2"/>
                <a:gd name="T7" fmla="*/ 0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0"/>
                    <a:pt x="2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644EB8C2-8833-43E3-BDD6-72692A98481E}"/>
                </a:ext>
              </a:extLst>
            </p:cNvPr>
            <p:cNvSpPr/>
            <p:nvPr/>
          </p:nvSpPr>
          <p:spPr bwMode="auto">
            <a:xfrm>
              <a:off x="10021849" y="579771"/>
              <a:ext cx="4920" cy="328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3 w 3"/>
                <a:gd name="T5" fmla="*/ 2 h 2"/>
                <a:gd name="T6" fmla="*/ 2 w 3"/>
                <a:gd name="T7" fmla="*/ 0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B70BDDD2-E1C0-4868-A763-26D57B7C174C}"/>
                </a:ext>
              </a:extLst>
            </p:cNvPr>
            <p:cNvSpPr/>
            <p:nvPr/>
          </p:nvSpPr>
          <p:spPr bwMode="auto">
            <a:xfrm>
              <a:off x="10006679" y="610520"/>
              <a:ext cx="4920" cy="3280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779A62C3-8AEB-4369-85C4-C0873E6C5CAF}"/>
                </a:ext>
              </a:extLst>
            </p:cNvPr>
            <p:cNvSpPr/>
            <p:nvPr/>
          </p:nvSpPr>
          <p:spPr bwMode="auto">
            <a:xfrm>
              <a:off x="10008319" y="605190"/>
              <a:ext cx="4920" cy="3280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2 h 2"/>
                <a:gd name="T4" fmla="*/ 1 w 3"/>
                <a:gd name="T5" fmla="*/ 0 h 2"/>
                <a:gd name="T6" fmla="*/ 0 w 3"/>
                <a:gd name="T7" fmla="*/ 0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A766FC20-1A09-4CA3-85CE-54D580A6F2C6}"/>
                </a:ext>
              </a:extLst>
            </p:cNvPr>
            <p:cNvSpPr/>
            <p:nvPr/>
          </p:nvSpPr>
          <p:spPr bwMode="auto">
            <a:xfrm>
              <a:off x="9979620" y="686779"/>
              <a:ext cx="5330" cy="328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2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9DE593B4-6BE8-4715-988A-FD064D700CE5}"/>
                </a:ext>
              </a:extLst>
            </p:cNvPr>
            <p:cNvSpPr/>
            <p:nvPr/>
          </p:nvSpPr>
          <p:spPr bwMode="auto">
            <a:xfrm>
              <a:off x="9979620" y="681449"/>
              <a:ext cx="5330" cy="328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AB467CC8-839B-4316-9650-D2357DC71EF6}"/>
                </a:ext>
              </a:extLst>
            </p:cNvPr>
            <p:cNvSpPr/>
            <p:nvPr/>
          </p:nvSpPr>
          <p:spPr bwMode="auto">
            <a:xfrm>
              <a:off x="10153047" y="501872"/>
              <a:ext cx="1640" cy="6970"/>
            </a:xfrm>
            <a:custGeom>
              <a:avLst/>
              <a:gdLst>
                <a:gd name="T0" fmla="*/ 0 w 1"/>
                <a:gd name="T1" fmla="*/ 2 h 4"/>
                <a:gd name="T2" fmla="*/ 1 w 1"/>
                <a:gd name="T3" fmla="*/ 4 h 4"/>
                <a:gd name="T4" fmla="*/ 1 w 1"/>
                <a:gd name="T5" fmla="*/ 2 h 4"/>
                <a:gd name="T6" fmla="*/ 0 w 1"/>
                <a:gd name="T7" fmla="*/ 0 h 4"/>
                <a:gd name="T8" fmla="*/ 0 w 1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2"/>
                  </a:moveTo>
                  <a:cubicBezTo>
                    <a:pt x="0" y="3"/>
                    <a:pt x="0" y="3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1D0C0EC1-CC46-4BCF-83F7-225EB97562CA}"/>
                </a:ext>
              </a:extLst>
            </p:cNvPr>
            <p:cNvSpPr/>
            <p:nvPr/>
          </p:nvSpPr>
          <p:spPr bwMode="auto">
            <a:xfrm>
              <a:off x="10114098" y="510482"/>
              <a:ext cx="2050" cy="4920"/>
            </a:xfrm>
            <a:custGeom>
              <a:avLst/>
              <a:gdLst>
                <a:gd name="T0" fmla="*/ 0 w 1"/>
                <a:gd name="T1" fmla="*/ 1 h 3"/>
                <a:gd name="T2" fmla="*/ 1 w 1"/>
                <a:gd name="T3" fmla="*/ 3 h 3"/>
                <a:gd name="T4" fmla="*/ 0 w 1"/>
                <a:gd name="T5" fmla="*/ 0 h 3"/>
                <a:gd name="T6" fmla="*/ 0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0" y="2"/>
                    <a:pt x="1" y="3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31C4A8C2-2CDB-474B-9726-6298DCDA3440}"/>
                </a:ext>
              </a:extLst>
            </p:cNvPr>
            <p:cNvSpPr/>
            <p:nvPr/>
          </p:nvSpPr>
          <p:spPr bwMode="auto">
            <a:xfrm>
              <a:off x="9977980" y="717119"/>
              <a:ext cx="5330" cy="328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1" y="2"/>
                    <a:pt x="3" y="1"/>
                  </a:cubicBezTo>
                  <a:cubicBezTo>
                    <a:pt x="2" y="0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55CCA6FA-6A3C-4F3A-A266-CC062AA53B10}"/>
                </a:ext>
              </a:extLst>
            </p:cNvPr>
            <p:cNvSpPr/>
            <p:nvPr/>
          </p:nvSpPr>
          <p:spPr bwMode="auto">
            <a:xfrm>
              <a:off x="9977980" y="712199"/>
              <a:ext cx="3280" cy="3280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1 h 2"/>
                <a:gd name="T6" fmla="*/ 1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8C5A3AA2-7B16-4709-9061-ED8BA54EEBBE}"/>
                </a:ext>
              </a:extLst>
            </p:cNvPr>
            <p:cNvSpPr/>
            <p:nvPr/>
          </p:nvSpPr>
          <p:spPr bwMode="auto">
            <a:xfrm>
              <a:off x="10146078" y="505152"/>
              <a:ext cx="3690" cy="3690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F9DF6EAD-A207-4D50-A973-4772992E9449}"/>
                </a:ext>
              </a:extLst>
            </p:cNvPr>
            <p:cNvSpPr/>
            <p:nvPr/>
          </p:nvSpPr>
          <p:spPr bwMode="auto">
            <a:xfrm>
              <a:off x="10148128" y="498592"/>
              <a:ext cx="3280" cy="4920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3 h 3"/>
                <a:gd name="T4" fmla="*/ 2 w 2"/>
                <a:gd name="T5" fmla="*/ 2 h 3"/>
                <a:gd name="T6" fmla="*/ 0 w 2"/>
                <a:gd name="T7" fmla="*/ 0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C2D6DC17-AFB7-4CA7-9A1A-A11AD82E3BF4}"/>
                </a:ext>
              </a:extLst>
            </p:cNvPr>
            <p:cNvSpPr/>
            <p:nvPr/>
          </p:nvSpPr>
          <p:spPr bwMode="auto">
            <a:xfrm>
              <a:off x="10393304" y="676529"/>
              <a:ext cx="5330" cy="4920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3"/>
                    <a:pt x="1" y="3"/>
                    <a:pt x="3" y="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05C51930-AFB0-480B-845A-67EBBD6E5560}"/>
                </a:ext>
              </a:extLst>
            </p:cNvPr>
            <p:cNvSpPr/>
            <p:nvPr/>
          </p:nvSpPr>
          <p:spPr bwMode="auto">
            <a:xfrm>
              <a:off x="10063669" y="540821"/>
              <a:ext cx="2050" cy="328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2689F1E5-CB70-4E34-8F32-63903ADB5438}"/>
                </a:ext>
              </a:extLst>
            </p:cNvPr>
            <p:cNvSpPr/>
            <p:nvPr/>
          </p:nvSpPr>
          <p:spPr bwMode="auto">
            <a:xfrm>
              <a:off x="10062029" y="535901"/>
              <a:ext cx="3690" cy="328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F0B0BE5D-D645-41BA-A34B-D52583C44DED}"/>
                </a:ext>
              </a:extLst>
            </p:cNvPr>
            <p:cNvSpPr/>
            <p:nvPr/>
          </p:nvSpPr>
          <p:spPr bwMode="auto">
            <a:xfrm>
              <a:off x="10003400" y="605190"/>
              <a:ext cx="3280" cy="328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53EE350C-1AF1-4DD6-8D5D-88E032F984A8}"/>
                </a:ext>
              </a:extLst>
            </p:cNvPr>
            <p:cNvSpPr/>
            <p:nvPr/>
          </p:nvSpPr>
          <p:spPr bwMode="auto">
            <a:xfrm>
              <a:off x="10394944" y="681449"/>
              <a:ext cx="5330" cy="5330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2 h 3"/>
                <a:gd name="T4" fmla="*/ 1 w 3"/>
                <a:gd name="T5" fmla="*/ 2 h 3"/>
                <a:gd name="T6" fmla="*/ 1 w 3"/>
                <a:gd name="T7" fmla="*/ 0 h 3"/>
                <a:gd name="T8" fmla="*/ 0 w 3"/>
                <a:gd name="T9" fmla="*/ 0 h 3"/>
                <a:gd name="T10" fmla="*/ 3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3" y="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60080353-C105-4CB2-85BB-E6E9A28D9332}"/>
                </a:ext>
              </a:extLst>
            </p:cNvPr>
            <p:cNvSpPr/>
            <p:nvPr/>
          </p:nvSpPr>
          <p:spPr bwMode="auto">
            <a:xfrm>
              <a:off x="10305976" y="561321"/>
              <a:ext cx="4920" cy="328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2"/>
                    <a:pt x="2" y="2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39E19C2F-9058-43AE-B6E3-06872B9C1807}"/>
                </a:ext>
              </a:extLst>
            </p:cNvPr>
            <p:cNvSpPr/>
            <p:nvPr/>
          </p:nvSpPr>
          <p:spPr bwMode="auto">
            <a:xfrm>
              <a:off x="10018569" y="613800"/>
              <a:ext cx="3280" cy="328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95B1B36C-66A3-4AA1-98E5-C769ACF95501}"/>
                </a:ext>
              </a:extLst>
            </p:cNvPr>
            <p:cNvSpPr/>
            <p:nvPr/>
          </p:nvSpPr>
          <p:spPr bwMode="auto">
            <a:xfrm>
              <a:off x="10041939" y="579771"/>
              <a:ext cx="3280" cy="1640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EBF7AC84-1B8D-41A3-8AD5-6FCBC2DD7ADF}"/>
                </a:ext>
              </a:extLst>
            </p:cNvPr>
            <p:cNvSpPr/>
            <p:nvPr/>
          </p:nvSpPr>
          <p:spPr bwMode="auto">
            <a:xfrm>
              <a:off x="10563862" y="830687"/>
              <a:ext cx="67649" cy="85279"/>
            </a:xfrm>
            <a:custGeom>
              <a:avLst/>
              <a:gdLst>
                <a:gd name="T0" fmla="*/ 64 w 70"/>
                <a:gd name="T1" fmla="*/ 78 h 86"/>
                <a:gd name="T2" fmla="*/ 61 w 70"/>
                <a:gd name="T3" fmla="*/ 74 h 86"/>
                <a:gd name="T4" fmla="*/ 56 w 70"/>
                <a:gd name="T5" fmla="*/ 66 h 86"/>
                <a:gd name="T6" fmla="*/ 41 w 70"/>
                <a:gd name="T7" fmla="*/ 40 h 86"/>
                <a:gd name="T8" fmla="*/ 55 w 70"/>
                <a:gd name="T9" fmla="*/ 18 h 86"/>
                <a:gd name="T10" fmla="*/ 61 w 70"/>
                <a:gd name="T11" fmla="*/ 10 h 86"/>
                <a:gd name="T12" fmla="*/ 65 w 70"/>
                <a:gd name="T13" fmla="*/ 5 h 86"/>
                <a:gd name="T14" fmla="*/ 69 w 70"/>
                <a:gd name="T15" fmla="*/ 3 h 86"/>
                <a:gd name="T16" fmla="*/ 69 w 70"/>
                <a:gd name="T17" fmla="*/ 0 h 86"/>
                <a:gd name="T18" fmla="*/ 46 w 70"/>
                <a:gd name="T19" fmla="*/ 0 h 86"/>
                <a:gd name="T20" fmla="*/ 46 w 70"/>
                <a:gd name="T21" fmla="*/ 3 h 86"/>
                <a:gd name="T22" fmla="*/ 49 w 70"/>
                <a:gd name="T23" fmla="*/ 5 h 86"/>
                <a:gd name="T24" fmla="*/ 50 w 70"/>
                <a:gd name="T25" fmla="*/ 8 h 86"/>
                <a:gd name="T26" fmla="*/ 50 w 70"/>
                <a:gd name="T27" fmla="*/ 11 h 86"/>
                <a:gd name="T28" fmla="*/ 49 w 70"/>
                <a:gd name="T29" fmla="*/ 14 h 86"/>
                <a:gd name="T30" fmla="*/ 46 w 70"/>
                <a:gd name="T31" fmla="*/ 19 h 86"/>
                <a:gd name="T32" fmla="*/ 37 w 70"/>
                <a:gd name="T33" fmla="*/ 34 h 86"/>
                <a:gd name="T34" fmla="*/ 28 w 70"/>
                <a:gd name="T35" fmla="*/ 19 h 86"/>
                <a:gd name="T36" fmla="*/ 24 w 70"/>
                <a:gd name="T37" fmla="*/ 12 h 86"/>
                <a:gd name="T38" fmla="*/ 23 w 70"/>
                <a:gd name="T39" fmla="*/ 8 h 86"/>
                <a:gd name="T40" fmla="*/ 24 w 70"/>
                <a:gd name="T41" fmla="*/ 5 h 86"/>
                <a:gd name="T42" fmla="*/ 29 w 70"/>
                <a:gd name="T43" fmla="*/ 3 h 86"/>
                <a:gd name="T44" fmla="*/ 29 w 70"/>
                <a:gd name="T45" fmla="*/ 0 h 86"/>
                <a:gd name="T46" fmla="*/ 2 w 70"/>
                <a:gd name="T47" fmla="*/ 0 h 86"/>
                <a:gd name="T48" fmla="*/ 2 w 70"/>
                <a:gd name="T49" fmla="*/ 3 h 86"/>
                <a:gd name="T50" fmla="*/ 4 w 70"/>
                <a:gd name="T51" fmla="*/ 4 h 86"/>
                <a:gd name="T52" fmla="*/ 6 w 70"/>
                <a:gd name="T53" fmla="*/ 6 h 86"/>
                <a:gd name="T54" fmla="*/ 8 w 70"/>
                <a:gd name="T55" fmla="*/ 9 h 86"/>
                <a:gd name="T56" fmla="*/ 12 w 70"/>
                <a:gd name="T57" fmla="*/ 14 h 86"/>
                <a:gd name="T58" fmla="*/ 30 w 70"/>
                <a:gd name="T59" fmla="*/ 43 h 86"/>
                <a:gd name="T60" fmla="*/ 15 w 70"/>
                <a:gd name="T61" fmla="*/ 66 h 86"/>
                <a:gd name="T62" fmla="*/ 10 w 70"/>
                <a:gd name="T63" fmla="*/ 75 h 86"/>
                <a:gd name="T64" fmla="*/ 7 w 70"/>
                <a:gd name="T65" fmla="*/ 78 h 86"/>
                <a:gd name="T66" fmla="*/ 4 w 70"/>
                <a:gd name="T67" fmla="*/ 81 h 86"/>
                <a:gd name="T68" fmla="*/ 0 w 70"/>
                <a:gd name="T69" fmla="*/ 82 h 86"/>
                <a:gd name="T70" fmla="*/ 0 w 70"/>
                <a:gd name="T71" fmla="*/ 86 h 86"/>
                <a:gd name="T72" fmla="*/ 24 w 70"/>
                <a:gd name="T73" fmla="*/ 86 h 86"/>
                <a:gd name="T74" fmla="*/ 24 w 70"/>
                <a:gd name="T75" fmla="*/ 82 h 86"/>
                <a:gd name="T76" fmla="*/ 20 w 70"/>
                <a:gd name="T77" fmla="*/ 81 h 86"/>
                <a:gd name="T78" fmla="*/ 19 w 70"/>
                <a:gd name="T79" fmla="*/ 77 h 86"/>
                <a:gd name="T80" fmla="*/ 22 w 70"/>
                <a:gd name="T81" fmla="*/ 69 h 86"/>
                <a:gd name="T82" fmla="*/ 34 w 70"/>
                <a:gd name="T83" fmla="*/ 50 h 86"/>
                <a:gd name="T84" fmla="*/ 45 w 70"/>
                <a:gd name="T85" fmla="*/ 68 h 86"/>
                <a:gd name="T86" fmla="*/ 48 w 70"/>
                <a:gd name="T87" fmla="*/ 74 h 86"/>
                <a:gd name="T88" fmla="*/ 49 w 70"/>
                <a:gd name="T89" fmla="*/ 78 h 86"/>
                <a:gd name="T90" fmla="*/ 47 w 70"/>
                <a:gd name="T91" fmla="*/ 81 h 86"/>
                <a:gd name="T92" fmla="*/ 43 w 70"/>
                <a:gd name="T93" fmla="*/ 82 h 86"/>
                <a:gd name="T94" fmla="*/ 43 w 70"/>
                <a:gd name="T95" fmla="*/ 86 h 86"/>
                <a:gd name="T96" fmla="*/ 70 w 70"/>
                <a:gd name="T97" fmla="*/ 86 h 86"/>
                <a:gd name="T98" fmla="*/ 70 w 70"/>
                <a:gd name="T99" fmla="*/ 82 h 86"/>
                <a:gd name="T100" fmla="*/ 67 w 70"/>
                <a:gd name="T101" fmla="*/ 81 h 86"/>
                <a:gd name="T102" fmla="*/ 64 w 70"/>
                <a:gd name="T103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86">
                  <a:moveTo>
                    <a:pt x="64" y="78"/>
                  </a:moveTo>
                  <a:cubicBezTo>
                    <a:pt x="63" y="77"/>
                    <a:pt x="62" y="76"/>
                    <a:pt x="61" y="74"/>
                  </a:cubicBezTo>
                  <a:cubicBezTo>
                    <a:pt x="60" y="73"/>
                    <a:pt x="59" y="70"/>
                    <a:pt x="56" y="6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7" y="14"/>
                    <a:pt x="59" y="11"/>
                    <a:pt x="61" y="10"/>
                  </a:cubicBezTo>
                  <a:cubicBezTo>
                    <a:pt x="62" y="8"/>
                    <a:pt x="63" y="6"/>
                    <a:pt x="65" y="5"/>
                  </a:cubicBezTo>
                  <a:cubicBezTo>
                    <a:pt x="66" y="4"/>
                    <a:pt x="67" y="4"/>
                    <a:pt x="69" y="3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4"/>
                    <a:pt x="49" y="4"/>
                    <a:pt x="49" y="5"/>
                  </a:cubicBezTo>
                  <a:cubicBezTo>
                    <a:pt x="50" y="6"/>
                    <a:pt x="50" y="7"/>
                    <a:pt x="50" y="8"/>
                  </a:cubicBezTo>
                  <a:cubicBezTo>
                    <a:pt x="50" y="9"/>
                    <a:pt x="50" y="10"/>
                    <a:pt x="50" y="11"/>
                  </a:cubicBezTo>
                  <a:cubicBezTo>
                    <a:pt x="50" y="12"/>
                    <a:pt x="49" y="13"/>
                    <a:pt x="49" y="14"/>
                  </a:cubicBezTo>
                  <a:cubicBezTo>
                    <a:pt x="48" y="16"/>
                    <a:pt x="47" y="17"/>
                    <a:pt x="46" y="19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6"/>
                    <a:pt x="25" y="14"/>
                    <a:pt x="24" y="12"/>
                  </a:cubicBezTo>
                  <a:cubicBezTo>
                    <a:pt x="23" y="11"/>
                    <a:pt x="23" y="9"/>
                    <a:pt x="23" y="8"/>
                  </a:cubicBezTo>
                  <a:cubicBezTo>
                    <a:pt x="23" y="7"/>
                    <a:pt x="23" y="6"/>
                    <a:pt x="24" y="5"/>
                  </a:cubicBezTo>
                  <a:cubicBezTo>
                    <a:pt x="25" y="4"/>
                    <a:pt x="27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5" y="4"/>
                    <a:pt x="5" y="5"/>
                    <a:pt x="6" y="6"/>
                  </a:cubicBezTo>
                  <a:cubicBezTo>
                    <a:pt x="7" y="6"/>
                    <a:pt x="7" y="7"/>
                    <a:pt x="8" y="9"/>
                  </a:cubicBezTo>
                  <a:cubicBezTo>
                    <a:pt x="9" y="10"/>
                    <a:pt x="10" y="12"/>
                    <a:pt x="12" y="14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3" y="70"/>
                    <a:pt x="11" y="73"/>
                    <a:pt x="10" y="75"/>
                  </a:cubicBezTo>
                  <a:cubicBezTo>
                    <a:pt x="9" y="76"/>
                    <a:pt x="7" y="77"/>
                    <a:pt x="7" y="78"/>
                  </a:cubicBezTo>
                  <a:cubicBezTo>
                    <a:pt x="6" y="79"/>
                    <a:pt x="5" y="80"/>
                    <a:pt x="4" y="81"/>
                  </a:cubicBezTo>
                  <a:cubicBezTo>
                    <a:pt x="3" y="81"/>
                    <a:pt x="1" y="82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2" y="82"/>
                    <a:pt x="21" y="82"/>
                    <a:pt x="20" y="81"/>
                  </a:cubicBezTo>
                  <a:cubicBezTo>
                    <a:pt x="19" y="80"/>
                    <a:pt x="19" y="79"/>
                    <a:pt x="19" y="77"/>
                  </a:cubicBezTo>
                  <a:cubicBezTo>
                    <a:pt x="19" y="75"/>
                    <a:pt x="20" y="72"/>
                    <a:pt x="22" y="6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6" y="71"/>
                    <a:pt x="47" y="72"/>
                    <a:pt x="48" y="74"/>
                  </a:cubicBezTo>
                  <a:cubicBezTo>
                    <a:pt x="48" y="75"/>
                    <a:pt x="49" y="76"/>
                    <a:pt x="49" y="78"/>
                  </a:cubicBezTo>
                  <a:cubicBezTo>
                    <a:pt x="49" y="79"/>
                    <a:pt x="48" y="80"/>
                    <a:pt x="47" y="81"/>
                  </a:cubicBezTo>
                  <a:cubicBezTo>
                    <a:pt x="46" y="82"/>
                    <a:pt x="45" y="82"/>
                    <a:pt x="43" y="82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69" y="82"/>
                    <a:pt x="68" y="81"/>
                    <a:pt x="67" y="81"/>
                  </a:cubicBezTo>
                  <a:cubicBezTo>
                    <a:pt x="66" y="80"/>
                    <a:pt x="65" y="79"/>
                    <a:pt x="64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E89BF6D7-1D12-4A98-BAD9-21E64835E03A}"/>
                </a:ext>
              </a:extLst>
            </p:cNvPr>
            <p:cNvSpPr/>
            <p:nvPr/>
          </p:nvSpPr>
          <p:spPr bwMode="auto">
            <a:xfrm>
              <a:off x="10638481" y="855697"/>
              <a:ext cx="24190" cy="60269"/>
            </a:xfrm>
            <a:custGeom>
              <a:avLst/>
              <a:gdLst>
                <a:gd name="T0" fmla="*/ 19 w 25"/>
                <a:gd name="T1" fmla="*/ 52 h 61"/>
                <a:gd name="T2" fmla="*/ 18 w 25"/>
                <a:gd name="T3" fmla="*/ 45 h 61"/>
                <a:gd name="T4" fmla="*/ 18 w 25"/>
                <a:gd name="T5" fmla="*/ 0 h 61"/>
                <a:gd name="T6" fmla="*/ 15 w 25"/>
                <a:gd name="T7" fmla="*/ 0 h 61"/>
                <a:gd name="T8" fmla="*/ 0 w 25"/>
                <a:gd name="T9" fmla="*/ 1 h 61"/>
                <a:gd name="T10" fmla="*/ 0 w 25"/>
                <a:gd name="T11" fmla="*/ 4 h 61"/>
                <a:gd name="T12" fmla="*/ 4 w 25"/>
                <a:gd name="T13" fmla="*/ 5 h 61"/>
                <a:gd name="T14" fmla="*/ 7 w 25"/>
                <a:gd name="T15" fmla="*/ 7 h 61"/>
                <a:gd name="T16" fmla="*/ 8 w 25"/>
                <a:gd name="T17" fmla="*/ 11 h 61"/>
                <a:gd name="T18" fmla="*/ 8 w 25"/>
                <a:gd name="T19" fmla="*/ 18 h 61"/>
                <a:gd name="T20" fmla="*/ 8 w 25"/>
                <a:gd name="T21" fmla="*/ 45 h 61"/>
                <a:gd name="T22" fmla="*/ 7 w 25"/>
                <a:gd name="T23" fmla="*/ 52 h 61"/>
                <a:gd name="T24" fmla="*/ 6 w 25"/>
                <a:gd name="T25" fmla="*/ 55 h 61"/>
                <a:gd name="T26" fmla="*/ 4 w 25"/>
                <a:gd name="T27" fmla="*/ 56 h 61"/>
                <a:gd name="T28" fmla="*/ 1 w 25"/>
                <a:gd name="T29" fmla="*/ 57 h 61"/>
                <a:gd name="T30" fmla="*/ 1 w 25"/>
                <a:gd name="T31" fmla="*/ 61 h 61"/>
                <a:gd name="T32" fmla="*/ 25 w 25"/>
                <a:gd name="T33" fmla="*/ 61 h 61"/>
                <a:gd name="T34" fmla="*/ 25 w 25"/>
                <a:gd name="T35" fmla="*/ 57 h 61"/>
                <a:gd name="T36" fmla="*/ 21 w 25"/>
                <a:gd name="T37" fmla="*/ 56 h 61"/>
                <a:gd name="T38" fmla="*/ 19 w 25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61">
                  <a:moveTo>
                    <a:pt x="19" y="52"/>
                  </a:moveTo>
                  <a:cubicBezTo>
                    <a:pt x="19" y="51"/>
                    <a:pt x="18" y="48"/>
                    <a:pt x="18" y="4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7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4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E34512C7-CBCE-41E0-9FE8-305596E32BA5}"/>
                </a:ext>
              </a:extLst>
            </p:cNvPr>
            <p:cNvSpPr/>
            <p:nvPr/>
          </p:nvSpPr>
          <p:spPr bwMode="auto">
            <a:xfrm>
              <a:off x="10645451" y="831917"/>
              <a:ext cx="11480" cy="1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E62559DC-9400-43CA-85DA-F5A17D25F919}"/>
                </a:ext>
              </a:extLst>
            </p:cNvPr>
            <p:cNvSpPr/>
            <p:nvPr/>
          </p:nvSpPr>
          <p:spPr bwMode="auto">
            <a:xfrm>
              <a:off x="10673331" y="855697"/>
              <a:ext cx="60269" cy="60269"/>
            </a:xfrm>
            <a:custGeom>
              <a:avLst/>
              <a:gdLst>
                <a:gd name="T0" fmla="*/ 56 w 62"/>
                <a:gd name="T1" fmla="*/ 54 h 61"/>
                <a:gd name="T2" fmla="*/ 55 w 62"/>
                <a:gd name="T3" fmla="*/ 51 h 61"/>
                <a:gd name="T4" fmla="*/ 54 w 62"/>
                <a:gd name="T5" fmla="*/ 45 h 61"/>
                <a:gd name="T6" fmla="*/ 54 w 62"/>
                <a:gd name="T7" fmla="*/ 21 h 61"/>
                <a:gd name="T8" fmla="*/ 54 w 62"/>
                <a:gd name="T9" fmla="*/ 13 h 61"/>
                <a:gd name="T10" fmla="*/ 52 w 62"/>
                <a:gd name="T11" fmla="*/ 7 h 61"/>
                <a:gd name="T12" fmla="*/ 48 w 62"/>
                <a:gd name="T13" fmla="*/ 3 h 61"/>
                <a:gd name="T14" fmla="*/ 44 w 62"/>
                <a:gd name="T15" fmla="*/ 0 h 61"/>
                <a:gd name="T16" fmla="*/ 38 w 62"/>
                <a:gd name="T17" fmla="*/ 0 h 61"/>
                <a:gd name="T18" fmla="*/ 32 w 62"/>
                <a:gd name="T19" fmla="*/ 1 h 61"/>
                <a:gd name="T20" fmla="*/ 26 w 62"/>
                <a:gd name="T21" fmla="*/ 4 h 61"/>
                <a:gd name="T22" fmla="*/ 18 w 62"/>
                <a:gd name="T23" fmla="*/ 11 h 61"/>
                <a:gd name="T24" fmla="*/ 17 w 62"/>
                <a:gd name="T25" fmla="*/ 10 h 61"/>
                <a:gd name="T26" fmla="*/ 18 w 62"/>
                <a:gd name="T27" fmla="*/ 0 h 61"/>
                <a:gd name="T28" fmla="*/ 14 w 62"/>
                <a:gd name="T29" fmla="*/ 0 h 61"/>
                <a:gd name="T30" fmla="*/ 0 w 62"/>
                <a:gd name="T31" fmla="*/ 1 h 61"/>
                <a:gd name="T32" fmla="*/ 0 w 62"/>
                <a:gd name="T33" fmla="*/ 4 h 61"/>
                <a:gd name="T34" fmla="*/ 4 w 62"/>
                <a:gd name="T35" fmla="*/ 5 h 61"/>
                <a:gd name="T36" fmla="*/ 6 w 62"/>
                <a:gd name="T37" fmla="*/ 7 h 61"/>
                <a:gd name="T38" fmla="*/ 7 w 62"/>
                <a:gd name="T39" fmla="*/ 11 h 61"/>
                <a:gd name="T40" fmla="*/ 7 w 62"/>
                <a:gd name="T41" fmla="*/ 18 h 61"/>
                <a:gd name="T42" fmla="*/ 7 w 62"/>
                <a:gd name="T43" fmla="*/ 45 h 61"/>
                <a:gd name="T44" fmla="*/ 7 w 62"/>
                <a:gd name="T45" fmla="*/ 52 h 61"/>
                <a:gd name="T46" fmla="*/ 6 w 62"/>
                <a:gd name="T47" fmla="*/ 55 h 61"/>
                <a:gd name="T48" fmla="*/ 4 w 62"/>
                <a:gd name="T49" fmla="*/ 56 h 61"/>
                <a:gd name="T50" fmla="*/ 1 w 62"/>
                <a:gd name="T51" fmla="*/ 57 h 61"/>
                <a:gd name="T52" fmla="*/ 1 w 62"/>
                <a:gd name="T53" fmla="*/ 61 h 61"/>
                <a:gd name="T54" fmla="*/ 25 w 62"/>
                <a:gd name="T55" fmla="*/ 61 h 61"/>
                <a:gd name="T56" fmla="*/ 25 w 62"/>
                <a:gd name="T57" fmla="*/ 57 h 61"/>
                <a:gd name="T58" fmla="*/ 21 w 62"/>
                <a:gd name="T59" fmla="*/ 56 h 61"/>
                <a:gd name="T60" fmla="*/ 19 w 62"/>
                <a:gd name="T61" fmla="*/ 52 h 61"/>
                <a:gd name="T62" fmla="*/ 18 w 62"/>
                <a:gd name="T63" fmla="*/ 45 h 61"/>
                <a:gd name="T64" fmla="*/ 18 w 62"/>
                <a:gd name="T65" fmla="*/ 22 h 61"/>
                <a:gd name="T66" fmla="*/ 19 w 62"/>
                <a:gd name="T67" fmla="*/ 16 h 61"/>
                <a:gd name="T68" fmla="*/ 23 w 62"/>
                <a:gd name="T69" fmla="*/ 12 h 61"/>
                <a:gd name="T70" fmla="*/ 28 w 62"/>
                <a:gd name="T71" fmla="*/ 8 h 61"/>
                <a:gd name="T72" fmla="*/ 33 w 62"/>
                <a:gd name="T73" fmla="*/ 7 h 61"/>
                <a:gd name="T74" fmla="*/ 36 w 62"/>
                <a:gd name="T75" fmla="*/ 8 h 61"/>
                <a:gd name="T76" fmla="*/ 39 w 62"/>
                <a:gd name="T77" fmla="*/ 9 h 61"/>
                <a:gd name="T78" fmla="*/ 41 w 62"/>
                <a:gd name="T79" fmla="*/ 11 h 61"/>
                <a:gd name="T80" fmla="*/ 43 w 62"/>
                <a:gd name="T81" fmla="*/ 15 h 61"/>
                <a:gd name="T82" fmla="*/ 43 w 62"/>
                <a:gd name="T83" fmla="*/ 21 h 61"/>
                <a:gd name="T84" fmla="*/ 44 w 62"/>
                <a:gd name="T85" fmla="*/ 29 h 61"/>
                <a:gd name="T86" fmla="*/ 44 w 62"/>
                <a:gd name="T87" fmla="*/ 45 h 61"/>
                <a:gd name="T88" fmla="*/ 43 w 62"/>
                <a:gd name="T89" fmla="*/ 51 h 61"/>
                <a:gd name="T90" fmla="*/ 42 w 62"/>
                <a:gd name="T91" fmla="*/ 55 h 61"/>
                <a:gd name="T92" fmla="*/ 40 w 62"/>
                <a:gd name="T93" fmla="*/ 56 h 61"/>
                <a:gd name="T94" fmla="*/ 37 w 62"/>
                <a:gd name="T95" fmla="*/ 57 h 61"/>
                <a:gd name="T96" fmla="*/ 37 w 62"/>
                <a:gd name="T97" fmla="*/ 61 h 61"/>
                <a:gd name="T98" fmla="*/ 62 w 62"/>
                <a:gd name="T99" fmla="*/ 61 h 61"/>
                <a:gd name="T100" fmla="*/ 62 w 62"/>
                <a:gd name="T101" fmla="*/ 57 h 61"/>
                <a:gd name="T102" fmla="*/ 57 w 62"/>
                <a:gd name="T103" fmla="*/ 56 h 61"/>
                <a:gd name="T104" fmla="*/ 56 w 62"/>
                <a:gd name="T10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56" y="54"/>
                  </a:moveTo>
                  <a:cubicBezTo>
                    <a:pt x="55" y="53"/>
                    <a:pt x="55" y="52"/>
                    <a:pt x="55" y="51"/>
                  </a:cubicBezTo>
                  <a:cubicBezTo>
                    <a:pt x="55" y="50"/>
                    <a:pt x="54" y="48"/>
                    <a:pt x="54" y="45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4" y="15"/>
                    <a:pt x="54" y="13"/>
                  </a:cubicBezTo>
                  <a:cubicBezTo>
                    <a:pt x="53" y="10"/>
                    <a:pt x="53" y="9"/>
                    <a:pt x="52" y="7"/>
                  </a:cubicBezTo>
                  <a:cubicBezTo>
                    <a:pt x="51" y="5"/>
                    <a:pt x="50" y="4"/>
                    <a:pt x="48" y="3"/>
                  </a:cubicBezTo>
                  <a:cubicBezTo>
                    <a:pt x="47" y="2"/>
                    <a:pt x="46" y="1"/>
                    <a:pt x="44" y="0"/>
                  </a:cubicBezTo>
                  <a:cubicBezTo>
                    <a:pt x="42" y="0"/>
                    <a:pt x="40" y="0"/>
                    <a:pt x="38" y="0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30" y="2"/>
                    <a:pt x="28" y="3"/>
                    <a:pt x="26" y="4"/>
                  </a:cubicBezTo>
                  <a:cubicBezTo>
                    <a:pt x="24" y="5"/>
                    <a:pt x="21" y="7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3"/>
                    <a:pt x="7" y="15"/>
                    <a:pt x="7" y="18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8"/>
                    <a:pt x="7" y="50"/>
                    <a:pt x="7" y="52"/>
                  </a:cubicBezTo>
                  <a:cubicBezTo>
                    <a:pt x="7" y="53"/>
                    <a:pt x="6" y="54"/>
                    <a:pt x="6" y="55"/>
                  </a:cubicBezTo>
                  <a:cubicBezTo>
                    <a:pt x="5" y="55"/>
                    <a:pt x="5" y="56"/>
                    <a:pt x="4" y="56"/>
                  </a:cubicBezTo>
                  <a:cubicBezTo>
                    <a:pt x="3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1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ubicBezTo>
                    <a:pt x="18" y="51"/>
                    <a:pt x="18" y="48"/>
                    <a:pt x="18" y="45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0"/>
                    <a:pt x="18" y="18"/>
                    <a:pt x="19" y="16"/>
                  </a:cubicBezTo>
                  <a:cubicBezTo>
                    <a:pt x="20" y="15"/>
                    <a:pt x="21" y="13"/>
                    <a:pt x="23" y="12"/>
                  </a:cubicBezTo>
                  <a:cubicBezTo>
                    <a:pt x="25" y="10"/>
                    <a:pt x="26" y="9"/>
                    <a:pt x="28" y="8"/>
                  </a:cubicBezTo>
                  <a:cubicBezTo>
                    <a:pt x="29" y="8"/>
                    <a:pt x="31" y="7"/>
                    <a:pt x="33" y="7"/>
                  </a:cubicBezTo>
                  <a:cubicBezTo>
                    <a:pt x="34" y="7"/>
                    <a:pt x="35" y="7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0" y="10"/>
                    <a:pt x="41" y="11"/>
                    <a:pt x="41" y="11"/>
                  </a:cubicBezTo>
                  <a:cubicBezTo>
                    <a:pt x="42" y="12"/>
                    <a:pt x="42" y="13"/>
                    <a:pt x="43" y="15"/>
                  </a:cubicBezTo>
                  <a:cubicBezTo>
                    <a:pt x="43" y="16"/>
                    <a:pt x="43" y="18"/>
                    <a:pt x="43" y="21"/>
                  </a:cubicBezTo>
                  <a:cubicBezTo>
                    <a:pt x="44" y="23"/>
                    <a:pt x="44" y="26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8"/>
                    <a:pt x="44" y="50"/>
                    <a:pt x="43" y="51"/>
                  </a:cubicBezTo>
                  <a:cubicBezTo>
                    <a:pt x="43" y="53"/>
                    <a:pt x="43" y="54"/>
                    <a:pt x="42" y="55"/>
                  </a:cubicBezTo>
                  <a:cubicBezTo>
                    <a:pt x="42" y="55"/>
                    <a:pt x="41" y="56"/>
                    <a:pt x="40" y="56"/>
                  </a:cubicBezTo>
                  <a:cubicBezTo>
                    <a:pt x="40" y="57"/>
                    <a:pt x="38" y="57"/>
                    <a:pt x="37" y="57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0" y="57"/>
                    <a:pt x="58" y="56"/>
                    <a:pt x="57" y="56"/>
                  </a:cubicBezTo>
                  <a:cubicBezTo>
                    <a:pt x="57" y="55"/>
                    <a:pt x="56" y="55"/>
                    <a:pt x="56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77E15959-4082-4AB3-866E-974564ABE47A}"/>
                </a:ext>
              </a:extLst>
            </p:cNvPr>
            <p:cNvSpPr/>
            <p:nvPr/>
          </p:nvSpPr>
          <p:spPr bwMode="auto">
            <a:xfrm>
              <a:off x="10737700" y="855697"/>
              <a:ext cx="22140" cy="87329"/>
            </a:xfrm>
            <a:custGeom>
              <a:avLst/>
              <a:gdLst>
                <a:gd name="T0" fmla="*/ 5 w 23"/>
                <a:gd name="T1" fmla="*/ 1 h 88"/>
                <a:gd name="T2" fmla="*/ 5 w 23"/>
                <a:gd name="T3" fmla="*/ 4 h 88"/>
                <a:gd name="T4" fmla="*/ 9 w 23"/>
                <a:gd name="T5" fmla="*/ 5 h 88"/>
                <a:gd name="T6" fmla="*/ 11 w 23"/>
                <a:gd name="T7" fmla="*/ 7 h 88"/>
                <a:gd name="T8" fmla="*/ 12 w 23"/>
                <a:gd name="T9" fmla="*/ 11 h 88"/>
                <a:gd name="T10" fmla="*/ 12 w 23"/>
                <a:gd name="T11" fmla="*/ 18 h 88"/>
                <a:gd name="T12" fmla="*/ 12 w 23"/>
                <a:gd name="T13" fmla="*/ 64 h 88"/>
                <a:gd name="T14" fmla="*/ 12 w 23"/>
                <a:gd name="T15" fmla="*/ 72 h 88"/>
                <a:gd name="T16" fmla="*/ 10 w 23"/>
                <a:gd name="T17" fmla="*/ 77 h 88"/>
                <a:gd name="T18" fmla="*/ 6 w 23"/>
                <a:gd name="T19" fmla="*/ 80 h 88"/>
                <a:gd name="T20" fmla="*/ 0 w 23"/>
                <a:gd name="T21" fmla="*/ 83 h 88"/>
                <a:gd name="T22" fmla="*/ 2 w 23"/>
                <a:gd name="T23" fmla="*/ 88 h 88"/>
                <a:gd name="T24" fmla="*/ 15 w 23"/>
                <a:gd name="T25" fmla="*/ 82 h 88"/>
                <a:gd name="T26" fmla="*/ 21 w 23"/>
                <a:gd name="T27" fmla="*/ 73 h 88"/>
                <a:gd name="T28" fmla="*/ 23 w 23"/>
                <a:gd name="T29" fmla="*/ 59 h 88"/>
                <a:gd name="T30" fmla="*/ 23 w 23"/>
                <a:gd name="T31" fmla="*/ 0 h 88"/>
                <a:gd name="T32" fmla="*/ 19 w 23"/>
                <a:gd name="T33" fmla="*/ 0 h 88"/>
                <a:gd name="T34" fmla="*/ 5 w 23"/>
                <a:gd name="T35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88">
                  <a:moveTo>
                    <a:pt x="5" y="1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10" y="6"/>
                    <a:pt x="11" y="7"/>
                    <a:pt x="11" y="7"/>
                  </a:cubicBezTo>
                  <a:cubicBezTo>
                    <a:pt x="12" y="8"/>
                    <a:pt x="12" y="9"/>
                    <a:pt x="12" y="11"/>
                  </a:cubicBezTo>
                  <a:cubicBezTo>
                    <a:pt x="12" y="12"/>
                    <a:pt x="12" y="15"/>
                    <a:pt x="12" y="1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7"/>
                    <a:pt x="12" y="70"/>
                    <a:pt x="12" y="72"/>
                  </a:cubicBezTo>
                  <a:cubicBezTo>
                    <a:pt x="11" y="74"/>
                    <a:pt x="10" y="76"/>
                    <a:pt x="10" y="77"/>
                  </a:cubicBezTo>
                  <a:cubicBezTo>
                    <a:pt x="9" y="78"/>
                    <a:pt x="8" y="79"/>
                    <a:pt x="6" y="80"/>
                  </a:cubicBezTo>
                  <a:cubicBezTo>
                    <a:pt x="5" y="81"/>
                    <a:pt x="3" y="82"/>
                    <a:pt x="0" y="83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7"/>
                    <a:pt x="12" y="85"/>
                    <a:pt x="15" y="82"/>
                  </a:cubicBezTo>
                  <a:cubicBezTo>
                    <a:pt x="18" y="80"/>
                    <a:pt x="20" y="77"/>
                    <a:pt x="21" y="73"/>
                  </a:cubicBezTo>
                  <a:cubicBezTo>
                    <a:pt x="22" y="70"/>
                    <a:pt x="23" y="65"/>
                    <a:pt x="23" y="59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011623F0-4450-45C2-8997-4D1C75A78DC3}"/>
                </a:ext>
              </a:extLst>
            </p:cNvPr>
            <p:cNvSpPr/>
            <p:nvPr/>
          </p:nvSpPr>
          <p:spPr bwMode="auto">
            <a:xfrm>
              <a:off x="10749180" y="831917"/>
              <a:ext cx="10660" cy="1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AF424255-08A2-4AFB-9815-C4DBB68D3989}"/>
                </a:ext>
              </a:extLst>
            </p:cNvPr>
            <p:cNvSpPr/>
            <p:nvPr/>
          </p:nvSpPr>
          <p:spPr bwMode="auto">
            <a:xfrm>
              <a:off x="10775419" y="855697"/>
              <a:ext cx="25420" cy="60269"/>
            </a:xfrm>
            <a:custGeom>
              <a:avLst/>
              <a:gdLst>
                <a:gd name="T0" fmla="*/ 19 w 26"/>
                <a:gd name="T1" fmla="*/ 52 h 61"/>
                <a:gd name="T2" fmla="*/ 19 w 26"/>
                <a:gd name="T3" fmla="*/ 45 h 61"/>
                <a:gd name="T4" fmla="*/ 19 w 26"/>
                <a:gd name="T5" fmla="*/ 0 h 61"/>
                <a:gd name="T6" fmla="*/ 15 w 26"/>
                <a:gd name="T7" fmla="*/ 0 h 61"/>
                <a:gd name="T8" fmla="*/ 0 w 26"/>
                <a:gd name="T9" fmla="*/ 1 h 61"/>
                <a:gd name="T10" fmla="*/ 0 w 26"/>
                <a:gd name="T11" fmla="*/ 4 h 61"/>
                <a:gd name="T12" fmla="*/ 5 w 26"/>
                <a:gd name="T13" fmla="*/ 5 h 61"/>
                <a:gd name="T14" fmla="*/ 7 w 26"/>
                <a:gd name="T15" fmla="*/ 7 h 61"/>
                <a:gd name="T16" fmla="*/ 8 w 26"/>
                <a:gd name="T17" fmla="*/ 11 h 61"/>
                <a:gd name="T18" fmla="*/ 8 w 26"/>
                <a:gd name="T19" fmla="*/ 18 h 61"/>
                <a:gd name="T20" fmla="*/ 8 w 26"/>
                <a:gd name="T21" fmla="*/ 45 h 61"/>
                <a:gd name="T22" fmla="*/ 8 w 26"/>
                <a:gd name="T23" fmla="*/ 52 h 61"/>
                <a:gd name="T24" fmla="*/ 6 w 26"/>
                <a:gd name="T25" fmla="*/ 55 h 61"/>
                <a:gd name="T26" fmla="*/ 5 w 26"/>
                <a:gd name="T27" fmla="*/ 56 h 61"/>
                <a:gd name="T28" fmla="*/ 1 w 26"/>
                <a:gd name="T29" fmla="*/ 57 h 61"/>
                <a:gd name="T30" fmla="*/ 1 w 26"/>
                <a:gd name="T31" fmla="*/ 61 h 61"/>
                <a:gd name="T32" fmla="*/ 26 w 26"/>
                <a:gd name="T33" fmla="*/ 61 h 61"/>
                <a:gd name="T34" fmla="*/ 26 w 26"/>
                <a:gd name="T35" fmla="*/ 57 h 61"/>
                <a:gd name="T36" fmla="*/ 21 w 26"/>
                <a:gd name="T37" fmla="*/ 56 h 61"/>
                <a:gd name="T38" fmla="*/ 19 w 26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61">
                  <a:moveTo>
                    <a:pt x="19" y="52"/>
                  </a:moveTo>
                  <a:cubicBezTo>
                    <a:pt x="19" y="51"/>
                    <a:pt x="19" y="48"/>
                    <a:pt x="19" y="4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5"/>
                    <a:pt x="5" y="5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8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5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20" y="55"/>
                    <a:pt x="20" y="54"/>
                    <a:pt x="19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10754236-76DA-4445-AF35-E5324D9123CA}"/>
                </a:ext>
              </a:extLst>
            </p:cNvPr>
            <p:cNvSpPr/>
            <p:nvPr/>
          </p:nvSpPr>
          <p:spPr bwMode="auto">
            <a:xfrm>
              <a:off x="10783209" y="831917"/>
              <a:ext cx="10660" cy="1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5FBE94B8-9B36-4600-9BF2-97F17FACF840}"/>
                </a:ext>
              </a:extLst>
            </p:cNvPr>
            <p:cNvSpPr/>
            <p:nvPr/>
          </p:nvSpPr>
          <p:spPr bwMode="auto">
            <a:xfrm>
              <a:off x="10810269" y="855697"/>
              <a:ext cx="52479" cy="61499"/>
            </a:xfrm>
            <a:custGeom>
              <a:avLst/>
              <a:gdLst>
                <a:gd name="T0" fmla="*/ 48 w 54"/>
                <a:gd name="T1" fmla="*/ 54 h 62"/>
                <a:gd name="T2" fmla="*/ 47 w 54"/>
                <a:gd name="T3" fmla="*/ 52 h 62"/>
                <a:gd name="T4" fmla="*/ 47 w 54"/>
                <a:gd name="T5" fmla="*/ 48 h 62"/>
                <a:gd name="T6" fmla="*/ 47 w 54"/>
                <a:gd name="T7" fmla="*/ 42 h 62"/>
                <a:gd name="T8" fmla="*/ 47 w 54"/>
                <a:gd name="T9" fmla="*/ 20 h 62"/>
                <a:gd name="T10" fmla="*/ 45 w 54"/>
                <a:gd name="T11" fmla="*/ 8 h 62"/>
                <a:gd name="T12" fmla="*/ 39 w 54"/>
                <a:gd name="T13" fmla="*/ 2 h 62"/>
                <a:gd name="T14" fmla="*/ 29 w 54"/>
                <a:gd name="T15" fmla="*/ 0 h 62"/>
                <a:gd name="T16" fmla="*/ 21 w 54"/>
                <a:gd name="T17" fmla="*/ 0 h 62"/>
                <a:gd name="T18" fmla="*/ 13 w 54"/>
                <a:gd name="T19" fmla="*/ 3 h 62"/>
                <a:gd name="T20" fmla="*/ 3 w 54"/>
                <a:gd name="T21" fmla="*/ 7 h 62"/>
                <a:gd name="T22" fmla="*/ 3 w 54"/>
                <a:gd name="T23" fmla="*/ 16 h 62"/>
                <a:gd name="T24" fmla="*/ 11 w 54"/>
                <a:gd name="T25" fmla="*/ 16 h 62"/>
                <a:gd name="T26" fmla="*/ 16 w 54"/>
                <a:gd name="T27" fmla="*/ 8 h 62"/>
                <a:gd name="T28" fmla="*/ 24 w 54"/>
                <a:gd name="T29" fmla="*/ 5 h 62"/>
                <a:gd name="T30" fmla="*/ 31 w 54"/>
                <a:gd name="T31" fmla="*/ 7 h 62"/>
                <a:gd name="T32" fmla="*/ 35 w 54"/>
                <a:gd name="T33" fmla="*/ 13 h 62"/>
                <a:gd name="T34" fmla="*/ 36 w 54"/>
                <a:gd name="T35" fmla="*/ 23 h 62"/>
                <a:gd name="T36" fmla="*/ 36 w 54"/>
                <a:gd name="T37" fmla="*/ 27 h 62"/>
                <a:gd name="T38" fmla="*/ 9 w 54"/>
                <a:gd name="T39" fmla="*/ 33 h 62"/>
                <a:gd name="T40" fmla="*/ 0 w 54"/>
                <a:gd name="T41" fmla="*/ 47 h 62"/>
                <a:gd name="T42" fmla="*/ 2 w 54"/>
                <a:gd name="T43" fmla="*/ 54 h 62"/>
                <a:gd name="T44" fmla="*/ 7 w 54"/>
                <a:gd name="T45" fmla="*/ 60 h 62"/>
                <a:gd name="T46" fmla="*/ 16 w 54"/>
                <a:gd name="T47" fmla="*/ 62 h 62"/>
                <a:gd name="T48" fmla="*/ 26 w 54"/>
                <a:gd name="T49" fmla="*/ 59 h 62"/>
                <a:gd name="T50" fmla="*/ 36 w 54"/>
                <a:gd name="T51" fmla="*/ 51 h 62"/>
                <a:gd name="T52" fmla="*/ 37 w 54"/>
                <a:gd name="T53" fmla="*/ 52 h 62"/>
                <a:gd name="T54" fmla="*/ 37 w 54"/>
                <a:gd name="T55" fmla="*/ 61 h 62"/>
                <a:gd name="T56" fmla="*/ 54 w 54"/>
                <a:gd name="T57" fmla="*/ 61 h 62"/>
                <a:gd name="T58" fmla="*/ 54 w 54"/>
                <a:gd name="T59" fmla="*/ 57 h 62"/>
                <a:gd name="T60" fmla="*/ 50 w 54"/>
                <a:gd name="T61" fmla="*/ 56 h 62"/>
                <a:gd name="T62" fmla="*/ 48 w 54"/>
                <a:gd name="T63" fmla="*/ 54 h 62"/>
                <a:gd name="T64" fmla="*/ 36 w 54"/>
                <a:gd name="T65" fmla="*/ 41 h 62"/>
                <a:gd name="T66" fmla="*/ 34 w 54"/>
                <a:gd name="T67" fmla="*/ 47 h 62"/>
                <a:gd name="T68" fmla="*/ 29 w 54"/>
                <a:gd name="T69" fmla="*/ 52 h 62"/>
                <a:gd name="T70" fmla="*/ 21 w 54"/>
                <a:gd name="T71" fmla="*/ 54 h 62"/>
                <a:gd name="T72" fmla="*/ 16 w 54"/>
                <a:gd name="T73" fmla="*/ 54 h 62"/>
                <a:gd name="T74" fmla="*/ 12 w 54"/>
                <a:gd name="T75" fmla="*/ 51 h 62"/>
                <a:gd name="T76" fmla="*/ 11 w 54"/>
                <a:gd name="T77" fmla="*/ 45 h 62"/>
                <a:gd name="T78" fmla="*/ 17 w 54"/>
                <a:gd name="T79" fmla="*/ 35 h 62"/>
                <a:gd name="T80" fmla="*/ 36 w 54"/>
                <a:gd name="T81" fmla="*/ 32 h 62"/>
                <a:gd name="T82" fmla="*/ 36 w 54"/>
                <a:gd name="T83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2">
                  <a:moveTo>
                    <a:pt x="48" y="54"/>
                  </a:moveTo>
                  <a:cubicBezTo>
                    <a:pt x="48" y="54"/>
                    <a:pt x="47" y="53"/>
                    <a:pt x="47" y="52"/>
                  </a:cubicBezTo>
                  <a:cubicBezTo>
                    <a:pt x="47" y="51"/>
                    <a:pt x="47" y="50"/>
                    <a:pt x="47" y="48"/>
                  </a:cubicBezTo>
                  <a:cubicBezTo>
                    <a:pt x="47" y="47"/>
                    <a:pt x="47" y="45"/>
                    <a:pt x="47" y="4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14"/>
                    <a:pt x="46" y="10"/>
                    <a:pt x="45" y="8"/>
                  </a:cubicBezTo>
                  <a:cubicBezTo>
                    <a:pt x="43" y="5"/>
                    <a:pt x="42" y="3"/>
                    <a:pt x="39" y="2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4" y="0"/>
                    <a:pt x="21" y="0"/>
                  </a:cubicBezTo>
                  <a:cubicBezTo>
                    <a:pt x="18" y="1"/>
                    <a:pt x="16" y="2"/>
                    <a:pt x="13" y="3"/>
                  </a:cubicBezTo>
                  <a:cubicBezTo>
                    <a:pt x="10" y="4"/>
                    <a:pt x="7" y="5"/>
                    <a:pt x="3" y="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2"/>
                    <a:pt x="14" y="10"/>
                    <a:pt x="16" y="8"/>
                  </a:cubicBezTo>
                  <a:cubicBezTo>
                    <a:pt x="18" y="6"/>
                    <a:pt x="20" y="5"/>
                    <a:pt x="24" y="5"/>
                  </a:cubicBezTo>
                  <a:cubicBezTo>
                    <a:pt x="27" y="5"/>
                    <a:pt x="29" y="6"/>
                    <a:pt x="31" y="7"/>
                  </a:cubicBezTo>
                  <a:cubicBezTo>
                    <a:pt x="33" y="8"/>
                    <a:pt x="34" y="10"/>
                    <a:pt x="35" y="13"/>
                  </a:cubicBezTo>
                  <a:cubicBezTo>
                    <a:pt x="36" y="15"/>
                    <a:pt x="36" y="18"/>
                    <a:pt x="36" y="23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4" y="27"/>
                    <a:pt x="15" y="29"/>
                    <a:pt x="9" y="33"/>
                  </a:cubicBezTo>
                  <a:cubicBezTo>
                    <a:pt x="3" y="36"/>
                    <a:pt x="0" y="41"/>
                    <a:pt x="0" y="47"/>
                  </a:cubicBezTo>
                  <a:cubicBezTo>
                    <a:pt x="0" y="50"/>
                    <a:pt x="0" y="52"/>
                    <a:pt x="2" y="54"/>
                  </a:cubicBezTo>
                  <a:cubicBezTo>
                    <a:pt x="3" y="57"/>
                    <a:pt x="5" y="58"/>
                    <a:pt x="7" y="60"/>
                  </a:cubicBezTo>
                  <a:cubicBezTo>
                    <a:pt x="10" y="61"/>
                    <a:pt x="12" y="62"/>
                    <a:pt x="16" y="62"/>
                  </a:cubicBezTo>
                  <a:cubicBezTo>
                    <a:pt x="19" y="62"/>
                    <a:pt x="23" y="61"/>
                    <a:pt x="26" y="59"/>
                  </a:cubicBezTo>
                  <a:cubicBezTo>
                    <a:pt x="29" y="58"/>
                    <a:pt x="32" y="55"/>
                    <a:pt x="36" y="51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2" y="57"/>
                    <a:pt x="51" y="56"/>
                    <a:pt x="50" y="56"/>
                  </a:cubicBezTo>
                  <a:cubicBezTo>
                    <a:pt x="49" y="56"/>
                    <a:pt x="48" y="55"/>
                    <a:pt x="48" y="54"/>
                  </a:cubicBezTo>
                  <a:close/>
                  <a:moveTo>
                    <a:pt x="36" y="41"/>
                  </a:moveTo>
                  <a:cubicBezTo>
                    <a:pt x="36" y="43"/>
                    <a:pt x="35" y="45"/>
                    <a:pt x="34" y="47"/>
                  </a:cubicBezTo>
                  <a:cubicBezTo>
                    <a:pt x="33" y="49"/>
                    <a:pt x="31" y="51"/>
                    <a:pt x="29" y="52"/>
                  </a:cubicBezTo>
                  <a:cubicBezTo>
                    <a:pt x="26" y="54"/>
                    <a:pt x="24" y="54"/>
                    <a:pt x="21" y="54"/>
                  </a:cubicBezTo>
                  <a:cubicBezTo>
                    <a:pt x="19" y="54"/>
                    <a:pt x="17" y="54"/>
                    <a:pt x="16" y="54"/>
                  </a:cubicBezTo>
                  <a:cubicBezTo>
                    <a:pt x="14" y="53"/>
                    <a:pt x="13" y="52"/>
                    <a:pt x="12" y="51"/>
                  </a:cubicBezTo>
                  <a:cubicBezTo>
                    <a:pt x="11" y="49"/>
                    <a:pt x="11" y="48"/>
                    <a:pt x="11" y="45"/>
                  </a:cubicBezTo>
                  <a:cubicBezTo>
                    <a:pt x="11" y="41"/>
                    <a:pt x="13" y="38"/>
                    <a:pt x="17" y="35"/>
                  </a:cubicBezTo>
                  <a:cubicBezTo>
                    <a:pt x="21" y="33"/>
                    <a:pt x="27" y="32"/>
                    <a:pt x="36" y="32"/>
                  </a:cubicBezTo>
                  <a:lnTo>
                    <a:pt x="36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55DF101D-00C5-40A9-BE2C-2618AFF720AD}"/>
                </a:ext>
              </a:extLst>
            </p:cNvPr>
            <p:cNvSpPr/>
            <p:nvPr/>
          </p:nvSpPr>
          <p:spPr bwMode="auto">
            <a:xfrm>
              <a:off x="10870538" y="855697"/>
              <a:ext cx="60269" cy="60269"/>
            </a:xfrm>
            <a:custGeom>
              <a:avLst/>
              <a:gdLst>
                <a:gd name="T0" fmla="*/ 56 w 62"/>
                <a:gd name="T1" fmla="*/ 54 h 61"/>
                <a:gd name="T2" fmla="*/ 55 w 62"/>
                <a:gd name="T3" fmla="*/ 51 h 61"/>
                <a:gd name="T4" fmla="*/ 55 w 62"/>
                <a:gd name="T5" fmla="*/ 45 h 61"/>
                <a:gd name="T6" fmla="*/ 55 w 62"/>
                <a:gd name="T7" fmla="*/ 21 h 61"/>
                <a:gd name="T8" fmla="*/ 54 w 62"/>
                <a:gd name="T9" fmla="*/ 13 h 61"/>
                <a:gd name="T10" fmla="*/ 53 w 62"/>
                <a:gd name="T11" fmla="*/ 7 h 61"/>
                <a:gd name="T12" fmla="*/ 49 w 62"/>
                <a:gd name="T13" fmla="*/ 3 h 61"/>
                <a:gd name="T14" fmla="*/ 44 w 62"/>
                <a:gd name="T15" fmla="*/ 0 h 61"/>
                <a:gd name="T16" fmla="*/ 38 w 62"/>
                <a:gd name="T17" fmla="*/ 0 h 61"/>
                <a:gd name="T18" fmla="*/ 32 w 62"/>
                <a:gd name="T19" fmla="*/ 1 h 61"/>
                <a:gd name="T20" fmla="*/ 27 w 62"/>
                <a:gd name="T21" fmla="*/ 4 h 61"/>
                <a:gd name="T22" fmla="*/ 19 w 62"/>
                <a:gd name="T23" fmla="*/ 11 h 61"/>
                <a:gd name="T24" fmla="*/ 18 w 62"/>
                <a:gd name="T25" fmla="*/ 10 h 61"/>
                <a:gd name="T26" fmla="*/ 19 w 62"/>
                <a:gd name="T27" fmla="*/ 0 h 61"/>
                <a:gd name="T28" fmla="*/ 15 w 62"/>
                <a:gd name="T29" fmla="*/ 0 h 61"/>
                <a:gd name="T30" fmla="*/ 0 w 62"/>
                <a:gd name="T31" fmla="*/ 1 h 61"/>
                <a:gd name="T32" fmla="*/ 0 w 62"/>
                <a:gd name="T33" fmla="*/ 4 h 61"/>
                <a:gd name="T34" fmla="*/ 5 w 62"/>
                <a:gd name="T35" fmla="*/ 5 h 61"/>
                <a:gd name="T36" fmla="*/ 7 w 62"/>
                <a:gd name="T37" fmla="*/ 7 h 61"/>
                <a:gd name="T38" fmla="*/ 8 w 62"/>
                <a:gd name="T39" fmla="*/ 11 h 61"/>
                <a:gd name="T40" fmla="*/ 8 w 62"/>
                <a:gd name="T41" fmla="*/ 18 h 61"/>
                <a:gd name="T42" fmla="*/ 8 w 62"/>
                <a:gd name="T43" fmla="*/ 45 h 61"/>
                <a:gd name="T44" fmla="*/ 8 w 62"/>
                <a:gd name="T45" fmla="*/ 52 h 61"/>
                <a:gd name="T46" fmla="*/ 6 w 62"/>
                <a:gd name="T47" fmla="*/ 55 h 61"/>
                <a:gd name="T48" fmla="*/ 5 w 62"/>
                <a:gd name="T49" fmla="*/ 56 h 61"/>
                <a:gd name="T50" fmla="*/ 1 w 62"/>
                <a:gd name="T51" fmla="*/ 57 h 61"/>
                <a:gd name="T52" fmla="*/ 1 w 62"/>
                <a:gd name="T53" fmla="*/ 61 h 61"/>
                <a:gd name="T54" fmla="*/ 26 w 62"/>
                <a:gd name="T55" fmla="*/ 61 h 61"/>
                <a:gd name="T56" fmla="*/ 26 w 62"/>
                <a:gd name="T57" fmla="*/ 57 h 61"/>
                <a:gd name="T58" fmla="*/ 21 w 62"/>
                <a:gd name="T59" fmla="*/ 56 h 61"/>
                <a:gd name="T60" fmla="*/ 19 w 62"/>
                <a:gd name="T61" fmla="*/ 52 h 61"/>
                <a:gd name="T62" fmla="*/ 19 w 62"/>
                <a:gd name="T63" fmla="*/ 45 h 61"/>
                <a:gd name="T64" fmla="*/ 19 w 62"/>
                <a:gd name="T65" fmla="*/ 22 h 61"/>
                <a:gd name="T66" fmla="*/ 20 w 62"/>
                <a:gd name="T67" fmla="*/ 16 h 61"/>
                <a:gd name="T68" fmla="*/ 24 w 62"/>
                <a:gd name="T69" fmla="*/ 12 h 61"/>
                <a:gd name="T70" fmla="*/ 29 w 62"/>
                <a:gd name="T71" fmla="*/ 8 h 61"/>
                <a:gd name="T72" fmla="*/ 33 w 62"/>
                <a:gd name="T73" fmla="*/ 7 h 61"/>
                <a:gd name="T74" fmla="*/ 37 w 62"/>
                <a:gd name="T75" fmla="*/ 8 h 61"/>
                <a:gd name="T76" fmla="*/ 40 w 62"/>
                <a:gd name="T77" fmla="*/ 9 h 61"/>
                <a:gd name="T78" fmla="*/ 42 w 62"/>
                <a:gd name="T79" fmla="*/ 11 h 61"/>
                <a:gd name="T80" fmla="*/ 43 w 62"/>
                <a:gd name="T81" fmla="*/ 15 h 61"/>
                <a:gd name="T82" fmla="*/ 44 w 62"/>
                <a:gd name="T83" fmla="*/ 21 h 61"/>
                <a:gd name="T84" fmla="*/ 44 w 62"/>
                <a:gd name="T85" fmla="*/ 29 h 61"/>
                <a:gd name="T86" fmla="*/ 44 w 62"/>
                <a:gd name="T87" fmla="*/ 45 h 61"/>
                <a:gd name="T88" fmla="*/ 44 w 62"/>
                <a:gd name="T89" fmla="*/ 51 h 61"/>
                <a:gd name="T90" fmla="*/ 43 w 62"/>
                <a:gd name="T91" fmla="*/ 55 h 61"/>
                <a:gd name="T92" fmla="*/ 41 w 62"/>
                <a:gd name="T93" fmla="*/ 56 h 61"/>
                <a:gd name="T94" fmla="*/ 38 w 62"/>
                <a:gd name="T95" fmla="*/ 57 h 61"/>
                <a:gd name="T96" fmla="*/ 38 w 62"/>
                <a:gd name="T97" fmla="*/ 61 h 61"/>
                <a:gd name="T98" fmla="*/ 62 w 62"/>
                <a:gd name="T99" fmla="*/ 61 h 61"/>
                <a:gd name="T100" fmla="*/ 62 w 62"/>
                <a:gd name="T101" fmla="*/ 57 h 61"/>
                <a:gd name="T102" fmla="*/ 58 w 62"/>
                <a:gd name="T103" fmla="*/ 56 h 61"/>
                <a:gd name="T104" fmla="*/ 56 w 62"/>
                <a:gd name="T10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56" y="54"/>
                  </a:moveTo>
                  <a:cubicBezTo>
                    <a:pt x="56" y="53"/>
                    <a:pt x="56" y="52"/>
                    <a:pt x="55" y="51"/>
                  </a:cubicBezTo>
                  <a:cubicBezTo>
                    <a:pt x="55" y="50"/>
                    <a:pt x="55" y="48"/>
                    <a:pt x="55" y="45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8"/>
                    <a:pt x="55" y="15"/>
                    <a:pt x="54" y="13"/>
                  </a:cubicBezTo>
                  <a:cubicBezTo>
                    <a:pt x="54" y="10"/>
                    <a:pt x="53" y="9"/>
                    <a:pt x="53" y="7"/>
                  </a:cubicBezTo>
                  <a:cubicBezTo>
                    <a:pt x="52" y="5"/>
                    <a:pt x="51" y="4"/>
                    <a:pt x="49" y="3"/>
                  </a:cubicBezTo>
                  <a:cubicBezTo>
                    <a:pt x="48" y="2"/>
                    <a:pt x="46" y="1"/>
                    <a:pt x="44" y="0"/>
                  </a:cubicBezTo>
                  <a:cubicBezTo>
                    <a:pt x="43" y="0"/>
                    <a:pt x="41" y="0"/>
                    <a:pt x="38" y="0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30" y="2"/>
                    <a:pt x="28" y="3"/>
                    <a:pt x="27" y="4"/>
                  </a:cubicBezTo>
                  <a:cubicBezTo>
                    <a:pt x="25" y="5"/>
                    <a:pt x="22" y="7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5"/>
                    <a:pt x="5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8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8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5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20" y="55"/>
                    <a:pt x="20" y="54"/>
                    <a:pt x="19" y="52"/>
                  </a:cubicBezTo>
                  <a:cubicBezTo>
                    <a:pt x="19" y="51"/>
                    <a:pt x="19" y="48"/>
                    <a:pt x="19" y="4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0"/>
                    <a:pt x="19" y="18"/>
                    <a:pt x="20" y="16"/>
                  </a:cubicBezTo>
                  <a:cubicBezTo>
                    <a:pt x="21" y="15"/>
                    <a:pt x="22" y="13"/>
                    <a:pt x="24" y="12"/>
                  </a:cubicBezTo>
                  <a:cubicBezTo>
                    <a:pt x="26" y="10"/>
                    <a:pt x="27" y="9"/>
                    <a:pt x="29" y="8"/>
                  </a:cubicBezTo>
                  <a:cubicBezTo>
                    <a:pt x="30" y="8"/>
                    <a:pt x="32" y="7"/>
                    <a:pt x="33" y="7"/>
                  </a:cubicBezTo>
                  <a:cubicBezTo>
                    <a:pt x="35" y="7"/>
                    <a:pt x="36" y="7"/>
                    <a:pt x="37" y="8"/>
                  </a:cubicBezTo>
                  <a:cubicBezTo>
                    <a:pt x="38" y="8"/>
                    <a:pt x="39" y="9"/>
                    <a:pt x="40" y="9"/>
                  </a:cubicBezTo>
                  <a:cubicBezTo>
                    <a:pt x="41" y="10"/>
                    <a:pt x="41" y="11"/>
                    <a:pt x="42" y="11"/>
                  </a:cubicBezTo>
                  <a:cubicBezTo>
                    <a:pt x="42" y="12"/>
                    <a:pt x="43" y="13"/>
                    <a:pt x="43" y="15"/>
                  </a:cubicBezTo>
                  <a:cubicBezTo>
                    <a:pt x="44" y="16"/>
                    <a:pt x="44" y="18"/>
                    <a:pt x="44" y="21"/>
                  </a:cubicBezTo>
                  <a:cubicBezTo>
                    <a:pt x="44" y="23"/>
                    <a:pt x="44" y="26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8"/>
                    <a:pt x="44" y="50"/>
                    <a:pt x="44" y="51"/>
                  </a:cubicBezTo>
                  <a:cubicBezTo>
                    <a:pt x="44" y="53"/>
                    <a:pt x="43" y="54"/>
                    <a:pt x="43" y="55"/>
                  </a:cubicBezTo>
                  <a:cubicBezTo>
                    <a:pt x="42" y="55"/>
                    <a:pt x="42" y="56"/>
                    <a:pt x="41" y="56"/>
                  </a:cubicBezTo>
                  <a:cubicBezTo>
                    <a:pt x="40" y="57"/>
                    <a:pt x="39" y="57"/>
                    <a:pt x="38" y="57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0" y="57"/>
                    <a:pt x="59" y="56"/>
                    <a:pt x="58" y="56"/>
                  </a:cubicBezTo>
                  <a:cubicBezTo>
                    <a:pt x="57" y="55"/>
                    <a:pt x="57" y="55"/>
                    <a:pt x="56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9F2D5248-6BF6-4E8E-9F27-5F9E05B5B1EC}"/>
                </a:ext>
              </a:extLst>
            </p:cNvPr>
            <p:cNvSpPr/>
            <p:nvPr/>
          </p:nvSpPr>
          <p:spPr bwMode="auto">
            <a:xfrm>
              <a:off x="10939417" y="855697"/>
              <a:ext cx="56579" cy="87329"/>
            </a:xfrm>
            <a:custGeom>
              <a:avLst/>
              <a:gdLst>
                <a:gd name="T0" fmla="*/ 17 w 58"/>
                <a:gd name="T1" fmla="*/ 1 h 88"/>
                <a:gd name="T2" fmla="*/ 5 w 58"/>
                <a:gd name="T3" fmla="*/ 11 h 88"/>
                <a:gd name="T4" fmla="*/ 6 w 58"/>
                <a:gd name="T5" fmla="*/ 31 h 88"/>
                <a:gd name="T6" fmla="*/ 5 w 58"/>
                <a:gd name="T7" fmla="*/ 45 h 88"/>
                <a:gd name="T8" fmla="*/ 5 w 58"/>
                <a:gd name="T9" fmla="*/ 57 h 88"/>
                <a:gd name="T10" fmla="*/ 2 w 58"/>
                <a:gd name="T11" fmla="*/ 66 h 88"/>
                <a:gd name="T12" fmla="*/ 2 w 58"/>
                <a:gd name="T13" fmla="*/ 81 h 88"/>
                <a:gd name="T14" fmla="*/ 16 w 58"/>
                <a:gd name="T15" fmla="*/ 88 h 88"/>
                <a:gd name="T16" fmla="*/ 43 w 58"/>
                <a:gd name="T17" fmla="*/ 86 h 88"/>
                <a:gd name="T18" fmla="*/ 56 w 58"/>
                <a:gd name="T19" fmla="*/ 68 h 88"/>
                <a:gd name="T20" fmla="*/ 48 w 58"/>
                <a:gd name="T21" fmla="*/ 55 h 88"/>
                <a:gd name="T22" fmla="*/ 22 w 58"/>
                <a:gd name="T23" fmla="*/ 53 h 88"/>
                <a:gd name="T24" fmla="*/ 13 w 58"/>
                <a:gd name="T25" fmla="*/ 50 h 88"/>
                <a:gd name="T26" fmla="*/ 17 w 58"/>
                <a:gd name="T27" fmla="*/ 40 h 88"/>
                <a:gd name="T28" fmla="*/ 44 w 58"/>
                <a:gd name="T29" fmla="*/ 36 h 88"/>
                <a:gd name="T30" fmla="*/ 49 w 58"/>
                <a:gd name="T31" fmla="*/ 13 h 88"/>
                <a:gd name="T32" fmla="*/ 46 w 58"/>
                <a:gd name="T33" fmla="*/ 7 h 88"/>
                <a:gd name="T34" fmla="*/ 58 w 58"/>
                <a:gd name="T35" fmla="*/ 1 h 88"/>
                <a:gd name="T36" fmla="*/ 27 w 58"/>
                <a:gd name="T37" fmla="*/ 0 h 88"/>
                <a:gd name="T38" fmla="*/ 25 w 58"/>
                <a:gd name="T39" fmla="*/ 62 h 88"/>
                <a:gd name="T40" fmla="*/ 40 w 58"/>
                <a:gd name="T41" fmla="*/ 63 h 88"/>
                <a:gd name="T42" fmla="*/ 45 w 58"/>
                <a:gd name="T43" fmla="*/ 68 h 88"/>
                <a:gd name="T44" fmla="*/ 44 w 58"/>
                <a:gd name="T45" fmla="*/ 78 h 88"/>
                <a:gd name="T46" fmla="*/ 28 w 58"/>
                <a:gd name="T47" fmla="*/ 84 h 88"/>
                <a:gd name="T48" fmla="*/ 10 w 58"/>
                <a:gd name="T49" fmla="*/ 73 h 88"/>
                <a:gd name="T50" fmla="*/ 16 w 58"/>
                <a:gd name="T51" fmla="*/ 62 h 88"/>
                <a:gd name="T52" fmla="*/ 38 w 58"/>
                <a:gd name="T53" fmla="*/ 27 h 88"/>
                <a:gd name="T54" fmla="*/ 32 w 58"/>
                <a:gd name="T55" fmla="*/ 35 h 88"/>
                <a:gd name="T56" fmla="*/ 18 w 58"/>
                <a:gd name="T57" fmla="*/ 32 h 88"/>
                <a:gd name="T58" fmla="*/ 18 w 58"/>
                <a:gd name="T59" fmla="*/ 8 h 88"/>
                <a:gd name="T60" fmla="*/ 33 w 58"/>
                <a:gd name="T61" fmla="*/ 6 h 88"/>
                <a:gd name="T62" fmla="*/ 39 w 58"/>
                <a:gd name="T63" fmla="*/ 2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88">
                  <a:moveTo>
                    <a:pt x="27" y="0"/>
                  </a:moveTo>
                  <a:cubicBezTo>
                    <a:pt x="23" y="0"/>
                    <a:pt x="20" y="0"/>
                    <a:pt x="17" y="1"/>
                  </a:cubicBezTo>
                  <a:cubicBezTo>
                    <a:pt x="15" y="2"/>
                    <a:pt x="12" y="3"/>
                    <a:pt x="10" y="5"/>
                  </a:cubicBezTo>
                  <a:cubicBezTo>
                    <a:pt x="8" y="7"/>
                    <a:pt x="6" y="9"/>
                    <a:pt x="5" y="11"/>
                  </a:cubicBezTo>
                  <a:cubicBezTo>
                    <a:pt x="4" y="14"/>
                    <a:pt x="3" y="17"/>
                    <a:pt x="3" y="21"/>
                  </a:cubicBezTo>
                  <a:cubicBezTo>
                    <a:pt x="3" y="25"/>
                    <a:pt x="4" y="28"/>
                    <a:pt x="6" y="31"/>
                  </a:cubicBezTo>
                  <a:cubicBezTo>
                    <a:pt x="7" y="34"/>
                    <a:pt x="9" y="36"/>
                    <a:pt x="12" y="38"/>
                  </a:cubicBezTo>
                  <a:cubicBezTo>
                    <a:pt x="9" y="41"/>
                    <a:pt x="7" y="43"/>
                    <a:pt x="5" y="45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3" y="54"/>
                    <a:pt x="4" y="55"/>
                    <a:pt x="5" y="57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7" y="62"/>
                    <a:pt x="4" y="64"/>
                    <a:pt x="2" y="66"/>
                  </a:cubicBezTo>
                  <a:cubicBezTo>
                    <a:pt x="1" y="68"/>
                    <a:pt x="0" y="71"/>
                    <a:pt x="0" y="73"/>
                  </a:cubicBezTo>
                  <a:cubicBezTo>
                    <a:pt x="0" y="76"/>
                    <a:pt x="0" y="79"/>
                    <a:pt x="2" y="81"/>
                  </a:cubicBezTo>
                  <a:cubicBezTo>
                    <a:pt x="3" y="82"/>
                    <a:pt x="5" y="84"/>
                    <a:pt x="7" y="85"/>
                  </a:cubicBezTo>
                  <a:cubicBezTo>
                    <a:pt x="10" y="86"/>
                    <a:pt x="13" y="87"/>
                    <a:pt x="16" y="88"/>
                  </a:cubicBezTo>
                  <a:cubicBezTo>
                    <a:pt x="20" y="88"/>
                    <a:pt x="24" y="88"/>
                    <a:pt x="28" y="88"/>
                  </a:cubicBezTo>
                  <a:cubicBezTo>
                    <a:pt x="34" y="88"/>
                    <a:pt x="39" y="88"/>
                    <a:pt x="43" y="86"/>
                  </a:cubicBezTo>
                  <a:cubicBezTo>
                    <a:pt x="47" y="84"/>
                    <a:pt x="50" y="82"/>
                    <a:pt x="53" y="79"/>
                  </a:cubicBezTo>
                  <a:cubicBezTo>
                    <a:pt x="55" y="76"/>
                    <a:pt x="56" y="72"/>
                    <a:pt x="56" y="68"/>
                  </a:cubicBezTo>
                  <a:cubicBezTo>
                    <a:pt x="56" y="65"/>
                    <a:pt x="55" y="62"/>
                    <a:pt x="54" y="60"/>
                  </a:cubicBezTo>
                  <a:cubicBezTo>
                    <a:pt x="53" y="58"/>
                    <a:pt x="51" y="56"/>
                    <a:pt x="48" y="55"/>
                  </a:cubicBezTo>
                  <a:cubicBezTo>
                    <a:pt x="45" y="53"/>
                    <a:pt x="42" y="53"/>
                    <a:pt x="37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0" y="53"/>
                    <a:pt x="17" y="52"/>
                    <a:pt x="16" y="52"/>
                  </a:cubicBezTo>
                  <a:cubicBezTo>
                    <a:pt x="15" y="52"/>
                    <a:pt x="14" y="51"/>
                    <a:pt x="13" y="50"/>
                  </a:cubicBezTo>
                  <a:cubicBezTo>
                    <a:pt x="12" y="50"/>
                    <a:pt x="12" y="48"/>
                    <a:pt x="12" y="47"/>
                  </a:cubicBezTo>
                  <a:cubicBezTo>
                    <a:pt x="12" y="45"/>
                    <a:pt x="14" y="42"/>
                    <a:pt x="17" y="40"/>
                  </a:cubicBezTo>
                  <a:cubicBezTo>
                    <a:pt x="19" y="41"/>
                    <a:pt x="22" y="41"/>
                    <a:pt x="26" y="41"/>
                  </a:cubicBezTo>
                  <a:cubicBezTo>
                    <a:pt x="34" y="41"/>
                    <a:pt x="39" y="39"/>
                    <a:pt x="44" y="36"/>
                  </a:cubicBezTo>
                  <a:cubicBezTo>
                    <a:pt x="48" y="32"/>
                    <a:pt x="50" y="27"/>
                    <a:pt x="50" y="20"/>
                  </a:cubicBezTo>
                  <a:cubicBezTo>
                    <a:pt x="50" y="17"/>
                    <a:pt x="50" y="15"/>
                    <a:pt x="49" y="13"/>
                  </a:cubicBezTo>
                  <a:cubicBezTo>
                    <a:pt x="48" y="10"/>
                    <a:pt x="47" y="9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3" y="0"/>
                    <a:pt x="30" y="0"/>
                    <a:pt x="27" y="0"/>
                  </a:cubicBezTo>
                  <a:close/>
                  <a:moveTo>
                    <a:pt x="16" y="62"/>
                  </a:moveTo>
                  <a:cubicBezTo>
                    <a:pt x="19" y="62"/>
                    <a:pt x="22" y="62"/>
                    <a:pt x="2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7" y="62"/>
                    <a:pt x="39" y="62"/>
                    <a:pt x="40" y="63"/>
                  </a:cubicBezTo>
                  <a:cubicBezTo>
                    <a:pt x="42" y="63"/>
                    <a:pt x="43" y="64"/>
                    <a:pt x="44" y="65"/>
                  </a:cubicBezTo>
                  <a:cubicBezTo>
                    <a:pt x="44" y="66"/>
                    <a:pt x="45" y="67"/>
                    <a:pt x="45" y="68"/>
                  </a:cubicBezTo>
                  <a:cubicBezTo>
                    <a:pt x="46" y="69"/>
                    <a:pt x="46" y="70"/>
                    <a:pt x="46" y="71"/>
                  </a:cubicBezTo>
                  <a:cubicBezTo>
                    <a:pt x="46" y="74"/>
                    <a:pt x="45" y="76"/>
                    <a:pt x="44" y="78"/>
                  </a:cubicBezTo>
                  <a:cubicBezTo>
                    <a:pt x="42" y="80"/>
                    <a:pt x="40" y="81"/>
                    <a:pt x="37" y="82"/>
                  </a:cubicBezTo>
                  <a:cubicBezTo>
                    <a:pt x="35" y="83"/>
                    <a:pt x="32" y="84"/>
                    <a:pt x="28" y="84"/>
                  </a:cubicBezTo>
                  <a:cubicBezTo>
                    <a:pt x="22" y="84"/>
                    <a:pt x="17" y="83"/>
                    <a:pt x="14" y="81"/>
                  </a:cubicBezTo>
                  <a:cubicBezTo>
                    <a:pt x="11" y="79"/>
                    <a:pt x="10" y="76"/>
                    <a:pt x="10" y="73"/>
                  </a:cubicBezTo>
                  <a:cubicBezTo>
                    <a:pt x="10" y="70"/>
                    <a:pt x="10" y="68"/>
                    <a:pt x="11" y="67"/>
                  </a:cubicBezTo>
                  <a:cubicBezTo>
                    <a:pt x="12" y="65"/>
                    <a:pt x="14" y="63"/>
                    <a:pt x="16" y="62"/>
                  </a:cubicBezTo>
                  <a:close/>
                  <a:moveTo>
                    <a:pt x="39" y="21"/>
                  </a:moveTo>
                  <a:cubicBezTo>
                    <a:pt x="39" y="23"/>
                    <a:pt x="38" y="25"/>
                    <a:pt x="38" y="27"/>
                  </a:cubicBezTo>
                  <a:cubicBezTo>
                    <a:pt x="38" y="28"/>
                    <a:pt x="37" y="30"/>
                    <a:pt x="36" y="31"/>
                  </a:cubicBezTo>
                  <a:cubicBezTo>
                    <a:pt x="35" y="33"/>
                    <a:pt x="34" y="34"/>
                    <a:pt x="32" y="35"/>
                  </a:cubicBezTo>
                  <a:cubicBezTo>
                    <a:pt x="31" y="36"/>
                    <a:pt x="29" y="36"/>
                    <a:pt x="27" y="36"/>
                  </a:cubicBezTo>
                  <a:cubicBezTo>
                    <a:pt x="23" y="36"/>
                    <a:pt x="20" y="35"/>
                    <a:pt x="18" y="32"/>
                  </a:cubicBezTo>
                  <a:cubicBezTo>
                    <a:pt x="16" y="29"/>
                    <a:pt x="14" y="25"/>
                    <a:pt x="14" y="20"/>
                  </a:cubicBezTo>
                  <a:cubicBezTo>
                    <a:pt x="14" y="15"/>
                    <a:pt x="16" y="11"/>
                    <a:pt x="18" y="8"/>
                  </a:cubicBezTo>
                  <a:cubicBezTo>
                    <a:pt x="20" y="6"/>
                    <a:pt x="23" y="4"/>
                    <a:pt x="27" y="4"/>
                  </a:cubicBezTo>
                  <a:cubicBezTo>
                    <a:pt x="29" y="4"/>
                    <a:pt x="31" y="5"/>
                    <a:pt x="33" y="6"/>
                  </a:cubicBezTo>
                  <a:cubicBezTo>
                    <a:pt x="35" y="7"/>
                    <a:pt x="36" y="9"/>
                    <a:pt x="37" y="12"/>
                  </a:cubicBezTo>
                  <a:cubicBezTo>
                    <a:pt x="38" y="14"/>
                    <a:pt x="39" y="17"/>
                    <a:pt x="3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84A55F47-9458-4C4D-BCD0-636E28AE6ED5}"/>
                </a:ext>
              </a:extLst>
            </p:cNvPr>
            <p:cNvSpPr/>
            <p:nvPr/>
          </p:nvSpPr>
          <p:spPr bwMode="auto">
            <a:xfrm>
              <a:off x="11062686" y="830687"/>
              <a:ext cx="69699" cy="86509"/>
            </a:xfrm>
            <a:custGeom>
              <a:avLst/>
              <a:gdLst>
                <a:gd name="T0" fmla="*/ 47 w 72"/>
                <a:gd name="T1" fmla="*/ 3 h 87"/>
                <a:gd name="T2" fmla="*/ 52 w 72"/>
                <a:gd name="T3" fmla="*/ 5 h 87"/>
                <a:gd name="T4" fmla="*/ 54 w 72"/>
                <a:gd name="T5" fmla="*/ 8 h 87"/>
                <a:gd name="T6" fmla="*/ 54 w 72"/>
                <a:gd name="T7" fmla="*/ 16 h 87"/>
                <a:gd name="T8" fmla="*/ 54 w 72"/>
                <a:gd name="T9" fmla="*/ 55 h 87"/>
                <a:gd name="T10" fmla="*/ 53 w 72"/>
                <a:gd name="T11" fmla="*/ 67 h 87"/>
                <a:gd name="T12" fmla="*/ 50 w 72"/>
                <a:gd name="T13" fmla="*/ 75 h 87"/>
                <a:gd name="T14" fmla="*/ 45 w 72"/>
                <a:gd name="T15" fmla="*/ 79 h 87"/>
                <a:gd name="T16" fmla="*/ 37 w 72"/>
                <a:gd name="T17" fmla="*/ 81 h 87"/>
                <a:gd name="T18" fmla="*/ 29 w 72"/>
                <a:gd name="T19" fmla="*/ 80 h 87"/>
                <a:gd name="T20" fmla="*/ 24 w 72"/>
                <a:gd name="T21" fmla="*/ 77 h 87"/>
                <a:gd name="T22" fmla="*/ 20 w 72"/>
                <a:gd name="T23" fmla="*/ 70 h 87"/>
                <a:gd name="T24" fmla="*/ 19 w 72"/>
                <a:gd name="T25" fmla="*/ 60 h 87"/>
                <a:gd name="T26" fmla="*/ 19 w 72"/>
                <a:gd name="T27" fmla="*/ 16 h 87"/>
                <a:gd name="T28" fmla="*/ 19 w 72"/>
                <a:gd name="T29" fmla="*/ 8 h 87"/>
                <a:gd name="T30" fmla="*/ 21 w 72"/>
                <a:gd name="T31" fmla="*/ 5 h 87"/>
                <a:gd name="T32" fmla="*/ 26 w 72"/>
                <a:gd name="T33" fmla="*/ 3 h 87"/>
                <a:gd name="T34" fmla="*/ 26 w 72"/>
                <a:gd name="T35" fmla="*/ 0 h 87"/>
                <a:gd name="T36" fmla="*/ 0 w 72"/>
                <a:gd name="T37" fmla="*/ 0 h 87"/>
                <a:gd name="T38" fmla="*/ 0 w 72"/>
                <a:gd name="T39" fmla="*/ 3 h 87"/>
                <a:gd name="T40" fmla="*/ 4 w 72"/>
                <a:gd name="T41" fmla="*/ 5 h 87"/>
                <a:gd name="T42" fmla="*/ 6 w 72"/>
                <a:gd name="T43" fmla="*/ 6 h 87"/>
                <a:gd name="T44" fmla="*/ 6 w 72"/>
                <a:gd name="T45" fmla="*/ 9 h 87"/>
                <a:gd name="T46" fmla="*/ 7 w 72"/>
                <a:gd name="T47" fmla="*/ 16 h 87"/>
                <a:gd name="T48" fmla="*/ 7 w 72"/>
                <a:gd name="T49" fmla="*/ 57 h 87"/>
                <a:gd name="T50" fmla="*/ 8 w 72"/>
                <a:gd name="T51" fmla="*/ 70 h 87"/>
                <a:gd name="T52" fmla="*/ 13 w 72"/>
                <a:gd name="T53" fmla="*/ 79 h 87"/>
                <a:gd name="T54" fmla="*/ 22 w 72"/>
                <a:gd name="T55" fmla="*/ 85 h 87"/>
                <a:gd name="T56" fmla="*/ 35 w 72"/>
                <a:gd name="T57" fmla="*/ 87 h 87"/>
                <a:gd name="T58" fmla="*/ 46 w 72"/>
                <a:gd name="T59" fmla="*/ 85 h 87"/>
                <a:gd name="T60" fmla="*/ 54 w 72"/>
                <a:gd name="T61" fmla="*/ 82 h 87"/>
                <a:gd name="T62" fmla="*/ 60 w 72"/>
                <a:gd name="T63" fmla="*/ 76 h 87"/>
                <a:gd name="T64" fmla="*/ 63 w 72"/>
                <a:gd name="T65" fmla="*/ 68 h 87"/>
                <a:gd name="T66" fmla="*/ 64 w 72"/>
                <a:gd name="T67" fmla="*/ 56 h 87"/>
                <a:gd name="T68" fmla="*/ 64 w 72"/>
                <a:gd name="T69" fmla="*/ 16 h 87"/>
                <a:gd name="T70" fmla="*/ 65 w 72"/>
                <a:gd name="T71" fmla="*/ 8 h 87"/>
                <a:gd name="T72" fmla="*/ 67 w 72"/>
                <a:gd name="T73" fmla="*/ 5 h 87"/>
                <a:gd name="T74" fmla="*/ 72 w 72"/>
                <a:gd name="T75" fmla="*/ 3 h 87"/>
                <a:gd name="T76" fmla="*/ 72 w 72"/>
                <a:gd name="T77" fmla="*/ 0 h 87"/>
                <a:gd name="T78" fmla="*/ 47 w 72"/>
                <a:gd name="T79" fmla="*/ 0 h 87"/>
                <a:gd name="T80" fmla="*/ 47 w 72"/>
                <a:gd name="T8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" h="87">
                  <a:moveTo>
                    <a:pt x="47" y="3"/>
                  </a:moveTo>
                  <a:cubicBezTo>
                    <a:pt x="49" y="4"/>
                    <a:pt x="51" y="5"/>
                    <a:pt x="52" y="5"/>
                  </a:cubicBezTo>
                  <a:cubicBezTo>
                    <a:pt x="53" y="6"/>
                    <a:pt x="53" y="7"/>
                    <a:pt x="54" y="8"/>
                  </a:cubicBezTo>
                  <a:cubicBezTo>
                    <a:pt x="54" y="10"/>
                    <a:pt x="54" y="12"/>
                    <a:pt x="54" y="1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60"/>
                    <a:pt x="54" y="64"/>
                    <a:pt x="53" y="67"/>
                  </a:cubicBezTo>
                  <a:cubicBezTo>
                    <a:pt x="53" y="70"/>
                    <a:pt x="52" y="73"/>
                    <a:pt x="50" y="75"/>
                  </a:cubicBezTo>
                  <a:cubicBezTo>
                    <a:pt x="49" y="77"/>
                    <a:pt x="47" y="78"/>
                    <a:pt x="45" y="79"/>
                  </a:cubicBezTo>
                  <a:cubicBezTo>
                    <a:pt x="42" y="81"/>
                    <a:pt x="40" y="81"/>
                    <a:pt x="37" y="81"/>
                  </a:cubicBezTo>
                  <a:cubicBezTo>
                    <a:pt x="34" y="81"/>
                    <a:pt x="31" y="81"/>
                    <a:pt x="29" y="80"/>
                  </a:cubicBezTo>
                  <a:cubicBezTo>
                    <a:pt x="27" y="79"/>
                    <a:pt x="25" y="78"/>
                    <a:pt x="24" y="77"/>
                  </a:cubicBezTo>
                  <a:cubicBezTo>
                    <a:pt x="22" y="75"/>
                    <a:pt x="21" y="73"/>
                    <a:pt x="20" y="70"/>
                  </a:cubicBezTo>
                  <a:cubicBezTo>
                    <a:pt x="19" y="68"/>
                    <a:pt x="19" y="64"/>
                    <a:pt x="19" y="60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2"/>
                    <a:pt x="19" y="10"/>
                    <a:pt x="19" y="8"/>
                  </a:cubicBezTo>
                  <a:cubicBezTo>
                    <a:pt x="20" y="7"/>
                    <a:pt x="20" y="6"/>
                    <a:pt x="21" y="5"/>
                  </a:cubicBezTo>
                  <a:cubicBezTo>
                    <a:pt x="22" y="4"/>
                    <a:pt x="24" y="4"/>
                    <a:pt x="26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5"/>
                    <a:pt x="5" y="6"/>
                    <a:pt x="6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7" y="10"/>
                    <a:pt x="7" y="12"/>
                    <a:pt x="7" y="16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62"/>
                    <a:pt x="7" y="67"/>
                    <a:pt x="8" y="70"/>
                  </a:cubicBezTo>
                  <a:cubicBezTo>
                    <a:pt x="9" y="74"/>
                    <a:pt x="11" y="77"/>
                    <a:pt x="13" y="79"/>
                  </a:cubicBezTo>
                  <a:cubicBezTo>
                    <a:pt x="16" y="82"/>
                    <a:pt x="19" y="84"/>
                    <a:pt x="22" y="85"/>
                  </a:cubicBezTo>
                  <a:cubicBezTo>
                    <a:pt x="26" y="86"/>
                    <a:pt x="30" y="87"/>
                    <a:pt x="35" y="87"/>
                  </a:cubicBezTo>
                  <a:cubicBezTo>
                    <a:pt x="40" y="87"/>
                    <a:pt x="43" y="86"/>
                    <a:pt x="46" y="85"/>
                  </a:cubicBezTo>
                  <a:cubicBezTo>
                    <a:pt x="49" y="84"/>
                    <a:pt x="52" y="83"/>
                    <a:pt x="54" y="82"/>
                  </a:cubicBezTo>
                  <a:cubicBezTo>
                    <a:pt x="56" y="80"/>
                    <a:pt x="58" y="78"/>
                    <a:pt x="60" y="76"/>
                  </a:cubicBezTo>
                  <a:cubicBezTo>
                    <a:pt x="61" y="74"/>
                    <a:pt x="62" y="71"/>
                    <a:pt x="63" y="68"/>
                  </a:cubicBezTo>
                  <a:cubicBezTo>
                    <a:pt x="64" y="64"/>
                    <a:pt x="64" y="61"/>
                    <a:pt x="64" y="5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5" y="10"/>
                    <a:pt x="65" y="8"/>
                  </a:cubicBezTo>
                  <a:cubicBezTo>
                    <a:pt x="65" y="7"/>
                    <a:pt x="66" y="6"/>
                    <a:pt x="67" y="5"/>
                  </a:cubicBezTo>
                  <a:cubicBezTo>
                    <a:pt x="68" y="4"/>
                    <a:pt x="69" y="4"/>
                    <a:pt x="72" y="3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8113707E-A2DE-43F7-A153-DD2A605782EF}"/>
                </a:ext>
              </a:extLst>
            </p:cNvPr>
            <p:cNvSpPr/>
            <p:nvPr/>
          </p:nvSpPr>
          <p:spPr bwMode="auto">
            <a:xfrm>
              <a:off x="11142225" y="855697"/>
              <a:ext cx="60269" cy="60269"/>
            </a:xfrm>
            <a:custGeom>
              <a:avLst/>
              <a:gdLst>
                <a:gd name="T0" fmla="*/ 56 w 62"/>
                <a:gd name="T1" fmla="*/ 54 h 61"/>
                <a:gd name="T2" fmla="*/ 55 w 62"/>
                <a:gd name="T3" fmla="*/ 51 h 61"/>
                <a:gd name="T4" fmla="*/ 55 w 62"/>
                <a:gd name="T5" fmla="*/ 45 h 61"/>
                <a:gd name="T6" fmla="*/ 55 w 62"/>
                <a:gd name="T7" fmla="*/ 21 h 61"/>
                <a:gd name="T8" fmla="*/ 54 w 62"/>
                <a:gd name="T9" fmla="*/ 13 h 61"/>
                <a:gd name="T10" fmla="*/ 52 w 62"/>
                <a:gd name="T11" fmla="*/ 7 h 61"/>
                <a:gd name="T12" fmla="*/ 49 w 62"/>
                <a:gd name="T13" fmla="*/ 3 h 61"/>
                <a:gd name="T14" fmla="*/ 44 w 62"/>
                <a:gd name="T15" fmla="*/ 0 h 61"/>
                <a:gd name="T16" fmla="*/ 38 w 62"/>
                <a:gd name="T17" fmla="*/ 0 h 61"/>
                <a:gd name="T18" fmla="*/ 32 w 62"/>
                <a:gd name="T19" fmla="*/ 1 h 61"/>
                <a:gd name="T20" fmla="*/ 26 w 62"/>
                <a:gd name="T21" fmla="*/ 4 h 61"/>
                <a:gd name="T22" fmla="*/ 19 w 62"/>
                <a:gd name="T23" fmla="*/ 11 h 61"/>
                <a:gd name="T24" fmla="*/ 18 w 62"/>
                <a:gd name="T25" fmla="*/ 10 h 61"/>
                <a:gd name="T26" fmla="*/ 19 w 62"/>
                <a:gd name="T27" fmla="*/ 0 h 61"/>
                <a:gd name="T28" fmla="*/ 15 w 62"/>
                <a:gd name="T29" fmla="*/ 0 h 61"/>
                <a:gd name="T30" fmla="*/ 0 w 62"/>
                <a:gd name="T31" fmla="*/ 1 h 61"/>
                <a:gd name="T32" fmla="*/ 0 w 62"/>
                <a:gd name="T33" fmla="*/ 4 h 61"/>
                <a:gd name="T34" fmla="*/ 5 w 62"/>
                <a:gd name="T35" fmla="*/ 5 h 61"/>
                <a:gd name="T36" fmla="*/ 7 w 62"/>
                <a:gd name="T37" fmla="*/ 7 h 61"/>
                <a:gd name="T38" fmla="*/ 8 w 62"/>
                <a:gd name="T39" fmla="*/ 11 h 61"/>
                <a:gd name="T40" fmla="*/ 8 w 62"/>
                <a:gd name="T41" fmla="*/ 18 h 61"/>
                <a:gd name="T42" fmla="*/ 8 w 62"/>
                <a:gd name="T43" fmla="*/ 45 h 61"/>
                <a:gd name="T44" fmla="*/ 7 w 62"/>
                <a:gd name="T45" fmla="*/ 52 h 61"/>
                <a:gd name="T46" fmla="*/ 6 w 62"/>
                <a:gd name="T47" fmla="*/ 55 h 61"/>
                <a:gd name="T48" fmla="*/ 5 w 62"/>
                <a:gd name="T49" fmla="*/ 56 h 61"/>
                <a:gd name="T50" fmla="*/ 1 w 62"/>
                <a:gd name="T51" fmla="*/ 57 h 61"/>
                <a:gd name="T52" fmla="*/ 1 w 62"/>
                <a:gd name="T53" fmla="*/ 61 h 61"/>
                <a:gd name="T54" fmla="*/ 26 w 62"/>
                <a:gd name="T55" fmla="*/ 61 h 61"/>
                <a:gd name="T56" fmla="*/ 26 w 62"/>
                <a:gd name="T57" fmla="*/ 57 h 61"/>
                <a:gd name="T58" fmla="*/ 21 w 62"/>
                <a:gd name="T59" fmla="*/ 56 h 61"/>
                <a:gd name="T60" fmla="*/ 19 w 62"/>
                <a:gd name="T61" fmla="*/ 52 h 61"/>
                <a:gd name="T62" fmla="*/ 19 w 62"/>
                <a:gd name="T63" fmla="*/ 45 h 61"/>
                <a:gd name="T64" fmla="*/ 19 w 62"/>
                <a:gd name="T65" fmla="*/ 22 h 61"/>
                <a:gd name="T66" fmla="*/ 20 w 62"/>
                <a:gd name="T67" fmla="*/ 16 h 61"/>
                <a:gd name="T68" fmla="*/ 24 w 62"/>
                <a:gd name="T69" fmla="*/ 12 h 61"/>
                <a:gd name="T70" fmla="*/ 28 w 62"/>
                <a:gd name="T71" fmla="*/ 8 h 61"/>
                <a:gd name="T72" fmla="*/ 33 w 62"/>
                <a:gd name="T73" fmla="*/ 7 h 61"/>
                <a:gd name="T74" fmla="*/ 37 w 62"/>
                <a:gd name="T75" fmla="*/ 8 h 61"/>
                <a:gd name="T76" fmla="*/ 40 w 62"/>
                <a:gd name="T77" fmla="*/ 9 h 61"/>
                <a:gd name="T78" fmla="*/ 42 w 62"/>
                <a:gd name="T79" fmla="*/ 11 h 61"/>
                <a:gd name="T80" fmla="*/ 43 w 62"/>
                <a:gd name="T81" fmla="*/ 15 h 61"/>
                <a:gd name="T82" fmla="*/ 44 w 62"/>
                <a:gd name="T83" fmla="*/ 21 h 61"/>
                <a:gd name="T84" fmla="*/ 44 w 62"/>
                <a:gd name="T85" fmla="*/ 29 h 61"/>
                <a:gd name="T86" fmla="*/ 44 w 62"/>
                <a:gd name="T87" fmla="*/ 45 h 61"/>
                <a:gd name="T88" fmla="*/ 44 w 62"/>
                <a:gd name="T89" fmla="*/ 51 h 61"/>
                <a:gd name="T90" fmla="*/ 43 w 62"/>
                <a:gd name="T91" fmla="*/ 55 h 61"/>
                <a:gd name="T92" fmla="*/ 41 w 62"/>
                <a:gd name="T93" fmla="*/ 56 h 61"/>
                <a:gd name="T94" fmla="*/ 37 w 62"/>
                <a:gd name="T95" fmla="*/ 57 h 61"/>
                <a:gd name="T96" fmla="*/ 37 w 62"/>
                <a:gd name="T97" fmla="*/ 61 h 61"/>
                <a:gd name="T98" fmla="*/ 62 w 62"/>
                <a:gd name="T99" fmla="*/ 61 h 61"/>
                <a:gd name="T100" fmla="*/ 62 w 62"/>
                <a:gd name="T101" fmla="*/ 57 h 61"/>
                <a:gd name="T102" fmla="*/ 58 w 62"/>
                <a:gd name="T103" fmla="*/ 56 h 61"/>
                <a:gd name="T104" fmla="*/ 56 w 62"/>
                <a:gd name="T10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56" y="54"/>
                  </a:moveTo>
                  <a:cubicBezTo>
                    <a:pt x="56" y="53"/>
                    <a:pt x="55" y="52"/>
                    <a:pt x="55" y="51"/>
                  </a:cubicBezTo>
                  <a:cubicBezTo>
                    <a:pt x="55" y="50"/>
                    <a:pt x="55" y="48"/>
                    <a:pt x="55" y="45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8"/>
                    <a:pt x="55" y="15"/>
                    <a:pt x="54" y="13"/>
                  </a:cubicBezTo>
                  <a:cubicBezTo>
                    <a:pt x="54" y="10"/>
                    <a:pt x="53" y="9"/>
                    <a:pt x="52" y="7"/>
                  </a:cubicBezTo>
                  <a:cubicBezTo>
                    <a:pt x="52" y="5"/>
                    <a:pt x="50" y="4"/>
                    <a:pt x="49" y="3"/>
                  </a:cubicBezTo>
                  <a:cubicBezTo>
                    <a:pt x="48" y="2"/>
                    <a:pt x="46" y="1"/>
                    <a:pt x="44" y="0"/>
                  </a:cubicBezTo>
                  <a:cubicBezTo>
                    <a:pt x="43" y="0"/>
                    <a:pt x="41" y="0"/>
                    <a:pt x="38" y="0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30" y="2"/>
                    <a:pt x="28" y="3"/>
                    <a:pt x="26" y="4"/>
                  </a:cubicBezTo>
                  <a:cubicBezTo>
                    <a:pt x="24" y="5"/>
                    <a:pt x="22" y="7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5"/>
                    <a:pt x="5" y="5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5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ubicBezTo>
                    <a:pt x="19" y="51"/>
                    <a:pt x="19" y="48"/>
                    <a:pt x="19" y="4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0"/>
                    <a:pt x="19" y="18"/>
                    <a:pt x="20" y="16"/>
                  </a:cubicBezTo>
                  <a:cubicBezTo>
                    <a:pt x="21" y="15"/>
                    <a:pt x="22" y="13"/>
                    <a:pt x="24" y="12"/>
                  </a:cubicBezTo>
                  <a:cubicBezTo>
                    <a:pt x="25" y="10"/>
                    <a:pt x="27" y="9"/>
                    <a:pt x="28" y="8"/>
                  </a:cubicBezTo>
                  <a:cubicBezTo>
                    <a:pt x="30" y="8"/>
                    <a:pt x="31" y="7"/>
                    <a:pt x="33" y="7"/>
                  </a:cubicBezTo>
                  <a:cubicBezTo>
                    <a:pt x="35" y="7"/>
                    <a:pt x="36" y="7"/>
                    <a:pt x="37" y="8"/>
                  </a:cubicBezTo>
                  <a:cubicBezTo>
                    <a:pt x="38" y="8"/>
                    <a:pt x="39" y="9"/>
                    <a:pt x="40" y="9"/>
                  </a:cubicBezTo>
                  <a:cubicBezTo>
                    <a:pt x="40" y="10"/>
                    <a:pt x="41" y="11"/>
                    <a:pt x="42" y="11"/>
                  </a:cubicBezTo>
                  <a:cubicBezTo>
                    <a:pt x="42" y="12"/>
                    <a:pt x="43" y="13"/>
                    <a:pt x="43" y="15"/>
                  </a:cubicBezTo>
                  <a:cubicBezTo>
                    <a:pt x="44" y="16"/>
                    <a:pt x="44" y="18"/>
                    <a:pt x="44" y="21"/>
                  </a:cubicBezTo>
                  <a:cubicBezTo>
                    <a:pt x="44" y="23"/>
                    <a:pt x="44" y="26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8"/>
                    <a:pt x="44" y="50"/>
                    <a:pt x="44" y="51"/>
                  </a:cubicBezTo>
                  <a:cubicBezTo>
                    <a:pt x="44" y="53"/>
                    <a:pt x="43" y="54"/>
                    <a:pt x="43" y="55"/>
                  </a:cubicBezTo>
                  <a:cubicBezTo>
                    <a:pt x="42" y="55"/>
                    <a:pt x="42" y="56"/>
                    <a:pt x="41" y="56"/>
                  </a:cubicBezTo>
                  <a:cubicBezTo>
                    <a:pt x="40" y="57"/>
                    <a:pt x="39" y="57"/>
                    <a:pt x="37" y="57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0" y="57"/>
                    <a:pt x="59" y="56"/>
                    <a:pt x="58" y="56"/>
                  </a:cubicBezTo>
                  <a:cubicBezTo>
                    <a:pt x="57" y="55"/>
                    <a:pt x="57" y="55"/>
                    <a:pt x="56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94BEB465-6060-423D-A73D-E348342B7936}"/>
                </a:ext>
              </a:extLst>
            </p:cNvPr>
            <p:cNvSpPr/>
            <p:nvPr/>
          </p:nvSpPr>
          <p:spPr bwMode="auto">
            <a:xfrm>
              <a:off x="11212334" y="855697"/>
              <a:ext cx="24190" cy="60269"/>
            </a:xfrm>
            <a:custGeom>
              <a:avLst/>
              <a:gdLst>
                <a:gd name="T0" fmla="*/ 19 w 25"/>
                <a:gd name="T1" fmla="*/ 52 h 61"/>
                <a:gd name="T2" fmla="*/ 18 w 25"/>
                <a:gd name="T3" fmla="*/ 45 h 61"/>
                <a:gd name="T4" fmla="*/ 18 w 25"/>
                <a:gd name="T5" fmla="*/ 0 h 61"/>
                <a:gd name="T6" fmla="*/ 14 w 25"/>
                <a:gd name="T7" fmla="*/ 0 h 61"/>
                <a:gd name="T8" fmla="*/ 0 w 25"/>
                <a:gd name="T9" fmla="*/ 1 h 61"/>
                <a:gd name="T10" fmla="*/ 0 w 25"/>
                <a:gd name="T11" fmla="*/ 4 h 61"/>
                <a:gd name="T12" fmla="*/ 4 w 25"/>
                <a:gd name="T13" fmla="*/ 5 h 61"/>
                <a:gd name="T14" fmla="*/ 6 w 25"/>
                <a:gd name="T15" fmla="*/ 7 h 61"/>
                <a:gd name="T16" fmla="*/ 7 w 25"/>
                <a:gd name="T17" fmla="*/ 11 h 61"/>
                <a:gd name="T18" fmla="*/ 7 w 25"/>
                <a:gd name="T19" fmla="*/ 18 h 61"/>
                <a:gd name="T20" fmla="*/ 7 w 25"/>
                <a:gd name="T21" fmla="*/ 45 h 61"/>
                <a:gd name="T22" fmla="*/ 7 w 25"/>
                <a:gd name="T23" fmla="*/ 52 h 61"/>
                <a:gd name="T24" fmla="*/ 6 w 25"/>
                <a:gd name="T25" fmla="*/ 55 h 61"/>
                <a:gd name="T26" fmla="*/ 4 w 25"/>
                <a:gd name="T27" fmla="*/ 56 h 61"/>
                <a:gd name="T28" fmla="*/ 1 w 25"/>
                <a:gd name="T29" fmla="*/ 57 h 61"/>
                <a:gd name="T30" fmla="*/ 1 w 25"/>
                <a:gd name="T31" fmla="*/ 61 h 61"/>
                <a:gd name="T32" fmla="*/ 25 w 25"/>
                <a:gd name="T33" fmla="*/ 61 h 61"/>
                <a:gd name="T34" fmla="*/ 25 w 25"/>
                <a:gd name="T35" fmla="*/ 57 h 61"/>
                <a:gd name="T36" fmla="*/ 21 w 25"/>
                <a:gd name="T37" fmla="*/ 56 h 61"/>
                <a:gd name="T38" fmla="*/ 19 w 25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61">
                  <a:moveTo>
                    <a:pt x="19" y="52"/>
                  </a:moveTo>
                  <a:cubicBezTo>
                    <a:pt x="18" y="51"/>
                    <a:pt x="18" y="48"/>
                    <a:pt x="18" y="4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3"/>
                    <a:pt x="7" y="15"/>
                    <a:pt x="7" y="18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8"/>
                    <a:pt x="7" y="50"/>
                    <a:pt x="7" y="52"/>
                  </a:cubicBezTo>
                  <a:cubicBezTo>
                    <a:pt x="7" y="53"/>
                    <a:pt x="6" y="54"/>
                    <a:pt x="6" y="55"/>
                  </a:cubicBezTo>
                  <a:cubicBezTo>
                    <a:pt x="5" y="55"/>
                    <a:pt x="5" y="56"/>
                    <a:pt x="4" y="56"/>
                  </a:cubicBezTo>
                  <a:cubicBezTo>
                    <a:pt x="3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7F614C7E-074A-49DE-A885-7F1BED879FF5}"/>
                </a:ext>
              </a:extLst>
            </p:cNvPr>
            <p:cNvSpPr/>
            <p:nvPr/>
          </p:nvSpPr>
          <p:spPr bwMode="auto">
            <a:xfrm>
              <a:off x="11218894" y="831917"/>
              <a:ext cx="11890" cy="1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20E5A82D-DD60-4600-9186-140EDD52D6BC}"/>
                </a:ext>
              </a:extLst>
            </p:cNvPr>
            <p:cNvSpPr/>
            <p:nvPr/>
          </p:nvSpPr>
          <p:spPr bwMode="auto">
            <a:xfrm>
              <a:off x="11240214" y="856517"/>
              <a:ext cx="61499" cy="59449"/>
            </a:xfrm>
            <a:custGeom>
              <a:avLst/>
              <a:gdLst>
                <a:gd name="T0" fmla="*/ 40 w 63"/>
                <a:gd name="T1" fmla="*/ 3 h 60"/>
                <a:gd name="T2" fmla="*/ 45 w 63"/>
                <a:gd name="T3" fmla="*/ 5 h 60"/>
                <a:gd name="T4" fmla="*/ 47 w 63"/>
                <a:gd name="T5" fmla="*/ 9 h 60"/>
                <a:gd name="T6" fmla="*/ 46 w 63"/>
                <a:gd name="T7" fmla="*/ 13 h 60"/>
                <a:gd name="T8" fmla="*/ 44 w 63"/>
                <a:gd name="T9" fmla="*/ 18 h 60"/>
                <a:gd name="T10" fmla="*/ 32 w 63"/>
                <a:gd name="T11" fmla="*/ 48 h 60"/>
                <a:gd name="T12" fmla="*/ 21 w 63"/>
                <a:gd name="T13" fmla="*/ 16 h 60"/>
                <a:gd name="T14" fmla="*/ 19 w 63"/>
                <a:gd name="T15" fmla="*/ 12 h 60"/>
                <a:gd name="T16" fmla="*/ 19 w 63"/>
                <a:gd name="T17" fmla="*/ 8 h 60"/>
                <a:gd name="T18" fmla="*/ 20 w 63"/>
                <a:gd name="T19" fmla="*/ 6 h 60"/>
                <a:gd name="T20" fmla="*/ 21 w 63"/>
                <a:gd name="T21" fmla="*/ 4 h 60"/>
                <a:gd name="T22" fmla="*/ 25 w 63"/>
                <a:gd name="T23" fmla="*/ 3 h 60"/>
                <a:gd name="T24" fmla="*/ 25 w 63"/>
                <a:gd name="T25" fmla="*/ 0 h 60"/>
                <a:gd name="T26" fmla="*/ 0 w 63"/>
                <a:gd name="T27" fmla="*/ 0 h 60"/>
                <a:gd name="T28" fmla="*/ 0 w 63"/>
                <a:gd name="T29" fmla="*/ 3 h 60"/>
                <a:gd name="T30" fmla="*/ 3 w 63"/>
                <a:gd name="T31" fmla="*/ 4 h 60"/>
                <a:gd name="T32" fmla="*/ 6 w 63"/>
                <a:gd name="T33" fmla="*/ 7 h 60"/>
                <a:gd name="T34" fmla="*/ 9 w 63"/>
                <a:gd name="T35" fmla="*/ 13 h 60"/>
                <a:gd name="T36" fmla="*/ 25 w 63"/>
                <a:gd name="T37" fmla="*/ 60 h 60"/>
                <a:gd name="T38" fmla="*/ 33 w 63"/>
                <a:gd name="T39" fmla="*/ 60 h 60"/>
                <a:gd name="T40" fmla="*/ 54 w 63"/>
                <a:gd name="T41" fmla="*/ 14 h 60"/>
                <a:gd name="T42" fmla="*/ 57 w 63"/>
                <a:gd name="T43" fmla="*/ 8 h 60"/>
                <a:gd name="T44" fmla="*/ 60 w 63"/>
                <a:gd name="T45" fmla="*/ 4 h 60"/>
                <a:gd name="T46" fmla="*/ 63 w 63"/>
                <a:gd name="T47" fmla="*/ 3 h 60"/>
                <a:gd name="T48" fmla="*/ 63 w 63"/>
                <a:gd name="T49" fmla="*/ 0 h 60"/>
                <a:gd name="T50" fmla="*/ 40 w 63"/>
                <a:gd name="T51" fmla="*/ 0 h 60"/>
                <a:gd name="T52" fmla="*/ 40 w 63"/>
                <a:gd name="T5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60">
                  <a:moveTo>
                    <a:pt x="40" y="3"/>
                  </a:moveTo>
                  <a:cubicBezTo>
                    <a:pt x="43" y="3"/>
                    <a:pt x="44" y="4"/>
                    <a:pt x="45" y="5"/>
                  </a:cubicBezTo>
                  <a:cubicBezTo>
                    <a:pt x="46" y="6"/>
                    <a:pt x="47" y="7"/>
                    <a:pt x="47" y="9"/>
                  </a:cubicBezTo>
                  <a:cubicBezTo>
                    <a:pt x="47" y="10"/>
                    <a:pt x="46" y="11"/>
                    <a:pt x="46" y="13"/>
                  </a:cubicBezTo>
                  <a:cubicBezTo>
                    <a:pt x="46" y="14"/>
                    <a:pt x="45" y="16"/>
                    <a:pt x="44" y="1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5"/>
                    <a:pt x="20" y="13"/>
                    <a:pt x="19" y="12"/>
                  </a:cubicBezTo>
                  <a:cubicBezTo>
                    <a:pt x="19" y="11"/>
                    <a:pt x="19" y="10"/>
                    <a:pt x="19" y="8"/>
                  </a:cubicBezTo>
                  <a:cubicBezTo>
                    <a:pt x="19" y="7"/>
                    <a:pt x="19" y="6"/>
                    <a:pt x="20" y="6"/>
                  </a:cubicBezTo>
                  <a:cubicBezTo>
                    <a:pt x="20" y="5"/>
                    <a:pt x="21" y="4"/>
                    <a:pt x="21" y="4"/>
                  </a:cubicBezTo>
                  <a:cubicBezTo>
                    <a:pt x="22" y="4"/>
                    <a:pt x="24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6" y="8"/>
                    <a:pt x="7" y="10"/>
                    <a:pt x="9" y="13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1"/>
                    <a:pt x="56" y="9"/>
                    <a:pt x="57" y="8"/>
                  </a:cubicBezTo>
                  <a:cubicBezTo>
                    <a:pt x="58" y="6"/>
                    <a:pt x="59" y="5"/>
                    <a:pt x="60" y="4"/>
                  </a:cubicBezTo>
                  <a:cubicBezTo>
                    <a:pt x="61" y="4"/>
                    <a:pt x="62" y="3"/>
                    <a:pt x="63" y="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06B3F944-92C5-4934-B656-DB42E6233A77}"/>
                </a:ext>
              </a:extLst>
            </p:cNvPr>
            <p:cNvSpPr/>
            <p:nvPr/>
          </p:nvSpPr>
          <p:spPr bwMode="auto">
            <a:xfrm>
              <a:off x="11306223" y="855697"/>
              <a:ext cx="48789" cy="61499"/>
            </a:xfrm>
            <a:custGeom>
              <a:avLst/>
              <a:gdLst>
                <a:gd name="T0" fmla="*/ 50 w 50"/>
                <a:gd name="T1" fmla="*/ 30 h 62"/>
                <a:gd name="T2" fmla="*/ 49 w 50"/>
                <a:gd name="T3" fmla="*/ 16 h 62"/>
                <a:gd name="T4" fmla="*/ 45 w 50"/>
                <a:gd name="T5" fmla="*/ 7 h 62"/>
                <a:gd name="T6" fmla="*/ 38 w 50"/>
                <a:gd name="T7" fmla="*/ 2 h 62"/>
                <a:gd name="T8" fmla="*/ 27 w 50"/>
                <a:gd name="T9" fmla="*/ 0 h 62"/>
                <a:gd name="T10" fmla="*/ 13 w 50"/>
                <a:gd name="T11" fmla="*/ 4 h 62"/>
                <a:gd name="T12" fmla="*/ 3 w 50"/>
                <a:gd name="T13" fmla="*/ 15 h 62"/>
                <a:gd name="T14" fmla="*/ 0 w 50"/>
                <a:gd name="T15" fmla="*/ 31 h 62"/>
                <a:gd name="T16" fmla="*/ 6 w 50"/>
                <a:gd name="T17" fmla="*/ 54 h 62"/>
                <a:gd name="T18" fmla="*/ 26 w 50"/>
                <a:gd name="T19" fmla="*/ 62 h 62"/>
                <a:gd name="T20" fmla="*/ 35 w 50"/>
                <a:gd name="T21" fmla="*/ 60 h 62"/>
                <a:gd name="T22" fmla="*/ 42 w 50"/>
                <a:gd name="T23" fmla="*/ 56 h 62"/>
                <a:gd name="T24" fmla="*/ 49 w 50"/>
                <a:gd name="T25" fmla="*/ 50 h 62"/>
                <a:gd name="T26" fmla="*/ 45 w 50"/>
                <a:gd name="T27" fmla="*/ 46 h 62"/>
                <a:gd name="T28" fmla="*/ 37 w 50"/>
                <a:gd name="T29" fmla="*/ 52 h 62"/>
                <a:gd name="T30" fmla="*/ 28 w 50"/>
                <a:gd name="T31" fmla="*/ 54 h 62"/>
                <a:gd name="T32" fmla="*/ 18 w 50"/>
                <a:gd name="T33" fmla="*/ 51 h 62"/>
                <a:gd name="T34" fmla="*/ 13 w 50"/>
                <a:gd name="T35" fmla="*/ 43 h 62"/>
                <a:gd name="T36" fmla="*/ 11 w 50"/>
                <a:gd name="T37" fmla="*/ 31 h 62"/>
                <a:gd name="T38" fmla="*/ 11 w 50"/>
                <a:gd name="T39" fmla="*/ 30 h 62"/>
                <a:gd name="T40" fmla="*/ 50 w 50"/>
                <a:gd name="T41" fmla="*/ 30 h 62"/>
                <a:gd name="T42" fmla="*/ 16 w 50"/>
                <a:gd name="T43" fmla="*/ 10 h 62"/>
                <a:gd name="T44" fmla="*/ 26 w 50"/>
                <a:gd name="T45" fmla="*/ 5 h 62"/>
                <a:gd name="T46" fmla="*/ 33 w 50"/>
                <a:gd name="T47" fmla="*/ 7 h 62"/>
                <a:gd name="T48" fmla="*/ 37 w 50"/>
                <a:gd name="T49" fmla="*/ 13 h 62"/>
                <a:gd name="T50" fmla="*/ 39 w 50"/>
                <a:gd name="T51" fmla="*/ 24 h 62"/>
                <a:gd name="T52" fmla="*/ 11 w 50"/>
                <a:gd name="T53" fmla="*/ 24 h 62"/>
                <a:gd name="T54" fmla="*/ 16 w 50"/>
                <a:gd name="T55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62">
                  <a:moveTo>
                    <a:pt x="50" y="30"/>
                  </a:moveTo>
                  <a:cubicBezTo>
                    <a:pt x="50" y="24"/>
                    <a:pt x="50" y="19"/>
                    <a:pt x="49" y="16"/>
                  </a:cubicBezTo>
                  <a:cubicBezTo>
                    <a:pt x="48" y="12"/>
                    <a:pt x="46" y="9"/>
                    <a:pt x="45" y="7"/>
                  </a:cubicBezTo>
                  <a:cubicBezTo>
                    <a:pt x="43" y="5"/>
                    <a:pt x="41" y="3"/>
                    <a:pt x="38" y="2"/>
                  </a:cubicBezTo>
                  <a:cubicBezTo>
                    <a:pt x="35" y="0"/>
                    <a:pt x="31" y="0"/>
                    <a:pt x="27" y="0"/>
                  </a:cubicBezTo>
                  <a:cubicBezTo>
                    <a:pt x="21" y="0"/>
                    <a:pt x="17" y="1"/>
                    <a:pt x="13" y="4"/>
                  </a:cubicBezTo>
                  <a:cubicBezTo>
                    <a:pt x="8" y="6"/>
                    <a:pt x="5" y="10"/>
                    <a:pt x="3" y="15"/>
                  </a:cubicBezTo>
                  <a:cubicBezTo>
                    <a:pt x="1" y="19"/>
                    <a:pt x="0" y="25"/>
                    <a:pt x="0" y="31"/>
                  </a:cubicBezTo>
                  <a:cubicBezTo>
                    <a:pt x="0" y="41"/>
                    <a:pt x="2" y="49"/>
                    <a:pt x="6" y="54"/>
                  </a:cubicBezTo>
                  <a:cubicBezTo>
                    <a:pt x="11" y="59"/>
                    <a:pt x="17" y="62"/>
                    <a:pt x="26" y="62"/>
                  </a:cubicBezTo>
                  <a:cubicBezTo>
                    <a:pt x="29" y="62"/>
                    <a:pt x="32" y="61"/>
                    <a:pt x="35" y="60"/>
                  </a:cubicBezTo>
                  <a:cubicBezTo>
                    <a:pt x="37" y="59"/>
                    <a:pt x="40" y="58"/>
                    <a:pt x="42" y="56"/>
                  </a:cubicBezTo>
                  <a:cubicBezTo>
                    <a:pt x="44" y="55"/>
                    <a:pt x="47" y="53"/>
                    <a:pt x="49" y="50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3" y="49"/>
                    <a:pt x="40" y="51"/>
                    <a:pt x="37" y="52"/>
                  </a:cubicBezTo>
                  <a:cubicBezTo>
                    <a:pt x="35" y="53"/>
                    <a:pt x="31" y="54"/>
                    <a:pt x="28" y="54"/>
                  </a:cubicBezTo>
                  <a:cubicBezTo>
                    <a:pt x="24" y="54"/>
                    <a:pt x="21" y="53"/>
                    <a:pt x="18" y="51"/>
                  </a:cubicBezTo>
                  <a:cubicBezTo>
                    <a:pt x="16" y="49"/>
                    <a:pt x="14" y="47"/>
                    <a:pt x="13" y="43"/>
                  </a:cubicBezTo>
                  <a:cubicBezTo>
                    <a:pt x="12" y="40"/>
                    <a:pt x="11" y="36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lnTo>
                    <a:pt x="50" y="30"/>
                  </a:lnTo>
                  <a:close/>
                  <a:moveTo>
                    <a:pt x="16" y="10"/>
                  </a:moveTo>
                  <a:cubicBezTo>
                    <a:pt x="18" y="6"/>
                    <a:pt x="22" y="5"/>
                    <a:pt x="26" y="5"/>
                  </a:cubicBezTo>
                  <a:cubicBezTo>
                    <a:pt x="29" y="5"/>
                    <a:pt x="31" y="5"/>
                    <a:pt x="33" y="7"/>
                  </a:cubicBezTo>
                  <a:cubicBezTo>
                    <a:pt x="35" y="8"/>
                    <a:pt x="36" y="11"/>
                    <a:pt x="37" y="13"/>
                  </a:cubicBezTo>
                  <a:cubicBezTo>
                    <a:pt x="38" y="16"/>
                    <a:pt x="38" y="20"/>
                    <a:pt x="39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18"/>
                    <a:pt x="13" y="13"/>
                    <a:pt x="16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7DEBFD95-CA43-42E9-A233-5DC4DE431DA0}"/>
                </a:ext>
              </a:extLst>
            </p:cNvPr>
            <p:cNvSpPr/>
            <p:nvPr/>
          </p:nvSpPr>
          <p:spPr bwMode="auto">
            <a:xfrm>
              <a:off x="11365672" y="855697"/>
              <a:ext cx="44690" cy="60269"/>
            </a:xfrm>
            <a:custGeom>
              <a:avLst/>
              <a:gdLst>
                <a:gd name="T0" fmla="*/ 31 w 46"/>
                <a:gd name="T1" fmla="*/ 1 h 61"/>
                <a:gd name="T2" fmla="*/ 25 w 46"/>
                <a:gd name="T3" fmla="*/ 5 h 61"/>
                <a:gd name="T4" fmla="*/ 19 w 46"/>
                <a:gd name="T5" fmla="*/ 11 h 61"/>
                <a:gd name="T6" fmla="*/ 18 w 46"/>
                <a:gd name="T7" fmla="*/ 11 h 61"/>
                <a:gd name="T8" fmla="*/ 18 w 46"/>
                <a:gd name="T9" fmla="*/ 0 h 61"/>
                <a:gd name="T10" fmla="*/ 15 w 46"/>
                <a:gd name="T11" fmla="*/ 0 h 61"/>
                <a:gd name="T12" fmla="*/ 0 w 46"/>
                <a:gd name="T13" fmla="*/ 1 h 61"/>
                <a:gd name="T14" fmla="*/ 0 w 46"/>
                <a:gd name="T15" fmla="*/ 4 h 61"/>
                <a:gd name="T16" fmla="*/ 4 w 46"/>
                <a:gd name="T17" fmla="*/ 5 h 61"/>
                <a:gd name="T18" fmla="*/ 7 w 46"/>
                <a:gd name="T19" fmla="*/ 7 h 61"/>
                <a:gd name="T20" fmla="*/ 7 w 46"/>
                <a:gd name="T21" fmla="*/ 11 h 61"/>
                <a:gd name="T22" fmla="*/ 8 w 46"/>
                <a:gd name="T23" fmla="*/ 18 h 61"/>
                <a:gd name="T24" fmla="*/ 8 w 46"/>
                <a:gd name="T25" fmla="*/ 45 h 61"/>
                <a:gd name="T26" fmla="*/ 7 w 46"/>
                <a:gd name="T27" fmla="*/ 52 h 61"/>
                <a:gd name="T28" fmla="*/ 6 w 46"/>
                <a:gd name="T29" fmla="*/ 55 h 61"/>
                <a:gd name="T30" fmla="*/ 4 w 46"/>
                <a:gd name="T31" fmla="*/ 56 h 61"/>
                <a:gd name="T32" fmla="*/ 1 w 46"/>
                <a:gd name="T33" fmla="*/ 57 h 61"/>
                <a:gd name="T34" fmla="*/ 1 w 46"/>
                <a:gd name="T35" fmla="*/ 61 h 61"/>
                <a:gd name="T36" fmla="*/ 26 w 46"/>
                <a:gd name="T37" fmla="*/ 61 h 61"/>
                <a:gd name="T38" fmla="*/ 26 w 46"/>
                <a:gd name="T39" fmla="*/ 57 h 61"/>
                <a:gd name="T40" fmla="*/ 21 w 46"/>
                <a:gd name="T41" fmla="*/ 56 h 61"/>
                <a:gd name="T42" fmla="*/ 19 w 46"/>
                <a:gd name="T43" fmla="*/ 53 h 61"/>
                <a:gd name="T44" fmla="*/ 18 w 46"/>
                <a:gd name="T45" fmla="*/ 45 h 61"/>
                <a:gd name="T46" fmla="*/ 18 w 46"/>
                <a:gd name="T47" fmla="*/ 23 h 61"/>
                <a:gd name="T48" fmla="*/ 19 w 46"/>
                <a:gd name="T49" fmla="*/ 18 h 61"/>
                <a:gd name="T50" fmla="*/ 22 w 46"/>
                <a:gd name="T51" fmla="*/ 13 h 61"/>
                <a:gd name="T52" fmla="*/ 26 w 46"/>
                <a:gd name="T53" fmla="*/ 9 h 61"/>
                <a:gd name="T54" fmla="*/ 31 w 46"/>
                <a:gd name="T55" fmla="*/ 8 h 61"/>
                <a:gd name="T56" fmla="*/ 35 w 46"/>
                <a:gd name="T57" fmla="*/ 9 h 61"/>
                <a:gd name="T58" fmla="*/ 38 w 46"/>
                <a:gd name="T59" fmla="*/ 14 h 61"/>
                <a:gd name="T60" fmla="*/ 46 w 46"/>
                <a:gd name="T61" fmla="*/ 14 h 61"/>
                <a:gd name="T62" fmla="*/ 46 w 46"/>
                <a:gd name="T63" fmla="*/ 0 h 61"/>
                <a:gd name="T64" fmla="*/ 39 w 46"/>
                <a:gd name="T65" fmla="*/ 0 h 61"/>
                <a:gd name="T66" fmla="*/ 31 w 46"/>
                <a:gd name="T67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61">
                  <a:moveTo>
                    <a:pt x="31" y="1"/>
                  </a:moveTo>
                  <a:cubicBezTo>
                    <a:pt x="29" y="2"/>
                    <a:pt x="27" y="3"/>
                    <a:pt x="25" y="5"/>
                  </a:cubicBezTo>
                  <a:cubicBezTo>
                    <a:pt x="23" y="6"/>
                    <a:pt x="21" y="8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7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5" y="55"/>
                    <a:pt x="5" y="56"/>
                    <a:pt x="4" y="56"/>
                  </a:cubicBezTo>
                  <a:cubicBezTo>
                    <a:pt x="4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7"/>
                    <a:pt x="21" y="56"/>
                  </a:cubicBezTo>
                  <a:cubicBezTo>
                    <a:pt x="20" y="55"/>
                    <a:pt x="19" y="54"/>
                    <a:pt x="19" y="53"/>
                  </a:cubicBezTo>
                  <a:cubicBezTo>
                    <a:pt x="18" y="51"/>
                    <a:pt x="18" y="49"/>
                    <a:pt x="18" y="4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1"/>
                    <a:pt x="19" y="19"/>
                    <a:pt x="19" y="18"/>
                  </a:cubicBezTo>
                  <a:cubicBezTo>
                    <a:pt x="20" y="16"/>
                    <a:pt x="21" y="15"/>
                    <a:pt x="22" y="13"/>
                  </a:cubicBezTo>
                  <a:cubicBezTo>
                    <a:pt x="23" y="11"/>
                    <a:pt x="25" y="10"/>
                    <a:pt x="26" y="9"/>
                  </a:cubicBezTo>
                  <a:cubicBezTo>
                    <a:pt x="28" y="8"/>
                    <a:pt x="29" y="8"/>
                    <a:pt x="31" y="8"/>
                  </a:cubicBezTo>
                  <a:cubicBezTo>
                    <a:pt x="33" y="8"/>
                    <a:pt x="34" y="8"/>
                    <a:pt x="35" y="9"/>
                  </a:cubicBezTo>
                  <a:cubicBezTo>
                    <a:pt x="36" y="11"/>
                    <a:pt x="37" y="12"/>
                    <a:pt x="38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3ED54EE6-6D33-4A6C-ABAD-4F2F6CE194A8}"/>
                </a:ext>
              </a:extLst>
            </p:cNvPr>
            <p:cNvSpPr/>
            <p:nvPr/>
          </p:nvSpPr>
          <p:spPr bwMode="auto">
            <a:xfrm>
              <a:off x="11416922" y="855697"/>
              <a:ext cx="41819" cy="61499"/>
            </a:xfrm>
            <a:custGeom>
              <a:avLst/>
              <a:gdLst>
                <a:gd name="T0" fmla="*/ 36 w 43"/>
                <a:gd name="T1" fmla="*/ 31 h 62"/>
                <a:gd name="T2" fmla="*/ 26 w 43"/>
                <a:gd name="T3" fmla="*/ 26 h 62"/>
                <a:gd name="T4" fmla="*/ 17 w 43"/>
                <a:gd name="T5" fmla="*/ 22 h 62"/>
                <a:gd name="T6" fmla="*/ 13 w 43"/>
                <a:gd name="T7" fmla="*/ 18 h 62"/>
                <a:gd name="T8" fmla="*/ 12 w 43"/>
                <a:gd name="T9" fmla="*/ 13 h 62"/>
                <a:gd name="T10" fmla="*/ 15 w 43"/>
                <a:gd name="T11" fmla="*/ 7 h 62"/>
                <a:gd name="T12" fmla="*/ 23 w 43"/>
                <a:gd name="T13" fmla="*/ 5 h 62"/>
                <a:gd name="T14" fmla="*/ 29 w 43"/>
                <a:gd name="T15" fmla="*/ 5 h 62"/>
                <a:gd name="T16" fmla="*/ 33 w 43"/>
                <a:gd name="T17" fmla="*/ 8 h 62"/>
                <a:gd name="T18" fmla="*/ 37 w 43"/>
                <a:gd name="T19" fmla="*/ 14 h 62"/>
                <a:gd name="T20" fmla="*/ 43 w 43"/>
                <a:gd name="T21" fmla="*/ 14 h 62"/>
                <a:gd name="T22" fmla="*/ 43 w 43"/>
                <a:gd name="T23" fmla="*/ 2 h 62"/>
                <a:gd name="T24" fmla="*/ 33 w 43"/>
                <a:gd name="T25" fmla="*/ 0 h 62"/>
                <a:gd name="T26" fmla="*/ 25 w 43"/>
                <a:gd name="T27" fmla="*/ 0 h 62"/>
                <a:gd name="T28" fmla="*/ 13 w 43"/>
                <a:gd name="T29" fmla="*/ 2 h 62"/>
                <a:gd name="T30" fmla="*/ 5 w 43"/>
                <a:gd name="T31" fmla="*/ 7 h 62"/>
                <a:gd name="T32" fmla="*/ 2 w 43"/>
                <a:gd name="T33" fmla="*/ 16 h 62"/>
                <a:gd name="T34" fmla="*/ 4 w 43"/>
                <a:gd name="T35" fmla="*/ 24 h 62"/>
                <a:gd name="T36" fmla="*/ 9 w 43"/>
                <a:gd name="T37" fmla="*/ 29 h 62"/>
                <a:gd name="T38" fmla="*/ 18 w 43"/>
                <a:gd name="T39" fmla="*/ 34 h 62"/>
                <a:gd name="T40" fmla="*/ 28 w 43"/>
                <a:gd name="T41" fmla="*/ 38 h 62"/>
                <a:gd name="T42" fmla="*/ 31 w 43"/>
                <a:gd name="T43" fmla="*/ 42 h 62"/>
                <a:gd name="T44" fmla="*/ 33 w 43"/>
                <a:gd name="T45" fmla="*/ 47 h 62"/>
                <a:gd name="T46" fmla="*/ 32 w 43"/>
                <a:gd name="T47" fmla="*/ 52 h 62"/>
                <a:gd name="T48" fmla="*/ 29 w 43"/>
                <a:gd name="T49" fmla="*/ 55 h 62"/>
                <a:gd name="T50" fmla="*/ 25 w 43"/>
                <a:gd name="T51" fmla="*/ 56 h 62"/>
                <a:gd name="T52" fmla="*/ 21 w 43"/>
                <a:gd name="T53" fmla="*/ 57 h 62"/>
                <a:gd name="T54" fmla="*/ 12 w 43"/>
                <a:gd name="T55" fmla="*/ 54 h 62"/>
                <a:gd name="T56" fmla="*/ 7 w 43"/>
                <a:gd name="T57" fmla="*/ 46 h 62"/>
                <a:gd name="T58" fmla="*/ 0 w 43"/>
                <a:gd name="T59" fmla="*/ 46 h 62"/>
                <a:gd name="T60" fmla="*/ 0 w 43"/>
                <a:gd name="T61" fmla="*/ 59 h 62"/>
                <a:gd name="T62" fmla="*/ 10 w 43"/>
                <a:gd name="T63" fmla="*/ 61 h 62"/>
                <a:gd name="T64" fmla="*/ 20 w 43"/>
                <a:gd name="T65" fmla="*/ 62 h 62"/>
                <a:gd name="T66" fmla="*/ 29 w 43"/>
                <a:gd name="T67" fmla="*/ 61 h 62"/>
                <a:gd name="T68" fmla="*/ 37 w 43"/>
                <a:gd name="T69" fmla="*/ 58 h 62"/>
                <a:gd name="T70" fmla="*/ 42 w 43"/>
                <a:gd name="T71" fmla="*/ 52 h 62"/>
                <a:gd name="T72" fmla="*/ 43 w 43"/>
                <a:gd name="T73" fmla="*/ 44 h 62"/>
                <a:gd name="T74" fmla="*/ 41 w 43"/>
                <a:gd name="T75" fmla="*/ 36 h 62"/>
                <a:gd name="T76" fmla="*/ 36 w 43"/>
                <a:gd name="T77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62">
                  <a:moveTo>
                    <a:pt x="36" y="31"/>
                  </a:moveTo>
                  <a:cubicBezTo>
                    <a:pt x="34" y="29"/>
                    <a:pt x="30" y="28"/>
                    <a:pt x="26" y="26"/>
                  </a:cubicBezTo>
                  <a:cubicBezTo>
                    <a:pt x="22" y="24"/>
                    <a:pt x="19" y="23"/>
                    <a:pt x="17" y="22"/>
                  </a:cubicBezTo>
                  <a:cubicBezTo>
                    <a:pt x="15" y="21"/>
                    <a:pt x="14" y="19"/>
                    <a:pt x="13" y="18"/>
                  </a:cubicBezTo>
                  <a:cubicBezTo>
                    <a:pt x="13" y="17"/>
                    <a:pt x="12" y="15"/>
                    <a:pt x="12" y="13"/>
                  </a:cubicBezTo>
                  <a:cubicBezTo>
                    <a:pt x="12" y="11"/>
                    <a:pt x="13" y="8"/>
                    <a:pt x="15" y="7"/>
                  </a:cubicBezTo>
                  <a:cubicBezTo>
                    <a:pt x="17" y="5"/>
                    <a:pt x="20" y="5"/>
                    <a:pt x="23" y="5"/>
                  </a:cubicBezTo>
                  <a:cubicBezTo>
                    <a:pt x="26" y="5"/>
                    <a:pt x="27" y="5"/>
                    <a:pt x="29" y="5"/>
                  </a:cubicBezTo>
                  <a:cubicBezTo>
                    <a:pt x="31" y="6"/>
                    <a:pt x="32" y="7"/>
                    <a:pt x="33" y="8"/>
                  </a:cubicBezTo>
                  <a:cubicBezTo>
                    <a:pt x="35" y="10"/>
                    <a:pt x="36" y="12"/>
                    <a:pt x="37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9" y="1"/>
                    <a:pt x="35" y="0"/>
                    <a:pt x="33" y="0"/>
                  </a:cubicBezTo>
                  <a:cubicBezTo>
                    <a:pt x="30" y="0"/>
                    <a:pt x="28" y="0"/>
                    <a:pt x="25" y="0"/>
                  </a:cubicBezTo>
                  <a:cubicBezTo>
                    <a:pt x="20" y="0"/>
                    <a:pt x="16" y="0"/>
                    <a:pt x="13" y="2"/>
                  </a:cubicBezTo>
                  <a:cubicBezTo>
                    <a:pt x="9" y="3"/>
                    <a:pt x="6" y="5"/>
                    <a:pt x="5" y="7"/>
                  </a:cubicBezTo>
                  <a:cubicBezTo>
                    <a:pt x="3" y="10"/>
                    <a:pt x="2" y="13"/>
                    <a:pt x="2" y="16"/>
                  </a:cubicBezTo>
                  <a:cubicBezTo>
                    <a:pt x="2" y="19"/>
                    <a:pt x="2" y="22"/>
                    <a:pt x="4" y="24"/>
                  </a:cubicBezTo>
                  <a:cubicBezTo>
                    <a:pt x="5" y="26"/>
                    <a:pt x="7" y="27"/>
                    <a:pt x="9" y="29"/>
                  </a:cubicBezTo>
                  <a:cubicBezTo>
                    <a:pt x="11" y="30"/>
                    <a:pt x="14" y="32"/>
                    <a:pt x="18" y="34"/>
                  </a:cubicBezTo>
                  <a:cubicBezTo>
                    <a:pt x="23" y="35"/>
                    <a:pt x="26" y="37"/>
                    <a:pt x="28" y="38"/>
                  </a:cubicBezTo>
                  <a:cubicBezTo>
                    <a:pt x="29" y="39"/>
                    <a:pt x="31" y="40"/>
                    <a:pt x="31" y="42"/>
                  </a:cubicBezTo>
                  <a:cubicBezTo>
                    <a:pt x="32" y="43"/>
                    <a:pt x="33" y="45"/>
                    <a:pt x="33" y="47"/>
                  </a:cubicBezTo>
                  <a:cubicBezTo>
                    <a:pt x="33" y="49"/>
                    <a:pt x="32" y="50"/>
                    <a:pt x="32" y="52"/>
                  </a:cubicBezTo>
                  <a:cubicBezTo>
                    <a:pt x="31" y="53"/>
                    <a:pt x="30" y="54"/>
                    <a:pt x="29" y="55"/>
                  </a:cubicBezTo>
                  <a:cubicBezTo>
                    <a:pt x="28" y="55"/>
                    <a:pt x="27" y="56"/>
                    <a:pt x="25" y="56"/>
                  </a:cubicBezTo>
                  <a:cubicBezTo>
                    <a:pt x="24" y="56"/>
                    <a:pt x="22" y="57"/>
                    <a:pt x="21" y="57"/>
                  </a:cubicBezTo>
                  <a:cubicBezTo>
                    <a:pt x="17" y="57"/>
                    <a:pt x="14" y="56"/>
                    <a:pt x="12" y="54"/>
                  </a:cubicBezTo>
                  <a:cubicBezTo>
                    <a:pt x="9" y="52"/>
                    <a:pt x="8" y="49"/>
                    <a:pt x="7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0"/>
                    <a:pt x="7" y="60"/>
                    <a:pt x="10" y="61"/>
                  </a:cubicBezTo>
                  <a:cubicBezTo>
                    <a:pt x="13" y="61"/>
                    <a:pt x="17" y="62"/>
                    <a:pt x="20" y="62"/>
                  </a:cubicBezTo>
                  <a:cubicBezTo>
                    <a:pt x="24" y="62"/>
                    <a:pt x="27" y="61"/>
                    <a:pt x="29" y="61"/>
                  </a:cubicBezTo>
                  <a:cubicBezTo>
                    <a:pt x="32" y="60"/>
                    <a:pt x="35" y="59"/>
                    <a:pt x="37" y="58"/>
                  </a:cubicBezTo>
                  <a:cubicBezTo>
                    <a:pt x="39" y="56"/>
                    <a:pt x="40" y="54"/>
                    <a:pt x="42" y="52"/>
                  </a:cubicBezTo>
                  <a:cubicBezTo>
                    <a:pt x="43" y="50"/>
                    <a:pt x="43" y="47"/>
                    <a:pt x="43" y="44"/>
                  </a:cubicBezTo>
                  <a:cubicBezTo>
                    <a:pt x="43" y="41"/>
                    <a:pt x="43" y="38"/>
                    <a:pt x="41" y="36"/>
                  </a:cubicBezTo>
                  <a:cubicBezTo>
                    <a:pt x="40" y="34"/>
                    <a:pt x="38" y="33"/>
                    <a:pt x="36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79AD86BC-6122-42DE-8436-4699CF412521}"/>
                </a:ext>
              </a:extLst>
            </p:cNvPr>
            <p:cNvSpPr/>
            <p:nvPr/>
          </p:nvSpPr>
          <p:spPr bwMode="auto">
            <a:xfrm>
              <a:off x="11470631" y="855697"/>
              <a:ext cx="24190" cy="60269"/>
            </a:xfrm>
            <a:custGeom>
              <a:avLst/>
              <a:gdLst>
                <a:gd name="T0" fmla="*/ 19 w 25"/>
                <a:gd name="T1" fmla="*/ 52 h 61"/>
                <a:gd name="T2" fmla="*/ 18 w 25"/>
                <a:gd name="T3" fmla="*/ 45 h 61"/>
                <a:gd name="T4" fmla="*/ 18 w 25"/>
                <a:gd name="T5" fmla="*/ 0 h 61"/>
                <a:gd name="T6" fmla="*/ 15 w 25"/>
                <a:gd name="T7" fmla="*/ 0 h 61"/>
                <a:gd name="T8" fmla="*/ 0 w 25"/>
                <a:gd name="T9" fmla="*/ 1 h 61"/>
                <a:gd name="T10" fmla="*/ 0 w 25"/>
                <a:gd name="T11" fmla="*/ 4 h 61"/>
                <a:gd name="T12" fmla="*/ 4 w 25"/>
                <a:gd name="T13" fmla="*/ 5 h 61"/>
                <a:gd name="T14" fmla="*/ 7 w 25"/>
                <a:gd name="T15" fmla="*/ 7 h 61"/>
                <a:gd name="T16" fmla="*/ 7 w 25"/>
                <a:gd name="T17" fmla="*/ 11 h 61"/>
                <a:gd name="T18" fmla="*/ 8 w 25"/>
                <a:gd name="T19" fmla="*/ 18 h 61"/>
                <a:gd name="T20" fmla="*/ 8 w 25"/>
                <a:gd name="T21" fmla="*/ 45 h 61"/>
                <a:gd name="T22" fmla="*/ 7 w 25"/>
                <a:gd name="T23" fmla="*/ 52 h 61"/>
                <a:gd name="T24" fmla="*/ 6 w 25"/>
                <a:gd name="T25" fmla="*/ 55 h 61"/>
                <a:gd name="T26" fmla="*/ 4 w 25"/>
                <a:gd name="T27" fmla="*/ 56 h 61"/>
                <a:gd name="T28" fmla="*/ 1 w 25"/>
                <a:gd name="T29" fmla="*/ 57 h 61"/>
                <a:gd name="T30" fmla="*/ 1 w 25"/>
                <a:gd name="T31" fmla="*/ 61 h 61"/>
                <a:gd name="T32" fmla="*/ 25 w 25"/>
                <a:gd name="T33" fmla="*/ 61 h 61"/>
                <a:gd name="T34" fmla="*/ 25 w 25"/>
                <a:gd name="T35" fmla="*/ 57 h 61"/>
                <a:gd name="T36" fmla="*/ 21 w 25"/>
                <a:gd name="T37" fmla="*/ 56 h 61"/>
                <a:gd name="T38" fmla="*/ 19 w 25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61">
                  <a:moveTo>
                    <a:pt x="19" y="52"/>
                  </a:moveTo>
                  <a:cubicBezTo>
                    <a:pt x="19" y="51"/>
                    <a:pt x="18" y="48"/>
                    <a:pt x="18" y="4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7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4" y="56"/>
                  </a:cubicBezTo>
                  <a:cubicBezTo>
                    <a:pt x="4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24BE05E0-A70D-4228-8FC9-5D9C6AE1A865}"/>
                </a:ext>
              </a:extLst>
            </p:cNvPr>
            <p:cNvSpPr/>
            <p:nvPr/>
          </p:nvSpPr>
          <p:spPr bwMode="auto">
            <a:xfrm>
              <a:off x="11477191" y="831917"/>
              <a:ext cx="11890" cy="1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233BA76F-162C-4598-88F4-6DC40ADCFD20}"/>
                </a:ext>
              </a:extLst>
            </p:cNvPr>
            <p:cNvSpPr/>
            <p:nvPr/>
          </p:nvSpPr>
          <p:spPr bwMode="auto">
            <a:xfrm>
              <a:off x="11502610" y="840527"/>
              <a:ext cx="40590" cy="76669"/>
            </a:xfrm>
            <a:custGeom>
              <a:avLst/>
              <a:gdLst>
                <a:gd name="T0" fmla="*/ 34 w 42"/>
                <a:gd name="T1" fmla="*/ 68 h 77"/>
                <a:gd name="T2" fmla="*/ 30 w 42"/>
                <a:gd name="T3" fmla="*/ 69 h 77"/>
                <a:gd name="T4" fmla="*/ 25 w 42"/>
                <a:gd name="T5" fmla="*/ 68 h 77"/>
                <a:gd name="T6" fmla="*/ 22 w 42"/>
                <a:gd name="T7" fmla="*/ 65 h 77"/>
                <a:gd name="T8" fmla="*/ 20 w 42"/>
                <a:gd name="T9" fmla="*/ 60 h 77"/>
                <a:gd name="T10" fmla="*/ 20 w 42"/>
                <a:gd name="T11" fmla="*/ 50 h 77"/>
                <a:gd name="T12" fmla="*/ 20 w 42"/>
                <a:gd name="T13" fmla="*/ 22 h 77"/>
                <a:gd name="T14" fmla="*/ 40 w 42"/>
                <a:gd name="T15" fmla="*/ 22 h 77"/>
                <a:gd name="T16" fmla="*/ 40 w 42"/>
                <a:gd name="T17" fmla="*/ 16 h 77"/>
                <a:gd name="T18" fmla="*/ 20 w 42"/>
                <a:gd name="T19" fmla="*/ 16 h 77"/>
                <a:gd name="T20" fmla="*/ 20 w 42"/>
                <a:gd name="T21" fmla="*/ 0 h 77"/>
                <a:gd name="T22" fmla="*/ 11 w 42"/>
                <a:gd name="T23" fmla="*/ 0 h 77"/>
                <a:gd name="T24" fmla="*/ 9 w 42"/>
                <a:gd name="T25" fmla="*/ 9 h 77"/>
                <a:gd name="T26" fmla="*/ 8 w 42"/>
                <a:gd name="T27" fmla="*/ 14 h 77"/>
                <a:gd name="T28" fmla="*/ 5 w 42"/>
                <a:gd name="T29" fmla="*/ 17 h 77"/>
                <a:gd name="T30" fmla="*/ 0 w 42"/>
                <a:gd name="T31" fmla="*/ 19 h 77"/>
                <a:gd name="T32" fmla="*/ 0 w 42"/>
                <a:gd name="T33" fmla="*/ 22 h 77"/>
                <a:gd name="T34" fmla="*/ 9 w 42"/>
                <a:gd name="T35" fmla="*/ 22 h 77"/>
                <a:gd name="T36" fmla="*/ 9 w 42"/>
                <a:gd name="T37" fmla="*/ 57 h 77"/>
                <a:gd name="T38" fmla="*/ 13 w 42"/>
                <a:gd name="T39" fmla="*/ 72 h 77"/>
                <a:gd name="T40" fmla="*/ 25 w 42"/>
                <a:gd name="T41" fmla="*/ 77 h 77"/>
                <a:gd name="T42" fmla="*/ 33 w 42"/>
                <a:gd name="T43" fmla="*/ 75 h 77"/>
                <a:gd name="T44" fmla="*/ 42 w 42"/>
                <a:gd name="T45" fmla="*/ 68 h 77"/>
                <a:gd name="T46" fmla="*/ 39 w 42"/>
                <a:gd name="T47" fmla="*/ 65 h 77"/>
                <a:gd name="T48" fmla="*/ 34 w 42"/>
                <a:gd name="T49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77">
                  <a:moveTo>
                    <a:pt x="34" y="68"/>
                  </a:moveTo>
                  <a:cubicBezTo>
                    <a:pt x="33" y="69"/>
                    <a:pt x="31" y="69"/>
                    <a:pt x="30" y="69"/>
                  </a:cubicBezTo>
                  <a:cubicBezTo>
                    <a:pt x="28" y="69"/>
                    <a:pt x="26" y="69"/>
                    <a:pt x="25" y="68"/>
                  </a:cubicBezTo>
                  <a:cubicBezTo>
                    <a:pt x="24" y="67"/>
                    <a:pt x="23" y="67"/>
                    <a:pt x="22" y="65"/>
                  </a:cubicBezTo>
                  <a:cubicBezTo>
                    <a:pt x="21" y="64"/>
                    <a:pt x="21" y="62"/>
                    <a:pt x="20" y="60"/>
                  </a:cubicBezTo>
                  <a:cubicBezTo>
                    <a:pt x="20" y="57"/>
                    <a:pt x="20" y="54"/>
                    <a:pt x="20" y="5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4"/>
                    <a:pt x="10" y="7"/>
                    <a:pt x="9" y="9"/>
                  </a:cubicBezTo>
                  <a:cubicBezTo>
                    <a:pt x="9" y="11"/>
                    <a:pt x="9" y="13"/>
                    <a:pt x="8" y="14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3" y="18"/>
                    <a:pt x="2" y="18"/>
                    <a:pt x="0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4"/>
                    <a:pt x="10" y="69"/>
                    <a:pt x="13" y="72"/>
                  </a:cubicBezTo>
                  <a:cubicBezTo>
                    <a:pt x="16" y="75"/>
                    <a:pt x="20" y="77"/>
                    <a:pt x="25" y="77"/>
                  </a:cubicBezTo>
                  <a:cubicBezTo>
                    <a:pt x="28" y="77"/>
                    <a:pt x="30" y="76"/>
                    <a:pt x="33" y="75"/>
                  </a:cubicBezTo>
                  <a:cubicBezTo>
                    <a:pt x="36" y="73"/>
                    <a:pt x="39" y="71"/>
                    <a:pt x="42" y="68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7" y="66"/>
                    <a:pt x="36" y="67"/>
                    <a:pt x="34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12BAD232-990C-4038-A4EF-8778D1FCB30D}"/>
                </a:ext>
              </a:extLst>
            </p:cNvPr>
            <p:cNvSpPr/>
            <p:nvPr/>
          </p:nvSpPr>
          <p:spPr bwMode="auto">
            <a:xfrm>
              <a:off x="11543200" y="856517"/>
              <a:ext cx="61499" cy="86509"/>
            </a:xfrm>
            <a:custGeom>
              <a:avLst/>
              <a:gdLst>
                <a:gd name="T0" fmla="*/ 40 w 63"/>
                <a:gd name="T1" fmla="*/ 0 h 87"/>
                <a:gd name="T2" fmla="*/ 40 w 63"/>
                <a:gd name="T3" fmla="*/ 3 h 87"/>
                <a:gd name="T4" fmla="*/ 45 w 63"/>
                <a:gd name="T5" fmla="*/ 5 h 87"/>
                <a:gd name="T6" fmla="*/ 46 w 63"/>
                <a:gd name="T7" fmla="*/ 9 h 87"/>
                <a:gd name="T8" fmla="*/ 46 w 63"/>
                <a:gd name="T9" fmla="*/ 13 h 87"/>
                <a:gd name="T10" fmla="*/ 44 w 63"/>
                <a:gd name="T11" fmla="*/ 18 h 87"/>
                <a:gd name="T12" fmla="*/ 32 w 63"/>
                <a:gd name="T13" fmla="*/ 48 h 87"/>
                <a:gd name="T14" fmla="*/ 21 w 63"/>
                <a:gd name="T15" fmla="*/ 16 h 87"/>
                <a:gd name="T16" fmla="*/ 19 w 63"/>
                <a:gd name="T17" fmla="*/ 12 h 87"/>
                <a:gd name="T18" fmla="*/ 19 w 63"/>
                <a:gd name="T19" fmla="*/ 8 h 87"/>
                <a:gd name="T20" fmla="*/ 19 w 63"/>
                <a:gd name="T21" fmla="*/ 6 h 87"/>
                <a:gd name="T22" fmla="*/ 21 w 63"/>
                <a:gd name="T23" fmla="*/ 4 h 87"/>
                <a:gd name="T24" fmla="*/ 25 w 63"/>
                <a:gd name="T25" fmla="*/ 3 h 87"/>
                <a:gd name="T26" fmla="*/ 25 w 63"/>
                <a:gd name="T27" fmla="*/ 0 h 87"/>
                <a:gd name="T28" fmla="*/ 0 w 63"/>
                <a:gd name="T29" fmla="*/ 0 h 87"/>
                <a:gd name="T30" fmla="*/ 0 w 63"/>
                <a:gd name="T31" fmla="*/ 3 h 87"/>
                <a:gd name="T32" fmla="*/ 3 w 63"/>
                <a:gd name="T33" fmla="*/ 4 h 87"/>
                <a:gd name="T34" fmla="*/ 6 w 63"/>
                <a:gd name="T35" fmla="*/ 7 h 87"/>
                <a:gd name="T36" fmla="*/ 8 w 63"/>
                <a:gd name="T37" fmla="*/ 13 h 87"/>
                <a:gd name="T38" fmla="*/ 26 w 63"/>
                <a:gd name="T39" fmla="*/ 61 h 87"/>
                <a:gd name="T40" fmla="*/ 21 w 63"/>
                <a:gd name="T41" fmla="*/ 70 h 87"/>
                <a:gd name="T42" fmla="*/ 17 w 63"/>
                <a:gd name="T43" fmla="*/ 75 h 87"/>
                <a:gd name="T44" fmla="*/ 14 w 63"/>
                <a:gd name="T45" fmla="*/ 78 h 87"/>
                <a:gd name="T46" fmla="*/ 11 w 63"/>
                <a:gd name="T47" fmla="*/ 78 h 87"/>
                <a:gd name="T48" fmla="*/ 8 w 63"/>
                <a:gd name="T49" fmla="*/ 77 h 87"/>
                <a:gd name="T50" fmla="*/ 6 w 63"/>
                <a:gd name="T51" fmla="*/ 74 h 87"/>
                <a:gd name="T52" fmla="*/ 0 w 63"/>
                <a:gd name="T53" fmla="*/ 74 h 87"/>
                <a:gd name="T54" fmla="*/ 0 w 63"/>
                <a:gd name="T55" fmla="*/ 86 h 87"/>
                <a:gd name="T56" fmla="*/ 8 w 63"/>
                <a:gd name="T57" fmla="*/ 87 h 87"/>
                <a:gd name="T58" fmla="*/ 17 w 63"/>
                <a:gd name="T59" fmla="*/ 84 h 87"/>
                <a:gd name="T60" fmla="*/ 24 w 63"/>
                <a:gd name="T61" fmla="*/ 77 h 87"/>
                <a:gd name="T62" fmla="*/ 31 w 63"/>
                <a:gd name="T63" fmla="*/ 65 h 87"/>
                <a:gd name="T64" fmla="*/ 54 w 63"/>
                <a:gd name="T65" fmla="*/ 14 h 87"/>
                <a:gd name="T66" fmla="*/ 57 w 63"/>
                <a:gd name="T67" fmla="*/ 8 h 87"/>
                <a:gd name="T68" fmla="*/ 60 w 63"/>
                <a:gd name="T69" fmla="*/ 4 h 87"/>
                <a:gd name="T70" fmla="*/ 63 w 63"/>
                <a:gd name="T71" fmla="*/ 3 h 87"/>
                <a:gd name="T72" fmla="*/ 63 w 63"/>
                <a:gd name="T73" fmla="*/ 0 h 87"/>
                <a:gd name="T74" fmla="*/ 40 w 63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87">
                  <a:moveTo>
                    <a:pt x="40" y="0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4" y="4"/>
                    <a:pt x="45" y="5"/>
                  </a:cubicBezTo>
                  <a:cubicBezTo>
                    <a:pt x="46" y="6"/>
                    <a:pt x="46" y="7"/>
                    <a:pt x="46" y="9"/>
                  </a:cubicBezTo>
                  <a:cubicBezTo>
                    <a:pt x="46" y="10"/>
                    <a:pt x="46" y="12"/>
                    <a:pt x="46" y="13"/>
                  </a:cubicBezTo>
                  <a:cubicBezTo>
                    <a:pt x="45" y="14"/>
                    <a:pt x="45" y="16"/>
                    <a:pt x="44" y="1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5"/>
                    <a:pt x="20" y="13"/>
                    <a:pt x="19" y="12"/>
                  </a:cubicBezTo>
                  <a:cubicBezTo>
                    <a:pt x="19" y="11"/>
                    <a:pt x="19" y="10"/>
                    <a:pt x="19" y="8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20" y="5"/>
                    <a:pt x="20" y="5"/>
                    <a:pt x="21" y="4"/>
                  </a:cubicBezTo>
                  <a:cubicBezTo>
                    <a:pt x="22" y="4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6" y="8"/>
                    <a:pt x="7" y="10"/>
                    <a:pt x="8" y="13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4" y="64"/>
                    <a:pt x="23" y="67"/>
                    <a:pt x="21" y="70"/>
                  </a:cubicBezTo>
                  <a:cubicBezTo>
                    <a:pt x="20" y="72"/>
                    <a:pt x="18" y="74"/>
                    <a:pt x="17" y="75"/>
                  </a:cubicBezTo>
                  <a:cubicBezTo>
                    <a:pt x="16" y="76"/>
                    <a:pt x="15" y="77"/>
                    <a:pt x="14" y="78"/>
                  </a:cubicBezTo>
                  <a:cubicBezTo>
                    <a:pt x="13" y="78"/>
                    <a:pt x="12" y="78"/>
                    <a:pt x="11" y="78"/>
                  </a:cubicBezTo>
                  <a:cubicBezTo>
                    <a:pt x="10" y="78"/>
                    <a:pt x="8" y="78"/>
                    <a:pt x="8" y="77"/>
                  </a:cubicBezTo>
                  <a:cubicBezTo>
                    <a:pt x="7" y="77"/>
                    <a:pt x="6" y="75"/>
                    <a:pt x="6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" y="87"/>
                    <a:pt x="6" y="87"/>
                    <a:pt x="8" y="87"/>
                  </a:cubicBezTo>
                  <a:cubicBezTo>
                    <a:pt x="12" y="87"/>
                    <a:pt x="15" y="86"/>
                    <a:pt x="17" y="84"/>
                  </a:cubicBezTo>
                  <a:cubicBezTo>
                    <a:pt x="20" y="83"/>
                    <a:pt x="22" y="80"/>
                    <a:pt x="24" y="77"/>
                  </a:cubicBezTo>
                  <a:cubicBezTo>
                    <a:pt x="27" y="74"/>
                    <a:pt x="29" y="70"/>
                    <a:pt x="31" y="6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1"/>
                    <a:pt x="56" y="9"/>
                    <a:pt x="57" y="8"/>
                  </a:cubicBezTo>
                  <a:cubicBezTo>
                    <a:pt x="58" y="6"/>
                    <a:pt x="59" y="5"/>
                    <a:pt x="60" y="4"/>
                  </a:cubicBezTo>
                  <a:cubicBezTo>
                    <a:pt x="60" y="4"/>
                    <a:pt x="62" y="3"/>
                    <a:pt x="63" y="3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338665" y="3808167"/>
            <a:ext cx="9053732" cy="895350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SECTION HEADER HERE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339781" y="4703517"/>
            <a:ext cx="5419185" cy="1015623"/>
          </a:xfrm>
        </p:spPr>
        <p:txBody>
          <a:bodyPr>
            <a:normAutofit/>
          </a:bodyPr>
          <a:lstStyle/>
          <a:p>
            <a:pPr lvl="0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Supporting text here.</a:t>
            </a:r>
          </a:p>
          <a:p>
            <a:pPr lvl="0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When you copy &amp; paste, choose "keep text only" option.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1337550" y="2030590"/>
            <a:ext cx="1773950" cy="188591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-15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pc="-1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2" name="等腰三角形 241">
            <a:extLst>
              <a:ext uri="{FF2B5EF4-FFF2-40B4-BE49-F238E27FC236}">
                <a16:creationId xmlns:a16="http://schemas.microsoft.com/office/drawing/2014/main" id="{D7D5F627-435F-420C-BC11-4F95E89E895A}"/>
              </a:ext>
            </a:extLst>
          </p:cNvPr>
          <p:cNvSpPr/>
          <p:nvPr/>
        </p:nvSpPr>
        <p:spPr>
          <a:xfrm flipV="1">
            <a:off x="3490573" y="2030590"/>
            <a:ext cx="258540" cy="17779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44" name="直接连接符 243">
            <a:extLst>
              <a:ext uri="{FF2B5EF4-FFF2-40B4-BE49-F238E27FC236}">
                <a16:creationId xmlns:a16="http://schemas.microsoft.com/office/drawing/2014/main" id="{E568AFE0-6B14-4AD6-8367-8A1246378C40}"/>
              </a:ext>
            </a:extLst>
          </p:cNvPr>
          <p:cNvCxnSpPr>
            <a:cxnSpLocks/>
          </p:cNvCxnSpPr>
          <p:nvPr/>
        </p:nvCxnSpPr>
        <p:spPr>
          <a:xfrm flipH="1">
            <a:off x="8055056" y="4366744"/>
            <a:ext cx="41369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椭圆 245">
            <a:extLst>
              <a:ext uri="{FF2B5EF4-FFF2-40B4-BE49-F238E27FC236}">
                <a16:creationId xmlns:a16="http://schemas.microsoft.com/office/drawing/2014/main" id="{0C8535DC-9822-4681-BB8C-FE7483364526}"/>
              </a:ext>
            </a:extLst>
          </p:cNvPr>
          <p:cNvSpPr/>
          <p:nvPr/>
        </p:nvSpPr>
        <p:spPr>
          <a:xfrm>
            <a:off x="7992256" y="4331248"/>
            <a:ext cx="70993" cy="709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8" name="组合 247">
            <a:extLst>
              <a:ext uri="{FF2B5EF4-FFF2-40B4-BE49-F238E27FC236}">
                <a16:creationId xmlns:a16="http://schemas.microsoft.com/office/drawing/2014/main" id="{6AA16AD9-5396-44AF-B249-9F7BE77B1806}"/>
              </a:ext>
            </a:extLst>
          </p:cNvPr>
          <p:cNvGrpSpPr/>
          <p:nvPr/>
        </p:nvGrpSpPr>
        <p:grpSpPr>
          <a:xfrm>
            <a:off x="9840307" y="546890"/>
            <a:ext cx="1680181" cy="473716"/>
            <a:chOff x="9957890" y="476452"/>
            <a:chExt cx="1682479" cy="474364"/>
          </a:xfrm>
        </p:grpSpPr>
        <p:grpSp>
          <p:nvGrpSpPr>
            <p:cNvPr id="249" name="组合 248">
              <a:extLst>
                <a:ext uri="{FF2B5EF4-FFF2-40B4-BE49-F238E27FC236}">
                  <a16:creationId xmlns:a16="http://schemas.microsoft.com/office/drawing/2014/main" id="{232FCA86-5C24-4339-88D1-054716AD1A3B}"/>
                </a:ext>
              </a:extLst>
            </p:cNvPr>
            <p:cNvGrpSpPr/>
            <p:nvPr/>
          </p:nvGrpSpPr>
          <p:grpSpPr>
            <a:xfrm>
              <a:off x="10525270" y="488254"/>
              <a:ext cx="256247" cy="303225"/>
              <a:chOff x="4859338" y="3143252"/>
              <a:chExt cx="1047750" cy="1239838"/>
            </a:xfrm>
            <a:solidFill>
              <a:schemeClr val="bg1"/>
            </a:solidFill>
          </p:grpSpPr>
          <p:sp>
            <p:nvSpPr>
              <p:cNvPr id="361" name="任意多边形: 形状 360">
                <a:extLst>
                  <a:ext uri="{FF2B5EF4-FFF2-40B4-BE49-F238E27FC236}">
                    <a16:creationId xmlns:a16="http://schemas.microsoft.com/office/drawing/2014/main" id="{735C62EA-E460-4F92-9C98-061083BF8A96}"/>
                  </a:ext>
                </a:extLst>
              </p:cNvPr>
              <p:cNvSpPr/>
              <p:nvPr/>
            </p:nvSpPr>
            <p:spPr bwMode="auto">
              <a:xfrm>
                <a:off x="4859338" y="3451227"/>
                <a:ext cx="1001713" cy="931863"/>
              </a:xfrm>
              <a:custGeom>
                <a:avLst/>
                <a:gdLst>
                  <a:gd name="T0" fmla="*/ 99 w 154"/>
                  <a:gd name="T1" fmla="*/ 70 h 142"/>
                  <a:gd name="T2" fmla="*/ 96 w 154"/>
                  <a:gd name="T3" fmla="*/ 100 h 142"/>
                  <a:gd name="T4" fmla="*/ 82 w 154"/>
                  <a:gd name="T5" fmla="*/ 92 h 142"/>
                  <a:gd name="T6" fmla="*/ 94 w 154"/>
                  <a:gd name="T7" fmla="*/ 71 h 142"/>
                  <a:gd name="T8" fmla="*/ 87 w 154"/>
                  <a:gd name="T9" fmla="*/ 67 h 142"/>
                  <a:gd name="T10" fmla="*/ 87 w 154"/>
                  <a:gd name="T11" fmla="*/ 59 h 142"/>
                  <a:gd name="T12" fmla="*/ 112 w 154"/>
                  <a:gd name="T13" fmla="*/ 31 h 142"/>
                  <a:gd name="T14" fmla="*/ 101 w 154"/>
                  <a:gd name="T15" fmla="*/ 24 h 142"/>
                  <a:gd name="T16" fmla="*/ 79 w 154"/>
                  <a:gd name="T17" fmla="*/ 44 h 142"/>
                  <a:gd name="T18" fmla="*/ 79 w 154"/>
                  <a:gd name="T19" fmla="*/ 31 h 142"/>
                  <a:gd name="T20" fmla="*/ 104 w 154"/>
                  <a:gd name="T21" fmla="*/ 13 h 142"/>
                  <a:gd name="T22" fmla="*/ 107 w 154"/>
                  <a:gd name="T23" fmla="*/ 0 h 142"/>
                  <a:gd name="T24" fmla="*/ 45 w 154"/>
                  <a:gd name="T25" fmla="*/ 28 h 142"/>
                  <a:gd name="T26" fmla="*/ 42 w 154"/>
                  <a:gd name="T27" fmla="*/ 36 h 142"/>
                  <a:gd name="T28" fmla="*/ 64 w 154"/>
                  <a:gd name="T29" fmla="*/ 38 h 142"/>
                  <a:gd name="T30" fmla="*/ 72 w 154"/>
                  <a:gd name="T31" fmla="*/ 57 h 142"/>
                  <a:gd name="T32" fmla="*/ 55 w 154"/>
                  <a:gd name="T33" fmla="*/ 64 h 142"/>
                  <a:gd name="T34" fmla="*/ 70 w 154"/>
                  <a:gd name="T35" fmla="*/ 68 h 142"/>
                  <a:gd name="T36" fmla="*/ 70 w 154"/>
                  <a:gd name="T37" fmla="*/ 80 h 142"/>
                  <a:gd name="T38" fmla="*/ 24 w 154"/>
                  <a:gd name="T39" fmla="*/ 120 h 142"/>
                  <a:gd name="T40" fmla="*/ 0 w 154"/>
                  <a:gd name="T41" fmla="*/ 128 h 142"/>
                  <a:gd name="T42" fmla="*/ 21 w 154"/>
                  <a:gd name="T43" fmla="*/ 137 h 142"/>
                  <a:gd name="T44" fmla="*/ 66 w 154"/>
                  <a:gd name="T45" fmla="*/ 89 h 142"/>
                  <a:gd name="T46" fmla="*/ 64 w 154"/>
                  <a:gd name="T47" fmla="*/ 105 h 142"/>
                  <a:gd name="T48" fmla="*/ 32 w 154"/>
                  <a:gd name="T49" fmla="*/ 135 h 142"/>
                  <a:gd name="T50" fmla="*/ 44 w 154"/>
                  <a:gd name="T51" fmla="*/ 135 h 142"/>
                  <a:gd name="T52" fmla="*/ 68 w 154"/>
                  <a:gd name="T53" fmla="*/ 109 h 142"/>
                  <a:gd name="T54" fmla="*/ 61 w 154"/>
                  <a:gd name="T55" fmla="*/ 126 h 142"/>
                  <a:gd name="T56" fmla="*/ 83 w 154"/>
                  <a:gd name="T57" fmla="*/ 132 h 142"/>
                  <a:gd name="T58" fmla="*/ 84 w 154"/>
                  <a:gd name="T59" fmla="*/ 108 h 142"/>
                  <a:gd name="T60" fmla="*/ 105 w 154"/>
                  <a:gd name="T61" fmla="*/ 117 h 142"/>
                  <a:gd name="T62" fmla="*/ 117 w 154"/>
                  <a:gd name="T63" fmla="*/ 87 h 142"/>
                  <a:gd name="T64" fmla="*/ 130 w 154"/>
                  <a:gd name="T65" fmla="*/ 82 h 142"/>
                  <a:gd name="T66" fmla="*/ 128 w 154"/>
                  <a:gd name="T67" fmla="*/ 118 h 142"/>
                  <a:gd name="T68" fmla="*/ 139 w 154"/>
                  <a:gd name="T69" fmla="*/ 115 h 142"/>
                  <a:gd name="T70" fmla="*/ 134 w 154"/>
                  <a:gd name="T71" fmla="*/ 78 h 142"/>
                  <a:gd name="T72" fmla="*/ 150 w 154"/>
                  <a:gd name="T73" fmla="*/ 65 h 142"/>
                  <a:gd name="T74" fmla="*/ 154 w 154"/>
                  <a:gd name="T75" fmla="*/ 52 h 142"/>
                  <a:gd name="T76" fmla="*/ 113 w 154"/>
                  <a:gd name="T77" fmla="*/ 84 h 142"/>
                  <a:gd name="T78" fmla="*/ 99 w 154"/>
                  <a:gd name="T79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4" h="142">
                    <a:moveTo>
                      <a:pt x="99" y="70"/>
                    </a:moveTo>
                    <a:cubicBezTo>
                      <a:pt x="96" y="100"/>
                      <a:pt x="96" y="100"/>
                      <a:pt x="96" y="100"/>
                    </a:cubicBezTo>
                    <a:cubicBezTo>
                      <a:pt x="92" y="97"/>
                      <a:pt x="86" y="98"/>
                      <a:pt x="82" y="92"/>
                    </a:cubicBezTo>
                    <a:cubicBezTo>
                      <a:pt x="81" y="80"/>
                      <a:pt x="82" y="72"/>
                      <a:pt x="94" y="71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100" y="55"/>
                      <a:pt x="90" y="43"/>
                      <a:pt x="112" y="31"/>
                    </a:cubicBezTo>
                    <a:cubicBezTo>
                      <a:pt x="111" y="24"/>
                      <a:pt x="108" y="22"/>
                      <a:pt x="101" y="24"/>
                    </a:cubicBezTo>
                    <a:cubicBezTo>
                      <a:pt x="90" y="27"/>
                      <a:pt x="100" y="57"/>
                      <a:pt x="79" y="44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84" y="24"/>
                      <a:pt x="92" y="18"/>
                      <a:pt x="104" y="13"/>
                    </a:cubicBezTo>
                    <a:cubicBezTo>
                      <a:pt x="107" y="8"/>
                      <a:pt x="109" y="5"/>
                      <a:pt x="107" y="0"/>
                    </a:cubicBezTo>
                    <a:cubicBezTo>
                      <a:pt x="91" y="14"/>
                      <a:pt x="62" y="33"/>
                      <a:pt x="45" y="28"/>
                    </a:cubicBezTo>
                    <a:cubicBezTo>
                      <a:pt x="42" y="28"/>
                      <a:pt x="42" y="33"/>
                      <a:pt x="42" y="36"/>
                    </a:cubicBezTo>
                    <a:cubicBezTo>
                      <a:pt x="46" y="50"/>
                      <a:pt x="58" y="40"/>
                      <a:pt x="64" y="38"/>
                    </a:cubicBezTo>
                    <a:cubicBezTo>
                      <a:pt x="61" y="53"/>
                      <a:pt x="74" y="44"/>
                      <a:pt x="72" y="57"/>
                    </a:cubicBezTo>
                    <a:cubicBezTo>
                      <a:pt x="65" y="59"/>
                      <a:pt x="54" y="56"/>
                      <a:pt x="55" y="64"/>
                    </a:cubicBezTo>
                    <a:cubicBezTo>
                      <a:pt x="56" y="74"/>
                      <a:pt x="65" y="66"/>
                      <a:pt x="70" y="68"/>
                    </a:cubicBezTo>
                    <a:cubicBezTo>
                      <a:pt x="72" y="72"/>
                      <a:pt x="70" y="76"/>
                      <a:pt x="70" y="80"/>
                    </a:cubicBezTo>
                    <a:cubicBezTo>
                      <a:pt x="60" y="85"/>
                      <a:pt x="47" y="105"/>
                      <a:pt x="24" y="12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" y="136"/>
                      <a:pt x="10" y="138"/>
                      <a:pt x="21" y="137"/>
                    </a:cubicBezTo>
                    <a:cubicBezTo>
                      <a:pt x="36" y="118"/>
                      <a:pt x="51" y="100"/>
                      <a:pt x="66" y="89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47" y="118"/>
                      <a:pt x="36" y="127"/>
                      <a:pt x="32" y="135"/>
                    </a:cubicBezTo>
                    <a:cubicBezTo>
                      <a:pt x="35" y="142"/>
                      <a:pt x="37" y="139"/>
                      <a:pt x="44" y="135"/>
                    </a:cubicBezTo>
                    <a:cubicBezTo>
                      <a:pt x="51" y="121"/>
                      <a:pt x="58" y="112"/>
                      <a:pt x="68" y="109"/>
                    </a:cubicBezTo>
                    <a:cubicBezTo>
                      <a:pt x="74" y="115"/>
                      <a:pt x="67" y="119"/>
                      <a:pt x="61" y="126"/>
                    </a:cubicBezTo>
                    <a:cubicBezTo>
                      <a:pt x="64" y="136"/>
                      <a:pt x="77" y="134"/>
                      <a:pt x="83" y="132"/>
                    </a:cubicBezTo>
                    <a:cubicBezTo>
                      <a:pt x="86" y="124"/>
                      <a:pt x="86" y="116"/>
                      <a:pt x="84" y="108"/>
                    </a:cubicBezTo>
                    <a:cubicBezTo>
                      <a:pt x="90" y="115"/>
                      <a:pt x="97" y="118"/>
                      <a:pt x="105" y="117"/>
                    </a:cubicBezTo>
                    <a:cubicBezTo>
                      <a:pt x="109" y="106"/>
                      <a:pt x="112" y="99"/>
                      <a:pt x="117" y="87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25" y="97"/>
                      <a:pt x="123" y="110"/>
                      <a:pt x="128" y="118"/>
                    </a:cubicBezTo>
                    <a:cubicBezTo>
                      <a:pt x="131" y="120"/>
                      <a:pt x="136" y="120"/>
                      <a:pt x="139" y="115"/>
                    </a:cubicBezTo>
                    <a:cubicBezTo>
                      <a:pt x="140" y="102"/>
                      <a:pt x="137" y="91"/>
                      <a:pt x="134" y="78"/>
                    </a:cubicBezTo>
                    <a:cubicBezTo>
                      <a:pt x="137" y="71"/>
                      <a:pt x="149" y="74"/>
                      <a:pt x="150" y="65"/>
                    </a:cubicBezTo>
                    <a:cubicBezTo>
                      <a:pt x="154" y="52"/>
                      <a:pt x="154" y="52"/>
                      <a:pt x="154" y="52"/>
                    </a:cubicBezTo>
                    <a:cubicBezTo>
                      <a:pt x="144" y="52"/>
                      <a:pt x="127" y="73"/>
                      <a:pt x="113" y="84"/>
                    </a:cubicBezTo>
                    <a:cubicBezTo>
                      <a:pt x="111" y="73"/>
                      <a:pt x="106" y="68"/>
                      <a:pt x="99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2" name="任意多边形: 形状 361">
                <a:extLst>
                  <a:ext uri="{FF2B5EF4-FFF2-40B4-BE49-F238E27FC236}">
                    <a16:creationId xmlns:a16="http://schemas.microsoft.com/office/drawing/2014/main" id="{D223C3B2-FDED-48B0-BE08-8E32F63FF411}"/>
                  </a:ext>
                </a:extLst>
              </p:cNvPr>
              <p:cNvSpPr/>
              <p:nvPr/>
            </p:nvSpPr>
            <p:spPr bwMode="auto">
              <a:xfrm>
                <a:off x="5405438" y="3143252"/>
                <a:ext cx="241300" cy="295275"/>
              </a:xfrm>
              <a:custGeom>
                <a:avLst/>
                <a:gdLst>
                  <a:gd name="T0" fmla="*/ 0 w 37"/>
                  <a:gd name="T1" fmla="*/ 43 h 45"/>
                  <a:gd name="T2" fmla="*/ 37 w 37"/>
                  <a:gd name="T3" fmla="*/ 24 h 45"/>
                  <a:gd name="T4" fmla="*/ 0 w 37"/>
                  <a:gd name="T5" fmla="*/ 2 h 45"/>
                  <a:gd name="T6" fmla="*/ 0 w 37"/>
                  <a:gd name="T7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5">
                    <a:moveTo>
                      <a:pt x="0" y="43"/>
                    </a:moveTo>
                    <a:cubicBezTo>
                      <a:pt x="25" y="45"/>
                      <a:pt x="33" y="38"/>
                      <a:pt x="37" y="24"/>
                    </a:cubicBezTo>
                    <a:cubicBezTo>
                      <a:pt x="36" y="0"/>
                      <a:pt x="22" y="11"/>
                      <a:pt x="0" y="2"/>
                    </a:cubicBezTo>
                    <a:cubicBezTo>
                      <a:pt x="13" y="24"/>
                      <a:pt x="16" y="33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3" name="任意多边形: 形状 362">
                <a:extLst>
                  <a:ext uri="{FF2B5EF4-FFF2-40B4-BE49-F238E27FC236}">
                    <a16:creationId xmlns:a16="http://schemas.microsoft.com/office/drawing/2014/main" id="{6A53FB82-4F9B-4361-ACB1-2A30A326C03F}"/>
                  </a:ext>
                </a:extLst>
              </p:cNvPr>
              <p:cNvSpPr/>
              <p:nvPr/>
            </p:nvSpPr>
            <p:spPr bwMode="auto">
              <a:xfrm>
                <a:off x="5562600" y="3568702"/>
                <a:ext cx="344488" cy="236538"/>
              </a:xfrm>
              <a:custGeom>
                <a:avLst/>
                <a:gdLst>
                  <a:gd name="T0" fmla="*/ 52 w 53"/>
                  <a:gd name="T1" fmla="*/ 3 h 36"/>
                  <a:gd name="T2" fmla="*/ 39 w 53"/>
                  <a:gd name="T3" fmla="*/ 3 h 36"/>
                  <a:gd name="T4" fmla="*/ 2 w 53"/>
                  <a:gd name="T5" fmla="*/ 28 h 36"/>
                  <a:gd name="T6" fmla="*/ 16 w 53"/>
                  <a:gd name="T7" fmla="*/ 34 h 36"/>
                  <a:gd name="T8" fmla="*/ 44 w 53"/>
                  <a:gd name="T9" fmla="*/ 16 h 36"/>
                  <a:gd name="T10" fmla="*/ 52 w 53"/>
                  <a:gd name="T11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36">
                    <a:moveTo>
                      <a:pt x="52" y="3"/>
                    </a:moveTo>
                    <a:cubicBezTo>
                      <a:pt x="47" y="0"/>
                      <a:pt x="43" y="0"/>
                      <a:pt x="39" y="3"/>
                    </a:cubicBezTo>
                    <a:cubicBezTo>
                      <a:pt x="32" y="11"/>
                      <a:pt x="0" y="26"/>
                      <a:pt x="2" y="28"/>
                    </a:cubicBezTo>
                    <a:cubicBezTo>
                      <a:pt x="1" y="34"/>
                      <a:pt x="5" y="36"/>
                      <a:pt x="16" y="34"/>
                    </a:cubicBezTo>
                    <a:cubicBezTo>
                      <a:pt x="26" y="24"/>
                      <a:pt x="35" y="17"/>
                      <a:pt x="44" y="16"/>
                    </a:cubicBezTo>
                    <a:cubicBezTo>
                      <a:pt x="50" y="12"/>
                      <a:pt x="53" y="8"/>
                      <a:pt x="5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0" name="组合 249">
              <a:extLst>
                <a:ext uri="{FF2B5EF4-FFF2-40B4-BE49-F238E27FC236}">
                  <a16:creationId xmlns:a16="http://schemas.microsoft.com/office/drawing/2014/main" id="{E68B39AC-C676-4A47-B7DC-EE77DF463371}"/>
                </a:ext>
              </a:extLst>
            </p:cNvPr>
            <p:cNvGrpSpPr/>
            <p:nvPr/>
          </p:nvGrpSpPr>
          <p:grpSpPr>
            <a:xfrm>
              <a:off x="10881873" y="549326"/>
              <a:ext cx="186958" cy="226887"/>
              <a:chOff x="6310313" y="3359152"/>
              <a:chExt cx="795338" cy="965200"/>
            </a:xfrm>
            <a:solidFill>
              <a:schemeClr val="bg1"/>
            </a:solidFill>
          </p:grpSpPr>
          <p:sp>
            <p:nvSpPr>
              <p:cNvPr id="359" name="任意多边形: 形状 358">
                <a:extLst>
                  <a:ext uri="{FF2B5EF4-FFF2-40B4-BE49-F238E27FC236}">
                    <a16:creationId xmlns:a16="http://schemas.microsoft.com/office/drawing/2014/main" id="{13FBF081-DFAF-40E4-8D9D-1C40883C034C}"/>
                  </a:ext>
                </a:extLst>
              </p:cNvPr>
              <p:cNvSpPr/>
              <p:nvPr/>
            </p:nvSpPr>
            <p:spPr bwMode="auto">
              <a:xfrm>
                <a:off x="6310313" y="3359152"/>
                <a:ext cx="463550" cy="931863"/>
              </a:xfrm>
              <a:custGeom>
                <a:avLst/>
                <a:gdLst>
                  <a:gd name="T0" fmla="*/ 45 w 71"/>
                  <a:gd name="T1" fmla="*/ 75 h 142"/>
                  <a:gd name="T2" fmla="*/ 32 w 71"/>
                  <a:gd name="T3" fmla="*/ 70 h 142"/>
                  <a:gd name="T4" fmla="*/ 39 w 71"/>
                  <a:gd name="T5" fmla="*/ 59 h 142"/>
                  <a:gd name="T6" fmla="*/ 34 w 71"/>
                  <a:gd name="T7" fmla="*/ 49 h 142"/>
                  <a:gd name="T8" fmla="*/ 65 w 71"/>
                  <a:gd name="T9" fmla="*/ 15 h 142"/>
                  <a:gd name="T10" fmla="*/ 65 w 71"/>
                  <a:gd name="T11" fmla="*/ 0 h 142"/>
                  <a:gd name="T12" fmla="*/ 25 w 71"/>
                  <a:gd name="T13" fmla="*/ 4 h 142"/>
                  <a:gd name="T14" fmla="*/ 26 w 71"/>
                  <a:gd name="T15" fmla="*/ 15 h 142"/>
                  <a:gd name="T16" fmla="*/ 44 w 71"/>
                  <a:gd name="T17" fmla="*/ 16 h 142"/>
                  <a:gd name="T18" fmla="*/ 42 w 71"/>
                  <a:gd name="T19" fmla="*/ 27 h 142"/>
                  <a:gd name="T20" fmla="*/ 25 w 71"/>
                  <a:gd name="T21" fmla="*/ 53 h 142"/>
                  <a:gd name="T22" fmla="*/ 31 w 71"/>
                  <a:gd name="T23" fmla="*/ 61 h 142"/>
                  <a:gd name="T24" fmla="*/ 20 w 71"/>
                  <a:gd name="T25" fmla="*/ 76 h 142"/>
                  <a:gd name="T26" fmla="*/ 34 w 71"/>
                  <a:gd name="T27" fmla="*/ 81 h 142"/>
                  <a:gd name="T28" fmla="*/ 28 w 71"/>
                  <a:gd name="T29" fmla="*/ 91 h 142"/>
                  <a:gd name="T30" fmla="*/ 16 w 71"/>
                  <a:gd name="T31" fmla="*/ 83 h 142"/>
                  <a:gd name="T32" fmla="*/ 15 w 71"/>
                  <a:gd name="T33" fmla="*/ 102 h 142"/>
                  <a:gd name="T34" fmla="*/ 1 w 71"/>
                  <a:gd name="T35" fmla="*/ 101 h 142"/>
                  <a:gd name="T36" fmla="*/ 0 w 71"/>
                  <a:gd name="T37" fmla="*/ 110 h 142"/>
                  <a:gd name="T38" fmla="*/ 7 w 71"/>
                  <a:gd name="T39" fmla="*/ 119 h 142"/>
                  <a:gd name="T40" fmla="*/ 33 w 71"/>
                  <a:gd name="T41" fmla="*/ 137 h 142"/>
                  <a:gd name="T42" fmla="*/ 46 w 71"/>
                  <a:gd name="T43" fmla="*/ 78 h 142"/>
                  <a:gd name="T44" fmla="*/ 45 w 71"/>
                  <a:gd name="T45" fmla="*/ 75 h 142"/>
                  <a:gd name="T46" fmla="*/ 30 w 71"/>
                  <a:gd name="T47" fmla="*/ 128 h 142"/>
                  <a:gd name="T48" fmla="*/ 24 w 71"/>
                  <a:gd name="T49" fmla="*/ 133 h 142"/>
                  <a:gd name="T50" fmla="*/ 22 w 71"/>
                  <a:gd name="T51" fmla="*/ 119 h 142"/>
                  <a:gd name="T52" fmla="*/ 30 w 71"/>
                  <a:gd name="T53" fmla="*/ 111 h 142"/>
                  <a:gd name="T54" fmla="*/ 30 w 71"/>
                  <a:gd name="T55" fmla="*/ 12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142">
                    <a:moveTo>
                      <a:pt x="45" y="75"/>
                    </a:moveTo>
                    <a:cubicBezTo>
                      <a:pt x="40" y="73"/>
                      <a:pt x="31" y="74"/>
                      <a:pt x="32" y="70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4"/>
                      <a:pt x="38" y="51"/>
                      <a:pt x="34" y="49"/>
                    </a:cubicBezTo>
                    <a:cubicBezTo>
                      <a:pt x="38" y="40"/>
                      <a:pt x="50" y="28"/>
                      <a:pt x="65" y="15"/>
                    </a:cubicBezTo>
                    <a:cubicBezTo>
                      <a:pt x="71" y="8"/>
                      <a:pt x="71" y="3"/>
                      <a:pt x="65" y="0"/>
                    </a:cubicBezTo>
                    <a:cubicBezTo>
                      <a:pt x="52" y="7"/>
                      <a:pt x="40" y="2"/>
                      <a:pt x="25" y="4"/>
                    </a:cubicBezTo>
                    <a:cubicBezTo>
                      <a:pt x="24" y="5"/>
                      <a:pt x="23" y="10"/>
                      <a:pt x="26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9" y="19"/>
                      <a:pt x="43" y="23"/>
                      <a:pt x="42" y="27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6"/>
                      <a:pt x="23" y="72"/>
                      <a:pt x="20" y="76"/>
                    </a:cubicBezTo>
                    <a:cubicBezTo>
                      <a:pt x="24" y="78"/>
                      <a:pt x="32" y="77"/>
                      <a:pt x="34" y="8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1" y="92"/>
                      <a:pt x="18" y="89"/>
                      <a:pt x="16" y="83"/>
                    </a:cubicBezTo>
                    <a:cubicBezTo>
                      <a:pt x="9" y="90"/>
                      <a:pt x="9" y="95"/>
                      <a:pt x="15" y="102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10" y="133"/>
                      <a:pt x="18" y="142"/>
                      <a:pt x="33" y="137"/>
                    </a:cubicBezTo>
                    <a:cubicBezTo>
                      <a:pt x="32" y="123"/>
                      <a:pt x="41" y="91"/>
                      <a:pt x="46" y="78"/>
                    </a:cubicBezTo>
                    <a:lnTo>
                      <a:pt x="45" y="75"/>
                    </a:lnTo>
                    <a:close/>
                    <a:moveTo>
                      <a:pt x="30" y="128"/>
                    </a:moveTo>
                    <a:cubicBezTo>
                      <a:pt x="30" y="133"/>
                      <a:pt x="26" y="131"/>
                      <a:pt x="24" y="133"/>
                    </a:cubicBezTo>
                    <a:cubicBezTo>
                      <a:pt x="21" y="130"/>
                      <a:pt x="20" y="126"/>
                      <a:pt x="22" y="119"/>
                    </a:cubicBezTo>
                    <a:cubicBezTo>
                      <a:pt x="26" y="112"/>
                      <a:pt x="28" y="109"/>
                      <a:pt x="30" y="111"/>
                    </a:cubicBezTo>
                    <a:cubicBezTo>
                      <a:pt x="32" y="111"/>
                      <a:pt x="30" y="122"/>
                      <a:pt x="30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0" name="任意多边形: 形状 359">
                <a:extLst>
                  <a:ext uri="{FF2B5EF4-FFF2-40B4-BE49-F238E27FC236}">
                    <a16:creationId xmlns:a16="http://schemas.microsoft.com/office/drawing/2014/main" id="{3C26B103-899C-40DE-A2AB-0C14C49D2201}"/>
                  </a:ext>
                </a:extLst>
              </p:cNvPr>
              <p:cNvSpPr/>
              <p:nvPr/>
            </p:nvSpPr>
            <p:spPr bwMode="auto">
              <a:xfrm>
                <a:off x="6532563" y="3371852"/>
                <a:ext cx="573088" cy="952500"/>
              </a:xfrm>
              <a:custGeom>
                <a:avLst/>
                <a:gdLst>
                  <a:gd name="T0" fmla="*/ 85 w 88"/>
                  <a:gd name="T1" fmla="*/ 19 h 145"/>
                  <a:gd name="T2" fmla="*/ 88 w 88"/>
                  <a:gd name="T3" fmla="*/ 12 h 145"/>
                  <a:gd name="T4" fmla="*/ 79 w 88"/>
                  <a:gd name="T5" fmla="*/ 8 h 145"/>
                  <a:gd name="T6" fmla="*/ 23 w 88"/>
                  <a:gd name="T7" fmla="*/ 28 h 145"/>
                  <a:gd name="T8" fmla="*/ 42 w 88"/>
                  <a:gd name="T9" fmla="*/ 32 h 145"/>
                  <a:gd name="T10" fmla="*/ 41 w 88"/>
                  <a:gd name="T11" fmla="*/ 42 h 145"/>
                  <a:gd name="T12" fmla="*/ 26 w 88"/>
                  <a:gd name="T13" fmla="*/ 47 h 145"/>
                  <a:gd name="T14" fmla="*/ 17 w 88"/>
                  <a:gd name="T15" fmla="*/ 70 h 145"/>
                  <a:gd name="T16" fmla="*/ 27 w 88"/>
                  <a:gd name="T17" fmla="*/ 69 h 145"/>
                  <a:gd name="T18" fmla="*/ 41 w 88"/>
                  <a:gd name="T19" fmla="*/ 46 h 145"/>
                  <a:gd name="T20" fmla="*/ 40 w 88"/>
                  <a:gd name="T21" fmla="*/ 67 h 145"/>
                  <a:gd name="T22" fmla="*/ 25 w 88"/>
                  <a:gd name="T23" fmla="*/ 81 h 145"/>
                  <a:gd name="T24" fmla="*/ 7 w 88"/>
                  <a:gd name="T25" fmla="*/ 106 h 145"/>
                  <a:gd name="T26" fmla="*/ 17 w 88"/>
                  <a:gd name="T27" fmla="*/ 118 h 145"/>
                  <a:gd name="T28" fmla="*/ 25 w 88"/>
                  <a:gd name="T29" fmla="*/ 112 h 145"/>
                  <a:gd name="T30" fmla="*/ 23 w 88"/>
                  <a:gd name="T31" fmla="*/ 98 h 145"/>
                  <a:gd name="T32" fmla="*/ 39 w 88"/>
                  <a:gd name="T33" fmla="*/ 85 h 145"/>
                  <a:gd name="T34" fmla="*/ 32 w 88"/>
                  <a:gd name="T35" fmla="*/ 101 h 145"/>
                  <a:gd name="T36" fmla="*/ 31 w 88"/>
                  <a:gd name="T37" fmla="*/ 124 h 145"/>
                  <a:gd name="T38" fmla="*/ 2 w 88"/>
                  <a:gd name="T39" fmla="*/ 140 h 145"/>
                  <a:gd name="T40" fmla="*/ 17 w 88"/>
                  <a:gd name="T41" fmla="*/ 145 h 145"/>
                  <a:gd name="T42" fmla="*/ 60 w 88"/>
                  <a:gd name="T43" fmla="*/ 123 h 145"/>
                  <a:gd name="T44" fmla="*/ 62 w 88"/>
                  <a:gd name="T45" fmla="*/ 115 h 145"/>
                  <a:gd name="T46" fmla="*/ 47 w 88"/>
                  <a:gd name="T47" fmla="*/ 115 h 145"/>
                  <a:gd name="T48" fmla="*/ 49 w 88"/>
                  <a:gd name="T49" fmla="*/ 88 h 145"/>
                  <a:gd name="T50" fmla="*/ 65 w 88"/>
                  <a:gd name="T51" fmla="*/ 81 h 145"/>
                  <a:gd name="T52" fmla="*/ 58 w 88"/>
                  <a:gd name="T53" fmla="*/ 78 h 145"/>
                  <a:gd name="T54" fmla="*/ 58 w 88"/>
                  <a:gd name="T55" fmla="*/ 58 h 145"/>
                  <a:gd name="T56" fmla="*/ 70 w 88"/>
                  <a:gd name="T57" fmla="*/ 38 h 145"/>
                  <a:gd name="T58" fmla="*/ 53 w 88"/>
                  <a:gd name="T59" fmla="*/ 35 h 145"/>
                  <a:gd name="T60" fmla="*/ 53 w 88"/>
                  <a:gd name="T61" fmla="*/ 26 h 145"/>
                  <a:gd name="T62" fmla="*/ 85 w 88"/>
                  <a:gd name="T63" fmla="*/ 19 h 145"/>
                  <a:gd name="T64" fmla="*/ 54 w 88"/>
                  <a:gd name="T65" fmla="*/ 42 h 145"/>
                  <a:gd name="T66" fmla="*/ 63 w 88"/>
                  <a:gd name="T67" fmla="*/ 42 h 145"/>
                  <a:gd name="T68" fmla="*/ 54 w 88"/>
                  <a:gd name="T69" fmla="*/ 52 h 145"/>
                  <a:gd name="T70" fmla="*/ 54 w 88"/>
                  <a:gd name="T71" fmla="*/ 4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145">
                    <a:moveTo>
                      <a:pt x="85" y="19"/>
                    </a:moveTo>
                    <a:cubicBezTo>
                      <a:pt x="88" y="12"/>
                      <a:pt x="88" y="12"/>
                      <a:pt x="88" y="12"/>
                    </a:cubicBezTo>
                    <a:cubicBezTo>
                      <a:pt x="87" y="2"/>
                      <a:pt x="83" y="0"/>
                      <a:pt x="79" y="8"/>
                    </a:cubicBezTo>
                    <a:cubicBezTo>
                      <a:pt x="76" y="16"/>
                      <a:pt x="34" y="28"/>
                      <a:pt x="23" y="28"/>
                    </a:cubicBezTo>
                    <a:cubicBezTo>
                      <a:pt x="10" y="36"/>
                      <a:pt x="36" y="33"/>
                      <a:pt x="42" y="3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0" y="54"/>
                      <a:pt x="19" y="67"/>
                      <a:pt x="17" y="70"/>
                    </a:cubicBezTo>
                    <a:cubicBezTo>
                      <a:pt x="20" y="72"/>
                      <a:pt x="26" y="72"/>
                      <a:pt x="27" y="69"/>
                    </a:cubicBezTo>
                    <a:cubicBezTo>
                      <a:pt x="28" y="57"/>
                      <a:pt x="33" y="48"/>
                      <a:pt x="41" y="46"/>
                    </a:cubicBezTo>
                    <a:cubicBezTo>
                      <a:pt x="43" y="45"/>
                      <a:pt x="40" y="60"/>
                      <a:pt x="40" y="67"/>
                    </a:cubicBezTo>
                    <a:cubicBezTo>
                      <a:pt x="35" y="68"/>
                      <a:pt x="45" y="72"/>
                      <a:pt x="25" y="81"/>
                    </a:cubicBezTo>
                    <a:cubicBezTo>
                      <a:pt x="27" y="92"/>
                      <a:pt x="13" y="97"/>
                      <a:pt x="7" y="106"/>
                    </a:cubicBezTo>
                    <a:cubicBezTo>
                      <a:pt x="10" y="117"/>
                      <a:pt x="14" y="120"/>
                      <a:pt x="17" y="118"/>
                    </a:cubicBezTo>
                    <a:cubicBezTo>
                      <a:pt x="20" y="120"/>
                      <a:pt x="23" y="118"/>
                      <a:pt x="25" y="112"/>
                    </a:cubicBezTo>
                    <a:cubicBezTo>
                      <a:pt x="19" y="105"/>
                      <a:pt x="19" y="100"/>
                      <a:pt x="23" y="98"/>
                    </a:cubicBezTo>
                    <a:cubicBezTo>
                      <a:pt x="29" y="90"/>
                      <a:pt x="30" y="83"/>
                      <a:pt x="39" y="85"/>
                    </a:cubicBezTo>
                    <a:cubicBezTo>
                      <a:pt x="36" y="91"/>
                      <a:pt x="41" y="99"/>
                      <a:pt x="32" y="101"/>
                    </a:cubicBezTo>
                    <a:cubicBezTo>
                      <a:pt x="27" y="100"/>
                      <a:pt x="32" y="119"/>
                      <a:pt x="31" y="124"/>
                    </a:cubicBezTo>
                    <a:cubicBezTo>
                      <a:pt x="7" y="130"/>
                      <a:pt x="0" y="134"/>
                      <a:pt x="2" y="140"/>
                    </a:cubicBezTo>
                    <a:cubicBezTo>
                      <a:pt x="2" y="145"/>
                      <a:pt x="8" y="144"/>
                      <a:pt x="17" y="145"/>
                    </a:cubicBezTo>
                    <a:cubicBezTo>
                      <a:pt x="30" y="134"/>
                      <a:pt x="41" y="128"/>
                      <a:pt x="60" y="123"/>
                    </a:cubicBezTo>
                    <a:cubicBezTo>
                      <a:pt x="64" y="122"/>
                      <a:pt x="64" y="117"/>
                      <a:pt x="62" y="115"/>
                    </a:cubicBezTo>
                    <a:cubicBezTo>
                      <a:pt x="59" y="111"/>
                      <a:pt x="52" y="115"/>
                      <a:pt x="47" y="115"/>
                    </a:cubicBezTo>
                    <a:cubicBezTo>
                      <a:pt x="51" y="106"/>
                      <a:pt x="46" y="95"/>
                      <a:pt x="49" y="88"/>
                    </a:cubicBezTo>
                    <a:cubicBezTo>
                      <a:pt x="55" y="82"/>
                      <a:pt x="61" y="84"/>
                      <a:pt x="65" y="81"/>
                    </a:cubicBezTo>
                    <a:cubicBezTo>
                      <a:pt x="63" y="80"/>
                      <a:pt x="64" y="76"/>
                      <a:pt x="58" y="78"/>
                    </a:cubicBezTo>
                    <a:cubicBezTo>
                      <a:pt x="56" y="72"/>
                      <a:pt x="63" y="64"/>
                      <a:pt x="58" y="58"/>
                    </a:cubicBezTo>
                    <a:cubicBezTo>
                      <a:pt x="64" y="55"/>
                      <a:pt x="67" y="49"/>
                      <a:pt x="70" y="38"/>
                    </a:cubicBezTo>
                    <a:cubicBezTo>
                      <a:pt x="68" y="31"/>
                      <a:pt x="59" y="36"/>
                      <a:pt x="53" y="35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63" y="26"/>
                      <a:pt x="72" y="19"/>
                      <a:pt x="85" y="19"/>
                    </a:cubicBezTo>
                    <a:close/>
                    <a:moveTo>
                      <a:pt x="54" y="42"/>
                    </a:moveTo>
                    <a:cubicBezTo>
                      <a:pt x="58" y="44"/>
                      <a:pt x="61" y="38"/>
                      <a:pt x="63" y="42"/>
                    </a:cubicBezTo>
                    <a:cubicBezTo>
                      <a:pt x="63" y="46"/>
                      <a:pt x="59" y="52"/>
                      <a:pt x="54" y="52"/>
                    </a:cubicBezTo>
                    <a:cubicBezTo>
                      <a:pt x="54" y="49"/>
                      <a:pt x="55" y="45"/>
                      <a:pt x="5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82F30372-CDAB-4B6A-BBD1-088E22B0CD93}"/>
                </a:ext>
              </a:extLst>
            </p:cNvPr>
            <p:cNvSpPr/>
            <p:nvPr/>
          </p:nvSpPr>
          <p:spPr bwMode="auto">
            <a:xfrm>
              <a:off x="11172967" y="524325"/>
              <a:ext cx="179988" cy="255837"/>
            </a:xfrm>
            <a:custGeom>
              <a:avLst/>
              <a:gdLst>
                <a:gd name="T0" fmla="*/ 43 w 107"/>
                <a:gd name="T1" fmla="*/ 2 h 151"/>
                <a:gd name="T2" fmla="*/ 66 w 107"/>
                <a:gd name="T3" fmla="*/ 15 h 151"/>
                <a:gd name="T4" fmla="*/ 58 w 107"/>
                <a:gd name="T5" fmla="*/ 81 h 151"/>
                <a:gd name="T6" fmla="*/ 76 w 107"/>
                <a:gd name="T7" fmla="*/ 70 h 151"/>
                <a:gd name="T8" fmla="*/ 79 w 107"/>
                <a:gd name="T9" fmla="*/ 58 h 151"/>
                <a:gd name="T10" fmla="*/ 94 w 107"/>
                <a:gd name="T11" fmla="*/ 76 h 151"/>
                <a:gd name="T12" fmla="*/ 59 w 107"/>
                <a:gd name="T13" fmla="*/ 98 h 151"/>
                <a:gd name="T14" fmla="*/ 107 w 107"/>
                <a:gd name="T15" fmla="*/ 144 h 151"/>
                <a:gd name="T16" fmla="*/ 74 w 107"/>
                <a:gd name="T17" fmla="*/ 145 h 151"/>
                <a:gd name="T18" fmla="*/ 53 w 107"/>
                <a:gd name="T19" fmla="*/ 104 h 151"/>
                <a:gd name="T20" fmla="*/ 30 w 107"/>
                <a:gd name="T21" fmla="*/ 136 h 151"/>
                <a:gd name="T22" fmla="*/ 0 w 107"/>
                <a:gd name="T23" fmla="*/ 136 h 151"/>
                <a:gd name="T24" fmla="*/ 41 w 107"/>
                <a:gd name="T25" fmla="*/ 108 h 151"/>
                <a:gd name="T26" fmla="*/ 14 w 107"/>
                <a:gd name="T27" fmla="*/ 115 h 151"/>
                <a:gd name="T28" fmla="*/ 8 w 107"/>
                <a:gd name="T29" fmla="*/ 99 h 151"/>
                <a:gd name="T30" fmla="*/ 45 w 107"/>
                <a:gd name="T31" fmla="*/ 86 h 151"/>
                <a:gd name="T32" fmla="*/ 52 w 107"/>
                <a:gd name="T33" fmla="*/ 29 h 151"/>
                <a:gd name="T34" fmla="*/ 43 w 107"/>
                <a:gd name="T35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" h="151">
                  <a:moveTo>
                    <a:pt x="43" y="2"/>
                  </a:moveTo>
                  <a:cubicBezTo>
                    <a:pt x="53" y="0"/>
                    <a:pt x="60" y="2"/>
                    <a:pt x="66" y="15"/>
                  </a:cubicBezTo>
                  <a:cubicBezTo>
                    <a:pt x="63" y="37"/>
                    <a:pt x="56" y="38"/>
                    <a:pt x="58" y="81"/>
                  </a:cubicBezTo>
                  <a:cubicBezTo>
                    <a:pt x="60" y="83"/>
                    <a:pt x="70" y="78"/>
                    <a:pt x="76" y="70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6" y="58"/>
                    <a:pt x="91" y="64"/>
                    <a:pt x="94" y="76"/>
                  </a:cubicBezTo>
                  <a:cubicBezTo>
                    <a:pt x="81" y="90"/>
                    <a:pt x="54" y="92"/>
                    <a:pt x="59" y="98"/>
                  </a:cubicBezTo>
                  <a:cubicBezTo>
                    <a:pt x="67" y="115"/>
                    <a:pt x="84" y="130"/>
                    <a:pt x="107" y="144"/>
                  </a:cubicBezTo>
                  <a:cubicBezTo>
                    <a:pt x="106" y="151"/>
                    <a:pt x="75" y="148"/>
                    <a:pt x="74" y="145"/>
                  </a:cubicBezTo>
                  <a:cubicBezTo>
                    <a:pt x="65" y="136"/>
                    <a:pt x="61" y="109"/>
                    <a:pt x="53" y="104"/>
                  </a:cubicBezTo>
                  <a:cubicBezTo>
                    <a:pt x="45" y="121"/>
                    <a:pt x="38" y="134"/>
                    <a:pt x="30" y="136"/>
                  </a:cubicBezTo>
                  <a:cubicBezTo>
                    <a:pt x="12" y="141"/>
                    <a:pt x="4" y="139"/>
                    <a:pt x="0" y="136"/>
                  </a:cubicBezTo>
                  <a:cubicBezTo>
                    <a:pt x="13" y="126"/>
                    <a:pt x="29" y="130"/>
                    <a:pt x="41" y="108"/>
                  </a:cubicBezTo>
                  <a:cubicBezTo>
                    <a:pt x="32" y="110"/>
                    <a:pt x="17" y="119"/>
                    <a:pt x="14" y="115"/>
                  </a:cubicBezTo>
                  <a:cubicBezTo>
                    <a:pt x="8" y="112"/>
                    <a:pt x="6" y="106"/>
                    <a:pt x="8" y="99"/>
                  </a:cubicBezTo>
                  <a:cubicBezTo>
                    <a:pt x="17" y="102"/>
                    <a:pt x="29" y="97"/>
                    <a:pt x="45" y="86"/>
                  </a:cubicBezTo>
                  <a:cubicBezTo>
                    <a:pt x="47" y="68"/>
                    <a:pt x="43" y="55"/>
                    <a:pt x="52" y="29"/>
                  </a:cubicBezTo>
                  <a:cubicBezTo>
                    <a:pt x="42" y="16"/>
                    <a:pt x="41" y="9"/>
                    <a:pt x="4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2222A442-FDE4-426F-9C00-CBD67E1FDD5B}"/>
                </a:ext>
              </a:extLst>
            </p:cNvPr>
            <p:cNvSpPr/>
            <p:nvPr/>
          </p:nvSpPr>
          <p:spPr bwMode="auto">
            <a:xfrm>
              <a:off x="11455453" y="501052"/>
              <a:ext cx="184916" cy="302383"/>
            </a:xfrm>
            <a:custGeom>
              <a:avLst/>
              <a:gdLst>
                <a:gd name="T0" fmla="*/ 114 w 119"/>
                <a:gd name="T1" fmla="*/ 42 h 193"/>
                <a:gd name="T2" fmla="*/ 88 w 119"/>
                <a:gd name="T3" fmla="*/ 42 h 193"/>
                <a:gd name="T4" fmla="*/ 88 w 119"/>
                <a:gd name="T5" fmla="*/ 74 h 193"/>
                <a:gd name="T6" fmla="*/ 78 w 119"/>
                <a:gd name="T7" fmla="*/ 58 h 193"/>
                <a:gd name="T8" fmla="*/ 80 w 119"/>
                <a:gd name="T9" fmla="*/ 47 h 193"/>
                <a:gd name="T10" fmla="*/ 94 w 119"/>
                <a:gd name="T11" fmla="*/ 19 h 193"/>
                <a:gd name="T12" fmla="*/ 78 w 119"/>
                <a:gd name="T13" fmla="*/ 1 h 193"/>
                <a:gd name="T14" fmla="*/ 36 w 119"/>
                <a:gd name="T15" fmla="*/ 22 h 193"/>
                <a:gd name="T16" fmla="*/ 44 w 119"/>
                <a:gd name="T17" fmla="*/ 59 h 193"/>
                <a:gd name="T18" fmla="*/ 15 w 119"/>
                <a:gd name="T19" fmla="*/ 55 h 193"/>
                <a:gd name="T20" fmla="*/ 27 w 119"/>
                <a:gd name="T21" fmla="*/ 98 h 193"/>
                <a:gd name="T22" fmla="*/ 22 w 119"/>
                <a:gd name="T23" fmla="*/ 135 h 193"/>
                <a:gd name="T24" fmla="*/ 93 w 119"/>
                <a:gd name="T25" fmla="*/ 83 h 193"/>
                <a:gd name="T26" fmla="*/ 56 w 119"/>
                <a:gd name="T27" fmla="*/ 109 h 193"/>
                <a:gd name="T28" fmla="*/ 67 w 119"/>
                <a:gd name="T29" fmla="*/ 121 h 193"/>
                <a:gd name="T30" fmla="*/ 8 w 119"/>
                <a:gd name="T31" fmla="*/ 151 h 193"/>
                <a:gd name="T32" fmla="*/ 49 w 119"/>
                <a:gd name="T33" fmla="*/ 185 h 193"/>
                <a:gd name="T34" fmla="*/ 71 w 119"/>
                <a:gd name="T35" fmla="*/ 148 h 193"/>
                <a:gd name="T36" fmla="*/ 90 w 119"/>
                <a:gd name="T37" fmla="*/ 124 h 193"/>
                <a:gd name="T38" fmla="*/ 77 w 119"/>
                <a:gd name="T39" fmla="*/ 118 h 193"/>
                <a:gd name="T40" fmla="*/ 115 w 119"/>
                <a:gd name="T41" fmla="*/ 85 h 193"/>
                <a:gd name="T42" fmla="*/ 37 w 119"/>
                <a:gd name="T43" fmla="*/ 110 h 193"/>
                <a:gd name="T44" fmla="*/ 22 w 119"/>
                <a:gd name="T45" fmla="*/ 110 h 193"/>
                <a:gd name="T46" fmla="*/ 37 w 119"/>
                <a:gd name="T47" fmla="*/ 110 h 193"/>
                <a:gd name="T48" fmla="*/ 38 w 119"/>
                <a:gd name="T49" fmla="*/ 92 h 193"/>
                <a:gd name="T50" fmla="*/ 55 w 119"/>
                <a:gd name="T51" fmla="*/ 70 h 193"/>
                <a:gd name="T52" fmla="*/ 53 w 119"/>
                <a:gd name="T53" fmla="*/ 65 h 193"/>
                <a:gd name="T54" fmla="*/ 58 w 119"/>
                <a:gd name="T55" fmla="*/ 62 h 193"/>
                <a:gd name="T56" fmla="*/ 67 w 119"/>
                <a:gd name="T57" fmla="*/ 89 h 193"/>
                <a:gd name="T58" fmla="*/ 71 w 119"/>
                <a:gd name="T59" fmla="*/ 87 h 193"/>
                <a:gd name="T60" fmla="*/ 64 w 119"/>
                <a:gd name="T61" fmla="*/ 80 h 193"/>
                <a:gd name="T62" fmla="*/ 76 w 119"/>
                <a:gd name="T63" fmla="*/ 74 h 193"/>
                <a:gd name="T64" fmla="*/ 56 w 119"/>
                <a:gd name="T65" fmla="*/ 174 h 193"/>
                <a:gd name="T66" fmla="*/ 58 w 119"/>
                <a:gd name="T67" fmla="*/ 14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93">
                  <a:moveTo>
                    <a:pt x="96" y="77"/>
                  </a:moveTo>
                  <a:cubicBezTo>
                    <a:pt x="114" y="42"/>
                    <a:pt x="114" y="42"/>
                    <a:pt x="114" y="42"/>
                  </a:cubicBezTo>
                  <a:cubicBezTo>
                    <a:pt x="119" y="36"/>
                    <a:pt x="118" y="30"/>
                    <a:pt x="113" y="24"/>
                  </a:cubicBezTo>
                  <a:cubicBezTo>
                    <a:pt x="112" y="15"/>
                    <a:pt x="104" y="36"/>
                    <a:pt x="88" y="42"/>
                  </a:cubicBezTo>
                  <a:cubicBezTo>
                    <a:pt x="93" y="51"/>
                    <a:pt x="97" y="49"/>
                    <a:pt x="100" y="45"/>
                  </a:cubicBezTo>
                  <a:cubicBezTo>
                    <a:pt x="102" y="55"/>
                    <a:pt x="92" y="64"/>
                    <a:pt x="88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4" y="15"/>
                    <a:pt x="90" y="0"/>
                    <a:pt x="88" y="4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6" y="15"/>
                    <a:pt x="72" y="36"/>
                    <a:pt x="58" y="44"/>
                  </a:cubicBezTo>
                  <a:cubicBezTo>
                    <a:pt x="51" y="34"/>
                    <a:pt x="39" y="17"/>
                    <a:pt x="36" y="2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7"/>
                    <a:pt x="39" y="47"/>
                    <a:pt x="44" y="59"/>
                  </a:cubicBezTo>
                  <a:cubicBezTo>
                    <a:pt x="43" y="65"/>
                    <a:pt x="40" y="69"/>
                    <a:pt x="34" y="71"/>
                  </a:cubicBezTo>
                  <a:cubicBezTo>
                    <a:pt x="28" y="60"/>
                    <a:pt x="22" y="49"/>
                    <a:pt x="15" y="55"/>
                  </a:cubicBezTo>
                  <a:cubicBezTo>
                    <a:pt x="16" y="54"/>
                    <a:pt x="23" y="71"/>
                    <a:pt x="28" y="87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2"/>
                    <a:pt x="5" y="138"/>
                    <a:pt x="22" y="135"/>
                  </a:cubicBezTo>
                  <a:cubicBezTo>
                    <a:pt x="31" y="124"/>
                    <a:pt x="34" y="114"/>
                    <a:pt x="54" y="104"/>
                  </a:cubicBezTo>
                  <a:cubicBezTo>
                    <a:pt x="68" y="88"/>
                    <a:pt x="91" y="90"/>
                    <a:pt x="93" y="83"/>
                  </a:cubicBezTo>
                  <a:cubicBezTo>
                    <a:pt x="103" y="92"/>
                    <a:pt x="84" y="98"/>
                    <a:pt x="79" y="104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1" y="113"/>
                    <a:pt x="50" y="114"/>
                    <a:pt x="54" y="121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54" y="136"/>
                    <a:pt x="1" y="145"/>
                    <a:pt x="8" y="15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26" y="163"/>
                    <a:pt x="40" y="176"/>
                    <a:pt x="49" y="185"/>
                  </a:cubicBezTo>
                  <a:cubicBezTo>
                    <a:pt x="51" y="192"/>
                    <a:pt x="58" y="193"/>
                    <a:pt x="70" y="182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81" y="146"/>
                    <a:pt x="93" y="149"/>
                    <a:pt x="101" y="141"/>
                  </a:cubicBezTo>
                  <a:cubicBezTo>
                    <a:pt x="101" y="129"/>
                    <a:pt x="97" y="124"/>
                    <a:pt x="90" y="124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84" y="107"/>
                    <a:pt x="93" y="95"/>
                    <a:pt x="107" y="94"/>
                  </a:cubicBezTo>
                  <a:cubicBezTo>
                    <a:pt x="112" y="92"/>
                    <a:pt x="115" y="91"/>
                    <a:pt x="115" y="85"/>
                  </a:cubicBezTo>
                  <a:cubicBezTo>
                    <a:pt x="112" y="79"/>
                    <a:pt x="107" y="73"/>
                    <a:pt x="96" y="77"/>
                  </a:cubicBezTo>
                  <a:close/>
                  <a:moveTo>
                    <a:pt x="37" y="110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17" y="123"/>
                    <a:pt x="16" y="111"/>
                    <a:pt x="22" y="110"/>
                  </a:cubicBezTo>
                  <a:cubicBezTo>
                    <a:pt x="28" y="108"/>
                    <a:pt x="39" y="89"/>
                    <a:pt x="53" y="92"/>
                  </a:cubicBezTo>
                  <a:cubicBezTo>
                    <a:pt x="56" y="97"/>
                    <a:pt x="41" y="102"/>
                    <a:pt x="37" y="110"/>
                  </a:cubicBezTo>
                  <a:close/>
                  <a:moveTo>
                    <a:pt x="50" y="79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30" y="93"/>
                    <a:pt x="29" y="81"/>
                    <a:pt x="35" y="79"/>
                  </a:cubicBezTo>
                  <a:cubicBezTo>
                    <a:pt x="42" y="76"/>
                    <a:pt x="51" y="69"/>
                    <a:pt x="55" y="70"/>
                  </a:cubicBezTo>
                  <a:lnTo>
                    <a:pt x="50" y="79"/>
                  </a:lnTo>
                  <a:close/>
                  <a:moveTo>
                    <a:pt x="53" y="65"/>
                  </a:moveTo>
                  <a:cubicBezTo>
                    <a:pt x="50" y="64"/>
                    <a:pt x="53" y="60"/>
                    <a:pt x="54" y="57"/>
                  </a:cubicBezTo>
                  <a:cubicBezTo>
                    <a:pt x="55" y="56"/>
                    <a:pt x="57" y="60"/>
                    <a:pt x="58" y="62"/>
                  </a:cubicBezTo>
                  <a:cubicBezTo>
                    <a:pt x="56" y="61"/>
                    <a:pt x="56" y="64"/>
                    <a:pt x="53" y="65"/>
                  </a:cubicBezTo>
                  <a:close/>
                  <a:moveTo>
                    <a:pt x="67" y="89"/>
                  </a:moveTo>
                  <a:cubicBezTo>
                    <a:pt x="66" y="89"/>
                    <a:pt x="67" y="86"/>
                    <a:pt x="68" y="84"/>
                  </a:cubicBezTo>
                  <a:cubicBezTo>
                    <a:pt x="69" y="83"/>
                    <a:pt x="70" y="86"/>
                    <a:pt x="71" y="87"/>
                  </a:cubicBezTo>
                  <a:cubicBezTo>
                    <a:pt x="69" y="87"/>
                    <a:pt x="69" y="89"/>
                    <a:pt x="67" y="89"/>
                  </a:cubicBezTo>
                  <a:close/>
                  <a:moveTo>
                    <a:pt x="64" y="80"/>
                  </a:moveTo>
                  <a:cubicBezTo>
                    <a:pt x="59" y="79"/>
                    <a:pt x="66" y="70"/>
                    <a:pt x="66" y="64"/>
                  </a:cubicBezTo>
                  <a:cubicBezTo>
                    <a:pt x="70" y="61"/>
                    <a:pt x="73" y="70"/>
                    <a:pt x="76" y="74"/>
                  </a:cubicBezTo>
                  <a:cubicBezTo>
                    <a:pt x="71" y="73"/>
                    <a:pt x="71" y="80"/>
                    <a:pt x="64" y="80"/>
                  </a:cubicBezTo>
                  <a:close/>
                  <a:moveTo>
                    <a:pt x="56" y="174"/>
                  </a:moveTo>
                  <a:cubicBezTo>
                    <a:pt x="54" y="172"/>
                    <a:pt x="38" y="170"/>
                    <a:pt x="29" y="162"/>
                  </a:cubicBezTo>
                  <a:cubicBezTo>
                    <a:pt x="24" y="152"/>
                    <a:pt x="57" y="142"/>
                    <a:pt x="58" y="149"/>
                  </a:cubicBezTo>
                  <a:cubicBezTo>
                    <a:pt x="62" y="134"/>
                    <a:pt x="63" y="174"/>
                    <a:pt x="56" y="1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6A01DB19-09AA-4FB8-A913-A40BEE17AEA5}"/>
                </a:ext>
              </a:extLst>
            </p:cNvPr>
            <p:cNvSpPr/>
            <p:nvPr/>
          </p:nvSpPr>
          <p:spPr bwMode="auto">
            <a:xfrm>
              <a:off x="9964450" y="481372"/>
              <a:ext cx="457554" cy="462884"/>
            </a:xfrm>
            <a:custGeom>
              <a:avLst/>
              <a:gdLst>
                <a:gd name="T0" fmla="*/ 140 w 272"/>
                <a:gd name="T1" fmla="*/ 264 h 273"/>
                <a:gd name="T2" fmla="*/ 152 w 272"/>
                <a:gd name="T3" fmla="*/ 246 h 273"/>
                <a:gd name="T4" fmla="*/ 108 w 272"/>
                <a:gd name="T5" fmla="*/ 252 h 273"/>
                <a:gd name="T6" fmla="*/ 116 w 272"/>
                <a:gd name="T7" fmla="*/ 250 h 273"/>
                <a:gd name="T8" fmla="*/ 91 w 272"/>
                <a:gd name="T9" fmla="*/ 259 h 273"/>
                <a:gd name="T10" fmla="*/ 183 w 272"/>
                <a:gd name="T11" fmla="*/ 239 h 273"/>
                <a:gd name="T12" fmla="*/ 201 w 272"/>
                <a:gd name="T13" fmla="*/ 231 h 273"/>
                <a:gd name="T14" fmla="*/ 193 w 272"/>
                <a:gd name="T15" fmla="*/ 236 h 273"/>
                <a:gd name="T16" fmla="*/ 220 w 272"/>
                <a:gd name="T17" fmla="*/ 227 h 273"/>
                <a:gd name="T18" fmla="*/ 217 w 272"/>
                <a:gd name="T19" fmla="*/ 227 h 273"/>
                <a:gd name="T20" fmla="*/ 48 w 272"/>
                <a:gd name="T21" fmla="*/ 225 h 273"/>
                <a:gd name="T22" fmla="*/ 216 w 272"/>
                <a:gd name="T23" fmla="*/ 215 h 273"/>
                <a:gd name="T24" fmla="*/ 236 w 272"/>
                <a:gd name="T25" fmla="*/ 219 h 273"/>
                <a:gd name="T26" fmla="*/ 224 w 272"/>
                <a:gd name="T27" fmla="*/ 203 h 273"/>
                <a:gd name="T28" fmla="*/ 48 w 272"/>
                <a:gd name="T29" fmla="*/ 197 h 273"/>
                <a:gd name="T30" fmla="*/ 31 w 272"/>
                <a:gd name="T31" fmla="*/ 184 h 273"/>
                <a:gd name="T32" fmla="*/ 39 w 272"/>
                <a:gd name="T33" fmla="*/ 176 h 273"/>
                <a:gd name="T34" fmla="*/ 251 w 272"/>
                <a:gd name="T35" fmla="*/ 181 h 273"/>
                <a:gd name="T36" fmla="*/ 64 w 272"/>
                <a:gd name="T37" fmla="*/ 65 h 273"/>
                <a:gd name="T38" fmla="*/ 35 w 272"/>
                <a:gd name="T39" fmla="*/ 134 h 273"/>
                <a:gd name="T40" fmla="*/ 28 w 272"/>
                <a:gd name="T41" fmla="*/ 131 h 273"/>
                <a:gd name="T42" fmla="*/ 12 w 272"/>
                <a:gd name="T43" fmla="*/ 123 h 273"/>
                <a:gd name="T44" fmla="*/ 258 w 272"/>
                <a:gd name="T45" fmla="*/ 115 h 273"/>
                <a:gd name="T46" fmla="*/ 262 w 272"/>
                <a:gd name="T47" fmla="*/ 125 h 273"/>
                <a:gd name="T48" fmla="*/ 245 w 272"/>
                <a:gd name="T49" fmla="*/ 113 h 273"/>
                <a:gd name="T50" fmla="*/ 23 w 272"/>
                <a:gd name="T51" fmla="*/ 99 h 273"/>
                <a:gd name="T52" fmla="*/ 16 w 272"/>
                <a:gd name="T53" fmla="*/ 121 h 273"/>
                <a:gd name="T54" fmla="*/ 22 w 272"/>
                <a:gd name="T55" fmla="*/ 147 h 273"/>
                <a:gd name="T56" fmla="*/ 22 w 272"/>
                <a:gd name="T57" fmla="*/ 144 h 273"/>
                <a:gd name="T58" fmla="*/ 22 w 272"/>
                <a:gd name="T59" fmla="*/ 114 h 273"/>
                <a:gd name="T60" fmla="*/ 36 w 272"/>
                <a:gd name="T61" fmla="*/ 89 h 273"/>
                <a:gd name="T62" fmla="*/ 27 w 272"/>
                <a:gd name="T63" fmla="*/ 92 h 273"/>
                <a:gd name="T64" fmla="*/ 252 w 272"/>
                <a:gd name="T65" fmla="*/ 76 h 273"/>
                <a:gd name="T66" fmla="*/ 239 w 272"/>
                <a:gd name="T67" fmla="*/ 82 h 273"/>
                <a:gd name="T68" fmla="*/ 25 w 272"/>
                <a:gd name="T69" fmla="*/ 76 h 273"/>
                <a:gd name="T70" fmla="*/ 39 w 272"/>
                <a:gd name="T71" fmla="*/ 70 h 273"/>
                <a:gd name="T72" fmla="*/ 42 w 272"/>
                <a:gd name="T73" fmla="*/ 84 h 273"/>
                <a:gd name="T74" fmla="*/ 37 w 272"/>
                <a:gd name="T75" fmla="*/ 60 h 273"/>
                <a:gd name="T76" fmla="*/ 45 w 272"/>
                <a:gd name="T77" fmla="*/ 57 h 273"/>
                <a:gd name="T78" fmla="*/ 57 w 272"/>
                <a:gd name="T79" fmla="*/ 54 h 273"/>
                <a:gd name="T80" fmla="*/ 50 w 272"/>
                <a:gd name="T81" fmla="*/ 44 h 273"/>
                <a:gd name="T82" fmla="*/ 211 w 272"/>
                <a:gd name="T83" fmla="*/ 48 h 273"/>
                <a:gd name="T84" fmla="*/ 217 w 272"/>
                <a:gd name="T85" fmla="*/ 48 h 273"/>
                <a:gd name="T86" fmla="*/ 215 w 272"/>
                <a:gd name="T87" fmla="*/ 40 h 273"/>
                <a:gd name="T88" fmla="*/ 88 w 272"/>
                <a:gd name="T89" fmla="*/ 38 h 273"/>
                <a:gd name="T90" fmla="*/ 210 w 272"/>
                <a:gd name="T91" fmla="*/ 44 h 273"/>
                <a:gd name="T92" fmla="*/ 60 w 272"/>
                <a:gd name="T93" fmla="*/ 37 h 273"/>
                <a:gd name="T94" fmla="*/ 65 w 272"/>
                <a:gd name="T95" fmla="*/ 35 h 273"/>
                <a:gd name="T96" fmla="*/ 62 w 272"/>
                <a:gd name="T97" fmla="*/ 45 h 273"/>
                <a:gd name="T98" fmla="*/ 171 w 272"/>
                <a:gd name="T99" fmla="*/ 23 h 273"/>
                <a:gd name="T100" fmla="*/ 108 w 272"/>
                <a:gd name="T101" fmla="*/ 20 h 273"/>
                <a:gd name="T102" fmla="*/ 78 w 272"/>
                <a:gd name="T103" fmla="*/ 30 h 273"/>
                <a:gd name="T104" fmla="*/ 89 w 272"/>
                <a:gd name="T105" fmla="*/ 32 h 273"/>
                <a:gd name="T106" fmla="*/ 115 w 272"/>
                <a:gd name="T107" fmla="*/ 16 h 273"/>
                <a:gd name="T108" fmla="*/ 162 w 272"/>
                <a:gd name="T109" fmla="*/ 19 h 273"/>
                <a:gd name="T110" fmla="*/ 157 w 272"/>
                <a:gd name="T111" fmla="*/ 34 h 273"/>
                <a:gd name="T112" fmla="*/ 175 w 272"/>
                <a:gd name="T113" fmla="*/ 30 h 273"/>
                <a:gd name="T114" fmla="*/ 168 w 272"/>
                <a:gd name="T115" fmla="*/ 21 h 273"/>
                <a:gd name="T116" fmla="*/ 108 w 272"/>
                <a:gd name="T117" fmla="*/ 15 h 273"/>
                <a:gd name="T118" fmla="*/ 178 w 272"/>
                <a:gd name="T119" fmla="*/ 12 h 273"/>
                <a:gd name="T120" fmla="*/ 136 w 272"/>
                <a:gd name="T121" fmla="*/ 273 h 273"/>
                <a:gd name="T122" fmla="*/ 0 w 272"/>
                <a:gd name="T123" fmla="*/ 13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" h="273">
                  <a:moveTo>
                    <a:pt x="144" y="258"/>
                  </a:moveTo>
                  <a:cubicBezTo>
                    <a:pt x="144" y="247"/>
                    <a:pt x="144" y="247"/>
                    <a:pt x="144" y="247"/>
                  </a:cubicBezTo>
                  <a:cubicBezTo>
                    <a:pt x="148" y="247"/>
                    <a:pt x="148" y="247"/>
                    <a:pt x="148" y="247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48" y="265"/>
                    <a:pt x="145" y="268"/>
                    <a:pt x="142" y="268"/>
                  </a:cubicBezTo>
                  <a:cubicBezTo>
                    <a:pt x="139" y="268"/>
                    <a:pt x="139" y="268"/>
                    <a:pt x="139" y="268"/>
                  </a:cubicBezTo>
                  <a:cubicBezTo>
                    <a:pt x="135" y="268"/>
                    <a:pt x="133" y="264"/>
                    <a:pt x="133" y="260"/>
                  </a:cubicBezTo>
                  <a:cubicBezTo>
                    <a:pt x="133" y="247"/>
                    <a:pt x="133" y="247"/>
                    <a:pt x="133" y="247"/>
                  </a:cubicBezTo>
                  <a:cubicBezTo>
                    <a:pt x="137" y="247"/>
                    <a:pt x="137" y="247"/>
                    <a:pt x="137" y="247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38" y="263"/>
                    <a:pt x="138" y="264"/>
                    <a:pt x="140" y="264"/>
                  </a:cubicBezTo>
                  <a:cubicBezTo>
                    <a:pt x="142" y="264"/>
                    <a:pt x="142" y="264"/>
                    <a:pt x="142" y="264"/>
                  </a:cubicBezTo>
                  <a:cubicBezTo>
                    <a:pt x="143" y="264"/>
                    <a:pt x="143" y="264"/>
                    <a:pt x="144" y="263"/>
                  </a:cubicBezTo>
                  <a:cubicBezTo>
                    <a:pt x="144" y="258"/>
                    <a:pt x="144" y="258"/>
                    <a:pt x="144" y="258"/>
                  </a:cubicBezTo>
                  <a:close/>
                  <a:moveTo>
                    <a:pt x="168" y="264"/>
                  </a:moveTo>
                  <a:cubicBezTo>
                    <a:pt x="165" y="265"/>
                    <a:pt x="165" y="265"/>
                    <a:pt x="165" y="265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7" y="267"/>
                    <a:pt x="157" y="267"/>
                    <a:pt x="157" y="267"/>
                  </a:cubicBezTo>
                  <a:cubicBezTo>
                    <a:pt x="154" y="267"/>
                    <a:pt x="154" y="267"/>
                    <a:pt x="154" y="267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51" y="246"/>
                    <a:pt x="151" y="246"/>
                    <a:pt x="152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5" y="246"/>
                    <a:pt x="160" y="256"/>
                    <a:pt x="163" y="258"/>
                  </a:cubicBezTo>
                  <a:cubicBezTo>
                    <a:pt x="163" y="255"/>
                    <a:pt x="162" y="250"/>
                    <a:pt x="162" y="248"/>
                  </a:cubicBezTo>
                  <a:cubicBezTo>
                    <a:pt x="160" y="242"/>
                    <a:pt x="165" y="243"/>
                    <a:pt x="165" y="246"/>
                  </a:cubicBezTo>
                  <a:cubicBezTo>
                    <a:pt x="166" y="251"/>
                    <a:pt x="168" y="260"/>
                    <a:pt x="168" y="264"/>
                  </a:cubicBezTo>
                  <a:close/>
                  <a:moveTo>
                    <a:pt x="102" y="254"/>
                  </a:moveTo>
                  <a:cubicBezTo>
                    <a:pt x="102" y="255"/>
                    <a:pt x="102" y="255"/>
                    <a:pt x="102" y="255"/>
                  </a:cubicBezTo>
                  <a:cubicBezTo>
                    <a:pt x="102" y="258"/>
                    <a:pt x="104" y="260"/>
                    <a:pt x="107" y="260"/>
                  </a:cubicBezTo>
                  <a:cubicBezTo>
                    <a:pt x="109" y="260"/>
                    <a:pt x="110" y="259"/>
                    <a:pt x="111" y="257"/>
                  </a:cubicBezTo>
                  <a:cubicBezTo>
                    <a:pt x="107" y="256"/>
                    <a:pt x="107" y="256"/>
                    <a:pt x="107" y="256"/>
                  </a:cubicBezTo>
                  <a:cubicBezTo>
                    <a:pt x="108" y="252"/>
                    <a:pt x="108" y="252"/>
                    <a:pt x="108" y="252"/>
                  </a:cubicBezTo>
                  <a:cubicBezTo>
                    <a:pt x="115" y="254"/>
                    <a:pt x="115" y="254"/>
                    <a:pt x="115" y="254"/>
                  </a:cubicBezTo>
                  <a:cubicBezTo>
                    <a:pt x="112" y="265"/>
                    <a:pt x="112" y="265"/>
                    <a:pt x="112" y="265"/>
                  </a:cubicBezTo>
                  <a:cubicBezTo>
                    <a:pt x="110" y="265"/>
                    <a:pt x="110" y="265"/>
                    <a:pt x="110" y="265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09" y="263"/>
                    <a:pt x="108" y="264"/>
                    <a:pt x="106" y="264"/>
                  </a:cubicBezTo>
                  <a:cubicBezTo>
                    <a:pt x="106" y="264"/>
                    <a:pt x="106" y="264"/>
                    <a:pt x="106" y="264"/>
                  </a:cubicBezTo>
                  <a:cubicBezTo>
                    <a:pt x="102" y="264"/>
                    <a:pt x="98" y="260"/>
                    <a:pt x="98" y="256"/>
                  </a:cubicBezTo>
                  <a:cubicBezTo>
                    <a:pt x="98" y="254"/>
                    <a:pt x="98" y="254"/>
                    <a:pt x="98" y="254"/>
                  </a:cubicBezTo>
                  <a:cubicBezTo>
                    <a:pt x="98" y="249"/>
                    <a:pt x="102" y="243"/>
                    <a:pt x="107" y="243"/>
                  </a:cubicBezTo>
                  <a:cubicBezTo>
                    <a:pt x="109" y="243"/>
                    <a:pt x="109" y="243"/>
                    <a:pt x="109" y="243"/>
                  </a:cubicBezTo>
                  <a:cubicBezTo>
                    <a:pt x="112" y="243"/>
                    <a:pt x="116" y="246"/>
                    <a:pt x="116" y="250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12" y="251"/>
                    <a:pt x="112" y="251"/>
                    <a:pt x="112" y="251"/>
                  </a:cubicBezTo>
                  <a:cubicBezTo>
                    <a:pt x="112" y="249"/>
                    <a:pt x="112" y="249"/>
                    <a:pt x="112" y="249"/>
                  </a:cubicBezTo>
                  <a:cubicBezTo>
                    <a:pt x="112" y="248"/>
                    <a:pt x="110" y="246"/>
                    <a:pt x="108" y="246"/>
                  </a:cubicBezTo>
                  <a:cubicBezTo>
                    <a:pt x="105" y="246"/>
                    <a:pt x="102" y="251"/>
                    <a:pt x="102" y="254"/>
                  </a:cubicBezTo>
                  <a:close/>
                  <a:moveTo>
                    <a:pt x="167" y="243"/>
                  </a:moveTo>
                  <a:cubicBezTo>
                    <a:pt x="173" y="262"/>
                    <a:pt x="173" y="262"/>
                    <a:pt x="173" y="262"/>
                  </a:cubicBezTo>
                  <a:cubicBezTo>
                    <a:pt x="177" y="262"/>
                    <a:pt x="177" y="262"/>
                    <a:pt x="177" y="26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3"/>
                    <a:pt x="167" y="243"/>
                    <a:pt x="167" y="243"/>
                  </a:cubicBezTo>
                  <a:close/>
                  <a:moveTo>
                    <a:pt x="91" y="259"/>
                  </a:moveTo>
                  <a:cubicBezTo>
                    <a:pt x="100" y="240"/>
                    <a:pt x="100" y="240"/>
                    <a:pt x="100" y="240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0" y="236"/>
                    <a:pt x="87" y="234"/>
                    <a:pt x="87" y="234"/>
                  </a:cubicBezTo>
                  <a:cubicBezTo>
                    <a:pt x="86" y="234"/>
                    <a:pt x="78" y="251"/>
                    <a:pt x="78" y="253"/>
                  </a:cubicBezTo>
                  <a:cubicBezTo>
                    <a:pt x="79" y="253"/>
                    <a:pt x="80" y="254"/>
                    <a:pt x="81" y="254"/>
                  </a:cubicBezTo>
                  <a:cubicBezTo>
                    <a:pt x="82" y="254"/>
                    <a:pt x="86" y="243"/>
                    <a:pt x="87" y="242"/>
                  </a:cubicBezTo>
                  <a:cubicBezTo>
                    <a:pt x="88" y="258"/>
                    <a:pt x="88" y="258"/>
                    <a:pt x="88" y="258"/>
                  </a:cubicBezTo>
                  <a:cubicBezTo>
                    <a:pt x="91" y="259"/>
                    <a:pt x="91" y="259"/>
                    <a:pt x="91" y="259"/>
                  </a:cubicBezTo>
                  <a:close/>
                  <a:moveTo>
                    <a:pt x="183" y="239"/>
                  </a:moveTo>
                  <a:cubicBezTo>
                    <a:pt x="183" y="238"/>
                    <a:pt x="183" y="238"/>
                    <a:pt x="183" y="238"/>
                  </a:cubicBezTo>
                  <a:cubicBezTo>
                    <a:pt x="183" y="237"/>
                    <a:pt x="185" y="236"/>
                    <a:pt x="187" y="236"/>
                  </a:cubicBezTo>
                  <a:cubicBezTo>
                    <a:pt x="189" y="257"/>
                    <a:pt x="189" y="257"/>
                    <a:pt x="189" y="257"/>
                  </a:cubicBezTo>
                  <a:cubicBezTo>
                    <a:pt x="189" y="257"/>
                    <a:pt x="188" y="258"/>
                    <a:pt x="187" y="258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185" y="258"/>
                    <a:pt x="173" y="244"/>
                    <a:pt x="172" y="242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83" y="239"/>
                    <a:pt x="183" y="239"/>
                    <a:pt x="183" y="239"/>
                  </a:cubicBezTo>
                  <a:close/>
                  <a:moveTo>
                    <a:pt x="193" y="236"/>
                  </a:moveTo>
                  <a:cubicBezTo>
                    <a:pt x="201" y="231"/>
                    <a:pt x="201" y="231"/>
                    <a:pt x="201" y="231"/>
                  </a:cubicBezTo>
                  <a:cubicBezTo>
                    <a:pt x="201" y="230"/>
                    <a:pt x="200" y="228"/>
                    <a:pt x="198" y="228"/>
                  </a:cubicBezTo>
                  <a:cubicBezTo>
                    <a:pt x="198" y="228"/>
                    <a:pt x="188" y="234"/>
                    <a:pt x="188" y="235"/>
                  </a:cubicBezTo>
                  <a:cubicBezTo>
                    <a:pt x="198" y="253"/>
                    <a:pt x="198" y="253"/>
                    <a:pt x="198" y="253"/>
                  </a:cubicBezTo>
                  <a:cubicBezTo>
                    <a:pt x="210" y="245"/>
                    <a:pt x="210" y="245"/>
                    <a:pt x="210" y="245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0" y="247"/>
                    <a:pt x="200" y="247"/>
                    <a:pt x="200" y="247"/>
                  </a:cubicBezTo>
                  <a:cubicBezTo>
                    <a:pt x="197" y="243"/>
                    <a:pt x="197" y="243"/>
                    <a:pt x="197" y="243"/>
                  </a:cubicBezTo>
                  <a:cubicBezTo>
                    <a:pt x="204" y="238"/>
                    <a:pt x="204" y="238"/>
                    <a:pt x="204" y="238"/>
                  </a:cubicBezTo>
                  <a:cubicBezTo>
                    <a:pt x="203" y="235"/>
                    <a:pt x="203" y="235"/>
                    <a:pt x="203" y="235"/>
                  </a:cubicBezTo>
                  <a:cubicBezTo>
                    <a:pt x="195" y="240"/>
                    <a:pt x="195" y="240"/>
                    <a:pt x="195" y="240"/>
                  </a:cubicBezTo>
                  <a:cubicBezTo>
                    <a:pt x="193" y="236"/>
                    <a:pt x="193" y="236"/>
                    <a:pt x="193" y="236"/>
                  </a:cubicBezTo>
                  <a:close/>
                  <a:moveTo>
                    <a:pt x="74" y="250"/>
                  </a:moveTo>
                  <a:cubicBezTo>
                    <a:pt x="73" y="250"/>
                    <a:pt x="70" y="249"/>
                    <a:pt x="70" y="248"/>
                  </a:cubicBezTo>
                  <a:cubicBezTo>
                    <a:pt x="70" y="248"/>
                    <a:pt x="72" y="245"/>
                    <a:pt x="72" y="244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0" y="241"/>
                    <a:pt x="60" y="241"/>
                    <a:pt x="60" y="241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50"/>
                    <a:pt x="74" y="250"/>
                    <a:pt x="74" y="250"/>
                  </a:cubicBezTo>
                  <a:close/>
                  <a:moveTo>
                    <a:pt x="217" y="227"/>
                  </a:moveTo>
                  <a:cubicBezTo>
                    <a:pt x="220" y="227"/>
                    <a:pt x="220" y="227"/>
                    <a:pt x="220" y="227"/>
                  </a:cubicBezTo>
                  <a:cubicBezTo>
                    <a:pt x="225" y="232"/>
                    <a:pt x="225" y="232"/>
                    <a:pt x="225" y="232"/>
                  </a:cubicBezTo>
                  <a:cubicBezTo>
                    <a:pt x="226" y="232"/>
                    <a:pt x="226" y="232"/>
                    <a:pt x="226" y="232"/>
                  </a:cubicBezTo>
                  <a:cubicBezTo>
                    <a:pt x="225" y="233"/>
                    <a:pt x="224" y="235"/>
                    <a:pt x="223" y="235"/>
                  </a:cubicBezTo>
                  <a:cubicBezTo>
                    <a:pt x="221" y="235"/>
                    <a:pt x="219" y="230"/>
                    <a:pt x="217" y="230"/>
                  </a:cubicBezTo>
                  <a:cubicBezTo>
                    <a:pt x="216" y="230"/>
                    <a:pt x="216" y="230"/>
                    <a:pt x="216" y="230"/>
                  </a:cubicBezTo>
                  <a:cubicBezTo>
                    <a:pt x="215" y="230"/>
                    <a:pt x="213" y="233"/>
                    <a:pt x="212" y="234"/>
                  </a:cubicBezTo>
                  <a:cubicBezTo>
                    <a:pt x="217" y="240"/>
                    <a:pt x="217" y="240"/>
                    <a:pt x="217" y="240"/>
                  </a:cubicBezTo>
                  <a:cubicBezTo>
                    <a:pt x="214" y="242"/>
                    <a:pt x="214" y="242"/>
                    <a:pt x="214" y="242"/>
                  </a:cubicBezTo>
                  <a:cubicBezTo>
                    <a:pt x="201" y="227"/>
                    <a:pt x="201" y="227"/>
                    <a:pt x="201" y="227"/>
                  </a:cubicBezTo>
                  <a:cubicBezTo>
                    <a:pt x="202" y="225"/>
                    <a:pt x="209" y="219"/>
                    <a:pt x="212" y="219"/>
                  </a:cubicBezTo>
                  <a:cubicBezTo>
                    <a:pt x="215" y="219"/>
                    <a:pt x="219" y="223"/>
                    <a:pt x="217" y="227"/>
                  </a:cubicBezTo>
                  <a:close/>
                  <a:moveTo>
                    <a:pt x="57" y="238"/>
                  </a:moveTo>
                  <a:cubicBezTo>
                    <a:pt x="70" y="223"/>
                    <a:pt x="70" y="223"/>
                    <a:pt x="70" y="223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54" y="236"/>
                    <a:pt x="54" y="236"/>
                    <a:pt x="54" y="236"/>
                  </a:cubicBezTo>
                  <a:cubicBezTo>
                    <a:pt x="57" y="238"/>
                    <a:pt x="57" y="238"/>
                    <a:pt x="57" y="238"/>
                  </a:cubicBezTo>
                  <a:close/>
                  <a:moveTo>
                    <a:pt x="51" y="231"/>
                  </a:moveTo>
                  <a:cubicBezTo>
                    <a:pt x="53" y="231"/>
                    <a:pt x="64" y="220"/>
                    <a:pt x="65" y="218"/>
                  </a:cubicBezTo>
                  <a:cubicBezTo>
                    <a:pt x="63" y="216"/>
                    <a:pt x="63" y="216"/>
                    <a:pt x="63" y="216"/>
                  </a:cubicBezTo>
                  <a:cubicBezTo>
                    <a:pt x="60" y="218"/>
                    <a:pt x="52" y="227"/>
                    <a:pt x="50" y="227"/>
                  </a:cubicBezTo>
                  <a:cubicBezTo>
                    <a:pt x="49" y="227"/>
                    <a:pt x="48" y="226"/>
                    <a:pt x="48" y="225"/>
                  </a:cubicBezTo>
                  <a:cubicBezTo>
                    <a:pt x="48" y="225"/>
                    <a:pt x="48" y="225"/>
                    <a:pt x="48" y="225"/>
                  </a:cubicBezTo>
                  <a:cubicBezTo>
                    <a:pt x="48" y="223"/>
                    <a:pt x="50" y="222"/>
                    <a:pt x="51" y="221"/>
                  </a:cubicBezTo>
                  <a:cubicBezTo>
                    <a:pt x="48" y="219"/>
                    <a:pt x="48" y="219"/>
                    <a:pt x="48" y="219"/>
                  </a:cubicBezTo>
                  <a:cubicBezTo>
                    <a:pt x="47" y="220"/>
                    <a:pt x="44" y="223"/>
                    <a:pt x="44" y="225"/>
                  </a:cubicBezTo>
                  <a:cubicBezTo>
                    <a:pt x="44" y="227"/>
                    <a:pt x="47" y="231"/>
                    <a:pt x="50" y="231"/>
                  </a:cubicBezTo>
                  <a:cubicBezTo>
                    <a:pt x="51" y="231"/>
                    <a:pt x="51" y="231"/>
                    <a:pt x="51" y="231"/>
                  </a:cubicBezTo>
                  <a:close/>
                  <a:moveTo>
                    <a:pt x="225" y="211"/>
                  </a:moveTo>
                  <a:cubicBezTo>
                    <a:pt x="227" y="209"/>
                    <a:pt x="227" y="209"/>
                    <a:pt x="227" y="209"/>
                  </a:cubicBezTo>
                  <a:cubicBezTo>
                    <a:pt x="226" y="208"/>
                    <a:pt x="225" y="207"/>
                    <a:pt x="223" y="207"/>
                  </a:cubicBezTo>
                  <a:cubicBezTo>
                    <a:pt x="222" y="207"/>
                    <a:pt x="222" y="207"/>
                    <a:pt x="222" y="207"/>
                  </a:cubicBezTo>
                  <a:cubicBezTo>
                    <a:pt x="219" y="207"/>
                    <a:pt x="216" y="212"/>
                    <a:pt x="216" y="215"/>
                  </a:cubicBezTo>
                  <a:cubicBezTo>
                    <a:pt x="216" y="215"/>
                    <a:pt x="216" y="215"/>
                    <a:pt x="216" y="215"/>
                  </a:cubicBezTo>
                  <a:cubicBezTo>
                    <a:pt x="216" y="219"/>
                    <a:pt x="218" y="221"/>
                    <a:pt x="222" y="221"/>
                  </a:cubicBezTo>
                  <a:cubicBezTo>
                    <a:pt x="223" y="221"/>
                    <a:pt x="223" y="221"/>
                    <a:pt x="223" y="221"/>
                  </a:cubicBezTo>
                  <a:cubicBezTo>
                    <a:pt x="224" y="221"/>
                    <a:pt x="229" y="216"/>
                    <a:pt x="231" y="216"/>
                  </a:cubicBezTo>
                  <a:cubicBezTo>
                    <a:pt x="232" y="216"/>
                    <a:pt x="232" y="217"/>
                    <a:pt x="232" y="218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2" y="221"/>
                    <a:pt x="231" y="223"/>
                    <a:pt x="229" y="223"/>
                  </a:cubicBezTo>
                  <a:cubicBezTo>
                    <a:pt x="228" y="223"/>
                    <a:pt x="228" y="223"/>
                    <a:pt x="226" y="223"/>
                  </a:cubicBezTo>
                  <a:cubicBezTo>
                    <a:pt x="224" y="225"/>
                    <a:pt x="224" y="225"/>
                    <a:pt x="224" y="225"/>
                  </a:cubicBezTo>
                  <a:cubicBezTo>
                    <a:pt x="225" y="226"/>
                    <a:pt x="226" y="227"/>
                    <a:pt x="228" y="227"/>
                  </a:cubicBezTo>
                  <a:cubicBezTo>
                    <a:pt x="229" y="227"/>
                    <a:pt x="229" y="227"/>
                    <a:pt x="229" y="227"/>
                  </a:cubicBezTo>
                  <a:cubicBezTo>
                    <a:pt x="232" y="227"/>
                    <a:pt x="236" y="222"/>
                    <a:pt x="236" y="219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236" y="216"/>
                    <a:pt x="233" y="212"/>
                    <a:pt x="231" y="212"/>
                  </a:cubicBezTo>
                  <a:cubicBezTo>
                    <a:pt x="227" y="212"/>
                    <a:pt x="223" y="217"/>
                    <a:pt x="222" y="217"/>
                  </a:cubicBezTo>
                  <a:cubicBezTo>
                    <a:pt x="221" y="217"/>
                    <a:pt x="221" y="217"/>
                    <a:pt x="221" y="217"/>
                  </a:cubicBezTo>
                  <a:cubicBezTo>
                    <a:pt x="220" y="217"/>
                    <a:pt x="219" y="216"/>
                    <a:pt x="219" y="215"/>
                  </a:cubicBezTo>
                  <a:cubicBezTo>
                    <a:pt x="219" y="213"/>
                    <a:pt x="220" y="212"/>
                    <a:pt x="222" y="211"/>
                  </a:cubicBezTo>
                  <a:cubicBezTo>
                    <a:pt x="225" y="211"/>
                    <a:pt x="225" y="211"/>
                    <a:pt x="225" y="211"/>
                  </a:cubicBezTo>
                  <a:close/>
                  <a:moveTo>
                    <a:pt x="226" y="199"/>
                  </a:moveTo>
                  <a:cubicBezTo>
                    <a:pt x="243" y="211"/>
                    <a:pt x="243" y="211"/>
                    <a:pt x="243" y="211"/>
                  </a:cubicBezTo>
                  <a:cubicBezTo>
                    <a:pt x="242" y="212"/>
                    <a:pt x="241" y="214"/>
                    <a:pt x="241" y="214"/>
                  </a:cubicBezTo>
                  <a:cubicBezTo>
                    <a:pt x="240" y="214"/>
                    <a:pt x="226" y="204"/>
                    <a:pt x="224" y="203"/>
                  </a:cubicBezTo>
                  <a:cubicBezTo>
                    <a:pt x="226" y="199"/>
                    <a:pt x="226" y="199"/>
                    <a:pt x="226" y="199"/>
                  </a:cubicBezTo>
                  <a:close/>
                  <a:moveTo>
                    <a:pt x="43" y="214"/>
                  </a:moveTo>
                  <a:cubicBezTo>
                    <a:pt x="55" y="206"/>
                    <a:pt x="55" y="206"/>
                    <a:pt x="55" y="206"/>
                  </a:cubicBezTo>
                  <a:cubicBezTo>
                    <a:pt x="56" y="209"/>
                    <a:pt x="56" y="209"/>
                    <a:pt x="56" y="209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8" y="218"/>
                    <a:pt x="38" y="218"/>
                    <a:pt x="38" y="218"/>
                  </a:cubicBezTo>
                  <a:cubicBezTo>
                    <a:pt x="44" y="205"/>
                    <a:pt x="44" y="205"/>
                    <a:pt x="44" y="205"/>
                  </a:cubicBezTo>
                  <a:cubicBezTo>
                    <a:pt x="44" y="204"/>
                    <a:pt x="44" y="204"/>
                    <a:pt x="44" y="204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31" y="209"/>
                    <a:pt x="31" y="209"/>
                    <a:pt x="31" y="209"/>
                  </a:cubicBezTo>
                  <a:cubicBezTo>
                    <a:pt x="48" y="197"/>
                    <a:pt x="48" y="197"/>
                    <a:pt x="48" y="197"/>
                  </a:cubicBezTo>
                  <a:cubicBezTo>
                    <a:pt x="49" y="197"/>
                    <a:pt x="51" y="200"/>
                    <a:pt x="51" y="200"/>
                  </a:cubicBezTo>
                  <a:cubicBezTo>
                    <a:pt x="51" y="201"/>
                    <a:pt x="44" y="212"/>
                    <a:pt x="43" y="214"/>
                  </a:cubicBezTo>
                  <a:close/>
                  <a:moveTo>
                    <a:pt x="45" y="205"/>
                  </a:moveTo>
                  <a:cubicBezTo>
                    <a:pt x="45" y="204"/>
                    <a:pt x="44" y="205"/>
                    <a:pt x="45" y="205"/>
                  </a:cubicBezTo>
                  <a:close/>
                  <a:moveTo>
                    <a:pt x="45" y="191"/>
                  </a:moveTo>
                  <a:cubicBezTo>
                    <a:pt x="27" y="201"/>
                    <a:pt x="27" y="201"/>
                    <a:pt x="27" y="201"/>
                  </a:cubicBezTo>
                  <a:cubicBezTo>
                    <a:pt x="28" y="202"/>
                    <a:pt x="29" y="204"/>
                    <a:pt x="29" y="204"/>
                  </a:cubicBezTo>
                  <a:cubicBezTo>
                    <a:pt x="31" y="204"/>
                    <a:pt x="43" y="196"/>
                    <a:pt x="47" y="195"/>
                  </a:cubicBezTo>
                  <a:cubicBezTo>
                    <a:pt x="45" y="191"/>
                    <a:pt x="45" y="191"/>
                    <a:pt x="45" y="191"/>
                  </a:cubicBezTo>
                  <a:close/>
                  <a:moveTo>
                    <a:pt x="38" y="176"/>
                  </a:moveTo>
                  <a:cubicBezTo>
                    <a:pt x="31" y="184"/>
                    <a:pt x="31" y="184"/>
                    <a:pt x="31" y="184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28" y="190"/>
                    <a:pt x="24" y="193"/>
                    <a:pt x="24" y="194"/>
                  </a:cubicBezTo>
                  <a:cubicBezTo>
                    <a:pt x="24" y="194"/>
                    <a:pt x="25" y="197"/>
                    <a:pt x="25" y="198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189"/>
                    <a:pt x="43" y="186"/>
                    <a:pt x="41" y="186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36" y="184"/>
                    <a:pt x="40" y="181"/>
                    <a:pt x="40" y="180"/>
                  </a:cubicBezTo>
                  <a:cubicBezTo>
                    <a:pt x="40" y="180"/>
                    <a:pt x="39" y="177"/>
                    <a:pt x="39" y="176"/>
                  </a:cubicBezTo>
                  <a:cubicBezTo>
                    <a:pt x="38" y="176"/>
                    <a:pt x="38" y="176"/>
                    <a:pt x="38" y="176"/>
                  </a:cubicBezTo>
                  <a:close/>
                  <a:moveTo>
                    <a:pt x="248" y="204"/>
                  </a:moveTo>
                  <a:cubicBezTo>
                    <a:pt x="249" y="200"/>
                    <a:pt x="249" y="200"/>
                    <a:pt x="249" y="200"/>
                  </a:cubicBezTo>
                  <a:cubicBezTo>
                    <a:pt x="234" y="192"/>
                    <a:pt x="234" y="192"/>
                    <a:pt x="234" y="192"/>
                  </a:cubicBezTo>
                  <a:cubicBezTo>
                    <a:pt x="235" y="192"/>
                    <a:pt x="235" y="192"/>
                    <a:pt x="235" y="192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5" y="186"/>
                    <a:pt x="235" y="186"/>
                    <a:pt x="235" y="186"/>
                  </a:cubicBezTo>
                  <a:cubicBezTo>
                    <a:pt x="248" y="185"/>
                    <a:pt x="248" y="185"/>
                    <a:pt x="248" y="185"/>
                  </a:cubicBezTo>
                  <a:cubicBezTo>
                    <a:pt x="248" y="185"/>
                    <a:pt x="254" y="187"/>
                    <a:pt x="255" y="187"/>
                  </a:cubicBezTo>
                  <a:cubicBezTo>
                    <a:pt x="255" y="186"/>
                    <a:pt x="256" y="185"/>
                    <a:pt x="256" y="184"/>
                  </a:cubicBezTo>
                  <a:cubicBezTo>
                    <a:pt x="256" y="183"/>
                    <a:pt x="252" y="182"/>
                    <a:pt x="251" y="181"/>
                  </a:cubicBezTo>
                  <a:cubicBezTo>
                    <a:pt x="248" y="180"/>
                    <a:pt x="249" y="181"/>
                    <a:pt x="246" y="178"/>
                  </a:cubicBezTo>
                  <a:cubicBezTo>
                    <a:pt x="244" y="177"/>
                    <a:pt x="241" y="172"/>
                    <a:pt x="239" y="171"/>
                  </a:cubicBezTo>
                  <a:cubicBezTo>
                    <a:pt x="237" y="175"/>
                    <a:pt x="237" y="175"/>
                    <a:pt x="237" y="175"/>
                  </a:cubicBezTo>
                  <a:cubicBezTo>
                    <a:pt x="245" y="181"/>
                    <a:pt x="245" y="181"/>
                    <a:pt x="245" y="181"/>
                  </a:cubicBezTo>
                  <a:cubicBezTo>
                    <a:pt x="235" y="182"/>
                    <a:pt x="235" y="182"/>
                    <a:pt x="235" y="182"/>
                  </a:cubicBezTo>
                  <a:cubicBezTo>
                    <a:pt x="234" y="183"/>
                    <a:pt x="227" y="199"/>
                    <a:pt x="227" y="199"/>
                  </a:cubicBezTo>
                  <a:cubicBezTo>
                    <a:pt x="227" y="200"/>
                    <a:pt x="229" y="200"/>
                    <a:pt x="230" y="201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48" y="204"/>
                    <a:pt x="248" y="204"/>
                    <a:pt x="248" y="204"/>
                  </a:cubicBezTo>
                  <a:close/>
                  <a:moveTo>
                    <a:pt x="35" y="134"/>
                  </a:moveTo>
                  <a:cubicBezTo>
                    <a:pt x="35" y="106"/>
                    <a:pt x="50" y="80"/>
                    <a:pt x="64" y="65"/>
                  </a:cubicBezTo>
                  <a:cubicBezTo>
                    <a:pt x="72" y="57"/>
                    <a:pt x="80" y="50"/>
                    <a:pt x="92" y="45"/>
                  </a:cubicBezTo>
                  <a:cubicBezTo>
                    <a:pt x="100" y="41"/>
                    <a:pt x="118" y="34"/>
                    <a:pt x="130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72" y="34"/>
                    <a:pt x="198" y="51"/>
                    <a:pt x="212" y="66"/>
                  </a:cubicBezTo>
                  <a:cubicBezTo>
                    <a:pt x="227" y="81"/>
                    <a:pt x="241" y="107"/>
                    <a:pt x="241" y="137"/>
                  </a:cubicBezTo>
                  <a:cubicBezTo>
                    <a:pt x="241" y="168"/>
                    <a:pt x="227" y="193"/>
                    <a:pt x="211" y="208"/>
                  </a:cubicBezTo>
                  <a:cubicBezTo>
                    <a:pt x="203" y="217"/>
                    <a:pt x="194" y="224"/>
                    <a:pt x="182" y="229"/>
                  </a:cubicBezTo>
                  <a:cubicBezTo>
                    <a:pt x="172" y="234"/>
                    <a:pt x="157" y="239"/>
                    <a:pt x="142" y="239"/>
                  </a:cubicBezTo>
                  <a:cubicBezTo>
                    <a:pt x="136" y="239"/>
                    <a:pt x="136" y="239"/>
                    <a:pt x="136" y="239"/>
                  </a:cubicBezTo>
                  <a:cubicBezTo>
                    <a:pt x="81" y="239"/>
                    <a:pt x="35" y="193"/>
                    <a:pt x="35" y="138"/>
                  </a:cubicBezTo>
                  <a:cubicBezTo>
                    <a:pt x="35" y="134"/>
                    <a:pt x="35" y="134"/>
                    <a:pt x="35" y="134"/>
                  </a:cubicBezTo>
                  <a:close/>
                  <a:moveTo>
                    <a:pt x="9" y="141"/>
                  </a:moveTo>
                  <a:cubicBezTo>
                    <a:pt x="9" y="141"/>
                    <a:pt x="8" y="140"/>
                    <a:pt x="8" y="140"/>
                  </a:cubicBezTo>
                  <a:cubicBezTo>
                    <a:pt x="8" y="139"/>
                    <a:pt x="9" y="139"/>
                    <a:pt x="9" y="139"/>
                  </a:cubicBezTo>
                  <a:cubicBezTo>
                    <a:pt x="11" y="139"/>
                    <a:pt x="10" y="139"/>
                    <a:pt x="11" y="140"/>
                  </a:cubicBezTo>
                  <a:cubicBezTo>
                    <a:pt x="9" y="141"/>
                    <a:pt x="10" y="141"/>
                    <a:pt x="9" y="141"/>
                  </a:cubicBezTo>
                  <a:close/>
                  <a:moveTo>
                    <a:pt x="9" y="138"/>
                  </a:moveTo>
                  <a:cubicBezTo>
                    <a:pt x="8" y="138"/>
                    <a:pt x="8" y="137"/>
                    <a:pt x="8" y="136"/>
                  </a:cubicBezTo>
                  <a:cubicBezTo>
                    <a:pt x="8" y="136"/>
                    <a:pt x="9" y="136"/>
                    <a:pt x="9" y="136"/>
                  </a:cubicBezTo>
                  <a:cubicBezTo>
                    <a:pt x="10" y="136"/>
                    <a:pt x="10" y="136"/>
                    <a:pt x="10" y="137"/>
                  </a:cubicBezTo>
                  <a:cubicBezTo>
                    <a:pt x="10" y="137"/>
                    <a:pt x="10" y="138"/>
                    <a:pt x="9" y="138"/>
                  </a:cubicBezTo>
                  <a:close/>
                  <a:moveTo>
                    <a:pt x="28" y="131"/>
                  </a:moveTo>
                  <a:cubicBezTo>
                    <a:pt x="27" y="131"/>
                    <a:pt x="27" y="131"/>
                    <a:pt x="26" y="131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23" y="130"/>
                    <a:pt x="23" y="129"/>
                    <a:pt x="25" y="129"/>
                  </a:cubicBezTo>
                  <a:cubicBezTo>
                    <a:pt x="25" y="129"/>
                    <a:pt x="26" y="130"/>
                    <a:pt x="26" y="130"/>
                  </a:cubicBezTo>
                  <a:cubicBezTo>
                    <a:pt x="27" y="130"/>
                    <a:pt x="29" y="129"/>
                    <a:pt x="29" y="130"/>
                  </a:cubicBezTo>
                  <a:cubicBezTo>
                    <a:pt x="29" y="131"/>
                    <a:pt x="28" y="131"/>
                    <a:pt x="28" y="131"/>
                  </a:cubicBezTo>
                  <a:close/>
                  <a:moveTo>
                    <a:pt x="10" y="123"/>
                  </a:moveTo>
                  <a:cubicBezTo>
                    <a:pt x="10" y="123"/>
                    <a:pt x="9" y="122"/>
                    <a:pt x="9" y="122"/>
                  </a:cubicBezTo>
                  <a:cubicBezTo>
                    <a:pt x="9" y="121"/>
                    <a:pt x="10" y="121"/>
                    <a:pt x="10" y="121"/>
                  </a:cubicBezTo>
                  <a:cubicBezTo>
                    <a:pt x="11" y="121"/>
                    <a:pt x="11" y="122"/>
                    <a:pt x="12" y="123"/>
                  </a:cubicBezTo>
                  <a:cubicBezTo>
                    <a:pt x="10" y="123"/>
                    <a:pt x="10" y="123"/>
                    <a:pt x="10" y="123"/>
                  </a:cubicBezTo>
                  <a:close/>
                  <a:moveTo>
                    <a:pt x="10" y="120"/>
                  </a:moveTo>
                  <a:cubicBezTo>
                    <a:pt x="9" y="120"/>
                    <a:pt x="9" y="119"/>
                    <a:pt x="9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1" y="118"/>
                    <a:pt x="12" y="118"/>
                    <a:pt x="12" y="119"/>
                  </a:cubicBezTo>
                  <a:cubicBezTo>
                    <a:pt x="12" y="120"/>
                    <a:pt x="11" y="120"/>
                    <a:pt x="10" y="120"/>
                  </a:cubicBezTo>
                  <a:close/>
                  <a:moveTo>
                    <a:pt x="249" y="112"/>
                  </a:moveTo>
                  <a:cubicBezTo>
                    <a:pt x="249" y="111"/>
                    <a:pt x="249" y="111"/>
                    <a:pt x="249" y="111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58" y="115"/>
                    <a:pt x="258" y="115"/>
                    <a:pt x="258" y="115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65" y="114"/>
                    <a:pt x="265" y="114"/>
                    <a:pt x="265" y="114"/>
                  </a:cubicBezTo>
                  <a:cubicBezTo>
                    <a:pt x="262" y="118"/>
                    <a:pt x="262" y="118"/>
                    <a:pt x="262" y="118"/>
                  </a:cubicBezTo>
                  <a:cubicBezTo>
                    <a:pt x="263" y="119"/>
                    <a:pt x="263" y="119"/>
                    <a:pt x="263" y="119"/>
                  </a:cubicBezTo>
                  <a:cubicBezTo>
                    <a:pt x="268" y="120"/>
                    <a:pt x="268" y="120"/>
                    <a:pt x="268" y="120"/>
                  </a:cubicBezTo>
                  <a:cubicBezTo>
                    <a:pt x="266" y="123"/>
                    <a:pt x="266" y="123"/>
                    <a:pt x="266" y="123"/>
                  </a:cubicBezTo>
                  <a:cubicBezTo>
                    <a:pt x="263" y="121"/>
                    <a:pt x="263" y="121"/>
                    <a:pt x="263" y="121"/>
                  </a:cubicBezTo>
                  <a:cubicBezTo>
                    <a:pt x="263" y="123"/>
                    <a:pt x="263" y="123"/>
                    <a:pt x="263" y="123"/>
                  </a:cubicBezTo>
                  <a:cubicBezTo>
                    <a:pt x="265" y="124"/>
                    <a:pt x="266" y="123"/>
                    <a:pt x="266" y="126"/>
                  </a:cubicBezTo>
                  <a:cubicBezTo>
                    <a:pt x="264" y="126"/>
                    <a:pt x="264" y="126"/>
                    <a:pt x="264" y="126"/>
                  </a:cubicBezTo>
                  <a:cubicBezTo>
                    <a:pt x="263" y="126"/>
                    <a:pt x="263" y="125"/>
                    <a:pt x="262" y="125"/>
                  </a:cubicBezTo>
                  <a:cubicBezTo>
                    <a:pt x="259" y="125"/>
                    <a:pt x="259" y="125"/>
                    <a:pt x="259" y="125"/>
                  </a:cubicBezTo>
                  <a:cubicBezTo>
                    <a:pt x="259" y="126"/>
                    <a:pt x="259" y="126"/>
                    <a:pt x="259" y="126"/>
                  </a:cubicBezTo>
                  <a:cubicBezTo>
                    <a:pt x="259" y="127"/>
                    <a:pt x="258" y="128"/>
                    <a:pt x="257" y="128"/>
                  </a:cubicBezTo>
                  <a:cubicBezTo>
                    <a:pt x="256" y="128"/>
                    <a:pt x="255" y="123"/>
                    <a:pt x="250" y="123"/>
                  </a:cubicBezTo>
                  <a:cubicBezTo>
                    <a:pt x="251" y="123"/>
                    <a:pt x="252" y="124"/>
                    <a:pt x="252" y="125"/>
                  </a:cubicBezTo>
                  <a:cubicBezTo>
                    <a:pt x="252" y="126"/>
                    <a:pt x="251" y="127"/>
                    <a:pt x="250" y="127"/>
                  </a:cubicBezTo>
                  <a:cubicBezTo>
                    <a:pt x="248" y="127"/>
                    <a:pt x="248" y="124"/>
                    <a:pt x="248" y="123"/>
                  </a:cubicBezTo>
                  <a:cubicBezTo>
                    <a:pt x="246" y="123"/>
                    <a:pt x="246" y="124"/>
                    <a:pt x="245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2" y="124"/>
                    <a:pt x="241" y="122"/>
                    <a:pt x="241" y="121"/>
                  </a:cubicBezTo>
                  <a:cubicBezTo>
                    <a:pt x="241" y="121"/>
                    <a:pt x="244" y="114"/>
                    <a:pt x="245" y="113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19"/>
                    <a:pt x="251" y="119"/>
                    <a:pt x="251" y="119"/>
                  </a:cubicBezTo>
                  <a:cubicBezTo>
                    <a:pt x="253" y="119"/>
                    <a:pt x="253" y="119"/>
                    <a:pt x="253" y="119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47" y="116"/>
                    <a:pt x="247" y="116"/>
                    <a:pt x="247" y="116"/>
                  </a:cubicBezTo>
                  <a:cubicBezTo>
                    <a:pt x="247" y="113"/>
                    <a:pt x="247" y="113"/>
                    <a:pt x="247" y="113"/>
                  </a:cubicBezTo>
                  <a:cubicBezTo>
                    <a:pt x="249" y="112"/>
                    <a:pt x="249" y="112"/>
                    <a:pt x="249" y="112"/>
                  </a:cubicBezTo>
                  <a:close/>
                  <a:moveTo>
                    <a:pt x="253" y="119"/>
                  </a:moveTo>
                  <a:cubicBezTo>
                    <a:pt x="252" y="119"/>
                    <a:pt x="254" y="118"/>
                    <a:pt x="253" y="119"/>
                  </a:cubicBezTo>
                  <a:close/>
                  <a:moveTo>
                    <a:pt x="23" y="99"/>
                  </a:moveTo>
                  <a:cubicBezTo>
                    <a:pt x="25" y="99"/>
                    <a:pt x="25" y="99"/>
                    <a:pt x="25" y="99"/>
                  </a:cubicBezTo>
                  <a:cubicBezTo>
                    <a:pt x="25" y="102"/>
                    <a:pt x="24" y="100"/>
                    <a:pt x="21" y="102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6"/>
                    <a:pt x="22" y="107"/>
                    <a:pt x="22" y="108"/>
                  </a:cubicBezTo>
                  <a:cubicBezTo>
                    <a:pt x="22" y="111"/>
                    <a:pt x="21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7" y="131"/>
                    <a:pt x="18" y="131"/>
                    <a:pt x="18" y="132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8" y="137"/>
                    <a:pt x="17" y="137"/>
                    <a:pt x="15" y="138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1"/>
                    <a:pt x="18" y="142"/>
                    <a:pt x="18" y="143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8" y="145"/>
                    <a:pt x="20" y="147"/>
                    <a:pt x="22" y="147"/>
                  </a:cubicBezTo>
                  <a:cubicBezTo>
                    <a:pt x="22" y="147"/>
                    <a:pt x="23" y="146"/>
                    <a:pt x="24" y="146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5" y="144"/>
                    <a:pt x="25" y="145"/>
                    <a:pt x="25" y="147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153"/>
                    <a:pt x="22" y="154"/>
                    <a:pt x="19" y="154"/>
                  </a:cubicBezTo>
                  <a:cubicBezTo>
                    <a:pt x="19" y="155"/>
                    <a:pt x="19" y="155"/>
                    <a:pt x="20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7" y="155"/>
                    <a:pt x="28" y="153"/>
                    <a:pt x="28" y="150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146"/>
                    <a:pt x="26" y="142"/>
                    <a:pt x="23" y="142"/>
                  </a:cubicBezTo>
                  <a:cubicBezTo>
                    <a:pt x="22" y="142"/>
                    <a:pt x="22" y="142"/>
                    <a:pt x="22" y="144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0" y="144"/>
                    <a:pt x="21" y="143"/>
                    <a:pt x="21" y="140"/>
                  </a:cubicBezTo>
                  <a:cubicBezTo>
                    <a:pt x="19" y="139"/>
                    <a:pt x="19" y="139"/>
                    <a:pt x="19" y="139"/>
                  </a:cubicBezTo>
                  <a:cubicBezTo>
                    <a:pt x="20" y="138"/>
                    <a:pt x="21" y="137"/>
                    <a:pt x="21" y="135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1" y="131"/>
                    <a:pt x="20" y="131"/>
                    <a:pt x="20" y="130"/>
                  </a:cubicBezTo>
                  <a:cubicBezTo>
                    <a:pt x="21" y="129"/>
                    <a:pt x="22" y="127"/>
                    <a:pt x="22" y="124"/>
                  </a:cubicBezTo>
                  <a:cubicBezTo>
                    <a:pt x="22" y="123"/>
                    <a:pt x="21" y="123"/>
                    <a:pt x="21" y="122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4" y="110"/>
                    <a:pt x="25" y="110"/>
                    <a:pt x="25" y="109"/>
                  </a:cubicBezTo>
                  <a:cubicBezTo>
                    <a:pt x="25" y="107"/>
                    <a:pt x="24" y="108"/>
                    <a:pt x="24" y="106"/>
                  </a:cubicBezTo>
                  <a:cubicBezTo>
                    <a:pt x="25" y="106"/>
                    <a:pt x="26" y="107"/>
                    <a:pt x="26" y="105"/>
                  </a:cubicBezTo>
                  <a:cubicBezTo>
                    <a:pt x="26" y="104"/>
                    <a:pt x="26" y="105"/>
                    <a:pt x="25" y="103"/>
                  </a:cubicBezTo>
                  <a:cubicBezTo>
                    <a:pt x="27" y="103"/>
                    <a:pt x="28" y="102"/>
                    <a:pt x="28" y="101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99"/>
                    <a:pt x="25" y="97"/>
                    <a:pt x="24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8"/>
                    <a:pt x="22" y="99"/>
                    <a:pt x="23" y="99"/>
                  </a:cubicBezTo>
                  <a:close/>
                  <a:moveTo>
                    <a:pt x="36" y="89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9" y="89"/>
                    <a:pt x="37" y="90"/>
                    <a:pt x="40" y="90"/>
                  </a:cubicBezTo>
                  <a:cubicBezTo>
                    <a:pt x="40" y="89"/>
                    <a:pt x="40" y="88"/>
                    <a:pt x="39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7" y="88"/>
                    <a:pt x="37" y="87"/>
                    <a:pt x="36" y="87"/>
                  </a:cubicBezTo>
                  <a:cubicBezTo>
                    <a:pt x="35" y="87"/>
                    <a:pt x="35" y="87"/>
                    <a:pt x="35" y="88"/>
                  </a:cubicBezTo>
                  <a:cubicBezTo>
                    <a:pt x="35" y="88"/>
                    <a:pt x="35" y="89"/>
                    <a:pt x="36" y="89"/>
                  </a:cubicBezTo>
                  <a:close/>
                  <a:moveTo>
                    <a:pt x="27" y="85"/>
                  </a:moveTo>
                  <a:cubicBezTo>
                    <a:pt x="33" y="85"/>
                    <a:pt x="29" y="88"/>
                    <a:pt x="27" y="92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3" y="97"/>
                    <a:pt x="32" y="98"/>
                    <a:pt x="32" y="103"/>
                  </a:cubicBezTo>
                  <a:cubicBezTo>
                    <a:pt x="33" y="102"/>
                    <a:pt x="35" y="101"/>
                    <a:pt x="35" y="100"/>
                  </a:cubicBezTo>
                  <a:cubicBezTo>
                    <a:pt x="35" y="97"/>
                    <a:pt x="33" y="94"/>
                    <a:pt x="31" y="93"/>
                  </a:cubicBezTo>
                  <a:cubicBezTo>
                    <a:pt x="31" y="91"/>
                    <a:pt x="33" y="87"/>
                    <a:pt x="33" y="86"/>
                  </a:cubicBezTo>
                  <a:cubicBezTo>
                    <a:pt x="33" y="85"/>
                    <a:pt x="30" y="82"/>
                    <a:pt x="28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7" y="85"/>
                    <a:pt x="27" y="85"/>
                    <a:pt x="27" y="85"/>
                  </a:cubicBezTo>
                  <a:close/>
                  <a:moveTo>
                    <a:pt x="252" y="76"/>
                  </a:moveTo>
                  <a:cubicBezTo>
                    <a:pt x="250" y="76"/>
                    <a:pt x="251" y="78"/>
                    <a:pt x="247" y="79"/>
                  </a:cubicBezTo>
                  <a:cubicBezTo>
                    <a:pt x="245" y="79"/>
                    <a:pt x="241" y="79"/>
                    <a:pt x="240" y="79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6"/>
                    <a:pt x="235" y="76"/>
                    <a:pt x="235" y="77"/>
                  </a:cubicBezTo>
                  <a:cubicBezTo>
                    <a:pt x="235" y="78"/>
                    <a:pt x="235" y="78"/>
                    <a:pt x="235" y="79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80"/>
                    <a:pt x="233" y="81"/>
                    <a:pt x="237" y="82"/>
                  </a:cubicBezTo>
                  <a:cubicBezTo>
                    <a:pt x="237" y="84"/>
                    <a:pt x="232" y="85"/>
                    <a:pt x="232" y="87"/>
                  </a:cubicBezTo>
                  <a:cubicBezTo>
                    <a:pt x="232" y="89"/>
                    <a:pt x="233" y="90"/>
                    <a:pt x="233" y="92"/>
                  </a:cubicBezTo>
                  <a:cubicBezTo>
                    <a:pt x="234" y="92"/>
                    <a:pt x="234" y="92"/>
                    <a:pt x="234" y="92"/>
                  </a:cubicBezTo>
                  <a:cubicBezTo>
                    <a:pt x="235" y="87"/>
                    <a:pt x="236" y="86"/>
                    <a:pt x="239" y="82"/>
                  </a:cubicBezTo>
                  <a:cubicBezTo>
                    <a:pt x="240" y="83"/>
                    <a:pt x="242" y="86"/>
                    <a:pt x="243" y="86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5" y="86"/>
                    <a:pt x="245" y="85"/>
                    <a:pt x="245" y="83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2" y="81"/>
                    <a:pt x="242" y="81"/>
                    <a:pt x="242" y="81"/>
                  </a:cubicBezTo>
                  <a:cubicBezTo>
                    <a:pt x="245" y="80"/>
                    <a:pt x="246" y="80"/>
                    <a:pt x="249" y="80"/>
                  </a:cubicBezTo>
                  <a:cubicBezTo>
                    <a:pt x="253" y="80"/>
                    <a:pt x="254" y="76"/>
                    <a:pt x="252" y="76"/>
                  </a:cubicBezTo>
                  <a:close/>
                  <a:moveTo>
                    <a:pt x="236" y="79"/>
                  </a:moveTo>
                  <a:cubicBezTo>
                    <a:pt x="236" y="78"/>
                    <a:pt x="235" y="80"/>
                    <a:pt x="236" y="79"/>
                  </a:cubicBezTo>
                  <a:close/>
                  <a:moveTo>
                    <a:pt x="25" y="76"/>
                  </a:moveTo>
                  <a:cubicBezTo>
                    <a:pt x="27" y="76"/>
                    <a:pt x="28" y="76"/>
                    <a:pt x="28" y="78"/>
                  </a:cubicBezTo>
                  <a:cubicBezTo>
                    <a:pt x="26" y="78"/>
                    <a:pt x="25" y="78"/>
                    <a:pt x="25" y="76"/>
                  </a:cubicBezTo>
                  <a:close/>
                  <a:moveTo>
                    <a:pt x="23" y="73"/>
                  </a:moveTo>
                  <a:cubicBezTo>
                    <a:pt x="25" y="73"/>
                    <a:pt x="25" y="73"/>
                    <a:pt x="25" y="75"/>
                  </a:cubicBezTo>
                  <a:cubicBezTo>
                    <a:pt x="23" y="75"/>
                    <a:pt x="23" y="75"/>
                    <a:pt x="23" y="73"/>
                  </a:cubicBezTo>
                  <a:close/>
                  <a:moveTo>
                    <a:pt x="28" y="75"/>
                  </a:moveTo>
                  <a:cubicBezTo>
                    <a:pt x="27" y="75"/>
                    <a:pt x="26" y="74"/>
                    <a:pt x="26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9" y="73"/>
                    <a:pt x="29" y="74"/>
                    <a:pt x="29" y="75"/>
                  </a:cubicBezTo>
                  <a:cubicBezTo>
                    <a:pt x="28" y="75"/>
                    <a:pt x="28" y="75"/>
                    <a:pt x="28" y="75"/>
                  </a:cubicBezTo>
                  <a:close/>
                  <a:moveTo>
                    <a:pt x="39" y="70"/>
                  </a:move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7" y="71"/>
                    <a:pt x="37" y="72"/>
                  </a:cubicBezTo>
                  <a:cubicBezTo>
                    <a:pt x="37" y="74"/>
                    <a:pt x="36" y="75"/>
                    <a:pt x="35" y="76"/>
                  </a:cubicBezTo>
                  <a:cubicBezTo>
                    <a:pt x="33" y="76"/>
                    <a:pt x="30" y="75"/>
                    <a:pt x="30" y="77"/>
                  </a:cubicBezTo>
                  <a:cubicBezTo>
                    <a:pt x="30" y="79"/>
                    <a:pt x="33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6" y="82"/>
                    <a:pt x="37" y="80"/>
                    <a:pt x="37" y="78"/>
                  </a:cubicBezTo>
                  <a:cubicBezTo>
                    <a:pt x="39" y="79"/>
                    <a:pt x="39" y="80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4"/>
                    <a:pt x="39" y="85"/>
                    <a:pt x="38" y="87"/>
                  </a:cubicBezTo>
                  <a:cubicBezTo>
                    <a:pt x="39" y="87"/>
                    <a:pt x="42" y="85"/>
                    <a:pt x="42" y="84"/>
                  </a:cubicBezTo>
                  <a:cubicBezTo>
                    <a:pt x="42" y="80"/>
                    <a:pt x="40" y="79"/>
                    <a:pt x="39" y="77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2" y="72"/>
                    <a:pt x="45" y="67"/>
                    <a:pt x="46" y="65"/>
                  </a:cubicBezTo>
                  <a:cubicBezTo>
                    <a:pt x="44" y="62"/>
                    <a:pt x="44" y="61"/>
                    <a:pt x="40" y="60"/>
                  </a:cubicBezTo>
                  <a:cubicBezTo>
                    <a:pt x="40" y="66"/>
                    <a:pt x="43" y="62"/>
                    <a:pt x="43" y="64"/>
                  </a:cubicBezTo>
                  <a:cubicBezTo>
                    <a:pt x="43" y="65"/>
                    <a:pt x="40" y="69"/>
                    <a:pt x="39" y="70"/>
                  </a:cubicBezTo>
                  <a:close/>
                  <a:moveTo>
                    <a:pt x="37" y="60"/>
                  </a:moveTo>
                  <a:cubicBezTo>
                    <a:pt x="37" y="59"/>
                    <a:pt x="36" y="58"/>
                    <a:pt x="36" y="58"/>
                  </a:cubicBezTo>
                  <a:cubicBezTo>
                    <a:pt x="35" y="58"/>
                    <a:pt x="34" y="58"/>
                    <a:pt x="34" y="58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7" y="60"/>
                    <a:pt x="37" y="60"/>
                    <a:pt x="37" y="60"/>
                  </a:cubicBezTo>
                  <a:close/>
                  <a:moveTo>
                    <a:pt x="42" y="55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2"/>
                    <a:pt x="42" y="51"/>
                    <a:pt x="41" y="51"/>
                  </a:cubicBezTo>
                  <a:cubicBezTo>
                    <a:pt x="38" y="51"/>
                    <a:pt x="40" y="53"/>
                    <a:pt x="40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5"/>
                    <a:pt x="42" y="55"/>
                    <a:pt x="42" y="55"/>
                  </a:cubicBezTo>
                  <a:close/>
                  <a:moveTo>
                    <a:pt x="50" y="56"/>
                  </a:moveTo>
                  <a:cubicBezTo>
                    <a:pt x="49" y="56"/>
                    <a:pt x="49" y="55"/>
                    <a:pt x="47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5"/>
                    <a:pt x="45" y="56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7" y="62"/>
                    <a:pt x="48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2"/>
                    <a:pt x="50" y="60"/>
                    <a:pt x="52" y="59"/>
                  </a:cubicBezTo>
                  <a:cubicBezTo>
                    <a:pt x="53" y="60"/>
                    <a:pt x="53" y="60"/>
                    <a:pt x="53" y="61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5"/>
                    <a:pt x="51" y="66"/>
                    <a:pt x="51" y="68"/>
                  </a:cubicBezTo>
                  <a:cubicBezTo>
                    <a:pt x="53" y="68"/>
                    <a:pt x="55" y="67"/>
                    <a:pt x="55" y="65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1"/>
                    <a:pt x="54" y="60"/>
                    <a:pt x="53" y="58"/>
                  </a:cubicBezTo>
                  <a:cubicBezTo>
                    <a:pt x="54" y="57"/>
                    <a:pt x="57" y="55"/>
                    <a:pt x="57" y="54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0"/>
                    <a:pt x="54" y="49"/>
                    <a:pt x="52" y="48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1" y="56"/>
                    <a:pt x="50" y="56"/>
                  </a:cubicBezTo>
                  <a:close/>
                  <a:moveTo>
                    <a:pt x="46" y="45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8" y="48"/>
                    <a:pt x="49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49"/>
                    <a:pt x="51" y="47"/>
                    <a:pt x="51" y="45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6" y="43"/>
                    <a:pt x="46" y="44"/>
                    <a:pt x="46" y="45"/>
                  </a:cubicBezTo>
                  <a:close/>
                  <a:moveTo>
                    <a:pt x="214" y="43"/>
                  </a:moveTo>
                  <a:cubicBezTo>
                    <a:pt x="212" y="45"/>
                    <a:pt x="212" y="45"/>
                    <a:pt x="212" y="45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0" y="46"/>
                    <a:pt x="212" y="47"/>
                    <a:pt x="209" y="47"/>
                  </a:cubicBezTo>
                  <a:cubicBezTo>
                    <a:pt x="206" y="48"/>
                    <a:pt x="207" y="48"/>
                    <a:pt x="207" y="51"/>
                  </a:cubicBezTo>
                  <a:cubicBezTo>
                    <a:pt x="211" y="48"/>
                    <a:pt x="211" y="48"/>
                    <a:pt x="211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9" y="51"/>
                    <a:pt x="209" y="51"/>
                    <a:pt x="209" y="51"/>
                  </a:cubicBezTo>
                  <a:cubicBezTo>
                    <a:pt x="207" y="51"/>
                    <a:pt x="203" y="50"/>
                    <a:pt x="203" y="52"/>
                  </a:cubicBezTo>
                  <a:cubicBezTo>
                    <a:pt x="203" y="53"/>
                    <a:pt x="204" y="53"/>
                    <a:pt x="204" y="53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3" y="50"/>
                    <a:pt x="214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8" y="47"/>
                    <a:pt x="218" y="47"/>
                    <a:pt x="218" y="47"/>
                  </a:cubicBezTo>
                  <a:cubicBezTo>
                    <a:pt x="220" y="47"/>
                    <a:pt x="220" y="46"/>
                    <a:pt x="221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23" y="45"/>
                    <a:pt x="223" y="45"/>
                    <a:pt x="223" y="45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5" y="43"/>
                    <a:pt x="225" y="43"/>
                    <a:pt x="225" y="43"/>
                  </a:cubicBezTo>
                  <a:cubicBezTo>
                    <a:pt x="223" y="42"/>
                    <a:pt x="216" y="40"/>
                    <a:pt x="216" y="40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43"/>
                    <a:pt x="214" y="43"/>
                    <a:pt x="214" y="43"/>
                  </a:cubicBezTo>
                  <a:close/>
                  <a:moveTo>
                    <a:pt x="214" y="46"/>
                  </a:moveTo>
                  <a:cubicBezTo>
                    <a:pt x="216" y="44"/>
                    <a:pt x="216" y="44"/>
                    <a:pt x="216" y="4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13" y="45"/>
                    <a:pt x="213" y="45"/>
                    <a:pt x="213" y="45"/>
                  </a:cubicBezTo>
                  <a:cubicBezTo>
                    <a:pt x="214" y="46"/>
                    <a:pt x="214" y="46"/>
                    <a:pt x="214" y="46"/>
                  </a:cubicBezTo>
                  <a:close/>
                  <a:moveTo>
                    <a:pt x="90" y="37"/>
                  </a:moveTo>
                  <a:cubicBezTo>
                    <a:pt x="90" y="36"/>
                    <a:pt x="90" y="36"/>
                    <a:pt x="88" y="36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8"/>
                    <a:pt x="90" y="38"/>
                    <a:pt x="90" y="37"/>
                  </a:cubicBezTo>
                  <a:close/>
                  <a:moveTo>
                    <a:pt x="208" y="44"/>
                  </a:moveTo>
                  <a:cubicBezTo>
                    <a:pt x="207" y="44"/>
                    <a:pt x="207" y="44"/>
                    <a:pt x="207" y="44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202" y="46"/>
                    <a:pt x="201" y="47"/>
                    <a:pt x="200" y="48"/>
                  </a:cubicBezTo>
                  <a:cubicBezTo>
                    <a:pt x="203" y="51"/>
                    <a:pt x="203" y="51"/>
                    <a:pt x="203" y="51"/>
                  </a:cubicBezTo>
                  <a:cubicBezTo>
                    <a:pt x="204" y="50"/>
                    <a:pt x="210" y="45"/>
                    <a:pt x="210" y="44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9" y="37"/>
                    <a:pt x="219" y="37"/>
                    <a:pt x="219" y="37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08" y="40"/>
                    <a:pt x="211" y="40"/>
                    <a:pt x="207" y="42"/>
                  </a:cubicBezTo>
                  <a:cubicBezTo>
                    <a:pt x="208" y="44"/>
                    <a:pt x="208" y="44"/>
                    <a:pt x="208" y="44"/>
                  </a:cubicBezTo>
                  <a:close/>
                  <a:moveTo>
                    <a:pt x="59" y="35"/>
                  </a:moveTo>
                  <a:cubicBezTo>
                    <a:pt x="59" y="37"/>
                    <a:pt x="59" y="37"/>
                    <a:pt x="60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61" y="39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42"/>
                    <a:pt x="64" y="40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4" y="41"/>
                    <a:pt x="63" y="42"/>
                    <a:pt x="63" y="44"/>
                  </a:cubicBezTo>
                  <a:cubicBezTo>
                    <a:pt x="64" y="44"/>
                    <a:pt x="67" y="41"/>
                    <a:pt x="67" y="39"/>
                  </a:cubicBezTo>
                  <a:cubicBezTo>
                    <a:pt x="67" y="38"/>
                    <a:pt x="67" y="38"/>
                    <a:pt x="66" y="38"/>
                  </a:cubicBezTo>
                  <a:cubicBezTo>
                    <a:pt x="64" y="38"/>
                    <a:pt x="65" y="39"/>
                    <a:pt x="62" y="39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7"/>
                    <a:pt x="61" y="37"/>
                    <a:pt x="61" y="39"/>
                  </a:cubicBezTo>
                  <a:close/>
                  <a:moveTo>
                    <a:pt x="58" y="32"/>
                  </a:moveTo>
                  <a:cubicBezTo>
                    <a:pt x="58" y="34"/>
                    <a:pt x="58" y="34"/>
                    <a:pt x="60" y="34"/>
                  </a:cubicBezTo>
                  <a:cubicBezTo>
                    <a:pt x="60" y="32"/>
                    <a:pt x="60" y="32"/>
                    <a:pt x="58" y="32"/>
                  </a:cubicBezTo>
                  <a:close/>
                  <a:moveTo>
                    <a:pt x="62" y="45"/>
                  </a:moveTo>
                  <a:cubicBezTo>
                    <a:pt x="62" y="45"/>
                    <a:pt x="62" y="45"/>
                    <a:pt x="62" y="45"/>
                  </a:cubicBezTo>
                  <a:cubicBezTo>
                    <a:pt x="61" y="45"/>
                    <a:pt x="60" y="44"/>
                    <a:pt x="59" y="44"/>
                  </a:cubicBezTo>
                  <a:cubicBezTo>
                    <a:pt x="59" y="46"/>
                    <a:pt x="61" y="48"/>
                    <a:pt x="63" y="48"/>
                  </a:cubicBezTo>
                  <a:cubicBezTo>
                    <a:pt x="65" y="48"/>
                    <a:pt x="71" y="44"/>
                    <a:pt x="71" y="41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38"/>
                    <a:pt x="69" y="35"/>
                    <a:pt x="68" y="33"/>
                  </a:cubicBezTo>
                  <a:cubicBezTo>
                    <a:pt x="66" y="31"/>
                    <a:pt x="66" y="28"/>
                    <a:pt x="64" y="28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2"/>
                    <a:pt x="70" y="38"/>
                    <a:pt x="70" y="40"/>
                  </a:cubicBezTo>
                  <a:cubicBezTo>
                    <a:pt x="70" y="41"/>
                    <a:pt x="64" y="45"/>
                    <a:pt x="62" y="45"/>
                  </a:cubicBezTo>
                  <a:close/>
                  <a:moveTo>
                    <a:pt x="171" y="23"/>
                  </a:moveTo>
                  <a:cubicBezTo>
                    <a:pt x="172" y="23"/>
                    <a:pt x="178" y="21"/>
                    <a:pt x="179" y="21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6" y="24"/>
                    <a:pt x="176" y="25"/>
                    <a:pt x="174" y="25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2" y="25"/>
                    <a:pt x="172" y="24"/>
                    <a:pt x="171" y="23"/>
                  </a:cubicBezTo>
                  <a:close/>
                  <a:moveTo>
                    <a:pt x="115" y="21"/>
                  </a:moveTo>
                  <a:cubicBezTo>
                    <a:pt x="113" y="21"/>
                    <a:pt x="113" y="19"/>
                    <a:pt x="112" y="19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2"/>
                    <a:pt x="112" y="21"/>
                    <a:pt x="111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24"/>
                    <a:pt x="105" y="22"/>
                    <a:pt x="103" y="24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5"/>
                    <a:pt x="97" y="26"/>
                    <a:pt x="97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3" y="26"/>
                    <a:pt x="94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8"/>
                    <a:pt x="90" y="28"/>
                    <a:pt x="89" y="29"/>
                  </a:cubicBezTo>
                  <a:cubicBezTo>
                    <a:pt x="86" y="30"/>
                    <a:pt x="88" y="27"/>
                    <a:pt x="88" y="25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7"/>
                    <a:pt x="78" y="28"/>
                    <a:pt x="78" y="30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80" y="30"/>
                    <a:pt x="80" y="29"/>
                    <a:pt x="82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32"/>
                    <a:pt x="77" y="36"/>
                    <a:pt x="75" y="36"/>
                  </a:cubicBezTo>
                  <a:cubicBezTo>
                    <a:pt x="74" y="36"/>
                    <a:pt x="69" y="26"/>
                    <a:pt x="67" y="25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9"/>
                    <a:pt x="74" y="39"/>
                    <a:pt x="76" y="39"/>
                  </a:cubicBezTo>
                  <a:cubicBezTo>
                    <a:pt x="77" y="39"/>
                    <a:pt x="81" y="36"/>
                    <a:pt x="82" y="36"/>
                  </a:cubicBezTo>
                  <a:cubicBezTo>
                    <a:pt x="85" y="34"/>
                    <a:pt x="85" y="33"/>
                    <a:pt x="86" y="30"/>
                  </a:cubicBezTo>
                  <a:cubicBezTo>
                    <a:pt x="87" y="31"/>
                    <a:pt x="87" y="32"/>
                    <a:pt x="89" y="32"/>
                  </a:cubicBezTo>
                  <a:cubicBezTo>
                    <a:pt x="92" y="32"/>
                    <a:pt x="93" y="31"/>
                    <a:pt x="94" y="29"/>
                  </a:cubicBezTo>
                  <a:cubicBezTo>
                    <a:pt x="96" y="30"/>
                    <a:pt x="101" y="28"/>
                    <a:pt x="101" y="26"/>
                  </a:cubicBezTo>
                  <a:cubicBezTo>
                    <a:pt x="102" y="26"/>
                    <a:pt x="103" y="27"/>
                    <a:pt x="103" y="27"/>
                  </a:cubicBezTo>
                  <a:cubicBezTo>
                    <a:pt x="105" y="27"/>
                    <a:pt x="108" y="25"/>
                    <a:pt x="109" y="24"/>
                  </a:cubicBezTo>
                  <a:cubicBezTo>
                    <a:pt x="109" y="24"/>
                    <a:pt x="110" y="25"/>
                    <a:pt x="111" y="25"/>
                  </a:cubicBezTo>
                  <a:cubicBezTo>
                    <a:pt x="112" y="25"/>
                    <a:pt x="112" y="24"/>
                    <a:pt x="113" y="23"/>
                  </a:cubicBezTo>
                  <a:cubicBezTo>
                    <a:pt x="114" y="24"/>
                    <a:pt x="114" y="24"/>
                    <a:pt x="115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8" y="23"/>
                    <a:pt x="118" y="22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8" y="19"/>
                    <a:pt x="117" y="17"/>
                    <a:pt x="115" y="16"/>
                  </a:cubicBezTo>
                  <a:cubicBezTo>
                    <a:pt x="115" y="17"/>
                    <a:pt x="115" y="17"/>
                    <a:pt x="115" y="18"/>
                  </a:cubicBezTo>
                  <a:cubicBezTo>
                    <a:pt x="115" y="19"/>
                    <a:pt x="116" y="20"/>
                    <a:pt x="116" y="21"/>
                  </a:cubicBezTo>
                  <a:cubicBezTo>
                    <a:pt x="116" y="21"/>
                    <a:pt x="116" y="21"/>
                    <a:pt x="115" y="21"/>
                  </a:cubicBezTo>
                  <a:close/>
                  <a:moveTo>
                    <a:pt x="90" y="20"/>
                  </a:moveTo>
                  <a:cubicBezTo>
                    <a:pt x="89" y="19"/>
                    <a:pt x="89" y="20"/>
                    <a:pt x="89" y="18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7"/>
                    <a:pt x="90" y="17"/>
                    <a:pt x="90" y="20"/>
                  </a:cubicBezTo>
                  <a:close/>
                  <a:moveTo>
                    <a:pt x="169" y="18"/>
                  </a:moveTo>
                  <a:cubicBezTo>
                    <a:pt x="167" y="18"/>
                    <a:pt x="167" y="18"/>
                    <a:pt x="167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3" y="21"/>
                    <a:pt x="163" y="21"/>
                    <a:pt x="163" y="21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7"/>
                    <a:pt x="157" y="30"/>
                    <a:pt x="154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3"/>
                    <a:pt x="155" y="34"/>
                    <a:pt x="157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60" y="34"/>
                    <a:pt x="159" y="31"/>
                    <a:pt x="163" y="31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2" y="33"/>
                    <a:pt x="162" y="35"/>
                    <a:pt x="163" y="35"/>
                  </a:cubicBezTo>
                  <a:cubicBezTo>
                    <a:pt x="165" y="35"/>
                    <a:pt x="165" y="33"/>
                    <a:pt x="165" y="32"/>
                  </a:cubicBezTo>
                  <a:cubicBezTo>
                    <a:pt x="166" y="32"/>
                    <a:pt x="167" y="33"/>
                    <a:pt x="168" y="33"/>
                  </a:cubicBezTo>
                  <a:cubicBezTo>
                    <a:pt x="170" y="33"/>
                    <a:pt x="170" y="30"/>
                    <a:pt x="173" y="30"/>
                  </a:cubicBezTo>
                  <a:cubicBezTo>
                    <a:pt x="173" y="31"/>
                    <a:pt x="171" y="31"/>
                    <a:pt x="171" y="34"/>
                  </a:cubicBezTo>
                  <a:cubicBezTo>
                    <a:pt x="171" y="35"/>
                    <a:pt x="172" y="35"/>
                    <a:pt x="173" y="35"/>
                  </a:cubicBezTo>
                  <a:cubicBezTo>
                    <a:pt x="173" y="35"/>
                    <a:pt x="174" y="34"/>
                    <a:pt x="174" y="33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8" y="26"/>
                    <a:pt x="178" y="26"/>
                    <a:pt x="178" y="26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25"/>
                    <a:pt x="171" y="27"/>
                    <a:pt x="168" y="25"/>
                  </a:cubicBezTo>
                  <a:cubicBezTo>
                    <a:pt x="171" y="22"/>
                    <a:pt x="171" y="22"/>
                    <a:pt x="171" y="22"/>
                  </a:cubicBezTo>
                  <a:cubicBezTo>
                    <a:pt x="172" y="22"/>
                    <a:pt x="174" y="22"/>
                    <a:pt x="174" y="21"/>
                  </a:cubicBezTo>
                  <a:cubicBezTo>
                    <a:pt x="174" y="20"/>
                    <a:pt x="173" y="19"/>
                    <a:pt x="173" y="19"/>
                  </a:cubicBezTo>
                  <a:cubicBezTo>
                    <a:pt x="171" y="19"/>
                    <a:pt x="170" y="20"/>
                    <a:pt x="169" y="21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68" y="22"/>
                    <a:pt x="168" y="22"/>
                    <a:pt x="168" y="21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73" y="19"/>
                    <a:pt x="173" y="19"/>
                    <a:pt x="173" y="19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0" y="16"/>
                    <a:pt x="171" y="18"/>
                    <a:pt x="169" y="18"/>
                  </a:cubicBezTo>
                  <a:close/>
                  <a:moveTo>
                    <a:pt x="164" y="28"/>
                  </a:moveTo>
                  <a:cubicBezTo>
                    <a:pt x="157" y="32"/>
                    <a:pt x="157" y="32"/>
                    <a:pt x="157" y="32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4" y="28"/>
                    <a:pt x="164" y="28"/>
                    <a:pt x="164" y="28"/>
                  </a:cubicBezTo>
                  <a:close/>
                  <a:moveTo>
                    <a:pt x="110" y="16"/>
                  </a:moveTo>
                  <a:cubicBezTo>
                    <a:pt x="109" y="16"/>
                    <a:pt x="108" y="16"/>
                    <a:pt x="108" y="15"/>
                  </a:cubicBezTo>
                  <a:cubicBezTo>
                    <a:pt x="108" y="14"/>
                    <a:pt x="109" y="14"/>
                    <a:pt x="109" y="14"/>
                  </a:cubicBezTo>
                  <a:cubicBezTo>
                    <a:pt x="110" y="14"/>
                    <a:pt x="110" y="14"/>
                    <a:pt x="110" y="15"/>
                  </a:cubicBezTo>
                  <a:cubicBezTo>
                    <a:pt x="110" y="16"/>
                    <a:pt x="110" y="16"/>
                    <a:pt x="110" y="16"/>
                  </a:cubicBezTo>
                  <a:close/>
                  <a:moveTo>
                    <a:pt x="113" y="14"/>
                  </a:moveTo>
                  <a:cubicBezTo>
                    <a:pt x="113" y="15"/>
                    <a:pt x="113" y="15"/>
                    <a:pt x="113" y="16"/>
                  </a:cubicBezTo>
                  <a:cubicBezTo>
                    <a:pt x="112" y="15"/>
                    <a:pt x="112" y="15"/>
                    <a:pt x="112" y="14"/>
                  </a:cubicBezTo>
                  <a:cubicBezTo>
                    <a:pt x="112" y="13"/>
                    <a:pt x="112" y="13"/>
                    <a:pt x="112" y="12"/>
                  </a:cubicBezTo>
                  <a:cubicBezTo>
                    <a:pt x="113" y="13"/>
                    <a:pt x="113" y="13"/>
                    <a:pt x="113" y="14"/>
                  </a:cubicBezTo>
                  <a:close/>
                  <a:moveTo>
                    <a:pt x="173" y="8"/>
                  </a:moveTo>
                  <a:cubicBezTo>
                    <a:pt x="173" y="8"/>
                    <a:pt x="173" y="8"/>
                    <a:pt x="173" y="8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7" y="13"/>
                    <a:pt x="176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2" y="16"/>
                    <a:pt x="172" y="15"/>
                    <a:pt x="171" y="15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8"/>
                    <a:pt x="173" y="8"/>
                    <a:pt x="173" y="8"/>
                  </a:cubicBezTo>
                  <a:close/>
                  <a:moveTo>
                    <a:pt x="110" y="13"/>
                  </a:moveTo>
                  <a:cubicBezTo>
                    <a:pt x="110" y="13"/>
                    <a:pt x="109" y="12"/>
                    <a:pt x="109" y="1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0"/>
                    <a:pt x="111" y="11"/>
                    <a:pt x="111" y="12"/>
                  </a:cubicBezTo>
                  <a:cubicBezTo>
                    <a:pt x="111" y="12"/>
                    <a:pt x="111" y="13"/>
                    <a:pt x="110" y="13"/>
                  </a:cubicBezTo>
                  <a:close/>
                  <a:moveTo>
                    <a:pt x="136" y="273"/>
                  </a:moveTo>
                  <a:cubicBezTo>
                    <a:pt x="211" y="273"/>
                    <a:pt x="272" y="212"/>
                    <a:pt x="272" y="138"/>
                  </a:cubicBezTo>
                  <a:cubicBezTo>
                    <a:pt x="272" y="95"/>
                    <a:pt x="254" y="63"/>
                    <a:pt x="233" y="41"/>
                  </a:cubicBezTo>
                  <a:cubicBezTo>
                    <a:pt x="221" y="29"/>
                    <a:pt x="210" y="22"/>
                    <a:pt x="194" y="14"/>
                  </a:cubicBezTo>
                  <a:cubicBezTo>
                    <a:pt x="186" y="10"/>
                    <a:pt x="178" y="7"/>
                    <a:pt x="169" y="5"/>
                  </a:cubicBezTo>
                  <a:cubicBezTo>
                    <a:pt x="166" y="4"/>
                    <a:pt x="158" y="2"/>
                    <a:pt x="155" y="2"/>
                  </a:cubicBezTo>
                  <a:cubicBezTo>
                    <a:pt x="151" y="2"/>
                    <a:pt x="142" y="1"/>
                    <a:pt x="139" y="1"/>
                  </a:cubicBezTo>
                  <a:cubicBezTo>
                    <a:pt x="134" y="0"/>
                    <a:pt x="112" y="2"/>
                    <a:pt x="108" y="4"/>
                  </a:cubicBezTo>
                  <a:cubicBezTo>
                    <a:pt x="99" y="7"/>
                    <a:pt x="91" y="8"/>
                    <a:pt x="83" y="12"/>
                  </a:cubicBezTo>
                  <a:cubicBezTo>
                    <a:pt x="68" y="18"/>
                    <a:pt x="53" y="28"/>
                    <a:pt x="42" y="39"/>
                  </a:cubicBezTo>
                  <a:cubicBezTo>
                    <a:pt x="30" y="50"/>
                    <a:pt x="21" y="62"/>
                    <a:pt x="14" y="78"/>
                  </a:cubicBezTo>
                  <a:cubicBezTo>
                    <a:pt x="7" y="91"/>
                    <a:pt x="0" y="112"/>
                    <a:pt x="0" y="132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61"/>
                    <a:pt x="8" y="185"/>
                    <a:pt x="14" y="196"/>
                  </a:cubicBezTo>
                  <a:cubicBezTo>
                    <a:pt x="22" y="212"/>
                    <a:pt x="30" y="223"/>
                    <a:pt x="42" y="235"/>
                  </a:cubicBezTo>
                  <a:cubicBezTo>
                    <a:pt x="62" y="254"/>
                    <a:pt x="96" y="273"/>
                    <a:pt x="136" y="273"/>
                  </a:cubicBezTo>
                  <a:close/>
                </a:path>
              </a:pathLst>
            </a:custGeom>
            <a:solidFill>
              <a:srgbClr val="FFFFFE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3FEFC91D-C637-45C7-9661-0CF2543278FE}"/>
                </a:ext>
              </a:extLst>
            </p:cNvPr>
            <p:cNvSpPr/>
            <p:nvPr/>
          </p:nvSpPr>
          <p:spPr bwMode="auto">
            <a:xfrm>
              <a:off x="10058749" y="557631"/>
              <a:ext cx="272647" cy="307086"/>
            </a:xfrm>
            <a:custGeom>
              <a:avLst/>
              <a:gdLst>
                <a:gd name="T0" fmla="*/ 100 w 162"/>
                <a:gd name="T1" fmla="*/ 131 h 181"/>
                <a:gd name="T2" fmla="*/ 102 w 162"/>
                <a:gd name="T3" fmla="*/ 142 h 181"/>
                <a:gd name="T4" fmla="*/ 98 w 162"/>
                <a:gd name="T5" fmla="*/ 145 h 181"/>
                <a:gd name="T6" fmla="*/ 93 w 162"/>
                <a:gd name="T7" fmla="*/ 140 h 181"/>
                <a:gd name="T8" fmla="*/ 75 w 162"/>
                <a:gd name="T9" fmla="*/ 145 h 181"/>
                <a:gd name="T10" fmla="*/ 76 w 162"/>
                <a:gd name="T11" fmla="*/ 143 h 181"/>
                <a:gd name="T12" fmla="*/ 74 w 162"/>
                <a:gd name="T13" fmla="*/ 139 h 181"/>
                <a:gd name="T14" fmla="*/ 76 w 162"/>
                <a:gd name="T15" fmla="*/ 131 h 181"/>
                <a:gd name="T16" fmla="*/ 62 w 162"/>
                <a:gd name="T17" fmla="*/ 133 h 181"/>
                <a:gd name="T18" fmla="*/ 68 w 162"/>
                <a:gd name="T19" fmla="*/ 132 h 181"/>
                <a:gd name="T20" fmla="*/ 65 w 162"/>
                <a:gd name="T21" fmla="*/ 134 h 181"/>
                <a:gd name="T22" fmla="*/ 82 w 162"/>
                <a:gd name="T23" fmla="*/ 135 h 181"/>
                <a:gd name="T24" fmla="*/ 91 w 162"/>
                <a:gd name="T25" fmla="*/ 134 h 181"/>
                <a:gd name="T26" fmla="*/ 91 w 162"/>
                <a:gd name="T27" fmla="*/ 145 h 181"/>
                <a:gd name="T28" fmla="*/ 88 w 162"/>
                <a:gd name="T29" fmla="*/ 135 h 181"/>
                <a:gd name="T30" fmla="*/ 85 w 162"/>
                <a:gd name="T31" fmla="*/ 135 h 181"/>
                <a:gd name="T32" fmla="*/ 65 w 162"/>
                <a:gd name="T33" fmla="*/ 113 h 181"/>
                <a:gd name="T34" fmla="*/ 63 w 162"/>
                <a:gd name="T35" fmla="*/ 113 h 181"/>
                <a:gd name="T36" fmla="*/ 99 w 162"/>
                <a:gd name="T37" fmla="*/ 123 h 181"/>
                <a:gd name="T38" fmla="*/ 40 w 162"/>
                <a:gd name="T39" fmla="*/ 123 h 181"/>
                <a:gd name="T40" fmla="*/ 59 w 162"/>
                <a:gd name="T41" fmla="*/ 113 h 181"/>
                <a:gd name="T42" fmla="*/ 69 w 162"/>
                <a:gd name="T43" fmla="*/ 113 h 181"/>
                <a:gd name="T44" fmla="*/ 76 w 162"/>
                <a:gd name="T45" fmla="*/ 123 h 181"/>
                <a:gd name="T46" fmla="*/ 85 w 162"/>
                <a:gd name="T47" fmla="*/ 123 h 181"/>
                <a:gd name="T48" fmla="*/ 92 w 162"/>
                <a:gd name="T49" fmla="*/ 113 h 181"/>
                <a:gd name="T50" fmla="*/ 103 w 162"/>
                <a:gd name="T51" fmla="*/ 113 h 181"/>
                <a:gd name="T52" fmla="*/ 122 w 162"/>
                <a:gd name="T53" fmla="*/ 123 h 181"/>
                <a:gd name="T54" fmla="*/ 40 w 162"/>
                <a:gd name="T55" fmla="*/ 123 h 181"/>
                <a:gd name="T56" fmla="*/ 157 w 162"/>
                <a:gd name="T57" fmla="*/ 107 h 181"/>
                <a:gd name="T58" fmla="*/ 156 w 162"/>
                <a:gd name="T59" fmla="*/ 108 h 181"/>
                <a:gd name="T60" fmla="*/ 124 w 162"/>
                <a:gd name="T61" fmla="*/ 122 h 181"/>
                <a:gd name="T62" fmla="*/ 1 w 162"/>
                <a:gd name="T63" fmla="*/ 120 h 181"/>
                <a:gd name="T64" fmla="*/ 14 w 162"/>
                <a:gd name="T65" fmla="*/ 107 h 181"/>
                <a:gd name="T66" fmla="*/ 37 w 162"/>
                <a:gd name="T67" fmla="*/ 104 h 181"/>
                <a:gd name="T68" fmla="*/ 3 w 162"/>
                <a:gd name="T69" fmla="*/ 122 h 181"/>
                <a:gd name="T70" fmla="*/ 82 w 162"/>
                <a:gd name="T71" fmla="*/ 73 h 181"/>
                <a:gd name="T72" fmla="*/ 112 w 162"/>
                <a:gd name="T73" fmla="*/ 82 h 181"/>
                <a:gd name="T74" fmla="*/ 105 w 162"/>
                <a:gd name="T75" fmla="*/ 91 h 181"/>
                <a:gd name="T76" fmla="*/ 41 w 162"/>
                <a:gd name="T77" fmla="*/ 105 h 181"/>
                <a:gd name="T78" fmla="*/ 50 w 162"/>
                <a:gd name="T79" fmla="*/ 82 h 181"/>
                <a:gd name="T80" fmla="*/ 80 w 162"/>
                <a:gd name="T81" fmla="*/ 73 h 181"/>
                <a:gd name="T82" fmla="*/ 66 w 162"/>
                <a:gd name="T83" fmla="*/ 44 h 181"/>
                <a:gd name="T84" fmla="*/ 66 w 162"/>
                <a:gd name="T85" fmla="*/ 49 h 181"/>
                <a:gd name="T86" fmla="*/ 86 w 162"/>
                <a:gd name="T87" fmla="*/ 37 h 181"/>
                <a:gd name="T88" fmla="*/ 112 w 162"/>
                <a:gd name="T89" fmla="*/ 60 h 181"/>
                <a:gd name="T90" fmla="*/ 97 w 162"/>
                <a:gd name="T91" fmla="*/ 35 h 181"/>
                <a:gd name="T92" fmla="*/ 72 w 162"/>
                <a:gd name="T93" fmla="*/ 47 h 181"/>
                <a:gd name="T94" fmla="*/ 12 w 162"/>
                <a:gd name="T95" fmla="*/ 91 h 181"/>
                <a:gd name="T96" fmla="*/ 15 w 162"/>
                <a:gd name="T97" fmla="*/ 147 h 181"/>
                <a:gd name="T98" fmla="*/ 82 w 162"/>
                <a:gd name="T99" fmla="*/ 181 h 181"/>
                <a:gd name="T100" fmla="*/ 150 w 162"/>
                <a:gd name="T101" fmla="*/ 145 h 181"/>
                <a:gd name="T102" fmla="*/ 151 w 162"/>
                <a:gd name="T103" fmla="*/ 92 h 181"/>
                <a:gd name="T104" fmla="*/ 148 w 162"/>
                <a:gd name="T105" fmla="*/ 36 h 181"/>
                <a:gd name="T106" fmla="*/ 85 w 162"/>
                <a:gd name="T107" fmla="*/ 0 h 181"/>
                <a:gd name="T108" fmla="*/ 38 w 162"/>
                <a:gd name="T109" fmla="*/ 27 h 181"/>
                <a:gd name="T110" fmla="*/ 0 w 162"/>
                <a:gd name="T111" fmla="*/ 6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2" h="181">
                  <a:moveTo>
                    <a:pt x="93" y="140"/>
                  </a:moveTo>
                  <a:cubicBezTo>
                    <a:pt x="93" y="138"/>
                    <a:pt x="97" y="131"/>
                    <a:pt x="99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42"/>
                    <a:pt x="102" y="142"/>
                    <a:pt x="102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0" y="145"/>
                    <a:pt x="100" y="145"/>
                    <a:pt x="100" y="145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3" y="140"/>
                    <a:pt x="93" y="140"/>
                    <a:pt x="93" y="140"/>
                  </a:cubicBezTo>
                  <a:close/>
                  <a:moveTo>
                    <a:pt x="80" y="140"/>
                  </a:moveTo>
                  <a:cubicBezTo>
                    <a:pt x="80" y="142"/>
                    <a:pt x="78" y="145"/>
                    <a:pt x="76" y="145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73" y="145"/>
                    <a:pt x="72" y="143"/>
                    <a:pt x="71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2"/>
                    <a:pt x="75" y="143"/>
                    <a:pt x="76" y="143"/>
                  </a:cubicBezTo>
                  <a:cubicBezTo>
                    <a:pt x="76" y="143"/>
                    <a:pt x="77" y="142"/>
                    <a:pt x="77" y="142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3" y="138"/>
                    <a:pt x="71" y="138"/>
                    <a:pt x="71" y="136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2"/>
                    <a:pt x="74" y="131"/>
                    <a:pt x="76" y="131"/>
                  </a:cubicBezTo>
                  <a:cubicBezTo>
                    <a:pt x="78" y="131"/>
                    <a:pt x="80" y="133"/>
                    <a:pt x="80" y="135"/>
                  </a:cubicBezTo>
                  <a:cubicBezTo>
                    <a:pt x="80" y="140"/>
                    <a:pt x="80" y="140"/>
                    <a:pt x="80" y="140"/>
                  </a:cubicBezTo>
                  <a:close/>
                  <a:moveTo>
                    <a:pt x="62" y="133"/>
                  </a:moveTo>
                  <a:cubicBezTo>
                    <a:pt x="63" y="132"/>
                    <a:pt x="65" y="131"/>
                    <a:pt x="66" y="131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8" y="131"/>
                    <a:pt x="68" y="131"/>
                    <a:pt x="68" y="132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5" y="145"/>
                    <a:pt x="65" y="145"/>
                    <a:pt x="65" y="145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3"/>
                    <a:pt x="62" y="133"/>
                    <a:pt x="62" y="133"/>
                  </a:cubicBezTo>
                  <a:close/>
                  <a:moveTo>
                    <a:pt x="82" y="135"/>
                  </a:moveTo>
                  <a:cubicBezTo>
                    <a:pt x="82" y="132"/>
                    <a:pt x="83" y="131"/>
                    <a:pt x="86" y="131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9" y="131"/>
                    <a:pt x="91" y="133"/>
                    <a:pt x="91" y="134"/>
                  </a:cubicBezTo>
                  <a:cubicBezTo>
                    <a:pt x="91" y="138"/>
                    <a:pt x="87" y="140"/>
                    <a:pt x="85" y="142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1" y="145"/>
                    <a:pt x="91" y="145"/>
                    <a:pt x="91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1"/>
                    <a:pt x="88" y="137"/>
                    <a:pt x="88" y="135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3"/>
                    <a:pt x="87" y="133"/>
                    <a:pt x="86" y="133"/>
                  </a:cubicBezTo>
                  <a:cubicBezTo>
                    <a:pt x="85" y="133"/>
                    <a:pt x="86" y="134"/>
                    <a:pt x="85" y="135"/>
                  </a:cubicBezTo>
                  <a:cubicBezTo>
                    <a:pt x="82" y="135"/>
                    <a:pt x="82" y="135"/>
                    <a:pt x="82" y="135"/>
                  </a:cubicBezTo>
                  <a:close/>
                  <a:moveTo>
                    <a:pt x="63" y="113"/>
                  </a:moveTo>
                  <a:cubicBezTo>
                    <a:pt x="65" y="113"/>
                    <a:pt x="65" y="113"/>
                    <a:pt x="65" y="113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13"/>
                    <a:pt x="63" y="113"/>
                    <a:pt x="63" y="113"/>
                  </a:cubicBezTo>
                  <a:close/>
                  <a:moveTo>
                    <a:pt x="97" y="113"/>
                  </a:moveTo>
                  <a:cubicBezTo>
                    <a:pt x="99" y="113"/>
                    <a:pt x="99" y="113"/>
                    <a:pt x="99" y="11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13"/>
                    <a:pt x="97" y="113"/>
                    <a:pt x="97" y="113"/>
                  </a:cubicBezTo>
                  <a:close/>
                  <a:moveTo>
                    <a:pt x="40" y="123"/>
                  </a:moveTo>
                  <a:cubicBezTo>
                    <a:pt x="61" y="123"/>
                    <a:pt x="61" y="123"/>
                    <a:pt x="61" y="123"/>
                  </a:cubicBezTo>
                  <a:cubicBezTo>
                    <a:pt x="61" y="113"/>
                    <a:pt x="61" y="113"/>
                    <a:pt x="61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3" y="113"/>
                    <a:pt x="103" y="113"/>
                    <a:pt x="103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122" y="123"/>
                    <a:pt x="122" y="123"/>
                    <a:pt x="122" y="123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23"/>
                    <a:pt x="40" y="123"/>
                    <a:pt x="40" y="123"/>
                  </a:cubicBezTo>
                  <a:close/>
                  <a:moveTo>
                    <a:pt x="124" y="104"/>
                  </a:moveTo>
                  <a:cubicBezTo>
                    <a:pt x="156" y="104"/>
                    <a:pt x="156" y="104"/>
                    <a:pt x="156" y="104"/>
                  </a:cubicBezTo>
                  <a:cubicBezTo>
                    <a:pt x="157" y="104"/>
                    <a:pt x="157" y="105"/>
                    <a:pt x="157" y="107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8" y="108"/>
                    <a:pt x="160" y="116"/>
                    <a:pt x="160" y="118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24" y="122"/>
                    <a:pt x="124" y="122"/>
                    <a:pt x="124" y="122"/>
                  </a:cubicBezTo>
                  <a:cubicBezTo>
                    <a:pt x="124" y="104"/>
                    <a:pt x="124" y="104"/>
                    <a:pt x="124" y="104"/>
                  </a:cubicBezTo>
                  <a:close/>
                  <a:moveTo>
                    <a:pt x="3" y="122"/>
                  </a:moveTo>
                  <a:cubicBezTo>
                    <a:pt x="2" y="122"/>
                    <a:pt x="1" y="121"/>
                    <a:pt x="1" y="120"/>
                  </a:cubicBezTo>
                  <a:cubicBezTo>
                    <a:pt x="1" y="117"/>
                    <a:pt x="3" y="108"/>
                    <a:pt x="5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5"/>
                    <a:pt x="4" y="104"/>
                    <a:pt x="6" y="104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4"/>
                    <a:pt x="38" y="104"/>
                    <a:pt x="38" y="105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" y="122"/>
                    <a:pt x="3" y="122"/>
                    <a:pt x="3" y="122"/>
                  </a:cubicBezTo>
                  <a:close/>
                  <a:moveTo>
                    <a:pt x="80" y="60"/>
                  </a:moveTo>
                  <a:cubicBezTo>
                    <a:pt x="82" y="60"/>
                    <a:pt x="82" y="60"/>
                    <a:pt x="82" y="60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60"/>
                    <a:pt x="80" y="60"/>
                    <a:pt x="80" y="60"/>
                  </a:cubicBezTo>
                  <a:close/>
                  <a:moveTo>
                    <a:pt x="72" y="47"/>
                  </a:moveTo>
                  <a:cubicBezTo>
                    <a:pt x="66" y="44"/>
                    <a:pt x="66" y="44"/>
                    <a:pt x="66" y="44"/>
                  </a:cubicBezTo>
                  <a:cubicBezTo>
                    <a:pt x="65" y="49"/>
                    <a:pt x="50" y="57"/>
                    <a:pt x="46" y="61"/>
                  </a:cubicBezTo>
                  <a:cubicBezTo>
                    <a:pt x="51" y="59"/>
                    <a:pt x="53" y="58"/>
                    <a:pt x="57" y="56"/>
                  </a:cubicBezTo>
                  <a:cubicBezTo>
                    <a:pt x="62" y="54"/>
                    <a:pt x="63" y="51"/>
                    <a:pt x="66" y="49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6" y="52"/>
                    <a:pt x="84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7" y="39"/>
                    <a:pt x="91" y="45"/>
                    <a:pt x="93" y="45"/>
                  </a:cubicBezTo>
                  <a:cubicBezTo>
                    <a:pt x="94" y="45"/>
                    <a:pt x="95" y="45"/>
                    <a:pt x="96" y="44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58"/>
                    <a:pt x="106" y="50"/>
                    <a:pt x="104" y="48"/>
                  </a:cubicBezTo>
                  <a:cubicBezTo>
                    <a:pt x="103" y="46"/>
                    <a:pt x="98" y="37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2" y="35"/>
                    <a:pt x="79" y="43"/>
                    <a:pt x="72" y="47"/>
                  </a:cubicBezTo>
                  <a:close/>
                  <a:moveTo>
                    <a:pt x="0" y="63"/>
                  </a:moveTo>
                  <a:cubicBezTo>
                    <a:pt x="0" y="70"/>
                    <a:pt x="2" y="75"/>
                    <a:pt x="4" y="79"/>
                  </a:cubicBezTo>
                  <a:cubicBezTo>
                    <a:pt x="6" y="84"/>
                    <a:pt x="10" y="87"/>
                    <a:pt x="12" y="91"/>
                  </a:cubicBezTo>
                  <a:cubicBezTo>
                    <a:pt x="8" y="96"/>
                    <a:pt x="0" y="106"/>
                    <a:pt x="0" y="11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3"/>
                    <a:pt x="8" y="144"/>
                    <a:pt x="15" y="147"/>
                  </a:cubicBezTo>
                  <a:cubicBezTo>
                    <a:pt x="26" y="152"/>
                    <a:pt x="29" y="153"/>
                    <a:pt x="46" y="153"/>
                  </a:cubicBezTo>
                  <a:cubicBezTo>
                    <a:pt x="50" y="161"/>
                    <a:pt x="52" y="167"/>
                    <a:pt x="58" y="173"/>
                  </a:cubicBezTo>
                  <a:cubicBezTo>
                    <a:pt x="64" y="177"/>
                    <a:pt x="73" y="181"/>
                    <a:pt x="82" y="181"/>
                  </a:cubicBezTo>
                  <a:cubicBezTo>
                    <a:pt x="98" y="181"/>
                    <a:pt x="111" y="167"/>
                    <a:pt x="114" y="154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34" y="154"/>
                    <a:pt x="145" y="149"/>
                    <a:pt x="150" y="145"/>
                  </a:cubicBezTo>
                  <a:cubicBezTo>
                    <a:pt x="156" y="140"/>
                    <a:pt x="161" y="131"/>
                    <a:pt x="161" y="121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1" y="108"/>
                    <a:pt x="155" y="98"/>
                    <a:pt x="151" y="92"/>
                  </a:cubicBezTo>
                  <a:cubicBezTo>
                    <a:pt x="156" y="85"/>
                    <a:pt x="162" y="77"/>
                    <a:pt x="162" y="66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51"/>
                    <a:pt x="154" y="41"/>
                    <a:pt x="148" y="36"/>
                  </a:cubicBezTo>
                  <a:cubicBezTo>
                    <a:pt x="142" y="31"/>
                    <a:pt x="130" y="29"/>
                    <a:pt x="118" y="29"/>
                  </a:cubicBezTo>
                  <a:cubicBezTo>
                    <a:pt x="114" y="21"/>
                    <a:pt x="113" y="17"/>
                    <a:pt x="106" y="10"/>
                  </a:cubicBezTo>
                  <a:cubicBezTo>
                    <a:pt x="102" y="6"/>
                    <a:pt x="9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4" y="0"/>
                    <a:pt x="56" y="15"/>
                    <a:pt x="48" y="29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17" y="28"/>
                    <a:pt x="0" y="42"/>
                    <a:pt x="0" y="6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FFFFE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79AA8A48-DA8B-469A-A627-AF69AE20799A}"/>
                </a:ext>
              </a:extLst>
            </p:cNvPr>
            <p:cNvSpPr/>
            <p:nvPr/>
          </p:nvSpPr>
          <p:spPr bwMode="auto">
            <a:xfrm>
              <a:off x="10023489" y="539181"/>
              <a:ext cx="346446" cy="347266"/>
            </a:xfrm>
            <a:custGeom>
              <a:avLst/>
              <a:gdLst>
                <a:gd name="T0" fmla="*/ 21 w 206"/>
                <a:gd name="T1" fmla="*/ 74 h 205"/>
                <a:gd name="T2" fmla="*/ 21 w 206"/>
                <a:gd name="T3" fmla="*/ 71 h 205"/>
                <a:gd name="T4" fmla="*/ 56 w 206"/>
                <a:gd name="T5" fmla="*/ 39 h 205"/>
                <a:gd name="T6" fmla="*/ 59 w 206"/>
                <a:gd name="T7" fmla="*/ 38 h 205"/>
                <a:gd name="T8" fmla="*/ 69 w 206"/>
                <a:gd name="T9" fmla="*/ 40 h 205"/>
                <a:gd name="T10" fmla="*/ 106 w 206"/>
                <a:gd name="T11" fmla="*/ 11 h 205"/>
                <a:gd name="T12" fmla="*/ 106 w 206"/>
                <a:gd name="T13" fmla="*/ 11 h 205"/>
                <a:gd name="T14" fmla="*/ 127 w 206"/>
                <a:gd name="T15" fmla="*/ 21 h 205"/>
                <a:gd name="T16" fmla="*/ 139 w 206"/>
                <a:gd name="T17" fmla="*/ 40 h 205"/>
                <a:gd name="T18" fmla="*/ 169 w 206"/>
                <a:gd name="T19" fmla="*/ 47 h 205"/>
                <a:gd name="T20" fmla="*/ 183 w 206"/>
                <a:gd name="T21" fmla="*/ 72 h 205"/>
                <a:gd name="T22" fmla="*/ 183 w 206"/>
                <a:gd name="T23" fmla="*/ 77 h 205"/>
                <a:gd name="T24" fmla="*/ 172 w 206"/>
                <a:gd name="T25" fmla="*/ 103 h 205"/>
                <a:gd name="T26" fmla="*/ 182 w 206"/>
                <a:gd name="T27" fmla="*/ 129 h 205"/>
                <a:gd name="T28" fmla="*/ 182 w 206"/>
                <a:gd name="T29" fmla="*/ 132 h 205"/>
                <a:gd name="T30" fmla="*/ 171 w 206"/>
                <a:gd name="T31" fmla="*/ 156 h 205"/>
                <a:gd name="T32" fmla="*/ 146 w 206"/>
                <a:gd name="T33" fmla="*/ 165 h 205"/>
                <a:gd name="T34" fmla="*/ 135 w 206"/>
                <a:gd name="T35" fmla="*/ 165 h 205"/>
                <a:gd name="T36" fmla="*/ 103 w 206"/>
                <a:gd name="T37" fmla="*/ 192 h 205"/>
                <a:gd name="T38" fmla="*/ 79 w 206"/>
                <a:gd name="T39" fmla="*/ 184 h 205"/>
                <a:gd name="T40" fmla="*/ 67 w 206"/>
                <a:gd name="T41" fmla="*/ 164 h 205"/>
                <a:gd name="T42" fmla="*/ 36 w 206"/>
                <a:gd name="T43" fmla="*/ 158 h 205"/>
                <a:gd name="T44" fmla="*/ 21 w 206"/>
                <a:gd name="T45" fmla="*/ 135 h 205"/>
                <a:gd name="T46" fmla="*/ 21 w 206"/>
                <a:gd name="T47" fmla="*/ 127 h 205"/>
                <a:gd name="T48" fmla="*/ 33 w 206"/>
                <a:gd name="T49" fmla="*/ 102 h 205"/>
                <a:gd name="T50" fmla="*/ 25 w 206"/>
                <a:gd name="T51" fmla="*/ 90 h 205"/>
                <a:gd name="T52" fmla="*/ 21 w 206"/>
                <a:gd name="T53" fmla="*/ 74 h 205"/>
                <a:gd name="T54" fmla="*/ 0 w 206"/>
                <a:gd name="T55" fmla="*/ 100 h 205"/>
                <a:gd name="T56" fmla="*/ 0 w 206"/>
                <a:gd name="T57" fmla="*/ 104 h 205"/>
                <a:gd name="T58" fmla="*/ 101 w 206"/>
                <a:gd name="T59" fmla="*/ 205 h 205"/>
                <a:gd name="T60" fmla="*/ 107 w 206"/>
                <a:gd name="T61" fmla="*/ 205 h 205"/>
                <a:gd name="T62" fmla="*/ 147 w 206"/>
                <a:gd name="T63" fmla="*/ 195 h 205"/>
                <a:gd name="T64" fmla="*/ 176 w 206"/>
                <a:gd name="T65" fmla="*/ 174 h 205"/>
                <a:gd name="T66" fmla="*/ 206 w 206"/>
                <a:gd name="T67" fmla="*/ 103 h 205"/>
                <a:gd name="T68" fmla="*/ 177 w 206"/>
                <a:gd name="T69" fmla="*/ 32 h 205"/>
                <a:gd name="T70" fmla="*/ 109 w 206"/>
                <a:gd name="T71" fmla="*/ 0 h 205"/>
                <a:gd name="T72" fmla="*/ 95 w 206"/>
                <a:gd name="T73" fmla="*/ 0 h 205"/>
                <a:gd name="T74" fmla="*/ 57 w 206"/>
                <a:gd name="T75" fmla="*/ 11 h 205"/>
                <a:gd name="T76" fmla="*/ 29 w 206"/>
                <a:gd name="T77" fmla="*/ 31 h 205"/>
                <a:gd name="T78" fmla="*/ 0 w 206"/>
                <a:gd name="T79" fmla="*/ 10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6" h="205">
                  <a:moveTo>
                    <a:pt x="21" y="74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21" y="53"/>
                    <a:pt x="38" y="39"/>
                    <a:pt x="56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77" y="26"/>
                    <a:pt x="85" y="11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16" y="11"/>
                    <a:pt x="123" y="17"/>
                    <a:pt x="127" y="21"/>
                  </a:cubicBezTo>
                  <a:cubicBezTo>
                    <a:pt x="134" y="28"/>
                    <a:pt x="135" y="32"/>
                    <a:pt x="139" y="40"/>
                  </a:cubicBezTo>
                  <a:cubicBezTo>
                    <a:pt x="151" y="40"/>
                    <a:pt x="163" y="42"/>
                    <a:pt x="169" y="47"/>
                  </a:cubicBezTo>
                  <a:cubicBezTo>
                    <a:pt x="175" y="52"/>
                    <a:pt x="183" y="62"/>
                    <a:pt x="183" y="72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88"/>
                    <a:pt x="177" y="96"/>
                    <a:pt x="172" y="103"/>
                  </a:cubicBezTo>
                  <a:cubicBezTo>
                    <a:pt x="176" y="109"/>
                    <a:pt x="182" y="119"/>
                    <a:pt x="182" y="129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42"/>
                    <a:pt x="177" y="151"/>
                    <a:pt x="171" y="156"/>
                  </a:cubicBezTo>
                  <a:cubicBezTo>
                    <a:pt x="166" y="160"/>
                    <a:pt x="155" y="165"/>
                    <a:pt x="146" y="165"/>
                  </a:cubicBezTo>
                  <a:cubicBezTo>
                    <a:pt x="135" y="165"/>
                    <a:pt x="135" y="165"/>
                    <a:pt x="135" y="165"/>
                  </a:cubicBezTo>
                  <a:cubicBezTo>
                    <a:pt x="132" y="178"/>
                    <a:pt x="119" y="192"/>
                    <a:pt x="103" y="192"/>
                  </a:cubicBezTo>
                  <a:cubicBezTo>
                    <a:pt x="94" y="192"/>
                    <a:pt x="85" y="188"/>
                    <a:pt x="79" y="184"/>
                  </a:cubicBezTo>
                  <a:cubicBezTo>
                    <a:pt x="73" y="178"/>
                    <a:pt x="71" y="172"/>
                    <a:pt x="67" y="164"/>
                  </a:cubicBezTo>
                  <a:cubicBezTo>
                    <a:pt x="50" y="164"/>
                    <a:pt x="47" y="163"/>
                    <a:pt x="36" y="158"/>
                  </a:cubicBezTo>
                  <a:cubicBezTo>
                    <a:pt x="29" y="155"/>
                    <a:pt x="21" y="144"/>
                    <a:pt x="21" y="135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1" y="117"/>
                    <a:pt x="29" y="107"/>
                    <a:pt x="33" y="102"/>
                  </a:cubicBezTo>
                  <a:cubicBezTo>
                    <a:pt x="31" y="98"/>
                    <a:pt x="27" y="95"/>
                    <a:pt x="25" y="90"/>
                  </a:cubicBezTo>
                  <a:cubicBezTo>
                    <a:pt x="23" y="86"/>
                    <a:pt x="21" y="81"/>
                    <a:pt x="21" y="74"/>
                  </a:cubicBezTo>
                  <a:close/>
                  <a:moveTo>
                    <a:pt x="0" y="10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59"/>
                    <a:pt x="46" y="205"/>
                    <a:pt x="101" y="205"/>
                  </a:cubicBezTo>
                  <a:cubicBezTo>
                    <a:pt x="107" y="205"/>
                    <a:pt x="107" y="205"/>
                    <a:pt x="107" y="205"/>
                  </a:cubicBezTo>
                  <a:cubicBezTo>
                    <a:pt x="122" y="205"/>
                    <a:pt x="137" y="200"/>
                    <a:pt x="147" y="195"/>
                  </a:cubicBezTo>
                  <a:cubicBezTo>
                    <a:pt x="159" y="190"/>
                    <a:pt x="168" y="183"/>
                    <a:pt x="176" y="174"/>
                  </a:cubicBezTo>
                  <a:cubicBezTo>
                    <a:pt x="192" y="159"/>
                    <a:pt x="206" y="134"/>
                    <a:pt x="206" y="103"/>
                  </a:cubicBezTo>
                  <a:cubicBezTo>
                    <a:pt x="206" y="73"/>
                    <a:pt x="192" y="47"/>
                    <a:pt x="177" y="32"/>
                  </a:cubicBezTo>
                  <a:cubicBezTo>
                    <a:pt x="163" y="17"/>
                    <a:pt x="137" y="0"/>
                    <a:pt x="109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3" y="0"/>
                    <a:pt x="65" y="7"/>
                    <a:pt x="57" y="11"/>
                  </a:cubicBezTo>
                  <a:cubicBezTo>
                    <a:pt x="45" y="16"/>
                    <a:pt x="37" y="23"/>
                    <a:pt x="29" y="31"/>
                  </a:cubicBezTo>
                  <a:cubicBezTo>
                    <a:pt x="15" y="46"/>
                    <a:pt x="0" y="72"/>
                    <a:pt x="0" y="100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8E2342C0-DF5C-481E-85C5-370B28E7B66E}"/>
                </a:ext>
              </a:extLst>
            </p:cNvPr>
            <p:cNvSpPr/>
            <p:nvPr/>
          </p:nvSpPr>
          <p:spPr bwMode="auto">
            <a:xfrm>
              <a:off x="9957890" y="476452"/>
              <a:ext cx="470674" cy="474364"/>
            </a:xfrm>
            <a:custGeom>
              <a:avLst/>
              <a:gdLst>
                <a:gd name="T0" fmla="*/ 140 w 280"/>
                <a:gd name="T1" fmla="*/ 276 h 280"/>
                <a:gd name="T2" fmla="*/ 46 w 280"/>
                <a:gd name="T3" fmla="*/ 238 h 280"/>
                <a:gd name="T4" fmla="*/ 18 w 280"/>
                <a:gd name="T5" fmla="*/ 199 h 280"/>
                <a:gd name="T6" fmla="*/ 4 w 280"/>
                <a:gd name="T7" fmla="*/ 147 h 280"/>
                <a:gd name="T8" fmla="*/ 4 w 280"/>
                <a:gd name="T9" fmla="*/ 135 h 280"/>
                <a:gd name="T10" fmla="*/ 18 w 280"/>
                <a:gd name="T11" fmla="*/ 81 h 280"/>
                <a:gd name="T12" fmla="*/ 46 w 280"/>
                <a:gd name="T13" fmla="*/ 42 h 280"/>
                <a:gd name="T14" fmla="*/ 87 w 280"/>
                <a:gd name="T15" fmla="*/ 15 h 280"/>
                <a:gd name="T16" fmla="*/ 112 w 280"/>
                <a:gd name="T17" fmla="*/ 7 h 280"/>
                <a:gd name="T18" fmla="*/ 143 w 280"/>
                <a:gd name="T19" fmla="*/ 4 h 280"/>
                <a:gd name="T20" fmla="*/ 159 w 280"/>
                <a:gd name="T21" fmla="*/ 5 h 280"/>
                <a:gd name="T22" fmla="*/ 173 w 280"/>
                <a:gd name="T23" fmla="*/ 8 h 280"/>
                <a:gd name="T24" fmla="*/ 198 w 280"/>
                <a:gd name="T25" fmla="*/ 17 h 280"/>
                <a:gd name="T26" fmla="*/ 237 w 280"/>
                <a:gd name="T27" fmla="*/ 44 h 280"/>
                <a:gd name="T28" fmla="*/ 276 w 280"/>
                <a:gd name="T29" fmla="*/ 141 h 280"/>
                <a:gd name="T30" fmla="*/ 140 w 280"/>
                <a:gd name="T31" fmla="*/ 276 h 280"/>
                <a:gd name="T32" fmla="*/ 0 w 280"/>
                <a:gd name="T33" fmla="*/ 143 h 280"/>
                <a:gd name="T34" fmla="*/ 13 w 280"/>
                <a:gd name="T35" fmla="*/ 199 h 280"/>
                <a:gd name="T36" fmla="*/ 41 w 280"/>
                <a:gd name="T37" fmla="*/ 239 h 280"/>
                <a:gd name="T38" fmla="*/ 138 w 280"/>
                <a:gd name="T39" fmla="*/ 280 h 280"/>
                <a:gd name="T40" fmla="*/ 143 w 280"/>
                <a:gd name="T41" fmla="*/ 280 h 280"/>
                <a:gd name="T42" fmla="*/ 239 w 280"/>
                <a:gd name="T43" fmla="*/ 240 h 280"/>
                <a:gd name="T44" fmla="*/ 280 w 280"/>
                <a:gd name="T45" fmla="*/ 146 h 280"/>
                <a:gd name="T46" fmla="*/ 280 w 280"/>
                <a:gd name="T47" fmla="*/ 137 h 280"/>
                <a:gd name="T48" fmla="*/ 142 w 280"/>
                <a:gd name="T49" fmla="*/ 0 h 280"/>
                <a:gd name="T50" fmla="*/ 136 w 280"/>
                <a:gd name="T51" fmla="*/ 0 h 280"/>
                <a:gd name="T52" fmla="*/ 80 w 280"/>
                <a:gd name="T53" fmla="*/ 13 h 280"/>
                <a:gd name="T54" fmla="*/ 40 w 280"/>
                <a:gd name="T55" fmla="*/ 42 h 280"/>
                <a:gd name="T56" fmla="*/ 0 w 280"/>
                <a:gd name="T57" fmla="*/ 142 h 280"/>
                <a:gd name="T58" fmla="*/ 0 w 280"/>
                <a:gd name="T59" fmla="*/ 14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0" h="280">
                  <a:moveTo>
                    <a:pt x="140" y="276"/>
                  </a:moveTo>
                  <a:cubicBezTo>
                    <a:pt x="100" y="276"/>
                    <a:pt x="66" y="257"/>
                    <a:pt x="46" y="238"/>
                  </a:cubicBezTo>
                  <a:cubicBezTo>
                    <a:pt x="34" y="226"/>
                    <a:pt x="26" y="215"/>
                    <a:pt x="18" y="199"/>
                  </a:cubicBezTo>
                  <a:cubicBezTo>
                    <a:pt x="12" y="188"/>
                    <a:pt x="4" y="164"/>
                    <a:pt x="4" y="147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15"/>
                    <a:pt x="11" y="94"/>
                    <a:pt x="18" y="81"/>
                  </a:cubicBezTo>
                  <a:cubicBezTo>
                    <a:pt x="25" y="65"/>
                    <a:pt x="34" y="53"/>
                    <a:pt x="46" y="42"/>
                  </a:cubicBezTo>
                  <a:cubicBezTo>
                    <a:pt x="57" y="31"/>
                    <a:pt x="72" y="21"/>
                    <a:pt x="87" y="15"/>
                  </a:cubicBezTo>
                  <a:cubicBezTo>
                    <a:pt x="95" y="11"/>
                    <a:pt x="103" y="10"/>
                    <a:pt x="112" y="7"/>
                  </a:cubicBezTo>
                  <a:cubicBezTo>
                    <a:pt x="116" y="5"/>
                    <a:pt x="138" y="3"/>
                    <a:pt x="143" y="4"/>
                  </a:cubicBezTo>
                  <a:cubicBezTo>
                    <a:pt x="146" y="4"/>
                    <a:pt x="155" y="5"/>
                    <a:pt x="159" y="5"/>
                  </a:cubicBezTo>
                  <a:cubicBezTo>
                    <a:pt x="162" y="5"/>
                    <a:pt x="170" y="7"/>
                    <a:pt x="173" y="8"/>
                  </a:cubicBezTo>
                  <a:cubicBezTo>
                    <a:pt x="182" y="10"/>
                    <a:pt x="190" y="13"/>
                    <a:pt x="198" y="17"/>
                  </a:cubicBezTo>
                  <a:cubicBezTo>
                    <a:pt x="214" y="25"/>
                    <a:pt x="225" y="32"/>
                    <a:pt x="237" y="44"/>
                  </a:cubicBezTo>
                  <a:cubicBezTo>
                    <a:pt x="258" y="66"/>
                    <a:pt x="276" y="98"/>
                    <a:pt x="276" y="141"/>
                  </a:cubicBezTo>
                  <a:cubicBezTo>
                    <a:pt x="276" y="215"/>
                    <a:pt x="215" y="276"/>
                    <a:pt x="140" y="276"/>
                  </a:cubicBezTo>
                  <a:close/>
                  <a:moveTo>
                    <a:pt x="0" y="143"/>
                  </a:moveTo>
                  <a:cubicBezTo>
                    <a:pt x="0" y="166"/>
                    <a:pt x="7" y="183"/>
                    <a:pt x="13" y="199"/>
                  </a:cubicBezTo>
                  <a:cubicBezTo>
                    <a:pt x="18" y="213"/>
                    <a:pt x="32" y="230"/>
                    <a:pt x="41" y="239"/>
                  </a:cubicBezTo>
                  <a:cubicBezTo>
                    <a:pt x="62" y="260"/>
                    <a:pt x="97" y="280"/>
                    <a:pt x="138" y="280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83" y="280"/>
                    <a:pt x="218" y="260"/>
                    <a:pt x="239" y="240"/>
                  </a:cubicBezTo>
                  <a:cubicBezTo>
                    <a:pt x="258" y="220"/>
                    <a:pt x="280" y="185"/>
                    <a:pt x="280" y="146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63"/>
                    <a:pt x="217" y="0"/>
                    <a:pt x="142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16" y="0"/>
                    <a:pt x="93" y="7"/>
                    <a:pt x="80" y="13"/>
                  </a:cubicBezTo>
                  <a:cubicBezTo>
                    <a:pt x="64" y="21"/>
                    <a:pt x="51" y="31"/>
                    <a:pt x="40" y="42"/>
                  </a:cubicBezTo>
                  <a:cubicBezTo>
                    <a:pt x="18" y="64"/>
                    <a:pt x="0" y="98"/>
                    <a:pt x="0" y="142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E488C09A-D87C-41B6-B650-16EF22330C8D}"/>
                </a:ext>
              </a:extLst>
            </p:cNvPr>
            <p:cNvSpPr/>
            <p:nvPr/>
          </p:nvSpPr>
          <p:spPr bwMode="auto">
            <a:xfrm>
              <a:off x="10127628" y="659310"/>
              <a:ext cx="134478" cy="76259"/>
            </a:xfrm>
            <a:custGeom>
              <a:avLst/>
              <a:gdLst>
                <a:gd name="T0" fmla="*/ 160 w 328"/>
                <a:gd name="T1" fmla="*/ 54 h 186"/>
                <a:gd name="T2" fmla="*/ 82 w 328"/>
                <a:gd name="T3" fmla="*/ 54 h 186"/>
                <a:gd name="T4" fmla="*/ 82 w 328"/>
                <a:gd name="T5" fmla="*/ 91 h 186"/>
                <a:gd name="T6" fmla="*/ 37 w 328"/>
                <a:gd name="T7" fmla="*/ 91 h 186"/>
                <a:gd name="T8" fmla="*/ 37 w 328"/>
                <a:gd name="T9" fmla="*/ 124 h 186"/>
                <a:gd name="T10" fmla="*/ 0 w 328"/>
                <a:gd name="T11" fmla="*/ 124 h 186"/>
                <a:gd name="T12" fmla="*/ 0 w 328"/>
                <a:gd name="T13" fmla="*/ 186 h 186"/>
                <a:gd name="T14" fmla="*/ 328 w 328"/>
                <a:gd name="T15" fmla="*/ 186 h 186"/>
                <a:gd name="T16" fmla="*/ 328 w 328"/>
                <a:gd name="T17" fmla="*/ 129 h 186"/>
                <a:gd name="T18" fmla="*/ 263 w 328"/>
                <a:gd name="T19" fmla="*/ 129 h 186"/>
                <a:gd name="T20" fmla="*/ 263 w 328"/>
                <a:gd name="T21" fmla="*/ 124 h 186"/>
                <a:gd name="T22" fmla="*/ 291 w 328"/>
                <a:gd name="T23" fmla="*/ 124 h 186"/>
                <a:gd name="T24" fmla="*/ 291 w 328"/>
                <a:gd name="T25" fmla="*/ 91 h 186"/>
                <a:gd name="T26" fmla="*/ 246 w 328"/>
                <a:gd name="T27" fmla="*/ 91 h 186"/>
                <a:gd name="T28" fmla="*/ 246 w 328"/>
                <a:gd name="T29" fmla="*/ 54 h 186"/>
                <a:gd name="T30" fmla="*/ 168 w 328"/>
                <a:gd name="T31" fmla="*/ 54 h 186"/>
                <a:gd name="T32" fmla="*/ 168 w 328"/>
                <a:gd name="T33" fmla="*/ 0 h 186"/>
                <a:gd name="T34" fmla="*/ 160 w 328"/>
                <a:gd name="T35" fmla="*/ 0 h 186"/>
                <a:gd name="T36" fmla="*/ 160 w 328"/>
                <a:gd name="T37" fmla="*/ 5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186">
                  <a:moveTo>
                    <a:pt x="160" y="54"/>
                  </a:moveTo>
                  <a:lnTo>
                    <a:pt x="82" y="54"/>
                  </a:lnTo>
                  <a:lnTo>
                    <a:pt x="82" y="91"/>
                  </a:lnTo>
                  <a:lnTo>
                    <a:pt x="37" y="91"/>
                  </a:lnTo>
                  <a:lnTo>
                    <a:pt x="37" y="124"/>
                  </a:lnTo>
                  <a:lnTo>
                    <a:pt x="0" y="124"/>
                  </a:lnTo>
                  <a:lnTo>
                    <a:pt x="0" y="186"/>
                  </a:lnTo>
                  <a:lnTo>
                    <a:pt x="328" y="186"/>
                  </a:lnTo>
                  <a:lnTo>
                    <a:pt x="328" y="129"/>
                  </a:lnTo>
                  <a:lnTo>
                    <a:pt x="263" y="129"/>
                  </a:lnTo>
                  <a:lnTo>
                    <a:pt x="263" y="124"/>
                  </a:lnTo>
                  <a:lnTo>
                    <a:pt x="291" y="124"/>
                  </a:lnTo>
                  <a:lnTo>
                    <a:pt x="291" y="91"/>
                  </a:lnTo>
                  <a:lnTo>
                    <a:pt x="246" y="91"/>
                  </a:lnTo>
                  <a:lnTo>
                    <a:pt x="246" y="54"/>
                  </a:lnTo>
                  <a:lnTo>
                    <a:pt x="168" y="54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60" y="5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E7A83F3D-4B3F-45FB-9BF9-D2F15E4A81E0}"/>
                </a:ext>
              </a:extLst>
            </p:cNvPr>
            <p:cNvSpPr/>
            <p:nvPr/>
          </p:nvSpPr>
          <p:spPr bwMode="auto">
            <a:xfrm>
              <a:off x="10125988" y="737619"/>
              <a:ext cx="136118" cy="28700"/>
            </a:xfrm>
            <a:custGeom>
              <a:avLst/>
              <a:gdLst>
                <a:gd name="T0" fmla="*/ 0 w 332"/>
                <a:gd name="T1" fmla="*/ 70 h 70"/>
                <a:gd name="T2" fmla="*/ 86 w 332"/>
                <a:gd name="T3" fmla="*/ 70 h 70"/>
                <a:gd name="T4" fmla="*/ 86 w 332"/>
                <a:gd name="T5" fmla="*/ 28 h 70"/>
                <a:gd name="T6" fmla="*/ 78 w 332"/>
                <a:gd name="T7" fmla="*/ 28 h 70"/>
                <a:gd name="T8" fmla="*/ 78 w 332"/>
                <a:gd name="T9" fmla="*/ 16 h 70"/>
                <a:gd name="T10" fmla="*/ 119 w 332"/>
                <a:gd name="T11" fmla="*/ 20 h 70"/>
                <a:gd name="T12" fmla="*/ 123 w 332"/>
                <a:gd name="T13" fmla="*/ 28 h 70"/>
                <a:gd name="T14" fmla="*/ 111 w 332"/>
                <a:gd name="T15" fmla="*/ 28 h 70"/>
                <a:gd name="T16" fmla="*/ 111 w 332"/>
                <a:gd name="T17" fmla="*/ 70 h 70"/>
                <a:gd name="T18" fmla="*/ 148 w 332"/>
                <a:gd name="T19" fmla="*/ 70 h 70"/>
                <a:gd name="T20" fmla="*/ 148 w 332"/>
                <a:gd name="T21" fmla="*/ 16 h 70"/>
                <a:gd name="T22" fmla="*/ 185 w 332"/>
                <a:gd name="T23" fmla="*/ 16 h 70"/>
                <a:gd name="T24" fmla="*/ 185 w 332"/>
                <a:gd name="T25" fmla="*/ 70 h 70"/>
                <a:gd name="T26" fmla="*/ 226 w 332"/>
                <a:gd name="T27" fmla="*/ 70 h 70"/>
                <a:gd name="T28" fmla="*/ 226 w 332"/>
                <a:gd name="T29" fmla="*/ 28 h 70"/>
                <a:gd name="T30" fmla="*/ 213 w 332"/>
                <a:gd name="T31" fmla="*/ 28 h 70"/>
                <a:gd name="T32" fmla="*/ 213 w 332"/>
                <a:gd name="T33" fmla="*/ 20 h 70"/>
                <a:gd name="T34" fmla="*/ 259 w 332"/>
                <a:gd name="T35" fmla="*/ 20 h 70"/>
                <a:gd name="T36" fmla="*/ 259 w 332"/>
                <a:gd name="T37" fmla="*/ 28 h 70"/>
                <a:gd name="T38" fmla="*/ 246 w 332"/>
                <a:gd name="T39" fmla="*/ 33 h 70"/>
                <a:gd name="T40" fmla="*/ 246 w 332"/>
                <a:gd name="T41" fmla="*/ 70 h 70"/>
                <a:gd name="T42" fmla="*/ 332 w 332"/>
                <a:gd name="T43" fmla="*/ 70 h 70"/>
                <a:gd name="T44" fmla="*/ 332 w 332"/>
                <a:gd name="T45" fmla="*/ 0 h 70"/>
                <a:gd name="T46" fmla="*/ 0 w 332"/>
                <a:gd name="T47" fmla="*/ 0 h 70"/>
                <a:gd name="T48" fmla="*/ 0 w 332"/>
                <a:gd name="T4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2" h="70">
                  <a:moveTo>
                    <a:pt x="0" y="70"/>
                  </a:moveTo>
                  <a:lnTo>
                    <a:pt x="86" y="70"/>
                  </a:lnTo>
                  <a:lnTo>
                    <a:pt x="86" y="28"/>
                  </a:lnTo>
                  <a:lnTo>
                    <a:pt x="78" y="28"/>
                  </a:lnTo>
                  <a:lnTo>
                    <a:pt x="78" y="16"/>
                  </a:lnTo>
                  <a:lnTo>
                    <a:pt x="119" y="20"/>
                  </a:lnTo>
                  <a:lnTo>
                    <a:pt x="123" y="28"/>
                  </a:lnTo>
                  <a:lnTo>
                    <a:pt x="111" y="28"/>
                  </a:lnTo>
                  <a:lnTo>
                    <a:pt x="111" y="70"/>
                  </a:lnTo>
                  <a:lnTo>
                    <a:pt x="148" y="70"/>
                  </a:lnTo>
                  <a:lnTo>
                    <a:pt x="148" y="16"/>
                  </a:lnTo>
                  <a:lnTo>
                    <a:pt x="185" y="16"/>
                  </a:lnTo>
                  <a:lnTo>
                    <a:pt x="185" y="70"/>
                  </a:lnTo>
                  <a:lnTo>
                    <a:pt x="226" y="70"/>
                  </a:lnTo>
                  <a:lnTo>
                    <a:pt x="226" y="28"/>
                  </a:lnTo>
                  <a:lnTo>
                    <a:pt x="213" y="28"/>
                  </a:lnTo>
                  <a:lnTo>
                    <a:pt x="213" y="20"/>
                  </a:lnTo>
                  <a:lnTo>
                    <a:pt x="259" y="20"/>
                  </a:lnTo>
                  <a:lnTo>
                    <a:pt x="259" y="28"/>
                  </a:lnTo>
                  <a:lnTo>
                    <a:pt x="246" y="33"/>
                  </a:lnTo>
                  <a:lnTo>
                    <a:pt x="246" y="70"/>
                  </a:lnTo>
                  <a:lnTo>
                    <a:pt x="332" y="70"/>
                  </a:lnTo>
                  <a:lnTo>
                    <a:pt x="332" y="0"/>
                  </a:lnTo>
                  <a:lnTo>
                    <a:pt x="0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0E108B04-24B6-484B-8115-3516EEC71DD2}"/>
                </a:ext>
              </a:extLst>
            </p:cNvPr>
            <p:cNvSpPr/>
            <p:nvPr/>
          </p:nvSpPr>
          <p:spPr bwMode="auto">
            <a:xfrm>
              <a:off x="10060389" y="733929"/>
              <a:ext cx="62319" cy="30750"/>
            </a:xfrm>
            <a:custGeom>
              <a:avLst/>
              <a:gdLst>
                <a:gd name="T0" fmla="*/ 35 w 37"/>
                <a:gd name="T1" fmla="*/ 3 h 18"/>
                <a:gd name="T2" fmla="*/ 35 w 37"/>
                <a:gd name="T3" fmla="*/ 4 h 18"/>
                <a:gd name="T4" fmla="*/ 27 w 37"/>
                <a:gd name="T5" fmla="*/ 4 h 18"/>
                <a:gd name="T6" fmla="*/ 27 w 37"/>
                <a:gd name="T7" fmla="*/ 3 h 18"/>
                <a:gd name="T8" fmla="*/ 35 w 37"/>
                <a:gd name="T9" fmla="*/ 3 h 18"/>
                <a:gd name="T10" fmla="*/ 24 w 37"/>
                <a:gd name="T11" fmla="*/ 3 h 18"/>
                <a:gd name="T12" fmla="*/ 24 w 37"/>
                <a:gd name="T13" fmla="*/ 4 h 18"/>
                <a:gd name="T14" fmla="*/ 16 w 37"/>
                <a:gd name="T15" fmla="*/ 4 h 18"/>
                <a:gd name="T16" fmla="*/ 16 w 37"/>
                <a:gd name="T17" fmla="*/ 3 h 18"/>
                <a:gd name="T18" fmla="*/ 24 w 37"/>
                <a:gd name="T19" fmla="*/ 3 h 18"/>
                <a:gd name="T20" fmla="*/ 3 w 37"/>
                <a:gd name="T21" fmla="*/ 3 h 18"/>
                <a:gd name="T22" fmla="*/ 13 w 37"/>
                <a:gd name="T23" fmla="*/ 3 h 18"/>
                <a:gd name="T24" fmla="*/ 13 w 37"/>
                <a:gd name="T25" fmla="*/ 4 h 18"/>
                <a:gd name="T26" fmla="*/ 4 w 37"/>
                <a:gd name="T27" fmla="*/ 4 h 18"/>
                <a:gd name="T28" fmla="*/ 0 w 37"/>
                <a:gd name="T29" fmla="*/ 16 h 18"/>
                <a:gd name="T30" fmla="*/ 2 w 37"/>
                <a:gd name="T31" fmla="*/ 18 h 18"/>
                <a:gd name="T32" fmla="*/ 37 w 37"/>
                <a:gd name="T33" fmla="*/ 18 h 18"/>
                <a:gd name="T34" fmla="*/ 37 w 37"/>
                <a:gd name="T35" fmla="*/ 1 h 18"/>
                <a:gd name="T36" fmla="*/ 36 w 37"/>
                <a:gd name="T37" fmla="*/ 0 h 18"/>
                <a:gd name="T38" fmla="*/ 5 w 37"/>
                <a:gd name="T39" fmla="*/ 0 h 18"/>
                <a:gd name="T40" fmla="*/ 3 w 37"/>
                <a:gd name="T4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8">
                  <a:moveTo>
                    <a:pt x="35" y="3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5" y="3"/>
                    <a:pt x="35" y="3"/>
                    <a:pt x="35" y="3"/>
                  </a:cubicBezTo>
                  <a:close/>
                  <a:moveTo>
                    <a:pt x="24" y="3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24" y="3"/>
                    <a:pt x="24" y="3"/>
                    <a:pt x="24" y="3"/>
                  </a:cubicBezTo>
                  <a:close/>
                  <a:moveTo>
                    <a:pt x="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13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8677EE91-F573-4125-94BC-C9E94B46D52E}"/>
                </a:ext>
              </a:extLst>
            </p:cNvPr>
            <p:cNvSpPr/>
            <p:nvPr/>
          </p:nvSpPr>
          <p:spPr bwMode="auto">
            <a:xfrm>
              <a:off x="10267436" y="733929"/>
              <a:ext cx="60269" cy="30750"/>
            </a:xfrm>
            <a:custGeom>
              <a:avLst/>
              <a:gdLst>
                <a:gd name="T0" fmla="*/ 13 w 36"/>
                <a:gd name="T1" fmla="*/ 3 h 18"/>
                <a:gd name="T2" fmla="*/ 20 w 36"/>
                <a:gd name="T3" fmla="*/ 3 h 18"/>
                <a:gd name="T4" fmla="*/ 20 w 36"/>
                <a:gd name="T5" fmla="*/ 4 h 18"/>
                <a:gd name="T6" fmla="*/ 13 w 36"/>
                <a:gd name="T7" fmla="*/ 4 h 18"/>
                <a:gd name="T8" fmla="*/ 13 w 36"/>
                <a:gd name="T9" fmla="*/ 3 h 18"/>
                <a:gd name="T10" fmla="*/ 2 w 36"/>
                <a:gd name="T11" fmla="*/ 3 h 18"/>
                <a:gd name="T12" fmla="*/ 10 w 36"/>
                <a:gd name="T13" fmla="*/ 3 h 18"/>
                <a:gd name="T14" fmla="*/ 10 w 36"/>
                <a:gd name="T15" fmla="*/ 4 h 18"/>
                <a:gd name="T16" fmla="*/ 2 w 36"/>
                <a:gd name="T17" fmla="*/ 4 h 18"/>
                <a:gd name="T18" fmla="*/ 2 w 36"/>
                <a:gd name="T19" fmla="*/ 3 h 18"/>
                <a:gd name="T20" fmla="*/ 0 w 36"/>
                <a:gd name="T21" fmla="*/ 18 h 18"/>
                <a:gd name="T22" fmla="*/ 36 w 36"/>
                <a:gd name="T23" fmla="*/ 18 h 18"/>
                <a:gd name="T24" fmla="*/ 36 w 36"/>
                <a:gd name="T25" fmla="*/ 14 h 18"/>
                <a:gd name="T26" fmla="*/ 32 w 36"/>
                <a:gd name="T27" fmla="*/ 4 h 18"/>
                <a:gd name="T28" fmla="*/ 23 w 36"/>
                <a:gd name="T29" fmla="*/ 4 h 18"/>
                <a:gd name="T30" fmla="*/ 23 w 36"/>
                <a:gd name="T31" fmla="*/ 3 h 18"/>
                <a:gd name="T32" fmla="*/ 33 w 36"/>
                <a:gd name="T33" fmla="*/ 3 h 18"/>
                <a:gd name="T34" fmla="*/ 32 w 36"/>
                <a:gd name="T35" fmla="*/ 0 h 18"/>
                <a:gd name="T36" fmla="*/ 0 w 36"/>
                <a:gd name="T37" fmla="*/ 0 h 18"/>
                <a:gd name="T38" fmla="*/ 0 w 36"/>
                <a:gd name="T3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18">
                  <a:moveTo>
                    <a:pt x="13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lose/>
                  <a:moveTo>
                    <a:pt x="2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8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2"/>
                    <a:pt x="34" y="4"/>
                    <a:pt x="3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C4654184-6C74-4BAE-A066-818EF2794D9D}"/>
                </a:ext>
              </a:extLst>
            </p:cNvPr>
            <p:cNvSpPr/>
            <p:nvPr/>
          </p:nvSpPr>
          <p:spPr bwMode="auto">
            <a:xfrm>
              <a:off x="10136238" y="605190"/>
              <a:ext cx="110699" cy="56169"/>
            </a:xfrm>
            <a:custGeom>
              <a:avLst/>
              <a:gdLst>
                <a:gd name="T0" fmla="*/ 26 w 66"/>
                <a:gd name="T1" fmla="*/ 19 h 33"/>
                <a:gd name="T2" fmla="*/ 20 w 66"/>
                <a:gd name="T3" fmla="*/ 16 h 33"/>
                <a:gd name="T4" fmla="*/ 0 w 66"/>
                <a:gd name="T5" fmla="*/ 33 h 33"/>
                <a:gd name="T6" fmla="*/ 11 w 66"/>
                <a:gd name="T7" fmla="*/ 28 h 33"/>
                <a:gd name="T8" fmla="*/ 20 w 66"/>
                <a:gd name="T9" fmla="*/ 21 h 33"/>
                <a:gd name="T10" fmla="*/ 26 w 66"/>
                <a:gd name="T11" fmla="*/ 26 h 33"/>
                <a:gd name="T12" fmla="*/ 39 w 66"/>
                <a:gd name="T13" fmla="*/ 9 h 33"/>
                <a:gd name="T14" fmla="*/ 40 w 66"/>
                <a:gd name="T15" fmla="*/ 9 h 33"/>
                <a:gd name="T16" fmla="*/ 47 w 66"/>
                <a:gd name="T17" fmla="*/ 17 h 33"/>
                <a:gd name="T18" fmla="*/ 50 w 66"/>
                <a:gd name="T19" fmla="*/ 16 h 33"/>
                <a:gd name="T20" fmla="*/ 66 w 66"/>
                <a:gd name="T21" fmla="*/ 32 h 33"/>
                <a:gd name="T22" fmla="*/ 58 w 66"/>
                <a:gd name="T23" fmla="*/ 20 h 33"/>
                <a:gd name="T24" fmla="*/ 51 w 66"/>
                <a:gd name="T25" fmla="*/ 7 h 33"/>
                <a:gd name="T26" fmla="*/ 51 w 66"/>
                <a:gd name="T27" fmla="*/ 7 h 33"/>
                <a:gd name="T28" fmla="*/ 47 w 66"/>
                <a:gd name="T29" fmla="*/ 11 h 33"/>
                <a:gd name="T30" fmla="*/ 39 w 66"/>
                <a:gd name="T31" fmla="*/ 0 h 33"/>
                <a:gd name="T32" fmla="*/ 26 w 66"/>
                <a:gd name="T3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3">
                  <a:moveTo>
                    <a:pt x="26" y="19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19" y="21"/>
                    <a:pt x="4" y="29"/>
                    <a:pt x="0" y="33"/>
                  </a:cubicBezTo>
                  <a:cubicBezTo>
                    <a:pt x="5" y="31"/>
                    <a:pt x="7" y="30"/>
                    <a:pt x="11" y="28"/>
                  </a:cubicBezTo>
                  <a:cubicBezTo>
                    <a:pt x="16" y="26"/>
                    <a:pt x="17" y="23"/>
                    <a:pt x="20" y="21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4"/>
                    <a:pt x="38" y="14"/>
                    <a:pt x="39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11"/>
                    <a:pt x="45" y="17"/>
                    <a:pt x="47" y="17"/>
                  </a:cubicBezTo>
                  <a:cubicBezTo>
                    <a:pt x="48" y="17"/>
                    <a:pt x="49" y="17"/>
                    <a:pt x="50" y="16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0"/>
                    <a:pt x="60" y="22"/>
                    <a:pt x="58" y="20"/>
                  </a:cubicBezTo>
                  <a:cubicBezTo>
                    <a:pt x="57" y="18"/>
                    <a:pt x="52" y="9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7"/>
                    <a:pt x="33" y="15"/>
                    <a:pt x="26" y="19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B35E8AA8-ECE1-4B8C-8121-D3BF07B10A41}"/>
                </a:ext>
              </a:extLst>
            </p:cNvPr>
            <p:cNvSpPr/>
            <p:nvPr/>
          </p:nvSpPr>
          <p:spPr bwMode="auto">
            <a:xfrm>
              <a:off x="10346155" y="771238"/>
              <a:ext cx="48789" cy="56169"/>
            </a:xfrm>
            <a:custGeom>
              <a:avLst/>
              <a:gdLst>
                <a:gd name="T0" fmla="*/ 10 w 29"/>
                <a:gd name="T1" fmla="*/ 4 h 33"/>
                <a:gd name="T2" fmla="*/ 18 w 29"/>
                <a:gd name="T3" fmla="*/ 10 h 33"/>
                <a:gd name="T4" fmla="*/ 8 w 29"/>
                <a:gd name="T5" fmla="*/ 11 h 33"/>
                <a:gd name="T6" fmla="*/ 0 w 29"/>
                <a:gd name="T7" fmla="*/ 28 h 33"/>
                <a:gd name="T8" fmla="*/ 3 w 29"/>
                <a:gd name="T9" fmla="*/ 30 h 33"/>
                <a:gd name="T10" fmla="*/ 5 w 29"/>
                <a:gd name="T11" fmla="*/ 25 h 33"/>
                <a:gd name="T12" fmla="*/ 21 w 29"/>
                <a:gd name="T13" fmla="*/ 33 h 33"/>
                <a:gd name="T14" fmla="*/ 22 w 29"/>
                <a:gd name="T15" fmla="*/ 29 h 33"/>
                <a:gd name="T16" fmla="*/ 7 w 29"/>
                <a:gd name="T17" fmla="*/ 21 h 33"/>
                <a:gd name="T18" fmla="*/ 8 w 29"/>
                <a:gd name="T19" fmla="*/ 21 h 33"/>
                <a:gd name="T20" fmla="*/ 10 w 29"/>
                <a:gd name="T21" fmla="*/ 17 h 33"/>
                <a:gd name="T22" fmla="*/ 8 w 29"/>
                <a:gd name="T23" fmla="*/ 15 h 33"/>
                <a:gd name="T24" fmla="*/ 21 w 29"/>
                <a:gd name="T25" fmla="*/ 14 h 33"/>
                <a:gd name="T26" fmla="*/ 28 w 29"/>
                <a:gd name="T27" fmla="*/ 16 h 33"/>
                <a:gd name="T28" fmla="*/ 29 w 29"/>
                <a:gd name="T29" fmla="*/ 13 h 33"/>
                <a:gd name="T30" fmla="*/ 24 w 29"/>
                <a:gd name="T31" fmla="*/ 10 h 33"/>
                <a:gd name="T32" fmla="*/ 19 w 29"/>
                <a:gd name="T33" fmla="*/ 7 h 33"/>
                <a:gd name="T34" fmla="*/ 12 w 29"/>
                <a:gd name="T35" fmla="*/ 0 h 33"/>
                <a:gd name="T36" fmla="*/ 10 w 29"/>
                <a:gd name="T3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33">
                  <a:moveTo>
                    <a:pt x="10" y="4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0" y="28"/>
                    <a:pt x="0" y="28"/>
                  </a:cubicBezTo>
                  <a:cubicBezTo>
                    <a:pt x="0" y="29"/>
                    <a:pt x="2" y="29"/>
                    <a:pt x="3" y="3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7" y="16"/>
                    <a:pt x="28" y="16"/>
                  </a:cubicBezTo>
                  <a:cubicBezTo>
                    <a:pt x="28" y="15"/>
                    <a:pt x="29" y="14"/>
                    <a:pt x="29" y="13"/>
                  </a:cubicBezTo>
                  <a:cubicBezTo>
                    <a:pt x="29" y="12"/>
                    <a:pt x="25" y="11"/>
                    <a:pt x="24" y="10"/>
                  </a:cubicBezTo>
                  <a:cubicBezTo>
                    <a:pt x="21" y="9"/>
                    <a:pt x="22" y="10"/>
                    <a:pt x="19" y="7"/>
                  </a:cubicBezTo>
                  <a:cubicBezTo>
                    <a:pt x="17" y="6"/>
                    <a:pt x="14" y="1"/>
                    <a:pt x="12" y="0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CFD99CE1-7AB6-443B-B8CD-91A8B68136C7}"/>
                </a:ext>
              </a:extLst>
            </p:cNvPr>
            <p:cNvSpPr/>
            <p:nvPr/>
          </p:nvSpPr>
          <p:spPr bwMode="auto">
            <a:xfrm>
              <a:off x="10077199" y="508842"/>
              <a:ext cx="85689" cy="38950"/>
            </a:xfrm>
            <a:custGeom>
              <a:avLst/>
              <a:gdLst>
                <a:gd name="T0" fmla="*/ 48 w 51"/>
                <a:gd name="T1" fmla="*/ 2 h 23"/>
                <a:gd name="T2" fmla="*/ 49 w 51"/>
                <a:gd name="T3" fmla="*/ 5 h 23"/>
                <a:gd name="T4" fmla="*/ 48 w 51"/>
                <a:gd name="T5" fmla="*/ 5 h 23"/>
                <a:gd name="T6" fmla="*/ 45 w 51"/>
                <a:gd name="T7" fmla="*/ 3 h 23"/>
                <a:gd name="T8" fmla="*/ 45 w 51"/>
                <a:gd name="T9" fmla="*/ 5 h 23"/>
                <a:gd name="T10" fmla="*/ 44 w 51"/>
                <a:gd name="T11" fmla="*/ 6 h 23"/>
                <a:gd name="T12" fmla="*/ 41 w 51"/>
                <a:gd name="T13" fmla="*/ 4 h 23"/>
                <a:gd name="T14" fmla="*/ 36 w 51"/>
                <a:gd name="T15" fmla="*/ 8 h 23"/>
                <a:gd name="T16" fmla="*/ 33 w 51"/>
                <a:gd name="T17" fmla="*/ 6 h 23"/>
                <a:gd name="T18" fmla="*/ 33 w 51"/>
                <a:gd name="T19" fmla="*/ 8 h 23"/>
                <a:gd name="T20" fmla="*/ 30 w 51"/>
                <a:gd name="T21" fmla="*/ 10 h 23"/>
                <a:gd name="T22" fmla="*/ 28 w 51"/>
                <a:gd name="T23" fmla="*/ 10 h 23"/>
                <a:gd name="T24" fmla="*/ 25 w 51"/>
                <a:gd name="T25" fmla="*/ 9 h 23"/>
                <a:gd name="T26" fmla="*/ 25 w 51"/>
                <a:gd name="T27" fmla="*/ 10 h 23"/>
                <a:gd name="T28" fmla="*/ 22 w 51"/>
                <a:gd name="T29" fmla="*/ 13 h 23"/>
                <a:gd name="T30" fmla="*/ 21 w 51"/>
                <a:gd name="T31" fmla="*/ 9 h 23"/>
                <a:gd name="T32" fmla="*/ 12 w 51"/>
                <a:gd name="T33" fmla="*/ 10 h 23"/>
                <a:gd name="T34" fmla="*/ 11 w 51"/>
                <a:gd name="T35" fmla="*/ 14 h 23"/>
                <a:gd name="T36" fmla="*/ 11 w 51"/>
                <a:gd name="T37" fmla="*/ 15 h 23"/>
                <a:gd name="T38" fmla="*/ 15 w 51"/>
                <a:gd name="T39" fmla="*/ 13 h 23"/>
                <a:gd name="T40" fmla="*/ 17 w 51"/>
                <a:gd name="T41" fmla="*/ 13 h 23"/>
                <a:gd name="T42" fmla="*/ 8 w 51"/>
                <a:gd name="T43" fmla="*/ 20 h 23"/>
                <a:gd name="T44" fmla="*/ 0 w 51"/>
                <a:gd name="T45" fmla="*/ 9 h 23"/>
                <a:gd name="T46" fmla="*/ 0 w 51"/>
                <a:gd name="T47" fmla="*/ 10 h 23"/>
                <a:gd name="T48" fmla="*/ 0 w 51"/>
                <a:gd name="T49" fmla="*/ 12 h 23"/>
                <a:gd name="T50" fmla="*/ 9 w 51"/>
                <a:gd name="T51" fmla="*/ 23 h 23"/>
                <a:gd name="T52" fmla="*/ 15 w 51"/>
                <a:gd name="T53" fmla="*/ 20 h 23"/>
                <a:gd name="T54" fmla="*/ 19 w 51"/>
                <a:gd name="T55" fmla="*/ 14 h 23"/>
                <a:gd name="T56" fmla="*/ 22 w 51"/>
                <a:gd name="T57" fmla="*/ 16 h 23"/>
                <a:gd name="T58" fmla="*/ 27 w 51"/>
                <a:gd name="T59" fmla="*/ 13 h 23"/>
                <a:gd name="T60" fmla="*/ 34 w 51"/>
                <a:gd name="T61" fmla="*/ 10 h 23"/>
                <a:gd name="T62" fmla="*/ 36 w 51"/>
                <a:gd name="T63" fmla="*/ 11 h 23"/>
                <a:gd name="T64" fmla="*/ 42 w 51"/>
                <a:gd name="T65" fmla="*/ 8 h 23"/>
                <a:gd name="T66" fmla="*/ 44 w 51"/>
                <a:gd name="T67" fmla="*/ 9 h 23"/>
                <a:gd name="T68" fmla="*/ 46 w 51"/>
                <a:gd name="T69" fmla="*/ 7 h 23"/>
                <a:gd name="T70" fmla="*/ 48 w 51"/>
                <a:gd name="T71" fmla="*/ 8 h 23"/>
                <a:gd name="T72" fmla="*/ 49 w 51"/>
                <a:gd name="T73" fmla="*/ 8 h 23"/>
                <a:gd name="T74" fmla="*/ 51 w 51"/>
                <a:gd name="T75" fmla="*/ 6 h 23"/>
                <a:gd name="T76" fmla="*/ 51 w 51"/>
                <a:gd name="T77" fmla="*/ 5 h 23"/>
                <a:gd name="T78" fmla="*/ 48 w 51"/>
                <a:gd name="T79" fmla="*/ 0 h 23"/>
                <a:gd name="T80" fmla="*/ 48 w 51"/>
                <a:gd name="T8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23">
                  <a:moveTo>
                    <a:pt x="48" y="2"/>
                  </a:moveTo>
                  <a:cubicBezTo>
                    <a:pt x="48" y="3"/>
                    <a:pt x="49" y="4"/>
                    <a:pt x="49" y="5"/>
                  </a:cubicBezTo>
                  <a:cubicBezTo>
                    <a:pt x="49" y="5"/>
                    <a:pt x="49" y="5"/>
                    <a:pt x="48" y="5"/>
                  </a:cubicBezTo>
                  <a:cubicBezTo>
                    <a:pt x="46" y="5"/>
                    <a:pt x="46" y="3"/>
                    <a:pt x="45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6"/>
                    <a:pt x="45" y="5"/>
                    <a:pt x="44" y="6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8"/>
                    <a:pt x="38" y="6"/>
                    <a:pt x="36" y="8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0" y="10"/>
                    <a:pt x="30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7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2"/>
                    <a:pt x="23" y="12"/>
                    <a:pt x="22" y="13"/>
                  </a:cubicBezTo>
                  <a:cubicBezTo>
                    <a:pt x="19" y="14"/>
                    <a:pt x="21" y="11"/>
                    <a:pt x="2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1" y="12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4"/>
                    <a:pt x="13" y="13"/>
                    <a:pt x="15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6"/>
                    <a:pt x="10" y="20"/>
                    <a:pt x="8" y="20"/>
                  </a:cubicBezTo>
                  <a:cubicBezTo>
                    <a:pt x="7" y="20"/>
                    <a:pt x="2" y="10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7" y="23"/>
                    <a:pt x="9" y="23"/>
                  </a:cubicBezTo>
                  <a:cubicBezTo>
                    <a:pt x="10" y="23"/>
                    <a:pt x="14" y="20"/>
                    <a:pt x="15" y="20"/>
                  </a:cubicBezTo>
                  <a:cubicBezTo>
                    <a:pt x="18" y="18"/>
                    <a:pt x="18" y="17"/>
                    <a:pt x="19" y="14"/>
                  </a:cubicBezTo>
                  <a:cubicBezTo>
                    <a:pt x="20" y="15"/>
                    <a:pt x="20" y="16"/>
                    <a:pt x="22" y="16"/>
                  </a:cubicBezTo>
                  <a:cubicBezTo>
                    <a:pt x="25" y="16"/>
                    <a:pt x="26" y="15"/>
                    <a:pt x="27" y="13"/>
                  </a:cubicBezTo>
                  <a:cubicBezTo>
                    <a:pt x="29" y="14"/>
                    <a:pt x="34" y="12"/>
                    <a:pt x="34" y="10"/>
                  </a:cubicBezTo>
                  <a:cubicBezTo>
                    <a:pt x="35" y="10"/>
                    <a:pt x="36" y="11"/>
                    <a:pt x="36" y="11"/>
                  </a:cubicBezTo>
                  <a:cubicBezTo>
                    <a:pt x="38" y="11"/>
                    <a:pt x="41" y="9"/>
                    <a:pt x="42" y="8"/>
                  </a:cubicBezTo>
                  <a:cubicBezTo>
                    <a:pt x="42" y="8"/>
                    <a:pt x="43" y="9"/>
                    <a:pt x="44" y="9"/>
                  </a:cubicBezTo>
                  <a:cubicBezTo>
                    <a:pt x="45" y="9"/>
                    <a:pt x="45" y="8"/>
                    <a:pt x="46" y="7"/>
                  </a:cubicBezTo>
                  <a:cubicBezTo>
                    <a:pt x="47" y="8"/>
                    <a:pt x="47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1" y="7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3"/>
                    <a:pt x="50" y="1"/>
                    <a:pt x="48" y="0"/>
                  </a:cubicBezTo>
                  <a:cubicBezTo>
                    <a:pt x="48" y="1"/>
                    <a:pt x="48" y="1"/>
                    <a:pt x="48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FD0178F0-B756-424C-A51E-93266AD6B3C0}"/>
                </a:ext>
              </a:extLst>
            </p:cNvPr>
            <p:cNvSpPr/>
            <p:nvPr/>
          </p:nvSpPr>
          <p:spPr bwMode="auto">
            <a:xfrm>
              <a:off x="9989870" y="645780"/>
              <a:ext cx="21730" cy="98399"/>
            </a:xfrm>
            <a:custGeom>
              <a:avLst/>
              <a:gdLst>
                <a:gd name="T0" fmla="*/ 8 w 13"/>
                <a:gd name="T1" fmla="*/ 2 h 58"/>
                <a:gd name="T2" fmla="*/ 10 w 13"/>
                <a:gd name="T3" fmla="*/ 2 h 58"/>
                <a:gd name="T4" fmla="*/ 6 w 13"/>
                <a:gd name="T5" fmla="*/ 5 h 58"/>
                <a:gd name="T6" fmla="*/ 9 w 13"/>
                <a:gd name="T7" fmla="*/ 7 h 58"/>
                <a:gd name="T8" fmla="*/ 8 w 13"/>
                <a:gd name="T9" fmla="*/ 8 h 58"/>
                <a:gd name="T10" fmla="*/ 5 w 13"/>
                <a:gd name="T11" fmla="*/ 8 h 58"/>
                <a:gd name="T12" fmla="*/ 7 w 13"/>
                <a:gd name="T13" fmla="*/ 11 h 58"/>
                <a:gd name="T14" fmla="*/ 3 w 13"/>
                <a:gd name="T15" fmla="*/ 16 h 58"/>
                <a:gd name="T16" fmla="*/ 3 w 13"/>
                <a:gd name="T17" fmla="*/ 16 h 58"/>
                <a:gd name="T18" fmla="*/ 5 w 13"/>
                <a:gd name="T19" fmla="*/ 18 h 58"/>
                <a:gd name="T20" fmla="*/ 4 w 13"/>
                <a:gd name="T21" fmla="*/ 23 h 58"/>
                <a:gd name="T22" fmla="*/ 1 w 13"/>
                <a:gd name="T23" fmla="*/ 24 h 58"/>
                <a:gd name="T24" fmla="*/ 4 w 13"/>
                <a:gd name="T25" fmla="*/ 27 h 58"/>
                <a:gd name="T26" fmla="*/ 3 w 13"/>
                <a:gd name="T27" fmla="*/ 31 h 58"/>
                <a:gd name="T28" fmla="*/ 0 w 13"/>
                <a:gd name="T29" fmla="*/ 33 h 58"/>
                <a:gd name="T30" fmla="*/ 1 w 13"/>
                <a:gd name="T31" fmla="*/ 33 h 58"/>
                <a:gd name="T32" fmla="*/ 3 w 13"/>
                <a:gd name="T33" fmla="*/ 35 h 58"/>
                <a:gd name="T34" fmla="*/ 3 w 13"/>
                <a:gd name="T35" fmla="*/ 38 h 58"/>
                <a:gd name="T36" fmla="*/ 0 w 13"/>
                <a:gd name="T37" fmla="*/ 41 h 58"/>
                <a:gd name="T38" fmla="*/ 3 w 13"/>
                <a:gd name="T39" fmla="*/ 44 h 58"/>
                <a:gd name="T40" fmla="*/ 3 w 13"/>
                <a:gd name="T41" fmla="*/ 46 h 58"/>
                <a:gd name="T42" fmla="*/ 3 w 13"/>
                <a:gd name="T43" fmla="*/ 47 h 58"/>
                <a:gd name="T44" fmla="*/ 7 w 13"/>
                <a:gd name="T45" fmla="*/ 50 h 58"/>
                <a:gd name="T46" fmla="*/ 9 w 13"/>
                <a:gd name="T47" fmla="*/ 49 h 58"/>
                <a:gd name="T48" fmla="*/ 9 w 13"/>
                <a:gd name="T49" fmla="*/ 47 h 58"/>
                <a:gd name="T50" fmla="*/ 10 w 13"/>
                <a:gd name="T51" fmla="*/ 50 h 58"/>
                <a:gd name="T52" fmla="*/ 10 w 13"/>
                <a:gd name="T53" fmla="*/ 54 h 58"/>
                <a:gd name="T54" fmla="*/ 4 w 13"/>
                <a:gd name="T55" fmla="*/ 57 h 58"/>
                <a:gd name="T56" fmla="*/ 5 w 13"/>
                <a:gd name="T57" fmla="*/ 58 h 58"/>
                <a:gd name="T58" fmla="*/ 9 w 13"/>
                <a:gd name="T59" fmla="*/ 58 h 58"/>
                <a:gd name="T60" fmla="*/ 13 w 13"/>
                <a:gd name="T61" fmla="*/ 53 h 58"/>
                <a:gd name="T62" fmla="*/ 13 w 13"/>
                <a:gd name="T63" fmla="*/ 52 h 58"/>
                <a:gd name="T64" fmla="*/ 8 w 13"/>
                <a:gd name="T65" fmla="*/ 45 h 58"/>
                <a:gd name="T66" fmla="*/ 7 w 13"/>
                <a:gd name="T67" fmla="*/ 47 h 58"/>
                <a:gd name="T68" fmla="*/ 7 w 13"/>
                <a:gd name="T69" fmla="*/ 48 h 58"/>
                <a:gd name="T70" fmla="*/ 6 w 13"/>
                <a:gd name="T71" fmla="*/ 43 h 58"/>
                <a:gd name="T72" fmla="*/ 4 w 13"/>
                <a:gd name="T73" fmla="*/ 42 h 58"/>
                <a:gd name="T74" fmla="*/ 6 w 13"/>
                <a:gd name="T75" fmla="*/ 38 h 58"/>
                <a:gd name="T76" fmla="*/ 6 w 13"/>
                <a:gd name="T77" fmla="*/ 35 h 58"/>
                <a:gd name="T78" fmla="*/ 5 w 13"/>
                <a:gd name="T79" fmla="*/ 33 h 58"/>
                <a:gd name="T80" fmla="*/ 7 w 13"/>
                <a:gd name="T81" fmla="*/ 27 h 58"/>
                <a:gd name="T82" fmla="*/ 6 w 13"/>
                <a:gd name="T83" fmla="*/ 25 h 58"/>
                <a:gd name="T84" fmla="*/ 7 w 13"/>
                <a:gd name="T85" fmla="*/ 23 h 58"/>
                <a:gd name="T86" fmla="*/ 8 w 13"/>
                <a:gd name="T87" fmla="*/ 18 h 58"/>
                <a:gd name="T88" fmla="*/ 7 w 13"/>
                <a:gd name="T89" fmla="*/ 17 h 58"/>
                <a:gd name="T90" fmla="*/ 9 w 13"/>
                <a:gd name="T91" fmla="*/ 16 h 58"/>
                <a:gd name="T92" fmla="*/ 10 w 13"/>
                <a:gd name="T93" fmla="*/ 12 h 58"/>
                <a:gd name="T94" fmla="*/ 9 w 13"/>
                <a:gd name="T95" fmla="*/ 9 h 58"/>
                <a:gd name="T96" fmla="*/ 11 w 13"/>
                <a:gd name="T97" fmla="*/ 8 h 58"/>
                <a:gd name="T98" fmla="*/ 10 w 13"/>
                <a:gd name="T99" fmla="*/ 6 h 58"/>
                <a:gd name="T100" fmla="*/ 13 w 13"/>
                <a:gd name="T101" fmla="*/ 4 h 58"/>
                <a:gd name="T102" fmla="*/ 13 w 13"/>
                <a:gd name="T103" fmla="*/ 3 h 58"/>
                <a:gd name="T104" fmla="*/ 9 w 13"/>
                <a:gd name="T105" fmla="*/ 0 h 58"/>
                <a:gd name="T106" fmla="*/ 6 w 13"/>
                <a:gd name="T107" fmla="*/ 0 h 58"/>
                <a:gd name="T108" fmla="*/ 8 w 13"/>
                <a:gd name="T10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" h="58">
                  <a:moveTo>
                    <a:pt x="8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5"/>
                    <a:pt x="9" y="3"/>
                    <a:pt x="6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7" y="10"/>
                    <a:pt x="7" y="11"/>
                  </a:cubicBezTo>
                  <a:cubicBezTo>
                    <a:pt x="7" y="14"/>
                    <a:pt x="6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4"/>
                    <a:pt x="3" y="34"/>
                    <a:pt x="3" y="35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40"/>
                    <a:pt x="2" y="40"/>
                    <a:pt x="0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5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5" y="50"/>
                    <a:pt x="7" y="50"/>
                  </a:cubicBezTo>
                  <a:cubicBezTo>
                    <a:pt x="7" y="50"/>
                    <a:pt x="8" y="49"/>
                    <a:pt x="9" y="4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7"/>
                    <a:pt x="10" y="48"/>
                    <a:pt x="10" y="50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7" y="57"/>
                    <a:pt x="4" y="57"/>
                  </a:cubicBezTo>
                  <a:cubicBezTo>
                    <a:pt x="4" y="58"/>
                    <a:pt x="4" y="58"/>
                    <a:pt x="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2" y="58"/>
                    <a:pt x="13" y="56"/>
                    <a:pt x="13" y="53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49"/>
                    <a:pt x="11" y="45"/>
                    <a:pt x="8" y="45"/>
                  </a:cubicBezTo>
                  <a:cubicBezTo>
                    <a:pt x="7" y="45"/>
                    <a:pt x="7" y="45"/>
                    <a:pt x="7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5" y="47"/>
                    <a:pt x="6" y="46"/>
                    <a:pt x="6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6" y="40"/>
                    <a:pt x="6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6" y="32"/>
                    <a:pt x="7" y="30"/>
                    <a:pt x="7" y="27"/>
                  </a:cubicBezTo>
                  <a:cubicBezTo>
                    <a:pt x="7" y="26"/>
                    <a:pt x="6" y="26"/>
                    <a:pt x="6" y="25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3"/>
                    <a:pt x="10" y="13"/>
                    <a:pt x="10" y="12"/>
                  </a:cubicBezTo>
                  <a:cubicBezTo>
                    <a:pt x="10" y="10"/>
                    <a:pt x="9" y="11"/>
                    <a:pt x="9" y="9"/>
                  </a:cubicBezTo>
                  <a:cubicBezTo>
                    <a:pt x="10" y="9"/>
                    <a:pt x="11" y="10"/>
                    <a:pt x="11" y="8"/>
                  </a:cubicBezTo>
                  <a:cubicBezTo>
                    <a:pt x="11" y="7"/>
                    <a:pt x="11" y="8"/>
                    <a:pt x="10" y="6"/>
                  </a:cubicBezTo>
                  <a:cubicBezTo>
                    <a:pt x="12" y="6"/>
                    <a:pt x="13" y="5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0" y="0"/>
                    <a:pt x="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7" y="2"/>
                    <a:pt x="8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1BECBA5F-3A0F-4A13-800A-7ED18AEE4586}"/>
                </a:ext>
              </a:extLst>
            </p:cNvPr>
            <p:cNvSpPr/>
            <p:nvPr/>
          </p:nvSpPr>
          <p:spPr bwMode="auto">
            <a:xfrm>
              <a:off x="10129268" y="893417"/>
              <a:ext cx="30340" cy="37310"/>
            </a:xfrm>
            <a:custGeom>
              <a:avLst/>
              <a:gdLst>
                <a:gd name="T0" fmla="*/ 4 w 18"/>
                <a:gd name="T1" fmla="*/ 11 h 22"/>
                <a:gd name="T2" fmla="*/ 10 w 18"/>
                <a:gd name="T3" fmla="*/ 3 h 22"/>
                <a:gd name="T4" fmla="*/ 14 w 18"/>
                <a:gd name="T5" fmla="*/ 6 h 22"/>
                <a:gd name="T6" fmla="*/ 14 w 18"/>
                <a:gd name="T7" fmla="*/ 8 h 22"/>
                <a:gd name="T8" fmla="*/ 18 w 18"/>
                <a:gd name="T9" fmla="*/ 9 h 22"/>
                <a:gd name="T10" fmla="*/ 18 w 18"/>
                <a:gd name="T11" fmla="*/ 7 h 22"/>
                <a:gd name="T12" fmla="*/ 11 w 18"/>
                <a:gd name="T13" fmla="*/ 0 h 22"/>
                <a:gd name="T14" fmla="*/ 9 w 18"/>
                <a:gd name="T15" fmla="*/ 0 h 22"/>
                <a:gd name="T16" fmla="*/ 0 w 18"/>
                <a:gd name="T17" fmla="*/ 11 h 22"/>
                <a:gd name="T18" fmla="*/ 0 w 18"/>
                <a:gd name="T19" fmla="*/ 13 h 22"/>
                <a:gd name="T20" fmla="*/ 8 w 18"/>
                <a:gd name="T21" fmla="*/ 21 h 22"/>
                <a:gd name="T22" fmla="*/ 8 w 18"/>
                <a:gd name="T23" fmla="*/ 21 h 22"/>
                <a:gd name="T24" fmla="*/ 12 w 18"/>
                <a:gd name="T25" fmla="*/ 19 h 22"/>
                <a:gd name="T26" fmla="*/ 12 w 18"/>
                <a:gd name="T27" fmla="*/ 22 h 22"/>
                <a:gd name="T28" fmla="*/ 14 w 18"/>
                <a:gd name="T29" fmla="*/ 22 h 22"/>
                <a:gd name="T30" fmla="*/ 17 w 18"/>
                <a:gd name="T31" fmla="*/ 11 h 22"/>
                <a:gd name="T32" fmla="*/ 10 w 18"/>
                <a:gd name="T33" fmla="*/ 9 h 22"/>
                <a:gd name="T34" fmla="*/ 9 w 18"/>
                <a:gd name="T35" fmla="*/ 13 h 22"/>
                <a:gd name="T36" fmla="*/ 13 w 18"/>
                <a:gd name="T37" fmla="*/ 14 h 22"/>
                <a:gd name="T38" fmla="*/ 9 w 18"/>
                <a:gd name="T39" fmla="*/ 17 h 22"/>
                <a:gd name="T40" fmla="*/ 4 w 18"/>
                <a:gd name="T41" fmla="*/ 12 h 22"/>
                <a:gd name="T42" fmla="*/ 4 w 18"/>
                <a:gd name="T4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22">
                  <a:moveTo>
                    <a:pt x="4" y="11"/>
                  </a:moveTo>
                  <a:cubicBezTo>
                    <a:pt x="4" y="8"/>
                    <a:pt x="7" y="3"/>
                    <a:pt x="10" y="3"/>
                  </a:cubicBezTo>
                  <a:cubicBezTo>
                    <a:pt x="12" y="3"/>
                    <a:pt x="14" y="5"/>
                    <a:pt x="14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14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6"/>
                    <a:pt x="0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4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1" y="20"/>
                    <a:pt x="12" y="19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6"/>
                    <a:pt x="11" y="17"/>
                    <a:pt x="9" y="17"/>
                  </a:cubicBezTo>
                  <a:cubicBezTo>
                    <a:pt x="6" y="17"/>
                    <a:pt x="4" y="15"/>
                    <a:pt x="4" y="12"/>
                  </a:cubicBezTo>
                  <a:lnTo>
                    <a:pt x="4" y="11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9FB87A63-7FBF-4473-AA53-A0A70A79AB0F}"/>
                </a:ext>
              </a:extLst>
            </p:cNvPr>
            <p:cNvSpPr/>
            <p:nvPr/>
          </p:nvSpPr>
          <p:spPr bwMode="auto">
            <a:xfrm>
              <a:off x="10016929" y="815518"/>
              <a:ext cx="41819" cy="40590"/>
            </a:xfrm>
            <a:custGeom>
              <a:avLst/>
              <a:gdLst>
                <a:gd name="T0" fmla="*/ 14 w 25"/>
                <a:gd name="T1" fmla="*/ 8 h 24"/>
                <a:gd name="T2" fmla="*/ 14 w 25"/>
                <a:gd name="T3" fmla="*/ 8 h 24"/>
                <a:gd name="T4" fmla="*/ 12 w 25"/>
                <a:gd name="T5" fmla="*/ 17 h 24"/>
                <a:gd name="T6" fmla="*/ 20 w 25"/>
                <a:gd name="T7" fmla="*/ 3 h 24"/>
                <a:gd name="T8" fmla="*/ 17 w 25"/>
                <a:gd name="T9" fmla="*/ 0 h 24"/>
                <a:gd name="T10" fmla="*/ 0 w 25"/>
                <a:gd name="T11" fmla="*/ 12 h 24"/>
                <a:gd name="T12" fmla="*/ 2 w 25"/>
                <a:gd name="T13" fmla="*/ 15 h 24"/>
                <a:gd name="T14" fmla="*/ 13 w 25"/>
                <a:gd name="T15" fmla="*/ 7 h 24"/>
                <a:gd name="T16" fmla="*/ 13 w 25"/>
                <a:gd name="T17" fmla="*/ 8 h 24"/>
                <a:gd name="T18" fmla="*/ 7 w 25"/>
                <a:gd name="T19" fmla="*/ 21 h 24"/>
                <a:gd name="T20" fmla="*/ 9 w 25"/>
                <a:gd name="T21" fmla="*/ 24 h 24"/>
                <a:gd name="T22" fmla="*/ 25 w 25"/>
                <a:gd name="T23" fmla="*/ 12 h 24"/>
                <a:gd name="T24" fmla="*/ 24 w 25"/>
                <a:gd name="T25" fmla="*/ 9 h 24"/>
                <a:gd name="T26" fmla="*/ 12 w 25"/>
                <a:gd name="T2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4">
                  <a:moveTo>
                    <a:pt x="14" y="8"/>
                  </a:moveTo>
                  <a:cubicBezTo>
                    <a:pt x="13" y="8"/>
                    <a:pt x="14" y="7"/>
                    <a:pt x="14" y="8"/>
                  </a:cubicBezTo>
                  <a:close/>
                  <a:moveTo>
                    <a:pt x="12" y="17"/>
                  </a:moveTo>
                  <a:cubicBezTo>
                    <a:pt x="13" y="15"/>
                    <a:pt x="20" y="4"/>
                    <a:pt x="20" y="3"/>
                  </a:cubicBezTo>
                  <a:cubicBezTo>
                    <a:pt x="20" y="3"/>
                    <a:pt x="18" y="0"/>
                    <a:pt x="1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9"/>
                    <a:pt x="24" y="9"/>
                    <a:pt x="24" y="9"/>
                  </a:cubicBezTo>
                  <a:lnTo>
                    <a:pt x="12" y="17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4065CBEC-A357-4D03-9A03-5A88FFE969A2}"/>
                </a:ext>
              </a:extLst>
            </p:cNvPr>
            <p:cNvSpPr/>
            <p:nvPr/>
          </p:nvSpPr>
          <p:spPr bwMode="auto">
            <a:xfrm>
              <a:off x="10095648" y="878247"/>
              <a:ext cx="37310" cy="42230"/>
            </a:xfrm>
            <a:custGeom>
              <a:avLst/>
              <a:gdLst>
                <a:gd name="T0" fmla="*/ 22 w 22"/>
                <a:gd name="T1" fmla="*/ 6 h 25"/>
                <a:gd name="T2" fmla="*/ 18 w 22"/>
                <a:gd name="T3" fmla="*/ 5 h 25"/>
                <a:gd name="T4" fmla="*/ 13 w 22"/>
                <a:gd name="T5" fmla="*/ 18 h 25"/>
                <a:gd name="T6" fmla="*/ 12 w 22"/>
                <a:gd name="T7" fmla="*/ 2 h 25"/>
                <a:gd name="T8" fmla="*/ 9 w 22"/>
                <a:gd name="T9" fmla="*/ 0 h 25"/>
                <a:gd name="T10" fmla="*/ 0 w 22"/>
                <a:gd name="T11" fmla="*/ 19 h 25"/>
                <a:gd name="T12" fmla="*/ 3 w 22"/>
                <a:gd name="T13" fmla="*/ 20 h 25"/>
                <a:gd name="T14" fmla="*/ 9 w 22"/>
                <a:gd name="T15" fmla="*/ 8 h 25"/>
                <a:gd name="T16" fmla="*/ 10 w 22"/>
                <a:gd name="T17" fmla="*/ 24 h 25"/>
                <a:gd name="T18" fmla="*/ 13 w 22"/>
                <a:gd name="T19" fmla="*/ 25 h 25"/>
                <a:gd name="T20" fmla="*/ 22 w 22"/>
                <a:gd name="T21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5">
                  <a:moveTo>
                    <a:pt x="22" y="6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9" y="0"/>
                    <a:pt x="9" y="0"/>
                  </a:cubicBezTo>
                  <a:cubicBezTo>
                    <a:pt x="8" y="0"/>
                    <a:pt x="0" y="17"/>
                    <a:pt x="0" y="19"/>
                  </a:cubicBezTo>
                  <a:cubicBezTo>
                    <a:pt x="1" y="19"/>
                    <a:pt x="2" y="20"/>
                    <a:pt x="3" y="20"/>
                  </a:cubicBezTo>
                  <a:cubicBezTo>
                    <a:pt x="4" y="20"/>
                    <a:pt x="8" y="9"/>
                    <a:pt x="9" y="8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10C610DC-214A-4DB2-9A56-0A5EB24C02C4}"/>
                </a:ext>
              </a:extLst>
            </p:cNvPr>
            <p:cNvSpPr/>
            <p:nvPr/>
          </p:nvSpPr>
          <p:spPr bwMode="auto">
            <a:xfrm>
              <a:off x="10217007" y="891777"/>
              <a:ext cx="29930" cy="42230"/>
            </a:xfrm>
            <a:custGeom>
              <a:avLst/>
              <a:gdLst>
                <a:gd name="T0" fmla="*/ 2 w 18"/>
                <a:gd name="T1" fmla="*/ 4 h 25"/>
                <a:gd name="T2" fmla="*/ 0 w 18"/>
                <a:gd name="T3" fmla="*/ 5 h 25"/>
                <a:gd name="T4" fmla="*/ 4 w 18"/>
                <a:gd name="T5" fmla="*/ 25 h 25"/>
                <a:gd name="T6" fmla="*/ 7 w 18"/>
                <a:gd name="T7" fmla="*/ 25 h 25"/>
                <a:gd name="T8" fmla="*/ 5 w 18"/>
                <a:gd name="T9" fmla="*/ 11 h 25"/>
                <a:gd name="T10" fmla="*/ 5 w 18"/>
                <a:gd name="T11" fmla="*/ 11 h 25"/>
                <a:gd name="T12" fmla="*/ 15 w 18"/>
                <a:gd name="T13" fmla="*/ 23 h 25"/>
                <a:gd name="T14" fmla="*/ 18 w 18"/>
                <a:gd name="T15" fmla="*/ 22 h 25"/>
                <a:gd name="T16" fmla="*/ 15 w 18"/>
                <a:gd name="T17" fmla="*/ 4 h 25"/>
                <a:gd name="T18" fmla="*/ 12 w 18"/>
                <a:gd name="T19" fmla="*/ 6 h 25"/>
                <a:gd name="T20" fmla="*/ 13 w 18"/>
                <a:gd name="T21" fmla="*/ 16 h 25"/>
                <a:gd name="T22" fmla="*/ 3 w 18"/>
                <a:gd name="T23" fmla="*/ 4 h 25"/>
                <a:gd name="T24" fmla="*/ 2 w 18"/>
                <a:gd name="T25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2" y="4"/>
                  </a:moveTo>
                  <a:cubicBezTo>
                    <a:pt x="1" y="4"/>
                    <a:pt x="1" y="4"/>
                    <a:pt x="0" y="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8"/>
                    <a:pt x="16" y="9"/>
                    <a:pt x="15" y="4"/>
                  </a:cubicBezTo>
                  <a:cubicBezTo>
                    <a:pt x="15" y="1"/>
                    <a:pt x="10" y="0"/>
                    <a:pt x="12" y="6"/>
                  </a:cubicBezTo>
                  <a:cubicBezTo>
                    <a:pt x="12" y="8"/>
                    <a:pt x="13" y="13"/>
                    <a:pt x="13" y="16"/>
                  </a:cubicBezTo>
                  <a:cubicBezTo>
                    <a:pt x="10" y="14"/>
                    <a:pt x="5" y="4"/>
                    <a:pt x="3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01AC847E-5790-4B13-8D75-E55F7D623C46}"/>
                </a:ext>
              </a:extLst>
            </p:cNvPr>
            <p:cNvSpPr/>
            <p:nvPr/>
          </p:nvSpPr>
          <p:spPr bwMode="auto">
            <a:xfrm>
              <a:off x="10302696" y="852827"/>
              <a:ext cx="41819" cy="38950"/>
            </a:xfrm>
            <a:custGeom>
              <a:avLst/>
              <a:gdLst>
                <a:gd name="T0" fmla="*/ 5 w 25"/>
                <a:gd name="T1" fmla="*/ 8 h 23"/>
                <a:gd name="T2" fmla="*/ 11 w 25"/>
                <a:gd name="T3" fmla="*/ 4 h 23"/>
                <a:gd name="T4" fmla="*/ 13 w 25"/>
                <a:gd name="T5" fmla="*/ 6 h 23"/>
                <a:gd name="T6" fmla="*/ 13 w 25"/>
                <a:gd name="T7" fmla="*/ 7 h 23"/>
                <a:gd name="T8" fmla="*/ 9 w 25"/>
                <a:gd name="T9" fmla="*/ 11 h 23"/>
                <a:gd name="T10" fmla="*/ 5 w 25"/>
                <a:gd name="T11" fmla="*/ 8 h 23"/>
                <a:gd name="T12" fmla="*/ 16 w 25"/>
                <a:gd name="T13" fmla="*/ 8 h 23"/>
                <a:gd name="T14" fmla="*/ 11 w 25"/>
                <a:gd name="T15" fmla="*/ 0 h 23"/>
                <a:gd name="T16" fmla="*/ 0 w 25"/>
                <a:gd name="T17" fmla="*/ 8 h 23"/>
                <a:gd name="T18" fmla="*/ 13 w 25"/>
                <a:gd name="T19" fmla="*/ 23 h 23"/>
                <a:gd name="T20" fmla="*/ 16 w 25"/>
                <a:gd name="T21" fmla="*/ 21 h 23"/>
                <a:gd name="T22" fmla="*/ 11 w 25"/>
                <a:gd name="T23" fmla="*/ 15 h 23"/>
                <a:gd name="T24" fmla="*/ 15 w 25"/>
                <a:gd name="T25" fmla="*/ 11 h 23"/>
                <a:gd name="T26" fmla="*/ 16 w 25"/>
                <a:gd name="T27" fmla="*/ 11 h 23"/>
                <a:gd name="T28" fmla="*/ 22 w 25"/>
                <a:gd name="T29" fmla="*/ 16 h 23"/>
                <a:gd name="T30" fmla="*/ 25 w 25"/>
                <a:gd name="T31" fmla="*/ 13 h 23"/>
                <a:gd name="T32" fmla="*/ 24 w 25"/>
                <a:gd name="T33" fmla="*/ 13 h 23"/>
                <a:gd name="T34" fmla="*/ 19 w 25"/>
                <a:gd name="T35" fmla="*/ 8 h 23"/>
                <a:gd name="T36" fmla="*/ 16 w 25"/>
                <a:gd name="T37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3">
                  <a:moveTo>
                    <a:pt x="5" y="8"/>
                  </a:moveTo>
                  <a:cubicBezTo>
                    <a:pt x="7" y="7"/>
                    <a:pt x="8" y="4"/>
                    <a:pt x="11" y="4"/>
                  </a:cubicBezTo>
                  <a:cubicBezTo>
                    <a:pt x="12" y="4"/>
                    <a:pt x="13" y="5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9"/>
                    <a:pt x="10" y="11"/>
                    <a:pt x="9" y="11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16" y="8"/>
                  </a:moveTo>
                  <a:cubicBezTo>
                    <a:pt x="18" y="4"/>
                    <a:pt x="14" y="0"/>
                    <a:pt x="11" y="0"/>
                  </a:cubicBezTo>
                  <a:cubicBezTo>
                    <a:pt x="8" y="0"/>
                    <a:pt x="1" y="6"/>
                    <a:pt x="0" y="8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4"/>
                    <a:pt x="14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8" y="11"/>
                    <a:pt x="20" y="16"/>
                    <a:pt x="22" y="16"/>
                  </a:cubicBezTo>
                  <a:cubicBezTo>
                    <a:pt x="23" y="16"/>
                    <a:pt x="24" y="14"/>
                    <a:pt x="25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30EB1D70-C70D-4B7C-97AF-7E995D02F78C}"/>
                </a:ext>
              </a:extLst>
            </p:cNvPr>
            <p:cNvSpPr/>
            <p:nvPr/>
          </p:nvSpPr>
          <p:spPr bwMode="auto">
            <a:xfrm>
              <a:off x="10369935" y="669560"/>
              <a:ext cx="45510" cy="28700"/>
            </a:xfrm>
            <a:custGeom>
              <a:avLst/>
              <a:gdLst>
                <a:gd name="T0" fmla="*/ 18 w 27"/>
                <a:gd name="T1" fmla="*/ 11 h 17"/>
                <a:gd name="T2" fmla="*/ 22 w 27"/>
                <a:gd name="T3" fmla="*/ 13 h 17"/>
                <a:gd name="T4" fmla="*/ 12 w 27"/>
                <a:gd name="T5" fmla="*/ 9 h 17"/>
                <a:gd name="T6" fmla="*/ 13 w 27"/>
                <a:gd name="T7" fmla="*/ 8 h 17"/>
                <a:gd name="T8" fmla="*/ 16 w 27"/>
                <a:gd name="T9" fmla="*/ 14 h 17"/>
                <a:gd name="T10" fmla="*/ 13 w 27"/>
                <a:gd name="T11" fmla="*/ 10 h 17"/>
                <a:gd name="T12" fmla="*/ 4 w 27"/>
                <a:gd name="T13" fmla="*/ 11 h 17"/>
                <a:gd name="T14" fmla="*/ 6 w 27"/>
                <a:gd name="T15" fmla="*/ 10 h 17"/>
                <a:gd name="T16" fmla="*/ 4 w 27"/>
                <a:gd name="T17" fmla="*/ 11 h 17"/>
                <a:gd name="T18" fmla="*/ 18 w 27"/>
                <a:gd name="T19" fmla="*/ 9 h 17"/>
                <a:gd name="T20" fmla="*/ 16 w 27"/>
                <a:gd name="T21" fmla="*/ 7 h 17"/>
                <a:gd name="T22" fmla="*/ 18 w 27"/>
                <a:gd name="T23" fmla="*/ 10 h 17"/>
                <a:gd name="T24" fmla="*/ 9 w 27"/>
                <a:gd name="T25" fmla="*/ 3 h 17"/>
                <a:gd name="T26" fmla="*/ 14 w 27"/>
                <a:gd name="T27" fmla="*/ 8 h 17"/>
                <a:gd name="T28" fmla="*/ 8 w 27"/>
                <a:gd name="T29" fmla="*/ 3 h 17"/>
                <a:gd name="T30" fmla="*/ 12 w 27"/>
                <a:gd name="T31" fmla="*/ 8 h 17"/>
                <a:gd name="T32" fmla="*/ 17 w 27"/>
                <a:gd name="T33" fmla="*/ 7 h 17"/>
                <a:gd name="T34" fmla="*/ 6 w 27"/>
                <a:gd name="T35" fmla="*/ 2 h 17"/>
                <a:gd name="T36" fmla="*/ 12 w 27"/>
                <a:gd name="T37" fmla="*/ 7 h 17"/>
                <a:gd name="T38" fmla="*/ 10 w 27"/>
                <a:gd name="T39" fmla="*/ 8 h 17"/>
                <a:gd name="T40" fmla="*/ 10 w 27"/>
                <a:gd name="T41" fmla="*/ 11 h 17"/>
                <a:gd name="T42" fmla="*/ 0 w 27"/>
                <a:gd name="T43" fmla="*/ 10 h 17"/>
                <a:gd name="T44" fmla="*/ 4 w 27"/>
                <a:gd name="T45" fmla="*/ 13 h 17"/>
                <a:gd name="T46" fmla="*/ 9 w 27"/>
                <a:gd name="T47" fmla="*/ 16 h 17"/>
                <a:gd name="T48" fmla="*/ 9 w 27"/>
                <a:gd name="T49" fmla="*/ 12 h 17"/>
                <a:gd name="T50" fmla="*/ 18 w 27"/>
                <a:gd name="T51" fmla="*/ 15 h 17"/>
                <a:gd name="T52" fmla="*/ 21 w 27"/>
                <a:gd name="T53" fmla="*/ 14 h 17"/>
                <a:gd name="T54" fmla="*/ 25 w 27"/>
                <a:gd name="T55" fmla="*/ 15 h 17"/>
                <a:gd name="T56" fmla="*/ 22 w 27"/>
                <a:gd name="T57" fmla="*/ 10 h 17"/>
                <a:gd name="T58" fmla="*/ 27 w 27"/>
                <a:gd name="T59" fmla="*/ 9 h 17"/>
                <a:gd name="T60" fmla="*/ 21 w 27"/>
                <a:gd name="T61" fmla="*/ 7 h 17"/>
                <a:gd name="T62" fmla="*/ 17 w 27"/>
                <a:gd name="T63" fmla="*/ 5 h 17"/>
                <a:gd name="T64" fmla="*/ 18 w 27"/>
                <a:gd name="T65" fmla="*/ 1 h 17"/>
                <a:gd name="T66" fmla="*/ 8 w 27"/>
                <a:gd name="T67" fmla="*/ 0 h 17"/>
                <a:gd name="T68" fmla="*/ 6 w 27"/>
                <a:gd name="T6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17">
                  <a:moveTo>
                    <a:pt x="22" y="13"/>
                  </a:moveTo>
                  <a:cubicBezTo>
                    <a:pt x="20" y="13"/>
                    <a:pt x="18" y="13"/>
                    <a:pt x="18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13" y="10"/>
                  </a:moveTo>
                  <a:cubicBezTo>
                    <a:pt x="13" y="10"/>
                    <a:pt x="12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lose/>
                  <a:moveTo>
                    <a:pt x="4" y="11"/>
                  </a:moveTo>
                  <a:cubicBezTo>
                    <a:pt x="1" y="11"/>
                    <a:pt x="3" y="9"/>
                    <a:pt x="3" y="6"/>
                  </a:cubicBezTo>
                  <a:cubicBezTo>
                    <a:pt x="5" y="7"/>
                    <a:pt x="6" y="8"/>
                    <a:pt x="6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18" y="10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9"/>
                    <a:pt x="16" y="10"/>
                    <a:pt x="18" y="10"/>
                  </a:cubicBezTo>
                  <a:close/>
                  <a:moveTo>
                    <a:pt x="8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3"/>
                    <a:pt x="8" y="3"/>
                    <a:pt x="8" y="3"/>
                  </a:cubicBezTo>
                  <a:close/>
                  <a:moveTo>
                    <a:pt x="12" y="8"/>
                  </a:moveTo>
                  <a:cubicBezTo>
                    <a:pt x="13" y="7"/>
                    <a:pt x="11" y="8"/>
                    <a:pt x="12" y="8"/>
                  </a:cubicBezTo>
                  <a:close/>
                  <a:moveTo>
                    <a:pt x="14" y="4"/>
                  </a:moveTo>
                  <a:cubicBezTo>
                    <a:pt x="14" y="7"/>
                    <a:pt x="15" y="7"/>
                    <a:pt x="17" y="7"/>
                  </a:cubicBezTo>
                  <a:cubicBezTo>
                    <a:pt x="16" y="5"/>
                    <a:pt x="15" y="5"/>
                    <a:pt x="14" y="4"/>
                  </a:cubicBezTo>
                  <a:close/>
                  <a:moveTo>
                    <a:pt x="6" y="2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0" y="10"/>
                    <a:pt x="0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2"/>
                    <a:pt x="7" y="12"/>
                  </a:cubicBezTo>
                  <a:cubicBezTo>
                    <a:pt x="7" y="13"/>
                    <a:pt x="7" y="16"/>
                    <a:pt x="9" y="16"/>
                  </a:cubicBezTo>
                  <a:cubicBezTo>
                    <a:pt x="10" y="16"/>
                    <a:pt x="11" y="15"/>
                    <a:pt x="11" y="14"/>
                  </a:cubicBezTo>
                  <a:cubicBezTo>
                    <a:pt x="11" y="13"/>
                    <a:pt x="10" y="12"/>
                    <a:pt x="9" y="12"/>
                  </a:cubicBezTo>
                  <a:cubicBezTo>
                    <a:pt x="14" y="12"/>
                    <a:pt x="15" y="17"/>
                    <a:pt x="16" y="17"/>
                  </a:cubicBezTo>
                  <a:cubicBezTo>
                    <a:pt x="17" y="17"/>
                    <a:pt x="18" y="16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2"/>
                    <a:pt x="24" y="13"/>
                    <a:pt x="22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034D08D5-0B6F-4318-B5EE-B78741ADD8FD}"/>
                </a:ext>
              </a:extLst>
            </p:cNvPr>
            <p:cNvSpPr/>
            <p:nvPr/>
          </p:nvSpPr>
          <p:spPr bwMode="auto">
            <a:xfrm>
              <a:off x="10280966" y="867997"/>
              <a:ext cx="36900" cy="42230"/>
            </a:xfrm>
            <a:custGeom>
              <a:avLst/>
              <a:gdLst>
                <a:gd name="T0" fmla="*/ 13 w 22"/>
                <a:gd name="T1" fmla="*/ 3 h 25"/>
                <a:gd name="T2" fmla="*/ 10 w 22"/>
                <a:gd name="T3" fmla="*/ 0 h 25"/>
                <a:gd name="T4" fmla="*/ 0 w 22"/>
                <a:gd name="T5" fmla="*/ 7 h 25"/>
                <a:gd name="T6" fmla="*/ 10 w 22"/>
                <a:gd name="T7" fmla="*/ 25 h 25"/>
                <a:gd name="T8" fmla="*/ 22 w 22"/>
                <a:gd name="T9" fmla="*/ 17 h 25"/>
                <a:gd name="T10" fmla="*/ 20 w 22"/>
                <a:gd name="T11" fmla="*/ 14 h 25"/>
                <a:gd name="T12" fmla="*/ 12 w 22"/>
                <a:gd name="T13" fmla="*/ 19 h 25"/>
                <a:gd name="T14" fmla="*/ 9 w 22"/>
                <a:gd name="T15" fmla="*/ 15 h 25"/>
                <a:gd name="T16" fmla="*/ 16 w 22"/>
                <a:gd name="T17" fmla="*/ 10 h 25"/>
                <a:gd name="T18" fmla="*/ 15 w 22"/>
                <a:gd name="T19" fmla="*/ 7 h 25"/>
                <a:gd name="T20" fmla="*/ 7 w 22"/>
                <a:gd name="T21" fmla="*/ 12 h 25"/>
                <a:gd name="T22" fmla="*/ 5 w 22"/>
                <a:gd name="T23" fmla="*/ 8 h 25"/>
                <a:gd name="T24" fmla="*/ 13 w 22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5">
                  <a:moveTo>
                    <a:pt x="13" y="3"/>
                  </a:moveTo>
                  <a:cubicBezTo>
                    <a:pt x="13" y="2"/>
                    <a:pt x="12" y="0"/>
                    <a:pt x="10" y="0"/>
                  </a:cubicBezTo>
                  <a:cubicBezTo>
                    <a:pt x="10" y="0"/>
                    <a:pt x="0" y="6"/>
                    <a:pt x="0" y="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13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5EC51F0C-0AC8-440C-9190-57CF7FA40C73}"/>
                </a:ext>
              </a:extLst>
            </p:cNvPr>
            <p:cNvSpPr/>
            <p:nvPr/>
          </p:nvSpPr>
          <p:spPr bwMode="auto">
            <a:xfrm>
              <a:off x="10327705" y="832327"/>
              <a:ext cx="33620" cy="34030"/>
            </a:xfrm>
            <a:custGeom>
              <a:avLst/>
              <a:gdLst>
                <a:gd name="T0" fmla="*/ 11 w 20"/>
                <a:gd name="T1" fmla="*/ 2 h 20"/>
                <a:gd name="T2" fmla="*/ 7 w 20"/>
                <a:gd name="T3" fmla="*/ 0 h 20"/>
                <a:gd name="T4" fmla="*/ 6 w 20"/>
                <a:gd name="T5" fmla="*/ 0 h 20"/>
                <a:gd name="T6" fmla="*/ 0 w 20"/>
                <a:gd name="T7" fmla="*/ 8 h 20"/>
                <a:gd name="T8" fmla="*/ 0 w 20"/>
                <a:gd name="T9" fmla="*/ 8 h 20"/>
                <a:gd name="T10" fmla="*/ 6 w 20"/>
                <a:gd name="T11" fmla="*/ 14 h 20"/>
                <a:gd name="T12" fmla="*/ 7 w 20"/>
                <a:gd name="T13" fmla="*/ 14 h 20"/>
                <a:gd name="T14" fmla="*/ 15 w 20"/>
                <a:gd name="T15" fmla="*/ 9 h 20"/>
                <a:gd name="T16" fmla="*/ 16 w 20"/>
                <a:gd name="T17" fmla="*/ 11 h 20"/>
                <a:gd name="T18" fmla="*/ 16 w 20"/>
                <a:gd name="T19" fmla="*/ 12 h 20"/>
                <a:gd name="T20" fmla="*/ 13 w 20"/>
                <a:gd name="T21" fmla="*/ 16 h 20"/>
                <a:gd name="T22" fmla="*/ 10 w 20"/>
                <a:gd name="T23" fmla="*/ 16 h 20"/>
                <a:gd name="T24" fmla="*/ 8 w 20"/>
                <a:gd name="T25" fmla="*/ 18 h 20"/>
                <a:gd name="T26" fmla="*/ 12 w 20"/>
                <a:gd name="T27" fmla="*/ 20 h 20"/>
                <a:gd name="T28" fmla="*/ 13 w 20"/>
                <a:gd name="T29" fmla="*/ 20 h 20"/>
                <a:gd name="T30" fmla="*/ 20 w 20"/>
                <a:gd name="T31" fmla="*/ 12 h 20"/>
                <a:gd name="T32" fmla="*/ 20 w 20"/>
                <a:gd name="T33" fmla="*/ 12 h 20"/>
                <a:gd name="T34" fmla="*/ 15 w 20"/>
                <a:gd name="T35" fmla="*/ 5 h 20"/>
                <a:gd name="T36" fmla="*/ 6 w 20"/>
                <a:gd name="T37" fmla="*/ 10 h 20"/>
                <a:gd name="T38" fmla="*/ 5 w 20"/>
                <a:gd name="T39" fmla="*/ 10 h 20"/>
                <a:gd name="T40" fmla="*/ 3 w 20"/>
                <a:gd name="T41" fmla="*/ 8 h 20"/>
                <a:gd name="T42" fmla="*/ 6 w 20"/>
                <a:gd name="T43" fmla="*/ 4 h 20"/>
                <a:gd name="T44" fmla="*/ 9 w 20"/>
                <a:gd name="T45" fmla="*/ 4 h 20"/>
                <a:gd name="T46" fmla="*/ 11 w 20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0">
                  <a:moveTo>
                    <a:pt x="11" y="2"/>
                  </a:moveTo>
                  <a:cubicBezTo>
                    <a:pt x="10" y="1"/>
                    <a:pt x="9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2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13" y="9"/>
                    <a:pt x="15" y="9"/>
                  </a:cubicBezTo>
                  <a:cubicBezTo>
                    <a:pt x="16" y="9"/>
                    <a:pt x="16" y="10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5" y="16"/>
                    <a:pt x="13" y="16"/>
                  </a:cubicBezTo>
                  <a:cubicBezTo>
                    <a:pt x="12" y="16"/>
                    <a:pt x="12" y="16"/>
                    <a:pt x="10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6" y="20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17" y="5"/>
                    <a:pt x="15" y="5"/>
                  </a:cubicBezTo>
                  <a:cubicBezTo>
                    <a:pt x="11" y="5"/>
                    <a:pt x="7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BD62762F-F276-45CC-B241-9029A7BA7409}"/>
                </a:ext>
              </a:extLst>
            </p:cNvPr>
            <p:cNvSpPr/>
            <p:nvPr/>
          </p:nvSpPr>
          <p:spPr bwMode="auto">
            <a:xfrm>
              <a:off x="10188307" y="899977"/>
              <a:ext cx="25010" cy="35670"/>
            </a:xfrm>
            <a:custGeom>
              <a:avLst/>
              <a:gdLst>
                <a:gd name="T0" fmla="*/ 11 w 15"/>
                <a:gd name="T1" fmla="*/ 16 h 21"/>
                <a:gd name="T2" fmla="*/ 9 w 15"/>
                <a:gd name="T3" fmla="*/ 17 h 21"/>
                <a:gd name="T4" fmla="*/ 7 w 15"/>
                <a:gd name="T5" fmla="*/ 17 h 21"/>
                <a:gd name="T6" fmla="*/ 4 w 15"/>
                <a:gd name="T7" fmla="*/ 15 h 21"/>
                <a:gd name="T8" fmla="*/ 4 w 15"/>
                <a:gd name="T9" fmla="*/ 0 h 21"/>
                <a:gd name="T10" fmla="*/ 0 w 15"/>
                <a:gd name="T11" fmla="*/ 0 h 21"/>
                <a:gd name="T12" fmla="*/ 0 w 15"/>
                <a:gd name="T13" fmla="*/ 13 h 21"/>
                <a:gd name="T14" fmla="*/ 6 w 15"/>
                <a:gd name="T15" fmla="*/ 21 h 21"/>
                <a:gd name="T16" fmla="*/ 9 w 15"/>
                <a:gd name="T17" fmla="*/ 21 h 21"/>
                <a:gd name="T18" fmla="*/ 15 w 15"/>
                <a:gd name="T19" fmla="*/ 15 h 21"/>
                <a:gd name="T20" fmla="*/ 15 w 15"/>
                <a:gd name="T21" fmla="*/ 0 h 21"/>
                <a:gd name="T22" fmla="*/ 11 w 15"/>
                <a:gd name="T23" fmla="*/ 0 h 21"/>
                <a:gd name="T24" fmla="*/ 11 w 15"/>
                <a:gd name="T25" fmla="*/ 11 h 21"/>
                <a:gd name="T26" fmla="*/ 11 w 15"/>
                <a:gd name="T2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1">
                  <a:moveTo>
                    <a:pt x="11" y="16"/>
                  </a:moveTo>
                  <a:cubicBezTo>
                    <a:pt x="10" y="17"/>
                    <a:pt x="10" y="17"/>
                    <a:pt x="9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6"/>
                    <a:pt x="4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2" y="21"/>
                    <a:pt x="6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21"/>
                    <a:pt x="15" y="18"/>
                    <a:pt x="15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C2B4978A-471F-4A46-B1E1-2399825A9AAF}"/>
                </a:ext>
              </a:extLst>
            </p:cNvPr>
            <p:cNvSpPr/>
            <p:nvPr/>
          </p:nvSpPr>
          <p:spPr bwMode="auto">
            <a:xfrm>
              <a:off x="10220287" y="508842"/>
              <a:ext cx="43459" cy="31980"/>
            </a:xfrm>
            <a:custGeom>
              <a:avLst/>
              <a:gdLst>
                <a:gd name="T0" fmla="*/ 5 w 26"/>
                <a:gd name="T1" fmla="*/ 16 h 19"/>
                <a:gd name="T2" fmla="*/ 11 w 26"/>
                <a:gd name="T3" fmla="*/ 12 h 19"/>
                <a:gd name="T4" fmla="*/ 12 w 26"/>
                <a:gd name="T5" fmla="*/ 12 h 19"/>
                <a:gd name="T6" fmla="*/ 5 w 26"/>
                <a:gd name="T7" fmla="*/ 16 h 19"/>
                <a:gd name="T8" fmla="*/ 14 w 26"/>
                <a:gd name="T9" fmla="*/ 12 h 19"/>
                <a:gd name="T10" fmla="*/ 17 w 26"/>
                <a:gd name="T11" fmla="*/ 10 h 19"/>
                <a:gd name="T12" fmla="*/ 16 w 26"/>
                <a:gd name="T13" fmla="*/ 14 h 19"/>
                <a:gd name="T14" fmla="*/ 14 w 26"/>
                <a:gd name="T15" fmla="*/ 12 h 19"/>
                <a:gd name="T16" fmla="*/ 17 w 26"/>
                <a:gd name="T17" fmla="*/ 2 h 19"/>
                <a:gd name="T18" fmla="*/ 15 w 26"/>
                <a:gd name="T19" fmla="*/ 2 h 19"/>
                <a:gd name="T20" fmla="*/ 12 w 26"/>
                <a:gd name="T21" fmla="*/ 1 h 19"/>
                <a:gd name="T22" fmla="*/ 10 w 26"/>
                <a:gd name="T23" fmla="*/ 3 h 19"/>
                <a:gd name="T24" fmla="*/ 11 w 26"/>
                <a:gd name="T25" fmla="*/ 5 h 19"/>
                <a:gd name="T26" fmla="*/ 14 w 26"/>
                <a:gd name="T27" fmla="*/ 4 h 19"/>
                <a:gd name="T28" fmla="*/ 14 w 26"/>
                <a:gd name="T29" fmla="*/ 7 h 19"/>
                <a:gd name="T30" fmla="*/ 11 w 26"/>
                <a:gd name="T31" fmla="*/ 7 h 19"/>
                <a:gd name="T32" fmla="*/ 11 w 26"/>
                <a:gd name="T33" fmla="*/ 7 h 19"/>
                <a:gd name="T34" fmla="*/ 13 w 26"/>
                <a:gd name="T35" fmla="*/ 9 h 19"/>
                <a:gd name="T36" fmla="*/ 2 w 26"/>
                <a:gd name="T37" fmla="*/ 14 h 19"/>
                <a:gd name="T38" fmla="*/ 0 w 26"/>
                <a:gd name="T39" fmla="*/ 14 h 19"/>
                <a:gd name="T40" fmla="*/ 2 w 26"/>
                <a:gd name="T41" fmla="*/ 17 h 19"/>
                <a:gd name="T42" fmla="*/ 5 w 26"/>
                <a:gd name="T43" fmla="*/ 16 h 19"/>
                <a:gd name="T44" fmla="*/ 5 w 26"/>
                <a:gd name="T45" fmla="*/ 18 h 19"/>
                <a:gd name="T46" fmla="*/ 6 w 26"/>
                <a:gd name="T47" fmla="*/ 18 h 19"/>
                <a:gd name="T48" fmla="*/ 11 w 26"/>
                <a:gd name="T49" fmla="*/ 15 h 19"/>
                <a:gd name="T50" fmla="*/ 9 w 26"/>
                <a:gd name="T51" fmla="*/ 16 h 19"/>
                <a:gd name="T52" fmla="*/ 11 w 26"/>
                <a:gd name="T53" fmla="*/ 19 h 19"/>
                <a:gd name="T54" fmla="*/ 13 w 26"/>
                <a:gd name="T55" fmla="*/ 16 h 19"/>
                <a:gd name="T56" fmla="*/ 16 w 26"/>
                <a:gd name="T57" fmla="*/ 17 h 19"/>
                <a:gd name="T58" fmla="*/ 21 w 26"/>
                <a:gd name="T59" fmla="*/ 14 h 19"/>
                <a:gd name="T60" fmla="*/ 19 w 26"/>
                <a:gd name="T61" fmla="*/ 18 h 19"/>
                <a:gd name="T62" fmla="*/ 21 w 26"/>
                <a:gd name="T63" fmla="*/ 19 h 19"/>
                <a:gd name="T64" fmla="*/ 22 w 26"/>
                <a:gd name="T65" fmla="*/ 17 h 19"/>
                <a:gd name="T66" fmla="*/ 23 w 26"/>
                <a:gd name="T67" fmla="*/ 14 h 19"/>
                <a:gd name="T68" fmla="*/ 26 w 26"/>
                <a:gd name="T69" fmla="*/ 12 h 19"/>
                <a:gd name="T70" fmla="*/ 26 w 26"/>
                <a:gd name="T71" fmla="*/ 10 h 19"/>
                <a:gd name="T72" fmla="*/ 19 w 26"/>
                <a:gd name="T73" fmla="*/ 12 h 19"/>
                <a:gd name="T74" fmla="*/ 16 w 26"/>
                <a:gd name="T75" fmla="*/ 9 h 19"/>
                <a:gd name="T76" fmla="*/ 19 w 26"/>
                <a:gd name="T77" fmla="*/ 6 h 19"/>
                <a:gd name="T78" fmla="*/ 22 w 26"/>
                <a:gd name="T79" fmla="*/ 5 h 19"/>
                <a:gd name="T80" fmla="*/ 21 w 26"/>
                <a:gd name="T81" fmla="*/ 3 h 19"/>
                <a:gd name="T82" fmla="*/ 17 w 26"/>
                <a:gd name="T83" fmla="*/ 5 h 19"/>
                <a:gd name="T84" fmla="*/ 18 w 26"/>
                <a:gd name="T85" fmla="*/ 5 h 19"/>
                <a:gd name="T86" fmla="*/ 18 w 26"/>
                <a:gd name="T87" fmla="*/ 6 h 19"/>
                <a:gd name="T88" fmla="*/ 16 w 26"/>
                <a:gd name="T89" fmla="*/ 5 h 19"/>
                <a:gd name="T90" fmla="*/ 16 w 26"/>
                <a:gd name="T91" fmla="*/ 4 h 19"/>
                <a:gd name="T92" fmla="*/ 21 w 26"/>
                <a:gd name="T93" fmla="*/ 3 h 19"/>
                <a:gd name="T94" fmla="*/ 22 w 26"/>
                <a:gd name="T95" fmla="*/ 0 h 19"/>
                <a:gd name="T96" fmla="*/ 20 w 26"/>
                <a:gd name="T97" fmla="*/ 0 h 19"/>
                <a:gd name="T98" fmla="*/ 17 w 26"/>
                <a:gd name="T9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" h="19">
                  <a:moveTo>
                    <a:pt x="5" y="16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6"/>
                    <a:pt x="5" y="16"/>
                    <a:pt x="5" y="16"/>
                  </a:cubicBezTo>
                  <a:close/>
                  <a:moveTo>
                    <a:pt x="14" y="12"/>
                  </a:moveTo>
                  <a:cubicBezTo>
                    <a:pt x="14" y="11"/>
                    <a:pt x="16" y="11"/>
                    <a:pt x="17" y="10"/>
                  </a:cubicBezTo>
                  <a:cubicBezTo>
                    <a:pt x="17" y="12"/>
                    <a:pt x="17" y="13"/>
                    <a:pt x="16" y="14"/>
                  </a:cubicBezTo>
                  <a:cubicBezTo>
                    <a:pt x="15" y="14"/>
                    <a:pt x="14" y="13"/>
                    <a:pt x="14" y="12"/>
                  </a:cubicBezTo>
                  <a:close/>
                  <a:moveTo>
                    <a:pt x="17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1"/>
                    <a:pt x="5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3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8" y="18"/>
                    <a:pt x="7" y="15"/>
                    <a:pt x="11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9"/>
                    <a:pt x="11" y="19"/>
                  </a:cubicBezTo>
                  <a:cubicBezTo>
                    <a:pt x="13" y="19"/>
                    <a:pt x="13" y="17"/>
                    <a:pt x="13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8" y="17"/>
                    <a:pt x="18" y="14"/>
                    <a:pt x="21" y="14"/>
                  </a:cubicBezTo>
                  <a:cubicBezTo>
                    <a:pt x="21" y="15"/>
                    <a:pt x="19" y="15"/>
                    <a:pt x="19" y="18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19"/>
                    <a:pt x="22" y="18"/>
                    <a:pt x="22" y="1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9"/>
                    <a:pt x="19" y="11"/>
                    <a:pt x="16" y="9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2" y="6"/>
                    <a:pt x="22" y="5"/>
                  </a:cubicBezTo>
                  <a:cubicBezTo>
                    <a:pt x="22" y="4"/>
                    <a:pt x="21" y="3"/>
                    <a:pt x="21" y="3"/>
                  </a:cubicBezTo>
                  <a:cubicBezTo>
                    <a:pt x="19" y="3"/>
                    <a:pt x="18" y="4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9" y="2"/>
                    <a:pt x="17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FAB63094-4ADA-4259-B898-46C2F1F1532A}"/>
                </a:ext>
              </a:extLst>
            </p:cNvPr>
            <p:cNvSpPr/>
            <p:nvPr/>
          </p:nvSpPr>
          <p:spPr bwMode="auto">
            <a:xfrm>
              <a:off x="10065719" y="867997"/>
              <a:ext cx="33620" cy="37310"/>
            </a:xfrm>
            <a:custGeom>
              <a:avLst/>
              <a:gdLst>
                <a:gd name="T0" fmla="*/ 10 w 20"/>
                <a:gd name="T1" fmla="*/ 10 h 22"/>
                <a:gd name="T2" fmla="*/ 15 w 20"/>
                <a:gd name="T3" fmla="*/ 5 h 22"/>
                <a:gd name="T4" fmla="*/ 13 w 20"/>
                <a:gd name="T5" fmla="*/ 12 h 22"/>
                <a:gd name="T6" fmla="*/ 10 w 20"/>
                <a:gd name="T7" fmla="*/ 10 h 22"/>
                <a:gd name="T8" fmla="*/ 20 w 20"/>
                <a:gd name="T9" fmla="*/ 2 h 22"/>
                <a:gd name="T10" fmla="*/ 17 w 20"/>
                <a:gd name="T11" fmla="*/ 0 h 22"/>
                <a:gd name="T12" fmla="*/ 0 w 20"/>
                <a:gd name="T13" fmla="*/ 13 h 22"/>
                <a:gd name="T14" fmla="*/ 3 w 20"/>
                <a:gd name="T15" fmla="*/ 15 h 22"/>
                <a:gd name="T16" fmla="*/ 6 w 20"/>
                <a:gd name="T17" fmla="*/ 12 h 22"/>
                <a:gd name="T18" fmla="*/ 12 w 20"/>
                <a:gd name="T19" fmla="*/ 16 h 22"/>
                <a:gd name="T20" fmla="*/ 10 w 20"/>
                <a:gd name="T21" fmla="*/ 20 h 22"/>
                <a:gd name="T22" fmla="*/ 14 w 20"/>
                <a:gd name="T23" fmla="*/ 22 h 22"/>
                <a:gd name="T24" fmla="*/ 20 w 20"/>
                <a:gd name="T2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2">
                  <a:moveTo>
                    <a:pt x="10" y="10"/>
                  </a:moveTo>
                  <a:cubicBezTo>
                    <a:pt x="10" y="10"/>
                    <a:pt x="15" y="5"/>
                    <a:pt x="15" y="5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0" y="11"/>
                    <a:pt x="10" y="10"/>
                  </a:cubicBezTo>
                  <a:close/>
                  <a:moveTo>
                    <a:pt x="20" y="2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0" y="20"/>
                    <a:pt x="10" y="20"/>
                  </a:cubicBezTo>
                  <a:cubicBezTo>
                    <a:pt x="10" y="21"/>
                    <a:pt x="13" y="22"/>
                    <a:pt x="14" y="22"/>
                  </a:cubicBezTo>
                  <a:lnTo>
                    <a:pt x="20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6CCEE7E3-9C26-461B-A000-1B2091DCD464}"/>
                </a:ext>
              </a:extLst>
            </p:cNvPr>
            <p:cNvSpPr/>
            <p:nvPr/>
          </p:nvSpPr>
          <p:spPr bwMode="auto">
            <a:xfrm>
              <a:off x="9998480" y="779848"/>
              <a:ext cx="40179" cy="37310"/>
            </a:xfrm>
            <a:custGeom>
              <a:avLst/>
              <a:gdLst>
                <a:gd name="T0" fmla="*/ 11 w 24"/>
                <a:gd name="T1" fmla="*/ 8 h 22"/>
                <a:gd name="T2" fmla="*/ 0 w 24"/>
                <a:gd name="T3" fmla="*/ 7 h 22"/>
                <a:gd name="T4" fmla="*/ 1 w 24"/>
                <a:gd name="T5" fmla="*/ 11 h 22"/>
                <a:gd name="T6" fmla="*/ 8 w 24"/>
                <a:gd name="T7" fmla="*/ 12 h 22"/>
                <a:gd name="T8" fmla="*/ 4 w 24"/>
                <a:gd name="T9" fmla="*/ 18 h 22"/>
                <a:gd name="T10" fmla="*/ 5 w 24"/>
                <a:gd name="T11" fmla="*/ 22 h 22"/>
                <a:gd name="T12" fmla="*/ 13 w 24"/>
                <a:gd name="T13" fmla="*/ 13 h 22"/>
                <a:gd name="T14" fmla="*/ 24 w 24"/>
                <a:gd name="T15" fmla="*/ 14 h 22"/>
                <a:gd name="T16" fmla="*/ 21 w 24"/>
                <a:gd name="T17" fmla="*/ 10 h 22"/>
                <a:gd name="T18" fmla="*/ 16 w 24"/>
                <a:gd name="T19" fmla="*/ 10 h 22"/>
                <a:gd name="T20" fmla="*/ 20 w 24"/>
                <a:gd name="T21" fmla="*/ 4 h 22"/>
                <a:gd name="T22" fmla="*/ 19 w 24"/>
                <a:gd name="T23" fmla="*/ 0 h 22"/>
                <a:gd name="T24" fmla="*/ 18 w 24"/>
                <a:gd name="T25" fmla="*/ 0 h 22"/>
                <a:gd name="T26" fmla="*/ 11 w 24"/>
                <a:gd name="T27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2">
                  <a:moveTo>
                    <a:pt x="11" y="8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4" y="17"/>
                    <a:pt x="4" y="18"/>
                  </a:cubicBezTo>
                  <a:cubicBezTo>
                    <a:pt x="4" y="18"/>
                    <a:pt x="5" y="21"/>
                    <a:pt x="5" y="2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3" y="10"/>
                    <a:pt x="21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20" y="5"/>
                    <a:pt x="20" y="4"/>
                  </a:cubicBezTo>
                  <a:cubicBezTo>
                    <a:pt x="20" y="4"/>
                    <a:pt x="19" y="1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A14EDABE-B56B-4BEC-BEFD-548D4574F28C}"/>
                </a:ext>
              </a:extLst>
            </p:cNvPr>
            <p:cNvSpPr/>
            <p:nvPr/>
          </p:nvSpPr>
          <p:spPr bwMode="auto">
            <a:xfrm>
              <a:off x="10253906" y="881527"/>
              <a:ext cx="28700" cy="37310"/>
            </a:xfrm>
            <a:custGeom>
              <a:avLst/>
              <a:gdLst>
                <a:gd name="T0" fmla="*/ 13 w 17"/>
                <a:gd name="T1" fmla="*/ 16 h 22"/>
                <a:gd name="T2" fmla="*/ 4 w 17"/>
                <a:gd name="T3" fmla="*/ 4 h 22"/>
                <a:gd name="T4" fmla="*/ 0 w 17"/>
                <a:gd name="T5" fmla="*/ 6 h 22"/>
                <a:gd name="T6" fmla="*/ 14 w 17"/>
                <a:gd name="T7" fmla="*/ 22 h 22"/>
                <a:gd name="T8" fmla="*/ 15 w 17"/>
                <a:gd name="T9" fmla="*/ 22 h 22"/>
                <a:gd name="T10" fmla="*/ 17 w 17"/>
                <a:gd name="T11" fmla="*/ 21 h 22"/>
                <a:gd name="T12" fmla="*/ 15 w 17"/>
                <a:gd name="T13" fmla="*/ 0 h 22"/>
                <a:gd name="T14" fmla="*/ 11 w 17"/>
                <a:gd name="T15" fmla="*/ 2 h 22"/>
                <a:gd name="T16" fmla="*/ 11 w 17"/>
                <a:gd name="T17" fmla="*/ 3 h 22"/>
                <a:gd name="T18" fmla="*/ 13 w 17"/>
                <a:gd name="T1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2">
                  <a:moveTo>
                    <a:pt x="13" y="16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3" y="22"/>
                    <a:pt x="14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7" y="2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13" y="16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EF506957-0163-4F06-B076-CED8B4ED3B6E}"/>
                </a:ext>
              </a:extLst>
            </p:cNvPr>
            <p:cNvSpPr/>
            <p:nvPr/>
          </p:nvSpPr>
          <p:spPr bwMode="auto">
            <a:xfrm>
              <a:off x="10038659" y="847497"/>
              <a:ext cx="35260" cy="25420"/>
            </a:xfrm>
            <a:custGeom>
              <a:avLst/>
              <a:gdLst>
                <a:gd name="T0" fmla="*/ 7 w 21"/>
                <a:gd name="T1" fmla="*/ 15 h 15"/>
                <a:gd name="T2" fmla="*/ 21 w 21"/>
                <a:gd name="T3" fmla="*/ 2 h 15"/>
                <a:gd name="T4" fmla="*/ 19 w 21"/>
                <a:gd name="T5" fmla="*/ 0 h 15"/>
                <a:gd name="T6" fmla="*/ 6 w 21"/>
                <a:gd name="T7" fmla="*/ 11 h 15"/>
                <a:gd name="T8" fmla="*/ 4 w 21"/>
                <a:gd name="T9" fmla="*/ 9 h 15"/>
                <a:gd name="T10" fmla="*/ 4 w 21"/>
                <a:gd name="T11" fmla="*/ 9 h 15"/>
                <a:gd name="T12" fmla="*/ 7 w 21"/>
                <a:gd name="T13" fmla="*/ 5 h 15"/>
                <a:gd name="T14" fmla="*/ 4 w 21"/>
                <a:gd name="T15" fmla="*/ 3 h 15"/>
                <a:gd name="T16" fmla="*/ 0 w 21"/>
                <a:gd name="T17" fmla="*/ 9 h 15"/>
                <a:gd name="T18" fmla="*/ 6 w 21"/>
                <a:gd name="T19" fmla="*/ 15 h 15"/>
                <a:gd name="T20" fmla="*/ 7 w 21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5">
                  <a:moveTo>
                    <a:pt x="7" y="15"/>
                  </a:moveTo>
                  <a:cubicBezTo>
                    <a:pt x="9" y="15"/>
                    <a:pt x="20" y="4"/>
                    <a:pt x="21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2"/>
                    <a:pt x="8" y="11"/>
                    <a:pt x="6" y="11"/>
                  </a:cubicBezTo>
                  <a:cubicBezTo>
                    <a:pt x="5" y="11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7"/>
                    <a:pt x="6" y="6"/>
                    <a:pt x="7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0" y="7"/>
                    <a:pt x="0" y="9"/>
                  </a:cubicBezTo>
                  <a:cubicBezTo>
                    <a:pt x="0" y="11"/>
                    <a:pt x="3" y="15"/>
                    <a:pt x="6" y="15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2CBAA280-CE19-43F5-9D62-45E7EF09C053}"/>
                </a:ext>
              </a:extLst>
            </p:cNvPr>
            <p:cNvSpPr/>
            <p:nvPr/>
          </p:nvSpPr>
          <p:spPr bwMode="auto">
            <a:xfrm>
              <a:off x="10015289" y="583051"/>
              <a:ext cx="26650" cy="45919"/>
            </a:xfrm>
            <a:custGeom>
              <a:avLst/>
              <a:gdLst>
                <a:gd name="T0" fmla="*/ 3 w 16"/>
                <a:gd name="T1" fmla="*/ 20 h 27"/>
                <a:gd name="T2" fmla="*/ 2 w 16"/>
                <a:gd name="T3" fmla="*/ 19 h 27"/>
                <a:gd name="T4" fmla="*/ 4 w 16"/>
                <a:gd name="T5" fmla="*/ 18 h 27"/>
                <a:gd name="T6" fmla="*/ 3 w 16"/>
                <a:gd name="T7" fmla="*/ 20 h 27"/>
                <a:gd name="T8" fmla="*/ 13 w 16"/>
                <a:gd name="T9" fmla="*/ 4 h 27"/>
                <a:gd name="T10" fmla="*/ 9 w 16"/>
                <a:gd name="T11" fmla="*/ 10 h 27"/>
                <a:gd name="T12" fmla="*/ 6 w 16"/>
                <a:gd name="T13" fmla="*/ 10 h 27"/>
                <a:gd name="T14" fmla="*/ 7 w 16"/>
                <a:gd name="T15" fmla="*/ 12 h 27"/>
                <a:gd name="T16" fmla="*/ 5 w 16"/>
                <a:gd name="T17" fmla="*/ 16 h 27"/>
                <a:gd name="T18" fmla="*/ 0 w 16"/>
                <a:gd name="T19" fmla="*/ 17 h 27"/>
                <a:gd name="T20" fmla="*/ 4 w 16"/>
                <a:gd name="T21" fmla="*/ 22 h 27"/>
                <a:gd name="T22" fmla="*/ 4 w 16"/>
                <a:gd name="T23" fmla="*/ 22 h 27"/>
                <a:gd name="T24" fmla="*/ 7 w 16"/>
                <a:gd name="T25" fmla="*/ 18 h 27"/>
                <a:gd name="T26" fmla="*/ 9 w 16"/>
                <a:gd name="T27" fmla="*/ 22 h 27"/>
                <a:gd name="T28" fmla="*/ 9 w 16"/>
                <a:gd name="T29" fmla="*/ 22 h 27"/>
                <a:gd name="T30" fmla="*/ 8 w 16"/>
                <a:gd name="T31" fmla="*/ 27 h 27"/>
                <a:gd name="T32" fmla="*/ 12 w 16"/>
                <a:gd name="T33" fmla="*/ 24 h 27"/>
                <a:gd name="T34" fmla="*/ 9 w 16"/>
                <a:gd name="T35" fmla="*/ 17 h 27"/>
                <a:gd name="T36" fmla="*/ 10 w 16"/>
                <a:gd name="T37" fmla="*/ 12 h 27"/>
                <a:gd name="T38" fmla="*/ 16 w 16"/>
                <a:gd name="T39" fmla="*/ 5 h 27"/>
                <a:gd name="T40" fmla="*/ 10 w 16"/>
                <a:gd name="T41" fmla="*/ 0 h 27"/>
                <a:gd name="T42" fmla="*/ 13 w 16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27">
                  <a:moveTo>
                    <a:pt x="3" y="20"/>
                  </a:moveTo>
                  <a:cubicBezTo>
                    <a:pt x="2" y="20"/>
                    <a:pt x="2" y="19"/>
                    <a:pt x="2" y="19"/>
                  </a:cubicBezTo>
                  <a:cubicBezTo>
                    <a:pt x="2" y="18"/>
                    <a:pt x="3" y="18"/>
                    <a:pt x="4" y="18"/>
                  </a:cubicBezTo>
                  <a:cubicBezTo>
                    <a:pt x="4" y="19"/>
                    <a:pt x="4" y="20"/>
                    <a:pt x="3" y="20"/>
                  </a:cubicBezTo>
                  <a:close/>
                  <a:moveTo>
                    <a:pt x="13" y="4"/>
                  </a:moveTo>
                  <a:cubicBezTo>
                    <a:pt x="13" y="5"/>
                    <a:pt x="10" y="9"/>
                    <a:pt x="9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1"/>
                    <a:pt x="7" y="12"/>
                  </a:cubicBezTo>
                  <a:cubicBezTo>
                    <a:pt x="7" y="14"/>
                    <a:pt x="6" y="15"/>
                    <a:pt x="5" y="16"/>
                  </a:cubicBezTo>
                  <a:cubicBezTo>
                    <a:pt x="3" y="16"/>
                    <a:pt x="0" y="15"/>
                    <a:pt x="0" y="17"/>
                  </a:cubicBezTo>
                  <a:cubicBezTo>
                    <a:pt x="0" y="19"/>
                    <a:pt x="3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6" y="22"/>
                    <a:pt x="7" y="20"/>
                    <a:pt x="7" y="18"/>
                  </a:cubicBezTo>
                  <a:cubicBezTo>
                    <a:pt x="9" y="19"/>
                    <a:pt x="9" y="20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4"/>
                    <a:pt x="9" y="25"/>
                    <a:pt x="8" y="27"/>
                  </a:cubicBezTo>
                  <a:cubicBezTo>
                    <a:pt x="9" y="27"/>
                    <a:pt x="12" y="25"/>
                    <a:pt x="12" y="24"/>
                  </a:cubicBezTo>
                  <a:cubicBezTo>
                    <a:pt x="12" y="20"/>
                    <a:pt x="10" y="19"/>
                    <a:pt x="9" y="1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2" y="12"/>
                    <a:pt x="15" y="7"/>
                    <a:pt x="16" y="5"/>
                  </a:cubicBezTo>
                  <a:cubicBezTo>
                    <a:pt x="14" y="2"/>
                    <a:pt x="14" y="1"/>
                    <a:pt x="10" y="0"/>
                  </a:cubicBezTo>
                  <a:cubicBezTo>
                    <a:pt x="10" y="6"/>
                    <a:pt x="13" y="2"/>
                    <a:pt x="13" y="4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467BA01E-9FB9-4104-BC06-BDB039F489BF}"/>
                </a:ext>
              </a:extLst>
            </p:cNvPr>
            <p:cNvSpPr/>
            <p:nvPr/>
          </p:nvSpPr>
          <p:spPr bwMode="auto">
            <a:xfrm>
              <a:off x="10305976" y="549431"/>
              <a:ext cx="38540" cy="23780"/>
            </a:xfrm>
            <a:custGeom>
              <a:avLst/>
              <a:gdLst>
                <a:gd name="T0" fmla="*/ 10 w 23"/>
                <a:gd name="T1" fmla="*/ 5 h 14"/>
                <a:gd name="T2" fmla="*/ 12 w 23"/>
                <a:gd name="T3" fmla="*/ 4 h 14"/>
                <a:gd name="T4" fmla="*/ 13 w 23"/>
                <a:gd name="T5" fmla="*/ 4 h 14"/>
                <a:gd name="T6" fmla="*/ 11 w 23"/>
                <a:gd name="T7" fmla="*/ 6 h 14"/>
                <a:gd name="T8" fmla="*/ 10 w 23"/>
                <a:gd name="T9" fmla="*/ 5 h 14"/>
                <a:gd name="T10" fmla="*/ 14 w 23"/>
                <a:gd name="T11" fmla="*/ 3 h 14"/>
                <a:gd name="T12" fmla="*/ 11 w 23"/>
                <a:gd name="T13" fmla="*/ 3 h 14"/>
                <a:gd name="T14" fmla="*/ 9 w 23"/>
                <a:gd name="T15" fmla="*/ 5 h 14"/>
                <a:gd name="T16" fmla="*/ 10 w 23"/>
                <a:gd name="T17" fmla="*/ 6 h 14"/>
                <a:gd name="T18" fmla="*/ 6 w 23"/>
                <a:gd name="T19" fmla="*/ 7 h 14"/>
                <a:gd name="T20" fmla="*/ 4 w 23"/>
                <a:gd name="T21" fmla="*/ 11 h 14"/>
                <a:gd name="T22" fmla="*/ 8 w 23"/>
                <a:gd name="T23" fmla="*/ 8 h 14"/>
                <a:gd name="T24" fmla="*/ 8 w 23"/>
                <a:gd name="T25" fmla="*/ 9 h 14"/>
                <a:gd name="T26" fmla="*/ 6 w 23"/>
                <a:gd name="T27" fmla="*/ 11 h 14"/>
                <a:gd name="T28" fmla="*/ 0 w 23"/>
                <a:gd name="T29" fmla="*/ 12 h 14"/>
                <a:gd name="T30" fmla="*/ 1 w 23"/>
                <a:gd name="T31" fmla="*/ 13 h 14"/>
                <a:gd name="T32" fmla="*/ 9 w 23"/>
                <a:gd name="T33" fmla="*/ 14 h 14"/>
                <a:gd name="T34" fmla="*/ 10 w 23"/>
                <a:gd name="T35" fmla="*/ 14 h 14"/>
                <a:gd name="T36" fmla="*/ 8 w 23"/>
                <a:gd name="T37" fmla="*/ 13 h 14"/>
                <a:gd name="T38" fmla="*/ 11 w 23"/>
                <a:gd name="T39" fmla="*/ 10 h 14"/>
                <a:gd name="T40" fmla="*/ 13 w 23"/>
                <a:gd name="T41" fmla="*/ 10 h 14"/>
                <a:gd name="T42" fmla="*/ 12 w 23"/>
                <a:gd name="T43" fmla="*/ 8 h 14"/>
                <a:gd name="T44" fmla="*/ 14 w 23"/>
                <a:gd name="T45" fmla="*/ 8 h 14"/>
                <a:gd name="T46" fmla="*/ 14 w 23"/>
                <a:gd name="T47" fmla="*/ 7 h 14"/>
                <a:gd name="T48" fmla="*/ 15 w 23"/>
                <a:gd name="T49" fmla="*/ 7 h 14"/>
                <a:gd name="T50" fmla="*/ 18 w 23"/>
                <a:gd name="T51" fmla="*/ 4 h 14"/>
                <a:gd name="T52" fmla="*/ 16 w 23"/>
                <a:gd name="T53" fmla="*/ 4 h 14"/>
                <a:gd name="T54" fmla="*/ 16 w 23"/>
                <a:gd name="T55" fmla="*/ 3 h 14"/>
                <a:gd name="T56" fmla="*/ 20 w 23"/>
                <a:gd name="T57" fmla="*/ 5 h 14"/>
                <a:gd name="T58" fmla="*/ 21 w 23"/>
                <a:gd name="T59" fmla="*/ 6 h 14"/>
                <a:gd name="T60" fmla="*/ 23 w 23"/>
                <a:gd name="T61" fmla="*/ 3 h 14"/>
                <a:gd name="T62" fmla="*/ 22 w 23"/>
                <a:gd name="T63" fmla="*/ 3 h 14"/>
                <a:gd name="T64" fmla="*/ 13 w 23"/>
                <a:gd name="T65" fmla="*/ 0 h 14"/>
                <a:gd name="T66" fmla="*/ 12 w 23"/>
                <a:gd name="T67" fmla="*/ 0 h 14"/>
                <a:gd name="T68" fmla="*/ 11 w 23"/>
                <a:gd name="T69" fmla="*/ 1 h 14"/>
                <a:gd name="T70" fmla="*/ 14 w 23"/>
                <a:gd name="T7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14">
                  <a:moveTo>
                    <a:pt x="10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5"/>
                    <a:pt x="10" y="5"/>
                    <a:pt x="10" y="5"/>
                  </a:cubicBezTo>
                  <a:close/>
                  <a:moveTo>
                    <a:pt x="14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7" y="6"/>
                    <a:pt x="9" y="7"/>
                    <a:pt x="6" y="7"/>
                  </a:cubicBezTo>
                  <a:cubicBezTo>
                    <a:pt x="3" y="8"/>
                    <a:pt x="4" y="8"/>
                    <a:pt x="4" y="1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10" y="10"/>
                    <a:pt x="11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7" y="6"/>
                    <a:pt x="18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2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0B56312E-2E29-4E85-AA91-C37D46F1DBA2}"/>
                </a:ext>
              </a:extLst>
            </p:cNvPr>
            <p:cNvSpPr/>
            <p:nvPr/>
          </p:nvSpPr>
          <p:spPr bwMode="auto">
            <a:xfrm>
              <a:off x="10353125" y="608470"/>
              <a:ext cx="38540" cy="29110"/>
            </a:xfrm>
            <a:custGeom>
              <a:avLst/>
              <a:gdLst>
                <a:gd name="T0" fmla="*/ 5 w 23"/>
                <a:gd name="T1" fmla="*/ 4 h 17"/>
                <a:gd name="T2" fmla="*/ 5 w 23"/>
                <a:gd name="T3" fmla="*/ 4 h 17"/>
                <a:gd name="T4" fmla="*/ 4 w 23"/>
                <a:gd name="T5" fmla="*/ 2 h 17"/>
                <a:gd name="T6" fmla="*/ 5 w 23"/>
                <a:gd name="T7" fmla="*/ 0 h 17"/>
                <a:gd name="T8" fmla="*/ 9 w 23"/>
                <a:gd name="T9" fmla="*/ 4 h 17"/>
                <a:gd name="T10" fmla="*/ 16 w 23"/>
                <a:gd name="T11" fmla="*/ 4 h 17"/>
                <a:gd name="T12" fmla="*/ 21 w 23"/>
                <a:gd name="T13" fmla="*/ 1 h 17"/>
                <a:gd name="T14" fmla="*/ 18 w 23"/>
                <a:gd name="T15" fmla="*/ 5 h 17"/>
                <a:gd name="T16" fmla="*/ 11 w 23"/>
                <a:gd name="T17" fmla="*/ 6 h 17"/>
                <a:gd name="T18" fmla="*/ 11 w 23"/>
                <a:gd name="T19" fmla="*/ 7 h 17"/>
                <a:gd name="T20" fmla="*/ 14 w 23"/>
                <a:gd name="T21" fmla="*/ 9 h 17"/>
                <a:gd name="T22" fmla="*/ 14 w 23"/>
                <a:gd name="T23" fmla="*/ 8 h 17"/>
                <a:gd name="T24" fmla="*/ 13 w 23"/>
                <a:gd name="T25" fmla="*/ 11 h 17"/>
                <a:gd name="T26" fmla="*/ 12 w 23"/>
                <a:gd name="T27" fmla="*/ 11 h 17"/>
                <a:gd name="T28" fmla="*/ 8 w 23"/>
                <a:gd name="T29" fmla="*/ 7 h 17"/>
                <a:gd name="T30" fmla="*/ 3 w 23"/>
                <a:gd name="T31" fmla="*/ 17 h 17"/>
                <a:gd name="T32" fmla="*/ 2 w 23"/>
                <a:gd name="T33" fmla="*/ 17 h 17"/>
                <a:gd name="T34" fmla="*/ 1 w 23"/>
                <a:gd name="T35" fmla="*/ 12 h 17"/>
                <a:gd name="T36" fmla="*/ 6 w 23"/>
                <a:gd name="T37" fmla="*/ 7 h 17"/>
                <a:gd name="T38" fmla="*/ 0 w 23"/>
                <a:gd name="T39" fmla="*/ 1 h 17"/>
                <a:gd name="T40" fmla="*/ 4 w 23"/>
                <a:gd name="T41" fmla="*/ 4 h 17"/>
                <a:gd name="T42" fmla="*/ 4 w 23"/>
                <a:gd name="T4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7">
                  <a:moveTo>
                    <a:pt x="5" y="4"/>
                  </a:moveTo>
                  <a:cubicBezTo>
                    <a:pt x="5" y="3"/>
                    <a:pt x="4" y="5"/>
                    <a:pt x="5" y="4"/>
                  </a:cubicBezTo>
                  <a:close/>
                  <a:moveTo>
                    <a:pt x="4" y="2"/>
                  </a:moveTo>
                  <a:cubicBezTo>
                    <a:pt x="4" y="1"/>
                    <a:pt x="5" y="1"/>
                    <a:pt x="5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4" y="4"/>
                    <a:pt x="16" y="4"/>
                  </a:cubicBezTo>
                  <a:cubicBezTo>
                    <a:pt x="20" y="3"/>
                    <a:pt x="19" y="1"/>
                    <a:pt x="21" y="1"/>
                  </a:cubicBezTo>
                  <a:cubicBezTo>
                    <a:pt x="23" y="1"/>
                    <a:pt x="22" y="5"/>
                    <a:pt x="18" y="5"/>
                  </a:cubicBezTo>
                  <a:cubicBezTo>
                    <a:pt x="15" y="5"/>
                    <a:pt x="14" y="5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0"/>
                    <a:pt x="14" y="11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9" y="8"/>
                    <a:pt x="8" y="7"/>
                  </a:cubicBezTo>
                  <a:cubicBezTo>
                    <a:pt x="5" y="11"/>
                    <a:pt x="4" y="12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5"/>
                    <a:pt x="1" y="14"/>
                    <a:pt x="1" y="12"/>
                  </a:cubicBezTo>
                  <a:cubicBezTo>
                    <a:pt x="1" y="10"/>
                    <a:pt x="6" y="9"/>
                    <a:pt x="6" y="7"/>
                  </a:cubicBezTo>
                  <a:cubicBezTo>
                    <a:pt x="2" y="6"/>
                    <a:pt x="0" y="5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F752987A-2F42-4E7A-9D73-FDB355DAA83E}"/>
                </a:ext>
              </a:extLst>
            </p:cNvPr>
            <p:cNvSpPr/>
            <p:nvPr/>
          </p:nvSpPr>
          <p:spPr bwMode="auto">
            <a:xfrm>
              <a:off x="10040299" y="562961"/>
              <a:ext cx="20090" cy="34030"/>
            </a:xfrm>
            <a:custGeom>
              <a:avLst/>
              <a:gdLst>
                <a:gd name="T0" fmla="*/ 1 w 12"/>
                <a:gd name="T1" fmla="*/ 10 h 20"/>
                <a:gd name="T2" fmla="*/ 3 w 12"/>
                <a:gd name="T3" fmla="*/ 10 h 20"/>
                <a:gd name="T4" fmla="*/ 2 w 12"/>
                <a:gd name="T5" fmla="*/ 11 h 20"/>
                <a:gd name="T6" fmla="*/ 1 w 12"/>
                <a:gd name="T7" fmla="*/ 10 h 20"/>
                <a:gd name="T8" fmla="*/ 7 w 12"/>
                <a:gd name="T9" fmla="*/ 3 h 20"/>
                <a:gd name="T10" fmla="*/ 9 w 12"/>
                <a:gd name="T11" fmla="*/ 4 h 20"/>
                <a:gd name="T12" fmla="*/ 5 w 12"/>
                <a:gd name="T13" fmla="*/ 8 h 20"/>
                <a:gd name="T14" fmla="*/ 2 w 12"/>
                <a:gd name="T15" fmla="*/ 7 h 20"/>
                <a:gd name="T16" fmla="*/ 1 w 12"/>
                <a:gd name="T17" fmla="*/ 7 h 20"/>
                <a:gd name="T18" fmla="*/ 0 w 12"/>
                <a:gd name="T19" fmla="*/ 9 h 20"/>
                <a:gd name="T20" fmla="*/ 0 w 12"/>
                <a:gd name="T21" fmla="*/ 10 h 20"/>
                <a:gd name="T22" fmla="*/ 3 w 12"/>
                <a:gd name="T23" fmla="*/ 14 h 20"/>
                <a:gd name="T24" fmla="*/ 4 w 12"/>
                <a:gd name="T25" fmla="*/ 14 h 20"/>
                <a:gd name="T26" fmla="*/ 7 w 12"/>
                <a:gd name="T27" fmla="*/ 11 h 20"/>
                <a:gd name="T28" fmla="*/ 8 w 12"/>
                <a:gd name="T29" fmla="*/ 13 h 20"/>
                <a:gd name="T30" fmla="*/ 8 w 12"/>
                <a:gd name="T31" fmla="*/ 15 h 20"/>
                <a:gd name="T32" fmla="*/ 6 w 12"/>
                <a:gd name="T33" fmla="*/ 20 h 20"/>
                <a:gd name="T34" fmla="*/ 10 w 12"/>
                <a:gd name="T35" fmla="*/ 17 h 20"/>
                <a:gd name="T36" fmla="*/ 10 w 12"/>
                <a:gd name="T37" fmla="*/ 15 h 20"/>
                <a:gd name="T38" fmla="*/ 8 w 12"/>
                <a:gd name="T39" fmla="*/ 10 h 20"/>
                <a:gd name="T40" fmla="*/ 12 w 12"/>
                <a:gd name="T41" fmla="*/ 6 h 20"/>
                <a:gd name="T42" fmla="*/ 12 w 12"/>
                <a:gd name="T43" fmla="*/ 5 h 20"/>
                <a:gd name="T44" fmla="*/ 7 w 12"/>
                <a:gd name="T45" fmla="*/ 0 h 20"/>
                <a:gd name="T46" fmla="*/ 7 w 12"/>
                <a:gd name="T4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20">
                  <a:moveTo>
                    <a:pt x="1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1" y="11"/>
                    <a:pt x="2" y="11"/>
                    <a:pt x="1" y="10"/>
                  </a:cubicBezTo>
                  <a:close/>
                  <a:moveTo>
                    <a:pt x="7" y="3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6" y="8"/>
                    <a:pt x="5" y="8"/>
                  </a:cubicBezTo>
                  <a:cubicBezTo>
                    <a:pt x="4" y="8"/>
                    <a:pt x="4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2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2"/>
                    <a:pt x="7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8" y="20"/>
                    <a:pt x="10" y="19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3"/>
                    <a:pt x="9" y="12"/>
                    <a:pt x="8" y="10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1"/>
                    <a:pt x="7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3" name="任意多边形: 形状 282">
              <a:extLst>
                <a:ext uri="{FF2B5EF4-FFF2-40B4-BE49-F238E27FC236}">
                  <a16:creationId xmlns:a16="http://schemas.microsoft.com/office/drawing/2014/main" id="{10364455-F073-4ADF-B99A-A40592C87C4E}"/>
                </a:ext>
              </a:extLst>
            </p:cNvPr>
            <p:cNvSpPr/>
            <p:nvPr/>
          </p:nvSpPr>
          <p:spPr bwMode="auto">
            <a:xfrm>
              <a:off x="10245296" y="891777"/>
              <a:ext cx="16810" cy="33620"/>
            </a:xfrm>
            <a:custGeom>
              <a:avLst/>
              <a:gdLst>
                <a:gd name="T0" fmla="*/ 25 w 41"/>
                <a:gd name="T1" fmla="*/ 82 h 82"/>
                <a:gd name="T2" fmla="*/ 41 w 41"/>
                <a:gd name="T3" fmla="*/ 82 h 82"/>
                <a:gd name="T4" fmla="*/ 17 w 41"/>
                <a:gd name="T5" fmla="*/ 0 h 82"/>
                <a:gd name="T6" fmla="*/ 0 w 41"/>
                <a:gd name="T7" fmla="*/ 4 h 82"/>
                <a:gd name="T8" fmla="*/ 25 w 41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2">
                  <a:moveTo>
                    <a:pt x="25" y="82"/>
                  </a:moveTo>
                  <a:lnTo>
                    <a:pt x="41" y="82"/>
                  </a:lnTo>
                  <a:lnTo>
                    <a:pt x="17" y="0"/>
                  </a:lnTo>
                  <a:lnTo>
                    <a:pt x="0" y="4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41D129D6-DB45-4F24-90A5-86B774FB80C1}"/>
                </a:ext>
              </a:extLst>
            </p:cNvPr>
            <p:cNvSpPr/>
            <p:nvPr/>
          </p:nvSpPr>
          <p:spPr bwMode="auto">
            <a:xfrm>
              <a:off x="10341235" y="818798"/>
              <a:ext cx="31980" cy="25420"/>
            </a:xfrm>
            <a:custGeom>
              <a:avLst/>
              <a:gdLst>
                <a:gd name="T0" fmla="*/ 0 w 19"/>
                <a:gd name="T1" fmla="*/ 4 h 15"/>
                <a:gd name="T2" fmla="*/ 17 w 19"/>
                <a:gd name="T3" fmla="*/ 15 h 15"/>
                <a:gd name="T4" fmla="*/ 19 w 19"/>
                <a:gd name="T5" fmla="*/ 12 h 15"/>
                <a:gd name="T6" fmla="*/ 2 w 19"/>
                <a:gd name="T7" fmla="*/ 0 h 15"/>
                <a:gd name="T8" fmla="*/ 0 w 1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0" y="4"/>
                  </a:moveTo>
                  <a:cubicBezTo>
                    <a:pt x="2" y="5"/>
                    <a:pt x="16" y="15"/>
                    <a:pt x="17" y="15"/>
                  </a:cubicBezTo>
                  <a:cubicBezTo>
                    <a:pt x="17" y="15"/>
                    <a:pt x="18" y="13"/>
                    <a:pt x="19" y="1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4C482D5B-41F7-4480-BD57-C47EA93DBEFE}"/>
                </a:ext>
              </a:extLst>
            </p:cNvPr>
            <p:cNvSpPr/>
            <p:nvPr/>
          </p:nvSpPr>
          <p:spPr bwMode="auto">
            <a:xfrm>
              <a:off x="10009959" y="805268"/>
              <a:ext cx="33620" cy="22140"/>
            </a:xfrm>
            <a:custGeom>
              <a:avLst/>
              <a:gdLst>
                <a:gd name="T0" fmla="*/ 0 w 20"/>
                <a:gd name="T1" fmla="*/ 10 h 13"/>
                <a:gd name="T2" fmla="*/ 2 w 20"/>
                <a:gd name="T3" fmla="*/ 13 h 13"/>
                <a:gd name="T4" fmla="*/ 20 w 20"/>
                <a:gd name="T5" fmla="*/ 4 h 13"/>
                <a:gd name="T6" fmla="*/ 18 w 20"/>
                <a:gd name="T7" fmla="*/ 0 h 13"/>
                <a:gd name="T8" fmla="*/ 0 w 20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0" y="10"/>
                  </a:moveTo>
                  <a:cubicBezTo>
                    <a:pt x="1" y="11"/>
                    <a:pt x="2" y="13"/>
                    <a:pt x="2" y="13"/>
                  </a:cubicBezTo>
                  <a:cubicBezTo>
                    <a:pt x="4" y="13"/>
                    <a:pt x="16" y="5"/>
                    <a:pt x="20" y="4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B0ED89EB-C953-4470-A24F-013351F3A816}"/>
                </a:ext>
              </a:extLst>
            </p:cNvPr>
            <p:cNvSpPr/>
            <p:nvPr/>
          </p:nvSpPr>
          <p:spPr bwMode="auto">
            <a:xfrm>
              <a:off x="10178057" y="779848"/>
              <a:ext cx="15170" cy="23780"/>
            </a:xfrm>
            <a:custGeom>
              <a:avLst/>
              <a:gdLst>
                <a:gd name="T0" fmla="*/ 3 w 9"/>
                <a:gd name="T1" fmla="*/ 5 h 14"/>
                <a:gd name="T2" fmla="*/ 5 w 9"/>
                <a:gd name="T3" fmla="*/ 2 h 14"/>
                <a:gd name="T4" fmla="*/ 6 w 9"/>
                <a:gd name="T5" fmla="*/ 4 h 14"/>
                <a:gd name="T6" fmla="*/ 5 w 9"/>
                <a:gd name="T7" fmla="*/ 6 h 14"/>
                <a:gd name="T8" fmla="*/ 3 w 9"/>
                <a:gd name="T9" fmla="*/ 5 h 14"/>
                <a:gd name="T10" fmla="*/ 0 w 9"/>
                <a:gd name="T11" fmla="*/ 3 h 14"/>
                <a:gd name="T12" fmla="*/ 0 w 9"/>
                <a:gd name="T13" fmla="*/ 5 h 14"/>
                <a:gd name="T14" fmla="*/ 3 w 9"/>
                <a:gd name="T15" fmla="*/ 8 h 14"/>
                <a:gd name="T16" fmla="*/ 6 w 9"/>
                <a:gd name="T17" fmla="*/ 8 h 14"/>
                <a:gd name="T18" fmla="*/ 6 w 9"/>
                <a:gd name="T19" fmla="*/ 11 h 14"/>
                <a:gd name="T20" fmla="*/ 5 w 9"/>
                <a:gd name="T21" fmla="*/ 12 h 14"/>
                <a:gd name="T22" fmla="*/ 3 w 9"/>
                <a:gd name="T23" fmla="*/ 10 h 14"/>
                <a:gd name="T24" fmla="*/ 0 w 9"/>
                <a:gd name="T25" fmla="*/ 10 h 14"/>
                <a:gd name="T26" fmla="*/ 4 w 9"/>
                <a:gd name="T27" fmla="*/ 14 h 14"/>
                <a:gd name="T28" fmla="*/ 5 w 9"/>
                <a:gd name="T29" fmla="*/ 14 h 14"/>
                <a:gd name="T30" fmla="*/ 9 w 9"/>
                <a:gd name="T31" fmla="*/ 9 h 14"/>
                <a:gd name="T32" fmla="*/ 9 w 9"/>
                <a:gd name="T33" fmla="*/ 4 h 14"/>
                <a:gd name="T34" fmla="*/ 5 w 9"/>
                <a:gd name="T35" fmla="*/ 0 h 14"/>
                <a:gd name="T36" fmla="*/ 0 w 9"/>
                <a:gd name="T3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4">
                  <a:moveTo>
                    <a:pt x="3" y="5"/>
                  </a:moveTo>
                  <a:cubicBezTo>
                    <a:pt x="3" y="3"/>
                    <a:pt x="4" y="2"/>
                    <a:pt x="5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4" y="6"/>
                    <a:pt x="3" y="5"/>
                    <a:pt x="3" y="5"/>
                  </a:cubicBezTo>
                  <a:close/>
                  <a:moveTo>
                    <a:pt x="0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7"/>
                    <a:pt x="3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2"/>
                    <a:pt x="5" y="12"/>
                  </a:cubicBezTo>
                  <a:cubicBezTo>
                    <a:pt x="4" y="12"/>
                    <a:pt x="3" y="11"/>
                    <a:pt x="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2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9" y="11"/>
                    <a:pt x="9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573E4CFF-5903-44A6-A44E-F49525BCF4C6}"/>
                </a:ext>
              </a:extLst>
            </p:cNvPr>
            <p:cNvSpPr/>
            <p:nvPr/>
          </p:nvSpPr>
          <p:spPr bwMode="auto">
            <a:xfrm>
              <a:off x="10055469" y="854467"/>
              <a:ext cx="27060" cy="30340"/>
            </a:xfrm>
            <a:custGeom>
              <a:avLst/>
              <a:gdLst>
                <a:gd name="T0" fmla="*/ 66 w 66"/>
                <a:gd name="T1" fmla="*/ 12 h 74"/>
                <a:gd name="T2" fmla="*/ 57 w 66"/>
                <a:gd name="T3" fmla="*/ 0 h 74"/>
                <a:gd name="T4" fmla="*/ 0 w 66"/>
                <a:gd name="T5" fmla="*/ 66 h 74"/>
                <a:gd name="T6" fmla="*/ 12 w 66"/>
                <a:gd name="T7" fmla="*/ 74 h 74"/>
                <a:gd name="T8" fmla="*/ 66 w 66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4">
                  <a:moveTo>
                    <a:pt x="66" y="12"/>
                  </a:moveTo>
                  <a:lnTo>
                    <a:pt x="57" y="0"/>
                  </a:lnTo>
                  <a:lnTo>
                    <a:pt x="0" y="66"/>
                  </a:lnTo>
                  <a:lnTo>
                    <a:pt x="12" y="74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87F2D848-50D9-44DF-A761-6FBD2EB34DC1}"/>
                </a:ext>
              </a:extLst>
            </p:cNvPr>
            <p:cNvSpPr/>
            <p:nvPr/>
          </p:nvSpPr>
          <p:spPr bwMode="auto">
            <a:xfrm>
              <a:off x="10196507" y="779848"/>
              <a:ext cx="15170" cy="23780"/>
            </a:xfrm>
            <a:custGeom>
              <a:avLst/>
              <a:gdLst>
                <a:gd name="T0" fmla="*/ 0 w 9"/>
                <a:gd name="T1" fmla="*/ 4 h 14"/>
                <a:gd name="T2" fmla="*/ 3 w 9"/>
                <a:gd name="T3" fmla="*/ 4 h 14"/>
                <a:gd name="T4" fmla="*/ 4 w 9"/>
                <a:gd name="T5" fmla="*/ 2 h 14"/>
                <a:gd name="T6" fmla="*/ 6 w 9"/>
                <a:gd name="T7" fmla="*/ 3 h 14"/>
                <a:gd name="T8" fmla="*/ 6 w 9"/>
                <a:gd name="T9" fmla="*/ 4 h 14"/>
                <a:gd name="T10" fmla="*/ 0 w 9"/>
                <a:gd name="T11" fmla="*/ 11 h 14"/>
                <a:gd name="T12" fmla="*/ 0 w 9"/>
                <a:gd name="T13" fmla="*/ 14 h 14"/>
                <a:gd name="T14" fmla="*/ 9 w 9"/>
                <a:gd name="T15" fmla="*/ 14 h 14"/>
                <a:gd name="T16" fmla="*/ 9 w 9"/>
                <a:gd name="T17" fmla="*/ 11 h 14"/>
                <a:gd name="T18" fmla="*/ 3 w 9"/>
                <a:gd name="T19" fmla="*/ 11 h 14"/>
                <a:gd name="T20" fmla="*/ 9 w 9"/>
                <a:gd name="T21" fmla="*/ 3 h 14"/>
                <a:gd name="T22" fmla="*/ 6 w 9"/>
                <a:gd name="T23" fmla="*/ 0 h 14"/>
                <a:gd name="T24" fmla="*/ 4 w 9"/>
                <a:gd name="T25" fmla="*/ 0 h 14"/>
                <a:gd name="T26" fmla="*/ 0 w 9"/>
                <a:gd name="T2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4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2"/>
                    <a:pt x="6" y="2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0" y="10"/>
                    <a:pt x="0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9"/>
                    <a:pt x="9" y="7"/>
                    <a:pt x="9" y="3"/>
                  </a:cubicBezTo>
                  <a:cubicBezTo>
                    <a:pt x="9" y="2"/>
                    <a:pt x="7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9" name="任意多边形: 形状 288">
              <a:extLst>
                <a:ext uri="{FF2B5EF4-FFF2-40B4-BE49-F238E27FC236}">
                  <a16:creationId xmlns:a16="http://schemas.microsoft.com/office/drawing/2014/main" id="{EF69F62C-DC15-4A22-82A5-5271FE3BC6A4}"/>
                </a:ext>
              </a:extLst>
            </p:cNvPr>
            <p:cNvSpPr/>
            <p:nvPr/>
          </p:nvSpPr>
          <p:spPr bwMode="auto">
            <a:xfrm>
              <a:off x="10215367" y="779848"/>
              <a:ext cx="14760" cy="23780"/>
            </a:xfrm>
            <a:custGeom>
              <a:avLst/>
              <a:gdLst>
                <a:gd name="T0" fmla="*/ 5 w 9"/>
                <a:gd name="T1" fmla="*/ 4 h 14"/>
                <a:gd name="T2" fmla="*/ 5 w 9"/>
                <a:gd name="T3" fmla="*/ 8 h 14"/>
                <a:gd name="T4" fmla="*/ 2 w 9"/>
                <a:gd name="T5" fmla="*/ 8 h 14"/>
                <a:gd name="T6" fmla="*/ 5 w 9"/>
                <a:gd name="T7" fmla="*/ 4 h 14"/>
                <a:gd name="T8" fmla="*/ 0 w 9"/>
                <a:gd name="T9" fmla="*/ 9 h 14"/>
                <a:gd name="T10" fmla="*/ 0 w 9"/>
                <a:gd name="T11" fmla="*/ 11 h 14"/>
                <a:gd name="T12" fmla="*/ 5 w 9"/>
                <a:gd name="T13" fmla="*/ 11 h 14"/>
                <a:gd name="T14" fmla="*/ 5 w 9"/>
                <a:gd name="T15" fmla="*/ 14 h 14"/>
                <a:gd name="T16" fmla="*/ 7 w 9"/>
                <a:gd name="T17" fmla="*/ 14 h 14"/>
                <a:gd name="T18" fmla="*/ 7 w 9"/>
                <a:gd name="T19" fmla="*/ 11 h 14"/>
                <a:gd name="T20" fmla="*/ 9 w 9"/>
                <a:gd name="T21" fmla="*/ 11 h 14"/>
                <a:gd name="T22" fmla="*/ 9 w 9"/>
                <a:gd name="T23" fmla="*/ 8 h 14"/>
                <a:gd name="T24" fmla="*/ 7 w 9"/>
                <a:gd name="T25" fmla="*/ 8 h 14"/>
                <a:gd name="T26" fmla="*/ 7 w 9"/>
                <a:gd name="T27" fmla="*/ 0 h 14"/>
                <a:gd name="T28" fmla="*/ 6 w 9"/>
                <a:gd name="T29" fmla="*/ 0 h 14"/>
                <a:gd name="T30" fmla="*/ 0 w 9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4">
                  <a:moveTo>
                    <a:pt x="5" y="4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0" y="9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0" name="任意多边形: 形状 289">
              <a:extLst>
                <a:ext uri="{FF2B5EF4-FFF2-40B4-BE49-F238E27FC236}">
                  <a16:creationId xmlns:a16="http://schemas.microsoft.com/office/drawing/2014/main" id="{F320438D-A13D-4851-989E-844751CCDCDC}"/>
                </a:ext>
              </a:extLst>
            </p:cNvPr>
            <p:cNvSpPr/>
            <p:nvPr/>
          </p:nvSpPr>
          <p:spPr bwMode="auto">
            <a:xfrm>
              <a:off x="10005040" y="620360"/>
              <a:ext cx="18450" cy="35670"/>
            </a:xfrm>
            <a:custGeom>
              <a:avLst/>
              <a:gdLst>
                <a:gd name="T0" fmla="*/ 3 w 11"/>
                <a:gd name="T1" fmla="*/ 3 h 21"/>
                <a:gd name="T2" fmla="*/ 3 w 11"/>
                <a:gd name="T3" fmla="*/ 10 h 21"/>
                <a:gd name="T4" fmla="*/ 0 w 11"/>
                <a:gd name="T5" fmla="*/ 11 h 21"/>
                <a:gd name="T6" fmla="*/ 2 w 11"/>
                <a:gd name="T7" fmla="*/ 13 h 21"/>
                <a:gd name="T8" fmla="*/ 6 w 11"/>
                <a:gd name="T9" fmla="*/ 13 h 21"/>
                <a:gd name="T10" fmla="*/ 8 w 11"/>
                <a:gd name="T11" fmla="*/ 21 h 21"/>
                <a:gd name="T12" fmla="*/ 11 w 11"/>
                <a:gd name="T13" fmla="*/ 18 h 21"/>
                <a:gd name="T14" fmla="*/ 7 w 11"/>
                <a:gd name="T15" fmla="*/ 11 h 21"/>
                <a:gd name="T16" fmla="*/ 9 w 11"/>
                <a:gd name="T17" fmla="*/ 4 h 21"/>
                <a:gd name="T18" fmla="*/ 4 w 11"/>
                <a:gd name="T19" fmla="*/ 0 h 21"/>
                <a:gd name="T20" fmla="*/ 2 w 11"/>
                <a:gd name="T21" fmla="*/ 0 h 21"/>
                <a:gd name="T22" fmla="*/ 3 w 11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1">
                  <a:moveTo>
                    <a:pt x="3" y="3"/>
                  </a:moveTo>
                  <a:cubicBezTo>
                    <a:pt x="9" y="3"/>
                    <a:pt x="5" y="6"/>
                    <a:pt x="3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9" y="15"/>
                    <a:pt x="8" y="16"/>
                    <a:pt x="8" y="21"/>
                  </a:cubicBezTo>
                  <a:cubicBezTo>
                    <a:pt x="9" y="20"/>
                    <a:pt x="11" y="19"/>
                    <a:pt x="11" y="18"/>
                  </a:cubicBezTo>
                  <a:cubicBezTo>
                    <a:pt x="11" y="15"/>
                    <a:pt x="9" y="12"/>
                    <a:pt x="7" y="11"/>
                  </a:cubicBezTo>
                  <a:cubicBezTo>
                    <a:pt x="7" y="9"/>
                    <a:pt x="9" y="5"/>
                    <a:pt x="9" y="4"/>
                  </a:cubicBezTo>
                  <a:cubicBezTo>
                    <a:pt x="9" y="3"/>
                    <a:pt x="6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1" name="任意多边形: 形状 290">
              <a:extLst>
                <a:ext uri="{FF2B5EF4-FFF2-40B4-BE49-F238E27FC236}">
                  <a16:creationId xmlns:a16="http://schemas.microsoft.com/office/drawing/2014/main" id="{D281184D-D827-4B3C-90C0-C56336A5BD6E}"/>
                </a:ext>
              </a:extLst>
            </p:cNvPr>
            <p:cNvSpPr/>
            <p:nvPr/>
          </p:nvSpPr>
          <p:spPr bwMode="auto">
            <a:xfrm>
              <a:off x="10301056" y="539181"/>
              <a:ext cx="31980" cy="28700"/>
            </a:xfrm>
            <a:custGeom>
              <a:avLst/>
              <a:gdLst>
                <a:gd name="T0" fmla="*/ 3 w 19"/>
                <a:gd name="T1" fmla="*/ 15 h 17"/>
                <a:gd name="T2" fmla="*/ 5 w 19"/>
                <a:gd name="T3" fmla="*/ 13 h 17"/>
                <a:gd name="T4" fmla="*/ 6 w 19"/>
                <a:gd name="T5" fmla="*/ 13 h 17"/>
                <a:gd name="T6" fmla="*/ 3 w 19"/>
                <a:gd name="T7" fmla="*/ 15 h 17"/>
                <a:gd name="T8" fmla="*/ 13 w 19"/>
                <a:gd name="T9" fmla="*/ 2 h 17"/>
                <a:gd name="T10" fmla="*/ 14 w 19"/>
                <a:gd name="T11" fmla="*/ 4 h 17"/>
                <a:gd name="T12" fmla="*/ 7 w 19"/>
                <a:gd name="T13" fmla="*/ 8 h 17"/>
                <a:gd name="T14" fmla="*/ 8 w 19"/>
                <a:gd name="T15" fmla="*/ 10 h 17"/>
                <a:gd name="T16" fmla="*/ 7 w 19"/>
                <a:gd name="T17" fmla="*/ 10 h 17"/>
                <a:gd name="T18" fmla="*/ 6 w 19"/>
                <a:gd name="T19" fmla="*/ 9 h 17"/>
                <a:gd name="T20" fmla="*/ 4 w 19"/>
                <a:gd name="T21" fmla="*/ 10 h 17"/>
                <a:gd name="T22" fmla="*/ 2 w 19"/>
                <a:gd name="T23" fmla="*/ 10 h 17"/>
                <a:gd name="T24" fmla="*/ 2 w 19"/>
                <a:gd name="T25" fmla="*/ 11 h 17"/>
                <a:gd name="T26" fmla="*/ 0 w 19"/>
                <a:gd name="T27" fmla="*/ 14 h 17"/>
                <a:gd name="T28" fmla="*/ 3 w 19"/>
                <a:gd name="T29" fmla="*/ 17 h 17"/>
                <a:gd name="T30" fmla="*/ 10 w 19"/>
                <a:gd name="T31" fmla="*/ 10 h 17"/>
                <a:gd name="T32" fmla="*/ 10 w 19"/>
                <a:gd name="T33" fmla="*/ 9 h 17"/>
                <a:gd name="T34" fmla="*/ 12 w 19"/>
                <a:gd name="T35" fmla="*/ 6 h 17"/>
                <a:gd name="T36" fmla="*/ 18 w 19"/>
                <a:gd name="T37" fmla="*/ 6 h 17"/>
                <a:gd name="T38" fmla="*/ 19 w 19"/>
                <a:gd name="T39" fmla="*/ 3 h 17"/>
                <a:gd name="T40" fmla="*/ 14 w 19"/>
                <a:gd name="T41" fmla="*/ 0 h 17"/>
                <a:gd name="T42" fmla="*/ 13 w 19"/>
                <a:gd name="T4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7">
                  <a:moveTo>
                    <a:pt x="3" y="15"/>
                  </a:moveTo>
                  <a:cubicBezTo>
                    <a:pt x="3" y="13"/>
                    <a:pt x="4" y="14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5"/>
                    <a:pt x="5" y="15"/>
                    <a:pt x="3" y="15"/>
                  </a:cubicBezTo>
                  <a:close/>
                  <a:moveTo>
                    <a:pt x="13" y="2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8" y="6"/>
                    <a:pt x="11" y="6"/>
                    <a:pt x="7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1" y="13"/>
                    <a:pt x="0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10" y="11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3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37A5D306-F15E-448D-9B6B-E08084B6DB98}"/>
                </a:ext>
              </a:extLst>
            </p:cNvPr>
            <p:cNvSpPr/>
            <p:nvPr/>
          </p:nvSpPr>
          <p:spPr bwMode="auto">
            <a:xfrm>
              <a:off x="10063669" y="528931"/>
              <a:ext cx="20500" cy="34030"/>
            </a:xfrm>
            <a:custGeom>
              <a:avLst/>
              <a:gdLst>
                <a:gd name="T0" fmla="*/ 5 w 12"/>
                <a:gd name="T1" fmla="*/ 3 h 20"/>
                <a:gd name="T2" fmla="*/ 11 w 12"/>
                <a:gd name="T3" fmla="*/ 12 h 20"/>
                <a:gd name="T4" fmla="*/ 3 w 12"/>
                <a:gd name="T5" fmla="*/ 17 h 20"/>
                <a:gd name="T6" fmla="*/ 3 w 12"/>
                <a:gd name="T7" fmla="*/ 17 h 20"/>
                <a:gd name="T8" fmla="*/ 0 w 12"/>
                <a:gd name="T9" fmla="*/ 16 h 20"/>
                <a:gd name="T10" fmla="*/ 4 w 12"/>
                <a:gd name="T11" fmla="*/ 20 h 20"/>
                <a:gd name="T12" fmla="*/ 12 w 12"/>
                <a:gd name="T13" fmla="*/ 13 h 20"/>
                <a:gd name="T14" fmla="*/ 12 w 12"/>
                <a:gd name="T15" fmla="*/ 12 h 20"/>
                <a:gd name="T16" fmla="*/ 9 w 12"/>
                <a:gd name="T17" fmla="*/ 5 h 20"/>
                <a:gd name="T18" fmla="*/ 5 w 12"/>
                <a:gd name="T19" fmla="*/ 0 h 20"/>
                <a:gd name="T20" fmla="*/ 5 w 12"/>
                <a:gd name="T2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0">
                  <a:moveTo>
                    <a:pt x="5" y="3"/>
                  </a:moveTo>
                  <a:cubicBezTo>
                    <a:pt x="5" y="4"/>
                    <a:pt x="11" y="10"/>
                    <a:pt x="11" y="12"/>
                  </a:cubicBezTo>
                  <a:cubicBezTo>
                    <a:pt x="11" y="13"/>
                    <a:pt x="5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6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6" y="20"/>
                    <a:pt x="12" y="16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0"/>
                    <a:pt x="10" y="7"/>
                    <a:pt x="9" y="5"/>
                  </a:cubicBezTo>
                  <a:cubicBezTo>
                    <a:pt x="7" y="3"/>
                    <a:pt x="7" y="0"/>
                    <a:pt x="5" y="0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EAC0F1FC-CE0D-41EF-80B6-1C16C8090E44}"/>
                </a:ext>
              </a:extLst>
            </p:cNvPr>
            <p:cNvSpPr/>
            <p:nvPr/>
          </p:nvSpPr>
          <p:spPr bwMode="auto">
            <a:xfrm>
              <a:off x="10162887" y="779848"/>
              <a:ext cx="10250" cy="23780"/>
            </a:xfrm>
            <a:custGeom>
              <a:avLst/>
              <a:gdLst>
                <a:gd name="T0" fmla="*/ 0 w 6"/>
                <a:gd name="T1" fmla="*/ 2 h 14"/>
                <a:gd name="T2" fmla="*/ 0 w 6"/>
                <a:gd name="T3" fmla="*/ 5 h 14"/>
                <a:gd name="T4" fmla="*/ 3 w 6"/>
                <a:gd name="T5" fmla="*/ 3 h 14"/>
                <a:gd name="T6" fmla="*/ 3 w 6"/>
                <a:gd name="T7" fmla="*/ 14 h 14"/>
                <a:gd name="T8" fmla="*/ 6 w 6"/>
                <a:gd name="T9" fmla="*/ 14 h 14"/>
                <a:gd name="T10" fmla="*/ 6 w 6"/>
                <a:gd name="T11" fmla="*/ 1 h 14"/>
                <a:gd name="T12" fmla="*/ 4 w 6"/>
                <a:gd name="T13" fmla="*/ 0 h 14"/>
                <a:gd name="T14" fmla="*/ 4 w 6"/>
                <a:gd name="T15" fmla="*/ 0 h 14"/>
                <a:gd name="T16" fmla="*/ 0 w 6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4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73D8933F-87AB-4C8D-91B7-E821320E5CEA}"/>
                </a:ext>
              </a:extLst>
            </p:cNvPr>
            <p:cNvSpPr/>
            <p:nvPr/>
          </p:nvSpPr>
          <p:spPr bwMode="auto">
            <a:xfrm>
              <a:off x="10310896" y="859387"/>
              <a:ext cx="13530" cy="11890"/>
            </a:xfrm>
            <a:custGeom>
              <a:avLst/>
              <a:gdLst>
                <a:gd name="T0" fmla="*/ 0 w 8"/>
                <a:gd name="T1" fmla="*/ 4 h 7"/>
                <a:gd name="T2" fmla="*/ 4 w 8"/>
                <a:gd name="T3" fmla="*/ 7 h 7"/>
                <a:gd name="T4" fmla="*/ 8 w 8"/>
                <a:gd name="T5" fmla="*/ 3 h 7"/>
                <a:gd name="T6" fmla="*/ 8 w 8"/>
                <a:gd name="T7" fmla="*/ 2 h 7"/>
                <a:gd name="T8" fmla="*/ 6 w 8"/>
                <a:gd name="T9" fmla="*/ 0 h 7"/>
                <a:gd name="T10" fmla="*/ 0 w 8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8" y="5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3" y="0"/>
                    <a:pt x="2" y="3"/>
                    <a:pt x="0" y="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24CD7C21-5E99-4CE9-A169-F963C68F9EB6}"/>
                </a:ext>
              </a:extLst>
            </p:cNvPr>
            <p:cNvSpPr/>
            <p:nvPr/>
          </p:nvSpPr>
          <p:spPr bwMode="auto">
            <a:xfrm>
              <a:off x="10067359" y="535901"/>
              <a:ext cx="9840" cy="20090"/>
            </a:xfrm>
            <a:custGeom>
              <a:avLst/>
              <a:gdLst>
                <a:gd name="T0" fmla="*/ 1 w 6"/>
                <a:gd name="T1" fmla="*/ 4 h 12"/>
                <a:gd name="T2" fmla="*/ 0 w 6"/>
                <a:gd name="T3" fmla="*/ 7 h 12"/>
                <a:gd name="T4" fmla="*/ 0 w 6"/>
                <a:gd name="T5" fmla="*/ 8 h 12"/>
                <a:gd name="T6" fmla="*/ 5 w 6"/>
                <a:gd name="T7" fmla="*/ 8 h 12"/>
                <a:gd name="T8" fmla="*/ 5 w 6"/>
                <a:gd name="T9" fmla="*/ 8 h 12"/>
                <a:gd name="T10" fmla="*/ 2 w 6"/>
                <a:gd name="T11" fmla="*/ 12 h 12"/>
                <a:gd name="T12" fmla="*/ 6 w 6"/>
                <a:gd name="T13" fmla="*/ 7 h 12"/>
                <a:gd name="T14" fmla="*/ 5 w 6"/>
                <a:gd name="T15" fmla="*/ 6 h 12"/>
                <a:gd name="T16" fmla="*/ 1 w 6"/>
                <a:gd name="T17" fmla="*/ 7 h 12"/>
                <a:gd name="T18" fmla="*/ 4 w 6"/>
                <a:gd name="T19" fmla="*/ 3 h 12"/>
                <a:gd name="T20" fmla="*/ 4 w 6"/>
                <a:gd name="T21" fmla="*/ 3 h 12"/>
                <a:gd name="T22" fmla="*/ 2 w 6"/>
                <a:gd name="T23" fmla="*/ 3 h 12"/>
                <a:gd name="T24" fmla="*/ 3 w 6"/>
                <a:gd name="T25" fmla="*/ 3 h 12"/>
                <a:gd name="T26" fmla="*/ 0 w 6"/>
                <a:gd name="T27" fmla="*/ 0 h 12"/>
                <a:gd name="T28" fmla="*/ 0 w 6"/>
                <a:gd name="T29" fmla="*/ 1 h 12"/>
                <a:gd name="T30" fmla="*/ 1 w 6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1" y="4"/>
                  </a:moveTo>
                  <a:cubicBezTo>
                    <a:pt x="1" y="5"/>
                    <a:pt x="0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3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2" y="10"/>
                    <a:pt x="2" y="12"/>
                  </a:cubicBezTo>
                  <a:cubicBezTo>
                    <a:pt x="3" y="12"/>
                    <a:pt x="6" y="9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3" y="6"/>
                    <a:pt x="4" y="7"/>
                    <a:pt x="1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C923A1EA-D50A-4898-A89C-176F3A61196A}"/>
                </a:ext>
              </a:extLst>
            </p:cNvPr>
            <p:cNvSpPr/>
            <p:nvPr/>
          </p:nvSpPr>
          <p:spPr bwMode="auto">
            <a:xfrm>
              <a:off x="10252266" y="495312"/>
              <a:ext cx="11480" cy="13530"/>
            </a:xfrm>
            <a:custGeom>
              <a:avLst/>
              <a:gdLst>
                <a:gd name="T0" fmla="*/ 2 w 7"/>
                <a:gd name="T1" fmla="*/ 4 h 8"/>
                <a:gd name="T2" fmla="*/ 0 w 7"/>
                <a:gd name="T3" fmla="*/ 7 h 8"/>
                <a:gd name="T4" fmla="*/ 3 w 7"/>
                <a:gd name="T5" fmla="*/ 8 h 8"/>
                <a:gd name="T6" fmla="*/ 3 w 7"/>
                <a:gd name="T7" fmla="*/ 8 h 8"/>
                <a:gd name="T8" fmla="*/ 7 w 7"/>
                <a:gd name="T9" fmla="*/ 4 h 8"/>
                <a:gd name="T10" fmla="*/ 2 w 7"/>
                <a:gd name="T11" fmla="*/ 0 h 8"/>
                <a:gd name="T12" fmla="*/ 2 w 7"/>
                <a:gd name="T13" fmla="*/ 0 h 8"/>
                <a:gd name="T14" fmla="*/ 2 w 7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2" y="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6" y="5"/>
                    <a:pt x="7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8C91BEC9-B174-4BD4-84FA-FBEF843A6180}"/>
                </a:ext>
              </a:extLst>
            </p:cNvPr>
            <p:cNvSpPr/>
            <p:nvPr/>
          </p:nvSpPr>
          <p:spPr bwMode="auto">
            <a:xfrm>
              <a:off x="10041939" y="554351"/>
              <a:ext cx="8610" cy="13530"/>
            </a:xfrm>
            <a:custGeom>
              <a:avLst/>
              <a:gdLst>
                <a:gd name="T0" fmla="*/ 0 w 5"/>
                <a:gd name="T1" fmla="*/ 2 h 8"/>
                <a:gd name="T2" fmla="*/ 0 w 5"/>
                <a:gd name="T3" fmla="*/ 3 h 8"/>
                <a:gd name="T4" fmla="*/ 3 w 5"/>
                <a:gd name="T5" fmla="*/ 8 h 8"/>
                <a:gd name="T6" fmla="*/ 4 w 5"/>
                <a:gd name="T7" fmla="*/ 8 h 8"/>
                <a:gd name="T8" fmla="*/ 5 w 5"/>
                <a:gd name="T9" fmla="*/ 2 h 8"/>
                <a:gd name="T10" fmla="*/ 4 w 5"/>
                <a:gd name="T11" fmla="*/ 1 h 8"/>
                <a:gd name="T12" fmla="*/ 2 w 5"/>
                <a:gd name="T13" fmla="*/ 4 h 8"/>
                <a:gd name="T14" fmla="*/ 1 w 5"/>
                <a:gd name="T15" fmla="*/ 3 h 8"/>
                <a:gd name="T16" fmla="*/ 3 w 5"/>
                <a:gd name="T17" fmla="*/ 0 h 8"/>
                <a:gd name="T18" fmla="*/ 1 w 5"/>
                <a:gd name="T19" fmla="*/ 0 h 8"/>
                <a:gd name="T20" fmla="*/ 0 w 5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2" y="5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5" y="4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8" name="矩形 297">
              <a:extLst>
                <a:ext uri="{FF2B5EF4-FFF2-40B4-BE49-F238E27FC236}">
                  <a16:creationId xmlns:a16="http://schemas.microsoft.com/office/drawing/2014/main" id="{08161BE7-42BA-4D7A-8121-367BBEC5C28B}"/>
                </a:ext>
              </a:extLst>
            </p:cNvPr>
            <p:cNvSpPr/>
            <p:nvPr/>
          </p:nvSpPr>
          <p:spPr bwMode="auto">
            <a:xfrm>
              <a:off x="10164937" y="749099"/>
              <a:ext cx="3280" cy="1722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B367C539-CEFE-4B91-9934-1E7892CA0575}"/>
                </a:ext>
              </a:extLst>
            </p:cNvPr>
            <p:cNvSpPr/>
            <p:nvPr/>
          </p:nvSpPr>
          <p:spPr bwMode="auto">
            <a:xfrm>
              <a:off x="10252266" y="517042"/>
              <a:ext cx="15170" cy="6970"/>
            </a:xfrm>
            <a:custGeom>
              <a:avLst/>
              <a:gdLst>
                <a:gd name="T0" fmla="*/ 0 w 9"/>
                <a:gd name="T1" fmla="*/ 2 h 4"/>
                <a:gd name="T2" fmla="*/ 2 w 9"/>
                <a:gd name="T3" fmla="*/ 4 h 4"/>
                <a:gd name="T4" fmla="*/ 3 w 9"/>
                <a:gd name="T5" fmla="*/ 4 h 4"/>
                <a:gd name="T6" fmla="*/ 8 w 9"/>
                <a:gd name="T7" fmla="*/ 3 h 4"/>
                <a:gd name="T8" fmla="*/ 9 w 9"/>
                <a:gd name="T9" fmla="*/ 0 h 4"/>
                <a:gd name="T10" fmla="*/ 8 w 9"/>
                <a:gd name="T11" fmla="*/ 0 h 4"/>
                <a:gd name="T12" fmla="*/ 0 w 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3"/>
                    <a:pt x="8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0A6DE0BF-5E60-4AB9-919A-0FA2AF3FE333}"/>
                </a:ext>
              </a:extLst>
            </p:cNvPr>
            <p:cNvSpPr/>
            <p:nvPr/>
          </p:nvSpPr>
          <p:spPr bwMode="auto">
            <a:xfrm>
              <a:off x="10082528" y="876197"/>
              <a:ext cx="8200" cy="11890"/>
            </a:xfrm>
            <a:custGeom>
              <a:avLst/>
              <a:gdLst>
                <a:gd name="T0" fmla="*/ 0 w 5"/>
                <a:gd name="T1" fmla="*/ 5 h 7"/>
                <a:gd name="T2" fmla="*/ 3 w 5"/>
                <a:gd name="T3" fmla="*/ 7 h 7"/>
                <a:gd name="T4" fmla="*/ 5 w 5"/>
                <a:gd name="T5" fmla="*/ 0 h 7"/>
                <a:gd name="T6" fmla="*/ 0 w 5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5"/>
                  </a:moveTo>
                  <a:cubicBezTo>
                    <a:pt x="0" y="6"/>
                    <a:pt x="2" y="7"/>
                    <a:pt x="3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0" y="5"/>
                    <a:pt x="0" y="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1" name="矩形 300">
              <a:extLst>
                <a:ext uri="{FF2B5EF4-FFF2-40B4-BE49-F238E27FC236}">
                  <a16:creationId xmlns:a16="http://schemas.microsoft.com/office/drawing/2014/main" id="{63BD7F3A-45C7-49E3-B665-90F912118B36}"/>
                </a:ext>
              </a:extLst>
            </p:cNvPr>
            <p:cNvSpPr/>
            <p:nvPr/>
          </p:nvSpPr>
          <p:spPr bwMode="auto">
            <a:xfrm>
              <a:off x="10221927" y="749099"/>
              <a:ext cx="3280" cy="1722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2" name="矩形 301">
              <a:extLst>
                <a:ext uri="{FF2B5EF4-FFF2-40B4-BE49-F238E27FC236}">
                  <a16:creationId xmlns:a16="http://schemas.microsoft.com/office/drawing/2014/main" id="{0190DD10-D5C5-4D4A-89AF-C143C3BC49F5}"/>
                </a:ext>
              </a:extLst>
            </p:cNvPr>
            <p:cNvSpPr/>
            <p:nvPr/>
          </p:nvSpPr>
          <p:spPr bwMode="auto">
            <a:xfrm>
              <a:off x="10105898" y="739259"/>
              <a:ext cx="13530" cy="164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3" name="矩形 302">
              <a:extLst>
                <a:ext uri="{FF2B5EF4-FFF2-40B4-BE49-F238E27FC236}">
                  <a16:creationId xmlns:a16="http://schemas.microsoft.com/office/drawing/2014/main" id="{629FFC61-8B21-4ED8-A4DF-D8C6E85B185F}"/>
                </a:ext>
              </a:extLst>
            </p:cNvPr>
            <p:cNvSpPr/>
            <p:nvPr/>
          </p:nvSpPr>
          <p:spPr bwMode="auto">
            <a:xfrm>
              <a:off x="10270716" y="739259"/>
              <a:ext cx="13530" cy="164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4" name="矩形 303">
              <a:extLst>
                <a:ext uri="{FF2B5EF4-FFF2-40B4-BE49-F238E27FC236}">
                  <a16:creationId xmlns:a16="http://schemas.microsoft.com/office/drawing/2014/main" id="{5BDABDFA-4F89-4782-84C1-4F1D1707086C}"/>
                </a:ext>
              </a:extLst>
            </p:cNvPr>
            <p:cNvSpPr/>
            <p:nvPr/>
          </p:nvSpPr>
          <p:spPr bwMode="auto">
            <a:xfrm>
              <a:off x="10289166" y="739259"/>
              <a:ext cx="11890" cy="164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5" name="矩形 304">
              <a:extLst>
                <a:ext uri="{FF2B5EF4-FFF2-40B4-BE49-F238E27FC236}">
                  <a16:creationId xmlns:a16="http://schemas.microsoft.com/office/drawing/2014/main" id="{D855664F-A636-4BC9-91ED-48849C0E277C}"/>
                </a:ext>
              </a:extLst>
            </p:cNvPr>
            <p:cNvSpPr/>
            <p:nvPr/>
          </p:nvSpPr>
          <p:spPr bwMode="auto">
            <a:xfrm>
              <a:off x="10087448" y="739259"/>
              <a:ext cx="13530" cy="1640"/>
            </a:xfrm>
            <a:prstGeom prst="rect">
              <a:avLst/>
            </a:pr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79BF8480-8B6E-4D83-ADFC-A182342AB6C0}"/>
                </a:ext>
              </a:extLst>
            </p:cNvPr>
            <p:cNvSpPr/>
            <p:nvPr/>
          </p:nvSpPr>
          <p:spPr bwMode="auto">
            <a:xfrm>
              <a:off x="10371575" y="679809"/>
              <a:ext cx="8200" cy="8610"/>
            </a:xfrm>
            <a:custGeom>
              <a:avLst/>
              <a:gdLst>
                <a:gd name="T0" fmla="*/ 3 w 5"/>
                <a:gd name="T1" fmla="*/ 5 h 5"/>
                <a:gd name="T2" fmla="*/ 4 w 5"/>
                <a:gd name="T3" fmla="*/ 5 h 5"/>
                <a:gd name="T4" fmla="*/ 5 w 5"/>
                <a:gd name="T5" fmla="*/ 4 h 5"/>
                <a:gd name="T6" fmla="*/ 2 w 5"/>
                <a:gd name="T7" fmla="*/ 0 h 5"/>
                <a:gd name="T8" fmla="*/ 3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2"/>
                    <a:pt x="4" y="1"/>
                    <a:pt x="2" y="0"/>
                  </a:cubicBezTo>
                  <a:cubicBezTo>
                    <a:pt x="2" y="3"/>
                    <a:pt x="0" y="5"/>
                    <a:pt x="3" y="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7" name="任意多边形: 形状 306">
              <a:extLst>
                <a:ext uri="{FF2B5EF4-FFF2-40B4-BE49-F238E27FC236}">
                  <a16:creationId xmlns:a16="http://schemas.microsoft.com/office/drawing/2014/main" id="{C8E8BBEC-F167-4E13-80F9-200445486CA0}"/>
                </a:ext>
              </a:extLst>
            </p:cNvPr>
            <p:cNvSpPr/>
            <p:nvPr/>
          </p:nvSpPr>
          <p:spPr bwMode="auto">
            <a:xfrm>
              <a:off x="10183387" y="783128"/>
              <a:ext cx="4920" cy="6970"/>
            </a:xfrm>
            <a:custGeom>
              <a:avLst/>
              <a:gdLst>
                <a:gd name="T0" fmla="*/ 0 w 3"/>
                <a:gd name="T1" fmla="*/ 3 h 4"/>
                <a:gd name="T2" fmla="*/ 2 w 3"/>
                <a:gd name="T3" fmla="*/ 4 h 4"/>
                <a:gd name="T4" fmla="*/ 3 w 3"/>
                <a:gd name="T5" fmla="*/ 2 h 4"/>
                <a:gd name="T6" fmla="*/ 2 w 3"/>
                <a:gd name="T7" fmla="*/ 0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8" name="任意多边形: 形状 307">
              <a:extLst>
                <a:ext uri="{FF2B5EF4-FFF2-40B4-BE49-F238E27FC236}">
                  <a16:creationId xmlns:a16="http://schemas.microsoft.com/office/drawing/2014/main" id="{A5D57A77-400D-41C1-8019-EFBAC10DEDD6}"/>
                </a:ext>
              </a:extLst>
            </p:cNvPr>
            <p:cNvSpPr/>
            <p:nvPr/>
          </p:nvSpPr>
          <p:spPr bwMode="auto">
            <a:xfrm>
              <a:off x="10003400" y="700309"/>
              <a:ext cx="9840" cy="3280"/>
            </a:xfrm>
            <a:custGeom>
              <a:avLst/>
              <a:gdLst>
                <a:gd name="T0" fmla="*/ 0 w 6"/>
                <a:gd name="T1" fmla="*/ 2 h 2"/>
                <a:gd name="T2" fmla="*/ 1 w 6"/>
                <a:gd name="T3" fmla="*/ 2 h 2"/>
                <a:gd name="T4" fmla="*/ 3 w 6"/>
                <a:gd name="T5" fmla="*/ 2 h 2"/>
                <a:gd name="T6" fmla="*/ 5 w 6"/>
                <a:gd name="T7" fmla="*/ 2 h 2"/>
                <a:gd name="T8" fmla="*/ 6 w 6"/>
                <a:gd name="T9" fmla="*/ 1 h 2"/>
                <a:gd name="T10" fmla="*/ 3 w 6"/>
                <a:gd name="T11" fmla="*/ 1 h 2"/>
                <a:gd name="T12" fmla="*/ 2 w 6"/>
                <a:gd name="T13" fmla="*/ 0 h 2"/>
                <a:gd name="T14" fmla="*/ 0 w 6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0"/>
                    <a:pt x="4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9" name="任意多边形: 形状 308">
              <a:extLst>
                <a:ext uri="{FF2B5EF4-FFF2-40B4-BE49-F238E27FC236}">
                  <a16:creationId xmlns:a16="http://schemas.microsoft.com/office/drawing/2014/main" id="{FB63C43B-82A3-4195-B36C-B4EC7606A049}"/>
                </a:ext>
              </a:extLst>
            </p:cNvPr>
            <p:cNvSpPr/>
            <p:nvPr/>
          </p:nvSpPr>
          <p:spPr bwMode="auto">
            <a:xfrm>
              <a:off x="10023489" y="628970"/>
              <a:ext cx="8610" cy="4920"/>
            </a:xfrm>
            <a:custGeom>
              <a:avLst/>
              <a:gdLst>
                <a:gd name="T0" fmla="*/ 0 w 5"/>
                <a:gd name="T1" fmla="*/ 1 h 3"/>
                <a:gd name="T2" fmla="*/ 1 w 5"/>
                <a:gd name="T3" fmla="*/ 2 h 3"/>
                <a:gd name="T4" fmla="*/ 2 w 5"/>
                <a:gd name="T5" fmla="*/ 2 h 3"/>
                <a:gd name="T6" fmla="*/ 2 w 5"/>
                <a:gd name="T7" fmla="*/ 2 h 3"/>
                <a:gd name="T8" fmla="*/ 5 w 5"/>
                <a:gd name="T9" fmla="*/ 3 h 3"/>
                <a:gd name="T10" fmla="*/ 4 w 5"/>
                <a:gd name="T11" fmla="*/ 1 h 3"/>
                <a:gd name="T12" fmla="*/ 3 w 5"/>
                <a:gd name="T13" fmla="*/ 1 h 3"/>
                <a:gd name="T14" fmla="*/ 2 w 5"/>
                <a:gd name="T15" fmla="*/ 1 h 3"/>
                <a:gd name="T16" fmla="*/ 1 w 5"/>
                <a:gd name="T17" fmla="*/ 0 h 3"/>
                <a:gd name="T18" fmla="*/ 0 w 5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2" y="3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0" name="任意多边形: 形状 309">
              <a:extLst>
                <a:ext uri="{FF2B5EF4-FFF2-40B4-BE49-F238E27FC236}">
                  <a16:creationId xmlns:a16="http://schemas.microsoft.com/office/drawing/2014/main" id="{9B549D91-B8E5-406C-9B0A-0D5D7F6A475E}"/>
                </a:ext>
              </a:extLst>
            </p:cNvPr>
            <p:cNvSpPr/>
            <p:nvPr/>
          </p:nvSpPr>
          <p:spPr bwMode="auto">
            <a:xfrm>
              <a:off x="10383464" y="674889"/>
              <a:ext cx="9840" cy="8200"/>
            </a:xfrm>
            <a:custGeom>
              <a:avLst/>
              <a:gdLst>
                <a:gd name="T0" fmla="*/ 24 w 24"/>
                <a:gd name="T1" fmla="*/ 20 h 20"/>
                <a:gd name="T2" fmla="*/ 24 w 24"/>
                <a:gd name="T3" fmla="*/ 20 h 20"/>
                <a:gd name="T4" fmla="*/ 24 w 24"/>
                <a:gd name="T5" fmla="*/ 12 h 20"/>
                <a:gd name="T6" fmla="*/ 4 w 24"/>
                <a:gd name="T7" fmla="*/ 0 h 20"/>
                <a:gd name="T8" fmla="*/ 0 w 24"/>
                <a:gd name="T9" fmla="*/ 0 h 20"/>
                <a:gd name="T10" fmla="*/ 24 w 24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24" y="20"/>
                  </a:moveTo>
                  <a:lnTo>
                    <a:pt x="24" y="20"/>
                  </a:lnTo>
                  <a:lnTo>
                    <a:pt x="24" y="1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2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1" name="任意多边形: 形状 310">
              <a:extLst>
                <a:ext uri="{FF2B5EF4-FFF2-40B4-BE49-F238E27FC236}">
                  <a16:creationId xmlns:a16="http://schemas.microsoft.com/office/drawing/2014/main" id="{B4F71FA5-4788-4AAE-896F-E2E9E481F092}"/>
                </a:ext>
              </a:extLst>
            </p:cNvPr>
            <p:cNvSpPr/>
            <p:nvPr/>
          </p:nvSpPr>
          <p:spPr bwMode="auto">
            <a:xfrm>
              <a:off x="10028409" y="567881"/>
              <a:ext cx="8610" cy="6970"/>
            </a:xfrm>
            <a:custGeom>
              <a:avLst/>
              <a:gdLst>
                <a:gd name="T0" fmla="*/ 2 w 5"/>
                <a:gd name="T1" fmla="*/ 3 h 4"/>
                <a:gd name="T2" fmla="*/ 4 w 5"/>
                <a:gd name="T3" fmla="*/ 3 h 4"/>
                <a:gd name="T4" fmla="*/ 4 w 5"/>
                <a:gd name="T5" fmla="*/ 4 h 4"/>
                <a:gd name="T6" fmla="*/ 5 w 5"/>
                <a:gd name="T7" fmla="*/ 4 h 4"/>
                <a:gd name="T8" fmla="*/ 5 w 5"/>
                <a:gd name="T9" fmla="*/ 3 h 4"/>
                <a:gd name="T10" fmla="*/ 3 w 5"/>
                <a:gd name="T11" fmla="*/ 0 h 4"/>
                <a:gd name="T12" fmla="*/ 2 w 5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0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2" name="任意多边形: 形状 311">
              <a:extLst>
                <a:ext uri="{FF2B5EF4-FFF2-40B4-BE49-F238E27FC236}">
                  <a16:creationId xmlns:a16="http://schemas.microsoft.com/office/drawing/2014/main" id="{5BB37846-CDBA-45A4-9585-D0E154CBFA57}"/>
                </a:ext>
              </a:extLst>
            </p:cNvPr>
            <p:cNvSpPr/>
            <p:nvPr/>
          </p:nvSpPr>
          <p:spPr bwMode="auto">
            <a:xfrm>
              <a:off x="10390024" y="683089"/>
              <a:ext cx="6560" cy="10250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1 w 4"/>
                <a:gd name="T5" fmla="*/ 2 h 6"/>
                <a:gd name="T6" fmla="*/ 1 w 4"/>
                <a:gd name="T7" fmla="*/ 2 h 6"/>
                <a:gd name="T8" fmla="*/ 1 w 4"/>
                <a:gd name="T9" fmla="*/ 3 h 6"/>
                <a:gd name="T10" fmla="*/ 4 w 4"/>
                <a:gd name="T11" fmla="*/ 6 h 6"/>
                <a:gd name="T12" fmla="*/ 4 w 4"/>
                <a:gd name="T13" fmla="*/ 6 h 6"/>
                <a:gd name="T14" fmla="*/ 1 w 4"/>
                <a:gd name="T15" fmla="*/ 0 h 6"/>
                <a:gd name="T16" fmla="*/ 0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3" name="任意多边形: 形状 312">
              <a:extLst>
                <a:ext uri="{FF2B5EF4-FFF2-40B4-BE49-F238E27FC236}">
                  <a16:creationId xmlns:a16="http://schemas.microsoft.com/office/drawing/2014/main" id="{4EF6C7E3-4E28-4036-AB2A-2C945188D09A}"/>
                </a:ext>
              </a:extLst>
            </p:cNvPr>
            <p:cNvSpPr/>
            <p:nvPr/>
          </p:nvSpPr>
          <p:spPr bwMode="auto">
            <a:xfrm>
              <a:off x="10243656" y="525651"/>
              <a:ext cx="5330" cy="6560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4 h 4"/>
                <a:gd name="T4" fmla="*/ 3 w 3"/>
                <a:gd name="T5" fmla="*/ 0 h 4"/>
                <a:gd name="T6" fmla="*/ 0 w 3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3"/>
                    <a:pt x="3" y="2"/>
                    <a:pt x="3" y="0"/>
                  </a:cubicBezTo>
                  <a:cubicBezTo>
                    <a:pt x="2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4" name="任意多边形: 形状 313">
              <a:extLst>
                <a:ext uri="{FF2B5EF4-FFF2-40B4-BE49-F238E27FC236}">
                  <a16:creationId xmlns:a16="http://schemas.microsoft.com/office/drawing/2014/main" id="{8245A096-EC51-4C78-B04A-FABDD6012729}"/>
                </a:ext>
              </a:extLst>
            </p:cNvPr>
            <p:cNvSpPr/>
            <p:nvPr/>
          </p:nvSpPr>
          <p:spPr bwMode="auto">
            <a:xfrm>
              <a:off x="10218647" y="786408"/>
              <a:ext cx="4920" cy="6970"/>
            </a:xfrm>
            <a:custGeom>
              <a:avLst/>
              <a:gdLst>
                <a:gd name="T0" fmla="*/ 0 w 12"/>
                <a:gd name="T1" fmla="*/ 17 h 17"/>
                <a:gd name="T2" fmla="*/ 12 w 12"/>
                <a:gd name="T3" fmla="*/ 17 h 17"/>
                <a:gd name="T4" fmla="*/ 12 w 12"/>
                <a:gd name="T5" fmla="*/ 0 h 17"/>
                <a:gd name="T6" fmla="*/ 0 w 12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0" y="17"/>
                  </a:moveTo>
                  <a:lnTo>
                    <a:pt x="12" y="17"/>
                  </a:lnTo>
                  <a:lnTo>
                    <a:pt x="1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5" name="任意多边形: 形状 314">
              <a:extLst>
                <a:ext uri="{FF2B5EF4-FFF2-40B4-BE49-F238E27FC236}">
                  <a16:creationId xmlns:a16="http://schemas.microsoft.com/office/drawing/2014/main" id="{453AA56A-5F96-470E-816D-794615C525E2}"/>
                </a:ext>
              </a:extLst>
            </p:cNvPr>
            <p:cNvSpPr/>
            <p:nvPr/>
          </p:nvSpPr>
          <p:spPr bwMode="auto">
            <a:xfrm>
              <a:off x="10400274" y="688419"/>
              <a:ext cx="6560" cy="3280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0 h 2"/>
                <a:gd name="T4" fmla="*/ 0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2"/>
                    <a:pt x="4" y="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6" name="任意多边形: 形状 315">
              <a:extLst>
                <a:ext uri="{FF2B5EF4-FFF2-40B4-BE49-F238E27FC236}">
                  <a16:creationId xmlns:a16="http://schemas.microsoft.com/office/drawing/2014/main" id="{08C83501-69C1-428E-8F5C-8EA3304A5FC0}"/>
                </a:ext>
              </a:extLst>
            </p:cNvPr>
            <p:cNvSpPr/>
            <p:nvPr/>
          </p:nvSpPr>
          <p:spPr bwMode="auto">
            <a:xfrm>
              <a:off x="10112458" y="542461"/>
              <a:ext cx="3690" cy="533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3 h 3"/>
                <a:gd name="T4" fmla="*/ 2 w 2"/>
                <a:gd name="T5" fmla="*/ 1 h 3"/>
                <a:gd name="T6" fmla="*/ 0 w 2"/>
                <a:gd name="T7" fmla="*/ 0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0"/>
                    <a:pt x="2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7" name="任意多边形: 形状 316">
              <a:extLst>
                <a:ext uri="{FF2B5EF4-FFF2-40B4-BE49-F238E27FC236}">
                  <a16:creationId xmlns:a16="http://schemas.microsoft.com/office/drawing/2014/main" id="{2E32DDEF-B6DB-4B4F-A92C-AF1CA7281981}"/>
                </a:ext>
              </a:extLst>
            </p:cNvPr>
            <p:cNvSpPr/>
            <p:nvPr/>
          </p:nvSpPr>
          <p:spPr bwMode="auto">
            <a:xfrm>
              <a:off x="10021849" y="579771"/>
              <a:ext cx="4920" cy="328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3 w 3"/>
                <a:gd name="T5" fmla="*/ 2 h 2"/>
                <a:gd name="T6" fmla="*/ 2 w 3"/>
                <a:gd name="T7" fmla="*/ 0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8" name="任意多边形: 形状 317">
              <a:extLst>
                <a:ext uri="{FF2B5EF4-FFF2-40B4-BE49-F238E27FC236}">
                  <a16:creationId xmlns:a16="http://schemas.microsoft.com/office/drawing/2014/main" id="{9D18B43A-9028-405C-B780-53FC196B9645}"/>
                </a:ext>
              </a:extLst>
            </p:cNvPr>
            <p:cNvSpPr/>
            <p:nvPr/>
          </p:nvSpPr>
          <p:spPr bwMode="auto">
            <a:xfrm>
              <a:off x="10006679" y="610520"/>
              <a:ext cx="4920" cy="3280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9" name="任意多边形: 形状 318">
              <a:extLst>
                <a:ext uri="{FF2B5EF4-FFF2-40B4-BE49-F238E27FC236}">
                  <a16:creationId xmlns:a16="http://schemas.microsoft.com/office/drawing/2014/main" id="{33CA3181-599F-4B27-BEE7-5BA65ECFC13F}"/>
                </a:ext>
              </a:extLst>
            </p:cNvPr>
            <p:cNvSpPr/>
            <p:nvPr/>
          </p:nvSpPr>
          <p:spPr bwMode="auto">
            <a:xfrm>
              <a:off x="10008319" y="605190"/>
              <a:ext cx="4920" cy="3280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2 h 2"/>
                <a:gd name="T4" fmla="*/ 1 w 3"/>
                <a:gd name="T5" fmla="*/ 0 h 2"/>
                <a:gd name="T6" fmla="*/ 0 w 3"/>
                <a:gd name="T7" fmla="*/ 0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0" name="任意多边形: 形状 319">
              <a:extLst>
                <a:ext uri="{FF2B5EF4-FFF2-40B4-BE49-F238E27FC236}">
                  <a16:creationId xmlns:a16="http://schemas.microsoft.com/office/drawing/2014/main" id="{2D66B952-00BB-4668-B856-4850394EDBBA}"/>
                </a:ext>
              </a:extLst>
            </p:cNvPr>
            <p:cNvSpPr/>
            <p:nvPr/>
          </p:nvSpPr>
          <p:spPr bwMode="auto">
            <a:xfrm>
              <a:off x="9979620" y="686779"/>
              <a:ext cx="5330" cy="328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2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1" name="任意多边形: 形状 320">
              <a:extLst>
                <a:ext uri="{FF2B5EF4-FFF2-40B4-BE49-F238E27FC236}">
                  <a16:creationId xmlns:a16="http://schemas.microsoft.com/office/drawing/2014/main" id="{73F1612B-8A30-45A7-BD0A-895150324101}"/>
                </a:ext>
              </a:extLst>
            </p:cNvPr>
            <p:cNvSpPr/>
            <p:nvPr/>
          </p:nvSpPr>
          <p:spPr bwMode="auto">
            <a:xfrm>
              <a:off x="9979620" y="681449"/>
              <a:ext cx="5330" cy="328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2" name="任意多边形: 形状 321">
              <a:extLst>
                <a:ext uri="{FF2B5EF4-FFF2-40B4-BE49-F238E27FC236}">
                  <a16:creationId xmlns:a16="http://schemas.microsoft.com/office/drawing/2014/main" id="{F4CA97B4-22D2-4755-A1D2-2FE264AC9BB1}"/>
                </a:ext>
              </a:extLst>
            </p:cNvPr>
            <p:cNvSpPr/>
            <p:nvPr/>
          </p:nvSpPr>
          <p:spPr bwMode="auto">
            <a:xfrm>
              <a:off x="10153047" y="501872"/>
              <a:ext cx="1640" cy="6970"/>
            </a:xfrm>
            <a:custGeom>
              <a:avLst/>
              <a:gdLst>
                <a:gd name="T0" fmla="*/ 0 w 1"/>
                <a:gd name="T1" fmla="*/ 2 h 4"/>
                <a:gd name="T2" fmla="*/ 1 w 1"/>
                <a:gd name="T3" fmla="*/ 4 h 4"/>
                <a:gd name="T4" fmla="*/ 1 w 1"/>
                <a:gd name="T5" fmla="*/ 2 h 4"/>
                <a:gd name="T6" fmla="*/ 0 w 1"/>
                <a:gd name="T7" fmla="*/ 0 h 4"/>
                <a:gd name="T8" fmla="*/ 0 w 1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2"/>
                  </a:moveTo>
                  <a:cubicBezTo>
                    <a:pt x="0" y="3"/>
                    <a:pt x="0" y="3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3" name="任意多边形: 形状 322">
              <a:extLst>
                <a:ext uri="{FF2B5EF4-FFF2-40B4-BE49-F238E27FC236}">
                  <a16:creationId xmlns:a16="http://schemas.microsoft.com/office/drawing/2014/main" id="{15409EF0-7800-4E55-8A0B-C98127819959}"/>
                </a:ext>
              </a:extLst>
            </p:cNvPr>
            <p:cNvSpPr/>
            <p:nvPr/>
          </p:nvSpPr>
          <p:spPr bwMode="auto">
            <a:xfrm>
              <a:off x="10114098" y="510482"/>
              <a:ext cx="2050" cy="4920"/>
            </a:xfrm>
            <a:custGeom>
              <a:avLst/>
              <a:gdLst>
                <a:gd name="T0" fmla="*/ 0 w 1"/>
                <a:gd name="T1" fmla="*/ 1 h 3"/>
                <a:gd name="T2" fmla="*/ 1 w 1"/>
                <a:gd name="T3" fmla="*/ 3 h 3"/>
                <a:gd name="T4" fmla="*/ 0 w 1"/>
                <a:gd name="T5" fmla="*/ 0 h 3"/>
                <a:gd name="T6" fmla="*/ 0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0" y="2"/>
                    <a:pt x="1" y="3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4" name="任意多边形: 形状 323">
              <a:extLst>
                <a:ext uri="{FF2B5EF4-FFF2-40B4-BE49-F238E27FC236}">
                  <a16:creationId xmlns:a16="http://schemas.microsoft.com/office/drawing/2014/main" id="{EA2A472E-B5C9-46CB-BCE3-FCC2C295DF49}"/>
                </a:ext>
              </a:extLst>
            </p:cNvPr>
            <p:cNvSpPr/>
            <p:nvPr/>
          </p:nvSpPr>
          <p:spPr bwMode="auto">
            <a:xfrm>
              <a:off x="9977980" y="717119"/>
              <a:ext cx="5330" cy="328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1" y="2"/>
                    <a:pt x="3" y="1"/>
                  </a:cubicBezTo>
                  <a:cubicBezTo>
                    <a:pt x="2" y="0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5" name="任意多边形: 形状 324">
              <a:extLst>
                <a:ext uri="{FF2B5EF4-FFF2-40B4-BE49-F238E27FC236}">
                  <a16:creationId xmlns:a16="http://schemas.microsoft.com/office/drawing/2014/main" id="{CA2FF461-EA3B-4F05-B57D-DD3D7A679FD6}"/>
                </a:ext>
              </a:extLst>
            </p:cNvPr>
            <p:cNvSpPr/>
            <p:nvPr/>
          </p:nvSpPr>
          <p:spPr bwMode="auto">
            <a:xfrm>
              <a:off x="9977980" y="712199"/>
              <a:ext cx="3280" cy="3280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1 h 2"/>
                <a:gd name="T6" fmla="*/ 1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6" name="任意多边形: 形状 325">
              <a:extLst>
                <a:ext uri="{FF2B5EF4-FFF2-40B4-BE49-F238E27FC236}">
                  <a16:creationId xmlns:a16="http://schemas.microsoft.com/office/drawing/2014/main" id="{69876E39-E9B1-435C-906D-E29E08911E6B}"/>
                </a:ext>
              </a:extLst>
            </p:cNvPr>
            <p:cNvSpPr/>
            <p:nvPr/>
          </p:nvSpPr>
          <p:spPr bwMode="auto">
            <a:xfrm>
              <a:off x="10146078" y="505152"/>
              <a:ext cx="3690" cy="3690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7" name="任意多边形: 形状 326">
              <a:extLst>
                <a:ext uri="{FF2B5EF4-FFF2-40B4-BE49-F238E27FC236}">
                  <a16:creationId xmlns:a16="http://schemas.microsoft.com/office/drawing/2014/main" id="{5E1F3269-F0FD-42F5-A48A-EF2D14BD7FF0}"/>
                </a:ext>
              </a:extLst>
            </p:cNvPr>
            <p:cNvSpPr/>
            <p:nvPr/>
          </p:nvSpPr>
          <p:spPr bwMode="auto">
            <a:xfrm>
              <a:off x="10148128" y="498592"/>
              <a:ext cx="3280" cy="4920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3 h 3"/>
                <a:gd name="T4" fmla="*/ 2 w 2"/>
                <a:gd name="T5" fmla="*/ 2 h 3"/>
                <a:gd name="T6" fmla="*/ 0 w 2"/>
                <a:gd name="T7" fmla="*/ 0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8" name="任意多边形: 形状 327">
              <a:extLst>
                <a:ext uri="{FF2B5EF4-FFF2-40B4-BE49-F238E27FC236}">
                  <a16:creationId xmlns:a16="http://schemas.microsoft.com/office/drawing/2014/main" id="{C100E2BC-7439-4EB1-8EE2-7FC328F07F6A}"/>
                </a:ext>
              </a:extLst>
            </p:cNvPr>
            <p:cNvSpPr/>
            <p:nvPr/>
          </p:nvSpPr>
          <p:spPr bwMode="auto">
            <a:xfrm>
              <a:off x="10393304" y="676529"/>
              <a:ext cx="5330" cy="4920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3"/>
                    <a:pt x="1" y="3"/>
                    <a:pt x="3" y="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9" name="任意多边形: 形状 328">
              <a:extLst>
                <a:ext uri="{FF2B5EF4-FFF2-40B4-BE49-F238E27FC236}">
                  <a16:creationId xmlns:a16="http://schemas.microsoft.com/office/drawing/2014/main" id="{28ADE51C-355E-4EF4-BB0D-7C75F6BC41A3}"/>
                </a:ext>
              </a:extLst>
            </p:cNvPr>
            <p:cNvSpPr/>
            <p:nvPr/>
          </p:nvSpPr>
          <p:spPr bwMode="auto">
            <a:xfrm>
              <a:off x="10063669" y="540821"/>
              <a:ext cx="2050" cy="328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0" name="任意多边形: 形状 329">
              <a:extLst>
                <a:ext uri="{FF2B5EF4-FFF2-40B4-BE49-F238E27FC236}">
                  <a16:creationId xmlns:a16="http://schemas.microsoft.com/office/drawing/2014/main" id="{6D09EE00-C8C6-465A-A057-647B4DC99306}"/>
                </a:ext>
              </a:extLst>
            </p:cNvPr>
            <p:cNvSpPr/>
            <p:nvPr/>
          </p:nvSpPr>
          <p:spPr bwMode="auto">
            <a:xfrm>
              <a:off x="10062029" y="535901"/>
              <a:ext cx="3690" cy="328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1" name="任意多边形: 形状 330">
              <a:extLst>
                <a:ext uri="{FF2B5EF4-FFF2-40B4-BE49-F238E27FC236}">
                  <a16:creationId xmlns:a16="http://schemas.microsoft.com/office/drawing/2014/main" id="{AFF4D7E9-EB74-4456-AFDE-E3E5D70643DF}"/>
                </a:ext>
              </a:extLst>
            </p:cNvPr>
            <p:cNvSpPr/>
            <p:nvPr/>
          </p:nvSpPr>
          <p:spPr bwMode="auto">
            <a:xfrm>
              <a:off x="10003400" y="605190"/>
              <a:ext cx="3280" cy="328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0" y="0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2" name="任意多边形: 形状 331">
              <a:extLst>
                <a:ext uri="{FF2B5EF4-FFF2-40B4-BE49-F238E27FC236}">
                  <a16:creationId xmlns:a16="http://schemas.microsoft.com/office/drawing/2014/main" id="{6ED4C06D-0F21-497B-ADE8-48F95986486B}"/>
                </a:ext>
              </a:extLst>
            </p:cNvPr>
            <p:cNvSpPr/>
            <p:nvPr/>
          </p:nvSpPr>
          <p:spPr bwMode="auto">
            <a:xfrm>
              <a:off x="10394944" y="681449"/>
              <a:ext cx="5330" cy="5330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2 h 3"/>
                <a:gd name="T4" fmla="*/ 1 w 3"/>
                <a:gd name="T5" fmla="*/ 2 h 3"/>
                <a:gd name="T6" fmla="*/ 1 w 3"/>
                <a:gd name="T7" fmla="*/ 0 h 3"/>
                <a:gd name="T8" fmla="*/ 0 w 3"/>
                <a:gd name="T9" fmla="*/ 0 h 3"/>
                <a:gd name="T10" fmla="*/ 3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3" y="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3" name="任意多边形: 形状 332">
              <a:extLst>
                <a:ext uri="{FF2B5EF4-FFF2-40B4-BE49-F238E27FC236}">
                  <a16:creationId xmlns:a16="http://schemas.microsoft.com/office/drawing/2014/main" id="{5EF168C2-C70B-4089-ABBC-A2D99BD39C0D}"/>
                </a:ext>
              </a:extLst>
            </p:cNvPr>
            <p:cNvSpPr/>
            <p:nvPr/>
          </p:nvSpPr>
          <p:spPr bwMode="auto">
            <a:xfrm>
              <a:off x="10305976" y="561321"/>
              <a:ext cx="4920" cy="328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2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2"/>
                    <a:pt x="2" y="2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4" name="任意多边形: 形状 333">
              <a:extLst>
                <a:ext uri="{FF2B5EF4-FFF2-40B4-BE49-F238E27FC236}">
                  <a16:creationId xmlns:a16="http://schemas.microsoft.com/office/drawing/2014/main" id="{229E6910-188B-436F-87A5-6A2A33EA5A6E}"/>
                </a:ext>
              </a:extLst>
            </p:cNvPr>
            <p:cNvSpPr/>
            <p:nvPr/>
          </p:nvSpPr>
          <p:spPr bwMode="auto">
            <a:xfrm>
              <a:off x="10018569" y="613800"/>
              <a:ext cx="3280" cy="328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5" name="任意多边形: 形状 334">
              <a:extLst>
                <a:ext uri="{FF2B5EF4-FFF2-40B4-BE49-F238E27FC236}">
                  <a16:creationId xmlns:a16="http://schemas.microsoft.com/office/drawing/2014/main" id="{9511DB0D-D673-4BF7-8612-B3D943DE4935}"/>
                </a:ext>
              </a:extLst>
            </p:cNvPr>
            <p:cNvSpPr/>
            <p:nvPr/>
          </p:nvSpPr>
          <p:spPr bwMode="auto">
            <a:xfrm>
              <a:off x="10041939" y="579771"/>
              <a:ext cx="3280" cy="1640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91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6" name="任意多边形: 形状 335">
              <a:extLst>
                <a:ext uri="{FF2B5EF4-FFF2-40B4-BE49-F238E27FC236}">
                  <a16:creationId xmlns:a16="http://schemas.microsoft.com/office/drawing/2014/main" id="{A49E41A2-F1D8-4994-B99C-4912535C52E0}"/>
                </a:ext>
              </a:extLst>
            </p:cNvPr>
            <p:cNvSpPr/>
            <p:nvPr/>
          </p:nvSpPr>
          <p:spPr bwMode="auto">
            <a:xfrm>
              <a:off x="10563862" y="830687"/>
              <a:ext cx="67649" cy="85279"/>
            </a:xfrm>
            <a:custGeom>
              <a:avLst/>
              <a:gdLst>
                <a:gd name="T0" fmla="*/ 64 w 70"/>
                <a:gd name="T1" fmla="*/ 78 h 86"/>
                <a:gd name="T2" fmla="*/ 61 w 70"/>
                <a:gd name="T3" fmla="*/ 74 h 86"/>
                <a:gd name="T4" fmla="*/ 56 w 70"/>
                <a:gd name="T5" fmla="*/ 66 h 86"/>
                <a:gd name="T6" fmla="*/ 41 w 70"/>
                <a:gd name="T7" fmla="*/ 40 h 86"/>
                <a:gd name="T8" fmla="*/ 55 w 70"/>
                <a:gd name="T9" fmla="*/ 18 h 86"/>
                <a:gd name="T10" fmla="*/ 61 w 70"/>
                <a:gd name="T11" fmla="*/ 10 h 86"/>
                <a:gd name="T12" fmla="*/ 65 w 70"/>
                <a:gd name="T13" fmla="*/ 5 h 86"/>
                <a:gd name="T14" fmla="*/ 69 w 70"/>
                <a:gd name="T15" fmla="*/ 3 h 86"/>
                <a:gd name="T16" fmla="*/ 69 w 70"/>
                <a:gd name="T17" fmla="*/ 0 h 86"/>
                <a:gd name="T18" fmla="*/ 46 w 70"/>
                <a:gd name="T19" fmla="*/ 0 h 86"/>
                <a:gd name="T20" fmla="*/ 46 w 70"/>
                <a:gd name="T21" fmla="*/ 3 h 86"/>
                <a:gd name="T22" fmla="*/ 49 w 70"/>
                <a:gd name="T23" fmla="*/ 5 h 86"/>
                <a:gd name="T24" fmla="*/ 50 w 70"/>
                <a:gd name="T25" fmla="*/ 8 h 86"/>
                <a:gd name="T26" fmla="*/ 50 w 70"/>
                <a:gd name="T27" fmla="*/ 11 h 86"/>
                <a:gd name="T28" fmla="*/ 49 w 70"/>
                <a:gd name="T29" fmla="*/ 14 h 86"/>
                <a:gd name="T30" fmla="*/ 46 w 70"/>
                <a:gd name="T31" fmla="*/ 19 h 86"/>
                <a:gd name="T32" fmla="*/ 37 w 70"/>
                <a:gd name="T33" fmla="*/ 34 h 86"/>
                <a:gd name="T34" fmla="*/ 28 w 70"/>
                <a:gd name="T35" fmla="*/ 19 h 86"/>
                <a:gd name="T36" fmla="*/ 24 w 70"/>
                <a:gd name="T37" fmla="*/ 12 h 86"/>
                <a:gd name="T38" fmla="*/ 23 w 70"/>
                <a:gd name="T39" fmla="*/ 8 h 86"/>
                <a:gd name="T40" fmla="*/ 24 w 70"/>
                <a:gd name="T41" fmla="*/ 5 h 86"/>
                <a:gd name="T42" fmla="*/ 29 w 70"/>
                <a:gd name="T43" fmla="*/ 3 h 86"/>
                <a:gd name="T44" fmla="*/ 29 w 70"/>
                <a:gd name="T45" fmla="*/ 0 h 86"/>
                <a:gd name="T46" fmla="*/ 2 w 70"/>
                <a:gd name="T47" fmla="*/ 0 h 86"/>
                <a:gd name="T48" fmla="*/ 2 w 70"/>
                <a:gd name="T49" fmla="*/ 3 h 86"/>
                <a:gd name="T50" fmla="*/ 4 w 70"/>
                <a:gd name="T51" fmla="*/ 4 h 86"/>
                <a:gd name="T52" fmla="*/ 6 w 70"/>
                <a:gd name="T53" fmla="*/ 6 h 86"/>
                <a:gd name="T54" fmla="*/ 8 w 70"/>
                <a:gd name="T55" fmla="*/ 9 h 86"/>
                <a:gd name="T56" fmla="*/ 12 w 70"/>
                <a:gd name="T57" fmla="*/ 14 h 86"/>
                <a:gd name="T58" fmla="*/ 30 w 70"/>
                <a:gd name="T59" fmla="*/ 43 h 86"/>
                <a:gd name="T60" fmla="*/ 15 w 70"/>
                <a:gd name="T61" fmla="*/ 66 h 86"/>
                <a:gd name="T62" fmla="*/ 10 w 70"/>
                <a:gd name="T63" fmla="*/ 75 h 86"/>
                <a:gd name="T64" fmla="*/ 7 w 70"/>
                <a:gd name="T65" fmla="*/ 78 h 86"/>
                <a:gd name="T66" fmla="*/ 4 w 70"/>
                <a:gd name="T67" fmla="*/ 81 h 86"/>
                <a:gd name="T68" fmla="*/ 0 w 70"/>
                <a:gd name="T69" fmla="*/ 82 h 86"/>
                <a:gd name="T70" fmla="*/ 0 w 70"/>
                <a:gd name="T71" fmla="*/ 86 h 86"/>
                <a:gd name="T72" fmla="*/ 24 w 70"/>
                <a:gd name="T73" fmla="*/ 86 h 86"/>
                <a:gd name="T74" fmla="*/ 24 w 70"/>
                <a:gd name="T75" fmla="*/ 82 h 86"/>
                <a:gd name="T76" fmla="*/ 20 w 70"/>
                <a:gd name="T77" fmla="*/ 81 h 86"/>
                <a:gd name="T78" fmla="*/ 19 w 70"/>
                <a:gd name="T79" fmla="*/ 77 h 86"/>
                <a:gd name="T80" fmla="*/ 22 w 70"/>
                <a:gd name="T81" fmla="*/ 69 h 86"/>
                <a:gd name="T82" fmla="*/ 34 w 70"/>
                <a:gd name="T83" fmla="*/ 50 h 86"/>
                <a:gd name="T84" fmla="*/ 45 w 70"/>
                <a:gd name="T85" fmla="*/ 68 h 86"/>
                <a:gd name="T86" fmla="*/ 48 w 70"/>
                <a:gd name="T87" fmla="*/ 74 h 86"/>
                <a:gd name="T88" fmla="*/ 49 w 70"/>
                <a:gd name="T89" fmla="*/ 78 h 86"/>
                <a:gd name="T90" fmla="*/ 47 w 70"/>
                <a:gd name="T91" fmla="*/ 81 h 86"/>
                <a:gd name="T92" fmla="*/ 43 w 70"/>
                <a:gd name="T93" fmla="*/ 82 h 86"/>
                <a:gd name="T94" fmla="*/ 43 w 70"/>
                <a:gd name="T95" fmla="*/ 86 h 86"/>
                <a:gd name="T96" fmla="*/ 70 w 70"/>
                <a:gd name="T97" fmla="*/ 86 h 86"/>
                <a:gd name="T98" fmla="*/ 70 w 70"/>
                <a:gd name="T99" fmla="*/ 82 h 86"/>
                <a:gd name="T100" fmla="*/ 67 w 70"/>
                <a:gd name="T101" fmla="*/ 81 h 86"/>
                <a:gd name="T102" fmla="*/ 64 w 70"/>
                <a:gd name="T103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86">
                  <a:moveTo>
                    <a:pt x="64" y="78"/>
                  </a:moveTo>
                  <a:cubicBezTo>
                    <a:pt x="63" y="77"/>
                    <a:pt x="62" y="76"/>
                    <a:pt x="61" y="74"/>
                  </a:cubicBezTo>
                  <a:cubicBezTo>
                    <a:pt x="60" y="73"/>
                    <a:pt x="59" y="70"/>
                    <a:pt x="56" y="66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7" y="14"/>
                    <a:pt x="59" y="11"/>
                    <a:pt x="61" y="10"/>
                  </a:cubicBezTo>
                  <a:cubicBezTo>
                    <a:pt x="62" y="8"/>
                    <a:pt x="63" y="6"/>
                    <a:pt x="65" y="5"/>
                  </a:cubicBezTo>
                  <a:cubicBezTo>
                    <a:pt x="66" y="4"/>
                    <a:pt x="67" y="4"/>
                    <a:pt x="69" y="3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4"/>
                    <a:pt x="49" y="4"/>
                    <a:pt x="49" y="5"/>
                  </a:cubicBezTo>
                  <a:cubicBezTo>
                    <a:pt x="50" y="6"/>
                    <a:pt x="50" y="7"/>
                    <a:pt x="50" y="8"/>
                  </a:cubicBezTo>
                  <a:cubicBezTo>
                    <a:pt x="50" y="9"/>
                    <a:pt x="50" y="10"/>
                    <a:pt x="50" y="11"/>
                  </a:cubicBezTo>
                  <a:cubicBezTo>
                    <a:pt x="50" y="12"/>
                    <a:pt x="49" y="13"/>
                    <a:pt x="49" y="14"/>
                  </a:cubicBezTo>
                  <a:cubicBezTo>
                    <a:pt x="48" y="16"/>
                    <a:pt x="47" y="17"/>
                    <a:pt x="46" y="19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6"/>
                    <a:pt x="25" y="14"/>
                    <a:pt x="24" y="12"/>
                  </a:cubicBezTo>
                  <a:cubicBezTo>
                    <a:pt x="23" y="11"/>
                    <a:pt x="23" y="9"/>
                    <a:pt x="23" y="8"/>
                  </a:cubicBezTo>
                  <a:cubicBezTo>
                    <a:pt x="23" y="7"/>
                    <a:pt x="23" y="6"/>
                    <a:pt x="24" y="5"/>
                  </a:cubicBezTo>
                  <a:cubicBezTo>
                    <a:pt x="25" y="4"/>
                    <a:pt x="27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5" y="4"/>
                    <a:pt x="5" y="5"/>
                    <a:pt x="6" y="6"/>
                  </a:cubicBezTo>
                  <a:cubicBezTo>
                    <a:pt x="7" y="6"/>
                    <a:pt x="7" y="7"/>
                    <a:pt x="8" y="9"/>
                  </a:cubicBezTo>
                  <a:cubicBezTo>
                    <a:pt x="9" y="10"/>
                    <a:pt x="10" y="12"/>
                    <a:pt x="12" y="14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3" y="70"/>
                    <a:pt x="11" y="73"/>
                    <a:pt x="10" y="75"/>
                  </a:cubicBezTo>
                  <a:cubicBezTo>
                    <a:pt x="9" y="76"/>
                    <a:pt x="7" y="77"/>
                    <a:pt x="7" y="78"/>
                  </a:cubicBezTo>
                  <a:cubicBezTo>
                    <a:pt x="6" y="79"/>
                    <a:pt x="5" y="80"/>
                    <a:pt x="4" y="81"/>
                  </a:cubicBezTo>
                  <a:cubicBezTo>
                    <a:pt x="3" y="81"/>
                    <a:pt x="1" y="82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2" y="82"/>
                    <a:pt x="21" y="82"/>
                    <a:pt x="20" y="81"/>
                  </a:cubicBezTo>
                  <a:cubicBezTo>
                    <a:pt x="19" y="80"/>
                    <a:pt x="19" y="79"/>
                    <a:pt x="19" y="77"/>
                  </a:cubicBezTo>
                  <a:cubicBezTo>
                    <a:pt x="19" y="75"/>
                    <a:pt x="20" y="72"/>
                    <a:pt x="22" y="6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6" y="71"/>
                    <a:pt x="47" y="72"/>
                    <a:pt x="48" y="74"/>
                  </a:cubicBezTo>
                  <a:cubicBezTo>
                    <a:pt x="48" y="75"/>
                    <a:pt x="49" y="76"/>
                    <a:pt x="49" y="78"/>
                  </a:cubicBezTo>
                  <a:cubicBezTo>
                    <a:pt x="49" y="79"/>
                    <a:pt x="48" y="80"/>
                    <a:pt x="47" y="81"/>
                  </a:cubicBezTo>
                  <a:cubicBezTo>
                    <a:pt x="46" y="82"/>
                    <a:pt x="45" y="82"/>
                    <a:pt x="43" y="82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69" y="82"/>
                    <a:pt x="68" y="81"/>
                    <a:pt x="67" y="81"/>
                  </a:cubicBezTo>
                  <a:cubicBezTo>
                    <a:pt x="66" y="80"/>
                    <a:pt x="65" y="79"/>
                    <a:pt x="64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7" name="任意多边形: 形状 336">
              <a:extLst>
                <a:ext uri="{FF2B5EF4-FFF2-40B4-BE49-F238E27FC236}">
                  <a16:creationId xmlns:a16="http://schemas.microsoft.com/office/drawing/2014/main" id="{48193B64-B386-47D5-8B3F-3F954AF52427}"/>
                </a:ext>
              </a:extLst>
            </p:cNvPr>
            <p:cNvSpPr/>
            <p:nvPr/>
          </p:nvSpPr>
          <p:spPr bwMode="auto">
            <a:xfrm>
              <a:off x="10638481" y="855697"/>
              <a:ext cx="24190" cy="60269"/>
            </a:xfrm>
            <a:custGeom>
              <a:avLst/>
              <a:gdLst>
                <a:gd name="T0" fmla="*/ 19 w 25"/>
                <a:gd name="T1" fmla="*/ 52 h 61"/>
                <a:gd name="T2" fmla="*/ 18 w 25"/>
                <a:gd name="T3" fmla="*/ 45 h 61"/>
                <a:gd name="T4" fmla="*/ 18 w 25"/>
                <a:gd name="T5" fmla="*/ 0 h 61"/>
                <a:gd name="T6" fmla="*/ 15 w 25"/>
                <a:gd name="T7" fmla="*/ 0 h 61"/>
                <a:gd name="T8" fmla="*/ 0 w 25"/>
                <a:gd name="T9" fmla="*/ 1 h 61"/>
                <a:gd name="T10" fmla="*/ 0 w 25"/>
                <a:gd name="T11" fmla="*/ 4 h 61"/>
                <a:gd name="T12" fmla="*/ 4 w 25"/>
                <a:gd name="T13" fmla="*/ 5 h 61"/>
                <a:gd name="T14" fmla="*/ 7 w 25"/>
                <a:gd name="T15" fmla="*/ 7 h 61"/>
                <a:gd name="T16" fmla="*/ 8 w 25"/>
                <a:gd name="T17" fmla="*/ 11 h 61"/>
                <a:gd name="T18" fmla="*/ 8 w 25"/>
                <a:gd name="T19" fmla="*/ 18 h 61"/>
                <a:gd name="T20" fmla="*/ 8 w 25"/>
                <a:gd name="T21" fmla="*/ 45 h 61"/>
                <a:gd name="T22" fmla="*/ 7 w 25"/>
                <a:gd name="T23" fmla="*/ 52 h 61"/>
                <a:gd name="T24" fmla="*/ 6 w 25"/>
                <a:gd name="T25" fmla="*/ 55 h 61"/>
                <a:gd name="T26" fmla="*/ 4 w 25"/>
                <a:gd name="T27" fmla="*/ 56 h 61"/>
                <a:gd name="T28" fmla="*/ 1 w 25"/>
                <a:gd name="T29" fmla="*/ 57 h 61"/>
                <a:gd name="T30" fmla="*/ 1 w 25"/>
                <a:gd name="T31" fmla="*/ 61 h 61"/>
                <a:gd name="T32" fmla="*/ 25 w 25"/>
                <a:gd name="T33" fmla="*/ 61 h 61"/>
                <a:gd name="T34" fmla="*/ 25 w 25"/>
                <a:gd name="T35" fmla="*/ 57 h 61"/>
                <a:gd name="T36" fmla="*/ 21 w 25"/>
                <a:gd name="T37" fmla="*/ 56 h 61"/>
                <a:gd name="T38" fmla="*/ 19 w 25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61">
                  <a:moveTo>
                    <a:pt x="19" y="52"/>
                  </a:moveTo>
                  <a:cubicBezTo>
                    <a:pt x="19" y="51"/>
                    <a:pt x="18" y="48"/>
                    <a:pt x="18" y="4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7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4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8" name="矩形 337">
              <a:extLst>
                <a:ext uri="{FF2B5EF4-FFF2-40B4-BE49-F238E27FC236}">
                  <a16:creationId xmlns:a16="http://schemas.microsoft.com/office/drawing/2014/main" id="{5243C45F-80A6-4C13-8D9F-FFE598E4153C}"/>
                </a:ext>
              </a:extLst>
            </p:cNvPr>
            <p:cNvSpPr/>
            <p:nvPr/>
          </p:nvSpPr>
          <p:spPr bwMode="auto">
            <a:xfrm>
              <a:off x="10645451" y="831917"/>
              <a:ext cx="11480" cy="1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9" name="任意多边形: 形状 338">
              <a:extLst>
                <a:ext uri="{FF2B5EF4-FFF2-40B4-BE49-F238E27FC236}">
                  <a16:creationId xmlns:a16="http://schemas.microsoft.com/office/drawing/2014/main" id="{97D734F4-587C-4A71-8E17-86BEF8D6E628}"/>
                </a:ext>
              </a:extLst>
            </p:cNvPr>
            <p:cNvSpPr/>
            <p:nvPr/>
          </p:nvSpPr>
          <p:spPr bwMode="auto">
            <a:xfrm>
              <a:off x="10673331" y="855697"/>
              <a:ext cx="60269" cy="60269"/>
            </a:xfrm>
            <a:custGeom>
              <a:avLst/>
              <a:gdLst>
                <a:gd name="T0" fmla="*/ 56 w 62"/>
                <a:gd name="T1" fmla="*/ 54 h 61"/>
                <a:gd name="T2" fmla="*/ 55 w 62"/>
                <a:gd name="T3" fmla="*/ 51 h 61"/>
                <a:gd name="T4" fmla="*/ 54 w 62"/>
                <a:gd name="T5" fmla="*/ 45 h 61"/>
                <a:gd name="T6" fmla="*/ 54 w 62"/>
                <a:gd name="T7" fmla="*/ 21 h 61"/>
                <a:gd name="T8" fmla="*/ 54 w 62"/>
                <a:gd name="T9" fmla="*/ 13 h 61"/>
                <a:gd name="T10" fmla="*/ 52 w 62"/>
                <a:gd name="T11" fmla="*/ 7 h 61"/>
                <a:gd name="T12" fmla="*/ 48 w 62"/>
                <a:gd name="T13" fmla="*/ 3 h 61"/>
                <a:gd name="T14" fmla="*/ 44 w 62"/>
                <a:gd name="T15" fmla="*/ 0 h 61"/>
                <a:gd name="T16" fmla="*/ 38 w 62"/>
                <a:gd name="T17" fmla="*/ 0 h 61"/>
                <a:gd name="T18" fmla="*/ 32 w 62"/>
                <a:gd name="T19" fmla="*/ 1 h 61"/>
                <a:gd name="T20" fmla="*/ 26 w 62"/>
                <a:gd name="T21" fmla="*/ 4 h 61"/>
                <a:gd name="T22" fmla="*/ 18 w 62"/>
                <a:gd name="T23" fmla="*/ 11 h 61"/>
                <a:gd name="T24" fmla="*/ 17 w 62"/>
                <a:gd name="T25" fmla="*/ 10 h 61"/>
                <a:gd name="T26" fmla="*/ 18 w 62"/>
                <a:gd name="T27" fmla="*/ 0 h 61"/>
                <a:gd name="T28" fmla="*/ 14 w 62"/>
                <a:gd name="T29" fmla="*/ 0 h 61"/>
                <a:gd name="T30" fmla="*/ 0 w 62"/>
                <a:gd name="T31" fmla="*/ 1 h 61"/>
                <a:gd name="T32" fmla="*/ 0 w 62"/>
                <a:gd name="T33" fmla="*/ 4 h 61"/>
                <a:gd name="T34" fmla="*/ 4 w 62"/>
                <a:gd name="T35" fmla="*/ 5 h 61"/>
                <a:gd name="T36" fmla="*/ 6 w 62"/>
                <a:gd name="T37" fmla="*/ 7 h 61"/>
                <a:gd name="T38" fmla="*/ 7 w 62"/>
                <a:gd name="T39" fmla="*/ 11 h 61"/>
                <a:gd name="T40" fmla="*/ 7 w 62"/>
                <a:gd name="T41" fmla="*/ 18 h 61"/>
                <a:gd name="T42" fmla="*/ 7 w 62"/>
                <a:gd name="T43" fmla="*/ 45 h 61"/>
                <a:gd name="T44" fmla="*/ 7 w 62"/>
                <a:gd name="T45" fmla="*/ 52 h 61"/>
                <a:gd name="T46" fmla="*/ 6 w 62"/>
                <a:gd name="T47" fmla="*/ 55 h 61"/>
                <a:gd name="T48" fmla="*/ 4 w 62"/>
                <a:gd name="T49" fmla="*/ 56 h 61"/>
                <a:gd name="T50" fmla="*/ 1 w 62"/>
                <a:gd name="T51" fmla="*/ 57 h 61"/>
                <a:gd name="T52" fmla="*/ 1 w 62"/>
                <a:gd name="T53" fmla="*/ 61 h 61"/>
                <a:gd name="T54" fmla="*/ 25 w 62"/>
                <a:gd name="T55" fmla="*/ 61 h 61"/>
                <a:gd name="T56" fmla="*/ 25 w 62"/>
                <a:gd name="T57" fmla="*/ 57 h 61"/>
                <a:gd name="T58" fmla="*/ 21 w 62"/>
                <a:gd name="T59" fmla="*/ 56 h 61"/>
                <a:gd name="T60" fmla="*/ 19 w 62"/>
                <a:gd name="T61" fmla="*/ 52 h 61"/>
                <a:gd name="T62" fmla="*/ 18 w 62"/>
                <a:gd name="T63" fmla="*/ 45 h 61"/>
                <a:gd name="T64" fmla="*/ 18 w 62"/>
                <a:gd name="T65" fmla="*/ 22 h 61"/>
                <a:gd name="T66" fmla="*/ 19 w 62"/>
                <a:gd name="T67" fmla="*/ 16 h 61"/>
                <a:gd name="T68" fmla="*/ 23 w 62"/>
                <a:gd name="T69" fmla="*/ 12 h 61"/>
                <a:gd name="T70" fmla="*/ 28 w 62"/>
                <a:gd name="T71" fmla="*/ 8 h 61"/>
                <a:gd name="T72" fmla="*/ 33 w 62"/>
                <a:gd name="T73" fmla="*/ 7 h 61"/>
                <a:gd name="T74" fmla="*/ 36 w 62"/>
                <a:gd name="T75" fmla="*/ 8 h 61"/>
                <a:gd name="T76" fmla="*/ 39 w 62"/>
                <a:gd name="T77" fmla="*/ 9 h 61"/>
                <a:gd name="T78" fmla="*/ 41 w 62"/>
                <a:gd name="T79" fmla="*/ 11 h 61"/>
                <a:gd name="T80" fmla="*/ 43 w 62"/>
                <a:gd name="T81" fmla="*/ 15 h 61"/>
                <a:gd name="T82" fmla="*/ 43 w 62"/>
                <a:gd name="T83" fmla="*/ 21 h 61"/>
                <a:gd name="T84" fmla="*/ 44 w 62"/>
                <a:gd name="T85" fmla="*/ 29 h 61"/>
                <a:gd name="T86" fmla="*/ 44 w 62"/>
                <a:gd name="T87" fmla="*/ 45 h 61"/>
                <a:gd name="T88" fmla="*/ 43 w 62"/>
                <a:gd name="T89" fmla="*/ 51 h 61"/>
                <a:gd name="T90" fmla="*/ 42 w 62"/>
                <a:gd name="T91" fmla="*/ 55 h 61"/>
                <a:gd name="T92" fmla="*/ 40 w 62"/>
                <a:gd name="T93" fmla="*/ 56 h 61"/>
                <a:gd name="T94" fmla="*/ 37 w 62"/>
                <a:gd name="T95" fmla="*/ 57 h 61"/>
                <a:gd name="T96" fmla="*/ 37 w 62"/>
                <a:gd name="T97" fmla="*/ 61 h 61"/>
                <a:gd name="T98" fmla="*/ 62 w 62"/>
                <a:gd name="T99" fmla="*/ 61 h 61"/>
                <a:gd name="T100" fmla="*/ 62 w 62"/>
                <a:gd name="T101" fmla="*/ 57 h 61"/>
                <a:gd name="T102" fmla="*/ 57 w 62"/>
                <a:gd name="T103" fmla="*/ 56 h 61"/>
                <a:gd name="T104" fmla="*/ 56 w 62"/>
                <a:gd name="T10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56" y="54"/>
                  </a:moveTo>
                  <a:cubicBezTo>
                    <a:pt x="55" y="53"/>
                    <a:pt x="55" y="52"/>
                    <a:pt x="55" y="51"/>
                  </a:cubicBezTo>
                  <a:cubicBezTo>
                    <a:pt x="55" y="50"/>
                    <a:pt x="54" y="48"/>
                    <a:pt x="54" y="45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4" y="15"/>
                    <a:pt x="54" y="13"/>
                  </a:cubicBezTo>
                  <a:cubicBezTo>
                    <a:pt x="53" y="10"/>
                    <a:pt x="53" y="9"/>
                    <a:pt x="52" y="7"/>
                  </a:cubicBezTo>
                  <a:cubicBezTo>
                    <a:pt x="51" y="5"/>
                    <a:pt x="50" y="4"/>
                    <a:pt x="48" y="3"/>
                  </a:cubicBezTo>
                  <a:cubicBezTo>
                    <a:pt x="47" y="2"/>
                    <a:pt x="46" y="1"/>
                    <a:pt x="44" y="0"/>
                  </a:cubicBezTo>
                  <a:cubicBezTo>
                    <a:pt x="42" y="0"/>
                    <a:pt x="40" y="0"/>
                    <a:pt x="38" y="0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30" y="2"/>
                    <a:pt x="28" y="3"/>
                    <a:pt x="26" y="4"/>
                  </a:cubicBezTo>
                  <a:cubicBezTo>
                    <a:pt x="24" y="5"/>
                    <a:pt x="21" y="7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3"/>
                    <a:pt x="7" y="15"/>
                    <a:pt x="7" y="18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8"/>
                    <a:pt x="7" y="50"/>
                    <a:pt x="7" y="52"/>
                  </a:cubicBezTo>
                  <a:cubicBezTo>
                    <a:pt x="7" y="53"/>
                    <a:pt x="6" y="54"/>
                    <a:pt x="6" y="55"/>
                  </a:cubicBezTo>
                  <a:cubicBezTo>
                    <a:pt x="5" y="55"/>
                    <a:pt x="5" y="56"/>
                    <a:pt x="4" y="56"/>
                  </a:cubicBezTo>
                  <a:cubicBezTo>
                    <a:pt x="3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1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ubicBezTo>
                    <a:pt x="18" y="51"/>
                    <a:pt x="18" y="48"/>
                    <a:pt x="18" y="45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0"/>
                    <a:pt x="18" y="18"/>
                    <a:pt x="19" y="16"/>
                  </a:cubicBezTo>
                  <a:cubicBezTo>
                    <a:pt x="20" y="15"/>
                    <a:pt x="21" y="13"/>
                    <a:pt x="23" y="12"/>
                  </a:cubicBezTo>
                  <a:cubicBezTo>
                    <a:pt x="25" y="10"/>
                    <a:pt x="26" y="9"/>
                    <a:pt x="28" y="8"/>
                  </a:cubicBezTo>
                  <a:cubicBezTo>
                    <a:pt x="29" y="8"/>
                    <a:pt x="31" y="7"/>
                    <a:pt x="33" y="7"/>
                  </a:cubicBezTo>
                  <a:cubicBezTo>
                    <a:pt x="34" y="7"/>
                    <a:pt x="35" y="7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0" y="10"/>
                    <a:pt x="41" y="11"/>
                    <a:pt x="41" y="11"/>
                  </a:cubicBezTo>
                  <a:cubicBezTo>
                    <a:pt x="42" y="12"/>
                    <a:pt x="42" y="13"/>
                    <a:pt x="43" y="15"/>
                  </a:cubicBezTo>
                  <a:cubicBezTo>
                    <a:pt x="43" y="16"/>
                    <a:pt x="43" y="18"/>
                    <a:pt x="43" y="21"/>
                  </a:cubicBezTo>
                  <a:cubicBezTo>
                    <a:pt x="44" y="23"/>
                    <a:pt x="44" y="26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8"/>
                    <a:pt x="44" y="50"/>
                    <a:pt x="43" y="51"/>
                  </a:cubicBezTo>
                  <a:cubicBezTo>
                    <a:pt x="43" y="53"/>
                    <a:pt x="43" y="54"/>
                    <a:pt x="42" y="55"/>
                  </a:cubicBezTo>
                  <a:cubicBezTo>
                    <a:pt x="42" y="55"/>
                    <a:pt x="41" y="56"/>
                    <a:pt x="40" y="56"/>
                  </a:cubicBezTo>
                  <a:cubicBezTo>
                    <a:pt x="40" y="57"/>
                    <a:pt x="38" y="57"/>
                    <a:pt x="37" y="57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0" y="57"/>
                    <a:pt x="58" y="56"/>
                    <a:pt x="57" y="56"/>
                  </a:cubicBezTo>
                  <a:cubicBezTo>
                    <a:pt x="57" y="55"/>
                    <a:pt x="56" y="55"/>
                    <a:pt x="56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0" name="任意多边形: 形状 339">
              <a:extLst>
                <a:ext uri="{FF2B5EF4-FFF2-40B4-BE49-F238E27FC236}">
                  <a16:creationId xmlns:a16="http://schemas.microsoft.com/office/drawing/2014/main" id="{0741BAB5-0EE0-4980-B143-469457931833}"/>
                </a:ext>
              </a:extLst>
            </p:cNvPr>
            <p:cNvSpPr/>
            <p:nvPr/>
          </p:nvSpPr>
          <p:spPr bwMode="auto">
            <a:xfrm>
              <a:off x="10737700" y="855697"/>
              <a:ext cx="22140" cy="87329"/>
            </a:xfrm>
            <a:custGeom>
              <a:avLst/>
              <a:gdLst>
                <a:gd name="T0" fmla="*/ 5 w 23"/>
                <a:gd name="T1" fmla="*/ 1 h 88"/>
                <a:gd name="T2" fmla="*/ 5 w 23"/>
                <a:gd name="T3" fmla="*/ 4 h 88"/>
                <a:gd name="T4" fmla="*/ 9 w 23"/>
                <a:gd name="T5" fmla="*/ 5 h 88"/>
                <a:gd name="T6" fmla="*/ 11 w 23"/>
                <a:gd name="T7" fmla="*/ 7 h 88"/>
                <a:gd name="T8" fmla="*/ 12 w 23"/>
                <a:gd name="T9" fmla="*/ 11 h 88"/>
                <a:gd name="T10" fmla="*/ 12 w 23"/>
                <a:gd name="T11" fmla="*/ 18 h 88"/>
                <a:gd name="T12" fmla="*/ 12 w 23"/>
                <a:gd name="T13" fmla="*/ 64 h 88"/>
                <a:gd name="T14" fmla="*/ 12 w 23"/>
                <a:gd name="T15" fmla="*/ 72 h 88"/>
                <a:gd name="T16" fmla="*/ 10 w 23"/>
                <a:gd name="T17" fmla="*/ 77 h 88"/>
                <a:gd name="T18" fmla="*/ 6 w 23"/>
                <a:gd name="T19" fmla="*/ 80 h 88"/>
                <a:gd name="T20" fmla="*/ 0 w 23"/>
                <a:gd name="T21" fmla="*/ 83 h 88"/>
                <a:gd name="T22" fmla="*/ 2 w 23"/>
                <a:gd name="T23" fmla="*/ 88 h 88"/>
                <a:gd name="T24" fmla="*/ 15 w 23"/>
                <a:gd name="T25" fmla="*/ 82 h 88"/>
                <a:gd name="T26" fmla="*/ 21 w 23"/>
                <a:gd name="T27" fmla="*/ 73 h 88"/>
                <a:gd name="T28" fmla="*/ 23 w 23"/>
                <a:gd name="T29" fmla="*/ 59 h 88"/>
                <a:gd name="T30" fmla="*/ 23 w 23"/>
                <a:gd name="T31" fmla="*/ 0 h 88"/>
                <a:gd name="T32" fmla="*/ 19 w 23"/>
                <a:gd name="T33" fmla="*/ 0 h 88"/>
                <a:gd name="T34" fmla="*/ 5 w 23"/>
                <a:gd name="T35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88">
                  <a:moveTo>
                    <a:pt x="5" y="1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10" y="6"/>
                    <a:pt x="11" y="7"/>
                    <a:pt x="11" y="7"/>
                  </a:cubicBezTo>
                  <a:cubicBezTo>
                    <a:pt x="12" y="8"/>
                    <a:pt x="12" y="9"/>
                    <a:pt x="12" y="11"/>
                  </a:cubicBezTo>
                  <a:cubicBezTo>
                    <a:pt x="12" y="12"/>
                    <a:pt x="12" y="15"/>
                    <a:pt x="12" y="18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7"/>
                    <a:pt x="12" y="70"/>
                    <a:pt x="12" y="72"/>
                  </a:cubicBezTo>
                  <a:cubicBezTo>
                    <a:pt x="11" y="74"/>
                    <a:pt x="10" y="76"/>
                    <a:pt x="10" y="77"/>
                  </a:cubicBezTo>
                  <a:cubicBezTo>
                    <a:pt x="9" y="78"/>
                    <a:pt x="8" y="79"/>
                    <a:pt x="6" y="80"/>
                  </a:cubicBezTo>
                  <a:cubicBezTo>
                    <a:pt x="5" y="81"/>
                    <a:pt x="3" y="82"/>
                    <a:pt x="0" y="83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7"/>
                    <a:pt x="12" y="85"/>
                    <a:pt x="15" y="82"/>
                  </a:cubicBezTo>
                  <a:cubicBezTo>
                    <a:pt x="18" y="80"/>
                    <a:pt x="20" y="77"/>
                    <a:pt x="21" y="73"/>
                  </a:cubicBezTo>
                  <a:cubicBezTo>
                    <a:pt x="22" y="70"/>
                    <a:pt x="23" y="65"/>
                    <a:pt x="23" y="59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1" name="矩形 340">
              <a:extLst>
                <a:ext uri="{FF2B5EF4-FFF2-40B4-BE49-F238E27FC236}">
                  <a16:creationId xmlns:a16="http://schemas.microsoft.com/office/drawing/2014/main" id="{BE65947B-0723-41CD-BEF2-903288D92081}"/>
                </a:ext>
              </a:extLst>
            </p:cNvPr>
            <p:cNvSpPr/>
            <p:nvPr/>
          </p:nvSpPr>
          <p:spPr bwMode="auto">
            <a:xfrm>
              <a:off x="10749180" y="831917"/>
              <a:ext cx="10660" cy="1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2" name="任意多边形: 形状 341">
              <a:extLst>
                <a:ext uri="{FF2B5EF4-FFF2-40B4-BE49-F238E27FC236}">
                  <a16:creationId xmlns:a16="http://schemas.microsoft.com/office/drawing/2014/main" id="{D68BE416-E289-4893-990C-C84DC3A298A3}"/>
                </a:ext>
              </a:extLst>
            </p:cNvPr>
            <p:cNvSpPr/>
            <p:nvPr/>
          </p:nvSpPr>
          <p:spPr bwMode="auto">
            <a:xfrm>
              <a:off x="10775419" y="855697"/>
              <a:ext cx="25420" cy="60269"/>
            </a:xfrm>
            <a:custGeom>
              <a:avLst/>
              <a:gdLst>
                <a:gd name="T0" fmla="*/ 19 w 26"/>
                <a:gd name="T1" fmla="*/ 52 h 61"/>
                <a:gd name="T2" fmla="*/ 19 w 26"/>
                <a:gd name="T3" fmla="*/ 45 h 61"/>
                <a:gd name="T4" fmla="*/ 19 w 26"/>
                <a:gd name="T5" fmla="*/ 0 h 61"/>
                <a:gd name="T6" fmla="*/ 15 w 26"/>
                <a:gd name="T7" fmla="*/ 0 h 61"/>
                <a:gd name="T8" fmla="*/ 0 w 26"/>
                <a:gd name="T9" fmla="*/ 1 h 61"/>
                <a:gd name="T10" fmla="*/ 0 w 26"/>
                <a:gd name="T11" fmla="*/ 4 h 61"/>
                <a:gd name="T12" fmla="*/ 5 w 26"/>
                <a:gd name="T13" fmla="*/ 5 h 61"/>
                <a:gd name="T14" fmla="*/ 7 w 26"/>
                <a:gd name="T15" fmla="*/ 7 h 61"/>
                <a:gd name="T16" fmla="*/ 8 w 26"/>
                <a:gd name="T17" fmla="*/ 11 h 61"/>
                <a:gd name="T18" fmla="*/ 8 w 26"/>
                <a:gd name="T19" fmla="*/ 18 h 61"/>
                <a:gd name="T20" fmla="*/ 8 w 26"/>
                <a:gd name="T21" fmla="*/ 45 h 61"/>
                <a:gd name="T22" fmla="*/ 8 w 26"/>
                <a:gd name="T23" fmla="*/ 52 h 61"/>
                <a:gd name="T24" fmla="*/ 6 w 26"/>
                <a:gd name="T25" fmla="*/ 55 h 61"/>
                <a:gd name="T26" fmla="*/ 5 w 26"/>
                <a:gd name="T27" fmla="*/ 56 h 61"/>
                <a:gd name="T28" fmla="*/ 1 w 26"/>
                <a:gd name="T29" fmla="*/ 57 h 61"/>
                <a:gd name="T30" fmla="*/ 1 w 26"/>
                <a:gd name="T31" fmla="*/ 61 h 61"/>
                <a:gd name="T32" fmla="*/ 26 w 26"/>
                <a:gd name="T33" fmla="*/ 61 h 61"/>
                <a:gd name="T34" fmla="*/ 26 w 26"/>
                <a:gd name="T35" fmla="*/ 57 h 61"/>
                <a:gd name="T36" fmla="*/ 21 w 26"/>
                <a:gd name="T37" fmla="*/ 56 h 61"/>
                <a:gd name="T38" fmla="*/ 19 w 26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61">
                  <a:moveTo>
                    <a:pt x="19" y="52"/>
                  </a:moveTo>
                  <a:cubicBezTo>
                    <a:pt x="19" y="51"/>
                    <a:pt x="19" y="48"/>
                    <a:pt x="19" y="4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5"/>
                    <a:pt x="5" y="5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8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5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20" y="55"/>
                    <a:pt x="20" y="54"/>
                    <a:pt x="19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3" name="矩形 342">
              <a:extLst>
                <a:ext uri="{FF2B5EF4-FFF2-40B4-BE49-F238E27FC236}">
                  <a16:creationId xmlns:a16="http://schemas.microsoft.com/office/drawing/2014/main" id="{448564E8-A325-4702-89B0-80F495FA1187}"/>
                </a:ext>
              </a:extLst>
            </p:cNvPr>
            <p:cNvSpPr/>
            <p:nvPr/>
          </p:nvSpPr>
          <p:spPr bwMode="auto">
            <a:xfrm>
              <a:off x="10783209" y="831917"/>
              <a:ext cx="10660" cy="1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4" name="任意多边形: 形状 343">
              <a:extLst>
                <a:ext uri="{FF2B5EF4-FFF2-40B4-BE49-F238E27FC236}">
                  <a16:creationId xmlns:a16="http://schemas.microsoft.com/office/drawing/2014/main" id="{900EDF78-3760-4417-BFAE-9DC7D60B188D}"/>
                </a:ext>
              </a:extLst>
            </p:cNvPr>
            <p:cNvSpPr/>
            <p:nvPr/>
          </p:nvSpPr>
          <p:spPr bwMode="auto">
            <a:xfrm>
              <a:off x="10810269" y="855697"/>
              <a:ext cx="52479" cy="61499"/>
            </a:xfrm>
            <a:custGeom>
              <a:avLst/>
              <a:gdLst>
                <a:gd name="T0" fmla="*/ 48 w 54"/>
                <a:gd name="T1" fmla="*/ 54 h 62"/>
                <a:gd name="T2" fmla="*/ 47 w 54"/>
                <a:gd name="T3" fmla="*/ 52 h 62"/>
                <a:gd name="T4" fmla="*/ 47 w 54"/>
                <a:gd name="T5" fmla="*/ 48 h 62"/>
                <a:gd name="T6" fmla="*/ 47 w 54"/>
                <a:gd name="T7" fmla="*/ 42 h 62"/>
                <a:gd name="T8" fmla="*/ 47 w 54"/>
                <a:gd name="T9" fmla="*/ 20 h 62"/>
                <a:gd name="T10" fmla="*/ 45 w 54"/>
                <a:gd name="T11" fmla="*/ 8 h 62"/>
                <a:gd name="T12" fmla="*/ 39 w 54"/>
                <a:gd name="T13" fmla="*/ 2 h 62"/>
                <a:gd name="T14" fmla="*/ 29 w 54"/>
                <a:gd name="T15" fmla="*/ 0 h 62"/>
                <a:gd name="T16" fmla="*/ 21 w 54"/>
                <a:gd name="T17" fmla="*/ 0 h 62"/>
                <a:gd name="T18" fmla="*/ 13 w 54"/>
                <a:gd name="T19" fmla="*/ 3 h 62"/>
                <a:gd name="T20" fmla="*/ 3 w 54"/>
                <a:gd name="T21" fmla="*/ 7 h 62"/>
                <a:gd name="T22" fmla="*/ 3 w 54"/>
                <a:gd name="T23" fmla="*/ 16 h 62"/>
                <a:gd name="T24" fmla="*/ 11 w 54"/>
                <a:gd name="T25" fmla="*/ 16 h 62"/>
                <a:gd name="T26" fmla="*/ 16 w 54"/>
                <a:gd name="T27" fmla="*/ 8 h 62"/>
                <a:gd name="T28" fmla="*/ 24 w 54"/>
                <a:gd name="T29" fmla="*/ 5 h 62"/>
                <a:gd name="T30" fmla="*/ 31 w 54"/>
                <a:gd name="T31" fmla="*/ 7 h 62"/>
                <a:gd name="T32" fmla="*/ 35 w 54"/>
                <a:gd name="T33" fmla="*/ 13 h 62"/>
                <a:gd name="T34" fmla="*/ 36 w 54"/>
                <a:gd name="T35" fmla="*/ 23 h 62"/>
                <a:gd name="T36" fmla="*/ 36 w 54"/>
                <a:gd name="T37" fmla="*/ 27 h 62"/>
                <a:gd name="T38" fmla="*/ 9 w 54"/>
                <a:gd name="T39" fmla="*/ 33 h 62"/>
                <a:gd name="T40" fmla="*/ 0 w 54"/>
                <a:gd name="T41" fmla="*/ 47 h 62"/>
                <a:gd name="T42" fmla="*/ 2 w 54"/>
                <a:gd name="T43" fmla="*/ 54 h 62"/>
                <a:gd name="T44" fmla="*/ 7 w 54"/>
                <a:gd name="T45" fmla="*/ 60 h 62"/>
                <a:gd name="T46" fmla="*/ 16 w 54"/>
                <a:gd name="T47" fmla="*/ 62 h 62"/>
                <a:gd name="T48" fmla="*/ 26 w 54"/>
                <a:gd name="T49" fmla="*/ 59 h 62"/>
                <a:gd name="T50" fmla="*/ 36 w 54"/>
                <a:gd name="T51" fmla="*/ 51 h 62"/>
                <a:gd name="T52" fmla="*/ 37 w 54"/>
                <a:gd name="T53" fmla="*/ 52 h 62"/>
                <a:gd name="T54" fmla="*/ 37 w 54"/>
                <a:gd name="T55" fmla="*/ 61 h 62"/>
                <a:gd name="T56" fmla="*/ 54 w 54"/>
                <a:gd name="T57" fmla="*/ 61 h 62"/>
                <a:gd name="T58" fmla="*/ 54 w 54"/>
                <a:gd name="T59" fmla="*/ 57 h 62"/>
                <a:gd name="T60" fmla="*/ 50 w 54"/>
                <a:gd name="T61" fmla="*/ 56 h 62"/>
                <a:gd name="T62" fmla="*/ 48 w 54"/>
                <a:gd name="T63" fmla="*/ 54 h 62"/>
                <a:gd name="T64" fmla="*/ 36 w 54"/>
                <a:gd name="T65" fmla="*/ 41 h 62"/>
                <a:gd name="T66" fmla="*/ 34 w 54"/>
                <a:gd name="T67" fmla="*/ 47 h 62"/>
                <a:gd name="T68" fmla="*/ 29 w 54"/>
                <a:gd name="T69" fmla="*/ 52 h 62"/>
                <a:gd name="T70" fmla="*/ 21 w 54"/>
                <a:gd name="T71" fmla="*/ 54 h 62"/>
                <a:gd name="T72" fmla="*/ 16 w 54"/>
                <a:gd name="T73" fmla="*/ 54 h 62"/>
                <a:gd name="T74" fmla="*/ 12 w 54"/>
                <a:gd name="T75" fmla="*/ 51 h 62"/>
                <a:gd name="T76" fmla="*/ 11 w 54"/>
                <a:gd name="T77" fmla="*/ 45 h 62"/>
                <a:gd name="T78" fmla="*/ 17 w 54"/>
                <a:gd name="T79" fmla="*/ 35 h 62"/>
                <a:gd name="T80" fmla="*/ 36 w 54"/>
                <a:gd name="T81" fmla="*/ 32 h 62"/>
                <a:gd name="T82" fmla="*/ 36 w 54"/>
                <a:gd name="T83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2">
                  <a:moveTo>
                    <a:pt x="48" y="54"/>
                  </a:moveTo>
                  <a:cubicBezTo>
                    <a:pt x="48" y="54"/>
                    <a:pt x="47" y="53"/>
                    <a:pt x="47" y="52"/>
                  </a:cubicBezTo>
                  <a:cubicBezTo>
                    <a:pt x="47" y="51"/>
                    <a:pt x="47" y="50"/>
                    <a:pt x="47" y="48"/>
                  </a:cubicBezTo>
                  <a:cubicBezTo>
                    <a:pt x="47" y="47"/>
                    <a:pt x="47" y="45"/>
                    <a:pt x="47" y="4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14"/>
                    <a:pt x="46" y="10"/>
                    <a:pt x="45" y="8"/>
                  </a:cubicBezTo>
                  <a:cubicBezTo>
                    <a:pt x="43" y="5"/>
                    <a:pt x="42" y="3"/>
                    <a:pt x="39" y="2"/>
                  </a:cubicBezTo>
                  <a:cubicBezTo>
                    <a:pt x="37" y="0"/>
                    <a:pt x="33" y="0"/>
                    <a:pt x="29" y="0"/>
                  </a:cubicBezTo>
                  <a:cubicBezTo>
                    <a:pt x="26" y="0"/>
                    <a:pt x="24" y="0"/>
                    <a:pt x="21" y="0"/>
                  </a:cubicBezTo>
                  <a:cubicBezTo>
                    <a:pt x="18" y="1"/>
                    <a:pt x="16" y="2"/>
                    <a:pt x="13" y="3"/>
                  </a:cubicBezTo>
                  <a:cubicBezTo>
                    <a:pt x="10" y="4"/>
                    <a:pt x="7" y="5"/>
                    <a:pt x="3" y="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2"/>
                    <a:pt x="14" y="10"/>
                    <a:pt x="16" y="8"/>
                  </a:cubicBezTo>
                  <a:cubicBezTo>
                    <a:pt x="18" y="6"/>
                    <a:pt x="20" y="5"/>
                    <a:pt x="24" y="5"/>
                  </a:cubicBezTo>
                  <a:cubicBezTo>
                    <a:pt x="27" y="5"/>
                    <a:pt x="29" y="6"/>
                    <a:pt x="31" y="7"/>
                  </a:cubicBezTo>
                  <a:cubicBezTo>
                    <a:pt x="33" y="8"/>
                    <a:pt x="34" y="10"/>
                    <a:pt x="35" y="13"/>
                  </a:cubicBezTo>
                  <a:cubicBezTo>
                    <a:pt x="36" y="15"/>
                    <a:pt x="36" y="18"/>
                    <a:pt x="36" y="23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4" y="27"/>
                    <a:pt x="15" y="29"/>
                    <a:pt x="9" y="33"/>
                  </a:cubicBezTo>
                  <a:cubicBezTo>
                    <a:pt x="3" y="36"/>
                    <a:pt x="0" y="41"/>
                    <a:pt x="0" y="47"/>
                  </a:cubicBezTo>
                  <a:cubicBezTo>
                    <a:pt x="0" y="50"/>
                    <a:pt x="0" y="52"/>
                    <a:pt x="2" y="54"/>
                  </a:cubicBezTo>
                  <a:cubicBezTo>
                    <a:pt x="3" y="57"/>
                    <a:pt x="5" y="58"/>
                    <a:pt x="7" y="60"/>
                  </a:cubicBezTo>
                  <a:cubicBezTo>
                    <a:pt x="10" y="61"/>
                    <a:pt x="12" y="62"/>
                    <a:pt x="16" y="62"/>
                  </a:cubicBezTo>
                  <a:cubicBezTo>
                    <a:pt x="19" y="62"/>
                    <a:pt x="23" y="61"/>
                    <a:pt x="26" y="59"/>
                  </a:cubicBezTo>
                  <a:cubicBezTo>
                    <a:pt x="29" y="58"/>
                    <a:pt x="32" y="55"/>
                    <a:pt x="36" y="51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2" y="57"/>
                    <a:pt x="51" y="56"/>
                    <a:pt x="50" y="56"/>
                  </a:cubicBezTo>
                  <a:cubicBezTo>
                    <a:pt x="49" y="56"/>
                    <a:pt x="48" y="55"/>
                    <a:pt x="48" y="54"/>
                  </a:cubicBezTo>
                  <a:close/>
                  <a:moveTo>
                    <a:pt x="36" y="41"/>
                  </a:moveTo>
                  <a:cubicBezTo>
                    <a:pt x="36" y="43"/>
                    <a:pt x="35" y="45"/>
                    <a:pt x="34" y="47"/>
                  </a:cubicBezTo>
                  <a:cubicBezTo>
                    <a:pt x="33" y="49"/>
                    <a:pt x="31" y="51"/>
                    <a:pt x="29" y="52"/>
                  </a:cubicBezTo>
                  <a:cubicBezTo>
                    <a:pt x="26" y="54"/>
                    <a:pt x="24" y="54"/>
                    <a:pt x="21" y="54"/>
                  </a:cubicBezTo>
                  <a:cubicBezTo>
                    <a:pt x="19" y="54"/>
                    <a:pt x="17" y="54"/>
                    <a:pt x="16" y="54"/>
                  </a:cubicBezTo>
                  <a:cubicBezTo>
                    <a:pt x="14" y="53"/>
                    <a:pt x="13" y="52"/>
                    <a:pt x="12" y="51"/>
                  </a:cubicBezTo>
                  <a:cubicBezTo>
                    <a:pt x="11" y="49"/>
                    <a:pt x="11" y="48"/>
                    <a:pt x="11" y="45"/>
                  </a:cubicBezTo>
                  <a:cubicBezTo>
                    <a:pt x="11" y="41"/>
                    <a:pt x="13" y="38"/>
                    <a:pt x="17" y="35"/>
                  </a:cubicBezTo>
                  <a:cubicBezTo>
                    <a:pt x="21" y="33"/>
                    <a:pt x="27" y="32"/>
                    <a:pt x="36" y="32"/>
                  </a:cubicBezTo>
                  <a:lnTo>
                    <a:pt x="36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5" name="任意多边形: 形状 344">
              <a:extLst>
                <a:ext uri="{FF2B5EF4-FFF2-40B4-BE49-F238E27FC236}">
                  <a16:creationId xmlns:a16="http://schemas.microsoft.com/office/drawing/2014/main" id="{FF8962FD-875B-4962-B7A5-8E1BD6E19A45}"/>
                </a:ext>
              </a:extLst>
            </p:cNvPr>
            <p:cNvSpPr/>
            <p:nvPr/>
          </p:nvSpPr>
          <p:spPr bwMode="auto">
            <a:xfrm>
              <a:off x="10870538" y="855697"/>
              <a:ext cx="60269" cy="60269"/>
            </a:xfrm>
            <a:custGeom>
              <a:avLst/>
              <a:gdLst>
                <a:gd name="T0" fmla="*/ 56 w 62"/>
                <a:gd name="T1" fmla="*/ 54 h 61"/>
                <a:gd name="T2" fmla="*/ 55 w 62"/>
                <a:gd name="T3" fmla="*/ 51 h 61"/>
                <a:gd name="T4" fmla="*/ 55 w 62"/>
                <a:gd name="T5" fmla="*/ 45 h 61"/>
                <a:gd name="T6" fmla="*/ 55 w 62"/>
                <a:gd name="T7" fmla="*/ 21 h 61"/>
                <a:gd name="T8" fmla="*/ 54 w 62"/>
                <a:gd name="T9" fmla="*/ 13 h 61"/>
                <a:gd name="T10" fmla="*/ 53 w 62"/>
                <a:gd name="T11" fmla="*/ 7 h 61"/>
                <a:gd name="T12" fmla="*/ 49 w 62"/>
                <a:gd name="T13" fmla="*/ 3 h 61"/>
                <a:gd name="T14" fmla="*/ 44 w 62"/>
                <a:gd name="T15" fmla="*/ 0 h 61"/>
                <a:gd name="T16" fmla="*/ 38 w 62"/>
                <a:gd name="T17" fmla="*/ 0 h 61"/>
                <a:gd name="T18" fmla="*/ 32 w 62"/>
                <a:gd name="T19" fmla="*/ 1 h 61"/>
                <a:gd name="T20" fmla="*/ 27 w 62"/>
                <a:gd name="T21" fmla="*/ 4 h 61"/>
                <a:gd name="T22" fmla="*/ 19 w 62"/>
                <a:gd name="T23" fmla="*/ 11 h 61"/>
                <a:gd name="T24" fmla="*/ 18 w 62"/>
                <a:gd name="T25" fmla="*/ 10 h 61"/>
                <a:gd name="T26" fmla="*/ 19 w 62"/>
                <a:gd name="T27" fmla="*/ 0 h 61"/>
                <a:gd name="T28" fmla="*/ 15 w 62"/>
                <a:gd name="T29" fmla="*/ 0 h 61"/>
                <a:gd name="T30" fmla="*/ 0 w 62"/>
                <a:gd name="T31" fmla="*/ 1 h 61"/>
                <a:gd name="T32" fmla="*/ 0 w 62"/>
                <a:gd name="T33" fmla="*/ 4 h 61"/>
                <a:gd name="T34" fmla="*/ 5 w 62"/>
                <a:gd name="T35" fmla="*/ 5 h 61"/>
                <a:gd name="T36" fmla="*/ 7 w 62"/>
                <a:gd name="T37" fmla="*/ 7 h 61"/>
                <a:gd name="T38" fmla="*/ 8 w 62"/>
                <a:gd name="T39" fmla="*/ 11 h 61"/>
                <a:gd name="T40" fmla="*/ 8 w 62"/>
                <a:gd name="T41" fmla="*/ 18 h 61"/>
                <a:gd name="T42" fmla="*/ 8 w 62"/>
                <a:gd name="T43" fmla="*/ 45 h 61"/>
                <a:gd name="T44" fmla="*/ 8 w 62"/>
                <a:gd name="T45" fmla="*/ 52 h 61"/>
                <a:gd name="T46" fmla="*/ 6 w 62"/>
                <a:gd name="T47" fmla="*/ 55 h 61"/>
                <a:gd name="T48" fmla="*/ 5 w 62"/>
                <a:gd name="T49" fmla="*/ 56 h 61"/>
                <a:gd name="T50" fmla="*/ 1 w 62"/>
                <a:gd name="T51" fmla="*/ 57 h 61"/>
                <a:gd name="T52" fmla="*/ 1 w 62"/>
                <a:gd name="T53" fmla="*/ 61 h 61"/>
                <a:gd name="T54" fmla="*/ 26 w 62"/>
                <a:gd name="T55" fmla="*/ 61 h 61"/>
                <a:gd name="T56" fmla="*/ 26 w 62"/>
                <a:gd name="T57" fmla="*/ 57 h 61"/>
                <a:gd name="T58" fmla="*/ 21 w 62"/>
                <a:gd name="T59" fmla="*/ 56 h 61"/>
                <a:gd name="T60" fmla="*/ 19 w 62"/>
                <a:gd name="T61" fmla="*/ 52 h 61"/>
                <a:gd name="T62" fmla="*/ 19 w 62"/>
                <a:gd name="T63" fmla="*/ 45 h 61"/>
                <a:gd name="T64" fmla="*/ 19 w 62"/>
                <a:gd name="T65" fmla="*/ 22 h 61"/>
                <a:gd name="T66" fmla="*/ 20 w 62"/>
                <a:gd name="T67" fmla="*/ 16 h 61"/>
                <a:gd name="T68" fmla="*/ 24 w 62"/>
                <a:gd name="T69" fmla="*/ 12 h 61"/>
                <a:gd name="T70" fmla="*/ 29 w 62"/>
                <a:gd name="T71" fmla="*/ 8 h 61"/>
                <a:gd name="T72" fmla="*/ 33 w 62"/>
                <a:gd name="T73" fmla="*/ 7 h 61"/>
                <a:gd name="T74" fmla="*/ 37 w 62"/>
                <a:gd name="T75" fmla="*/ 8 h 61"/>
                <a:gd name="T76" fmla="*/ 40 w 62"/>
                <a:gd name="T77" fmla="*/ 9 h 61"/>
                <a:gd name="T78" fmla="*/ 42 w 62"/>
                <a:gd name="T79" fmla="*/ 11 h 61"/>
                <a:gd name="T80" fmla="*/ 43 w 62"/>
                <a:gd name="T81" fmla="*/ 15 h 61"/>
                <a:gd name="T82" fmla="*/ 44 w 62"/>
                <a:gd name="T83" fmla="*/ 21 h 61"/>
                <a:gd name="T84" fmla="*/ 44 w 62"/>
                <a:gd name="T85" fmla="*/ 29 h 61"/>
                <a:gd name="T86" fmla="*/ 44 w 62"/>
                <a:gd name="T87" fmla="*/ 45 h 61"/>
                <a:gd name="T88" fmla="*/ 44 w 62"/>
                <a:gd name="T89" fmla="*/ 51 h 61"/>
                <a:gd name="T90" fmla="*/ 43 w 62"/>
                <a:gd name="T91" fmla="*/ 55 h 61"/>
                <a:gd name="T92" fmla="*/ 41 w 62"/>
                <a:gd name="T93" fmla="*/ 56 h 61"/>
                <a:gd name="T94" fmla="*/ 38 w 62"/>
                <a:gd name="T95" fmla="*/ 57 h 61"/>
                <a:gd name="T96" fmla="*/ 38 w 62"/>
                <a:gd name="T97" fmla="*/ 61 h 61"/>
                <a:gd name="T98" fmla="*/ 62 w 62"/>
                <a:gd name="T99" fmla="*/ 61 h 61"/>
                <a:gd name="T100" fmla="*/ 62 w 62"/>
                <a:gd name="T101" fmla="*/ 57 h 61"/>
                <a:gd name="T102" fmla="*/ 58 w 62"/>
                <a:gd name="T103" fmla="*/ 56 h 61"/>
                <a:gd name="T104" fmla="*/ 56 w 62"/>
                <a:gd name="T10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56" y="54"/>
                  </a:moveTo>
                  <a:cubicBezTo>
                    <a:pt x="56" y="53"/>
                    <a:pt x="56" y="52"/>
                    <a:pt x="55" y="51"/>
                  </a:cubicBezTo>
                  <a:cubicBezTo>
                    <a:pt x="55" y="50"/>
                    <a:pt x="55" y="48"/>
                    <a:pt x="55" y="45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8"/>
                    <a:pt x="55" y="15"/>
                    <a:pt x="54" y="13"/>
                  </a:cubicBezTo>
                  <a:cubicBezTo>
                    <a:pt x="54" y="10"/>
                    <a:pt x="53" y="9"/>
                    <a:pt x="53" y="7"/>
                  </a:cubicBezTo>
                  <a:cubicBezTo>
                    <a:pt x="52" y="5"/>
                    <a:pt x="51" y="4"/>
                    <a:pt x="49" y="3"/>
                  </a:cubicBezTo>
                  <a:cubicBezTo>
                    <a:pt x="48" y="2"/>
                    <a:pt x="46" y="1"/>
                    <a:pt x="44" y="0"/>
                  </a:cubicBezTo>
                  <a:cubicBezTo>
                    <a:pt x="43" y="0"/>
                    <a:pt x="41" y="0"/>
                    <a:pt x="38" y="0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30" y="2"/>
                    <a:pt x="28" y="3"/>
                    <a:pt x="27" y="4"/>
                  </a:cubicBezTo>
                  <a:cubicBezTo>
                    <a:pt x="25" y="5"/>
                    <a:pt x="22" y="7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5"/>
                    <a:pt x="5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8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8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5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20" y="55"/>
                    <a:pt x="20" y="54"/>
                    <a:pt x="19" y="52"/>
                  </a:cubicBezTo>
                  <a:cubicBezTo>
                    <a:pt x="19" y="51"/>
                    <a:pt x="19" y="48"/>
                    <a:pt x="19" y="4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0"/>
                    <a:pt x="19" y="18"/>
                    <a:pt x="20" y="16"/>
                  </a:cubicBezTo>
                  <a:cubicBezTo>
                    <a:pt x="21" y="15"/>
                    <a:pt x="22" y="13"/>
                    <a:pt x="24" y="12"/>
                  </a:cubicBezTo>
                  <a:cubicBezTo>
                    <a:pt x="26" y="10"/>
                    <a:pt x="27" y="9"/>
                    <a:pt x="29" y="8"/>
                  </a:cubicBezTo>
                  <a:cubicBezTo>
                    <a:pt x="30" y="8"/>
                    <a:pt x="32" y="7"/>
                    <a:pt x="33" y="7"/>
                  </a:cubicBezTo>
                  <a:cubicBezTo>
                    <a:pt x="35" y="7"/>
                    <a:pt x="36" y="7"/>
                    <a:pt x="37" y="8"/>
                  </a:cubicBezTo>
                  <a:cubicBezTo>
                    <a:pt x="38" y="8"/>
                    <a:pt x="39" y="9"/>
                    <a:pt x="40" y="9"/>
                  </a:cubicBezTo>
                  <a:cubicBezTo>
                    <a:pt x="41" y="10"/>
                    <a:pt x="41" y="11"/>
                    <a:pt x="42" y="11"/>
                  </a:cubicBezTo>
                  <a:cubicBezTo>
                    <a:pt x="42" y="12"/>
                    <a:pt x="43" y="13"/>
                    <a:pt x="43" y="15"/>
                  </a:cubicBezTo>
                  <a:cubicBezTo>
                    <a:pt x="44" y="16"/>
                    <a:pt x="44" y="18"/>
                    <a:pt x="44" y="21"/>
                  </a:cubicBezTo>
                  <a:cubicBezTo>
                    <a:pt x="44" y="23"/>
                    <a:pt x="44" y="26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8"/>
                    <a:pt x="44" y="50"/>
                    <a:pt x="44" y="51"/>
                  </a:cubicBezTo>
                  <a:cubicBezTo>
                    <a:pt x="44" y="53"/>
                    <a:pt x="43" y="54"/>
                    <a:pt x="43" y="55"/>
                  </a:cubicBezTo>
                  <a:cubicBezTo>
                    <a:pt x="42" y="55"/>
                    <a:pt x="42" y="56"/>
                    <a:pt x="41" y="56"/>
                  </a:cubicBezTo>
                  <a:cubicBezTo>
                    <a:pt x="40" y="57"/>
                    <a:pt x="39" y="57"/>
                    <a:pt x="38" y="57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0" y="57"/>
                    <a:pt x="59" y="56"/>
                    <a:pt x="58" y="56"/>
                  </a:cubicBezTo>
                  <a:cubicBezTo>
                    <a:pt x="57" y="55"/>
                    <a:pt x="57" y="55"/>
                    <a:pt x="56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6" name="任意多边形: 形状 345">
              <a:extLst>
                <a:ext uri="{FF2B5EF4-FFF2-40B4-BE49-F238E27FC236}">
                  <a16:creationId xmlns:a16="http://schemas.microsoft.com/office/drawing/2014/main" id="{DDA3F183-CC11-4F3F-A245-BD3FD972FE20}"/>
                </a:ext>
              </a:extLst>
            </p:cNvPr>
            <p:cNvSpPr/>
            <p:nvPr/>
          </p:nvSpPr>
          <p:spPr bwMode="auto">
            <a:xfrm>
              <a:off x="10939417" y="855697"/>
              <a:ext cx="56579" cy="87329"/>
            </a:xfrm>
            <a:custGeom>
              <a:avLst/>
              <a:gdLst>
                <a:gd name="T0" fmla="*/ 17 w 58"/>
                <a:gd name="T1" fmla="*/ 1 h 88"/>
                <a:gd name="T2" fmla="*/ 5 w 58"/>
                <a:gd name="T3" fmla="*/ 11 h 88"/>
                <a:gd name="T4" fmla="*/ 6 w 58"/>
                <a:gd name="T5" fmla="*/ 31 h 88"/>
                <a:gd name="T6" fmla="*/ 5 w 58"/>
                <a:gd name="T7" fmla="*/ 45 h 88"/>
                <a:gd name="T8" fmla="*/ 5 w 58"/>
                <a:gd name="T9" fmla="*/ 57 h 88"/>
                <a:gd name="T10" fmla="*/ 2 w 58"/>
                <a:gd name="T11" fmla="*/ 66 h 88"/>
                <a:gd name="T12" fmla="*/ 2 w 58"/>
                <a:gd name="T13" fmla="*/ 81 h 88"/>
                <a:gd name="T14" fmla="*/ 16 w 58"/>
                <a:gd name="T15" fmla="*/ 88 h 88"/>
                <a:gd name="T16" fmla="*/ 43 w 58"/>
                <a:gd name="T17" fmla="*/ 86 h 88"/>
                <a:gd name="T18" fmla="*/ 56 w 58"/>
                <a:gd name="T19" fmla="*/ 68 h 88"/>
                <a:gd name="T20" fmla="*/ 48 w 58"/>
                <a:gd name="T21" fmla="*/ 55 h 88"/>
                <a:gd name="T22" fmla="*/ 22 w 58"/>
                <a:gd name="T23" fmla="*/ 53 h 88"/>
                <a:gd name="T24" fmla="*/ 13 w 58"/>
                <a:gd name="T25" fmla="*/ 50 h 88"/>
                <a:gd name="T26" fmla="*/ 17 w 58"/>
                <a:gd name="T27" fmla="*/ 40 h 88"/>
                <a:gd name="T28" fmla="*/ 44 w 58"/>
                <a:gd name="T29" fmla="*/ 36 h 88"/>
                <a:gd name="T30" fmla="*/ 49 w 58"/>
                <a:gd name="T31" fmla="*/ 13 h 88"/>
                <a:gd name="T32" fmla="*/ 46 w 58"/>
                <a:gd name="T33" fmla="*/ 7 h 88"/>
                <a:gd name="T34" fmla="*/ 58 w 58"/>
                <a:gd name="T35" fmla="*/ 1 h 88"/>
                <a:gd name="T36" fmla="*/ 27 w 58"/>
                <a:gd name="T37" fmla="*/ 0 h 88"/>
                <a:gd name="T38" fmla="*/ 25 w 58"/>
                <a:gd name="T39" fmla="*/ 62 h 88"/>
                <a:gd name="T40" fmla="*/ 40 w 58"/>
                <a:gd name="T41" fmla="*/ 63 h 88"/>
                <a:gd name="T42" fmla="*/ 45 w 58"/>
                <a:gd name="T43" fmla="*/ 68 h 88"/>
                <a:gd name="T44" fmla="*/ 44 w 58"/>
                <a:gd name="T45" fmla="*/ 78 h 88"/>
                <a:gd name="T46" fmla="*/ 28 w 58"/>
                <a:gd name="T47" fmla="*/ 84 h 88"/>
                <a:gd name="T48" fmla="*/ 10 w 58"/>
                <a:gd name="T49" fmla="*/ 73 h 88"/>
                <a:gd name="T50" fmla="*/ 16 w 58"/>
                <a:gd name="T51" fmla="*/ 62 h 88"/>
                <a:gd name="T52" fmla="*/ 38 w 58"/>
                <a:gd name="T53" fmla="*/ 27 h 88"/>
                <a:gd name="T54" fmla="*/ 32 w 58"/>
                <a:gd name="T55" fmla="*/ 35 h 88"/>
                <a:gd name="T56" fmla="*/ 18 w 58"/>
                <a:gd name="T57" fmla="*/ 32 h 88"/>
                <a:gd name="T58" fmla="*/ 18 w 58"/>
                <a:gd name="T59" fmla="*/ 8 h 88"/>
                <a:gd name="T60" fmla="*/ 33 w 58"/>
                <a:gd name="T61" fmla="*/ 6 h 88"/>
                <a:gd name="T62" fmla="*/ 39 w 58"/>
                <a:gd name="T63" fmla="*/ 2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88">
                  <a:moveTo>
                    <a:pt x="27" y="0"/>
                  </a:moveTo>
                  <a:cubicBezTo>
                    <a:pt x="23" y="0"/>
                    <a:pt x="20" y="0"/>
                    <a:pt x="17" y="1"/>
                  </a:cubicBezTo>
                  <a:cubicBezTo>
                    <a:pt x="15" y="2"/>
                    <a:pt x="12" y="3"/>
                    <a:pt x="10" y="5"/>
                  </a:cubicBezTo>
                  <a:cubicBezTo>
                    <a:pt x="8" y="7"/>
                    <a:pt x="6" y="9"/>
                    <a:pt x="5" y="11"/>
                  </a:cubicBezTo>
                  <a:cubicBezTo>
                    <a:pt x="4" y="14"/>
                    <a:pt x="3" y="17"/>
                    <a:pt x="3" y="21"/>
                  </a:cubicBezTo>
                  <a:cubicBezTo>
                    <a:pt x="3" y="25"/>
                    <a:pt x="4" y="28"/>
                    <a:pt x="6" y="31"/>
                  </a:cubicBezTo>
                  <a:cubicBezTo>
                    <a:pt x="7" y="34"/>
                    <a:pt x="9" y="36"/>
                    <a:pt x="12" y="38"/>
                  </a:cubicBezTo>
                  <a:cubicBezTo>
                    <a:pt x="9" y="41"/>
                    <a:pt x="7" y="43"/>
                    <a:pt x="5" y="45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3" y="54"/>
                    <a:pt x="4" y="55"/>
                    <a:pt x="5" y="57"/>
                  </a:cubicBezTo>
                  <a:cubicBezTo>
                    <a:pt x="6" y="58"/>
                    <a:pt x="8" y="60"/>
                    <a:pt x="10" y="60"/>
                  </a:cubicBezTo>
                  <a:cubicBezTo>
                    <a:pt x="7" y="62"/>
                    <a:pt x="4" y="64"/>
                    <a:pt x="2" y="66"/>
                  </a:cubicBezTo>
                  <a:cubicBezTo>
                    <a:pt x="1" y="68"/>
                    <a:pt x="0" y="71"/>
                    <a:pt x="0" y="73"/>
                  </a:cubicBezTo>
                  <a:cubicBezTo>
                    <a:pt x="0" y="76"/>
                    <a:pt x="0" y="79"/>
                    <a:pt x="2" y="81"/>
                  </a:cubicBezTo>
                  <a:cubicBezTo>
                    <a:pt x="3" y="82"/>
                    <a:pt x="5" y="84"/>
                    <a:pt x="7" y="85"/>
                  </a:cubicBezTo>
                  <a:cubicBezTo>
                    <a:pt x="10" y="86"/>
                    <a:pt x="13" y="87"/>
                    <a:pt x="16" y="88"/>
                  </a:cubicBezTo>
                  <a:cubicBezTo>
                    <a:pt x="20" y="88"/>
                    <a:pt x="24" y="88"/>
                    <a:pt x="28" y="88"/>
                  </a:cubicBezTo>
                  <a:cubicBezTo>
                    <a:pt x="34" y="88"/>
                    <a:pt x="39" y="88"/>
                    <a:pt x="43" y="86"/>
                  </a:cubicBezTo>
                  <a:cubicBezTo>
                    <a:pt x="47" y="84"/>
                    <a:pt x="50" y="82"/>
                    <a:pt x="53" y="79"/>
                  </a:cubicBezTo>
                  <a:cubicBezTo>
                    <a:pt x="55" y="76"/>
                    <a:pt x="56" y="72"/>
                    <a:pt x="56" y="68"/>
                  </a:cubicBezTo>
                  <a:cubicBezTo>
                    <a:pt x="56" y="65"/>
                    <a:pt x="55" y="62"/>
                    <a:pt x="54" y="60"/>
                  </a:cubicBezTo>
                  <a:cubicBezTo>
                    <a:pt x="53" y="58"/>
                    <a:pt x="51" y="56"/>
                    <a:pt x="48" y="55"/>
                  </a:cubicBezTo>
                  <a:cubicBezTo>
                    <a:pt x="45" y="53"/>
                    <a:pt x="42" y="53"/>
                    <a:pt x="37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0" y="53"/>
                    <a:pt x="17" y="52"/>
                    <a:pt x="16" y="52"/>
                  </a:cubicBezTo>
                  <a:cubicBezTo>
                    <a:pt x="15" y="52"/>
                    <a:pt x="14" y="51"/>
                    <a:pt x="13" y="50"/>
                  </a:cubicBezTo>
                  <a:cubicBezTo>
                    <a:pt x="12" y="50"/>
                    <a:pt x="12" y="48"/>
                    <a:pt x="12" y="47"/>
                  </a:cubicBezTo>
                  <a:cubicBezTo>
                    <a:pt x="12" y="45"/>
                    <a:pt x="14" y="42"/>
                    <a:pt x="17" y="40"/>
                  </a:cubicBezTo>
                  <a:cubicBezTo>
                    <a:pt x="19" y="41"/>
                    <a:pt x="22" y="41"/>
                    <a:pt x="26" y="41"/>
                  </a:cubicBezTo>
                  <a:cubicBezTo>
                    <a:pt x="34" y="41"/>
                    <a:pt x="39" y="39"/>
                    <a:pt x="44" y="36"/>
                  </a:cubicBezTo>
                  <a:cubicBezTo>
                    <a:pt x="48" y="32"/>
                    <a:pt x="50" y="27"/>
                    <a:pt x="50" y="20"/>
                  </a:cubicBezTo>
                  <a:cubicBezTo>
                    <a:pt x="50" y="17"/>
                    <a:pt x="50" y="15"/>
                    <a:pt x="49" y="13"/>
                  </a:cubicBezTo>
                  <a:cubicBezTo>
                    <a:pt x="48" y="10"/>
                    <a:pt x="47" y="9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3" y="0"/>
                    <a:pt x="30" y="0"/>
                    <a:pt x="27" y="0"/>
                  </a:cubicBezTo>
                  <a:close/>
                  <a:moveTo>
                    <a:pt x="16" y="62"/>
                  </a:moveTo>
                  <a:cubicBezTo>
                    <a:pt x="19" y="62"/>
                    <a:pt x="22" y="62"/>
                    <a:pt x="25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7" y="62"/>
                    <a:pt x="39" y="62"/>
                    <a:pt x="40" y="63"/>
                  </a:cubicBezTo>
                  <a:cubicBezTo>
                    <a:pt x="42" y="63"/>
                    <a:pt x="43" y="64"/>
                    <a:pt x="44" y="65"/>
                  </a:cubicBezTo>
                  <a:cubicBezTo>
                    <a:pt x="44" y="66"/>
                    <a:pt x="45" y="67"/>
                    <a:pt x="45" y="68"/>
                  </a:cubicBezTo>
                  <a:cubicBezTo>
                    <a:pt x="46" y="69"/>
                    <a:pt x="46" y="70"/>
                    <a:pt x="46" y="71"/>
                  </a:cubicBezTo>
                  <a:cubicBezTo>
                    <a:pt x="46" y="74"/>
                    <a:pt x="45" y="76"/>
                    <a:pt x="44" y="78"/>
                  </a:cubicBezTo>
                  <a:cubicBezTo>
                    <a:pt x="42" y="80"/>
                    <a:pt x="40" y="81"/>
                    <a:pt x="37" y="82"/>
                  </a:cubicBezTo>
                  <a:cubicBezTo>
                    <a:pt x="35" y="83"/>
                    <a:pt x="32" y="84"/>
                    <a:pt x="28" y="84"/>
                  </a:cubicBezTo>
                  <a:cubicBezTo>
                    <a:pt x="22" y="84"/>
                    <a:pt x="17" y="83"/>
                    <a:pt x="14" y="81"/>
                  </a:cubicBezTo>
                  <a:cubicBezTo>
                    <a:pt x="11" y="79"/>
                    <a:pt x="10" y="76"/>
                    <a:pt x="10" y="73"/>
                  </a:cubicBezTo>
                  <a:cubicBezTo>
                    <a:pt x="10" y="70"/>
                    <a:pt x="10" y="68"/>
                    <a:pt x="11" y="67"/>
                  </a:cubicBezTo>
                  <a:cubicBezTo>
                    <a:pt x="12" y="65"/>
                    <a:pt x="14" y="63"/>
                    <a:pt x="16" y="62"/>
                  </a:cubicBezTo>
                  <a:close/>
                  <a:moveTo>
                    <a:pt x="39" y="21"/>
                  </a:moveTo>
                  <a:cubicBezTo>
                    <a:pt x="39" y="23"/>
                    <a:pt x="38" y="25"/>
                    <a:pt x="38" y="27"/>
                  </a:cubicBezTo>
                  <a:cubicBezTo>
                    <a:pt x="38" y="28"/>
                    <a:pt x="37" y="30"/>
                    <a:pt x="36" y="31"/>
                  </a:cubicBezTo>
                  <a:cubicBezTo>
                    <a:pt x="35" y="33"/>
                    <a:pt x="34" y="34"/>
                    <a:pt x="32" y="35"/>
                  </a:cubicBezTo>
                  <a:cubicBezTo>
                    <a:pt x="31" y="36"/>
                    <a:pt x="29" y="36"/>
                    <a:pt x="27" y="36"/>
                  </a:cubicBezTo>
                  <a:cubicBezTo>
                    <a:pt x="23" y="36"/>
                    <a:pt x="20" y="35"/>
                    <a:pt x="18" y="32"/>
                  </a:cubicBezTo>
                  <a:cubicBezTo>
                    <a:pt x="16" y="29"/>
                    <a:pt x="14" y="25"/>
                    <a:pt x="14" y="20"/>
                  </a:cubicBezTo>
                  <a:cubicBezTo>
                    <a:pt x="14" y="15"/>
                    <a:pt x="16" y="11"/>
                    <a:pt x="18" y="8"/>
                  </a:cubicBezTo>
                  <a:cubicBezTo>
                    <a:pt x="20" y="6"/>
                    <a:pt x="23" y="4"/>
                    <a:pt x="27" y="4"/>
                  </a:cubicBezTo>
                  <a:cubicBezTo>
                    <a:pt x="29" y="4"/>
                    <a:pt x="31" y="5"/>
                    <a:pt x="33" y="6"/>
                  </a:cubicBezTo>
                  <a:cubicBezTo>
                    <a:pt x="35" y="7"/>
                    <a:pt x="36" y="9"/>
                    <a:pt x="37" y="12"/>
                  </a:cubicBezTo>
                  <a:cubicBezTo>
                    <a:pt x="38" y="14"/>
                    <a:pt x="39" y="17"/>
                    <a:pt x="3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7" name="任意多边形: 形状 346">
              <a:extLst>
                <a:ext uri="{FF2B5EF4-FFF2-40B4-BE49-F238E27FC236}">
                  <a16:creationId xmlns:a16="http://schemas.microsoft.com/office/drawing/2014/main" id="{192AF0E8-90B6-45EF-B862-941CA69E70B0}"/>
                </a:ext>
              </a:extLst>
            </p:cNvPr>
            <p:cNvSpPr/>
            <p:nvPr/>
          </p:nvSpPr>
          <p:spPr bwMode="auto">
            <a:xfrm>
              <a:off x="11062686" y="830687"/>
              <a:ext cx="69699" cy="86509"/>
            </a:xfrm>
            <a:custGeom>
              <a:avLst/>
              <a:gdLst>
                <a:gd name="T0" fmla="*/ 47 w 72"/>
                <a:gd name="T1" fmla="*/ 3 h 87"/>
                <a:gd name="T2" fmla="*/ 52 w 72"/>
                <a:gd name="T3" fmla="*/ 5 h 87"/>
                <a:gd name="T4" fmla="*/ 54 w 72"/>
                <a:gd name="T5" fmla="*/ 8 h 87"/>
                <a:gd name="T6" fmla="*/ 54 w 72"/>
                <a:gd name="T7" fmla="*/ 16 h 87"/>
                <a:gd name="T8" fmla="*/ 54 w 72"/>
                <a:gd name="T9" fmla="*/ 55 h 87"/>
                <a:gd name="T10" fmla="*/ 53 w 72"/>
                <a:gd name="T11" fmla="*/ 67 h 87"/>
                <a:gd name="T12" fmla="*/ 50 w 72"/>
                <a:gd name="T13" fmla="*/ 75 h 87"/>
                <a:gd name="T14" fmla="*/ 45 w 72"/>
                <a:gd name="T15" fmla="*/ 79 h 87"/>
                <a:gd name="T16" fmla="*/ 37 w 72"/>
                <a:gd name="T17" fmla="*/ 81 h 87"/>
                <a:gd name="T18" fmla="*/ 29 w 72"/>
                <a:gd name="T19" fmla="*/ 80 h 87"/>
                <a:gd name="T20" fmla="*/ 24 w 72"/>
                <a:gd name="T21" fmla="*/ 77 h 87"/>
                <a:gd name="T22" fmla="*/ 20 w 72"/>
                <a:gd name="T23" fmla="*/ 70 h 87"/>
                <a:gd name="T24" fmla="*/ 19 w 72"/>
                <a:gd name="T25" fmla="*/ 60 h 87"/>
                <a:gd name="T26" fmla="*/ 19 w 72"/>
                <a:gd name="T27" fmla="*/ 16 h 87"/>
                <a:gd name="T28" fmla="*/ 19 w 72"/>
                <a:gd name="T29" fmla="*/ 8 h 87"/>
                <a:gd name="T30" fmla="*/ 21 w 72"/>
                <a:gd name="T31" fmla="*/ 5 h 87"/>
                <a:gd name="T32" fmla="*/ 26 w 72"/>
                <a:gd name="T33" fmla="*/ 3 h 87"/>
                <a:gd name="T34" fmla="*/ 26 w 72"/>
                <a:gd name="T35" fmla="*/ 0 h 87"/>
                <a:gd name="T36" fmla="*/ 0 w 72"/>
                <a:gd name="T37" fmla="*/ 0 h 87"/>
                <a:gd name="T38" fmla="*/ 0 w 72"/>
                <a:gd name="T39" fmla="*/ 3 h 87"/>
                <a:gd name="T40" fmla="*/ 4 w 72"/>
                <a:gd name="T41" fmla="*/ 5 h 87"/>
                <a:gd name="T42" fmla="*/ 6 w 72"/>
                <a:gd name="T43" fmla="*/ 6 h 87"/>
                <a:gd name="T44" fmla="*/ 6 w 72"/>
                <a:gd name="T45" fmla="*/ 9 h 87"/>
                <a:gd name="T46" fmla="*/ 7 w 72"/>
                <a:gd name="T47" fmla="*/ 16 h 87"/>
                <a:gd name="T48" fmla="*/ 7 w 72"/>
                <a:gd name="T49" fmla="*/ 57 h 87"/>
                <a:gd name="T50" fmla="*/ 8 w 72"/>
                <a:gd name="T51" fmla="*/ 70 h 87"/>
                <a:gd name="T52" fmla="*/ 13 w 72"/>
                <a:gd name="T53" fmla="*/ 79 h 87"/>
                <a:gd name="T54" fmla="*/ 22 w 72"/>
                <a:gd name="T55" fmla="*/ 85 h 87"/>
                <a:gd name="T56" fmla="*/ 35 w 72"/>
                <a:gd name="T57" fmla="*/ 87 h 87"/>
                <a:gd name="T58" fmla="*/ 46 w 72"/>
                <a:gd name="T59" fmla="*/ 85 h 87"/>
                <a:gd name="T60" fmla="*/ 54 w 72"/>
                <a:gd name="T61" fmla="*/ 82 h 87"/>
                <a:gd name="T62" fmla="*/ 60 w 72"/>
                <a:gd name="T63" fmla="*/ 76 h 87"/>
                <a:gd name="T64" fmla="*/ 63 w 72"/>
                <a:gd name="T65" fmla="*/ 68 h 87"/>
                <a:gd name="T66" fmla="*/ 64 w 72"/>
                <a:gd name="T67" fmla="*/ 56 h 87"/>
                <a:gd name="T68" fmla="*/ 64 w 72"/>
                <a:gd name="T69" fmla="*/ 16 h 87"/>
                <a:gd name="T70" fmla="*/ 65 w 72"/>
                <a:gd name="T71" fmla="*/ 8 h 87"/>
                <a:gd name="T72" fmla="*/ 67 w 72"/>
                <a:gd name="T73" fmla="*/ 5 h 87"/>
                <a:gd name="T74" fmla="*/ 72 w 72"/>
                <a:gd name="T75" fmla="*/ 3 h 87"/>
                <a:gd name="T76" fmla="*/ 72 w 72"/>
                <a:gd name="T77" fmla="*/ 0 h 87"/>
                <a:gd name="T78" fmla="*/ 47 w 72"/>
                <a:gd name="T79" fmla="*/ 0 h 87"/>
                <a:gd name="T80" fmla="*/ 47 w 72"/>
                <a:gd name="T8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" h="87">
                  <a:moveTo>
                    <a:pt x="47" y="3"/>
                  </a:moveTo>
                  <a:cubicBezTo>
                    <a:pt x="49" y="4"/>
                    <a:pt x="51" y="5"/>
                    <a:pt x="52" y="5"/>
                  </a:cubicBezTo>
                  <a:cubicBezTo>
                    <a:pt x="53" y="6"/>
                    <a:pt x="53" y="7"/>
                    <a:pt x="54" y="8"/>
                  </a:cubicBezTo>
                  <a:cubicBezTo>
                    <a:pt x="54" y="10"/>
                    <a:pt x="54" y="12"/>
                    <a:pt x="54" y="1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60"/>
                    <a:pt x="54" y="64"/>
                    <a:pt x="53" y="67"/>
                  </a:cubicBezTo>
                  <a:cubicBezTo>
                    <a:pt x="53" y="70"/>
                    <a:pt x="52" y="73"/>
                    <a:pt x="50" y="75"/>
                  </a:cubicBezTo>
                  <a:cubicBezTo>
                    <a:pt x="49" y="77"/>
                    <a:pt x="47" y="78"/>
                    <a:pt x="45" y="79"/>
                  </a:cubicBezTo>
                  <a:cubicBezTo>
                    <a:pt x="42" y="81"/>
                    <a:pt x="40" y="81"/>
                    <a:pt x="37" y="81"/>
                  </a:cubicBezTo>
                  <a:cubicBezTo>
                    <a:pt x="34" y="81"/>
                    <a:pt x="31" y="81"/>
                    <a:pt x="29" y="80"/>
                  </a:cubicBezTo>
                  <a:cubicBezTo>
                    <a:pt x="27" y="79"/>
                    <a:pt x="25" y="78"/>
                    <a:pt x="24" y="77"/>
                  </a:cubicBezTo>
                  <a:cubicBezTo>
                    <a:pt x="22" y="75"/>
                    <a:pt x="21" y="73"/>
                    <a:pt x="20" y="70"/>
                  </a:cubicBezTo>
                  <a:cubicBezTo>
                    <a:pt x="19" y="68"/>
                    <a:pt x="19" y="64"/>
                    <a:pt x="19" y="60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2"/>
                    <a:pt x="19" y="10"/>
                    <a:pt x="19" y="8"/>
                  </a:cubicBezTo>
                  <a:cubicBezTo>
                    <a:pt x="20" y="7"/>
                    <a:pt x="20" y="6"/>
                    <a:pt x="21" y="5"/>
                  </a:cubicBezTo>
                  <a:cubicBezTo>
                    <a:pt x="22" y="4"/>
                    <a:pt x="24" y="4"/>
                    <a:pt x="26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5"/>
                    <a:pt x="5" y="6"/>
                    <a:pt x="6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7" y="10"/>
                    <a:pt x="7" y="12"/>
                    <a:pt x="7" y="16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62"/>
                    <a:pt x="7" y="67"/>
                    <a:pt x="8" y="70"/>
                  </a:cubicBezTo>
                  <a:cubicBezTo>
                    <a:pt x="9" y="74"/>
                    <a:pt x="11" y="77"/>
                    <a:pt x="13" y="79"/>
                  </a:cubicBezTo>
                  <a:cubicBezTo>
                    <a:pt x="16" y="82"/>
                    <a:pt x="19" y="84"/>
                    <a:pt x="22" y="85"/>
                  </a:cubicBezTo>
                  <a:cubicBezTo>
                    <a:pt x="26" y="86"/>
                    <a:pt x="30" y="87"/>
                    <a:pt x="35" y="87"/>
                  </a:cubicBezTo>
                  <a:cubicBezTo>
                    <a:pt x="40" y="87"/>
                    <a:pt x="43" y="86"/>
                    <a:pt x="46" y="85"/>
                  </a:cubicBezTo>
                  <a:cubicBezTo>
                    <a:pt x="49" y="84"/>
                    <a:pt x="52" y="83"/>
                    <a:pt x="54" y="82"/>
                  </a:cubicBezTo>
                  <a:cubicBezTo>
                    <a:pt x="56" y="80"/>
                    <a:pt x="58" y="78"/>
                    <a:pt x="60" y="76"/>
                  </a:cubicBezTo>
                  <a:cubicBezTo>
                    <a:pt x="61" y="74"/>
                    <a:pt x="62" y="71"/>
                    <a:pt x="63" y="68"/>
                  </a:cubicBezTo>
                  <a:cubicBezTo>
                    <a:pt x="64" y="64"/>
                    <a:pt x="64" y="61"/>
                    <a:pt x="64" y="5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5" y="10"/>
                    <a:pt x="65" y="8"/>
                  </a:cubicBezTo>
                  <a:cubicBezTo>
                    <a:pt x="65" y="7"/>
                    <a:pt x="66" y="6"/>
                    <a:pt x="67" y="5"/>
                  </a:cubicBezTo>
                  <a:cubicBezTo>
                    <a:pt x="68" y="4"/>
                    <a:pt x="69" y="4"/>
                    <a:pt x="72" y="3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8" name="任意多边形: 形状 347">
              <a:extLst>
                <a:ext uri="{FF2B5EF4-FFF2-40B4-BE49-F238E27FC236}">
                  <a16:creationId xmlns:a16="http://schemas.microsoft.com/office/drawing/2014/main" id="{9710BC85-4AAA-483A-947B-C491E15E5F11}"/>
                </a:ext>
              </a:extLst>
            </p:cNvPr>
            <p:cNvSpPr/>
            <p:nvPr/>
          </p:nvSpPr>
          <p:spPr bwMode="auto">
            <a:xfrm>
              <a:off x="11142225" y="855697"/>
              <a:ext cx="60269" cy="60269"/>
            </a:xfrm>
            <a:custGeom>
              <a:avLst/>
              <a:gdLst>
                <a:gd name="T0" fmla="*/ 56 w 62"/>
                <a:gd name="T1" fmla="*/ 54 h 61"/>
                <a:gd name="T2" fmla="*/ 55 w 62"/>
                <a:gd name="T3" fmla="*/ 51 h 61"/>
                <a:gd name="T4" fmla="*/ 55 w 62"/>
                <a:gd name="T5" fmla="*/ 45 h 61"/>
                <a:gd name="T6" fmla="*/ 55 w 62"/>
                <a:gd name="T7" fmla="*/ 21 h 61"/>
                <a:gd name="T8" fmla="*/ 54 w 62"/>
                <a:gd name="T9" fmla="*/ 13 h 61"/>
                <a:gd name="T10" fmla="*/ 52 w 62"/>
                <a:gd name="T11" fmla="*/ 7 h 61"/>
                <a:gd name="T12" fmla="*/ 49 w 62"/>
                <a:gd name="T13" fmla="*/ 3 h 61"/>
                <a:gd name="T14" fmla="*/ 44 w 62"/>
                <a:gd name="T15" fmla="*/ 0 h 61"/>
                <a:gd name="T16" fmla="*/ 38 w 62"/>
                <a:gd name="T17" fmla="*/ 0 h 61"/>
                <a:gd name="T18" fmla="*/ 32 w 62"/>
                <a:gd name="T19" fmla="*/ 1 h 61"/>
                <a:gd name="T20" fmla="*/ 26 w 62"/>
                <a:gd name="T21" fmla="*/ 4 h 61"/>
                <a:gd name="T22" fmla="*/ 19 w 62"/>
                <a:gd name="T23" fmla="*/ 11 h 61"/>
                <a:gd name="T24" fmla="*/ 18 w 62"/>
                <a:gd name="T25" fmla="*/ 10 h 61"/>
                <a:gd name="T26" fmla="*/ 19 w 62"/>
                <a:gd name="T27" fmla="*/ 0 h 61"/>
                <a:gd name="T28" fmla="*/ 15 w 62"/>
                <a:gd name="T29" fmla="*/ 0 h 61"/>
                <a:gd name="T30" fmla="*/ 0 w 62"/>
                <a:gd name="T31" fmla="*/ 1 h 61"/>
                <a:gd name="T32" fmla="*/ 0 w 62"/>
                <a:gd name="T33" fmla="*/ 4 h 61"/>
                <a:gd name="T34" fmla="*/ 5 w 62"/>
                <a:gd name="T35" fmla="*/ 5 h 61"/>
                <a:gd name="T36" fmla="*/ 7 w 62"/>
                <a:gd name="T37" fmla="*/ 7 h 61"/>
                <a:gd name="T38" fmla="*/ 8 w 62"/>
                <a:gd name="T39" fmla="*/ 11 h 61"/>
                <a:gd name="T40" fmla="*/ 8 w 62"/>
                <a:gd name="T41" fmla="*/ 18 h 61"/>
                <a:gd name="T42" fmla="*/ 8 w 62"/>
                <a:gd name="T43" fmla="*/ 45 h 61"/>
                <a:gd name="T44" fmla="*/ 7 w 62"/>
                <a:gd name="T45" fmla="*/ 52 h 61"/>
                <a:gd name="T46" fmla="*/ 6 w 62"/>
                <a:gd name="T47" fmla="*/ 55 h 61"/>
                <a:gd name="T48" fmla="*/ 5 w 62"/>
                <a:gd name="T49" fmla="*/ 56 h 61"/>
                <a:gd name="T50" fmla="*/ 1 w 62"/>
                <a:gd name="T51" fmla="*/ 57 h 61"/>
                <a:gd name="T52" fmla="*/ 1 w 62"/>
                <a:gd name="T53" fmla="*/ 61 h 61"/>
                <a:gd name="T54" fmla="*/ 26 w 62"/>
                <a:gd name="T55" fmla="*/ 61 h 61"/>
                <a:gd name="T56" fmla="*/ 26 w 62"/>
                <a:gd name="T57" fmla="*/ 57 h 61"/>
                <a:gd name="T58" fmla="*/ 21 w 62"/>
                <a:gd name="T59" fmla="*/ 56 h 61"/>
                <a:gd name="T60" fmla="*/ 19 w 62"/>
                <a:gd name="T61" fmla="*/ 52 h 61"/>
                <a:gd name="T62" fmla="*/ 19 w 62"/>
                <a:gd name="T63" fmla="*/ 45 h 61"/>
                <a:gd name="T64" fmla="*/ 19 w 62"/>
                <a:gd name="T65" fmla="*/ 22 h 61"/>
                <a:gd name="T66" fmla="*/ 20 w 62"/>
                <a:gd name="T67" fmla="*/ 16 h 61"/>
                <a:gd name="T68" fmla="*/ 24 w 62"/>
                <a:gd name="T69" fmla="*/ 12 h 61"/>
                <a:gd name="T70" fmla="*/ 28 w 62"/>
                <a:gd name="T71" fmla="*/ 8 h 61"/>
                <a:gd name="T72" fmla="*/ 33 w 62"/>
                <a:gd name="T73" fmla="*/ 7 h 61"/>
                <a:gd name="T74" fmla="*/ 37 w 62"/>
                <a:gd name="T75" fmla="*/ 8 h 61"/>
                <a:gd name="T76" fmla="*/ 40 w 62"/>
                <a:gd name="T77" fmla="*/ 9 h 61"/>
                <a:gd name="T78" fmla="*/ 42 w 62"/>
                <a:gd name="T79" fmla="*/ 11 h 61"/>
                <a:gd name="T80" fmla="*/ 43 w 62"/>
                <a:gd name="T81" fmla="*/ 15 h 61"/>
                <a:gd name="T82" fmla="*/ 44 w 62"/>
                <a:gd name="T83" fmla="*/ 21 h 61"/>
                <a:gd name="T84" fmla="*/ 44 w 62"/>
                <a:gd name="T85" fmla="*/ 29 h 61"/>
                <a:gd name="T86" fmla="*/ 44 w 62"/>
                <a:gd name="T87" fmla="*/ 45 h 61"/>
                <a:gd name="T88" fmla="*/ 44 w 62"/>
                <a:gd name="T89" fmla="*/ 51 h 61"/>
                <a:gd name="T90" fmla="*/ 43 w 62"/>
                <a:gd name="T91" fmla="*/ 55 h 61"/>
                <a:gd name="T92" fmla="*/ 41 w 62"/>
                <a:gd name="T93" fmla="*/ 56 h 61"/>
                <a:gd name="T94" fmla="*/ 37 w 62"/>
                <a:gd name="T95" fmla="*/ 57 h 61"/>
                <a:gd name="T96" fmla="*/ 37 w 62"/>
                <a:gd name="T97" fmla="*/ 61 h 61"/>
                <a:gd name="T98" fmla="*/ 62 w 62"/>
                <a:gd name="T99" fmla="*/ 61 h 61"/>
                <a:gd name="T100" fmla="*/ 62 w 62"/>
                <a:gd name="T101" fmla="*/ 57 h 61"/>
                <a:gd name="T102" fmla="*/ 58 w 62"/>
                <a:gd name="T103" fmla="*/ 56 h 61"/>
                <a:gd name="T104" fmla="*/ 56 w 62"/>
                <a:gd name="T10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1">
                  <a:moveTo>
                    <a:pt x="56" y="54"/>
                  </a:moveTo>
                  <a:cubicBezTo>
                    <a:pt x="56" y="53"/>
                    <a:pt x="55" y="52"/>
                    <a:pt x="55" y="51"/>
                  </a:cubicBezTo>
                  <a:cubicBezTo>
                    <a:pt x="55" y="50"/>
                    <a:pt x="55" y="48"/>
                    <a:pt x="55" y="45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8"/>
                    <a:pt x="55" y="15"/>
                    <a:pt x="54" y="13"/>
                  </a:cubicBezTo>
                  <a:cubicBezTo>
                    <a:pt x="54" y="10"/>
                    <a:pt x="53" y="9"/>
                    <a:pt x="52" y="7"/>
                  </a:cubicBezTo>
                  <a:cubicBezTo>
                    <a:pt x="52" y="5"/>
                    <a:pt x="50" y="4"/>
                    <a:pt x="49" y="3"/>
                  </a:cubicBezTo>
                  <a:cubicBezTo>
                    <a:pt x="48" y="2"/>
                    <a:pt x="46" y="1"/>
                    <a:pt x="44" y="0"/>
                  </a:cubicBezTo>
                  <a:cubicBezTo>
                    <a:pt x="43" y="0"/>
                    <a:pt x="41" y="0"/>
                    <a:pt x="38" y="0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30" y="2"/>
                    <a:pt x="28" y="3"/>
                    <a:pt x="26" y="4"/>
                  </a:cubicBezTo>
                  <a:cubicBezTo>
                    <a:pt x="24" y="5"/>
                    <a:pt x="22" y="7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5"/>
                    <a:pt x="5" y="5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8"/>
                    <a:pt x="8" y="10"/>
                    <a:pt x="8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8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5" y="56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ubicBezTo>
                    <a:pt x="19" y="51"/>
                    <a:pt x="19" y="48"/>
                    <a:pt x="19" y="4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0"/>
                    <a:pt x="19" y="18"/>
                    <a:pt x="20" y="16"/>
                  </a:cubicBezTo>
                  <a:cubicBezTo>
                    <a:pt x="21" y="15"/>
                    <a:pt x="22" y="13"/>
                    <a:pt x="24" y="12"/>
                  </a:cubicBezTo>
                  <a:cubicBezTo>
                    <a:pt x="25" y="10"/>
                    <a:pt x="27" y="9"/>
                    <a:pt x="28" y="8"/>
                  </a:cubicBezTo>
                  <a:cubicBezTo>
                    <a:pt x="30" y="8"/>
                    <a:pt x="31" y="7"/>
                    <a:pt x="33" y="7"/>
                  </a:cubicBezTo>
                  <a:cubicBezTo>
                    <a:pt x="35" y="7"/>
                    <a:pt x="36" y="7"/>
                    <a:pt x="37" y="8"/>
                  </a:cubicBezTo>
                  <a:cubicBezTo>
                    <a:pt x="38" y="8"/>
                    <a:pt x="39" y="9"/>
                    <a:pt x="40" y="9"/>
                  </a:cubicBezTo>
                  <a:cubicBezTo>
                    <a:pt x="40" y="10"/>
                    <a:pt x="41" y="11"/>
                    <a:pt x="42" y="11"/>
                  </a:cubicBezTo>
                  <a:cubicBezTo>
                    <a:pt x="42" y="12"/>
                    <a:pt x="43" y="13"/>
                    <a:pt x="43" y="15"/>
                  </a:cubicBezTo>
                  <a:cubicBezTo>
                    <a:pt x="44" y="16"/>
                    <a:pt x="44" y="18"/>
                    <a:pt x="44" y="21"/>
                  </a:cubicBezTo>
                  <a:cubicBezTo>
                    <a:pt x="44" y="23"/>
                    <a:pt x="44" y="26"/>
                    <a:pt x="44" y="2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8"/>
                    <a:pt x="44" y="50"/>
                    <a:pt x="44" y="51"/>
                  </a:cubicBezTo>
                  <a:cubicBezTo>
                    <a:pt x="44" y="53"/>
                    <a:pt x="43" y="54"/>
                    <a:pt x="43" y="55"/>
                  </a:cubicBezTo>
                  <a:cubicBezTo>
                    <a:pt x="42" y="55"/>
                    <a:pt x="42" y="56"/>
                    <a:pt x="41" y="56"/>
                  </a:cubicBezTo>
                  <a:cubicBezTo>
                    <a:pt x="40" y="57"/>
                    <a:pt x="39" y="57"/>
                    <a:pt x="37" y="57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0" y="57"/>
                    <a:pt x="59" y="56"/>
                    <a:pt x="58" y="56"/>
                  </a:cubicBezTo>
                  <a:cubicBezTo>
                    <a:pt x="57" y="55"/>
                    <a:pt x="57" y="55"/>
                    <a:pt x="56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9" name="任意多边形: 形状 348">
              <a:extLst>
                <a:ext uri="{FF2B5EF4-FFF2-40B4-BE49-F238E27FC236}">
                  <a16:creationId xmlns:a16="http://schemas.microsoft.com/office/drawing/2014/main" id="{A1CCD094-BF80-47E2-A84C-7C4921182A5A}"/>
                </a:ext>
              </a:extLst>
            </p:cNvPr>
            <p:cNvSpPr/>
            <p:nvPr/>
          </p:nvSpPr>
          <p:spPr bwMode="auto">
            <a:xfrm>
              <a:off x="11212334" y="855697"/>
              <a:ext cx="24190" cy="60269"/>
            </a:xfrm>
            <a:custGeom>
              <a:avLst/>
              <a:gdLst>
                <a:gd name="T0" fmla="*/ 19 w 25"/>
                <a:gd name="T1" fmla="*/ 52 h 61"/>
                <a:gd name="T2" fmla="*/ 18 w 25"/>
                <a:gd name="T3" fmla="*/ 45 h 61"/>
                <a:gd name="T4" fmla="*/ 18 w 25"/>
                <a:gd name="T5" fmla="*/ 0 h 61"/>
                <a:gd name="T6" fmla="*/ 14 w 25"/>
                <a:gd name="T7" fmla="*/ 0 h 61"/>
                <a:gd name="T8" fmla="*/ 0 w 25"/>
                <a:gd name="T9" fmla="*/ 1 h 61"/>
                <a:gd name="T10" fmla="*/ 0 w 25"/>
                <a:gd name="T11" fmla="*/ 4 h 61"/>
                <a:gd name="T12" fmla="*/ 4 w 25"/>
                <a:gd name="T13" fmla="*/ 5 h 61"/>
                <a:gd name="T14" fmla="*/ 6 w 25"/>
                <a:gd name="T15" fmla="*/ 7 h 61"/>
                <a:gd name="T16" fmla="*/ 7 w 25"/>
                <a:gd name="T17" fmla="*/ 11 h 61"/>
                <a:gd name="T18" fmla="*/ 7 w 25"/>
                <a:gd name="T19" fmla="*/ 18 h 61"/>
                <a:gd name="T20" fmla="*/ 7 w 25"/>
                <a:gd name="T21" fmla="*/ 45 h 61"/>
                <a:gd name="T22" fmla="*/ 7 w 25"/>
                <a:gd name="T23" fmla="*/ 52 h 61"/>
                <a:gd name="T24" fmla="*/ 6 w 25"/>
                <a:gd name="T25" fmla="*/ 55 h 61"/>
                <a:gd name="T26" fmla="*/ 4 w 25"/>
                <a:gd name="T27" fmla="*/ 56 h 61"/>
                <a:gd name="T28" fmla="*/ 1 w 25"/>
                <a:gd name="T29" fmla="*/ 57 h 61"/>
                <a:gd name="T30" fmla="*/ 1 w 25"/>
                <a:gd name="T31" fmla="*/ 61 h 61"/>
                <a:gd name="T32" fmla="*/ 25 w 25"/>
                <a:gd name="T33" fmla="*/ 61 h 61"/>
                <a:gd name="T34" fmla="*/ 25 w 25"/>
                <a:gd name="T35" fmla="*/ 57 h 61"/>
                <a:gd name="T36" fmla="*/ 21 w 25"/>
                <a:gd name="T37" fmla="*/ 56 h 61"/>
                <a:gd name="T38" fmla="*/ 19 w 25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61">
                  <a:moveTo>
                    <a:pt x="19" y="52"/>
                  </a:moveTo>
                  <a:cubicBezTo>
                    <a:pt x="18" y="51"/>
                    <a:pt x="18" y="48"/>
                    <a:pt x="18" y="4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3"/>
                    <a:pt x="7" y="15"/>
                    <a:pt x="7" y="18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8"/>
                    <a:pt x="7" y="50"/>
                    <a:pt x="7" y="52"/>
                  </a:cubicBezTo>
                  <a:cubicBezTo>
                    <a:pt x="7" y="53"/>
                    <a:pt x="6" y="54"/>
                    <a:pt x="6" y="55"/>
                  </a:cubicBezTo>
                  <a:cubicBezTo>
                    <a:pt x="5" y="55"/>
                    <a:pt x="5" y="56"/>
                    <a:pt x="4" y="56"/>
                  </a:cubicBezTo>
                  <a:cubicBezTo>
                    <a:pt x="3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0" name="矩形 349">
              <a:extLst>
                <a:ext uri="{FF2B5EF4-FFF2-40B4-BE49-F238E27FC236}">
                  <a16:creationId xmlns:a16="http://schemas.microsoft.com/office/drawing/2014/main" id="{6D0FDF36-250B-4978-94A6-CC4965387C42}"/>
                </a:ext>
              </a:extLst>
            </p:cNvPr>
            <p:cNvSpPr/>
            <p:nvPr/>
          </p:nvSpPr>
          <p:spPr bwMode="auto">
            <a:xfrm>
              <a:off x="11218894" y="831917"/>
              <a:ext cx="11890" cy="1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1" name="任意多边形: 形状 350">
              <a:extLst>
                <a:ext uri="{FF2B5EF4-FFF2-40B4-BE49-F238E27FC236}">
                  <a16:creationId xmlns:a16="http://schemas.microsoft.com/office/drawing/2014/main" id="{3C880FE3-F590-4A57-B254-A3AB08DBE2E3}"/>
                </a:ext>
              </a:extLst>
            </p:cNvPr>
            <p:cNvSpPr/>
            <p:nvPr/>
          </p:nvSpPr>
          <p:spPr bwMode="auto">
            <a:xfrm>
              <a:off x="11240214" y="856517"/>
              <a:ext cx="61499" cy="59449"/>
            </a:xfrm>
            <a:custGeom>
              <a:avLst/>
              <a:gdLst>
                <a:gd name="T0" fmla="*/ 40 w 63"/>
                <a:gd name="T1" fmla="*/ 3 h 60"/>
                <a:gd name="T2" fmla="*/ 45 w 63"/>
                <a:gd name="T3" fmla="*/ 5 h 60"/>
                <a:gd name="T4" fmla="*/ 47 w 63"/>
                <a:gd name="T5" fmla="*/ 9 h 60"/>
                <a:gd name="T6" fmla="*/ 46 w 63"/>
                <a:gd name="T7" fmla="*/ 13 h 60"/>
                <a:gd name="T8" fmla="*/ 44 w 63"/>
                <a:gd name="T9" fmla="*/ 18 h 60"/>
                <a:gd name="T10" fmla="*/ 32 w 63"/>
                <a:gd name="T11" fmla="*/ 48 h 60"/>
                <a:gd name="T12" fmla="*/ 21 w 63"/>
                <a:gd name="T13" fmla="*/ 16 h 60"/>
                <a:gd name="T14" fmla="*/ 19 w 63"/>
                <a:gd name="T15" fmla="*/ 12 h 60"/>
                <a:gd name="T16" fmla="*/ 19 w 63"/>
                <a:gd name="T17" fmla="*/ 8 h 60"/>
                <a:gd name="T18" fmla="*/ 20 w 63"/>
                <a:gd name="T19" fmla="*/ 6 h 60"/>
                <a:gd name="T20" fmla="*/ 21 w 63"/>
                <a:gd name="T21" fmla="*/ 4 h 60"/>
                <a:gd name="T22" fmla="*/ 25 w 63"/>
                <a:gd name="T23" fmla="*/ 3 h 60"/>
                <a:gd name="T24" fmla="*/ 25 w 63"/>
                <a:gd name="T25" fmla="*/ 0 h 60"/>
                <a:gd name="T26" fmla="*/ 0 w 63"/>
                <a:gd name="T27" fmla="*/ 0 h 60"/>
                <a:gd name="T28" fmla="*/ 0 w 63"/>
                <a:gd name="T29" fmla="*/ 3 h 60"/>
                <a:gd name="T30" fmla="*/ 3 w 63"/>
                <a:gd name="T31" fmla="*/ 4 h 60"/>
                <a:gd name="T32" fmla="*/ 6 w 63"/>
                <a:gd name="T33" fmla="*/ 7 h 60"/>
                <a:gd name="T34" fmla="*/ 9 w 63"/>
                <a:gd name="T35" fmla="*/ 13 h 60"/>
                <a:gd name="T36" fmla="*/ 25 w 63"/>
                <a:gd name="T37" fmla="*/ 60 h 60"/>
                <a:gd name="T38" fmla="*/ 33 w 63"/>
                <a:gd name="T39" fmla="*/ 60 h 60"/>
                <a:gd name="T40" fmla="*/ 54 w 63"/>
                <a:gd name="T41" fmla="*/ 14 h 60"/>
                <a:gd name="T42" fmla="*/ 57 w 63"/>
                <a:gd name="T43" fmla="*/ 8 h 60"/>
                <a:gd name="T44" fmla="*/ 60 w 63"/>
                <a:gd name="T45" fmla="*/ 4 h 60"/>
                <a:gd name="T46" fmla="*/ 63 w 63"/>
                <a:gd name="T47" fmla="*/ 3 h 60"/>
                <a:gd name="T48" fmla="*/ 63 w 63"/>
                <a:gd name="T49" fmla="*/ 0 h 60"/>
                <a:gd name="T50" fmla="*/ 40 w 63"/>
                <a:gd name="T51" fmla="*/ 0 h 60"/>
                <a:gd name="T52" fmla="*/ 40 w 63"/>
                <a:gd name="T5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60">
                  <a:moveTo>
                    <a:pt x="40" y="3"/>
                  </a:moveTo>
                  <a:cubicBezTo>
                    <a:pt x="43" y="3"/>
                    <a:pt x="44" y="4"/>
                    <a:pt x="45" y="5"/>
                  </a:cubicBezTo>
                  <a:cubicBezTo>
                    <a:pt x="46" y="6"/>
                    <a:pt x="47" y="7"/>
                    <a:pt x="47" y="9"/>
                  </a:cubicBezTo>
                  <a:cubicBezTo>
                    <a:pt x="47" y="10"/>
                    <a:pt x="46" y="11"/>
                    <a:pt x="46" y="13"/>
                  </a:cubicBezTo>
                  <a:cubicBezTo>
                    <a:pt x="46" y="14"/>
                    <a:pt x="45" y="16"/>
                    <a:pt x="44" y="1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5"/>
                    <a:pt x="20" y="13"/>
                    <a:pt x="19" y="12"/>
                  </a:cubicBezTo>
                  <a:cubicBezTo>
                    <a:pt x="19" y="11"/>
                    <a:pt x="19" y="10"/>
                    <a:pt x="19" y="8"/>
                  </a:cubicBezTo>
                  <a:cubicBezTo>
                    <a:pt x="19" y="7"/>
                    <a:pt x="19" y="6"/>
                    <a:pt x="20" y="6"/>
                  </a:cubicBezTo>
                  <a:cubicBezTo>
                    <a:pt x="20" y="5"/>
                    <a:pt x="21" y="4"/>
                    <a:pt x="21" y="4"/>
                  </a:cubicBezTo>
                  <a:cubicBezTo>
                    <a:pt x="22" y="4"/>
                    <a:pt x="24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6" y="8"/>
                    <a:pt x="7" y="10"/>
                    <a:pt x="9" y="13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1"/>
                    <a:pt x="56" y="9"/>
                    <a:pt x="57" y="8"/>
                  </a:cubicBezTo>
                  <a:cubicBezTo>
                    <a:pt x="58" y="6"/>
                    <a:pt x="59" y="5"/>
                    <a:pt x="60" y="4"/>
                  </a:cubicBezTo>
                  <a:cubicBezTo>
                    <a:pt x="61" y="4"/>
                    <a:pt x="62" y="3"/>
                    <a:pt x="63" y="3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2" name="任意多边形: 形状 351">
              <a:extLst>
                <a:ext uri="{FF2B5EF4-FFF2-40B4-BE49-F238E27FC236}">
                  <a16:creationId xmlns:a16="http://schemas.microsoft.com/office/drawing/2014/main" id="{756EC4AF-0EC3-4246-AE03-63E9C70E19FC}"/>
                </a:ext>
              </a:extLst>
            </p:cNvPr>
            <p:cNvSpPr/>
            <p:nvPr/>
          </p:nvSpPr>
          <p:spPr bwMode="auto">
            <a:xfrm>
              <a:off x="11306223" y="855697"/>
              <a:ext cx="48789" cy="61499"/>
            </a:xfrm>
            <a:custGeom>
              <a:avLst/>
              <a:gdLst>
                <a:gd name="T0" fmla="*/ 50 w 50"/>
                <a:gd name="T1" fmla="*/ 30 h 62"/>
                <a:gd name="T2" fmla="*/ 49 w 50"/>
                <a:gd name="T3" fmla="*/ 16 h 62"/>
                <a:gd name="T4" fmla="*/ 45 w 50"/>
                <a:gd name="T5" fmla="*/ 7 h 62"/>
                <a:gd name="T6" fmla="*/ 38 w 50"/>
                <a:gd name="T7" fmla="*/ 2 h 62"/>
                <a:gd name="T8" fmla="*/ 27 w 50"/>
                <a:gd name="T9" fmla="*/ 0 h 62"/>
                <a:gd name="T10" fmla="*/ 13 w 50"/>
                <a:gd name="T11" fmla="*/ 4 h 62"/>
                <a:gd name="T12" fmla="*/ 3 w 50"/>
                <a:gd name="T13" fmla="*/ 15 h 62"/>
                <a:gd name="T14" fmla="*/ 0 w 50"/>
                <a:gd name="T15" fmla="*/ 31 h 62"/>
                <a:gd name="T16" fmla="*/ 6 w 50"/>
                <a:gd name="T17" fmla="*/ 54 h 62"/>
                <a:gd name="T18" fmla="*/ 26 w 50"/>
                <a:gd name="T19" fmla="*/ 62 h 62"/>
                <a:gd name="T20" fmla="*/ 35 w 50"/>
                <a:gd name="T21" fmla="*/ 60 h 62"/>
                <a:gd name="T22" fmla="*/ 42 w 50"/>
                <a:gd name="T23" fmla="*/ 56 h 62"/>
                <a:gd name="T24" fmla="*/ 49 w 50"/>
                <a:gd name="T25" fmla="*/ 50 h 62"/>
                <a:gd name="T26" fmla="*/ 45 w 50"/>
                <a:gd name="T27" fmla="*/ 46 h 62"/>
                <a:gd name="T28" fmla="*/ 37 w 50"/>
                <a:gd name="T29" fmla="*/ 52 h 62"/>
                <a:gd name="T30" fmla="*/ 28 w 50"/>
                <a:gd name="T31" fmla="*/ 54 h 62"/>
                <a:gd name="T32" fmla="*/ 18 w 50"/>
                <a:gd name="T33" fmla="*/ 51 h 62"/>
                <a:gd name="T34" fmla="*/ 13 w 50"/>
                <a:gd name="T35" fmla="*/ 43 h 62"/>
                <a:gd name="T36" fmla="*/ 11 w 50"/>
                <a:gd name="T37" fmla="*/ 31 h 62"/>
                <a:gd name="T38" fmla="*/ 11 w 50"/>
                <a:gd name="T39" fmla="*/ 30 h 62"/>
                <a:gd name="T40" fmla="*/ 50 w 50"/>
                <a:gd name="T41" fmla="*/ 30 h 62"/>
                <a:gd name="T42" fmla="*/ 16 w 50"/>
                <a:gd name="T43" fmla="*/ 10 h 62"/>
                <a:gd name="T44" fmla="*/ 26 w 50"/>
                <a:gd name="T45" fmla="*/ 5 h 62"/>
                <a:gd name="T46" fmla="*/ 33 w 50"/>
                <a:gd name="T47" fmla="*/ 7 h 62"/>
                <a:gd name="T48" fmla="*/ 37 w 50"/>
                <a:gd name="T49" fmla="*/ 13 h 62"/>
                <a:gd name="T50" fmla="*/ 39 w 50"/>
                <a:gd name="T51" fmla="*/ 24 h 62"/>
                <a:gd name="T52" fmla="*/ 11 w 50"/>
                <a:gd name="T53" fmla="*/ 24 h 62"/>
                <a:gd name="T54" fmla="*/ 16 w 50"/>
                <a:gd name="T55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62">
                  <a:moveTo>
                    <a:pt x="50" y="30"/>
                  </a:moveTo>
                  <a:cubicBezTo>
                    <a:pt x="50" y="24"/>
                    <a:pt x="50" y="19"/>
                    <a:pt x="49" y="16"/>
                  </a:cubicBezTo>
                  <a:cubicBezTo>
                    <a:pt x="48" y="12"/>
                    <a:pt x="46" y="9"/>
                    <a:pt x="45" y="7"/>
                  </a:cubicBezTo>
                  <a:cubicBezTo>
                    <a:pt x="43" y="5"/>
                    <a:pt x="41" y="3"/>
                    <a:pt x="38" y="2"/>
                  </a:cubicBezTo>
                  <a:cubicBezTo>
                    <a:pt x="35" y="0"/>
                    <a:pt x="31" y="0"/>
                    <a:pt x="27" y="0"/>
                  </a:cubicBezTo>
                  <a:cubicBezTo>
                    <a:pt x="21" y="0"/>
                    <a:pt x="17" y="1"/>
                    <a:pt x="13" y="4"/>
                  </a:cubicBezTo>
                  <a:cubicBezTo>
                    <a:pt x="8" y="6"/>
                    <a:pt x="5" y="10"/>
                    <a:pt x="3" y="15"/>
                  </a:cubicBezTo>
                  <a:cubicBezTo>
                    <a:pt x="1" y="19"/>
                    <a:pt x="0" y="25"/>
                    <a:pt x="0" y="31"/>
                  </a:cubicBezTo>
                  <a:cubicBezTo>
                    <a:pt x="0" y="41"/>
                    <a:pt x="2" y="49"/>
                    <a:pt x="6" y="54"/>
                  </a:cubicBezTo>
                  <a:cubicBezTo>
                    <a:pt x="11" y="59"/>
                    <a:pt x="17" y="62"/>
                    <a:pt x="26" y="62"/>
                  </a:cubicBezTo>
                  <a:cubicBezTo>
                    <a:pt x="29" y="62"/>
                    <a:pt x="32" y="61"/>
                    <a:pt x="35" y="60"/>
                  </a:cubicBezTo>
                  <a:cubicBezTo>
                    <a:pt x="37" y="59"/>
                    <a:pt x="40" y="58"/>
                    <a:pt x="42" y="56"/>
                  </a:cubicBezTo>
                  <a:cubicBezTo>
                    <a:pt x="44" y="55"/>
                    <a:pt x="47" y="53"/>
                    <a:pt x="49" y="50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3" y="49"/>
                    <a:pt x="40" y="51"/>
                    <a:pt x="37" y="52"/>
                  </a:cubicBezTo>
                  <a:cubicBezTo>
                    <a:pt x="35" y="53"/>
                    <a:pt x="31" y="54"/>
                    <a:pt x="28" y="54"/>
                  </a:cubicBezTo>
                  <a:cubicBezTo>
                    <a:pt x="24" y="54"/>
                    <a:pt x="21" y="53"/>
                    <a:pt x="18" y="51"/>
                  </a:cubicBezTo>
                  <a:cubicBezTo>
                    <a:pt x="16" y="49"/>
                    <a:pt x="14" y="47"/>
                    <a:pt x="13" y="43"/>
                  </a:cubicBezTo>
                  <a:cubicBezTo>
                    <a:pt x="12" y="40"/>
                    <a:pt x="11" y="36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lnTo>
                    <a:pt x="50" y="30"/>
                  </a:lnTo>
                  <a:close/>
                  <a:moveTo>
                    <a:pt x="16" y="10"/>
                  </a:moveTo>
                  <a:cubicBezTo>
                    <a:pt x="18" y="6"/>
                    <a:pt x="22" y="5"/>
                    <a:pt x="26" y="5"/>
                  </a:cubicBezTo>
                  <a:cubicBezTo>
                    <a:pt x="29" y="5"/>
                    <a:pt x="31" y="5"/>
                    <a:pt x="33" y="7"/>
                  </a:cubicBezTo>
                  <a:cubicBezTo>
                    <a:pt x="35" y="8"/>
                    <a:pt x="36" y="11"/>
                    <a:pt x="37" y="13"/>
                  </a:cubicBezTo>
                  <a:cubicBezTo>
                    <a:pt x="38" y="16"/>
                    <a:pt x="38" y="20"/>
                    <a:pt x="39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18"/>
                    <a:pt x="13" y="13"/>
                    <a:pt x="16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3" name="任意多边形: 形状 352">
              <a:extLst>
                <a:ext uri="{FF2B5EF4-FFF2-40B4-BE49-F238E27FC236}">
                  <a16:creationId xmlns:a16="http://schemas.microsoft.com/office/drawing/2014/main" id="{0EFCC14E-A249-48D4-BFA9-959A398E348B}"/>
                </a:ext>
              </a:extLst>
            </p:cNvPr>
            <p:cNvSpPr/>
            <p:nvPr/>
          </p:nvSpPr>
          <p:spPr bwMode="auto">
            <a:xfrm>
              <a:off x="11365672" y="855697"/>
              <a:ext cx="44690" cy="60269"/>
            </a:xfrm>
            <a:custGeom>
              <a:avLst/>
              <a:gdLst>
                <a:gd name="T0" fmla="*/ 31 w 46"/>
                <a:gd name="T1" fmla="*/ 1 h 61"/>
                <a:gd name="T2" fmla="*/ 25 w 46"/>
                <a:gd name="T3" fmla="*/ 5 h 61"/>
                <a:gd name="T4" fmla="*/ 19 w 46"/>
                <a:gd name="T5" fmla="*/ 11 h 61"/>
                <a:gd name="T6" fmla="*/ 18 w 46"/>
                <a:gd name="T7" fmla="*/ 11 h 61"/>
                <a:gd name="T8" fmla="*/ 18 w 46"/>
                <a:gd name="T9" fmla="*/ 0 h 61"/>
                <a:gd name="T10" fmla="*/ 15 w 46"/>
                <a:gd name="T11" fmla="*/ 0 h 61"/>
                <a:gd name="T12" fmla="*/ 0 w 46"/>
                <a:gd name="T13" fmla="*/ 1 h 61"/>
                <a:gd name="T14" fmla="*/ 0 w 46"/>
                <a:gd name="T15" fmla="*/ 4 h 61"/>
                <a:gd name="T16" fmla="*/ 4 w 46"/>
                <a:gd name="T17" fmla="*/ 5 h 61"/>
                <a:gd name="T18" fmla="*/ 7 w 46"/>
                <a:gd name="T19" fmla="*/ 7 h 61"/>
                <a:gd name="T20" fmla="*/ 7 w 46"/>
                <a:gd name="T21" fmla="*/ 11 h 61"/>
                <a:gd name="T22" fmla="*/ 8 w 46"/>
                <a:gd name="T23" fmla="*/ 18 h 61"/>
                <a:gd name="T24" fmla="*/ 8 w 46"/>
                <a:gd name="T25" fmla="*/ 45 h 61"/>
                <a:gd name="T26" fmla="*/ 7 w 46"/>
                <a:gd name="T27" fmla="*/ 52 h 61"/>
                <a:gd name="T28" fmla="*/ 6 w 46"/>
                <a:gd name="T29" fmla="*/ 55 h 61"/>
                <a:gd name="T30" fmla="*/ 4 w 46"/>
                <a:gd name="T31" fmla="*/ 56 h 61"/>
                <a:gd name="T32" fmla="*/ 1 w 46"/>
                <a:gd name="T33" fmla="*/ 57 h 61"/>
                <a:gd name="T34" fmla="*/ 1 w 46"/>
                <a:gd name="T35" fmla="*/ 61 h 61"/>
                <a:gd name="T36" fmla="*/ 26 w 46"/>
                <a:gd name="T37" fmla="*/ 61 h 61"/>
                <a:gd name="T38" fmla="*/ 26 w 46"/>
                <a:gd name="T39" fmla="*/ 57 h 61"/>
                <a:gd name="T40" fmla="*/ 21 w 46"/>
                <a:gd name="T41" fmla="*/ 56 h 61"/>
                <a:gd name="T42" fmla="*/ 19 w 46"/>
                <a:gd name="T43" fmla="*/ 53 h 61"/>
                <a:gd name="T44" fmla="*/ 18 w 46"/>
                <a:gd name="T45" fmla="*/ 45 h 61"/>
                <a:gd name="T46" fmla="*/ 18 w 46"/>
                <a:gd name="T47" fmla="*/ 23 h 61"/>
                <a:gd name="T48" fmla="*/ 19 w 46"/>
                <a:gd name="T49" fmla="*/ 18 h 61"/>
                <a:gd name="T50" fmla="*/ 22 w 46"/>
                <a:gd name="T51" fmla="*/ 13 h 61"/>
                <a:gd name="T52" fmla="*/ 26 w 46"/>
                <a:gd name="T53" fmla="*/ 9 h 61"/>
                <a:gd name="T54" fmla="*/ 31 w 46"/>
                <a:gd name="T55" fmla="*/ 8 h 61"/>
                <a:gd name="T56" fmla="*/ 35 w 46"/>
                <a:gd name="T57" fmla="*/ 9 h 61"/>
                <a:gd name="T58" fmla="*/ 38 w 46"/>
                <a:gd name="T59" fmla="*/ 14 h 61"/>
                <a:gd name="T60" fmla="*/ 46 w 46"/>
                <a:gd name="T61" fmla="*/ 14 h 61"/>
                <a:gd name="T62" fmla="*/ 46 w 46"/>
                <a:gd name="T63" fmla="*/ 0 h 61"/>
                <a:gd name="T64" fmla="*/ 39 w 46"/>
                <a:gd name="T65" fmla="*/ 0 h 61"/>
                <a:gd name="T66" fmla="*/ 31 w 46"/>
                <a:gd name="T67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61">
                  <a:moveTo>
                    <a:pt x="31" y="1"/>
                  </a:moveTo>
                  <a:cubicBezTo>
                    <a:pt x="29" y="2"/>
                    <a:pt x="27" y="3"/>
                    <a:pt x="25" y="5"/>
                  </a:cubicBezTo>
                  <a:cubicBezTo>
                    <a:pt x="23" y="6"/>
                    <a:pt x="21" y="8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7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5" y="55"/>
                    <a:pt x="5" y="56"/>
                    <a:pt x="4" y="56"/>
                  </a:cubicBezTo>
                  <a:cubicBezTo>
                    <a:pt x="4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4" y="57"/>
                    <a:pt x="22" y="57"/>
                    <a:pt x="21" y="56"/>
                  </a:cubicBezTo>
                  <a:cubicBezTo>
                    <a:pt x="20" y="55"/>
                    <a:pt x="19" y="54"/>
                    <a:pt x="19" y="53"/>
                  </a:cubicBezTo>
                  <a:cubicBezTo>
                    <a:pt x="18" y="51"/>
                    <a:pt x="18" y="49"/>
                    <a:pt x="18" y="45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1"/>
                    <a:pt x="19" y="19"/>
                    <a:pt x="19" y="18"/>
                  </a:cubicBezTo>
                  <a:cubicBezTo>
                    <a:pt x="20" y="16"/>
                    <a:pt x="21" y="15"/>
                    <a:pt x="22" y="13"/>
                  </a:cubicBezTo>
                  <a:cubicBezTo>
                    <a:pt x="23" y="11"/>
                    <a:pt x="25" y="10"/>
                    <a:pt x="26" y="9"/>
                  </a:cubicBezTo>
                  <a:cubicBezTo>
                    <a:pt x="28" y="8"/>
                    <a:pt x="29" y="8"/>
                    <a:pt x="31" y="8"/>
                  </a:cubicBezTo>
                  <a:cubicBezTo>
                    <a:pt x="33" y="8"/>
                    <a:pt x="34" y="8"/>
                    <a:pt x="35" y="9"/>
                  </a:cubicBezTo>
                  <a:cubicBezTo>
                    <a:pt x="36" y="11"/>
                    <a:pt x="37" y="12"/>
                    <a:pt x="38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1" y="0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4" name="任意多边形: 形状 353">
              <a:extLst>
                <a:ext uri="{FF2B5EF4-FFF2-40B4-BE49-F238E27FC236}">
                  <a16:creationId xmlns:a16="http://schemas.microsoft.com/office/drawing/2014/main" id="{CAA4A24D-0648-4085-AE7C-DDFC12059AC6}"/>
                </a:ext>
              </a:extLst>
            </p:cNvPr>
            <p:cNvSpPr/>
            <p:nvPr/>
          </p:nvSpPr>
          <p:spPr bwMode="auto">
            <a:xfrm>
              <a:off x="11416922" y="855697"/>
              <a:ext cx="41819" cy="61499"/>
            </a:xfrm>
            <a:custGeom>
              <a:avLst/>
              <a:gdLst>
                <a:gd name="T0" fmla="*/ 36 w 43"/>
                <a:gd name="T1" fmla="*/ 31 h 62"/>
                <a:gd name="T2" fmla="*/ 26 w 43"/>
                <a:gd name="T3" fmla="*/ 26 h 62"/>
                <a:gd name="T4" fmla="*/ 17 w 43"/>
                <a:gd name="T5" fmla="*/ 22 h 62"/>
                <a:gd name="T6" fmla="*/ 13 w 43"/>
                <a:gd name="T7" fmla="*/ 18 h 62"/>
                <a:gd name="T8" fmla="*/ 12 w 43"/>
                <a:gd name="T9" fmla="*/ 13 h 62"/>
                <a:gd name="T10" fmla="*/ 15 w 43"/>
                <a:gd name="T11" fmla="*/ 7 h 62"/>
                <a:gd name="T12" fmla="*/ 23 w 43"/>
                <a:gd name="T13" fmla="*/ 5 h 62"/>
                <a:gd name="T14" fmla="*/ 29 w 43"/>
                <a:gd name="T15" fmla="*/ 5 h 62"/>
                <a:gd name="T16" fmla="*/ 33 w 43"/>
                <a:gd name="T17" fmla="*/ 8 h 62"/>
                <a:gd name="T18" fmla="*/ 37 w 43"/>
                <a:gd name="T19" fmla="*/ 14 h 62"/>
                <a:gd name="T20" fmla="*/ 43 w 43"/>
                <a:gd name="T21" fmla="*/ 14 h 62"/>
                <a:gd name="T22" fmla="*/ 43 w 43"/>
                <a:gd name="T23" fmla="*/ 2 h 62"/>
                <a:gd name="T24" fmla="*/ 33 w 43"/>
                <a:gd name="T25" fmla="*/ 0 h 62"/>
                <a:gd name="T26" fmla="*/ 25 w 43"/>
                <a:gd name="T27" fmla="*/ 0 h 62"/>
                <a:gd name="T28" fmla="*/ 13 w 43"/>
                <a:gd name="T29" fmla="*/ 2 h 62"/>
                <a:gd name="T30" fmla="*/ 5 w 43"/>
                <a:gd name="T31" fmla="*/ 7 h 62"/>
                <a:gd name="T32" fmla="*/ 2 w 43"/>
                <a:gd name="T33" fmla="*/ 16 h 62"/>
                <a:gd name="T34" fmla="*/ 4 w 43"/>
                <a:gd name="T35" fmla="*/ 24 h 62"/>
                <a:gd name="T36" fmla="*/ 9 w 43"/>
                <a:gd name="T37" fmla="*/ 29 h 62"/>
                <a:gd name="T38" fmla="*/ 18 w 43"/>
                <a:gd name="T39" fmla="*/ 34 h 62"/>
                <a:gd name="T40" fmla="*/ 28 w 43"/>
                <a:gd name="T41" fmla="*/ 38 h 62"/>
                <a:gd name="T42" fmla="*/ 31 w 43"/>
                <a:gd name="T43" fmla="*/ 42 h 62"/>
                <a:gd name="T44" fmla="*/ 33 w 43"/>
                <a:gd name="T45" fmla="*/ 47 h 62"/>
                <a:gd name="T46" fmla="*/ 32 w 43"/>
                <a:gd name="T47" fmla="*/ 52 h 62"/>
                <a:gd name="T48" fmla="*/ 29 w 43"/>
                <a:gd name="T49" fmla="*/ 55 h 62"/>
                <a:gd name="T50" fmla="*/ 25 w 43"/>
                <a:gd name="T51" fmla="*/ 56 h 62"/>
                <a:gd name="T52" fmla="*/ 21 w 43"/>
                <a:gd name="T53" fmla="*/ 57 h 62"/>
                <a:gd name="T54" fmla="*/ 12 w 43"/>
                <a:gd name="T55" fmla="*/ 54 h 62"/>
                <a:gd name="T56" fmla="*/ 7 w 43"/>
                <a:gd name="T57" fmla="*/ 46 h 62"/>
                <a:gd name="T58" fmla="*/ 0 w 43"/>
                <a:gd name="T59" fmla="*/ 46 h 62"/>
                <a:gd name="T60" fmla="*/ 0 w 43"/>
                <a:gd name="T61" fmla="*/ 59 h 62"/>
                <a:gd name="T62" fmla="*/ 10 w 43"/>
                <a:gd name="T63" fmla="*/ 61 h 62"/>
                <a:gd name="T64" fmla="*/ 20 w 43"/>
                <a:gd name="T65" fmla="*/ 62 h 62"/>
                <a:gd name="T66" fmla="*/ 29 w 43"/>
                <a:gd name="T67" fmla="*/ 61 h 62"/>
                <a:gd name="T68" fmla="*/ 37 w 43"/>
                <a:gd name="T69" fmla="*/ 58 h 62"/>
                <a:gd name="T70" fmla="*/ 42 w 43"/>
                <a:gd name="T71" fmla="*/ 52 h 62"/>
                <a:gd name="T72" fmla="*/ 43 w 43"/>
                <a:gd name="T73" fmla="*/ 44 h 62"/>
                <a:gd name="T74" fmla="*/ 41 w 43"/>
                <a:gd name="T75" fmla="*/ 36 h 62"/>
                <a:gd name="T76" fmla="*/ 36 w 43"/>
                <a:gd name="T77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62">
                  <a:moveTo>
                    <a:pt x="36" y="31"/>
                  </a:moveTo>
                  <a:cubicBezTo>
                    <a:pt x="34" y="29"/>
                    <a:pt x="30" y="28"/>
                    <a:pt x="26" y="26"/>
                  </a:cubicBezTo>
                  <a:cubicBezTo>
                    <a:pt x="22" y="24"/>
                    <a:pt x="19" y="23"/>
                    <a:pt x="17" y="22"/>
                  </a:cubicBezTo>
                  <a:cubicBezTo>
                    <a:pt x="15" y="21"/>
                    <a:pt x="14" y="19"/>
                    <a:pt x="13" y="18"/>
                  </a:cubicBezTo>
                  <a:cubicBezTo>
                    <a:pt x="13" y="17"/>
                    <a:pt x="12" y="15"/>
                    <a:pt x="12" y="13"/>
                  </a:cubicBezTo>
                  <a:cubicBezTo>
                    <a:pt x="12" y="11"/>
                    <a:pt x="13" y="8"/>
                    <a:pt x="15" y="7"/>
                  </a:cubicBezTo>
                  <a:cubicBezTo>
                    <a:pt x="17" y="5"/>
                    <a:pt x="20" y="5"/>
                    <a:pt x="23" y="5"/>
                  </a:cubicBezTo>
                  <a:cubicBezTo>
                    <a:pt x="26" y="5"/>
                    <a:pt x="27" y="5"/>
                    <a:pt x="29" y="5"/>
                  </a:cubicBezTo>
                  <a:cubicBezTo>
                    <a:pt x="31" y="6"/>
                    <a:pt x="32" y="7"/>
                    <a:pt x="33" y="8"/>
                  </a:cubicBezTo>
                  <a:cubicBezTo>
                    <a:pt x="35" y="10"/>
                    <a:pt x="36" y="12"/>
                    <a:pt x="37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9" y="1"/>
                    <a:pt x="35" y="0"/>
                    <a:pt x="33" y="0"/>
                  </a:cubicBezTo>
                  <a:cubicBezTo>
                    <a:pt x="30" y="0"/>
                    <a:pt x="28" y="0"/>
                    <a:pt x="25" y="0"/>
                  </a:cubicBezTo>
                  <a:cubicBezTo>
                    <a:pt x="20" y="0"/>
                    <a:pt x="16" y="0"/>
                    <a:pt x="13" y="2"/>
                  </a:cubicBezTo>
                  <a:cubicBezTo>
                    <a:pt x="9" y="3"/>
                    <a:pt x="6" y="5"/>
                    <a:pt x="5" y="7"/>
                  </a:cubicBezTo>
                  <a:cubicBezTo>
                    <a:pt x="3" y="10"/>
                    <a:pt x="2" y="13"/>
                    <a:pt x="2" y="16"/>
                  </a:cubicBezTo>
                  <a:cubicBezTo>
                    <a:pt x="2" y="19"/>
                    <a:pt x="2" y="22"/>
                    <a:pt x="4" y="24"/>
                  </a:cubicBezTo>
                  <a:cubicBezTo>
                    <a:pt x="5" y="26"/>
                    <a:pt x="7" y="27"/>
                    <a:pt x="9" y="29"/>
                  </a:cubicBezTo>
                  <a:cubicBezTo>
                    <a:pt x="11" y="30"/>
                    <a:pt x="14" y="32"/>
                    <a:pt x="18" y="34"/>
                  </a:cubicBezTo>
                  <a:cubicBezTo>
                    <a:pt x="23" y="35"/>
                    <a:pt x="26" y="37"/>
                    <a:pt x="28" y="38"/>
                  </a:cubicBezTo>
                  <a:cubicBezTo>
                    <a:pt x="29" y="39"/>
                    <a:pt x="31" y="40"/>
                    <a:pt x="31" y="42"/>
                  </a:cubicBezTo>
                  <a:cubicBezTo>
                    <a:pt x="32" y="43"/>
                    <a:pt x="33" y="45"/>
                    <a:pt x="33" y="47"/>
                  </a:cubicBezTo>
                  <a:cubicBezTo>
                    <a:pt x="33" y="49"/>
                    <a:pt x="32" y="50"/>
                    <a:pt x="32" y="52"/>
                  </a:cubicBezTo>
                  <a:cubicBezTo>
                    <a:pt x="31" y="53"/>
                    <a:pt x="30" y="54"/>
                    <a:pt x="29" y="55"/>
                  </a:cubicBezTo>
                  <a:cubicBezTo>
                    <a:pt x="28" y="55"/>
                    <a:pt x="27" y="56"/>
                    <a:pt x="25" y="56"/>
                  </a:cubicBezTo>
                  <a:cubicBezTo>
                    <a:pt x="24" y="56"/>
                    <a:pt x="22" y="57"/>
                    <a:pt x="21" y="57"/>
                  </a:cubicBezTo>
                  <a:cubicBezTo>
                    <a:pt x="17" y="57"/>
                    <a:pt x="14" y="56"/>
                    <a:pt x="12" y="54"/>
                  </a:cubicBezTo>
                  <a:cubicBezTo>
                    <a:pt x="9" y="52"/>
                    <a:pt x="8" y="49"/>
                    <a:pt x="7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0"/>
                    <a:pt x="7" y="60"/>
                    <a:pt x="10" y="61"/>
                  </a:cubicBezTo>
                  <a:cubicBezTo>
                    <a:pt x="13" y="61"/>
                    <a:pt x="17" y="62"/>
                    <a:pt x="20" y="62"/>
                  </a:cubicBezTo>
                  <a:cubicBezTo>
                    <a:pt x="24" y="62"/>
                    <a:pt x="27" y="61"/>
                    <a:pt x="29" y="61"/>
                  </a:cubicBezTo>
                  <a:cubicBezTo>
                    <a:pt x="32" y="60"/>
                    <a:pt x="35" y="59"/>
                    <a:pt x="37" y="58"/>
                  </a:cubicBezTo>
                  <a:cubicBezTo>
                    <a:pt x="39" y="56"/>
                    <a:pt x="40" y="54"/>
                    <a:pt x="42" y="52"/>
                  </a:cubicBezTo>
                  <a:cubicBezTo>
                    <a:pt x="43" y="50"/>
                    <a:pt x="43" y="47"/>
                    <a:pt x="43" y="44"/>
                  </a:cubicBezTo>
                  <a:cubicBezTo>
                    <a:pt x="43" y="41"/>
                    <a:pt x="43" y="38"/>
                    <a:pt x="41" y="36"/>
                  </a:cubicBezTo>
                  <a:cubicBezTo>
                    <a:pt x="40" y="34"/>
                    <a:pt x="38" y="33"/>
                    <a:pt x="36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5" name="任意多边形: 形状 354">
              <a:extLst>
                <a:ext uri="{FF2B5EF4-FFF2-40B4-BE49-F238E27FC236}">
                  <a16:creationId xmlns:a16="http://schemas.microsoft.com/office/drawing/2014/main" id="{EF730C74-3BD6-4008-87EC-710861F6CC06}"/>
                </a:ext>
              </a:extLst>
            </p:cNvPr>
            <p:cNvSpPr/>
            <p:nvPr/>
          </p:nvSpPr>
          <p:spPr bwMode="auto">
            <a:xfrm>
              <a:off x="11470631" y="855697"/>
              <a:ext cx="24190" cy="60269"/>
            </a:xfrm>
            <a:custGeom>
              <a:avLst/>
              <a:gdLst>
                <a:gd name="T0" fmla="*/ 19 w 25"/>
                <a:gd name="T1" fmla="*/ 52 h 61"/>
                <a:gd name="T2" fmla="*/ 18 w 25"/>
                <a:gd name="T3" fmla="*/ 45 h 61"/>
                <a:gd name="T4" fmla="*/ 18 w 25"/>
                <a:gd name="T5" fmla="*/ 0 h 61"/>
                <a:gd name="T6" fmla="*/ 15 w 25"/>
                <a:gd name="T7" fmla="*/ 0 h 61"/>
                <a:gd name="T8" fmla="*/ 0 w 25"/>
                <a:gd name="T9" fmla="*/ 1 h 61"/>
                <a:gd name="T10" fmla="*/ 0 w 25"/>
                <a:gd name="T11" fmla="*/ 4 h 61"/>
                <a:gd name="T12" fmla="*/ 4 w 25"/>
                <a:gd name="T13" fmla="*/ 5 h 61"/>
                <a:gd name="T14" fmla="*/ 7 w 25"/>
                <a:gd name="T15" fmla="*/ 7 h 61"/>
                <a:gd name="T16" fmla="*/ 7 w 25"/>
                <a:gd name="T17" fmla="*/ 11 h 61"/>
                <a:gd name="T18" fmla="*/ 8 w 25"/>
                <a:gd name="T19" fmla="*/ 18 h 61"/>
                <a:gd name="T20" fmla="*/ 8 w 25"/>
                <a:gd name="T21" fmla="*/ 45 h 61"/>
                <a:gd name="T22" fmla="*/ 7 w 25"/>
                <a:gd name="T23" fmla="*/ 52 h 61"/>
                <a:gd name="T24" fmla="*/ 6 w 25"/>
                <a:gd name="T25" fmla="*/ 55 h 61"/>
                <a:gd name="T26" fmla="*/ 4 w 25"/>
                <a:gd name="T27" fmla="*/ 56 h 61"/>
                <a:gd name="T28" fmla="*/ 1 w 25"/>
                <a:gd name="T29" fmla="*/ 57 h 61"/>
                <a:gd name="T30" fmla="*/ 1 w 25"/>
                <a:gd name="T31" fmla="*/ 61 h 61"/>
                <a:gd name="T32" fmla="*/ 25 w 25"/>
                <a:gd name="T33" fmla="*/ 61 h 61"/>
                <a:gd name="T34" fmla="*/ 25 w 25"/>
                <a:gd name="T35" fmla="*/ 57 h 61"/>
                <a:gd name="T36" fmla="*/ 21 w 25"/>
                <a:gd name="T37" fmla="*/ 56 h 61"/>
                <a:gd name="T38" fmla="*/ 19 w 25"/>
                <a:gd name="T3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61">
                  <a:moveTo>
                    <a:pt x="19" y="52"/>
                  </a:moveTo>
                  <a:cubicBezTo>
                    <a:pt x="19" y="51"/>
                    <a:pt x="18" y="48"/>
                    <a:pt x="18" y="4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6"/>
                    <a:pt x="7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8" y="13"/>
                    <a:pt x="8" y="15"/>
                    <a:pt x="8" y="18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7" y="50"/>
                    <a:pt x="7" y="52"/>
                  </a:cubicBezTo>
                  <a:cubicBezTo>
                    <a:pt x="7" y="53"/>
                    <a:pt x="7" y="54"/>
                    <a:pt x="6" y="55"/>
                  </a:cubicBezTo>
                  <a:cubicBezTo>
                    <a:pt x="6" y="55"/>
                    <a:pt x="5" y="56"/>
                    <a:pt x="4" y="56"/>
                  </a:cubicBezTo>
                  <a:cubicBezTo>
                    <a:pt x="4" y="57"/>
                    <a:pt x="2" y="57"/>
                    <a:pt x="1" y="57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7"/>
                    <a:pt x="22" y="56"/>
                    <a:pt x="21" y="56"/>
                  </a:cubicBezTo>
                  <a:cubicBezTo>
                    <a:pt x="20" y="55"/>
                    <a:pt x="19" y="54"/>
                    <a:pt x="19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6" name="矩形 355">
              <a:extLst>
                <a:ext uri="{FF2B5EF4-FFF2-40B4-BE49-F238E27FC236}">
                  <a16:creationId xmlns:a16="http://schemas.microsoft.com/office/drawing/2014/main" id="{E0D21A50-FAFC-4133-98E2-D00A80C62CE6}"/>
                </a:ext>
              </a:extLst>
            </p:cNvPr>
            <p:cNvSpPr/>
            <p:nvPr/>
          </p:nvSpPr>
          <p:spPr bwMode="auto">
            <a:xfrm>
              <a:off x="11477191" y="831917"/>
              <a:ext cx="11890" cy="1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7" name="任意多边形: 形状 356">
              <a:extLst>
                <a:ext uri="{FF2B5EF4-FFF2-40B4-BE49-F238E27FC236}">
                  <a16:creationId xmlns:a16="http://schemas.microsoft.com/office/drawing/2014/main" id="{DABA687F-FE7F-4D41-B9E2-DCC074ADDEB8}"/>
                </a:ext>
              </a:extLst>
            </p:cNvPr>
            <p:cNvSpPr/>
            <p:nvPr/>
          </p:nvSpPr>
          <p:spPr bwMode="auto">
            <a:xfrm>
              <a:off x="11502610" y="840527"/>
              <a:ext cx="40590" cy="76669"/>
            </a:xfrm>
            <a:custGeom>
              <a:avLst/>
              <a:gdLst>
                <a:gd name="T0" fmla="*/ 34 w 42"/>
                <a:gd name="T1" fmla="*/ 68 h 77"/>
                <a:gd name="T2" fmla="*/ 30 w 42"/>
                <a:gd name="T3" fmla="*/ 69 h 77"/>
                <a:gd name="T4" fmla="*/ 25 w 42"/>
                <a:gd name="T5" fmla="*/ 68 h 77"/>
                <a:gd name="T6" fmla="*/ 22 w 42"/>
                <a:gd name="T7" fmla="*/ 65 h 77"/>
                <a:gd name="T8" fmla="*/ 20 w 42"/>
                <a:gd name="T9" fmla="*/ 60 h 77"/>
                <a:gd name="T10" fmla="*/ 20 w 42"/>
                <a:gd name="T11" fmla="*/ 50 h 77"/>
                <a:gd name="T12" fmla="*/ 20 w 42"/>
                <a:gd name="T13" fmla="*/ 22 h 77"/>
                <a:gd name="T14" fmla="*/ 40 w 42"/>
                <a:gd name="T15" fmla="*/ 22 h 77"/>
                <a:gd name="T16" fmla="*/ 40 w 42"/>
                <a:gd name="T17" fmla="*/ 16 h 77"/>
                <a:gd name="T18" fmla="*/ 20 w 42"/>
                <a:gd name="T19" fmla="*/ 16 h 77"/>
                <a:gd name="T20" fmla="*/ 20 w 42"/>
                <a:gd name="T21" fmla="*/ 0 h 77"/>
                <a:gd name="T22" fmla="*/ 11 w 42"/>
                <a:gd name="T23" fmla="*/ 0 h 77"/>
                <a:gd name="T24" fmla="*/ 9 w 42"/>
                <a:gd name="T25" fmla="*/ 9 h 77"/>
                <a:gd name="T26" fmla="*/ 8 w 42"/>
                <a:gd name="T27" fmla="*/ 14 h 77"/>
                <a:gd name="T28" fmla="*/ 5 w 42"/>
                <a:gd name="T29" fmla="*/ 17 h 77"/>
                <a:gd name="T30" fmla="*/ 0 w 42"/>
                <a:gd name="T31" fmla="*/ 19 h 77"/>
                <a:gd name="T32" fmla="*/ 0 w 42"/>
                <a:gd name="T33" fmla="*/ 22 h 77"/>
                <a:gd name="T34" fmla="*/ 9 w 42"/>
                <a:gd name="T35" fmla="*/ 22 h 77"/>
                <a:gd name="T36" fmla="*/ 9 w 42"/>
                <a:gd name="T37" fmla="*/ 57 h 77"/>
                <a:gd name="T38" fmla="*/ 13 w 42"/>
                <a:gd name="T39" fmla="*/ 72 h 77"/>
                <a:gd name="T40" fmla="*/ 25 w 42"/>
                <a:gd name="T41" fmla="*/ 77 h 77"/>
                <a:gd name="T42" fmla="*/ 33 w 42"/>
                <a:gd name="T43" fmla="*/ 75 h 77"/>
                <a:gd name="T44" fmla="*/ 42 w 42"/>
                <a:gd name="T45" fmla="*/ 68 h 77"/>
                <a:gd name="T46" fmla="*/ 39 w 42"/>
                <a:gd name="T47" fmla="*/ 65 h 77"/>
                <a:gd name="T48" fmla="*/ 34 w 42"/>
                <a:gd name="T49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77">
                  <a:moveTo>
                    <a:pt x="34" y="68"/>
                  </a:moveTo>
                  <a:cubicBezTo>
                    <a:pt x="33" y="69"/>
                    <a:pt x="31" y="69"/>
                    <a:pt x="30" y="69"/>
                  </a:cubicBezTo>
                  <a:cubicBezTo>
                    <a:pt x="28" y="69"/>
                    <a:pt x="26" y="69"/>
                    <a:pt x="25" y="68"/>
                  </a:cubicBezTo>
                  <a:cubicBezTo>
                    <a:pt x="24" y="67"/>
                    <a:pt x="23" y="67"/>
                    <a:pt x="22" y="65"/>
                  </a:cubicBezTo>
                  <a:cubicBezTo>
                    <a:pt x="21" y="64"/>
                    <a:pt x="21" y="62"/>
                    <a:pt x="20" y="60"/>
                  </a:cubicBezTo>
                  <a:cubicBezTo>
                    <a:pt x="20" y="57"/>
                    <a:pt x="20" y="54"/>
                    <a:pt x="20" y="5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4"/>
                    <a:pt x="10" y="7"/>
                    <a:pt x="9" y="9"/>
                  </a:cubicBezTo>
                  <a:cubicBezTo>
                    <a:pt x="9" y="11"/>
                    <a:pt x="9" y="13"/>
                    <a:pt x="8" y="14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3" y="18"/>
                    <a:pt x="2" y="18"/>
                    <a:pt x="0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4"/>
                    <a:pt x="10" y="69"/>
                    <a:pt x="13" y="72"/>
                  </a:cubicBezTo>
                  <a:cubicBezTo>
                    <a:pt x="16" y="75"/>
                    <a:pt x="20" y="77"/>
                    <a:pt x="25" y="77"/>
                  </a:cubicBezTo>
                  <a:cubicBezTo>
                    <a:pt x="28" y="77"/>
                    <a:pt x="30" y="76"/>
                    <a:pt x="33" y="75"/>
                  </a:cubicBezTo>
                  <a:cubicBezTo>
                    <a:pt x="36" y="73"/>
                    <a:pt x="39" y="71"/>
                    <a:pt x="42" y="68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7" y="66"/>
                    <a:pt x="36" y="67"/>
                    <a:pt x="34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8" name="任意多边形: 形状 357">
              <a:extLst>
                <a:ext uri="{FF2B5EF4-FFF2-40B4-BE49-F238E27FC236}">
                  <a16:creationId xmlns:a16="http://schemas.microsoft.com/office/drawing/2014/main" id="{EAA1E623-6002-40A5-9E53-19E1B66E5561}"/>
                </a:ext>
              </a:extLst>
            </p:cNvPr>
            <p:cNvSpPr/>
            <p:nvPr/>
          </p:nvSpPr>
          <p:spPr bwMode="auto">
            <a:xfrm>
              <a:off x="11543200" y="856517"/>
              <a:ext cx="61499" cy="86509"/>
            </a:xfrm>
            <a:custGeom>
              <a:avLst/>
              <a:gdLst>
                <a:gd name="T0" fmla="*/ 40 w 63"/>
                <a:gd name="T1" fmla="*/ 0 h 87"/>
                <a:gd name="T2" fmla="*/ 40 w 63"/>
                <a:gd name="T3" fmla="*/ 3 h 87"/>
                <a:gd name="T4" fmla="*/ 45 w 63"/>
                <a:gd name="T5" fmla="*/ 5 h 87"/>
                <a:gd name="T6" fmla="*/ 46 w 63"/>
                <a:gd name="T7" fmla="*/ 9 h 87"/>
                <a:gd name="T8" fmla="*/ 46 w 63"/>
                <a:gd name="T9" fmla="*/ 13 h 87"/>
                <a:gd name="T10" fmla="*/ 44 w 63"/>
                <a:gd name="T11" fmla="*/ 18 h 87"/>
                <a:gd name="T12" fmla="*/ 32 w 63"/>
                <a:gd name="T13" fmla="*/ 48 h 87"/>
                <a:gd name="T14" fmla="*/ 21 w 63"/>
                <a:gd name="T15" fmla="*/ 16 h 87"/>
                <a:gd name="T16" fmla="*/ 19 w 63"/>
                <a:gd name="T17" fmla="*/ 12 h 87"/>
                <a:gd name="T18" fmla="*/ 19 w 63"/>
                <a:gd name="T19" fmla="*/ 8 h 87"/>
                <a:gd name="T20" fmla="*/ 19 w 63"/>
                <a:gd name="T21" fmla="*/ 6 h 87"/>
                <a:gd name="T22" fmla="*/ 21 w 63"/>
                <a:gd name="T23" fmla="*/ 4 h 87"/>
                <a:gd name="T24" fmla="*/ 25 w 63"/>
                <a:gd name="T25" fmla="*/ 3 h 87"/>
                <a:gd name="T26" fmla="*/ 25 w 63"/>
                <a:gd name="T27" fmla="*/ 0 h 87"/>
                <a:gd name="T28" fmla="*/ 0 w 63"/>
                <a:gd name="T29" fmla="*/ 0 h 87"/>
                <a:gd name="T30" fmla="*/ 0 w 63"/>
                <a:gd name="T31" fmla="*/ 3 h 87"/>
                <a:gd name="T32" fmla="*/ 3 w 63"/>
                <a:gd name="T33" fmla="*/ 4 h 87"/>
                <a:gd name="T34" fmla="*/ 6 w 63"/>
                <a:gd name="T35" fmla="*/ 7 h 87"/>
                <a:gd name="T36" fmla="*/ 8 w 63"/>
                <a:gd name="T37" fmla="*/ 13 h 87"/>
                <a:gd name="T38" fmla="*/ 26 w 63"/>
                <a:gd name="T39" fmla="*/ 61 h 87"/>
                <a:gd name="T40" fmla="*/ 21 w 63"/>
                <a:gd name="T41" fmla="*/ 70 h 87"/>
                <a:gd name="T42" fmla="*/ 17 w 63"/>
                <a:gd name="T43" fmla="*/ 75 h 87"/>
                <a:gd name="T44" fmla="*/ 14 w 63"/>
                <a:gd name="T45" fmla="*/ 78 h 87"/>
                <a:gd name="T46" fmla="*/ 11 w 63"/>
                <a:gd name="T47" fmla="*/ 78 h 87"/>
                <a:gd name="T48" fmla="*/ 8 w 63"/>
                <a:gd name="T49" fmla="*/ 77 h 87"/>
                <a:gd name="T50" fmla="*/ 6 w 63"/>
                <a:gd name="T51" fmla="*/ 74 h 87"/>
                <a:gd name="T52" fmla="*/ 0 w 63"/>
                <a:gd name="T53" fmla="*/ 74 h 87"/>
                <a:gd name="T54" fmla="*/ 0 w 63"/>
                <a:gd name="T55" fmla="*/ 86 h 87"/>
                <a:gd name="T56" fmla="*/ 8 w 63"/>
                <a:gd name="T57" fmla="*/ 87 h 87"/>
                <a:gd name="T58" fmla="*/ 17 w 63"/>
                <a:gd name="T59" fmla="*/ 84 h 87"/>
                <a:gd name="T60" fmla="*/ 24 w 63"/>
                <a:gd name="T61" fmla="*/ 77 h 87"/>
                <a:gd name="T62" fmla="*/ 31 w 63"/>
                <a:gd name="T63" fmla="*/ 65 h 87"/>
                <a:gd name="T64" fmla="*/ 54 w 63"/>
                <a:gd name="T65" fmla="*/ 14 h 87"/>
                <a:gd name="T66" fmla="*/ 57 w 63"/>
                <a:gd name="T67" fmla="*/ 8 h 87"/>
                <a:gd name="T68" fmla="*/ 60 w 63"/>
                <a:gd name="T69" fmla="*/ 4 h 87"/>
                <a:gd name="T70" fmla="*/ 63 w 63"/>
                <a:gd name="T71" fmla="*/ 3 h 87"/>
                <a:gd name="T72" fmla="*/ 63 w 63"/>
                <a:gd name="T73" fmla="*/ 0 h 87"/>
                <a:gd name="T74" fmla="*/ 40 w 63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87">
                  <a:moveTo>
                    <a:pt x="40" y="0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42" y="3"/>
                    <a:pt x="44" y="4"/>
                    <a:pt x="45" y="5"/>
                  </a:cubicBezTo>
                  <a:cubicBezTo>
                    <a:pt x="46" y="6"/>
                    <a:pt x="46" y="7"/>
                    <a:pt x="46" y="9"/>
                  </a:cubicBezTo>
                  <a:cubicBezTo>
                    <a:pt x="46" y="10"/>
                    <a:pt x="46" y="12"/>
                    <a:pt x="46" y="13"/>
                  </a:cubicBezTo>
                  <a:cubicBezTo>
                    <a:pt x="45" y="14"/>
                    <a:pt x="45" y="16"/>
                    <a:pt x="44" y="1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5"/>
                    <a:pt x="20" y="13"/>
                    <a:pt x="19" y="12"/>
                  </a:cubicBezTo>
                  <a:cubicBezTo>
                    <a:pt x="19" y="11"/>
                    <a:pt x="19" y="10"/>
                    <a:pt x="19" y="8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20" y="5"/>
                    <a:pt x="20" y="5"/>
                    <a:pt x="21" y="4"/>
                  </a:cubicBezTo>
                  <a:cubicBezTo>
                    <a:pt x="22" y="4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4" y="5"/>
                    <a:pt x="5" y="6"/>
                    <a:pt x="6" y="7"/>
                  </a:cubicBezTo>
                  <a:cubicBezTo>
                    <a:pt x="6" y="8"/>
                    <a:pt x="7" y="10"/>
                    <a:pt x="8" y="13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4" y="64"/>
                    <a:pt x="23" y="67"/>
                    <a:pt x="21" y="70"/>
                  </a:cubicBezTo>
                  <a:cubicBezTo>
                    <a:pt x="20" y="72"/>
                    <a:pt x="18" y="74"/>
                    <a:pt x="17" y="75"/>
                  </a:cubicBezTo>
                  <a:cubicBezTo>
                    <a:pt x="16" y="76"/>
                    <a:pt x="15" y="77"/>
                    <a:pt x="14" y="78"/>
                  </a:cubicBezTo>
                  <a:cubicBezTo>
                    <a:pt x="13" y="78"/>
                    <a:pt x="12" y="78"/>
                    <a:pt x="11" y="78"/>
                  </a:cubicBezTo>
                  <a:cubicBezTo>
                    <a:pt x="10" y="78"/>
                    <a:pt x="8" y="78"/>
                    <a:pt x="8" y="77"/>
                  </a:cubicBezTo>
                  <a:cubicBezTo>
                    <a:pt x="7" y="77"/>
                    <a:pt x="6" y="75"/>
                    <a:pt x="6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" y="87"/>
                    <a:pt x="6" y="87"/>
                    <a:pt x="8" y="87"/>
                  </a:cubicBezTo>
                  <a:cubicBezTo>
                    <a:pt x="12" y="87"/>
                    <a:pt x="15" y="86"/>
                    <a:pt x="17" y="84"/>
                  </a:cubicBezTo>
                  <a:cubicBezTo>
                    <a:pt x="20" y="83"/>
                    <a:pt x="22" y="80"/>
                    <a:pt x="24" y="77"/>
                  </a:cubicBezTo>
                  <a:cubicBezTo>
                    <a:pt x="27" y="74"/>
                    <a:pt x="29" y="70"/>
                    <a:pt x="31" y="6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1"/>
                    <a:pt x="56" y="9"/>
                    <a:pt x="57" y="8"/>
                  </a:cubicBezTo>
                  <a:cubicBezTo>
                    <a:pt x="58" y="6"/>
                    <a:pt x="59" y="5"/>
                    <a:pt x="60" y="4"/>
                  </a:cubicBezTo>
                  <a:cubicBezTo>
                    <a:pt x="60" y="4"/>
                    <a:pt x="62" y="3"/>
                    <a:pt x="63" y="3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9E155B-23D1-4739-8512-4E64704C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F7CD5E-4C1B-4548-9B81-8F89BA05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816891-7F58-4E01-84E6-E49E0131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4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932C3B5-BAC7-4BF8-AF5F-BA9631078C11}"/>
              </a:ext>
            </a:extLst>
          </p:cNvPr>
          <p:cNvSpPr/>
          <p:nvPr/>
        </p:nvSpPr>
        <p:spPr bwMode="auto">
          <a:xfrm>
            <a:off x="0" y="0"/>
            <a:ext cx="12191999" cy="4075167"/>
          </a:xfrm>
          <a:prstGeom prst="rect">
            <a:avLst/>
          </a:prstGeom>
          <a:blipFill>
            <a:blip r:embed="rId2"/>
            <a:stretch>
              <a:fillRect t="-49881" b="-49571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FE58F56C-61F9-420E-B365-4515D91DB282}"/>
              </a:ext>
            </a:extLst>
          </p:cNvPr>
          <p:cNvSpPr/>
          <p:nvPr/>
        </p:nvSpPr>
        <p:spPr>
          <a:xfrm>
            <a:off x="0" y="0"/>
            <a:ext cx="12192000" cy="4075167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B0637A1-3917-4B67-8ACD-966F51751D0E}"/>
              </a:ext>
            </a:extLst>
          </p:cNvPr>
          <p:cNvSpPr/>
          <p:nvPr/>
        </p:nvSpPr>
        <p:spPr>
          <a:xfrm>
            <a:off x="3577172" y="5238836"/>
            <a:ext cx="2232248" cy="478544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E62BEC5-1CD7-471B-886D-2419EEDFB2AC}"/>
              </a:ext>
            </a:extLst>
          </p:cNvPr>
          <p:cNvSpPr/>
          <p:nvPr/>
        </p:nvSpPr>
        <p:spPr>
          <a:xfrm>
            <a:off x="3577172" y="4615938"/>
            <a:ext cx="1021953" cy="672131"/>
          </a:xfrm>
          <a:prstGeom prst="rect">
            <a:avLst/>
          </a:prstGeom>
        </p:spPr>
        <p:txBody>
          <a:bodyPr wrap="none" lIns="90000" tIns="46800" rIns="90000" bIns="46800">
            <a:normAutofit/>
          </a:bodyPr>
          <a:lstStyle/>
          <a:p>
            <a:r>
              <a:rPr lang="en-US" altLang="zh-CN" sz="3600" dirty="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40%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071AF6D-4FFF-4B1A-B072-21D5736C30AE}"/>
              </a:ext>
            </a:extLst>
          </p:cNvPr>
          <p:cNvSpPr/>
          <p:nvPr/>
        </p:nvSpPr>
        <p:spPr>
          <a:xfrm>
            <a:off x="4599125" y="4854680"/>
            <a:ext cx="1210296" cy="384156"/>
          </a:xfrm>
          <a:prstGeom prst="rect">
            <a:avLst/>
          </a:prstGeom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en-US" altLang="zh-CN" b="1" dirty="0">
                <a:effectLst/>
                <a:cs typeface="+mn-ea"/>
                <a:sym typeface="+mn-lt"/>
              </a:rPr>
              <a:t>Text Here</a:t>
            </a:r>
            <a:endParaRPr lang="zh-CN" altLang="en-US" b="1" dirty="0">
              <a:effectLst/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E3611F6-9452-4D88-B691-7580E2100015}"/>
              </a:ext>
            </a:extLst>
          </p:cNvPr>
          <p:cNvSpPr/>
          <p:nvPr/>
        </p:nvSpPr>
        <p:spPr>
          <a:xfrm>
            <a:off x="6292269" y="5238836"/>
            <a:ext cx="2232248" cy="478544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DC388D5-F337-4ED2-8AA6-3E0AB8CA00BA}"/>
              </a:ext>
            </a:extLst>
          </p:cNvPr>
          <p:cNvSpPr/>
          <p:nvPr/>
        </p:nvSpPr>
        <p:spPr>
          <a:xfrm>
            <a:off x="6292269" y="4615938"/>
            <a:ext cx="1021953" cy="672131"/>
          </a:xfrm>
          <a:prstGeom prst="rect">
            <a:avLst/>
          </a:prstGeom>
        </p:spPr>
        <p:txBody>
          <a:bodyPr wrap="none" lIns="90000" tIns="46800" rIns="90000" bIns="46800">
            <a:normAutofit/>
          </a:bodyPr>
          <a:lstStyle/>
          <a:p>
            <a:r>
              <a:rPr lang="en-US" altLang="zh-CN" sz="3600" dirty="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35%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B137E88-37CA-4D22-A18B-4885FCD9845D}"/>
              </a:ext>
            </a:extLst>
          </p:cNvPr>
          <p:cNvSpPr/>
          <p:nvPr/>
        </p:nvSpPr>
        <p:spPr>
          <a:xfrm>
            <a:off x="7314222" y="4854680"/>
            <a:ext cx="1210296" cy="384156"/>
          </a:xfrm>
          <a:prstGeom prst="rect">
            <a:avLst/>
          </a:prstGeom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en-US" altLang="zh-CN" b="1" dirty="0">
                <a:effectLst/>
                <a:cs typeface="+mn-ea"/>
                <a:sym typeface="+mn-lt"/>
              </a:rPr>
              <a:t>Text Here</a:t>
            </a:r>
            <a:endParaRPr lang="zh-CN" altLang="en-US" b="1" dirty="0">
              <a:effectLst/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179FD67-A403-4B5B-9D6C-181C3A276802}"/>
              </a:ext>
            </a:extLst>
          </p:cNvPr>
          <p:cNvSpPr/>
          <p:nvPr/>
        </p:nvSpPr>
        <p:spPr>
          <a:xfrm>
            <a:off x="9007364" y="5238836"/>
            <a:ext cx="2232248" cy="478544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0E1531C-768E-4FDB-8AC7-018B3A7B6DE1}"/>
              </a:ext>
            </a:extLst>
          </p:cNvPr>
          <p:cNvSpPr/>
          <p:nvPr/>
        </p:nvSpPr>
        <p:spPr>
          <a:xfrm>
            <a:off x="9007364" y="4615938"/>
            <a:ext cx="1021953" cy="672131"/>
          </a:xfrm>
          <a:prstGeom prst="rect">
            <a:avLst/>
          </a:prstGeom>
        </p:spPr>
        <p:txBody>
          <a:bodyPr wrap="none" lIns="90000" tIns="46800" rIns="90000" bIns="46800">
            <a:normAutofit/>
          </a:bodyPr>
          <a:lstStyle/>
          <a:p>
            <a:r>
              <a:rPr lang="en-US" altLang="zh-CN" sz="36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25%</a:t>
            </a:r>
            <a:endParaRPr lang="en-US" altLang="zh-CN" sz="3600" dirty="0">
              <a:solidFill>
                <a:schemeClr val="accent1">
                  <a:lumMod val="10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4244793-2639-48E4-A364-10B18799F053}"/>
              </a:ext>
            </a:extLst>
          </p:cNvPr>
          <p:cNvSpPr/>
          <p:nvPr/>
        </p:nvSpPr>
        <p:spPr>
          <a:xfrm>
            <a:off x="10029317" y="4854680"/>
            <a:ext cx="1210296" cy="384156"/>
          </a:xfrm>
          <a:prstGeom prst="rect">
            <a:avLst/>
          </a:prstGeom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en-US" altLang="zh-CN" b="1" dirty="0">
                <a:effectLst/>
                <a:cs typeface="+mn-ea"/>
                <a:sym typeface="+mn-lt"/>
              </a:rPr>
              <a:t>Text Here</a:t>
            </a:r>
            <a:endParaRPr lang="zh-CN" altLang="en-US" b="1" dirty="0">
              <a:effectLst/>
              <a:cs typeface="+mn-ea"/>
              <a:sym typeface="+mn-lt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C352EC35-CF87-4243-A00D-B764A561E56A}"/>
              </a:ext>
            </a:extLst>
          </p:cNvPr>
          <p:cNvCxnSpPr/>
          <p:nvPr/>
        </p:nvCxnSpPr>
        <p:spPr>
          <a:xfrm>
            <a:off x="6050845" y="4615938"/>
            <a:ext cx="0" cy="110144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92A536BA-9A5B-4840-8291-6D4A10A1735F}"/>
              </a:ext>
            </a:extLst>
          </p:cNvPr>
          <p:cNvCxnSpPr/>
          <p:nvPr/>
        </p:nvCxnSpPr>
        <p:spPr>
          <a:xfrm>
            <a:off x="8765942" y="4615938"/>
            <a:ext cx="0" cy="110144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791BB12B-58F7-4D5C-9471-E4DF81654F7A}"/>
              </a:ext>
            </a:extLst>
          </p:cNvPr>
          <p:cNvSpPr txBox="1"/>
          <p:nvPr/>
        </p:nvSpPr>
        <p:spPr>
          <a:xfrm>
            <a:off x="688975" y="1540144"/>
            <a:ext cx="5314438" cy="14680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>
                <a:solidFill>
                  <a:schemeClr val="bg1"/>
                </a:solidFill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324963C-B1AA-44A9-B49A-738B9E90ED05}"/>
              </a:ext>
            </a:extLst>
          </p:cNvPr>
          <p:cNvSpPr/>
          <p:nvPr/>
        </p:nvSpPr>
        <p:spPr>
          <a:xfrm>
            <a:off x="688975" y="5238836"/>
            <a:ext cx="2232248" cy="478544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6044957-5471-477D-B8CB-5FB0FEA2F80E}"/>
              </a:ext>
            </a:extLst>
          </p:cNvPr>
          <p:cNvSpPr/>
          <p:nvPr/>
        </p:nvSpPr>
        <p:spPr>
          <a:xfrm>
            <a:off x="688975" y="4615938"/>
            <a:ext cx="1021953" cy="672131"/>
          </a:xfrm>
          <a:prstGeom prst="rect">
            <a:avLst/>
          </a:prstGeom>
        </p:spPr>
        <p:txBody>
          <a:bodyPr wrap="none" lIns="90000" tIns="46800" rIns="90000" bIns="46800">
            <a:normAutofit/>
          </a:bodyPr>
          <a:lstStyle/>
          <a:p>
            <a:r>
              <a:rPr lang="en-US" altLang="zh-CN" sz="3600" dirty="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35%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A1ED3E6-99CE-40F3-AF01-56358C0F505B}"/>
              </a:ext>
            </a:extLst>
          </p:cNvPr>
          <p:cNvSpPr/>
          <p:nvPr/>
        </p:nvSpPr>
        <p:spPr>
          <a:xfrm>
            <a:off x="1710928" y="4854680"/>
            <a:ext cx="1210296" cy="384156"/>
          </a:xfrm>
          <a:prstGeom prst="rect">
            <a:avLst/>
          </a:prstGeom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en-US" altLang="zh-CN" b="1" dirty="0">
                <a:effectLst/>
                <a:cs typeface="+mn-ea"/>
                <a:sym typeface="+mn-lt"/>
              </a:rPr>
              <a:t>Text Here</a:t>
            </a:r>
            <a:endParaRPr lang="zh-CN" altLang="en-US" b="1" dirty="0">
              <a:effectLst/>
              <a:cs typeface="+mn-ea"/>
              <a:sym typeface="+mn-lt"/>
            </a:endParaRP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7B8A32A9-B381-4607-8254-99D1202A8E11}"/>
              </a:ext>
            </a:extLst>
          </p:cNvPr>
          <p:cNvCxnSpPr/>
          <p:nvPr/>
        </p:nvCxnSpPr>
        <p:spPr>
          <a:xfrm>
            <a:off x="3162648" y="4615938"/>
            <a:ext cx="0" cy="110144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23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9E155B-23D1-4739-8512-4E64704C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F7CD5E-4C1B-4548-9B81-8F89BA05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816891-7F58-4E01-84E6-E49E0131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5</a:t>
            </a:fld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2" name="组合 211">
            <a:extLst>
              <a:ext uri="{FF2B5EF4-FFF2-40B4-BE49-F238E27FC236}">
                <a16:creationId xmlns:a16="http://schemas.microsoft.com/office/drawing/2014/main" id="{8FCECF8C-FA9C-4667-9A3D-CEB2B530988C}"/>
              </a:ext>
            </a:extLst>
          </p:cNvPr>
          <p:cNvGrpSpPr/>
          <p:nvPr/>
        </p:nvGrpSpPr>
        <p:grpSpPr>
          <a:xfrm>
            <a:off x="9858697" y="4013200"/>
            <a:ext cx="687388" cy="1566007"/>
            <a:chOff x="1685329" y="3530600"/>
            <a:chExt cx="687388" cy="1566007"/>
          </a:xfrm>
        </p:grpSpPr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D3D6DFC5-57DF-44A1-93B0-744791DB1CE5}"/>
                </a:ext>
              </a:extLst>
            </p:cNvPr>
            <p:cNvCxnSpPr/>
            <p:nvPr/>
          </p:nvCxnSpPr>
          <p:spPr>
            <a:xfrm>
              <a:off x="2016323" y="3530600"/>
              <a:ext cx="0" cy="982663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BD71E236-1B2B-43A0-A3BD-1B58473FB65E}"/>
                </a:ext>
              </a:extLst>
            </p:cNvPr>
            <p:cNvGrpSpPr/>
            <p:nvPr/>
          </p:nvGrpSpPr>
          <p:grpSpPr>
            <a:xfrm>
              <a:off x="1685329" y="4467957"/>
              <a:ext cx="687388" cy="628650"/>
              <a:chOff x="1784351" y="1890713"/>
              <a:chExt cx="687388" cy="628650"/>
            </a:xfrm>
          </p:grpSpPr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8193A67D-EEE6-49EF-B015-1234BE04D850}"/>
                  </a:ext>
                </a:extLst>
              </p:cNvPr>
              <p:cNvSpPr/>
              <p:nvPr/>
            </p:nvSpPr>
            <p:spPr bwMode="auto">
              <a:xfrm>
                <a:off x="1784351" y="1890713"/>
                <a:ext cx="687388" cy="628650"/>
              </a:xfrm>
              <a:custGeom>
                <a:avLst/>
                <a:gdLst>
                  <a:gd name="T0" fmla="*/ 107 w 111"/>
                  <a:gd name="T1" fmla="*/ 38 h 101"/>
                  <a:gd name="T2" fmla="*/ 91 w 111"/>
                  <a:gd name="T3" fmla="*/ 12 h 101"/>
                  <a:gd name="T4" fmla="*/ 71 w 111"/>
                  <a:gd name="T5" fmla="*/ 0 h 101"/>
                  <a:gd name="T6" fmla="*/ 40 w 111"/>
                  <a:gd name="T7" fmla="*/ 0 h 101"/>
                  <a:gd name="T8" fmla="*/ 19 w 111"/>
                  <a:gd name="T9" fmla="*/ 12 h 101"/>
                  <a:gd name="T10" fmla="*/ 4 w 111"/>
                  <a:gd name="T11" fmla="*/ 38 h 101"/>
                  <a:gd name="T12" fmla="*/ 4 w 111"/>
                  <a:gd name="T13" fmla="*/ 62 h 101"/>
                  <a:gd name="T14" fmla="*/ 19 w 111"/>
                  <a:gd name="T15" fmla="*/ 89 h 101"/>
                  <a:gd name="T16" fmla="*/ 40 w 111"/>
                  <a:gd name="T17" fmla="*/ 101 h 101"/>
                  <a:gd name="T18" fmla="*/ 71 w 111"/>
                  <a:gd name="T19" fmla="*/ 101 h 101"/>
                  <a:gd name="T20" fmla="*/ 91 w 111"/>
                  <a:gd name="T21" fmla="*/ 89 h 101"/>
                  <a:gd name="T22" fmla="*/ 107 w 111"/>
                  <a:gd name="T23" fmla="*/ 62 h 101"/>
                  <a:gd name="T24" fmla="*/ 107 w 111"/>
                  <a:gd name="T25" fmla="*/ 3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01">
                    <a:moveTo>
                      <a:pt x="107" y="38"/>
                    </a:moveTo>
                    <a:cubicBezTo>
                      <a:pt x="91" y="12"/>
                      <a:pt x="91" y="12"/>
                      <a:pt x="91" y="12"/>
                    </a:cubicBezTo>
                    <a:cubicBezTo>
                      <a:pt x="87" y="4"/>
                      <a:pt x="79" y="0"/>
                      <a:pt x="7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1" y="0"/>
                      <a:pt x="24" y="4"/>
                      <a:pt x="19" y="12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0" y="46"/>
                      <a:pt x="0" y="55"/>
                      <a:pt x="4" y="62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24" y="96"/>
                      <a:pt x="31" y="101"/>
                      <a:pt x="40" y="101"/>
                    </a:cubicBezTo>
                    <a:cubicBezTo>
                      <a:pt x="71" y="101"/>
                      <a:pt x="71" y="101"/>
                      <a:pt x="71" y="101"/>
                    </a:cubicBezTo>
                    <a:cubicBezTo>
                      <a:pt x="79" y="101"/>
                      <a:pt x="87" y="96"/>
                      <a:pt x="91" y="89"/>
                    </a:cubicBezTo>
                    <a:cubicBezTo>
                      <a:pt x="107" y="62"/>
                      <a:pt x="107" y="62"/>
                      <a:pt x="107" y="62"/>
                    </a:cubicBezTo>
                    <a:cubicBezTo>
                      <a:pt x="111" y="55"/>
                      <a:pt x="111" y="46"/>
                      <a:pt x="107" y="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3F37D73D-6B1B-4969-B876-A8EA24109823}"/>
                  </a:ext>
                </a:extLst>
              </p:cNvPr>
              <p:cNvSpPr/>
              <p:nvPr/>
            </p:nvSpPr>
            <p:spPr bwMode="auto">
              <a:xfrm>
                <a:off x="1944411" y="2058809"/>
                <a:ext cx="367268" cy="292454"/>
              </a:xfrm>
              <a:custGeom>
                <a:avLst/>
                <a:gdLst>
                  <a:gd name="connsiteX0" fmla="*/ 485775 w 514350"/>
                  <a:gd name="connsiteY0" fmla="*/ 0 h 409575"/>
                  <a:gd name="connsiteX1" fmla="*/ 514350 w 514350"/>
                  <a:gd name="connsiteY1" fmla="*/ 28575 h 409575"/>
                  <a:gd name="connsiteX2" fmla="*/ 514350 w 514350"/>
                  <a:gd name="connsiteY2" fmla="*/ 323850 h 409575"/>
                  <a:gd name="connsiteX3" fmla="*/ 485775 w 514350"/>
                  <a:gd name="connsiteY3" fmla="*/ 352425 h 409575"/>
                  <a:gd name="connsiteX4" fmla="*/ 191167 w 514350"/>
                  <a:gd name="connsiteY4" fmla="*/ 352425 h 409575"/>
                  <a:gd name="connsiteX5" fmla="*/ 114395 w 514350"/>
                  <a:gd name="connsiteY5" fmla="*/ 409575 h 409575"/>
                  <a:gd name="connsiteX6" fmla="*/ 114395 w 514350"/>
                  <a:gd name="connsiteY6" fmla="*/ 352425 h 409575"/>
                  <a:gd name="connsiteX7" fmla="*/ 28575 w 514350"/>
                  <a:gd name="connsiteY7" fmla="*/ 352425 h 409575"/>
                  <a:gd name="connsiteX8" fmla="*/ 0 w 514350"/>
                  <a:gd name="connsiteY8" fmla="*/ 323850 h 409575"/>
                  <a:gd name="connsiteX9" fmla="*/ 0 w 514350"/>
                  <a:gd name="connsiteY9" fmla="*/ 28575 h 409575"/>
                  <a:gd name="connsiteX10" fmla="*/ 28575 w 514350"/>
                  <a:gd name="connsiteY10" fmla="*/ 0 h 409575"/>
                  <a:gd name="connsiteX11" fmla="*/ 485775 w 514350"/>
                  <a:gd name="connsiteY11" fmla="*/ 0 h 409575"/>
                  <a:gd name="connsiteX12" fmla="*/ 123825 w 514350"/>
                  <a:gd name="connsiteY12" fmla="*/ 142875 h 409575"/>
                  <a:gd name="connsiteX13" fmla="*/ 90488 w 514350"/>
                  <a:gd name="connsiteY13" fmla="*/ 176213 h 409575"/>
                  <a:gd name="connsiteX14" fmla="*/ 123825 w 514350"/>
                  <a:gd name="connsiteY14" fmla="*/ 209550 h 409575"/>
                  <a:gd name="connsiteX15" fmla="*/ 157163 w 514350"/>
                  <a:gd name="connsiteY15" fmla="*/ 176213 h 409575"/>
                  <a:gd name="connsiteX16" fmla="*/ 123825 w 514350"/>
                  <a:gd name="connsiteY16" fmla="*/ 142875 h 409575"/>
                  <a:gd name="connsiteX17" fmla="*/ 257175 w 514350"/>
                  <a:gd name="connsiteY17" fmla="*/ 142875 h 409575"/>
                  <a:gd name="connsiteX18" fmla="*/ 223838 w 514350"/>
                  <a:gd name="connsiteY18" fmla="*/ 176213 h 409575"/>
                  <a:gd name="connsiteX19" fmla="*/ 257175 w 514350"/>
                  <a:gd name="connsiteY19" fmla="*/ 209550 h 409575"/>
                  <a:gd name="connsiteX20" fmla="*/ 290513 w 514350"/>
                  <a:gd name="connsiteY20" fmla="*/ 176213 h 409575"/>
                  <a:gd name="connsiteX21" fmla="*/ 257175 w 514350"/>
                  <a:gd name="connsiteY21" fmla="*/ 142875 h 409575"/>
                  <a:gd name="connsiteX22" fmla="*/ 390525 w 514350"/>
                  <a:gd name="connsiteY22" fmla="*/ 142875 h 409575"/>
                  <a:gd name="connsiteX23" fmla="*/ 357188 w 514350"/>
                  <a:gd name="connsiteY23" fmla="*/ 176213 h 409575"/>
                  <a:gd name="connsiteX24" fmla="*/ 390525 w 514350"/>
                  <a:gd name="connsiteY24" fmla="*/ 209550 h 409575"/>
                  <a:gd name="connsiteX25" fmla="*/ 423863 w 514350"/>
                  <a:gd name="connsiteY25" fmla="*/ 176213 h 409575"/>
                  <a:gd name="connsiteX26" fmla="*/ 390525 w 514350"/>
                  <a:gd name="connsiteY26" fmla="*/ 142875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5775" y="0"/>
                    </a:moveTo>
                    <a:cubicBezTo>
                      <a:pt x="501586" y="0"/>
                      <a:pt x="514350" y="12764"/>
                      <a:pt x="514350" y="28575"/>
                    </a:cubicBezTo>
                    <a:lnTo>
                      <a:pt x="514350" y="323850"/>
                    </a:lnTo>
                    <a:cubicBezTo>
                      <a:pt x="514350" y="339662"/>
                      <a:pt x="501586" y="352425"/>
                      <a:pt x="485775" y="352425"/>
                    </a:cubicBezTo>
                    <a:lnTo>
                      <a:pt x="191167" y="352425"/>
                    </a:lnTo>
                    <a:lnTo>
                      <a:pt x="114395" y="409575"/>
                    </a:lnTo>
                    <a:lnTo>
                      <a:pt x="114395" y="352425"/>
                    </a:lnTo>
                    <a:lnTo>
                      <a:pt x="28575" y="352425"/>
                    </a:lnTo>
                    <a:cubicBezTo>
                      <a:pt x="12764" y="352425"/>
                      <a:pt x="0" y="339662"/>
                      <a:pt x="0" y="323850"/>
                    </a:cubicBezTo>
                    <a:lnTo>
                      <a:pt x="0" y="28575"/>
                    </a:lnTo>
                    <a:cubicBezTo>
                      <a:pt x="0" y="12764"/>
                      <a:pt x="12764" y="0"/>
                      <a:pt x="28575" y="0"/>
                    </a:cubicBezTo>
                    <a:lnTo>
                      <a:pt x="485775" y="0"/>
                    </a:lnTo>
                    <a:close/>
                    <a:moveTo>
                      <a:pt x="123825" y="142875"/>
                    </a:moveTo>
                    <a:cubicBezTo>
                      <a:pt x="105442" y="142875"/>
                      <a:pt x="90488" y="157829"/>
                      <a:pt x="90488" y="176213"/>
                    </a:cubicBezTo>
                    <a:cubicBezTo>
                      <a:pt x="90488" y="194596"/>
                      <a:pt x="105442" y="209550"/>
                      <a:pt x="123825" y="209550"/>
                    </a:cubicBezTo>
                    <a:cubicBezTo>
                      <a:pt x="142208" y="209550"/>
                      <a:pt x="157163" y="194596"/>
                      <a:pt x="157163" y="176213"/>
                    </a:cubicBezTo>
                    <a:cubicBezTo>
                      <a:pt x="157163" y="157829"/>
                      <a:pt x="142208" y="142875"/>
                      <a:pt x="123825" y="142875"/>
                    </a:cubicBezTo>
                    <a:close/>
                    <a:moveTo>
                      <a:pt x="257175" y="142875"/>
                    </a:moveTo>
                    <a:cubicBezTo>
                      <a:pt x="238792" y="142875"/>
                      <a:pt x="223838" y="157829"/>
                      <a:pt x="223838" y="176213"/>
                    </a:cubicBezTo>
                    <a:cubicBezTo>
                      <a:pt x="223838" y="194596"/>
                      <a:pt x="238792" y="209550"/>
                      <a:pt x="257175" y="209550"/>
                    </a:cubicBezTo>
                    <a:cubicBezTo>
                      <a:pt x="275558" y="209550"/>
                      <a:pt x="290513" y="194596"/>
                      <a:pt x="290513" y="176213"/>
                    </a:cubicBezTo>
                    <a:cubicBezTo>
                      <a:pt x="290513" y="157829"/>
                      <a:pt x="275558" y="142875"/>
                      <a:pt x="257175" y="142875"/>
                    </a:cubicBezTo>
                    <a:close/>
                    <a:moveTo>
                      <a:pt x="390525" y="142875"/>
                    </a:moveTo>
                    <a:cubicBezTo>
                      <a:pt x="372142" y="142875"/>
                      <a:pt x="357188" y="157829"/>
                      <a:pt x="357188" y="176213"/>
                    </a:cubicBezTo>
                    <a:cubicBezTo>
                      <a:pt x="357188" y="194596"/>
                      <a:pt x="372142" y="209550"/>
                      <a:pt x="390525" y="209550"/>
                    </a:cubicBezTo>
                    <a:cubicBezTo>
                      <a:pt x="408908" y="209550"/>
                      <a:pt x="423863" y="194596"/>
                      <a:pt x="423863" y="176213"/>
                    </a:cubicBezTo>
                    <a:cubicBezTo>
                      <a:pt x="423863" y="157829"/>
                      <a:pt x="408908" y="142875"/>
                      <a:pt x="390525" y="14287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3" name="组合 212">
            <a:extLst>
              <a:ext uri="{FF2B5EF4-FFF2-40B4-BE49-F238E27FC236}">
                <a16:creationId xmlns:a16="http://schemas.microsoft.com/office/drawing/2014/main" id="{02573B9A-35FD-4E4E-B4E1-358B530A526B}"/>
              </a:ext>
            </a:extLst>
          </p:cNvPr>
          <p:cNvGrpSpPr/>
          <p:nvPr/>
        </p:nvGrpSpPr>
        <p:grpSpPr>
          <a:xfrm>
            <a:off x="7191128" y="4742835"/>
            <a:ext cx="2556368" cy="1107071"/>
            <a:chOff x="4259265" y="1981584"/>
            <a:chExt cx="2214562" cy="1107071"/>
          </a:xfrm>
        </p:grpSpPr>
        <p:sp>
          <p:nvSpPr>
            <p:cNvPr id="214" name="文本框 213">
              <a:extLst>
                <a:ext uri="{FF2B5EF4-FFF2-40B4-BE49-F238E27FC236}">
                  <a16:creationId xmlns:a16="http://schemas.microsoft.com/office/drawing/2014/main" id="{78A98FEC-94BE-45D4-81F2-414254434F60}"/>
                </a:ext>
              </a:extLst>
            </p:cNvPr>
            <p:cNvSpPr txBox="1"/>
            <p:nvPr/>
          </p:nvSpPr>
          <p:spPr>
            <a:xfrm>
              <a:off x="4259265" y="2489415"/>
              <a:ext cx="2214562" cy="5992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sp>
          <p:nvSpPr>
            <p:cNvPr id="215" name="矩形 214">
              <a:extLst>
                <a:ext uri="{FF2B5EF4-FFF2-40B4-BE49-F238E27FC236}">
                  <a16:creationId xmlns:a16="http://schemas.microsoft.com/office/drawing/2014/main" id="{7362C008-480D-4B1C-B8E7-ABA262DBBE93}"/>
                </a:ext>
              </a:extLst>
            </p:cNvPr>
            <p:cNvSpPr/>
            <p:nvPr/>
          </p:nvSpPr>
          <p:spPr>
            <a:xfrm>
              <a:off x="4259265" y="1981584"/>
              <a:ext cx="2214562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000" b="1" dirty="0">
                  <a:cs typeface="+mn-ea"/>
                  <a:sym typeface="+mn-lt"/>
                </a:rPr>
                <a:t>Text here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04" name="组合 203">
            <a:extLst>
              <a:ext uri="{FF2B5EF4-FFF2-40B4-BE49-F238E27FC236}">
                <a16:creationId xmlns:a16="http://schemas.microsoft.com/office/drawing/2014/main" id="{26715B51-8B83-4D8C-82CF-927A26117047}"/>
              </a:ext>
            </a:extLst>
          </p:cNvPr>
          <p:cNvGrpSpPr/>
          <p:nvPr/>
        </p:nvGrpSpPr>
        <p:grpSpPr>
          <a:xfrm>
            <a:off x="4397176" y="4013200"/>
            <a:ext cx="687388" cy="1566007"/>
            <a:chOff x="1685329" y="3530600"/>
            <a:chExt cx="687388" cy="1566007"/>
          </a:xfrm>
        </p:grpSpPr>
        <p:cxnSp>
          <p:nvCxnSpPr>
            <p:cNvPr id="208" name="直接连接符 207">
              <a:extLst>
                <a:ext uri="{FF2B5EF4-FFF2-40B4-BE49-F238E27FC236}">
                  <a16:creationId xmlns:a16="http://schemas.microsoft.com/office/drawing/2014/main" id="{598F1D57-A8C0-46D3-BE55-5E939C1D395D}"/>
                </a:ext>
              </a:extLst>
            </p:cNvPr>
            <p:cNvCxnSpPr/>
            <p:nvPr/>
          </p:nvCxnSpPr>
          <p:spPr>
            <a:xfrm>
              <a:off x="2016323" y="3530600"/>
              <a:ext cx="0" cy="982663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BB622716-A6D8-480B-90C8-88BF054F7822}"/>
                </a:ext>
              </a:extLst>
            </p:cNvPr>
            <p:cNvGrpSpPr/>
            <p:nvPr/>
          </p:nvGrpSpPr>
          <p:grpSpPr>
            <a:xfrm>
              <a:off x="1685329" y="4467957"/>
              <a:ext cx="687388" cy="628650"/>
              <a:chOff x="1784351" y="1890713"/>
              <a:chExt cx="687388" cy="628650"/>
            </a:xfrm>
          </p:grpSpPr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id="{5FDB5052-CAA8-4FCD-A4D5-B2EC269EA286}"/>
                  </a:ext>
                </a:extLst>
              </p:cNvPr>
              <p:cNvSpPr/>
              <p:nvPr/>
            </p:nvSpPr>
            <p:spPr bwMode="auto">
              <a:xfrm>
                <a:off x="1784351" y="1890713"/>
                <a:ext cx="687388" cy="628650"/>
              </a:xfrm>
              <a:custGeom>
                <a:avLst/>
                <a:gdLst>
                  <a:gd name="T0" fmla="*/ 107 w 111"/>
                  <a:gd name="T1" fmla="*/ 38 h 101"/>
                  <a:gd name="T2" fmla="*/ 91 w 111"/>
                  <a:gd name="T3" fmla="*/ 12 h 101"/>
                  <a:gd name="T4" fmla="*/ 71 w 111"/>
                  <a:gd name="T5" fmla="*/ 0 h 101"/>
                  <a:gd name="T6" fmla="*/ 40 w 111"/>
                  <a:gd name="T7" fmla="*/ 0 h 101"/>
                  <a:gd name="T8" fmla="*/ 19 w 111"/>
                  <a:gd name="T9" fmla="*/ 12 h 101"/>
                  <a:gd name="T10" fmla="*/ 4 w 111"/>
                  <a:gd name="T11" fmla="*/ 38 h 101"/>
                  <a:gd name="T12" fmla="*/ 4 w 111"/>
                  <a:gd name="T13" fmla="*/ 62 h 101"/>
                  <a:gd name="T14" fmla="*/ 19 w 111"/>
                  <a:gd name="T15" fmla="*/ 89 h 101"/>
                  <a:gd name="T16" fmla="*/ 40 w 111"/>
                  <a:gd name="T17" fmla="*/ 101 h 101"/>
                  <a:gd name="T18" fmla="*/ 71 w 111"/>
                  <a:gd name="T19" fmla="*/ 101 h 101"/>
                  <a:gd name="T20" fmla="*/ 91 w 111"/>
                  <a:gd name="T21" fmla="*/ 89 h 101"/>
                  <a:gd name="T22" fmla="*/ 107 w 111"/>
                  <a:gd name="T23" fmla="*/ 62 h 101"/>
                  <a:gd name="T24" fmla="*/ 107 w 111"/>
                  <a:gd name="T25" fmla="*/ 3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01">
                    <a:moveTo>
                      <a:pt x="107" y="38"/>
                    </a:moveTo>
                    <a:cubicBezTo>
                      <a:pt x="91" y="12"/>
                      <a:pt x="91" y="12"/>
                      <a:pt x="91" y="12"/>
                    </a:cubicBezTo>
                    <a:cubicBezTo>
                      <a:pt x="87" y="4"/>
                      <a:pt x="79" y="0"/>
                      <a:pt x="7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1" y="0"/>
                      <a:pt x="24" y="4"/>
                      <a:pt x="19" y="12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0" y="46"/>
                      <a:pt x="0" y="55"/>
                      <a:pt x="4" y="62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24" y="96"/>
                      <a:pt x="31" y="101"/>
                      <a:pt x="40" y="101"/>
                    </a:cubicBezTo>
                    <a:cubicBezTo>
                      <a:pt x="71" y="101"/>
                      <a:pt x="71" y="101"/>
                      <a:pt x="71" y="101"/>
                    </a:cubicBezTo>
                    <a:cubicBezTo>
                      <a:pt x="79" y="101"/>
                      <a:pt x="87" y="96"/>
                      <a:pt x="91" y="89"/>
                    </a:cubicBezTo>
                    <a:cubicBezTo>
                      <a:pt x="107" y="62"/>
                      <a:pt x="107" y="62"/>
                      <a:pt x="107" y="62"/>
                    </a:cubicBezTo>
                    <a:cubicBezTo>
                      <a:pt x="111" y="55"/>
                      <a:pt x="111" y="46"/>
                      <a:pt x="107" y="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id="{FCD11136-08F9-48BD-9827-83C2420F4389}"/>
                  </a:ext>
                </a:extLst>
              </p:cNvPr>
              <p:cNvSpPr/>
              <p:nvPr/>
            </p:nvSpPr>
            <p:spPr bwMode="auto">
              <a:xfrm>
                <a:off x="1960519" y="2021403"/>
                <a:ext cx="335051" cy="367268"/>
              </a:xfrm>
              <a:custGeom>
                <a:avLst/>
                <a:gdLst>
                  <a:gd name="connsiteX0" fmla="*/ 247650 w 495300"/>
                  <a:gd name="connsiteY0" fmla="*/ 0 h 542925"/>
                  <a:gd name="connsiteX1" fmla="*/ 495300 w 495300"/>
                  <a:gd name="connsiteY1" fmla="*/ 247650 h 542925"/>
                  <a:gd name="connsiteX2" fmla="*/ 322707 w 495300"/>
                  <a:gd name="connsiteY2" fmla="*/ 483775 h 542925"/>
                  <a:gd name="connsiteX3" fmla="*/ 345853 w 495300"/>
                  <a:gd name="connsiteY3" fmla="*/ 523875 h 542925"/>
                  <a:gd name="connsiteX4" fmla="*/ 419100 w 495300"/>
                  <a:gd name="connsiteY4" fmla="*/ 523875 h 542925"/>
                  <a:gd name="connsiteX5" fmla="*/ 419100 w 495300"/>
                  <a:gd name="connsiteY5" fmla="*/ 542925 h 542925"/>
                  <a:gd name="connsiteX6" fmla="*/ 76200 w 495300"/>
                  <a:gd name="connsiteY6" fmla="*/ 542925 h 542925"/>
                  <a:gd name="connsiteX7" fmla="*/ 76200 w 495300"/>
                  <a:gd name="connsiteY7" fmla="*/ 523875 h 542925"/>
                  <a:gd name="connsiteX8" fmla="*/ 149447 w 495300"/>
                  <a:gd name="connsiteY8" fmla="*/ 523875 h 542925"/>
                  <a:gd name="connsiteX9" fmla="*/ 172593 w 495300"/>
                  <a:gd name="connsiteY9" fmla="*/ 483775 h 542925"/>
                  <a:gd name="connsiteX10" fmla="*/ 0 w 495300"/>
                  <a:gd name="connsiteY10" fmla="*/ 247650 h 542925"/>
                  <a:gd name="connsiteX11" fmla="*/ 247650 w 495300"/>
                  <a:gd name="connsiteY11" fmla="*/ 0 h 542925"/>
                  <a:gd name="connsiteX12" fmla="*/ 191643 w 495300"/>
                  <a:gd name="connsiteY12" fmla="*/ 488918 h 542925"/>
                  <a:gd name="connsiteX13" fmla="*/ 171450 w 495300"/>
                  <a:gd name="connsiteY13" fmla="*/ 523875 h 542925"/>
                  <a:gd name="connsiteX14" fmla="*/ 323850 w 495300"/>
                  <a:gd name="connsiteY14" fmla="*/ 523875 h 542925"/>
                  <a:gd name="connsiteX15" fmla="*/ 303657 w 495300"/>
                  <a:gd name="connsiteY15" fmla="*/ 488918 h 542925"/>
                  <a:gd name="connsiteX16" fmla="*/ 247650 w 495300"/>
                  <a:gd name="connsiteY16" fmla="*/ 495300 h 542925"/>
                  <a:gd name="connsiteX17" fmla="*/ 191643 w 495300"/>
                  <a:gd name="connsiteY17" fmla="*/ 488918 h 542925"/>
                  <a:gd name="connsiteX18" fmla="*/ 247650 w 495300"/>
                  <a:gd name="connsiteY18" fmla="*/ 142875 h 542925"/>
                  <a:gd name="connsiteX19" fmla="*/ 142875 w 495300"/>
                  <a:gd name="connsiteY19" fmla="*/ 247650 h 542925"/>
                  <a:gd name="connsiteX20" fmla="*/ 247650 w 495300"/>
                  <a:gd name="connsiteY20" fmla="*/ 352425 h 542925"/>
                  <a:gd name="connsiteX21" fmla="*/ 352425 w 495300"/>
                  <a:gd name="connsiteY21" fmla="*/ 247650 h 542925"/>
                  <a:gd name="connsiteX22" fmla="*/ 247650 w 495300"/>
                  <a:gd name="connsiteY22" fmla="*/ 142875 h 542925"/>
                  <a:gd name="connsiteX23" fmla="*/ 366713 w 495300"/>
                  <a:gd name="connsiteY23" fmla="*/ 114300 h 542925"/>
                  <a:gd name="connsiteX24" fmla="*/ 352425 w 495300"/>
                  <a:gd name="connsiteY24" fmla="*/ 128588 h 542925"/>
                  <a:gd name="connsiteX25" fmla="*/ 366713 w 495300"/>
                  <a:gd name="connsiteY25" fmla="*/ 142875 h 542925"/>
                  <a:gd name="connsiteX26" fmla="*/ 381000 w 495300"/>
                  <a:gd name="connsiteY26" fmla="*/ 128588 h 542925"/>
                  <a:gd name="connsiteX27" fmla="*/ 366713 w 495300"/>
                  <a:gd name="connsiteY27" fmla="*/ 11430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7650" y="0"/>
                    </a:moveTo>
                    <a:cubicBezTo>
                      <a:pt x="384429" y="0"/>
                      <a:pt x="495300" y="110871"/>
                      <a:pt x="495300" y="247650"/>
                    </a:cubicBezTo>
                    <a:cubicBezTo>
                      <a:pt x="495300" y="358235"/>
                      <a:pt x="422815" y="451961"/>
                      <a:pt x="322707" y="483775"/>
                    </a:cubicBezTo>
                    <a:lnTo>
                      <a:pt x="345853" y="523875"/>
                    </a:lnTo>
                    <a:lnTo>
                      <a:pt x="419100" y="523875"/>
                    </a:lnTo>
                    <a:lnTo>
                      <a:pt x="419100" y="542925"/>
                    </a:lnTo>
                    <a:lnTo>
                      <a:pt x="76200" y="542925"/>
                    </a:lnTo>
                    <a:lnTo>
                      <a:pt x="76200" y="523875"/>
                    </a:lnTo>
                    <a:lnTo>
                      <a:pt x="149447" y="523875"/>
                    </a:lnTo>
                    <a:lnTo>
                      <a:pt x="172593" y="483775"/>
                    </a:lnTo>
                    <a:cubicBezTo>
                      <a:pt x="72485" y="451961"/>
                      <a:pt x="0" y="358235"/>
                      <a:pt x="0" y="247650"/>
                    </a:cubicBezTo>
                    <a:cubicBezTo>
                      <a:pt x="0" y="110871"/>
                      <a:pt x="110871" y="0"/>
                      <a:pt x="247650" y="0"/>
                    </a:cubicBezTo>
                    <a:close/>
                    <a:moveTo>
                      <a:pt x="191643" y="488918"/>
                    </a:moveTo>
                    <a:lnTo>
                      <a:pt x="171450" y="523875"/>
                    </a:lnTo>
                    <a:lnTo>
                      <a:pt x="323850" y="523875"/>
                    </a:lnTo>
                    <a:lnTo>
                      <a:pt x="303657" y="488918"/>
                    </a:lnTo>
                    <a:cubicBezTo>
                      <a:pt x="285655" y="493109"/>
                      <a:pt x="266891" y="495300"/>
                      <a:pt x="247650" y="495300"/>
                    </a:cubicBezTo>
                    <a:cubicBezTo>
                      <a:pt x="228409" y="495300"/>
                      <a:pt x="209645" y="493109"/>
                      <a:pt x="191643" y="488918"/>
                    </a:cubicBezTo>
                    <a:close/>
                    <a:moveTo>
                      <a:pt x="247650" y="142875"/>
                    </a:moveTo>
                    <a:cubicBezTo>
                      <a:pt x="189738" y="142875"/>
                      <a:pt x="142875" y="189738"/>
                      <a:pt x="142875" y="247650"/>
                    </a:cubicBezTo>
                    <a:cubicBezTo>
                      <a:pt x="142875" y="305562"/>
                      <a:pt x="189738" y="352425"/>
                      <a:pt x="247650" y="352425"/>
                    </a:cubicBezTo>
                    <a:cubicBezTo>
                      <a:pt x="305562" y="352425"/>
                      <a:pt x="352425" y="305562"/>
                      <a:pt x="352425" y="247650"/>
                    </a:cubicBezTo>
                    <a:cubicBezTo>
                      <a:pt x="352425" y="189738"/>
                      <a:pt x="305562" y="142875"/>
                      <a:pt x="247650" y="142875"/>
                    </a:cubicBezTo>
                    <a:close/>
                    <a:moveTo>
                      <a:pt x="366713" y="114300"/>
                    </a:moveTo>
                    <a:cubicBezTo>
                      <a:pt x="358807" y="114300"/>
                      <a:pt x="352425" y="120682"/>
                      <a:pt x="352425" y="128588"/>
                    </a:cubicBezTo>
                    <a:cubicBezTo>
                      <a:pt x="352425" y="136493"/>
                      <a:pt x="358807" y="142875"/>
                      <a:pt x="366713" y="142875"/>
                    </a:cubicBezTo>
                    <a:cubicBezTo>
                      <a:pt x="374618" y="142875"/>
                      <a:pt x="381000" y="136493"/>
                      <a:pt x="381000" y="128588"/>
                    </a:cubicBezTo>
                    <a:cubicBezTo>
                      <a:pt x="381000" y="120682"/>
                      <a:pt x="374618" y="114300"/>
                      <a:pt x="366713" y="1143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5" name="组合 204">
            <a:extLst>
              <a:ext uri="{FF2B5EF4-FFF2-40B4-BE49-F238E27FC236}">
                <a16:creationId xmlns:a16="http://schemas.microsoft.com/office/drawing/2014/main" id="{D895D1C2-3A2A-4347-8D5C-D3B1FF2CDD5B}"/>
              </a:ext>
            </a:extLst>
          </p:cNvPr>
          <p:cNvGrpSpPr/>
          <p:nvPr/>
        </p:nvGrpSpPr>
        <p:grpSpPr>
          <a:xfrm>
            <a:off x="1729607" y="4742835"/>
            <a:ext cx="2556368" cy="1107071"/>
            <a:chOff x="4259265" y="1981584"/>
            <a:chExt cx="2214562" cy="1107071"/>
          </a:xfrm>
        </p:grpSpPr>
        <p:sp>
          <p:nvSpPr>
            <p:cNvPr id="206" name="文本框 205">
              <a:extLst>
                <a:ext uri="{FF2B5EF4-FFF2-40B4-BE49-F238E27FC236}">
                  <a16:creationId xmlns:a16="http://schemas.microsoft.com/office/drawing/2014/main" id="{D78AC822-4DD8-4F01-B63E-7A6FA431B9EB}"/>
                </a:ext>
              </a:extLst>
            </p:cNvPr>
            <p:cNvSpPr txBox="1"/>
            <p:nvPr/>
          </p:nvSpPr>
          <p:spPr>
            <a:xfrm>
              <a:off x="4259265" y="2489415"/>
              <a:ext cx="2214562" cy="5992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sp>
          <p:nvSpPr>
            <p:cNvPr id="207" name="矩形 206">
              <a:extLst>
                <a:ext uri="{FF2B5EF4-FFF2-40B4-BE49-F238E27FC236}">
                  <a16:creationId xmlns:a16="http://schemas.microsoft.com/office/drawing/2014/main" id="{BD346D62-D7C9-499A-96EB-D46A3DDE26E7}"/>
                </a:ext>
              </a:extLst>
            </p:cNvPr>
            <p:cNvSpPr/>
            <p:nvPr/>
          </p:nvSpPr>
          <p:spPr>
            <a:xfrm>
              <a:off x="4259265" y="1981584"/>
              <a:ext cx="2214562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000" b="1" dirty="0">
                  <a:cs typeface="+mn-ea"/>
                  <a:sym typeface="+mn-lt"/>
                </a:rPr>
                <a:t>Text here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cxnSp>
        <p:nvCxnSpPr>
          <p:cNvPr id="200" name="直接连接符 199">
            <a:extLst>
              <a:ext uri="{FF2B5EF4-FFF2-40B4-BE49-F238E27FC236}">
                <a16:creationId xmlns:a16="http://schemas.microsoft.com/office/drawing/2014/main" id="{11AFF58B-608C-4ED4-9C1B-15778B548338}"/>
              </a:ext>
            </a:extLst>
          </p:cNvPr>
          <p:cNvCxnSpPr/>
          <p:nvPr/>
        </p:nvCxnSpPr>
        <p:spPr>
          <a:xfrm>
            <a:off x="7439223" y="2189163"/>
            <a:ext cx="0" cy="98266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组合 200">
            <a:extLst>
              <a:ext uri="{FF2B5EF4-FFF2-40B4-BE49-F238E27FC236}">
                <a16:creationId xmlns:a16="http://schemas.microsoft.com/office/drawing/2014/main" id="{52CD4243-24B1-4F1A-BC7D-E0F8E3F92F1E}"/>
              </a:ext>
            </a:extLst>
          </p:cNvPr>
          <p:cNvGrpSpPr/>
          <p:nvPr/>
        </p:nvGrpSpPr>
        <p:grpSpPr>
          <a:xfrm>
            <a:off x="7108229" y="1560513"/>
            <a:ext cx="687388" cy="628650"/>
            <a:chOff x="1784351" y="1890713"/>
            <a:chExt cx="687388" cy="628650"/>
          </a:xfrm>
        </p:grpSpPr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1982B3E2-9FB8-4178-AF62-256B79FDB0B3}"/>
                </a:ext>
              </a:extLst>
            </p:cNvPr>
            <p:cNvSpPr/>
            <p:nvPr/>
          </p:nvSpPr>
          <p:spPr bwMode="auto">
            <a:xfrm>
              <a:off x="1784351" y="1890713"/>
              <a:ext cx="687388" cy="628650"/>
            </a:xfrm>
            <a:custGeom>
              <a:avLst/>
              <a:gdLst>
                <a:gd name="T0" fmla="*/ 107 w 111"/>
                <a:gd name="T1" fmla="*/ 38 h 101"/>
                <a:gd name="T2" fmla="*/ 91 w 111"/>
                <a:gd name="T3" fmla="*/ 12 h 101"/>
                <a:gd name="T4" fmla="*/ 71 w 111"/>
                <a:gd name="T5" fmla="*/ 0 h 101"/>
                <a:gd name="T6" fmla="*/ 40 w 111"/>
                <a:gd name="T7" fmla="*/ 0 h 101"/>
                <a:gd name="T8" fmla="*/ 19 w 111"/>
                <a:gd name="T9" fmla="*/ 12 h 101"/>
                <a:gd name="T10" fmla="*/ 4 w 111"/>
                <a:gd name="T11" fmla="*/ 38 h 101"/>
                <a:gd name="T12" fmla="*/ 4 w 111"/>
                <a:gd name="T13" fmla="*/ 62 h 101"/>
                <a:gd name="T14" fmla="*/ 19 w 111"/>
                <a:gd name="T15" fmla="*/ 89 h 101"/>
                <a:gd name="T16" fmla="*/ 40 w 111"/>
                <a:gd name="T17" fmla="*/ 101 h 101"/>
                <a:gd name="T18" fmla="*/ 71 w 111"/>
                <a:gd name="T19" fmla="*/ 101 h 101"/>
                <a:gd name="T20" fmla="*/ 91 w 111"/>
                <a:gd name="T21" fmla="*/ 89 h 101"/>
                <a:gd name="T22" fmla="*/ 107 w 111"/>
                <a:gd name="T23" fmla="*/ 62 h 101"/>
                <a:gd name="T24" fmla="*/ 107 w 111"/>
                <a:gd name="T25" fmla="*/ 3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01">
                  <a:moveTo>
                    <a:pt x="107" y="38"/>
                  </a:moveTo>
                  <a:cubicBezTo>
                    <a:pt x="91" y="12"/>
                    <a:pt x="91" y="12"/>
                    <a:pt x="91" y="12"/>
                  </a:cubicBezTo>
                  <a:cubicBezTo>
                    <a:pt x="87" y="4"/>
                    <a:pt x="79" y="0"/>
                    <a:pt x="7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1" y="0"/>
                    <a:pt x="24" y="4"/>
                    <a:pt x="19" y="1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46"/>
                    <a:pt x="0" y="55"/>
                    <a:pt x="4" y="62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4" y="96"/>
                    <a:pt x="31" y="101"/>
                    <a:pt x="40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9" y="101"/>
                    <a:pt x="87" y="96"/>
                    <a:pt x="91" y="89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11" y="55"/>
                    <a:pt x="111" y="46"/>
                    <a:pt x="107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23B63118-7E9C-4AB1-89D6-75384ADF9284}"/>
                </a:ext>
              </a:extLst>
            </p:cNvPr>
            <p:cNvSpPr/>
            <p:nvPr/>
          </p:nvSpPr>
          <p:spPr bwMode="auto">
            <a:xfrm>
              <a:off x="1944411" y="2037798"/>
              <a:ext cx="367268" cy="334476"/>
            </a:xfrm>
            <a:custGeom>
              <a:avLst/>
              <a:gdLst>
                <a:gd name="connsiteX0" fmla="*/ 123825 w 533400"/>
                <a:gd name="connsiteY0" fmla="*/ 228600 h 485775"/>
                <a:gd name="connsiteX1" fmla="*/ 123825 w 533400"/>
                <a:gd name="connsiteY1" fmla="*/ 276225 h 485775"/>
                <a:gd name="connsiteX2" fmla="*/ 142875 w 533400"/>
                <a:gd name="connsiteY2" fmla="*/ 276225 h 485775"/>
                <a:gd name="connsiteX3" fmla="*/ 142875 w 533400"/>
                <a:gd name="connsiteY3" fmla="*/ 228600 h 485775"/>
                <a:gd name="connsiteX4" fmla="*/ 390525 w 533400"/>
                <a:gd name="connsiteY4" fmla="*/ 228600 h 485775"/>
                <a:gd name="connsiteX5" fmla="*/ 390525 w 533400"/>
                <a:gd name="connsiteY5" fmla="*/ 276225 h 485775"/>
                <a:gd name="connsiteX6" fmla="*/ 409575 w 533400"/>
                <a:gd name="connsiteY6" fmla="*/ 276225 h 485775"/>
                <a:gd name="connsiteX7" fmla="*/ 409575 w 533400"/>
                <a:gd name="connsiteY7" fmla="*/ 228600 h 485775"/>
                <a:gd name="connsiteX8" fmla="*/ 533400 w 533400"/>
                <a:gd name="connsiteY8" fmla="*/ 228600 h 485775"/>
                <a:gd name="connsiteX9" fmla="*/ 533400 w 533400"/>
                <a:gd name="connsiteY9" fmla="*/ 457200 h 485775"/>
                <a:gd name="connsiteX10" fmla="*/ 504825 w 533400"/>
                <a:gd name="connsiteY10" fmla="*/ 485775 h 485775"/>
                <a:gd name="connsiteX11" fmla="*/ 28575 w 533400"/>
                <a:gd name="connsiteY11" fmla="*/ 485775 h 485775"/>
                <a:gd name="connsiteX12" fmla="*/ 0 w 533400"/>
                <a:gd name="connsiteY12" fmla="*/ 457200 h 485775"/>
                <a:gd name="connsiteX13" fmla="*/ 0 w 533400"/>
                <a:gd name="connsiteY13" fmla="*/ 228600 h 485775"/>
                <a:gd name="connsiteX14" fmla="*/ 123825 w 533400"/>
                <a:gd name="connsiteY14" fmla="*/ 228600 h 485775"/>
                <a:gd name="connsiteX15" fmla="*/ 371475 w 533400"/>
                <a:gd name="connsiteY15" fmla="*/ 0 h 485775"/>
                <a:gd name="connsiteX16" fmla="*/ 409575 w 533400"/>
                <a:gd name="connsiteY16" fmla="*/ 36195 h 485775"/>
                <a:gd name="connsiteX17" fmla="*/ 409575 w 533400"/>
                <a:gd name="connsiteY17" fmla="*/ 38100 h 485775"/>
                <a:gd name="connsiteX18" fmla="*/ 409575 w 533400"/>
                <a:gd name="connsiteY18" fmla="*/ 114300 h 485775"/>
                <a:gd name="connsiteX19" fmla="*/ 504825 w 533400"/>
                <a:gd name="connsiteY19" fmla="*/ 114300 h 485775"/>
                <a:gd name="connsiteX20" fmla="*/ 533400 w 533400"/>
                <a:gd name="connsiteY20" fmla="*/ 142875 h 485775"/>
                <a:gd name="connsiteX21" fmla="*/ 533400 w 533400"/>
                <a:gd name="connsiteY21" fmla="*/ 209550 h 485775"/>
                <a:gd name="connsiteX22" fmla="*/ 0 w 533400"/>
                <a:gd name="connsiteY22" fmla="*/ 209550 h 485775"/>
                <a:gd name="connsiteX23" fmla="*/ 0 w 533400"/>
                <a:gd name="connsiteY23" fmla="*/ 142875 h 485775"/>
                <a:gd name="connsiteX24" fmla="*/ 28575 w 533400"/>
                <a:gd name="connsiteY24" fmla="*/ 114300 h 485775"/>
                <a:gd name="connsiteX25" fmla="*/ 123825 w 533400"/>
                <a:gd name="connsiteY25" fmla="*/ 114300 h 485775"/>
                <a:gd name="connsiteX26" fmla="*/ 123825 w 533400"/>
                <a:gd name="connsiteY26" fmla="*/ 38100 h 485775"/>
                <a:gd name="connsiteX27" fmla="*/ 160020 w 533400"/>
                <a:gd name="connsiteY27" fmla="*/ 0 h 485775"/>
                <a:gd name="connsiteX28" fmla="*/ 161925 w 533400"/>
                <a:gd name="connsiteY28" fmla="*/ 0 h 485775"/>
                <a:gd name="connsiteX29" fmla="*/ 371475 w 533400"/>
                <a:gd name="connsiteY29" fmla="*/ 0 h 485775"/>
                <a:gd name="connsiteX30" fmla="*/ 371475 w 533400"/>
                <a:gd name="connsiteY30" fmla="*/ 19050 h 485775"/>
                <a:gd name="connsiteX31" fmla="*/ 161925 w 533400"/>
                <a:gd name="connsiteY31" fmla="*/ 19050 h 485775"/>
                <a:gd name="connsiteX32" fmla="*/ 142970 w 533400"/>
                <a:gd name="connsiteY32" fmla="*/ 36671 h 485775"/>
                <a:gd name="connsiteX33" fmla="*/ 142875 w 533400"/>
                <a:gd name="connsiteY33" fmla="*/ 38100 h 485775"/>
                <a:gd name="connsiteX34" fmla="*/ 142875 w 533400"/>
                <a:gd name="connsiteY34" fmla="*/ 114300 h 485775"/>
                <a:gd name="connsiteX35" fmla="*/ 390525 w 533400"/>
                <a:gd name="connsiteY35" fmla="*/ 114300 h 485775"/>
                <a:gd name="connsiteX36" fmla="*/ 390525 w 533400"/>
                <a:gd name="connsiteY36" fmla="*/ 38100 h 485775"/>
                <a:gd name="connsiteX37" fmla="*/ 374333 w 533400"/>
                <a:gd name="connsiteY37" fmla="*/ 19241 h 485775"/>
                <a:gd name="connsiteX38" fmla="*/ 372904 w 533400"/>
                <a:gd name="connsiteY38" fmla="*/ 19050 h 485775"/>
                <a:gd name="connsiteX39" fmla="*/ 371475 w 533400"/>
                <a:gd name="connsiteY39" fmla="*/ 1905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33400" h="485775">
                  <a:moveTo>
                    <a:pt x="123825" y="228600"/>
                  </a:moveTo>
                  <a:lnTo>
                    <a:pt x="123825" y="276225"/>
                  </a:lnTo>
                  <a:lnTo>
                    <a:pt x="142875" y="276225"/>
                  </a:lnTo>
                  <a:lnTo>
                    <a:pt x="142875" y="228600"/>
                  </a:lnTo>
                  <a:lnTo>
                    <a:pt x="390525" y="228600"/>
                  </a:lnTo>
                  <a:lnTo>
                    <a:pt x="390525" y="276225"/>
                  </a:lnTo>
                  <a:lnTo>
                    <a:pt x="409575" y="276225"/>
                  </a:lnTo>
                  <a:lnTo>
                    <a:pt x="409575" y="228600"/>
                  </a:lnTo>
                  <a:lnTo>
                    <a:pt x="533400" y="228600"/>
                  </a:lnTo>
                  <a:lnTo>
                    <a:pt x="533400" y="457200"/>
                  </a:lnTo>
                  <a:cubicBezTo>
                    <a:pt x="533400" y="473012"/>
                    <a:pt x="520637" y="485775"/>
                    <a:pt x="504825" y="485775"/>
                  </a:cubicBezTo>
                  <a:lnTo>
                    <a:pt x="28575" y="485775"/>
                  </a:lnTo>
                  <a:cubicBezTo>
                    <a:pt x="12763" y="485775"/>
                    <a:pt x="0" y="473012"/>
                    <a:pt x="0" y="457200"/>
                  </a:cubicBezTo>
                  <a:lnTo>
                    <a:pt x="0" y="228600"/>
                  </a:lnTo>
                  <a:lnTo>
                    <a:pt x="123825" y="228600"/>
                  </a:lnTo>
                  <a:close/>
                  <a:moveTo>
                    <a:pt x="371475" y="0"/>
                  </a:moveTo>
                  <a:cubicBezTo>
                    <a:pt x="391859" y="0"/>
                    <a:pt x="408527" y="16002"/>
                    <a:pt x="409575" y="36195"/>
                  </a:cubicBezTo>
                  <a:lnTo>
                    <a:pt x="409575" y="38100"/>
                  </a:lnTo>
                  <a:lnTo>
                    <a:pt x="409575" y="114300"/>
                  </a:lnTo>
                  <a:lnTo>
                    <a:pt x="504825" y="114300"/>
                  </a:lnTo>
                  <a:cubicBezTo>
                    <a:pt x="520637" y="114300"/>
                    <a:pt x="533400" y="127064"/>
                    <a:pt x="533400" y="142875"/>
                  </a:cubicBezTo>
                  <a:lnTo>
                    <a:pt x="533400" y="209550"/>
                  </a:lnTo>
                  <a:lnTo>
                    <a:pt x="0" y="209550"/>
                  </a:lnTo>
                  <a:lnTo>
                    <a:pt x="0" y="142875"/>
                  </a:lnTo>
                  <a:cubicBezTo>
                    <a:pt x="0" y="127064"/>
                    <a:pt x="12763" y="114300"/>
                    <a:pt x="28575" y="114300"/>
                  </a:cubicBezTo>
                  <a:lnTo>
                    <a:pt x="123825" y="114300"/>
                  </a:lnTo>
                  <a:lnTo>
                    <a:pt x="123825" y="38100"/>
                  </a:lnTo>
                  <a:cubicBezTo>
                    <a:pt x="123825" y="17716"/>
                    <a:pt x="139828" y="1048"/>
                    <a:pt x="160020" y="0"/>
                  </a:cubicBezTo>
                  <a:lnTo>
                    <a:pt x="161925" y="0"/>
                  </a:lnTo>
                  <a:lnTo>
                    <a:pt x="371475" y="0"/>
                  </a:lnTo>
                  <a:close/>
                  <a:moveTo>
                    <a:pt x="371475" y="19050"/>
                  </a:moveTo>
                  <a:lnTo>
                    <a:pt x="161925" y="19050"/>
                  </a:lnTo>
                  <a:cubicBezTo>
                    <a:pt x="151923" y="19050"/>
                    <a:pt x="143637" y="26861"/>
                    <a:pt x="142970" y="36671"/>
                  </a:cubicBezTo>
                  <a:lnTo>
                    <a:pt x="142875" y="38100"/>
                  </a:lnTo>
                  <a:lnTo>
                    <a:pt x="142875" y="114300"/>
                  </a:lnTo>
                  <a:lnTo>
                    <a:pt x="390525" y="114300"/>
                  </a:lnTo>
                  <a:lnTo>
                    <a:pt x="390525" y="38100"/>
                  </a:lnTo>
                  <a:cubicBezTo>
                    <a:pt x="390525" y="28575"/>
                    <a:pt x="383477" y="20669"/>
                    <a:pt x="374333" y="19241"/>
                  </a:cubicBezTo>
                  <a:lnTo>
                    <a:pt x="372904" y="19050"/>
                  </a:lnTo>
                  <a:lnTo>
                    <a:pt x="371475" y="190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98" name="文本框 197">
            <a:extLst>
              <a:ext uri="{FF2B5EF4-FFF2-40B4-BE49-F238E27FC236}">
                <a16:creationId xmlns:a16="http://schemas.microsoft.com/office/drawing/2014/main" id="{BE2A136C-FB75-415B-8DE3-449035FD5173}"/>
              </a:ext>
            </a:extLst>
          </p:cNvPr>
          <p:cNvSpPr txBox="1"/>
          <p:nvPr/>
        </p:nvSpPr>
        <p:spPr>
          <a:xfrm>
            <a:off x="7823896" y="1878576"/>
            <a:ext cx="2556368" cy="59924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199" name="矩形 198">
            <a:extLst>
              <a:ext uri="{FF2B5EF4-FFF2-40B4-BE49-F238E27FC236}">
                <a16:creationId xmlns:a16="http://schemas.microsoft.com/office/drawing/2014/main" id="{790679CC-2AAD-40FC-B06C-AC2A606CDD70}"/>
              </a:ext>
            </a:extLst>
          </p:cNvPr>
          <p:cNvSpPr/>
          <p:nvPr/>
        </p:nvSpPr>
        <p:spPr>
          <a:xfrm>
            <a:off x="7823896" y="1370745"/>
            <a:ext cx="2556368" cy="507831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cs typeface="+mn-ea"/>
                <a:sym typeface="+mn-lt"/>
              </a:rPr>
              <a:t>Text here</a:t>
            </a:r>
            <a:endParaRPr lang="zh-CN" altLang="en-US" sz="2000" b="1" dirty="0">
              <a:cs typeface="+mn-ea"/>
              <a:sym typeface="+mn-lt"/>
            </a:endParaRPr>
          </a:p>
        </p:txBody>
      </p:sp>
      <p:cxnSp>
        <p:nvCxnSpPr>
          <p:cNvPr id="194" name="直接连接符 193">
            <a:extLst>
              <a:ext uri="{FF2B5EF4-FFF2-40B4-BE49-F238E27FC236}">
                <a16:creationId xmlns:a16="http://schemas.microsoft.com/office/drawing/2014/main" id="{008CF5A1-C940-4C69-AF63-29B739158DA4}"/>
              </a:ext>
            </a:extLst>
          </p:cNvPr>
          <p:cNvCxnSpPr/>
          <p:nvPr/>
        </p:nvCxnSpPr>
        <p:spPr>
          <a:xfrm>
            <a:off x="2016323" y="2189163"/>
            <a:ext cx="0" cy="98266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F3C7E7E0-2621-4BA5-94B9-5C0B87112AED}"/>
              </a:ext>
            </a:extLst>
          </p:cNvPr>
          <p:cNvGrpSpPr/>
          <p:nvPr/>
        </p:nvGrpSpPr>
        <p:grpSpPr>
          <a:xfrm>
            <a:off x="1685329" y="1560513"/>
            <a:ext cx="687388" cy="628650"/>
            <a:chOff x="1784351" y="1890713"/>
            <a:chExt cx="687388" cy="628650"/>
          </a:xfrm>
        </p:grpSpPr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0995A802-FF17-4D77-8018-B847B03F5450}"/>
                </a:ext>
              </a:extLst>
            </p:cNvPr>
            <p:cNvSpPr/>
            <p:nvPr/>
          </p:nvSpPr>
          <p:spPr bwMode="auto">
            <a:xfrm>
              <a:off x="1784351" y="1890713"/>
              <a:ext cx="687388" cy="628650"/>
            </a:xfrm>
            <a:custGeom>
              <a:avLst/>
              <a:gdLst>
                <a:gd name="T0" fmla="*/ 107 w 111"/>
                <a:gd name="T1" fmla="*/ 38 h 101"/>
                <a:gd name="T2" fmla="*/ 91 w 111"/>
                <a:gd name="T3" fmla="*/ 12 h 101"/>
                <a:gd name="T4" fmla="*/ 71 w 111"/>
                <a:gd name="T5" fmla="*/ 0 h 101"/>
                <a:gd name="T6" fmla="*/ 40 w 111"/>
                <a:gd name="T7" fmla="*/ 0 h 101"/>
                <a:gd name="T8" fmla="*/ 19 w 111"/>
                <a:gd name="T9" fmla="*/ 12 h 101"/>
                <a:gd name="T10" fmla="*/ 4 w 111"/>
                <a:gd name="T11" fmla="*/ 38 h 101"/>
                <a:gd name="T12" fmla="*/ 4 w 111"/>
                <a:gd name="T13" fmla="*/ 62 h 101"/>
                <a:gd name="T14" fmla="*/ 19 w 111"/>
                <a:gd name="T15" fmla="*/ 89 h 101"/>
                <a:gd name="T16" fmla="*/ 40 w 111"/>
                <a:gd name="T17" fmla="*/ 101 h 101"/>
                <a:gd name="T18" fmla="*/ 71 w 111"/>
                <a:gd name="T19" fmla="*/ 101 h 101"/>
                <a:gd name="T20" fmla="*/ 91 w 111"/>
                <a:gd name="T21" fmla="*/ 89 h 101"/>
                <a:gd name="T22" fmla="*/ 107 w 111"/>
                <a:gd name="T23" fmla="*/ 62 h 101"/>
                <a:gd name="T24" fmla="*/ 107 w 111"/>
                <a:gd name="T25" fmla="*/ 3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01">
                  <a:moveTo>
                    <a:pt x="107" y="38"/>
                  </a:moveTo>
                  <a:cubicBezTo>
                    <a:pt x="91" y="12"/>
                    <a:pt x="91" y="12"/>
                    <a:pt x="91" y="12"/>
                  </a:cubicBezTo>
                  <a:cubicBezTo>
                    <a:pt x="87" y="4"/>
                    <a:pt x="79" y="0"/>
                    <a:pt x="7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1" y="0"/>
                    <a:pt x="24" y="4"/>
                    <a:pt x="19" y="1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46"/>
                    <a:pt x="0" y="55"/>
                    <a:pt x="4" y="62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4" y="96"/>
                    <a:pt x="31" y="101"/>
                    <a:pt x="40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9" y="101"/>
                    <a:pt x="87" y="96"/>
                    <a:pt x="91" y="89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11" y="55"/>
                    <a:pt x="111" y="46"/>
                    <a:pt x="107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E12FF55C-D368-44E9-B31B-FCED53E4BDA9}"/>
                </a:ext>
              </a:extLst>
            </p:cNvPr>
            <p:cNvSpPr/>
            <p:nvPr/>
          </p:nvSpPr>
          <p:spPr bwMode="auto">
            <a:xfrm>
              <a:off x="1992019" y="2021403"/>
              <a:ext cx="272050" cy="367268"/>
            </a:xfrm>
            <a:custGeom>
              <a:avLst/>
              <a:gdLst>
                <a:gd name="connsiteX0" fmla="*/ 85725 w 381000"/>
                <a:gd name="connsiteY0" fmla="*/ 38100 h 514350"/>
                <a:gd name="connsiteX1" fmla="*/ 85725 w 381000"/>
                <a:gd name="connsiteY1" fmla="*/ 57150 h 514350"/>
                <a:gd name="connsiteX2" fmla="*/ 121920 w 381000"/>
                <a:gd name="connsiteY2" fmla="*/ 95250 h 514350"/>
                <a:gd name="connsiteX3" fmla="*/ 123825 w 381000"/>
                <a:gd name="connsiteY3" fmla="*/ 95250 h 514350"/>
                <a:gd name="connsiteX4" fmla="*/ 257175 w 381000"/>
                <a:gd name="connsiteY4" fmla="*/ 95250 h 514350"/>
                <a:gd name="connsiteX5" fmla="*/ 295275 w 381000"/>
                <a:gd name="connsiteY5" fmla="*/ 59055 h 514350"/>
                <a:gd name="connsiteX6" fmla="*/ 295275 w 381000"/>
                <a:gd name="connsiteY6" fmla="*/ 57150 h 514350"/>
                <a:gd name="connsiteX7" fmla="*/ 295275 w 381000"/>
                <a:gd name="connsiteY7" fmla="*/ 38100 h 514350"/>
                <a:gd name="connsiteX8" fmla="*/ 352425 w 381000"/>
                <a:gd name="connsiteY8" fmla="*/ 38100 h 514350"/>
                <a:gd name="connsiteX9" fmla="*/ 381000 w 381000"/>
                <a:gd name="connsiteY9" fmla="*/ 66675 h 514350"/>
                <a:gd name="connsiteX10" fmla="*/ 381000 w 381000"/>
                <a:gd name="connsiteY10" fmla="*/ 485775 h 514350"/>
                <a:gd name="connsiteX11" fmla="*/ 352425 w 381000"/>
                <a:gd name="connsiteY11" fmla="*/ 514350 h 514350"/>
                <a:gd name="connsiteX12" fmla="*/ 28575 w 381000"/>
                <a:gd name="connsiteY12" fmla="*/ 514350 h 514350"/>
                <a:gd name="connsiteX13" fmla="*/ 0 w 381000"/>
                <a:gd name="connsiteY13" fmla="*/ 485775 h 514350"/>
                <a:gd name="connsiteX14" fmla="*/ 0 w 381000"/>
                <a:gd name="connsiteY14" fmla="*/ 66675 h 514350"/>
                <a:gd name="connsiteX15" fmla="*/ 28575 w 381000"/>
                <a:gd name="connsiteY15" fmla="*/ 38100 h 514350"/>
                <a:gd name="connsiteX16" fmla="*/ 85725 w 381000"/>
                <a:gd name="connsiteY16" fmla="*/ 38100 h 514350"/>
                <a:gd name="connsiteX17" fmla="*/ 190500 w 381000"/>
                <a:gd name="connsiteY17" fmla="*/ 333375 h 514350"/>
                <a:gd name="connsiteX18" fmla="*/ 76200 w 381000"/>
                <a:gd name="connsiteY18" fmla="*/ 333375 h 514350"/>
                <a:gd name="connsiteX19" fmla="*/ 76200 w 381000"/>
                <a:gd name="connsiteY19" fmla="*/ 352425 h 514350"/>
                <a:gd name="connsiteX20" fmla="*/ 190500 w 381000"/>
                <a:gd name="connsiteY20" fmla="*/ 352425 h 514350"/>
                <a:gd name="connsiteX21" fmla="*/ 190500 w 381000"/>
                <a:gd name="connsiteY21" fmla="*/ 333375 h 514350"/>
                <a:gd name="connsiteX22" fmla="*/ 304800 w 381000"/>
                <a:gd name="connsiteY22" fmla="*/ 257175 h 514350"/>
                <a:gd name="connsiteX23" fmla="*/ 76200 w 381000"/>
                <a:gd name="connsiteY23" fmla="*/ 257175 h 514350"/>
                <a:gd name="connsiteX24" fmla="*/ 76200 w 381000"/>
                <a:gd name="connsiteY24" fmla="*/ 276225 h 514350"/>
                <a:gd name="connsiteX25" fmla="*/ 304800 w 381000"/>
                <a:gd name="connsiteY25" fmla="*/ 276225 h 514350"/>
                <a:gd name="connsiteX26" fmla="*/ 304800 w 381000"/>
                <a:gd name="connsiteY26" fmla="*/ 257175 h 514350"/>
                <a:gd name="connsiteX27" fmla="*/ 304800 w 381000"/>
                <a:gd name="connsiteY27" fmla="*/ 180975 h 514350"/>
                <a:gd name="connsiteX28" fmla="*/ 76200 w 381000"/>
                <a:gd name="connsiteY28" fmla="*/ 180975 h 514350"/>
                <a:gd name="connsiteX29" fmla="*/ 76200 w 381000"/>
                <a:gd name="connsiteY29" fmla="*/ 200025 h 514350"/>
                <a:gd name="connsiteX30" fmla="*/ 304800 w 381000"/>
                <a:gd name="connsiteY30" fmla="*/ 200025 h 514350"/>
                <a:gd name="connsiteX31" fmla="*/ 304800 w 381000"/>
                <a:gd name="connsiteY31" fmla="*/ 180975 h 514350"/>
                <a:gd name="connsiteX32" fmla="*/ 247650 w 381000"/>
                <a:gd name="connsiteY32" fmla="*/ 0 h 514350"/>
                <a:gd name="connsiteX33" fmla="*/ 276225 w 381000"/>
                <a:gd name="connsiteY33" fmla="*/ 28575 h 514350"/>
                <a:gd name="connsiteX34" fmla="*/ 276225 w 381000"/>
                <a:gd name="connsiteY34" fmla="*/ 47625 h 514350"/>
                <a:gd name="connsiteX35" fmla="*/ 247650 w 381000"/>
                <a:gd name="connsiteY35" fmla="*/ 76200 h 514350"/>
                <a:gd name="connsiteX36" fmla="*/ 133350 w 381000"/>
                <a:gd name="connsiteY36" fmla="*/ 76200 h 514350"/>
                <a:gd name="connsiteX37" fmla="*/ 104775 w 381000"/>
                <a:gd name="connsiteY37" fmla="*/ 47625 h 514350"/>
                <a:gd name="connsiteX38" fmla="*/ 104775 w 381000"/>
                <a:gd name="connsiteY38" fmla="*/ 28575 h 514350"/>
                <a:gd name="connsiteX39" fmla="*/ 133350 w 381000"/>
                <a:gd name="connsiteY39" fmla="*/ 0 h 514350"/>
                <a:gd name="connsiteX40" fmla="*/ 247650 w 381000"/>
                <a:gd name="connsiteY4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81000" h="514350">
                  <a:moveTo>
                    <a:pt x="85725" y="38100"/>
                  </a:moveTo>
                  <a:lnTo>
                    <a:pt x="85725" y="57150"/>
                  </a:lnTo>
                  <a:cubicBezTo>
                    <a:pt x="85725" y="77534"/>
                    <a:pt x="101727" y="94202"/>
                    <a:pt x="121920" y="95250"/>
                  </a:cubicBezTo>
                  <a:lnTo>
                    <a:pt x="123825" y="95250"/>
                  </a:lnTo>
                  <a:lnTo>
                    <a:pt x="257175" y="95250"/>
                  </a:lnTo>
                  <a:cubicBezTo>
                    <a:pt x="277559" y="95250"/>
                    <a:pt x="294227" y="79248"/>
                    <a:pt x="295275" y="59055"/>
                  </a:cubicBezTo>
                  <a:lnTo>
                    <a:pt x="295275" y="57150"/>
                  </a:lnTo>
                  <a:lnTo>
                    <a:pt x="295275" y="38100"/>
                  </a:lnTo>
                  <a:lnTo>
                    <a:pt x="352425" y="38100"/>
                  </a:lnTo>
                  <a:cubicBezTo>
                    <a:pt x="368236" y="38100"/>
                    <a:pt x="381000" y="50864"/>
                    <a:pt x="381000" y="66675"/>
                  </a:cubicBezTo>
                  <a:lnTo>
                    <a:pt x="381000" y="485775"/>
                  </a:lnTo>
                  <a:cubicBezTo>
                    <a:pt x="381000" y="501587"/>
                    <a:pt x="368236" y="514350"/>
                    <a:pt x="352425" y="514350"/>
                  </a:cubicBezTo>
                  <a:lnTo>
                    <a:pt x="28575" y="514350"/>
                  </a:lnTo>
                  <a:cubicBezTo>
                    <a:pt x="12764" y="514350"/>
                    <a:pt x="0" y="501587"/>
                    <a:pt x="0" y="485775"/>
                  </a:cubicBezTo>
                  <a:lnTo>
                    <a:pt x="0" y="66675"/>
                  </a:lnTo>
                  <a:cubicBezTo>
                    <a:pt x="0" y="50864"/>
                    <a:pt x="12764" y="38100"/>
                    <a:pt x="28575" y="38100"/>
                  </a:cubicBezTo>
                  <a:lnTo>
                    <a:pt x="85725" y="38100"/>
                  </a:lnTo>
                  <a:close/>
                  <a:moveTo>
                    <a:pt x="190500" y="333375"/>
                  </a:moveTo>
                  <a:lnTo>
                    <a:pt x="76200" y="333375"/>
                  </a:lnTo>
                  <a:lnTo>
                    <a:pt x="76200" y="352425"/>
                  </a:lnTo>
                  <a:lnTo>
                    <a:pt x="190500" y="352425"/>
                  </a:lnTo>
                  <a:lnTo>
                    <a:pt x="190500" y="333375"/>
                  </a:lnTo>
                  <a:close/>
                  <a:moveTo>
                    <a:pt x="304800" y="257175"/>
                  </a:moveTo>
                  <a:lnTo>
                    <a:pt x="76200" y="257175"/>
                  </a:lnTo>
                  <a:lnTo>
                    <a:pt x="76200" y="276225"/>
                  </a:lnTo>
                  <a:lnTo>
                    <a:pt x="304800" y="276225"/>
                  </a:lnTo>
                  <a:lnTo>
                    <a:pt x="304800" y="257175"/>
                  </a:lnTo>
                  <a:close/>
                  <a:moveTo>
                    <a:pt x="304800" y="180975"/>
                  </a:moveTo>
                  <a:lnTo>
                    <a:pt x="76200" y="180975"/>
                  </a:lnTo>
                  <a:lnTo>
                    <a:pt x="76200" y="200025"/>
                  </a:lnTo>
                  <a:lnTo>
                    <a:pt x="304800" y="200025"/>
                  </a:lnTo>
                  <a:lnTo>
                    <a:pt x="304800" y="180975"/>
                  </a:lnTo>
                  <a:close/>
                  <a:moveTo>
                    <a:pt x="247650" y="0"/>
                  </a:moveTo>
                  <a:cubicBezTo>
                    <a:pt x="263461" y="0"/>
                    <a:pt x="276225" y="12763"/>
                    <a:pt x="276225" y="28575"/>
                  </a:cubicBezTo>
                  <a:lnTo>
                    <a:pt x="276225" y="47625"/>
                  </a:lnTo>
                  <a:cubicBezTo>
                    <a:pt x="276225" y="63437"/>
                    <a:pt x="263461" y="76200"/>
                    <a:pt x="247650" y="76200"/>
                  </a:cubicBezTo>
                  <a:lnTo>
                    <a:pt x="133350" y="76200"/>
                  </a:lnTo>
                  <a:cubicBezTo>
                    <a:pt x="117539" y="76200"/>
                    <a:pt x="104775" y="63437"/>
                    <a:pt x="104775" y="47625"/>
                  </a:cubicBezTo>
                  <a:lnTo>
                    <a:pt x="104775" y="28575"/>
                  </a:lnTo>
                  <a:cubicBezTo>
                    <a:pt x="104775" y="12763"/>
                    <a:pt x="117539" y="0"/>
                    <a:pt x="133350" y="0"/>
                  </a:cubicBezTo>
                  <a:lnTo>
                    <a:pt x="24765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92" name="文本框 191">
            <a:extLst>
              <a:ext uri="{FF2B5EF4-FFF2-40B4-BE49-F238E27FC236}">
                <a16:creationId xmlns:a16="http://schemas.microsoft.com/office/drawing/2014/main" id="{D1BE3D0A-F1AF-42D9-A8F3-01F5409B82F2}"/>
              </a:ext>
            </a:extLst>
          </p:cNvPr>
          <p:cNvSpPr txBox="1"/>
          <p:nvPr/>
        </p:nvSpPr>
        <p:spPr>
          <a:xfrm>
            <a:off x="2400996" y="1878576"/>
            <a:ext cx="2556368" cy="59924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193" name="矩形 192">
            <a:extLst>
              <a:ext uri="{FF2B5EF4-FFF2-40B4-BE49-F238E27FC236}">
                <a16:creationId xmlns:a16="http://schemas.microsoft.com/office/drawing/2014/main" id="{6D51E086-0432-4F08-903B-2E241BD095ED}"/>
              </a:ext>
            </a:extLst>
          </p:cNvPr>
          <p:cNvSpPr/>
          <p:nvPr/>
        </p:nvSpPr>
        <p:spPr>
          <a:xfrm>
            <a:off x="2400996" y="1370745"/>
            <a:ext cx="2556368" cy="507831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cs typeface="+mn-ea"/>
                <a:sym typeface="+mn-lt"/>
              </a:rPr>
              <a:t>Text here</a:t>
            </a:r>
            <a:endParaRPr lang="zh-CN" altLang="en-US" sz="2000" b="1" dirty="0">
              <a:cs typeface="+mn-ea"/>
              <a:sym typeface="+mn-lt"/>
            </a:endParaRPr>
          </a:p>
        </p:txBody>
      </p:sp>
      <p:cxnSp>
        <p:nvCxnSpPr>
          <p:cNvPr id="184" name="直接连接符 183">
            <a:extLst>
              <a:ext uri="{FF2B5EF4-FFF2-40B4-BE49-F238E27FC236}">
                <a16:creationId xmlns:a16="http://schemas.microsoft.com/office/drawing/2014/main" id="{B355B734-DE8C-4BD0-91E8-C05CD4B65948}"/>
              </a:ext>
            </a:extLst>
          </p:cNvPr>
          <p:cNvCxnSpPr/>
          <p:nvPr/>
        </p:nvCxnSpPr>
        <p:spPr>
          <a:xfrm>
            <a:off x="673099" y="3598793"/>
            <a:ext cx="108458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任意多边形: 形状 184">
            <a:extLst>
              <a:ext uri="{FF2B5EF4-FFF2-40B4-BE49-F238E27FC236}">
                <a16:creationId xmlns:a16="http://schemas.microsoft.com/office/drawing/2014/main" id="{F3E02D63-8A87-48C2-880D-99F81AFD5460}"/>
              </a:ext>
            </a:extLst>
          </p:cNvPr>
          <p:cNvSpPr/>
          <p:nvPr/>
        </p:nvSpPr>
        <p:spPr bwMode="auto">
          <a:xfrm>
            <a:off x="6096794" y="3065448"/>
            <a:ext cx="2705929" cy="532605"/>
          </a:xfrm>
          <a:custGeom>
            <a:avLst/>
            <a:gdLst>
              <a:gd name="T0" fmla="*/ 428 w 468"/>
              <a:gd name="T1" fmla="*/ 30 h 92"/>
              <a:gd name="T2" fmla="*/ 277 w 468"/>
              <a:gd name="T3" fmla="*/ 30 h 92"/>
              <a:gd name="T4" fmla="*/ 263 w 468"/>
              <a:gd name="T5" fmla="*/ 24 h 92"/>
              <a:gd name="T6" fmla="*/ 248 w 468"/>
              <a:gd name="T7" fmla="*/ 8 h 92"/>
              <a:gd name="T8" fmla="*/ 220 w 468"/>
              <a:gd name="T9" fmla="*/ 8 h 92"/>
              <a:gd name="T10" fmla="*/ 205 w 468"/>
              <a:gd name="T11" fmla="*/ 24 h 92"/>
              <a:gd name="T12" fmla="*/ 191 w 468"/>
              <a:gd name="T13" fmla="*/ 30 h 92"/>
              <a:gd name="T14" fmla="*/ 40 w 468"/>
              <a:gd name="T15" fmla="*/ 30 h 92"/>
              <a:gd name="T16" fmla="*/ 0 w 468"/>
              <a:gd name="T17" fmla="*/ 70 h 92"/>
              <a:gd name="T18" fmla="*/ 0 w 468"/>
              <a:gd name="T19" fmla="*/ 92 h 92"/>
              <a:gd name="T20" fmla="*/ 468 w 468"/>
              <a:gd name="T21" fmla="*/ 92 h 92"/>
              <a:gd name="T22" fmla="*/ 468 w 468"/>
              <a:gd name="T23" fmla="*/ 70 h 92"/>
              <a:gd name="T24" fmla="*/ 428 w 468"/>
              <a:gd name="T25" fmla="*/ 3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8" h="92">
                <a:moveTo>
                  <a:pt x="428" y="30"/>
                </a:moveTo>
                <a:cubicBezTo>
                  <a:pt x="277" y="30"/>
                  <a:pt x="277" y="30"/>
                  <a:pt x="277" y="30"/>
                </a:cubicBezTo>
                <a:cubicBezTo>
                  <a:pt x="271" y="30"/>
                  <a:pt x="266" y="27"/>
                  <a:pt x="263" y="24"/>
                </a:cubicBezTo>
                <a:cubicBezTo>
                  <a:pt x="248" y="8"/>
                  <a:pt x="248" y="8"/>
                  <a:pt x="248" y="8"/>
                </a:cubicBezTo>
                <a:cubicBezTo>
                  <a:pt x="240" y="0"/>
                  <a:pt x="228" y="0"/>
                  <a:pt x="220" y="8"/>
                </a:cubicBezTo>
                <a:cubicBezTo>
                  <a:pt x="205" y="24"/>
                  <a:pt x="205" y="24"/>
                  <a:pt x="205" y="24"/>
                </a:cubicBezTo>
                <a:cubicBezTo>
                  <a:pt x="202" y="27"/>
                  <a:pt x="197" y="30"/>
                  <a:pt x="191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18" y="30"/>
                  <a:pt x="0" y="48"/>
                  <a:pt x="0" y="70"/>
                </a:cubicBezTo>
                <a:cubicBezTo>
                  <a:pt x="0" y="92"/>
                  <a:pt x="0" y="92"/>
                  <a:pt x="0" y="92"/>
                </a:cubicBezTo>
                <a:cubicBezTo>
                  <a:pt x="468" y="92"/>
                  <a:pt x="468" y="92"/>
                  <a:pt x="468" y="92"/>
                </a:cubicBezTo>
                <a:cubicBezTo>
                  <a:pt x="468" y="70"/>
                  <a:pt x="468" y="70"/>
                  <a:pt x="468" y="70"/>
                </a:cubicBezTo>
                <a:cubicBezTo>
                  <a:pt x="468" y="48"/>
                  <a:pt x="450" y="30"/>
                  <a:pt x="428" y="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86" name="任意多边形: 形状 185">
            <a:extLst>
              <a:ext uri="{FF2B5EF4-FFF2-40B4-BE49-F238E27FC236}">
                <a16:creationId xmlns:a16="http://schemas.microsoft.com/office/drawing/2014/main" id="{9C10198C-3C59-453A-8806-338C5DA1D2CB}"/>
              </a:ext>
            </a:extLst>
          </p:cNvPr>
          <p:cNvSpPr/>
          <p:nvPr/>
        </p:nvSpPr>
        <p:spPr bwMode="auto">
          <a:xfrm>
            <a:off x="3386427" y="3598053"/>
            <a:ext cx="2710367" cy="534085"/>
          </a:xfrm>
          <a:custGeom>
            <a:avLst/>
            <a:gdLst>
              <a:gd name="T0" fmla="*/ 0 w 469"/>
              <a:gd name="T1" fmla="*/ 0 h 92"/>
              <a:gd name="T2" fmla="*/ 0 w 469"/>
              <a:gd name="T3" fmla="*/ 22 h 92"/>
              <a:gd name="T4" fmla="*/ 41 w 469"/>
              <a:gd name="T5" fmla="*/ 62 h 92"/>
              <a:gd name="T6" fmla="*/ 192 w 469"/>
              <a:gd name="T7" fmla="*/ 62 h 92"/>
              <a:gd name="T8" fmla="*/ 206 w 469"/>
              <a:gd name="T9" fmla="*/ 68 h 92"/>
              <a:gd name="T10" fmla="*/ 221 w 469"/>
              <a:gd name="T11" fmla="*/ 84 h 92"/>
              <a:gd name="T12" fmla="*/ 249 w 469"/>
              <a:gd name="T13" fmla="*/ 84 h 92"/>
              <a:gd name="T14" fmla="*/ 263 w 469"/>
              <a:gd name="T15" fmla="*/ 68 h 92"/>
              <a:gd name="T16" fmla="*/ 277 w 469"/>
              <a:gd name="T17" fmla="*/ 62 h 92"/>
              <a:gd name="T18" fmla="*/ 429 w 469"/>
              <a:gd name="T19" fmla="*/ 62 h 92"/>
              <a:gd name="T20" fmla="*/ 469 w 469"/>
              <a:gd name="T21" fmla="*/ 22 h 92"/>
              <a:gd name="T22" fmla="*/ 469 w 469"/>
              <a:gd name="T23" fmla="*/ 0 h 92"/>
              <a:gd name="T24" fmla="*/ 0 w 469"/>
              <a:gd name="T25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9" h="9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44"/>
                  <a:pt x="19" y="62"/>
                  <a:pt x="41" y="62"/>
                </a:cubicBezTo>
                <a:cubicBezTo>
                  <a:pt x="192" y="62"/>
                  <a:pt x="192" y="62"/>
                  <a:pt x="192" y="62"/>
                </a:cubicBezTo>
                <a:cubicBezTo>
                  <a:pt x="197" y="62"/>
                  <a:pt x="202" y="64"/>
                  <a:pt x="206" y="68"/>
                </a:cubicBezTo>
                <a:cubicBezTo>
                  <a:pt x="221" y="84"/>
                  <a:pt x="221" y="84"/>
                  <a:pt x="221" y="84"/>
                </a:cubicBezTo>
                <a:cubicBezTo>
                  <a:pt x="228" y="92"/>
                  <a:pt x="241" y="92"/>
                  <a:pt x="249" y="84"/>
                </a:cubicBezTo>
                <a:cubicBezTo>
                  <a:pt x="263" y="68"/>
                  <a:pt x="263" y="68"/>
                  <a:pt x="263" y="68"/>
                </a:cubicBezTo>
                <a:cubicBezTo>
                  <a:pt x="267" y="64"/>
                  <a:pt x="272" y="62"/>
                  <a:pt x="277" y="62"/>
                </a:cubicBezTo>
                <a:cubicBezTo>
                  <a:pt x="429" y="62"/>
                  <a:pt x="429" y="62"/>
                  <a:pt x="429" y="62"/>
                </a:cubicBezTo>
                <a:cubicBezTo>
                  <a:pt x="451" y="62"/>
                  <a:pt x="469" y="44"/>
                  <a:pt x="469" y="22"/>
                </a:cubicBezTo>
                <a:cubicBezTo>
                  <a:pt x="469" y="0"/>
                  <a:pt x="469" y="0"/>
                  <a:pt x="4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87" name="任意多边形: 形状 186">
            <a:extLst>
              <a:ext uri="{FF2B5EF4-FFF2-40B4-BE49-F238E27FC236}">
                <a16:creationId xmlns:a16="http://schemas.microsoft.com/office/drawing/2014/main" id="{053D035A-A029-4B26-B583-E843256DBAE2}"/>
              </a:ext>
            </a:extLst>
          </p:cNvPr>
          <p:cNvSpPr/>
          <p:nvPr/>
        </p:nvSpPr>
        <p:spPr bwMode="auto">
          <a:xfrm>
            <a:off x="8808641" y="3598053"/>
            <a:ext cx="2711847" cy="534085"/>
          </a:xfrm>
          <a:custGeom>
            <a:avLst/>
            <a:gdLst>
              <a:gd name="T0" fmla="*/ 0 w 469"/>
              <a:gd name="T1" fmla="*/ 0 h 92"/>
              <a:gd name="T2" fmla="*/ 0 w 469"/>
              <a:gd name="T3" fmla="*/ 22 h 92"/>
              <a:gd name="T4" fmla="*/ 41 w 469"/>
              <a:gd name="T5" fmla="*/ 62 h 92"/>
              <a:gd name="T6" fmla="*/ 192 w 469"/>
              <a:gd name="T7" fmla="*/ 62 h 92"/>
              <a:gd name="T8" fmla="*/ 206 w 469"/>
              <a:gd name="T9" fmla="*/ 68 h 92"/>
              <a:gd name="T10" fmla="*/ 221 w 469"/>
              <a:gd name="T11" fmla="*/ 84 h 92"/>
              <a:gd name="T12" fmla="*/ 248 w 469"/>
              <a:gd name="T13" fmla="*/ 84 h 92"/>
              <a:gd name="T14" fmla="*/ 263 w 469"/>
              <a:gd name="T15" fmla="*/ 68 h 92"/>
              <a:gd name="T16" fmla="*/ 277 w 469"/>
              <a:gd name="T17" fmla="*/ 62 h 92"/>
              <a:gd name="T18" fmla="*/ 428 w 469"/>
              <a:gd name="T19" fmla="*/ 62 h 92"/>
              <a:gd name="T20" fmla="*/ 469 w 469"/>
              <a:gd name="T21" fmla="*/ 22 h 92"/>
              <a:gd name="T22" fmla="*/ 469 w 469"/>
              <a:gd name="T23" fmla="*/ 0 h 92"/>
              <a:gd name="T24" fmla="*/ 0 w 469"/>
              <a:gd name="T25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9" h="9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44"/>
                  <a:pt x="18" y="62"/>
                  <a:pt x="41" y="62"/>
                </a:cubicBezTo>
                <a:cubicBezTo>
                  <a:pt x="192" y="62"/>
                  <a:pt x="192" y="62"/>
                  <a:pt x="192" y="62"/>
                </a:cubicBezTo>
                <a:cubicBezTo>
                  <a:pt x="197" y="62"/>
                  <a:pt x="202" y="64"/>
                  <a:pt x="206" y="68"/>
                </a:cubicBezTo>
                <a:cubicBezTo>
                  <a:pt x="221" y="84"/>
                  <a:pt x="221" y="84"/>
                  <a:pt x="221" y="84"/>
                </a:cubicBezTo>
                <a:cubicBezTo>
                  <a:pt x="228" y="92"/>
                  <a:pt x="241" y="92"/>
                  <a:pt x="248" y="84"/>
                </a:cubicBezTo>
                <a:cubicBezTo>
                  <a:pt x="263" y="68"/>
                  <a:pt x="263" y="68"/>
                  <a:pt x="263" y="68"/>
                </a:cubicBezTo>
                <a:cubicBezTo>
                  <a:pt x="267" y="64"/>
                  <a:pt x="272" y="62"/>
                  <a:pt x="277" y="62"/>
                </a:cubicBezTo>
                <a:cubicBezTo>
                  <a:pt x="428" y="62"/>
                  <a:pt x="428" y="62"/>
                  <a:pt x="428" y="62"/>
                </a:cubicBezTo>
                <a:cubicBezTo>
                  <a:pt x="451" y="62"/>
                  <a:pt x="469" y="44"/>
                  <a:pt x="469" y="22"/>
                </a:cubicBezTo>
                <a:cubicBezTo>
                  <a:pt x="469" y="0"/>
                  <a:pt x="469" y="0"/>
                  <a:pt x="4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88" name="椭圆 187">
            <a:extLst>
              <a:ext uri="{FF2B5EF4-FFF2-40B4-BE49-F238E27FC236}">
                <a16:creationId xmlns:a16="http://schemas.microsoft.com/office/drawing/2014/main" id="{4A2BF356-B702-421C-91E5-A4312A210DD0}"/>
              </a:ext>
            </a:extLst>
          </p:cNvPr>
          <p:cNvSpPr/>
          <p:nvPr/>
        </p:nvSpPr>
        <p:spPr bwMode="auto">
          <a:xfrm>
            <a:off x="6020595" y="3530600"/>
            <a:ext cx="153988" cy="15398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89" name="椭圆 188">
            <a:extLst>
              <a:ext uri="{FF2B5EF4-FFF2-40B4-BE49-F238E27FC236}">
                <a16:creationId xmlns:a16="http://schemas.microsoft.com/office/drawing/2014/main" id="{7B4F3C14-3776-46D3-A7B3-AEA621AACC6D}"/>
              </a:ext>
            </a:extLst>
          </p:cNvPr>
          <p:cNvSpPr/>
          <p:nvPr/>
        </p:nvSpPr>
        <p:spPr bwMode="auto">
          <a:xfrm>
            <a:off x="8727319" y="3530600"/>
            <a:ext cx="153988" cy="1539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90" name="任意多边形: 形状 189">
            <a:extLst>
              <a:ext uri="{FF2B5EF4-FFF2-40B4-BE49-F238E27FC236}">
                <a16:creationId xmlns:a16="http://schemas.microsoft.com/office/drawing/2014/main" id="{77BE3DCA-B5C1-4609-B100-844C0EE7ED3D}"/>
              </a:ext>
            </a:extLst>
          </p:cNvPr>
          <p:cNvSpPr/>
          <p:nvPr/>
        </p:nvSpPr>
        <p:spPr bwMode="auto">
          <a:xfrm>
            <a:off x="673100" y="3065448"/>
            <a:ext cx="2711847" cy="532605"/>
          </a:xfrm>
          <a:custGeom>
            <a:avLst/>
            <a:gdLst>
              <a:gd name="T0" fmla="*/ 428 w 469"/>
              <a:gd name="T1" fmla="*/ 30 h 92"/>
              <a:gd name="T2" fmla="*/ 277 w 469"/>
              <a:gd name="T3" fmla="*/ 30 h 92"/>
              <a:gd name="T4" fmla="*/ 263 w 469"/>
              <a:gd name="T5" fmla="*/ 24 h 92"/>
              <a:gd name="T6" fmla="*/ 248 w 469"/>
              <a:gd name="T7" fmla="*/ 8 h 92"/>
              <a:gd name="T8" fmla="*/ 220 w 469"/>
              <a:gd name="T9" fmla="*/ 8 h 92"/>
              <a:gd name="T10" fmla="*/ 206 w 469"/>
              <a:gd name="T11" fmla="*/ 24 h 92"/>
              <a:gd name="T12" fmla="*/ 192 w 469"/>
              <a:gd name="T13" fmla="*/ 30 h 92"/>
              <a:gd name="T14" fmla="*/ 41 w 469"/>
              <a:gd name="T15" fmla="*/ 30 h 92"/>
              <a:gd name="T16" fmla="*/ 0 w 469"/>
              <a:gd name="T17" fmla="*/ 70 h 92"/>
              <a:gd name="T18" fmla="*/ 0 w 469"/>
              <a:gd name="T19" fmla="*/ 92 h 92"/>
              <a:gd name="T20" fmla="*/ 469 w 469"/>
              <a:gd name="T21" fmla="*/ 92 h 92"/>
              <a:gd name="T22" fmla="*/ 469 w 469"/>
              <a:gd name="T23" fmla="*/ 70 h 92"/>
              <a:gd name="T24" fmla="*/ 428 w 469"/>
              <a:gd name="T25" fmla="*/ 3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9" h="92">
                <a:moveTo>
                  <a:pt x="428" y="30"/>
                </a:moveTo>
                <a:cubicBezTo>
                  <a:pt x="277" y="30"/>
                  <a:pt x="277" y="30"/>
                  <a:pt x="277" y="30"/>
                </a:cubicBezTo>
                <a:cubicBezTo>
                  <a:pt x="272" y="30"/>
                  <a:pt x="267" y="27"/>
                  <a:pt x="263" y="24"/>
                </a:cubicBezTo>
                <a:cubicBezTo>
                  <a:pt x="248" y="8"/>
                  <a:pt x="248" y="8"/>
                  <a:pt x="248" y="8"/>
                </a:cubicBezTo>
                <a:cubicBezTo>
                  <a:pt x="241" y="0"/>
                  <a:pt x="228" y="0"/>
                  <a:pt x="220" y="8"/>
                </a:cubicBezTo>
                <a:cubicBezTo>
                  <a:pt x="206" y="24"/>
                  <a:pt x="206" y="24"/>
                  <a:pt x="206" y="24"/>
                </a:cubicBezTo>
                <a:cubicBezTo>
                  <a:pt x="202" y="27"/>
                  <a:pt x="197" y="30"/>
                  <a:pt x="192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18" y="30"/>
                  <a:pt x="0" y="48"/>
                  <a:pt x="0" y="70"/>
                </a:cubicBezTo>
                <a:cubicBezTo>
                  <a:pt x="0" y="92"/>
                  <a:pt x="0" y="92"/>
                  <a:pt x="0" y="92"/>
                </a:cubicBezTo>
                <a:cubicBezTo>
                  <a:pt x="469" y="92"/>
                  <a:pt x="469" y="92"/>
                  <a:pt x="469" y="92"/>
                </a:cubicBezTo>
                <a:cubicBezTo>
                  <a:pt x="469" y="70"/>
                  <a:pt x="469" y="70"/>
                  <a:pt x="469" y="70"/>
                </a:cubicBezTo>
                <a:cubicBezTo>
                  <a:pt x="469" y="48"/>
                  <a:pt x="451" y="30"/>
                  <a:pt x="428" y="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91" name="椭圆 190">
            <a:extLst>
              <a:ext uri="{FF2B5EF4-FFF2-40B4-BE49-F238E27FC236}">
                <a16:creationId xmlns:a16="http://schemas.microsoft.com/office/drawing/2014/main" id="{B11A415B-456C-4880-B92C-A31B104426D7}"/>
              </a:ext>
            </a:extLst>
          </p:cNvPr>
          <p:cNvSpPr/>
          <p:nvPr/>
        </p:nvSpPr>
        <p:spPr bwMode="auto">
          <a:xfrm>
            <a:off x="3313871" y="3530600"/>
            <a:ext cx="153988" cy="1539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82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9E155B-23D1-4739-8512-4E64704C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F7CD5E-4C1B-4548-9B81-8F89BA05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816891-7F58-4E01-84E6-E49E0131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6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9FF7EBE0-139E-48FF-8FA7-120BE2303B1D}"/>
              </a:ext>
            </a:extLst>
          </p:cNvPr>
          <p:cNvSpPr/>
          <p:nvPr/>
        </p:nvSpPr>
        <p:spPr bwMode="auto">
          <a:xfrm>
            <a:off x="669926" y="3556311"/>
            <a:ext cx="2660798" cy="592100"/>
          </a:xfrm>
          <a:custGeom>
            <a:avLst/>
            <a:gdLst>
              <a:gd name="T0" fmla="*/ 1803400 w 21600"/>
              <a:gd name="T1" fmla="*/ 973932 h 21600"/>
              <a:gd name="T2" fmla="*/ 1803400 w 21600"/>
              <a:gd name="T3" fmla="*/ 973932 h 21600"/>
              <a:gd name="T4" fmla="*/ 1803400 w 21600"/>
              <a:gd name="T5" fmla="*/ 973932 h 21600"/>
              <a:gd name="T6" fmla="*/ 1803400 w 21600"/>
              <a:gd name="T7" fmla="*/ 9739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dirty="0">
                <a:cs typeface="+mn-ea"/>
                <a:sym typeface="+mn-lt"/>
              </a:rPr>
              <a:t>Text</a:t>
            </a:r>
            <a:endParaRPr dirty="0"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57EB2590-9340-4DA0-8B65-F87B1D0CE818}"/>
              </a:ext>
            </a:extLst>
          </p:cNvPr>
          <p:cNvSpPr/>
          <p:nvPr/>
        </p:nvSpPr>
        <p:spPr bwMode="auto">
          <a:xfrm>
            <a:off x="2825800" y="3283665"/>
            <a:ext cx="2023255" cy="592100"/>
          </a:xfrm>
          <a:custGeom>
            <a:avLst/>
            <a:gdLst>
              <a:gd name="T0" fmla="*/ 1803400 w 21600"/>
              <a:gd name="T1" fmla="*/ 973931 h 21600"/>
              <a:gd name="T2" fmla="*/ 1803400 w 21600"/>
              <a:gd name="T3" fmla="*/ 973931 h 21600"/>
              <a:gd name="T4" fmla="*/ 1803400 w 21600"/>
              <a:gd name="T5" fmla="*/ 973931 h 21600"/>
              <a:gd name="T6" fmla="*/ 1803400 w 21600"/>
              <a:gd name="T7" fmla="*/ 9739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Text</a:t>
            </a: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6466ED33-5488-4417-904B-330F699009AE}"/>
              </a:ext>
            </a:extLst>
          </p:cNvPr>
          <p:cNvSpPr/>
          <p:nvPr/>
        </p:nvSpPr>
        <p:spPr bwMode="auto">
          <a:xfrm>
            <a:off x="4366395" y="3011985"/>
            <a:ext cx="2023255" cy="592100"/>
          </a:xfrm>
          <a:custGeom>
            <a:avLst/>
            <a:gdLst>
              <a:gd name="T0" fmla="*/ 1803400 w 21600"/>
              <a:gd name="T1" fmla="*/ 973932 h 21600"/>
              <a:gd name="T2" fmla="*/ 1803400 w 21600"/>
              <a:gd name="T3" fmla="*/ 973932 h 21600"/>
              <a:gd name="T4" fmla="*/ 1803400 w 21600"/>
              <a:gd name="T5" fmla="*/ 973932 h 21600"/>
              <a:gd name="T6" fmla="*/ 1803400 w 21600"/>
              <a:gd name="T7" fmla="*/ 9739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Text</a:t>
            </a: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7CF4CED4-75A3-417E-87E8-8AC4B72155E2}"/>
              </a:ext>
            </a:extLst>
          </p:cNvPr>
          <p:cNvSpPr/>
          <p:nvPr/>
        </p:nvSpPr>
        <p:spPr bwMode="auto">
          <a:xfrm rot="10800000">
            <a:off x="2832924" y="3869974"/>
            <a:ext cx="487113" cy="277471"/>
          </a:xfrm>
          <a:custGeom>
            <a:avLst/>
            <a:gdLst>
              <a:gd name="T0" fmla="*/ 434181 w 21600"/>
              <a:gd name="T1" fmla="*/ 456407 h 21600"/>
              <a:gd name="T2" fmla="*/ 434181 w 21600"/>
              <a:gd name="T3" fmla="*/ 456407 h 21600"/>
              <a:gd name="T4" fmla="*/ 434181 w 21600"/>
              <a:gd name="T5" fmla="*/ 456407 h 21600"/>
              <a:gd name="T6" fmla="*/ 434181 w 21600"/>
              <a:gd name="T7" fmla="*/ 4564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3426F723-4447-4208-A213-AA35799947A7}"/>
              </a:ext>
            </a:extLst>
          </p:cNvPr>
          <p:cNvSpPr/>
          <p:nvPr/>
        </p:nvSpPr>
        <p:spPr bwMode="auto">
          <a:xfrm rot="10800000">
            <a:off x="5898084" y="3332403"/>
            <a:ext cx="487113" cy="277471"/>
          </a:xfrm>
          <a:custGeom>
            <a:avLst/>
            <a:gdLst>
              <a:gd name="T0" fmla="*/ 434181 w 21600"/>
              <a:gd name="T1" fmla="*/ 456407 h 21600"/>
              <a:gd name="T2" fmla="*/ 434181 w 21600"/>
              <a:gd name="T3" fmla="*/ 456407 h 21600"/>
              <a:gd name="T4" fmla="*/ 434181 w 21600"/>
              <a:gd name="T5" fmla="*/ 456407 h 21600"/>
              <a:gd name="T6" fmla="*/ 434181 w 21600"/>
              <a:gd name="T7" fmla="*/ 4564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0D048A67-F58E-4F28-A2D0-2A7C5FA6A86A}"/>
              </a:ext>
            </a:extLst>
          </p:cNvPr>
          <p:cNvSpPr/>
          <p:nvPr/>
        </p:nvSpPr>
        <p:spPr bwMode="auto">
          <a:xfrm>
            <a:off x="5884726" y="2740304"/>
            <a:ext cx="2023255" cy="592100"/>
          </a:xfrm>
          <a:custGeom>
            <a:avLst/>
            <a:gdLst>
              <a:gd name="T0" fmla="*/ 1803400 w 21600"/>
              <a:gd name="T1" fmla="*/ 973931 h 21600"/>
              <a:gd name="T2" fmla="*/ 1803400 w 21600"/>
              <a:gd name="T3" fmla="*/ 973931 h 21600"/>
              <a:gd name="T4" fmla="*/ 1803400 w 21600"/>
              <a:gd name="T5" fmla="*/ 973931 h 21600"/>
              <a:gd name="T6" fmla="*/ 1803400 w 21600"/>
              <a:gd name="T7" fmla="*/ 9739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Text</a:t>
            </a: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8F31D863-1C3D-4F82-B06E-29D7074B9189}"/>
              </a:ext>
            </a:extLst>
          </p:cNvPr>
          <p:cNvSpPr/>
          <p:nvPr/>
        </p:nvSpPr>
        <p:spPr bwMode="auto">
          <a:xfrm rot="10800000">
            <a:off x="7420869" y="3053967"/>
            <a:ext cx="487113" cy="277471"/>
          </a:xfrm>
          <a:custGeom>
            <a:avLst/>
            <a:gdLst>
              <a:gd name="T0" fmla="*/ 434181 w 21600"/>
              <a:gd name="T1" fmla="*/ 456406 h 21600"/>
              <a:gd name="T2" fmla="*/ 434181 w 21600"/>
              <a:gd name="T3" fmla="*/ 456406 h 21600"/>
              <a:gd name="T4" fmla="*/ 434181 w 21600"/>
              <a:gd name="T5" fmla="*/ 456406 h 21600"/>
              <a:gd name="T6" fmla="*/ 434181 w 21600"/>
              <a:gd name="T7" fmla="*/ 4564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F14ED181-D80E-4CA4-ACCB-EA9F4DE5D9D7}"/>
              </a:ext>
            </a:extLst>
          </p:cNvPr>
          <p:cNvSpPr/>
          <p:nvPr/>
        </p:nvSpPr>
        <p:spPr bwMode="auto">
          <a:xfrm>
            <a:off x="7403058" y="2461867"/>
            <a:ext cx="2023255" cy="592100"/>
          </a:xfrm>
          <a:custGeom>
            <a:avLst/>
            <a:gdLst>
              <a:gd name="T0" fmla="*/ 1803400 w 21600"/>
              <a:gd name="T1" fmla="*/ 973932 h 21600"/>
              <a:gd name="T2" fmla="*/ 1803400 w 21600"/>
              <a:gd name="T3" fmla="*/ 973932 h 21600"/>
              <a:gd name="T4" fmla="*/ 1803400 w 21600"/>
              <a:gd name="T5" fmla="*/ 973932 h 21600"/>
              <a:gd name="T6" fmla="*/ 1803400 w 21600"/>
              <a:gd name="T7" fmla="*/ 9739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Text</a:t>
            </a: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AEB695AE-F6F3-43AF-A016-B53E884B789E}"/>
              </a:ext>
            </a:extLst>
          </p:cNvPr>
          <p:cNvSpPr/>
          <p:nvPr/>
        </p:nvSpPr>
        <p:spPr bwMode="auto">
          <a:xfrm rot="10800000">
            <a:off x="4361942" y="3612871"/>
            <a:ext cx="487113" cy="277471"/>
          </a:xfrm>
          <a:custGeom>
            <a:avLst/>
            <a:gdLst>
              <a:gd name="T0" fmla="*/ 434181 w 21600"/>
              <a:gd name="T1" fmla="*/ 456407 h 21600"/>
              <a:gd name="T2" fmla="*/ 434181 w 21600"/>
              <a:gd name="T3" fmla="*/ 456407 h 21600"/>
              <a:gd name="T4" fmla="*/ 434181 w 21600"/>
              <a:gd name="T5" fmla="*/ 456407 h 21600"/>
              <a:gd name="T6" fmla="*/ 434181 w 21600"/>
              <a:gd name="T7" fmla="*/ 4564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EA071D77-6299-47E7-A1BC-5B51C76D2DD0}"/>
              </a:ext>
            </a:extLst>
          </p:cNvPr>
          <p:cNvSpPr/>
          <p:nvPr/>
        </p:nvSpPr>
        <p:spPr bwMode="auto">
          <a:xfrm rot="10800000">
            <a:off x="8939200" y="2776495"/>
            <a:ext cx="487113" cy="277471"/>
          </a:xfrm>
          <a:custGeom>
            <a:avLst/>
            <a:gdLst>
              <a:gd name="T0" fmla="*/ 434181 w 21600"/>
              <a:gd name="T1" fmla="*/ 456406 h 21600"/>
              <a:gd name="T2" fmla="*/ 434181 w 21600"/>
              <a:gd name="T3" fmla="*/ 456406 h 21600"/>
              <a:gd name="T4" fmla="*/ 434181 w 21600"/>
              <a:gd name="T5" fmla="*/ 456406 h 21600"/>
              <a:gd name="T6" fmla="*/ 434181 w 21600"/>
              <a:gd name="T7" fmla="*/ 4564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3" name="箭头: 五边形 62">
            <a:extLst>
              <a:ext uri="{FF2B5EF4-FFF2-40B4-BE49-F238E27FC236}">
                <a16:creationId xmlns:a16="http://schemas.microsoft.com/office/drawing/2014/main" id="{ED1793B2-3DBE-463C-AEEB-4A8539B53038}"/>
              </a:ext>
            </a:extLst>
          </p:cNvPr>
          <p:cNvSpPr/>
          <p:nvPr/>
        </p:nvSpPr>
        <p:spPr bwMode="auto">
          <a:xfrm>
            <a:off x="8943653" y="2181856"/>
            <a:ext cx="2576835" cy="592100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5D27BFD-9180-4C2A-B416-A151FA75B529}"/>
              </a:ext>
            </a:extLst>
          </p:cNvPr>
          <p:cNvSpPr txBox="1"/>
          <p:nvPr/>
        </p:nvSpPr>
        <p:spPr>
          <a:xfrm>
            <a:off x="673102" y="1130300"/>
            <a:ext cx="3843590" cy="85216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rmAutofit/>
          </a:bodyPr>
          <a:lstStyle/>
          <a:p>
            <a:pPr>
              <a:buSzPct val="25000"/>
            </a:pPr>
            <a:r>
              <a:rPr lang="en-US" sz="2000" b="1" dirty="0">
                <a:cs typeface="+mn-ea"/>
                <a:sym typeface="+mn-lt"/>
              </a:rPr>
              <a:t>Unified fonts make</a:t>
            </a:r>
          </a:p>
          <a:p>
            <a:pPr>
              <a:buSzPct val="25000"/>
            </a:pPr>
            <a:r>
              <a:rPr lang="en-US" sz="2000" b="1" dirty="0">
                <a:cs typeface="+mn-ea"/>
                <a:sym typeface="+mn-lt"/>
              </a:rPr>
              <a:t>reading more fluent.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09050BC7-9099-4E60-8BE4-E2EA00F5FAD5}"/>
              </a:ext>
            </a:extLst>
          </p:cNvPr>
          <p:cNvSpPr txBox="1"/>
          <p:nvPr/>
        </p:nvSpPr>
        <p:spPr>
          <a:xfrm>
            <a:off x="673100" y="1982462"/>
            <a:ext cx="3843590" cy="90580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AA622A8-8183-4782-A4A5-6DF01B92BB53}"/>
              </a:ext>
            </a:extLst>
          </p:cNvPr>
          <p:cNvCxnSpPr/>
          <p:nvPr/>
        </p:nvCxnSpPr>
        <p:spPr>
          <a:xfrm>
            <a:off x="669926" y="4813500"/>
            <a:ext cx="1085056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FBC6DF09-FCD2-4E57-B557-9F103A335C85}"/>
              </a:ext>
            </a:extLst>
          </p:cNvPr>
          <p:cNvSpPr/>
          <p:nvPr/>
        </p:nvSpPr>
        <p:spPr>
          <a:xfrm rot="10800000" flipV="1">
            <a:off x="1197254" y="4533901"/>
            <a:ext cx="532084" cy="532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F45D60B-A46F-4AB8-A530-AEB442A946B9}"/>
              </a:ext>
            </a:extLst>
          </p:cNvPr>
          <p:cNvSpPr/>
          <p:nvPr/>
        </p:nvSpPr>
        <p:spPr bwMode="auto">
          <a:xfrm>
            <a:off x="1353690" y="4682075"/>
            <a:ext cx="219213" cy="235733"/>
          </a:xfrm>
          <a:custGeom>
            <a:avLst/>
            <a:gdLst>
              <a:gd name="connsiteX0" fmla="*/ 8038 w 487162"/>
              <a:gd name="connsiteY0" fmla="*/ 513398 h 523875"/>
              <a:gd name="connsiteX1" fmla="*/ 7467 w 487162"/>
              <a:gd name="connsiteY1" fmla="*/ 512731 h 523875"/>
              <a:gd name="connsiteX2" fmla="*/ 7467 w 487162"/>
              <a:gd name="connsiteY2" fmla="*/ 512731 h 523875"/>
              <a:gd name="connsiteX3" fmla="*/ 6991 w 487162"/>
              <a:gd name="connsiteY3" fmla="*/ 512064 h 523875"/>
              <a:gd name="connsiteX4" fmla="*/ 4990 w 487162"/>
              <a:gd name="connsiteY4" fmla="*/ 509016 h 523875"/>
              <a:gd name="connsiteX5" fmla="*/ 4990 w 487162"/>
              <a:gd name="connsiteY5" fmla="*/ 509016 h 523875"/>
              <a:gd name="connsiteX6" fmla="*/ 4514 w 487162"/>
              <a:gd name="connsiteY6" fmla="*/ 508254 h 523875"/>
              <a:gd name="connsiteX7" fmla="*/ 3752 w 487162"/>
              <a:gd name="connsiteY7" fmla="*/ 506730 h 523875"/>
              <a:gd name="connsiteX8" fmla="*/ 3085 w 487162"/>
              <a:gd name="connsiteY8" fmla="*/ 505111 h 523875"/>
              <a:gd name="connsiteX9" fmla="*/ 2990 w 487162"/>
              <a:gd name="connsiteY9" fmla="*/ 504920 h 523875"/>
              <a:gd name="connsiteX10" fmla="*/ 2895 w 487162"/>
              <a:gd name="connsiteY10" fmla="*/ 504635 h 523875"/>
              <a:gd name="connsiteX11" fmla="*/ 2895 w 487162"/>
              <a:gd name="connsiteY11" fmla="*/ 504444 h 523875"/>
              <a:gd name="connsiteX12" fmla="*/ 2228 w 487162"/>
              <a:gd name="connsiteY12" fmla="*/ 502444 h 523875"/>
              <a:gd name="connsiteX13" fmla="*/ 1847 w 487162"/>
              <a:gd name="connsiteY13" fmla="*/ 501110 h 523875"/>
              <a:gd name="connsiteX14" fmla="*/ 1371 w 487162"/>
              <a:gd name="connsiteY14" fmla="*/ 499205 h 523875"/>
              <a:gd name="connsiteX15" fmla="*/ 514 w 487162"/>
              <a:gd name="connsiteY15" fmla="*/ 494919 h 523875"/>
              <a:gd name="connsiteX16" fmla="*/ 228 w 487162"/>
              <a:gd name="connsiteY16" fmla="*/ 492443 h 523875"/>
              <a:gd name="connsiteX17" fmla="*/ 37 w 487162"/>
              <a:gd name="connsiteY17" fmla="*/ 485870 h 523875"/>
              <a:gd name="connsiteX18" fmla="*/ 4609 w 487162"/>
              <a:gd name="connsiteY18" fmla="*/ 467582 h 523875"/>
              <a:gd name="connsiteX19" fmla="*/ 154247 w 487162"/>
              <a:gd name="connsiteY19" fmla="*/ 150876 h 523875"/>
              <a:gd name="connsiteX20" fmla="*/ 157867 w 487162"/>
              <a:gd name="connsiteY20" fmla="*/ 134588 h 523875"/>
              <a:gd name="connsiteX21" fmla="*/ 157867 w 487162"/>
              <a:gd name="connsiteY21" fmla="*/ 19050 h 523875"/>
              <a:gd name="connsiteX22" fmla="*/ 119767 w 487162"/>
              <a:gd name="connsiteY22" fmla="*/ 19050 h 523875"/>
              <a:gd name="connsiteX23" fmla="*/ 119767 w 487162"/>
              <a:gd name="connsiteY23" fmla="*/ 0 h 523875"/>
              <a:gd name="connsiteX24" fmla="*/ 367417 w 487162"/>
              <a:gd name="connsiteY24" fmla="*/ 0 h 523875"/>
              <a:gd name="connsiteX25" fmla="*/ 367417 w 487162"/>
              <a:gd name="connsiteY25" fmla="*/ 19050 h 523875"/>
              <a:gd name="connsiteX26" fmla="*/ 329317 w 487162"/>
              <a:gd name="connsiteY26" fmla="*/ 19050 h 523875"/>
              <a:gd name="connsiteX27" fmla="*/ 329317 w 487162"/>
              <a:gd name="connsiteY27" fmla="*/ 134684 h 523875"/>
              <a:gd name="connsiteX28" fmla="*/ 332936 w 487162"/>
              <a:gd name="connsiteY28" fmla="*/ 150971 h 523875"/>
              <a:gd name="connsiteX29" fmla="*/ 482574 w 487162"/>
              <a:gd name="connsiteY29" fmla="*/ 467678 h 523875"/>
              <a:gd name="connsiteX30" fmla="*/ 484098 w 487162"/>
              <a:gd name="connsiteY30" fmla="*/ 504920 h 523875"/>
              <a:gd name="connsiteX31" fmla="*/ 484003 w 487162"/>
              <a:gd name="connsiteY31" fmla="*/ 505111 h 523875"/>
              <a:gd name="connsiteX32" fmla="*/ 483431 w 487162"/>
              <a:gd name="connsiteY32" fmla="*/ 506540 h 523875"/>
              <a:gd name="connsiteX33" fmla="*/ 458571 w 487162"/>
              <a:gd name="connsiteY33" fmla="*/ 523780 h 523875"/>
              <a:gd name="connsiteX34" fmla="*/ 456666 w 487162"/>
              <a:gd name="connsiteY34" fmla="*/ 523875 h 523875"/>
              <a:gd name="connsiteX35" fmla="*/ 30422 w 487162"/>
              <a:gd name="connsiteY35" fmla="*/ 523875 h 523875"/>
              <a:gd name="connsiteX36" fmla="*/ 28612 w 487162"/>
              <a:gd name="connsiteY36" fmla="*/ 523780 h 523875"/>
              <a:gd name="connsiteX37" fmla="*/ 26136 w 487162"/>
              <a:gd name="connsiteY37" fmla="*/ 523494 h 523875"/>
              <a:gd name="connsiteX38" fmla="*/ 22326 w 487162"/>
              <a:gd name="connsiteY38" fmla="*/ 522637 h 523875"/>
              <a:gd name="connsiteX39" fmla="*/ 22326 w 487162"/>
              <a:gd name="connsiteY39" fmla="*/ 522637 h 523875"/>
              <a:gd name="connsiteX40" fmla="*/ 16801 w 487162"/>
              <a:gd name="connsiteY40" fmla="*/ 520351 h 523875"/>
              <a:gd name="connsiteX41" fmla="*/ 15373 w 487162"/>
              <a:gd name="connsiteY41" fmla="*/ 519589 h 523875"/>
              <a:gd name="connsiteX42" fmla="*/ 14420 w 487162"/>
              <a:gd name="connsiteY42" fmla="*/ 519017 h 523875"/>
              <a:gd name="connsiteX43" fmla="*/ 9467 w 487162"/>
              <a:gd name="connsiteY43" fmla="*/ 514922 h 523875"/>
              <a:gd name="connsiteX44" fmla="*/ 8038 w 487162"/>
              <a:gd name="connsiteY44" fmla="*/ 513398 h 523875"/>
              <a:gd name="connsiteX45" fmla="*/ 8038 w 487162"/>
              <a:gd name="connsiteY45" fmla="*/ 513398 h 523875"/>
              <a:gd name="connsiteX46" fmla="*/ 254641 w 487162"/>
              <a:gd name="connsiteY46" fmla="*/ 404146 h 523875"/>
              <a:gd name="connsiteX47" fmla="*/ 251783 w 487162"/>
              <a:gd name="connsiteY47" fmla="*/ 405956 h 523875"/>
              <a:gd name="connsiteX48" fmla="*/ 246259 w 487162"/>
              <a:gd name="connsiteY48" fmla="*/ 409670 h 523875"/>
              <a:gd name="connsiteX49" fmla="*/ 54425 w 487162"/>
              <a:gd name="connsiteY49" fmla="*/ 416243 h 523875"/>
              <a:gd name="connsiteX50" fmla="*/ 50615 w 487162"/>
              <a:gd name="connsiteY50" fmla="*/ 414719 h 523875"/>
              <a:gd name="connsiteX51" fmla="*/ 21754 w 487162"/>
              <a:gd name="connsiteY51" fmla="*/ 475774 h 523875"/>
              <a:gd name="connsiteX52" fmla="*/ 20897 w 487162"/>
              <a:gd name="connsiteY52" fmla="*/ 477679 h 523875"/>
              <a:gd name="connsiteX53" fmla="*/ 20802 w 487162"/>
              <a:gd name="connsiteY53" fmla="*/ 498158 h 523875"/>
              <a:gd name="connsiteX54" fmla="*/ 27945 w 487162"/>
              <a:gd name="connsiteY54" fmla="*/ 504444 h 523875"/>
              <a:gd name="connsiteX55" fmla="*/ 29184 w 487162"/>
              <a:gd name="connsiteY55" fmla="*/ 504635 h 523875"/>
              <a:gd name="connsiteX56" fmla="*/ 30327 w 487162"/>
              <a:gd name="connsiteY56" fmla="*/ 504730 h 523875"/>
              <a:gd name="connsiteX57" fmla="*/ 456570 w 487162"/>
              <a:gd name="connsiteY57" fmla="*/ 504730 h 523875"/>
              <a:gd name="connsiteX58" fmla="*/ 457714 w 487162"/>
              <a:gd name="connsiteY58" fmla="*/ 504635 h 523875"/>
              <a:gd name="connsiteX59" fmla="*/ 466095 w 487162"/>
              <a:gd name="connsiteY59" fmla="*/ 498062 h 523875"/>
              <a:gd name="connsiteX60" fmla="*/ 466667 w 487162"/>
              <a:gd name="connsiteY60" fmla="*/ 479584 h 523875"/>
              <a:gd name="connsiteX61" fmla="*/ 466000 w 487162"/>
              <a:gd name="connsiteY61" fmla="*/ 477584 h 523875"/>
              <a:gd name="connsiteX62" fmla="*/ 465143 w 487162"/>
              <a:gd name="connsiteY62" fmla="*/ 475679 h 523875"/>
              <a:gd name="connsiteX63" fmla="*/ 423519 w 487162"/>
              <a:gd name="connsiteY63" fmla="*/ 387477 h 523875"/>
              <a:gd name="connsiteX64" fmla="*/ 254641 w 487162"/>
              <a:gd name="connsiteY64" fmla="*/ 404146 h 523875"/>
              <a:gd name="connsiteX65" fmla="*/ 305504 w 487162"/>
              <a:gd name="connsiteY65" fmla="*/ 257175 h 523875"/>
              <a:gd name="connsiteX66" fmla="*/ 272167 w 487162"/>
              <a:gd name="connsiteY66" fmla="*/ 290513 h 523875"/>
              <a:gd name="connsiteX67" fmla="*/ 305504 w 487162"/>
              <a:gd name="connsiteY67" fmla="*/ 323850 h 523875"/>
              <a:gd name="connsiteX68" fmla="*/ 338842 w 487162"/>
              <a:gd name="connsiteY68" fmla="*/ 290513 h 523875"/>
              <a:gd name="connsiteX69" fmla="*/ 305504 w 487162"/>
              <a:gd name="connsiteY69" fmla="*/ 2571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87162" h="523875">
                <a:moveTo>
                  <a:pt x="8038" y="513398"/>
                </a:moveTo>
                <a:lnTo>
                  <a:pt x="7467" y="512731"/>
                </a:lnTo>
                <a:lnTo>
                  <a:pt x="7467" y="512731"/>
                </a:lnTo>
                <a:lnTo>
                  <a:pt x="6991" y="512064"/>
                </a:lnTo>
                <a:cubicBezTo>
                  <a:pt x="6228" y="511112"/>
                  <a:pt x="5657" y="510064"/>
                  <a:pt x="4990" y="509016"/>
                </a:cubicBezTo>
                <a:lnTo>
                  <a:pt x="4990" y="509016"/>
                </a:lnTo>
                <a:lnTo>
                  <a:pt x="4514" y="508254"/>
                </a:lnTo>
                <a:lnTo>
                  <a:pt x="3752" y="506730"/>
                </a:lnTo>
                <a:lnTo>
                  <a:pt x="3085" y="505111"/>
                </a:lnTo>
                <a:lnTo>
                  <a:pt x="2990" y="504920"/>
                </a:lnTo>
                <a:lnTo>
                  <a:pt x="2895" y="504635"/>
                </a:lnTo>
                <a:lnTo>
                  <a:pt x="2895" y="504444"/>
                </a:lnTo>
                <a:lnTo>
                  <a:pt x="2228" y="502444"/>
                </a:lnTo>
                <a:cubicBezTo>
                  <a:pt x="2133" y="501968"/>
                  <a:pt x="1942" y="501587"/>
                  <a:pt x="1847" y="501110"/>
                </a:cubicBezTo>
                <a:cubicBezTo>
                  <a:pt x="1657" y="500444"/>
                  <a:pt x="1466" y="499872"/>
                  <a:pt x="1371" y="499205"/>
                </a:cubicBezTo>
                <a:cubicBezTo>
                  <a:pt x="990" y="497776"/>
                  <a:pt x="799" y="496348"/>
                  <a:pt x="514" y="494919"/>
                </a:cubicBezTo>
                <a:lnTo>
                  <a:pt x="228" y="492443"/>
                </a:lnTo>
                <a:cubicBezTo>
                  <a:pt x="37" y="490252"/>
                  <a:pt x="-58" y="488061"/>
                  <a:pt x="37" y="485870"/>
                </a:cubicBezTo>
                <a:cubicBezTo>
                  <a:pt x="323" y="479584"/>
                  <a:pt x="1847" y="473393"/>
                  <a:pt x="4609" y="467582"/>
                </a:cubicBezTo>
                <a:lnTo>
                  <a:pt x="154247" y="150876"/>
                </a:lnTo>
                <a:cubicBezTo>
                  <a:pt x="156628" y="145828"/>
                  <a:pt x="157867" y="140208"/>
                  <a:pt x="157867" y="134588"/>
                </a:cubicBezTo>
                <a:lnTo>
                  <a:pt x="157867" y="19050"/>
                </a:lnTo>
                <a:lnTo>
                  <a:pt x="119767" y="19050"/>
                </a:lnTo>
                <a:lnTo>
                  <a:pt x="119767" y="0"/>
                </a:lnTo>
                <a:lnTo>
                  <a:pt x="367417" y="0"/>
                </a:lnTo>
                <a:lnTo>
                  <a:pt x="367417" y="19050"/>
                </a:lnTo>
                <a:lnTo>
                  <a:pt x="329317" y="19050"/>
                </a:lnTo>
                <a:lnTo>
                  <a:pt x="329317" y="134684"/>
                </a:lnTo>
                <a:cubicBezTo>
                  <a:pt x="329317" y="140303"/>
                  <a:pt x="330555" y="145828"/>
                  <a:pt x="332936" y="150971"/>
                </a:cubicBezTo>
                <a:lnTo>
                  <a:pt x="482574" y="467678"/>
                </a:lnTo>
                <a:cubicBezTo>
                  <a:pt x="488098" y="479393"/>
                  <a:pt x="488670" y="492824"/>
                  <a:pt x="484098" y="504920"/>
                </a:cubicBezTo>
                <a:lnTo>
                  <a:pt x="484003" y="505111"/>
                </a:lnTo>
                <a:lnTo>
                  <a:pt x="483431" y="506540"/>
                </a:lnTo>
                <a:cubicBezTo>
                  <a:pt x="478954" y="516446"/>
                  <a:pt x="469429" y="523113"/>
                  <a:pt x="458571" y="523780"/>
                </a:cubicBezTo>
                <a:lnTo>
                  <a:pt x="456666" y="523875"/>
                </a:lnTo>
                <a:lnTo>
                  <a:pt x="30422" y="523875"/>
                </a:lnTo>
                <a:lnTo>
                  <a:pt x="28612" y="523780"/>
                </a:lnTo>
                <a:cubicBezTo>
                  <a:pt x="27755" y="523685"/>
                  <a:pt x="26993" y="523685"/>
                  <a:pt x="26136" y="523494"/>
                </a:cubicBezTo>
                <a:cubicBezTo>
                  <a:pt x="24802" y="523304"/>
                  <a:pt x="23564" y="523018"/>
                  <a:pt x="22326" y="522637"/>
                </a:cubicBezTo>
                <a:lnTo>
                  <a:pt x="22326" y="522637"/>
                </a:lnTo>
                <a:cubicBezTo>
                  <a:pt x="20421" y="522065"/>
                  <a:pt x="18516" y="521303"/>
                  <a:pt x="16801" y="520351"/>
                </a:cubicBezTo>
                <a:lnTo>
                  <a:pt x="15373" y="519589"/>
                </a:lnTo>
                <a:cubicBezTo>
                  <a:pt x="15087" y="519398"/>
                  <a:pt x="14801" y="519208"/>
                  <a:pt x="14420" y="519017"/>
                </a:cubicBezTo>
                <a:cubicBezTo>
                  <a:pt x="12610" y="517874"/>
                  <a:pt x="10896" y="516446"/>
                  <a:pt x="9467" y="514922"/>
                </a:cubicBezTo>
                <a:lnTo>
                  <a:pt x="8038" y="513398"/>
                </a:lnTo>
                <a:lnTo>
                  <a:pt x="8038" y="513398"/>
                </a:lnTo>
                <a:close/>
                <a:moveTo>
                  <a:pt x="254641" y="404146"/>
                </a:moveTo>
                <a:lnTo>
                  <a:pt x="251783" y="405956"/>
                </a:lnTo>
                <a:lnTo>
                  <a:pt x="246259" y="409670"/>
                </a:lnTo>
                <a:cubicBezTo>
                  <a:pt x="199015" y="441008"/>
                  <a:pt x="119481" y="441960"/>
                  <a:pt x="54425" y="416243"/>
                </a:cubicBezTo>
                <a:lnTo>
                  <a:pt x="50615" y="414719"/>
                </a:lnTo>
                <a:lnTo>
                  <a:pt x="21754" y="475774"/>
                </a:lnTo>
                <a:lnTo>
                  <a:pt x="20897" y="477679"/>
                </a:lnTo>
                <a:cubicBezTo>
                  <a:pt x="18420" y="484251"/>
                  <a:pt x="18325" y="491490"/>
                  <a:pt x="20802" y="498158"/>
                </a:cubicBezTo>
                <a:cubicBezTo>
                  <a:pt x="22040" y="501396"/>
                  <a:pt x="24707" y="503682"/>
                  <a:pt x="27945" y="504444"/>
                </a:cubicBezTo>
                <a:lnTo>
                  <a:pt x="29184" y="504635"/>
                </a:lnTo>
                <a:lnTo>
                  <a:pt x="30327" y="504730"/>
                </a:lnTo>
                <a:lnTo>
                  <a:pt x="456570" y="504730"/>
                </a:lnTo>
                <a:lnTo>
                  <a:pt x="457714" y="504635"/>
                </a:lnTo>
                <a:cubicBezTo>
                  <a:pt x="461524" y="504254"/>
                  <a:pt x="464762" y="501682"/>
                  <a:pt x="466095" y="498062"/>
                </a:cubicBezTo>
                <a:cubicBezTo>
                  <a:pt x="468382" y="492157"/>
                  <a:pt x="468572" y="485585"/>
                  <a:pt x="466667" y="479584"/>
                </a:cubicBezTo>
                <a:lnTo>
                  <a:pt x="466000" y="477584"/>
                </a:lnTo>
                <a:lnTo>
                  <a:pt x="465143" y="475679"/>
                </a:lnTo>
                <a:lnTo>
                  <a:pt x="423519" y="387477"/>
                </a:lnTo>
                <a:cubicBezTo>
                  <a:pt x="365416" y="373190"/>
                  <a:pt x="295979" y="378714"/>
                  <a:pt x="254641" y="404146"/>
                </a:cubicBezTo>
                <a:close/>
                <a:moveTo>
                  <a:pt x="305504" y="257175"/>
                </a:moveTo>
                <a:cubicBezTo>
                  <a:pt x="287121" y="257175"/>
                  <a:pt x="272167" y="272129"/>
                  <a:pt x="272167" y="290513"/>
                </a:cubicBezTo>
                <a:cubicBezTo>
                  <a:pt x="272167" y="308896"/>
                  <a:pt x="287121" y="323850"/>
                  <a:pt x="305504" y="323850"/>
                </a:cubicBezTo>
                <a:cubicBezTo>
                  <a:pt x="323887" y="323850"/>
                  <a:pt x="338842" y="308896"/>
                  <a:pt x="338842" y="290513"/>
                </a:cubicBezTo>
                <a:cubicBezTo>
                  <a:pt x="338842" y="272129"/>
                  <a:pt x="323887" y="257175"/>
                  <a:pt x="305504" y="25717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8A1F9DD-07F8-4B98-A0D0-8AAD5E4BAD54}"/>
              </a:ext>
            </a:extLst>
          </p:cNvPr>
          <p:cNvGrpSpPr/>
          <p:nvPr/>
        </p:nvGrpSpPr>
        <p:grpSpPr>
          <a:xfrm>
            <a:off x="673100" y="5109110"/>
            <a:ext cx="1580392" cy="1037690"/>
            <a:chOff x="673100" y="5109110"/>
            <a:chExt cx="1580392" cy="1037690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24CBC826-002E-4B71-8291-B729E4BED0E3}"/>
                </a:ext>
              </a:extLst>
            </p:cNvPr>
            <p:cNvSpPr txBox="1"/>
            <p:nvPr/>
          </p:nvSpPr>
          <p:spPr bwMode="auto">
            <a:xfrm>
              <a:off x="673100" y="5109110"/>
              <a:ext cx="158039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A818DAC0-BFF6-48E7-BF43-D9CB294CE7DF}"/>
                </a:ext>
              </a:extLst>
            </p:cNvPr>
            <p:cNvSpPr txBox="1"/>
            <p:nvPr/>
          </p:nvSpPr>
          <p:spPr>
            <a:xfrm>
              <a:off x="673100" y="5550915"/>
              <a:ext cx="1580392" cy="595885"/>
            </a:xfrm>
            <a:prstGeom prst="rect">
              <a:avLst/>
            </a:prstGeom>
          </p:spPr>
          <p:txBody>
            <a:bodyPr wrap="square" anchor="t" anchorCtr="0">
              <a:normAutofit/>
            </a:bodyPr>
            <a:lstStyle>
              <a:lvl1pPr marL="228568" indent="-228568" algn="l" defTabSz="91426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</a:defRPr>
              </a:lvl1pPr>
              <a:lvl2pPr marL="685702" indent="-228568" algn="l" defTabSz="91426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</a:defRPr>
              </a:lvl2pPr>
              <a:lvl3pPr marL="1142830" indent="-228568" algn="l" defTabSz="91426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</a:defRPr>
              </a:lvl3pPr>
              <a:lvl4pPr marL="1599960" indent="-228568" algn="l" defTabSz="91426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</a:defRPr>
              </a:lvl4pPr>
              <a:lvl5pPr marL="2057091" indent="-228568" algn="l" defTabSz="91426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</a:defRPr>
              </a:lvl5pPr>
              <a:lvl6pPr marL="2514224" indent="-228568" algn="l" defTabSz="91426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</a:defRPr>
              </a:lvl6pPr>
              <a:lvl7pPr marL="2971356" indent="-228568" algn="l" defTabSz="91426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</a:defRPr>
              </a:lvl7pPr>
              <a:lvl8pPr marL="3428488" indent="-228568" algn="l" defTabSz="91426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</a:defRPr>
              </a:lvl8pPr>
              <a:lvl9pPr marL="3885622" indent="-228568" algn="l" defTabSz="91426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3FC487D0-A815-4107-8A36-7C156E98B5FA}"/>
              </a:ext>
            </a:extLst>
          </p:cNvPr>
          <p:cNvSpPr/>
          <p:nvPr/>
        </p:nvSpPr>
        <p:spPr>
          <a:xfrm rot="10800000" flipV="1">
            <a:off x="3050336" y="4533901"/>
            <a:ext cx="532084" cy="532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D7D8818F-F646-4A5A-ACCA-86AF29F4E2DB}"/>
              </a:ext>
            </a:extLst>
          </p:cNvPr>
          <p:cNvSpPr/>
          <p:nvPr/>
        </p:nvSpPr>
        <p:spPr bwMode="auto">
          <a:xfrm>
            <a:off x="3198512" y="4701816"/>
            <a:ext cx="235733" cy="196251"/>
          </a:xfrm>
          <a:custGeom>
            <a:avLst/>
            <a:gdLst>
              <a:gd name="connsiteX0" fmla="*/ 482197 w 526297"/>
              <a:gd name="connsiteY0" fmla="*/ 133350 h 438150"/>
              <a:gd name="connsiteX1" fmla="*/ 526298 w 526297"/>
              <a:gd name="connsiteY1" fmla="*/ 177451 h 438150"/>
              <a:gd name="connsiteX2" fmla="*/ 526203 w 526297"/>
              <a:gd name="connsiteY2" fmla="*/ 180880 h 438150"/>
              <a:gd name="connsiteX3" fmla="*/ 512867 w 526297"/>
              <a:gd name="connsiteY3" fmla="*/ 354616 h 438150"/>
              <a:gd name="connsiteX4" fmla="*/ 484388 w 526297"/>
              <a:gd name="connsiteY4" fmla="*/ 381000 h 438150"/>
              <a:gd name="connsiteX5" fmla="*/ 453622 w 526297"/>
              <a:gd name="connsiteY5" fmla="*/ 381000 h 438150"/>
              <a:gd name="connsiteX6" fmla="*/ 453622 w 526297"/>
              <a:gd name="connsiteY6" fmla="*/ 438150 h 438150"/>
              <a:gd name="connsiteX7" fmla="*/ 434572 w 526297"/>
              <a:gd name="connsiteY7" fmla="*/ 438150 h 438150"/>
              <a:gd name="connsiteX8" fmla="*/ 434572 w 526297"/>
              <a:gd name="connsiteY8" fmla="*/ 381000 h 438150"/>
              <a:gd name="connsiteX9" fmla="*/ 91672 w 526297"/>
              <a:gd name="connsiteY9" fmla="*/ 381000 h 438150"/>
              <a:gd name="connsiteX10" fmla="*/ 91672 w 526297"/>
              <a:gd name="connsiteY10" fmla="*/ 438150 h 438150"/>
              <a:gd name="connsiteX11" fmla="*/ 72622 w 526297"/>
              <a:gd name="connsiteY11" fmla="*/ 438150 h 438150"/>
              <a:gd name="connsiteX12" fmla="*/ 72622 w 526297"/>
              <a:gd name="connsiteY12" fmla="*/ 381000 h 438150"/>
              <a:gd name="connsiteX13" fmla="*/ 41952 w 526297"/>
              <a:gd name="connsiteY13" fmla="*/ 381000 h 438150"/>
              <a:gd name="connsiteX14" fmla="*/ 13472 w 526297"/>
              <a:gd name="connsiteY14" fmla="*/ 354616 h 438150"/>
              <a:gd name="connsiteX15" fmla="*/ 137 w 526297"/>
              <a:gd name="connsiteY15" fmla="*/ 180880 h 438150"/>
              <a:gd name="connsiteX16" fmla="*/ 40714 w 526297"/>
              <a:gd name="connsiteY16" fmla="*/ 133541 h 438150"/>
              <a:gd name="connsiteX17" fmla="*/ 44142 w 526297"/>
              <a:gd name="connsiteY17" fmla="*/ 133445 h 438150"/>
              <a:gd name="connsiteX18" fmla="*/ 100531 w 526297"/>
              <a:gd name="connsiteY18" fmla="*/ 180213 h 438150"/>
              <a:gd name="connsiteX19" fmla="*/ 120247 w 526297"/>
              <a:gd name="connsiteY19" fmla="*/ 285750 h 438150"/>
              <a:gd name="connsiteX20" fmla="*/ 405997 w 526297"/>
              <a:gd name="connsiteY20" fmla="*/ 285750 h 438150"/>
              <a:gd name="connsiteX21" fmla="*/ 425809 w 526297"/>
              <a:gd name="connsiteY21" fmla="*/ 180118 h 438150"/>
              <a:gd name="connsiteX22" fmla="*/ 482197 w 526297"/>
              <a:gd name="connsiteY22" fmla="*/ 133350 h 438150"/>
              <a:gd name="connsiteX23" fmla="*/ 415522 w 526297"/>
              <a:gd name="connsiteY23" fmla="*/ 0 h 438150"/>
              <a:gd name="connsiteX24" fmla="*/ 482197 w 526297"/>
              <a:gd name="connsiteY24" fmla="*/ 66675 h 438150"/>
              <a:gd name="connsiteX25" fmla="*/ 482197 w 526297"/>
              <a:gd name="connsiteY25" fmla="*/ 114776 h 438150"/>
              <a:gd name="connsiteX26" fmla="*/ 475053 w 526297"/>
              <a:gd name="connsiteY26" fmla="*/ 114300 h 438150"/>
              <a:gd name="connsiteX27" fmla="*/ 410664 w 526297"/>
              <a:gd name="connsiteY27" fmla="*/ 165830 h 438150"/>
              <a:gd name="connsiteX28" fmla="*/ 410188 w 526297"/>
              <a:gd name="connsiteY28" fmla="*/ 168116 h 438150"/>
              <a:gd name="connsiteX29" fmla="*/ 391710 w 526297"/>
              <a:gd name="connsiteY29" fmla="*/ 266700 h 438150"/>
              <a:gd name="connsiteX30" fmla="*/ 134535 w 526297"/>
              <a:gd name="connsiteY30" fmla="*/ 266700 h 438150"/>
              <a:gd name="connsiteX31" fmla="*/ 116057 w 526297"/>
              <a:gd name="connsiteY31" fmla="*/ 168116 h 438150"/>
              <a:gd name="connsiteX32" fmla="*/ 51191 w 526297"/>
              <a:gd name="connsiteY32" fmla="*/ 114300 h 438150"/>
              <a:gd name="connsiteX33" fmla="*/ 53572 w 526297"/>
              <a:gd name="connsiteY33" fmla="*/ 66675 h 438150"/>
              <a:gd name="connsiteX34" fmla="*/ 120247 w 526297"/>
              <a:gd name="connsiteY34" fmla="*/ 0 h 438150"/>
              <a:gd name="connsiteX35" fmla="*/ 415522 w 526297"/>
              <a:gd name="connsiteY35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26297" h="438150">
                <a:moveTo>
                  <a:pt x="482197" y="133350"/>
                </a:moveTo>
                <a:cubicBezTo>
                  <a:pt x="506582" y="133350"/>
                  <a:pt x="526298" y="153067"/>
                  <a:pt x="526298" y="177451"/>
                </a:cubicBezTo>
                <a:cubicBezTo>
                  <a:pt x="526298" y="178594"/>
                  <a:pt x="526298" y="179737"/>
                  <a:pt x="526203" y="180880"/>
                </a:cubicBezTo>
                <a:lnTo>
                  <a:pt x="512867" y="354616"/>
                </a:lnTo>
                <a:cubicBezTo>
                  <a:pt x="511724" y="369475"/>
                  <a:pt x="499343" y="381000"/>
                  <a:pt x="484388" y="381000"/>
                </a:cubicBezTo>
                <a:lnTo>
                  <a:pt x="453622" y="381000"/>
                </a:lnTo>
                <a:lnTo>
                  <a:pt x="453622" y="438150"/>
                </a:lnTo>
                <a:lnTo>
                  <a:pt x="434572" y="438150"/>
                </a:lnTo>
                <a:lnTo>
                  <a:pt x="434572" y="381000"/>
                </a:lnTo>
                <a:lnTo>
                  <a:pt x="91672" y="381000"/>
                </a:lnTo>
                <a:lnTo>
                  <a:pt x="91672" y="438150"/>
                </a:lnTo>
                <a:lnTo>
                  <a:pt x="72622" y="438150"/>
                </a:lnTo>
                <a:lnTo>
                  <a:pt x="72622" y="381000"/>
                </a:lnTo>
                <a:lnTo>
                  <a:pt x="41952" y="381000"/>
                </a:lnTo>
                <a:cubicBezTo>
                  <a:pt x="26998" y="381000"/>
                  <a:pt x="14615" y="369475"/>
                  <a:pt x="13472" y="354616"/>
                </a:cubicBezTo>
                <a:lnTo>
                  <a:pt x="137" y="180880"/>
                </a:lnTo>
                <a:cubicBezTo>
                  <a:pt x="-1768" y="156591"/>
                  <a:pt x="16424" y="135350"/>
                  <a:pt x="40714" y="133541"/>
                </a:cubicBezTo>
                <a:cubicBezTo>
                  <a:pt x="41857" y="133445"/>
                  <a:pt x="42999" y="133445"/>
                  <a:pt x="44142" y="133445"/>
                </a:cubicBezTo>
                <a:cubicBezTo>
                  <a:pt x="71765" y="133445"/>
                  <a:pt x="95482" y="153067"/>
                  <a:pt x="100531" y="180213"/>
                </a:cubicBezTo>
                <a:lnTo>
                  <a:pt x="120247" y="285750"/>
                </a:lnTo>
                <a:lnTo>
                  <a:pt x="405997" y="285750"/>
                </a:lnTo>
                <a:lnTo>
                  <a:pt x="425809" y="180118"/>
                </a:lnTo>
                <a:cubicBezTo>
                  <a:pt x="430857" y="152972"/>
                  <a:pt x="454574" y="133350"/>
                  <a:pt x="482197" y="133350"/>
                </a:cubicBezTo>
                <a:close/>
                <a:moveTo>
                  <a:pt x="415522" y="0"/>
                </a:moveTo>
                <a:cubicBezTo>
                  <a:pt x="452384" y="0"/>
                  <a:pt x="482197" y="29813"/>
                  <a:pt x="482197" y="66675"/>
                </a:cubicBezTo>
                <a:lnTo>
                  <a:pt x="482197" y="114776"/>
                </a:lnTo>
                <a:cubicBezTo>
                  <a:pt x="479816" y="114491"/>
                  <a:pt x="477435" y="114300"/>
                  <a:pt x="475053" y="114300"/>
                </a:cubicBezTo>
                <a:cubicBezTo>
                  <a:pt x="444097" y="114300"/>
                  <a:pt x="417427" y="135827"/>
                  <a:pt x="410664" y="165830"/>
                </a:cubicBezTo>
                <a:lnTo>
                  <a:pt x="410188" y="168116"/>
                </a:lnTo>
                <a:lnTo>
                  <a:pt x="391710" y="266700"/>
                </a:lnTo>
                <a:lnTo>
                  <a:pt x="134535" y="266700"/>
                </a:lnTo>
                <a:lnTo>
                  <a:pt x="116057" y="168116"/>
                </a:lnTo>
                <a:cubicBezTo>
                  <a:pt x="110245" y="136874"/>
                  <a:pt x="82909" y="114300"/>
                  <a:pt x="51191" y="114300"/>
                </a:cubicBezTo>
                <a:lnTo>
                  <a:pt x="53572" y="66675"/>
                </a:lnTo>
                <a:cubicBezTo>
                  <a:pt x="53572" y="29813"/>
                  <a:pt x="83385" y="0"/>
                  <a:pt x="120247" y="0"/>
                </a:cubicBezTo>
                <a:lnTo>
                  <a:pt x="41552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1CD94C0-5824-4A78-B986-80BD78F04E8A}"/>
              </a:ext>
            </a:extLst>
          </p:cNvPr>
          <p:cNvGrpSpPr/>
          <p:nvPr/>
        </p:nvGrpSpPr>
        <p:grpSpPr>
          <a:xfrm>
            <a:off x="2526182" y="5109110"/>
            <a:ext cx="1580392" cy="1037690"/>
            <a:chOff x="673100" y="5109110"/>
            <a:chExt cx="1580392" cy="1037690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B41FAD4-0BA5-4580-B72E-A6BFF22F8784}"/>
                </a:ext>
              </a:extLst>
            </p:cNvPr>
            <p:cNvSpPr txBox="1"/>
            <p:nvPr/>
          </p:nvSpPr>
          <p:spPr bwMode="auto">
            <a:xfrm>
              <a:off x="673100" y="5109110"/>
              <a:ext cx="158039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C5B8318B-9E67-462F-BDC1-6CF3EEBD2DDB}"/>
                </a:ext>
              </a:extLst>
            </p:cNvPr>
            <p:cNvSpPr txBox="1"/>
            <p:nvPr/>
          </p:nvSpPr>
          <p:spPr>
            <a:xfrm>
              <a:off x="673100" y="5550915"/>
              <a:ext cx="1580392" cy="595885"/>
            </a:xfrm>
            <a:prstGeom prst="rect">
              <a:avLst/>
            </a:prstGeom>
          </p:spPr>
          <p:txBody>
            <a:bodyPr wrap="square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7F2033B8-3D85-4EBC-B06A-35DC8DC5989D}"/>
              </a:ext>
            </a:extLst>
          </p:cNvPr>
          <p:cNvSpPr/>
          <p:nvPr/>
        </p:nvSpPr>
        <p:spPr>
          <a:xfrm rot="10800000" flipV="1">
            <a:off x="4903418" y="4533901"/>
            <a:ext cx="532084" cy="532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67C630C0-B65A-4B15-BF86-DFDDDEBC1DAB}"/>
              </a:ext>
            </a:extLst>
          </p:cNvPr>
          <p:cNvSpPr/>
          <p:nvPr/>
        </p:nvSpPr>
        <p:spPr bwMode="auto">
          <a:xfrm>
            <a:off x="5082152" y="4682075"/>
            <a:ext cx="174617" cy="235733"/>
          </a:xfrm>
          <a:custGeom>
            <a:avLst/>
            <a:gdLst>
              <a:gd name="connsiteX0" fmla="*/ 85725 w 381000"/>
              <a:gd name="connsiteY0" fmla="*/ 38100 h 514350"/>
              <a:gd name="connsiteX1" fmla="*/ 85725 w 381000"/>
              <a:gd name="connsiteY1" fmla="*/ 57150 h 514350"/>
              <a:gd name="connsiteX2" fmla="*/ 121920 w 381000"/>
              <a:gd name="connsiteY2" fmla="*/ 95250 h 514350"/>
              <a:gd name="connsiteX3" fmla="*/ 123825 w 381000"/>
              <a:gd name="connsiteY3" fmla="*/ 95250 h 514350"/>
              <a:gd name="connsiteX4" fmla="*/ 257175 w 381000"/>
              <a:gd name="connsiteY4" fmla="*/ 95250 h 514350"/>
              <a:gd name="connsiteX5" fmla="*/ 295275 w 381000"/>
              <a:gd name="connsiteY5" fmla="*/ 59055 h 514350"/>
              <a:gd name="connsiteX6" fmla="*/ 295275 w 381000"/>
              <a:gd name="connsiteY6" fmla="*/ 57150 h 514350"/>
              <a:gd name="connsiteX7" fmla="*/ 295275 w 381000"/>
              <a:gd name="connsiteY7" fmla="*/ 38100 h 514350"/>
              <a:gd name="connsiteX8" fmla="*/ 352425 w 381000"/>
              <a:gd name="connsiteY8" fmla="*/ 38100 h 514350"/>
              <a:gd name="connsiteX9" fmla="*/ 381000 w 381000"/>
              <a:gd name="connsiteY9" fmla="*/ 66675 h 514350"/>
              <a:gd name="connsiteX10" fmla="*/ 381000 w 381000"/>
              <a:gd name="connsiteY10" fmla="*/ 485775 h 514350"/>
              <a:gd name="connsiteX11" fmla="*/ 352425 w 381000"/>
              <a:gd name="connsiteY11" fmla="*/ 514350 h 514350"/>
              <a:gd name="connsiteX12" fmla="*/ 28575 w 381000"/>
              <a:gd name="connsiteY12" fmla="*/ 514350 h 514350"/>
              <a:gd name="connsiteX13" fmla="*/ 0 w 381000"/>
              <a:gd name="connsiteY13" fmla="*/ 485775 h 514350"/>
              <a:gd name="connsiteX14" fmla="*/ 0 w 381000"/>
              <a:gd name="connsiteY14" fmla="*/ 66675 h 514350"/>
              <a:gd name="connsiteX15" fmla="*/ 28575 w 381000"/>
              <a:gd name="connsiteY15" fmla="*/ 38100 h 514350"/>
              <a:gd name="connsiteX16" fmla="*/ 85725 w 381000"/>
              <a:gd name="connsiteY16" fmla="*/ 38100 h 514350"/>
              <a:gd name="connsiteX17" fmla="*/ 190500 w 381000"/>
              <a:gd name="connsiteY17" fmla="*/ 333375 h 514350"/>
              <a:gd name="connsiteX18" fmla="*/ 76200 w 381000"/>
              <a:gd name="connsiteY18" fmla="*/ 333375 h 514350"/>
              <a:gd name="connsiteX19" fmla="*/ 76200 w 381000"/>
              <a:gd name="connsiteY19" fmla="*/ 352425 h 514350"/>
              <a:gd name="connsiteX20" fmla="*/ 190500 w 381000"/>
              <a:gd name="connsiteY20" fmla="*/ 352425 h 514350"/>
              <a:gd name="connsiteX21" fmla="*/ 190500 w 381000"/>
              <a:gd name="connsiteY21" fmla="*/ 333375 h 514350"/>
              <a:gd name="connsiteX22" fmla="*/ 304800 w 381000"/>
              <a:gd name="connsiteY22" fmla="*/ 257175 h 514350"/>
              <a:gd name="connsiteX23" fmla="*/ 76200 w 381000"/>
              <a:gd name="connsiteY23" fmla="*/ 257175 h 514350"/>
              <a:gd name="connsiteX24" fmla="*/ 76200 w 381000"/>
              <a:gd name="connsiteY24" fmla="*/ 276225 h 514350"/>
              <a:gd name="connsiteX25" fmla="*/ 304800 w 381000"/>
              <a:gd name="connsiteY25" fmla="*/ 276225 h 514350"/>
              <a:gd name="connsiteX26" fmla="*/ 304800 w 381000"/>
              <a:gd name="connsiteY26" fmla="*/ 257175 h 514350"/>
              <a:gd name="connsiteX27" fmla="*/ 304800 w 381000"/>
              <a:gd name="connsiteY27" fmla="*/ 180975 h 514350"/>
              <a:gd name="connsiteX28" fmla="*/ 76200 w 381000"/>
              <a:gd name="connsiteY28" fmla="*/ 180975 h 514350"/>
              <a:gd name="connsiteX29" fmla="*/ 76200 w 381000"/>
              <a:gd name="connsiteY29" fmla="*/ 200025 h 514350"/>
              <a:gd name="connsiteX30" fmla="*/ 304800 w 381000"/>
              <a:gd name="connsiteY30" fmla="*/ 200025 h 514350"/>
              <a:gd name="connsiteX31" fmla="*/ 304800 w 381000"/>
              <a:gd name="connsiteY31" fmla="*/ 180975 h 514350"/>
              <a:gd name="connsiteX32" fmla="*/ 247650 w 381000"/>
              <a:gd name="connsiteY32" fmla="*/ 0 h 514350"/>
              <a:gd name="connsiteX33" fmla="*/ 276225 w 381000"/>
              <a:gd name="connsiteY33" fmla="*/ 28575 h 514350"/>
              <a:gd name="connsiteX34" fmla="*/ 276225 w 381000"/>
              <a:gd name="connsiteY34" fmla="*/ 47625 h 514350"/>
              <a:gd name="connsiteX35" fmla="*/ 247650 w 381000"/>
              <a:gd name="connsiteY35" fmla="*/ 76200 h 514350"/>
              <a:gd name="connsiteX36" fmla="*/ 133350 w 381000"/>
              <a:gd name="connsiteY36" fmla="*/ 76200 h 514350"/>
              <a:gd name="connsiteX37" fmla="*/ 104775 w 381000"/>
              <a:gd name="connsiteY37" fmla="*/ 47625 h 514350"/>
              <a:gd name="connsiteX38" fmla="*/ 104775 w 381000"/>
              <a:gd name="connsiteY38" fmla="*/ 28575 h 514350"/>
              <a:gd name="connsiteX39" fmla="*/ 133350 w 381000"/>
              <a:gd name="connsiteY39" fmla="*/ 0 h 514350"/>
              <a:gd name="connsiteX40" fmla="*/ 247650 w 381000"/>
              <a:gd name="connsiteY40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81000" h="514350">
                <a:moveTo>
                  <a:pt x="85725" y="38100"/>
                </a:moveTo>
                <a:lnTo>
                  <a:pt x="85725" y="57150"/>
                </a:lnTo>
                <a:cubicBezTo>
                  <a:pt x="85725" y="77534"/>
                  <a:pt x="101727" y="94202"/>
                  <a:pt x="121920" y="95250"/>
                </a:cubicBezTo>
                <a:lnTo>
                  <a:pt x="123825" y="95250"/>
                </a:lnTo>
                <a:lnTo>
                  <a:pt x="257175" y="95250"/>
                </a:lnTo>
                <a:cubicBezTo>
                  <a:pt x="277559" y="95250"/>
                  <a:pt x="294227" y="79248"/>
                  <a:pt x="295275" y="59055"/>
                </a:cubicBezTo>
                <a:lnTo>
                  <a:pt x="295275" y="57150"/>
                </a:lnTo>
                <a:lnTo>
                  <a:pt x="295275" y="38100"/>
                </a:lnTo>
                <a:lnTo>
                  <a:pt x="352425" y="38100"/>
                </a:lnTo>
                <a:cubicBezTo>
                  <a:pt x="368236" y="38100"/>
                  <a:pt x="381000" y="50864"/>
                  <a:pt x="381000" y="66675"/>
                </a:cubicBezTo>
                <a:lnTo>
                  <a:pt x="381000" y="485775"/>
                </a:lnTo>
                <a:cubicBezTo>
                  <a:pt x="381000" y="501587"/>
                  <a:pt x="368236" y="514350"/>
                  <a:pt x="352425" y="514350"/>
                </a:cubicBezTo>
                <a:lnTo>
                  <a:pt x="28575" y="514350"/>
                </a:lnTo>
                <a:cubicBezTo>
                  <a:pt x="12764" y="514350"/>
                  <a:pt x="0" y="501587"/>
                  <a:pt x="0" y="485775"/>
                </a:cubicBezTo>
                <a:lnTo>
                  <a:pt x="0" y="66675"/>
                </a:lnTo>
                <a:cubicBezTo>
                  <a:pt x="0" y="50864"/>
                  <a:pt x="12764" y="38100"/>
                  <a:pt x="28575" y="38100"/>
                </a:cubicBezTo>
                <a:lnTo>
                  <a:pt x="85725" y="38100"/>
                </a:lnTo>
                <a:close/>
                <a:moveTo>
                  <a:pt x="190500" y="333375"/>
                </a:moveTo>
                <a:lnTo>
                  <a:pt x="76200" y="333375"/>
                </a:lnTo>
                <a:lnTo>
                  <a:pt x="76200" y="352425"/>
                </a:lnTo>
                <a:lnTo>
                  <a:pt x="190500" y="352425"/>
                </a:lnTo>
                <a:lnTo>
                  <a:pt x="190500" y="333375"/>
                </a:lnTo>
                <a:close/>
                <a:moveTo>
                  <a:pt x="304800" y="257175"/>
                </a:moveTo>
                <a:lnTo>
                  <a:pt x="76200" y="257175"/>
                </a:lnTo>
                <a:lnTo>
                  <a:pt x="76200" y="276225"/>
                </a:lnTo>
                <a:lnTo>
                  <a:pt x="304800" y="276225"/>
                </a:lnTo>
                <a:lnTo>
                  <a:pt x="304800" y="257175"/>
                </a:lnTo>
                <a:close/>
                <a:moveTo>
                  <a:pt x="304800" y="180975"/>
                </a:moveTo>
                <a:lnTo>
                  <a:pt x="76200" y="180975"/>
                </a:lnTo>
                <a:lnTo>
                  <a:pt x="76200" y="200025"/>
                </a:lnTo>
                <a:lnTo>
                  <a:pt x="304800" y="200025"/>
                </a:lnTo>
                <a:lnTo>
                  <a:pt x="304800" y="180975"/>
                </a:lnTo>
                <a:close/>
                <a:moveTo>
                  <a:pt x="247650" y="0"/>
                </a:moveTo>
                <a:cubicBezTo>
                  <a:pt x="263461" y="0"/>
                  <a:pt x="276225" y="12763"/>
                  <a:pt x="276225" y="28575"/>
                </a:cubicBezTo>
                <a:lnTo>
                  <a:pt x="276225" y="47625"/>
                </a:lnTo>
                <a:cubicBezTo>
                  <a:pt x="276225" y="63437"/>
                  <a:pt x="263461" y="76200"/>
                  <a:pt x="247650" y="76200"/>
                </a:cubicBezTo>
                <a:lnTo>
                  <a:pt x="133350" y="76200"/>
                </a:lnTo>
                <a:cubicBezTo>
                  <a:pt x="117539" y="76200"/>
                  <a:pt x="104775" y="63437"/>
                  <a:pt x="104775" y="47625"/>
                </a:cubicBezTo>
                <a:lnTo>
                  <a:pt x="104775" y="28575"/>
                </a:lnTo>
                <a:cubicBezTo>
                  <a:pt x="104775" y="12763"/>
                  <a:pt x="117539" y="0"/>
                  <a:pt x="133350" y="0"/>
                </a:cubicBezTo>
                <a:lnTo>
                  <a:pt x="24765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E0E53E6-D0DA-4B25-A67A-376D24E6C294}"/>
              </a:ext>
            </a:extLst>
          </p:cNvPr>
          <p:cNvGrpSpPr/>
          <p:nvPr/>
        </p:nvGrpSpPr>
        <p:grpSpPr>
          <a:xfrm>
            <a:off x="4379264" y="5109110"/>
            <a:ext cx="1580392" cy="1037690"/>
            <a:chOff x="673100" y="5109110"/>
            <a:chExt cx="1580392" cy="1037690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1BCCD92-D45A-41F7-960F-30FC35568CBF}"/>
                </a:ext>
              </a:extLst>
            </p:cNvPr>
            <p:cNvSpPr txBox="1"/>
            <p:nvPr/>
          </p:nvSpPr>
          <p:spPr bwMode="auto">
            <a:xfrm>
              <a:off x="673100" y="5109110"/>
              <a:ext cx="158039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F426A5C-05F0-48F7-868A-3828B43C58D6}"/>
                </a:ext>
              </a:extLst>
            </p:cNvPr>
            <p:cNvSpPr txBox="1"/>
            <p:nvPr/>
          </p:nvSpPr>
          <p:spPr>
            <a:xfrm>
              <a:off x="673100" y="5550915"/>
              <a:ext cx="1580392" cy="595885"/>
            </a:xfrm>
            <a:prstGeom prst="rect">
              <a:avLst/>
            </a:prstGeom>
          </p:spPr>
          <p:txBody>
            <a:bodyPr wrap="square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E7C05249-EC6B-4A31-B592-1B7DA1FC1C4D}"/>
              </a:ext>
            </a:extLst>
          </p:cNvPr>
          <p:cNvSpPr/>
          <p:nvPr/>
        </p:nvSpPr>
        <p:spPr>
          <a:xfrm rot="10800000" flipV="1">
            <a:off x="6756500" y="4533901"/>
            <a:ext cx="532084" cy="532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BE7CCCC9-8065-4F6A-AAE6-681F89B69718}"/>
              </a:ext>
            </a:extLst>
          </p:cNvPr>
          <p:cNvSpPr/>
          <p:nvPr/>
        </p:nvSpPr>
        <p:spPr bwMode="auto">
          <a:xfrm>
            <a:off x="6915015" y="4682075"/>
            <a:ext cx="215053" cy="235732"/>
          </a:xfrm>
          <a:custGeom>
            <a:avLst/>
            <a:gdLst>
              <a:gd name="connsiteX0" fmla="*/ 247650 w 495300"/>
              <a:gd name="connsiteY0" fmla="*/ 0 h 542925"/>
              <a:gd name="connsiteX1" fmla="*/ 495300 w 495300"/>
              <a:gd name="connsiteY1" fmla="*/ 247650 h 542925"/>
              <a:gd name="connsiteX2" fmla="*/ 322707 w 495300"/>
              <a:gd name="connsiteY2" fmla="*/ 483775 h 542925"/>
              <a:gd name="connsiteX3" fmla="*/ 345853 w 495300"/>
              <a:gd name="connsiteY3" fmla="*/ 523875 h 542925"/>
              <a:gd name="connsiteX4" fmla="*/ 419100 w 495300"/>
              <a:gd name="connsiteY4" fmla="*/ 523875 h 542925"/>
              <a:gd name="connsiteX5" fmla="*/ 419100 w 495300"/>
              <a:gd name="connsiteY5" fmla="*/ 542925 h 542925"/>
              <a:gd name="connsiteX6" fmla="*/ 76200 w 495300"/>
              <a:gd name="connsiteY6" fmla="*/ 542925 h 542925"/>
              <a:gd name="connsiteX7" fmla="*/ 76200 w 495300"/>
              <a:gd name="connsiteY7" fmla="*/ 523875 h 542925"/>
              <a:gd name="connsiteX8" fmla="*/ 149447 w 495300"/>
              <a:gd name="connsiteY8" fmla="*/ 523875 h 542925"/>
              <a:gd name="connsiteX9" fmla="*/ 172593 w 495300"/>
              <a:gd name="connsiteY9" fmla="*/ 483775 h 542925"/>
              <a:gd name="connsiteX10" fmla="*/ 0 w 495300"/>
              <a:gd name="connsiteY10" fmla="*/ 247650 h 542925"/>
              <a:gd name="connsiteX11" fmla="*/ 247650 w 495300"/>
              <a:gd name="connsiteY11" fmla="*/ 0 h 542925"/>
              <a:gd name="connsiteX12" fmla="*/ 191643 w 495300"/>
              <a:gd name="connsiteY12" fmla="*/ 488918 h 542925"/>
              <a:gd name="connsiteX13" fmla="*/ 171450 w 495300"/>
              <a:gd name="connsiteY13" fmla="*/ 523875 h 542925"/>
              <a:gd name="connsiteX14" fmla="*/ 323850 w 495300"/>
              <a:gd name="connsiteY14" fmla="*/ 523875 h 542925"/>
              <a:gd name="connsiteX15" fmla="*/ 303657 w 495300"/>
              <a:gd name="connsiteY15" fmla="*/ 488918 h 542925"/>
              <a:gd name="connsiteX16" fmla="*/ 247650 w 495300"/>
              <a:gd name="connsiteY16" fmla="*/ 495300 h 542925"/>
              <a:gd name="connsiteX17" fmla="*/ 191643 w 495300"/>
              <a:gd name="connsiteY17" fmla="*/ 488918 h 542925"/>
              <a:gd name="connsiteX18" fmla="*/ 247650 w 495300"/>
              <a:gd name="connsiteY18" fmla="*/ 142875 h 542925"/>
              <a:gd name="connsiteX19" fmla="*/ 142875 w 495300"/>
              <a:gd name="connsiteY19" fmla="*/ 247650 h 542925"/>
              <a:gd name="connsiteX20" fmla="*/ 247650 w 495300"/>
              <a:gd name="connsiteY20" fmla="*/ 352425 h 542925"/>
              <a:gd name="connsiteX21" fmla="*/ 352425 w 495300"/>
              <a:gd name="connsiteY21" fmla="*/ 247650 h 542925"/>
              <a:gd name="connsiteX22" fmla="*/ 247650 w 495300"/>
              <a:gd name="connsiteY22" fmla="*/ 142875 h 542925"/>
              <a:gd name="connsiteX23" fmla="*/ 366713 w 495300"/>
              <a:gd name="connsiteY23" fmla="*/ 114300 h 542925"/>
              <a:gd name="connsiteX24" fmla="*/ 352425 w 495300"/>
              <a:gd name="connsiteY24" fmla="*/ 128588 h 542925"/>
              <a:gd name="connsiteX25" fmla="*/ 366713 w 495300"/>
              <a:gd name="connsiteY25" fmla="*/ 142875 h 542925"/>
              <a:gd name="connsiteX26" fmla="*/ 381000 w 495300"/>
              <a:gd name="connsiteY26" fmla="*/ 128588 h 542925"/>
              <a:gd name="connsiteX27" fmla="*/ 366713 w 495300"/>
              <a:gd name="connsiteY27" fmla="*/ 11430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7650" y="0"/>
                </a:moveTo>
                <a:cubicBezTo>
                  <a:pt x="384429" y="0"/>
                  <a:pt x="495300" y="110871"/>
                  <a:pt x="495300" y="247650"/>
                </a:cubicBezTo>
                <a:cubicBezTo>
                  <a:pt x="495300" y="358235"/>
                  <a:pt x="422815" y="451961"/>
                  <a:pt x="322707" y="483775"/>
                </a:cubicBezTo>
                <a:lnTo>
                  <a:pt x="345853" y="523875"/>
                </a:lnTo>
                <a:lnTo>
                  <a:pt x="419100" y="523875"/>
                </a:lnTo>
                <a:lnTo>
                  <a:pt x="419100" y="542925"/>
                </a:lnTo>
                <a:lnTo>
                  <a:pt x="76200" y="542925"/>
                </a:lnTo>
                <a:lnTo>
                  <a:pt x="76200" y="523875"/>
                </a:lnTo>
                <a:lnTo>
                  <a:pt x="149447" y="523875"/>
                </a:lnTo>
                <a:lnTo>
                  <a:pt x="172593" y="483775"/>
                </a:lnTo>
                <a:cubicBezTo>
                  <a:pt x="72485" y="451961"/>
                  <a:pt x="0" y="358235"/>
                  <a:pt x="0" y="247650"/>
                </a:cubicBezTo>
                <a:cubicBezTo>
                  <a:pt x="0" y="110871"/>
                  <a:pt x="110871" y="0"/>
                  <a:pt x="247650" y="0"/>
                </a:cubicBezTo>
                <a:close/>
                <a:moveTo>
                  <a:pt x="191643" y="488918"/>
                </a:moveTo>
                <a:lnTo>
                  <a:pt x="171450" y="523875"/>
                </a:lnTo>
                <a:lnTo>
                  <a:pt x="323850" y="523875"/>
                </a:lnTo>
                <a:lnTo>
                  <a:pt x="303657" y="488918"/>
                </a:lnTo>
                <a:cubicBezTo>
                  <a:pt x="285655" y="493109"/>
                  <a:pt x="266891" y="495300"/>
                  <a:pt x="247650" y="495300"/>
                </a:cubicBezTo>
                <a:cubicBezTo>
                  <a:pt x="228409" y="495300"/>
                  <a:pt x="209645" y="493109"/>
                  <a:pt x="191643" y="488918"/>
                </a:cubicBezTo>
                <a:close/>
                <a:moveTo>
                  <a:pt x="247650" y="142875"/>
                </a:moveTo>
                <a:cubicBezTo>
                  <a:pt x="189738" y="142875"/>
                  <a:pt x="142875" y="189738"/>
                  <a:pt x="142875" y="247650"/>
                </a:cubicBezTo>
                <a:cubicBezTo>
                  <a:pt x="142875" y="305562"/>
                  <a:pt x="189738" y="352425"/>
                  <a:pt x="247650" y="352425"/>
                </a:cubicBezTo>
                <a:cubicBezTo>
                  <a:pt x="305562" y="352425"/>
                  <a:pt x="352425" y="305562"/>
                  <a:pt x="352425" y="247650"/>
                </a:cubicBezTo>
                <a:cubicBezTo>
                  <a:pt x="352425" y="189738"/>
                  <a:pt x="305562" y="142875"/>
                  <a:pt x="247650" y="142875"/>
                </a:cubicBezTo>
                <a:close/>
                <a:moveTo>
                  <a:pt x="366713" y="114300"/>
                </a:moveTo>
                <a:cubicBezTo>
                  <a:pt x="358807" y="114300"/>
                  <a:pt x="352425" y="120682"/>
                  <a:pt x="352425" y="128588"/>
                </a:cubicBezTo>
                <a:cubicBezTo>
                  <a:pt x="352425" y="136493"/>
                  <a:pt x="358807" y="142875"/>
                  <a:pt x="366713" y="142875"/>
                </a:cubicBezTo>
                <a:cubicBezTo>
                  <a:pt x="374618" y="142875"/>
                  <a:pt x="381000" y="136493"/>
                  <a:pt x="381000" y="128588"/>
                </a:cubicBezTo>
                <a:cubicBezTo>
                  <a:pt x="381000" y="120682"/>
                  <a:pt x="374618" y="114300"/>
                  <a:pt x="366713" y="1143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736F933-34D1-4394-9F5C-D47B0669251D}"/>
              </a:ext>
            </a:extLst>
          </p:cNvPr>
          <p:cNvGrpSpPr/>
          <p:nvPr/>
        </p:nvGrpSpPr>
        <p:grpSpPr>
          <a:xfrm>
            <a:off x="6232346" y="5109110"/>
            <a:ext cx="1580392" cy="1037690"/>
            <a:chOff x="673100" y="5109110"/>
            <a:chExt cx="1580392" cy="1037690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0B068A5-560A-4DB9-9ABC-E179FB4B53B1}"/>
                </a:ext>
              </a:extLst>
            </p:cNvPr>
            <p:cNvSpPr txBox="1"/>
            <p:nvPr/>
          </p:nvSpPr>
          <p:spPr bwMode="auto">
            <a:xfrm>
              <a:off x="673100" y="5109110"/>
              <a:ext cx="158039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316C433-96B0-4CE7-92E5-5699C3D714E2}"/>
                </a:ext>
              </a:extLst>
            </p:cNvPr>
            <p:cNvSpPr txBox="1"/>
            <p:nvPr/>
          </p:nvSpPr>
          <p:spPr>
            <a:xfrm>
              <a:off x="673100" y="5550915"/>
              <a:ext cx="1580392" cy="595885"/>
            </a:xfrm>
            <a:prstGeom prst="rect">
              <a:avLst/>
            </a:prstGeom>
          </p:spPr>
          <p:txBody>
            <a:bodyPr wrap="square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87A1502E-FF5A-402F-AE9A-604F51135206}"/>
              </a:ext>
            </a:extLst>
          </p:cNvPr>
          <p:cNvSpPr/>
          <p:nvPr/>
        </p:nvSpPr>
        <p:spPr>
          <a:xfrm rot="10800000" flipV="1">
            <a:off x="8609582" y="4533901"/>
            <a:ext cx="532084" cy="532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7B6601F5-26A9-49D0-98F2-2421A216E921}"/>
              </a:ext>
            </a:extLst>
          </p:cNvPr>
          <p:cNvSpPr/>
          <p:nvPr/>
        </p:nvSpPr>
        <p:spPr bwMode="auto">
          <a:xfrm>
            <a:off x="8757758" y="4706084"/>
            <a:ext cx="235733" cy="187713"/>
          </a:xfrm>
          <a:custGeom>
            <a:avLst/>
            <a:gdLst>
              <a:gd name="connsiteX0" fmla="*/ 485775 w 514350"/>
              <a:gd name="connsiteY0" fmla="*/ 0 h 409575"/>
              <a:gd name="connsiteX1" fmla="*/ 514350 w 514350"/>
              <a:gd name="connsiteY1" fmla="*/ 28575 h 409575"/>
              <a:gd name="connsiteX2" fmla="*/ 514350 w 514350"/>
              <a:gd name="connsiteY2" fmla="*/ 323850 h 409575"/>
              <a:gd name="connsiteX3" fmla="*/ 485775 w 514350"/>
              <a:gd name="connsiteY3" fmla="*/ 352425 h 409575"/>
              <a:gd name="connsiteX4" fmla="*/ 191167 w 514350"/>
              <a:gd name="connsiteY4" fmla="*/ 352425 h 409575"/>
              <a:gd name="connsiteX5" fmla="*/ 114395 w 514350"/>
              <a:gd name="connsiteY5" fmla="*/ 409575 h 409575"/>
              <a:gd name="connsiteX6" fmla="*/ 114395 w 514350"/>
              <a:gd name="connsiteY6" fmla="*/ 352425 h 409575"/>
              <a:gd name="connsiteX7" fmla="*/ 28575 w 514350"/>
              <a:gd name="connsiteY7" fmla="*/ 352425 h 409575"/>
              <a:gd name="connsiteX8" fmla="*/ 0 w 514350"/>
              <a:gd name="connsiteY8" fmla="*/ 323850 h 409575"/>
              <a:gd name="connsiteX9" fmla="*/ 0 w 514350"/>
              <a:gd name="connsiteY9" fmla="*/ 28575 h 409575"/>
              <a:gd name="connsiteX10" fmla="*/ 28575 w 514350"/>
              <a:gd name="connsiteY10" fmla="*/ 0 h 409575"/>
              <a:gd name="connsiteX11" fmla="*/ 485775 w 514350"/>
              <a:gd name="connsiteY11" fmla="*/ 0 h 409575"/>
              <a:gd name="connsiteX12" fmla="*/ 123825 w 514350"/>
              <a:gd name="connsiteY12" fmla="*/ 142875 h 409575"/>
              <a:gd name="connsiteX13" fmla="*/ 90488 w 514350"/>
              <a:gd name="connsiteY13" fmla="*/ 176213 h 409575"/>
              <a:gd name="connsiteX14" fmla="*/ 123825 w 514350"/>
              <a:gd name="connsiteY14" fmla="*/ 209550 h 409575"/>
              <a:gd name="connsiteX15" fmla="*/ 157163 w 514350"/>
              <a:gd name="connsiteY15" fmla="*/ 176213 h 409575"/>
              <a:gd name="connsiteX16" fmla="*/ 123825 w 514350"/>
              <a:gd name="connsiteY16" fmla="*/ 142875 h 409575"/>
              <a:gd name="connsiteX17" fmla="*/ 257175 w 514350"/>
              <a:gd name="connsiteY17" fmla="*/ 142875 h 409575"/>
              <a:gd name="connsiteX18" fmla="*/ 223838 w 514350"/>
              <a:gd name="connsiteY18" fmla="*/ 176213 h 409575"/>
              <a:gd name="connsiteX19" fmla="*/ 257175 w 514350"/>
              <a:gd name="connsiteY19" fmla="*/ 209550 h 409575"/>
              <a:gd name="connsiteX20" fmla="*/ 290513 w 514350"/>
              <a:gd name="connsiteY20" fmla="*/ 176213 h 409575"/>
              <a:gd name="connsiteX21" fmla="*/ 257175 w 514350"/>
              <a:gd name="connsiteY21" fmla="*/ 142875 h 409575"/>
              <a:gd name="connsiteX22" fmla="*/ 390525 w 514350"/>
              <a:gd name="connsiteY22" fmla="*/ 142875 h 409575"/>
              <a:gd name="connsiteX23" fmla="*/ 357188 w 514350"/>
              <a:gd name="connsiteY23" fmla="*/ 176213 h 409575"/>
              <a:gd name="connsiteX24" fmla="*/ 390525 w 514350"/>
              <a:gd name="connsiteY24" fmla="*/ 209550 h 409575"/>
              <a:gd name="connsiteX25" fmla="*/ 423863 w 514350"/>
              <a:gd name="connsiteY25" fmla="*/ 176213 h 409575"/>
              <a:gd name="connsiteX26" fmla="*/ 390525 w 514350"/>
              <a:gd name="connsiteY26" fmla="*/ 1428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5775" y="0"/>
                </a:moveTo>
                <a:cubicBezTo>
                  <a:pt x="501586" y="0"/>
                  <a:pt x="514350" y="12764"/>
                  <a:pt x="514350" y="28575"/>
                </a:cubicBezTo>
                <a:lnTo>
                  <a:pt x="514350" y="323850"/>
                </a:lnTo>
                <a:cubicBezTo>
                  <a:pt x="514350" y="339662"/>
                  <a:pt x="501586" y="352425"/>
                  <a:pt x="485775" y="352425"/>
                </a:cubicBezTo>
                <a:lnTo>
                  <a:pt x="191167" y="352425"/>
                </a:lnTo>
                <a:lnTo>
                  <a:pt x="114395" y="409575"/>
                </a:lnTo>
                <a:lnTo>
                  <a:pt x="114395" y="352425"/>
                </a:lnTo>
                <a:lnTo>
                  <a:pt x="28575" y="352425"/>
                </a:lnTo>
                <a:cubicBezTo>
                  <a:pt x="12764" y="352425"/>
                  <a:pt x="0" y="339662"/>
                  <a:pt x="0" y="323850"/>
                </a:cubicBezTo>
                <a:lnTo>
                  <a:pt x="0" y="28575"/>
                </a:lnTo>
                <a:cubicBezTo>
                  <a:pt x="0" y="12764"/>
                  <a:pt x="12764" y="0"/>
                  <a:pt x="28575" y="0"/>
                </a:cubicBezTo>
                <a:lnTo>
                  <a:pt x="485775" y="0"/>
                </a:lnTo>
                <a:close/>
                <a:moveTo>
                  <a:pt x="123825" y="142875"/>
                </a:moveTo>
                <a:cubicBezTo>
                  <a:pt x="105442" y="142875"/>
                  <a:pt x="90488" y="157829"/>
                  <a:pt x="90488" y="176213"/>
                </a:cubicBezTo>
                <a:cubicBezTo>
                  <a:pt x="90488" y="194596"/>
                  <a:pt x="105442" y="209550"/>
                  <a:pt x="123825" y="209550"/>
                </a:cubicBezTo>
                <a:cubicBezTo>
                  <a:pt x="142208" y="209550"/>
                  <a:pt x="157163" y="194596"/>
                  <a:pt x="157163" y="176213"/>
                </a:cubicBezTo>
                <a:cubicBezTo>
                  <a:pt x="157163" y="157829"/>
                  <a:pt x="142208" y="142875"/>
                  <a:pt x="123825" y="142875"/>
                </a:cubicBezTo>
                <a:close/>
                <a:moveTo>
                  <a:pt x="257175" y="142875"/>
                </a:moveTo>
                <a:cubicBezTo>
                  <a:pt x="238792" y="142875"/>
                  <a:pt x="223838" y="157829"/>
                  <a:pt x="223838" y="176213"/>
                </a:cubicBezTo>
                <a:cubicBezTo>
                  <a:pt x="223838" y="194596"/>
                  <a:pt x="238792" y="209550"/>
                  <a:pt x="257175" y="209550"/>
                </a:cubicBezTo>
                <a:cubicBezTo>
                  <a:pt x="275558" y="209550"/>
                  <a:pt x="290513" y="194596"/>
                  <a:pt x="290513" y="176213"/>
                </a:cubicBezTo>
                <a:cubicBezTo>
                  <a:pt x="290513" y="157829"/>
                  <a:pt x="275558" y="142875"/>
                  <a:pt x="257175" y="142875"/>
                </a:cubicBezTo>
                <a:close/>
                <a:moveTo>
                  <a:pt x="390525" y="142875"/>
                </a:moveTo>
                <a:cubicBezTo>
                  <a:pt x="372142" y="142875"/>
                  <a:pt x="357188" y="157829"/>
                  <a:pt x="357188" y="176213"/>
                </a:cubicBezTo>
                <a:cubicBezTo>
                  <a:pt x="357188" y="194596"/>
                  <a:pt x="372142" y="209550"/>
                  <a:pt x="390525" y="209550"/>
                </a:cubicBezTo>
                <a:cubicBezTo>
                  <a:pt x="408908" y="209550"/>
                  <a:pt x="423863" y="194596"/>
                  <a:pt x="423863" y="176213"/>
                </a:cubicBezTo>
                <a:cubicBezTo>
                  <a:pt x="423863" y="157829"/>
                  <a:pt x="408908" y="142875"/>
                  <a:pt x="390525" y="14287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2C80376-2B5F-44D4-8C20-30A1A52EC2A4}"/>
              </a:ext>
            </a:extLst>
          </p:cNvPr>
          <p:cNvGrpSpPr/>
          <p:nvPr/>
        </p:nvGrpSpPr>
        <p:grpSpPr>
          <a:xfrm>
            <a:off x="8085428" y="5109110"/>
            <a:ext cx="1580392" cy="1037690"/>
            <a:chOff x="673100" y="5109110"/>
            <a:chExt cx="1580392" cy="103769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5246D82-A4F5-42F2-854D-C3D348D160CE}"/>
                </a:ext>
              </a:extLst>
            </p:cNvPr>
            <p:cNvSpPr txBox="1"/>
            <p:nvPr/>
          </p:nvSpPr>
          <p:spPr bwMode="auto">
            <a:xfrm>
              <a:off x="673100" y="5109110"/>
              <a:ext cx="158039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C1D3E37-76A9-4402-9361-031A30F8C752}"/>
                </a:ext>
              </a:extLst>
            </p:cNvPr>
            <p:cNvSpPr txBox="1"/>
            <p:nvPr/>
          </p:nvSpPr>
          <p:spPr>
            <a:xfrm>
              <a:off x="673100" y="5550915"/>
              <a:ext cx="1580392" cy="595885"/>
            </a:xfrm>
            <a:prstGeom prst="rect">
              <a:avLst/>
            </a:prstGeom>
          </p:spPr>
          <p:txBody>
            <a:bodyPr wrap="square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E7B4C38D-272E-4203-BDE9-BE246828D0F2}"/>
              </a:ext>
            </a:extLst>
          </p:cNvPr>
          <p:cNvSpPr/>
          <p:nvPr/>
        </p:nvSpPr>
        <p:spPr>
          <a:xfrm rot="10800000" flipV="1">
            <a:off x="10462662" y="4533901"/>
            <a:ext cx="532084" cy="532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5" name="任意多边形: 形状 74">
            <a:extLst>
              <a:ext uri="{FF2B5EF4-FFF2-40B4-BE49-F238E27FC236}">
                <a16:creationId xmlns:a16="http://schemas.microsoft.com/office/drawing/2014/main" id="{D2F2F0A0-455D-459F-90E5-A8674554530D}"/>
              </a:ext>
            </a:extLst>
          </p:cNvPr>
          <p:cNvSpPr/>
          <p:nvPr/>
        </p:nvSpPr>
        <p:spPr bwMode="auto">
          <a:xfrm>
            <a:off x="10610838" y="4684180"/>
            <a:ext cx="235733" cy="231523"/>
          </a:xfrm>
          <a:custGeom>
            <a:avLst/>
            <a:gdLst>
              <a:gd name="connsiteX0" fmla="*/ 342900 w 533400"/>
              <a:gd name="connsiteY0" fmla="*/ 276225 h 523875"/>
              <a:gd name="connsiteX1" fmla="*/ 371475 w 533400"/>
              <a:gd name="connsiteY1" fmla="*/ 304800 h 523875"/>
              <a:gd name="connsiteX2" fmla="*/ 371475 w 533400"/>
              <a:gd name="connsiteY2" fmla="*/ 495300 h 523875"/>
              <a:gd name="connsiteX3" fmla="*/ 342900 w 533400"/>
              <a:gd name="connsiteY3" fmla="*/ 523875 h 523875"/>
              <a:gd name="connsiteX4" fmla="*/ 190500 w 533400"/>
              <a:gd name="connsiteY4" fmla="*/ 523875 h 523875"/>
              <a:gd name="connsiteX5" fmla="*/ 161925 w 533400"/>
              <a:gd name="connsiteY5" fmla="*/ 495300 h 523875"/>
              <a:gd name="connsiteX6" fmla="*/ 161925 w 533400"/>
              <a:gd name="connsiteY6" fmla="*/ 304800 h 523875"/>
              <a:gd name="connsiteX7" fmla="*/ 190500 w 533400"/>
              <a:gd name="connsiteY7" fmla="*/ 276225 h 523875"/>
              <a:gd name="connsiteX8" fmla="*/ 342900 w 533400"/>
              <a:gd name="connsiteY8" fmla="*/ 276225 h 523875"/>
              <a:gd name="connsiteX9" fmla="*/ 142875 w 533400"/>
              <a:gd name="connsiteY9" fmla="*/ 114300 h 523875"/>
              <a:gd name="connsiteX10" fmla="*/ 179070 w 533400"/>
              <a:gd name="connsiteY10" fmla="*/ 152400 h 523875"/>
              <a:gd name="connsiteX11" fmla="*/ 180975 w 533400"/>
              <a:gd name="connsiteY11" fmla="*/ 152400 h 523875"/>
              <a:gd name="connsiteX12" fmla="*/ 352425 w 533400"/>
              <a:gd name="connsiteY12" fmla="*/ 152400 h 523875"/>
              <a:gd name="connsiteX13" fmla="*/ 390525 w 533400"/>
              <a:gd name="connsiteY13" fmla="*/ 116205 h 523875"/>
              <a:gd name="connsiteX14" fmla="*/ 390525 w 533400"/>
              <a:gd name="connsiteY14" fmla="*/ 114300 h 523875"/>
              <a:gd name="connsiteX15" fmla="*/ 504825 w 533400"/>
              <a:gd name="connsiteY15" fmla="*/ 114300 h 523875"/>
              <a:gd name="connsiteX16" fmla="*/ 533400 w 533400"/>
              <a:gd name="connsiteY16" fmla="*/ 142875 h 523875"/>
              <a:gd name="connsiteX17" fmla="*/ 533400 w 533400"/>
              <a:gd name="connsiteY17" fmla="*/ 381000 h 523875"/>
              <a:gd name="connsiteX18" fmla="*/ 504825 w 533400"/>
              <a:gd name="connsiteY18" fmla="*/ 409575 h 523875"/>
              <a:gd name="connsiteX19" fmla="*/ 390525 w 533400"/>
              <a:gd name="connsiteY19" fmla="*/ 409575 h 523875"/>
              <a:gd name="connsiteX20" fmla="*/ 390525 w 533400"/>
              <a:gd name="connsiteY20" fmla="*/ 295275 h 523875"/>
              <a:gd name="connsiteX21" fmla="*/ 354330 w 533400"/>
              <a:gd name="connsiteY21" fmla="*/ 257175 h 523875"/>
              <a:gd name="connsiteX22" fmla="*/ 352425 w 533400"/>
              <a:gd name="connsiteY22" fmla="*/ 257175 h 523875"/>
              <a:gd name="connsiteX23" fmla="*/ 180975 w 533400"/>
              <a:gd name="connsiteY23" fmla="*/ 257175 h 523875"/>
              <a:gd name="connsiteX24" fmla="*/ 142875 w 533400"/>
              <a:gd name="connsiteY24" fmla="*/ 293370 h 523875"/>
              <a:gd name="connsiteX25" fmla="*/ 142875 w 533400"/>
              <a:gd name="connsiteY25" fmla="*/ 295275 h 523875"/>
              <a:gd name="connsiteX26" fmla="*/ 142875 w 533400"/>
              <a:gd name="connsiteY26" fmla="*/ 409575 h 523875"/>
              <a:gd name="connsiteX27" fmla="*/ 28575 w 533400"/>
              <a:gd name="connsiteY27" fmla="*/ 409575 h 523875"/>
              <a:gd name="connsiteX28" fmla="*/ 0 w 533400"/>
              <a:gd name="connsiteY28" fmla="*/ 381000 h 523875"/>
              <a:gd name="connsiteX29" fmla="*/ 0 w 533400"/>
              <a:gd name="connsiteY29" fmla="*/ 200787 h 523875"/>
              <a:gd name="connsiteX30" fmla="*/ 10287 w 533400"/>
              <a:gd name="connsiteY30" fmla="*/ 174784 h 523875"/>
              <a:gd name="connsiteX31" fmla="*/ 55436 w 533400"/>
              <a:gd name="connsiteY31" fmla="*/ 126397 h 523875"/>
              <a:gd name="connsiteX32" fmla="*/ 83248 w 533400"/>
              <a:gd name="connsiteY32" fmla="*/ 114300 h 523875"/>
              <a:gd name="connsiteX33" fmla="*/ 142875 w 533400"/>
              <a:gd name="connsiteY33" fmla="*/ 114300 h 523875"/>
              <a:gd name="connsiteX34" fmla="*/ 461963 w 533400"/>
              <a:gd name="connsiteY34" fmla="*/ 171450 h 523875"/>
              <a:gd name="connsiteX35" fmla="*/ 447675 w 533400"/>
              <a:gd name="connsiteY35" fmla="*/ 185738 h 523875"/>
              <a:gd name="connsiteX36" fmla="*/ 461963 w 533400"/>
              <a:gd name="connsiteY36" fmla="*/ 200025 h 523875"/>
              <a:gd name="connsiteX37" fmla="*/ 476250 w 533400"/>
              <a:gd name="connsiteY37" fmla="*/ 185738 h 523875"/>
              <a:gd name="connsiteX38" fmla="*/ 461963 w 533400"/>
              <a:gd name="connsiteY38" fmla="*/ 171450 h 523875"/>
              <a:gd name="connsiteX39" fmla="*/ 342900 w 533400"/>
              <a:gd name="connsiteY39" fmla="*/ 0 h 523875"/>
              <a:gd name="connsiteX40" fmla="*/ 371475 w 533400"/>
              <a:gd name="connsiteY40" fmla="*/ 28575 h 523875"/>
              <a:gd name="connsiteX41" fmla="*/ 371475 w 533400"/>
              <a:gd name="connsiteY41" fmla="*/ 104775 h 523875"/>
              <a:gd name="connsiteX42" fmla="*/ 342900 w 533400"/>
              <a:gd name="connsiteY42" fmla="*/ 133350 h 523875"/>
              <a:gd name="connsiteX43" fmla="*/ 190500 w 533400"/>
              <a:gd name="connsiteY43" fmla="*/ 133350 h 523875"/>
              <a:gd name="connsiteX44" fmla="*/ 161925 w 533400"/>
              <a:gd name="connsiteY44" fmla="*/ 104775 h 523875"/>
              <a:gd name="connsiteX45" fmla="*/ 161925 w 533400"/>
              <a:gd name="connsiteY45" fmla="*/ 28575 h 523875"/>
              <a:gd name="connsiteX46" fmla="*/ 190500 w 533400"/>
              <a:gd name="connsiteY46" fmla="*/ 0 h 523875"/>
              <a:gd name="connsiteX47" fmla="*/ 342900 w 533400"/>
              <a:gd name="connsiteY47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33400" h="523875">
                <a:moveTo>
                  <a:pt x="342900" y="276225"/>
                </a:moveTo>
                <a:cubicBezTo>
                  <a:pt x="358711" y="276225"/>
                  <a:pt x="371475" y="288989"/>
                  <a:pt x="371475" y="304800"/>
                </a:cubicBezTo>
                <a:lnTo>
                  <a:pt x="371475" y="495300"/>
                </a:lnTo>
                <a:cubicBezTo>
                  <a:pt x="371475" y="511112"/>
                  <a:pt x="358711" y="523875"/>
                  <a:pt x="342900" y="523875"/>
                </a:cubicBezTo>
                <a:lnTo>
                  <a:pt x="190500" y="523875"/>
                </a:lnTo>
                <a:cubicBezTo>
                  <a:pt x="174689" y="523875"/>
                  <a:pt x="161925" y="511112"/>
                  <a:pt x="161925" y="495300"/>
                </a:cubicBezTo>
                <a:lnTo>
                  <a:pt x="161925" y="304800"/>
                </a:lnTo>
                <a:cubicBezTo>
                  <a:pt x="161925" y="288989"/>
                  <a:pt x="174689" y="276225"/>
                  <a:pt x="190500" y="276225"/>
                </a:cubicBezTo>
                <a:lnTo>
                  <a:pt x="342900" y="276225"/>
                </a:lnTo>
                <a:close/>
                <a:moveTo>
                  <a:pt x="142875" y="114300"/>
                </a:moveTo>
                <a:cubicBezTo>
                  <a:pt x="142875" y="134684"/>
                  <a:pt x="158877" y="151352"/>
                  <a:pt x="179070" y="152400"/>
                </a:cubicBezTo>
                <a:lnTo>
                  <a:pt x="180975" y="152400"/>
                </a:lnTo>
                <a:lnTo>
                  <a:pt x="352425" y="152400"/>
                </a:lnTo>
                <a:cubicBezTo>
                  <a:pt x="372809" y="152400"/>
                  <a:pt x="389477" y="136398"/>
                  <a:pt x="390525" y="116205"/>
                </a:cubicBezTo>
                <a:lnTo>
                  <a:pt x="390525" y="114300"/>
                </a:lnTo>
                <a:lnTo>
                  <a:pt x="504825" y="114300"/>
                </a:lnTo>
                <a:cubicBezTo>
                  <a:pt x="520636" y="114300"/>
                  <a:pt x="533400" y="127064"/>
                  <a:pt x="533400" y="142875"/>
                </a:cubicBezTo>
                <a:lnTo>
                  <a:pt x="533400" y="381000"/>
                </a:lnTo>
                <a:cubicBezTo>
                  <a:pt x="533400" y="396812"/>
                  <a:pt x="520636" y="409575"/>
                  <a:pt x="504825" y="409575"/>
                </a:cubicBezTo>
                <a:lnTo>
                  <a:pt x="390525" y="409575"/>
                </a:lnTo>
                <a:lnTo>
                  <a:pt x="390525" y="295275"/>
                </a:lnTo>
                <a:cubicBezTo>
                  <a:pt x="390525" y="274892"/>
                  <a:pt x="374523" y="258223"/>
                  <a:pt x="354330" y="257175"/>
                </a:cubicBezTo>
                <a:lnTo>
                  <a:pt x="352425" y="257175"/>
                </a:lnTo>
                <a:lnTo>
                  <a:pt x="180975" y="257175"/>
                </a:lnTo>
                <a:cubicBezTo>
                  <a:pt x="160591" y="257175"/>
                  <a:pt x="143923" y="273177"/>
                  <a:pt x="142875" y="293370"/>
                </a:cubicBezTo>
                <a:lnTo>
                  <a:pt x="142875" y="295275"/>
                </a:lnTo>
                <a:lnTo>
                  <a:pt x="142875" y="409575"/>
                </a:lnTo>
                <a:lnTo>
                  <a:pt x="28575" y="409575"/>
                </a:lnTo>
                <a:cubicBezTo>
                  <a:pt x="12763" y="409575"/>
                  <a:pt x="0" y="396812"/>
                  <a:pt x="0" y="381000"/>
                </a:cubicBezTo>
                <a:lnTo>
                  <a:pt x="0" y="200787"/>
                </a:lnTo>
                <a:cubicBezTo>
                  <a:pt x="0" y="191167"/>
                  <a:pt x="3620" y="181832"/>
                  <a:pt x="10287" y="174784"/>
                </a:cubicBezTo>
                <a:lnTo>
                  <a:pt x="55436" y="126397"/>
                </a:lnTo>
                <a:cubicBezTo>
                  <a:pt x="62675" y="118682"/>
                  <a:pt x="72771" y="114300"/>
                  <a:pt x="83248" y="114300"/>
                </a:cubicBezTo>
                <a:lnTo>
                  <a:pt x="142875" y="114300"/>
                </a:lnTo>
                <a:close/>
                <a:moveTo>
                  <a:pt x="461963" y="171450"/>
                </a:moveTo>
                <a:cubicBezTo>
                  <a:pt x="454057" y="171450"/>
                  <a:pt x="447675" y="177832"/>
                  <a:pt x="447675" y="185738"/>
                </a:cubicBezTo>
                <a:cubicBezTo>
                  <a:pt x="447675" y="193643"/>
                  <a:pt x="454057" y="200025"/>
                  <a:pt x="461963" y="200025"/>
                </a:cubicBezTo>
                <a:cubicBezTo>
                  <a:pt x="469868" y="200025"/>
                  <a:pt x="476250" y="193643"/>
                  <a:pt x="476250" y="185738"/>
                </a:cubicBezTo>
                <a:cubicBezTo>
                  <a:pt x="476250" y="177832"/>
                  <a:pt x="469868" y="171450"/>
                  <a:pt x="461963" y="171450"/>
                </a:cubicBezTo>
                <a:close/>
                <a:moveTo>
                  <a:pt x="342900" y="0"/>
                </a:moveTo>
                <a:cubicBezTo>
                  <a:pt x="358711" y="0"/>
                  <a:pt x="371475" y="12763"/>
                  <a:pt x="371475" y="28575"/>
                </a:cubicBezTo>
                <a:lnTo>
                  <a:pt x="371475" y="104775"/>
                </a:lnTo>
                <a:cubicBezTo>
                  <a:pt x="371475" y="120587"/>
                  <a:pt x="358711" y="133350"/>
                  <a:pt x="342900" y="133350"/>
                </a:cubicBezTo>
                <a:lnTo>
                  <a:pt x="190500" y="133350"/>
                </a:lnTo>
                <a:cubicBezTo>
                  <a:pt x="174689" y="133350"/>
                  <a:pt x="161925" y="120587"/>
                  <a:pt x="161925" y="104775"/>
                </a:cubicBezTo>
                <a:lnTo>
                  <a:pt x="161925" y="28575"/>
                </a:lnTo>
                <a:cubicBezTo>
                  <a:pt x="161925" y="12763"/>
                  <a:pt x="174689" y="0"/>
                  <a:pt x="190500" y="0"/>
                </a:cubicBezTo>
                <a:lnTo>
                  <a:pt x="34290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1554EB4-0F8B-4D66-B34F-9DDDB83D024F}"/>
              </a:ext>
            </a:extLst>
          </p:cNvPr>
          <p:cNvGrpSpPr/>
          <p:nvPr/>
        </p:nvGrpSpPr>
        <p:grpSpPr>
          <a:xfrm>
            <a:off x="9938508" y="5109110"/>
            <a:ext cx="1580392" cy="1037690"/>
            <a:chOff x="673100" y="5109110"/>
            <a:chExt cx="1580392" cy="103769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C51E69F-62B2-409D-AC83-747375CF00E7}"/>
                </a:ext>
              </a:extLst>
            </p:cNvPr>
            <p:cNvSpPr txBox="1"/>
            <p:nvPr/>
          </p:nvSpPr>
          <p:spPr bwMode="auto">
            <a:xfrm>
              <a:off x="673100" y="5109110"/>
              <a:ext cx="158039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36B62E2-7C2B-4B14-B478-EF1073F638FB}"/>
                </a:ext>
              </a:extLst>
            </p:cNvPr>
            <p:cNvSpPr txBox="1"/>
            <p:nvPr/>
          </p:nvSpPr>
          <p:spPr>
            <a:xfrm>
              <a:off x="673100" y="5550915"/>
              <a:ext cx="1580392" cy="595885"/>
            </a:xfrm>
            <a:prstGeom prst="rect">
              <a:avLst/>
            </a:prstGeom>
          </p:spPr>
          <p:txBody>
            <a:bodyPr wrap="square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mar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555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5AA79A-C084-4AEE-9085-50443CA5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A378CF-AE41-4BE1-AA98-2653A934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601BF-BE68-493C-B2E9-033D3F98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7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42A74274-893B-4F91-BE3F-3932F4746D3F}"/>
              </a:ext>
            </a:extLst>
          </p:cNvPr>
          <p:cNvSpPr/>
          <p:nvPr/>
        </p:nvSpPr>
        <p:spPr>
          <a:xfrm flipH="1">
            <a:off x="4168635" y="2096159"/>
            <a:ext cx="2247773" cy="173579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72A3D715-A426-4630-AC7B-865CF0245C7B}"/>
              </a:ext>
            </a:extLst>
          </p:cNvPr>
          <p:cNvSpPr/>
          <p:nvPr/>
        </p:nvSpPr>
        <p:spPr>
          <a:xfrm flipH="1" flipV="1">
            <a:off x="4941813" y="3831951"/>
            <a:ext cx="1474595" cy="113872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89FD79DB-5F1A-4C76-8413-542C42D4E06F}"/>
              </a:ext>
            </a:extLst>
          </p:cNvPr>
          <p:cNvSpPr/>
          <p:nvPr/>
        </p:nvSpPr>
        <p:spPr>
          <a:xfrm rot="3940857">
            <a:off x="6031582" y="2323407"/>
            <a:ext cx="2247773" cy="173579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ABE81E4D-2989-4E07-AD22-762BEE408ECF}"/>
              </a:ext>
            </a:extLst>
          </p:cNvPr>
          <p:cNvSpPr/>
          <p:nvPr/>
        </p:nvSpPr>
        <p:spPr bwMode="auto">
          <a:xfrm>
            <a:off x="4907514" y="2694219"/>
            <a:ext cx="501853" cy="539673"/>
          </a:xfrm>
          <a:custGeom>
            <a:avLst/>
            <a:gdLst>
              <a:gd name="connsiteX0" fmla="*/ 8038 w 487162"/>
              <a:gd name="connsiteY0" fmla="*/ 513398 h 523875"/>
              <a:gd name="connsiteX1" fmla="*/ 7467 w 487162"/>
              <a:gd name="connsiteY1" fmla="*/ 512731 h 523875"/>
              <a:gd name="connsiteX2" fmla="*/ 7467 w 487162"/>
              <a:gd name="connsiteY2" fmla="*/ 512731 h 523875"/>
              <a:gd name="connsiteX3" fmla="*/ 6991 w 487162"/>
              <a:gd name="connsiteY3" fmla="*/ 512064 h 523875"/>
              <a:gd name="connsiteX4" fmla="*/ 4990 w 487162"/>
              <a:gd name="connsiteY4" fmla="*/ 509016 h 523875"/>
              <a:gd name="connsiteX5" fmla="*/ 4990 w 487162"/>
              <a:gd name="connsiteY5" fmla="*/ 509016 h 523875"/>
              <a:gd name="connsiteX6" fmla="*/ 4514 w 487162"/>
              <a:gd name="connsiteY6" fmla="*/ 508254 h 523875"/>
              <a:gd name="connsiteX7" fmla="*/ 3752 w 487162"/>
              <a:gd name="connsiteY7" fmla="*/ 506730 h 523875"/>
              <a:gd name="connsiteX8" fmla="*/ 3085 w 487162"/>
              <a:gd name="connsiteY8" fmla="*/ 505111 h 523875"/>
              <a:gd name="connsiteX9" fmla="*/ 2990 w 487162"/>
              <a:gd name="connsiteY9" fmla="*/ 504920 h 523875"/>
              <a:gd name="connsiteX10" fmla="*/ 2895 w 487162"/>
              <a:gd name="connsiteY10" fmla="*/ 504635 h 523875"/>
              <a:gd name="connsiteX11" fmla="*/ 2895 w 487162"/>
              <a:gd name="connsiteY11" fmla="*/ 504444 h 523875"/>
              <a:gd name="connsiteX12" fmla="*/ 2228 w 487162"/>
              <a:gd name="connsiteY12" fmla="*/ 502444 h 523875"/>
              <a:gd name="connsiteX13" fmla="*/ 1847 w 487162"/>
              <a:gd name="connsiteY13" fmla="*/ 501110 h 523875"/>
              <a:gd name="connsiteX14" fmla="*/ 1371 w 487162"/>
              <a:gd name="connsiteY14" fmla="*/ 499205 h 523875"/>
              <a:gd name="connsiteX15" fmla="*/ 514 w 487162"/>
              <a:gd name="connsiteY15" fmla="*/ 494919 h 523875"/>
              <a:gd name="connsiteX16" fmla="*/ 228 w 487162"/>
              <a:gd name="connsiteY16" fmla="*/ 492443 h 523875"/>
              <a:gd name="connsiteX17" fmla="*/ 37 w 487162"/>
              <a:gd name="connsiteY17" fmla="*/ 485870 h 523875"/>
              <a:gd name="connsiteX18" fmla="*/ 4609 w 487162"/>
              <a:gd name="connsiteY18" fmla="*/ 467582 h 523875"/>
              <a:gd name="connsiteX19" fmla="*/ 154247 w 487162"/>
              <a:gd name="connsiteY19" fmla="*/ 150876 h 523875"/>
              <a:gd name="connsiteX20" fmla="*/ 157867 w 487162"/>
              <a:gd name="connsiteY20" fmla="*/ 134588 h 523875"/>
              <a:gd name="connsiteX21" fmla="*/ 157867 w 487162"/>
              <a:gd name="connsiteY21" fmla="*/ 19050 h 523875"/>
              <a:gd name="connsiteX22" fmla="*/ 119767 w 487162"/>
              <a:gd name="connsiteY22" fmla="*/ 19050 h 523875"/>
              <a:gd name="connsiteX23" fmla="*/ 119767 w 487162"/>
              <a:gd name="connsiteY23" fmla="*/ 0 h 523875"/>
              <a:gd name="connsiteX24" fmla="*/ 367417 w 487162"/>
              <a:gd name="connsiteY24" fmla="*/ 0 h 523875"/>
              <a:gd name="connsiteX25" fmla="*/ 367417 w 487162"/>
              <a:gd name="connsiteY25" fmla="*/ 19050 h 523875"/>
              <a:gd name="connsiteX26" fmla="*/ 329317 w 487162"/>
              <a:gd name="connsiteY26" fmla="*/ 19050 h 523875"/>
              <a:gd name="connsiteX27" fmla="*/ 329317 w 487162"/>
              <a:gd name="connsiteY27" fmla="*/ 134684 h 523875"/>
              <a:gd name="connsiteX28" fmla="*/ 332936 w 487162"/>
              <a:gd name="connsiteY28" fmla="*/ 150971 h 523875"/>
              <a:gd name="connsiteX29" fmla="*/ 482574 w 487162"/>
              <a:gd name="connsiteY29" fmla="*/ 467678 h 523875"/>
              <a:gd name="connsiteX30" fmla="*/ 484098 w 487162"/>
              <a:gd name="connsiteY30" fmla="*/ 504920 h 523875"/>
              <a:gd name="connsiteX31" fmla="*/ 484003 w 487162"/>
              <a:gd name="connsiteY31" fmla="*/ 505111 h 523875"/>
              <a:gd name="connsiteX32" fmla="*/ 483431 w 487162"/>
              <a:gd name="connsiteY32" fmla="*/ 506540 h 523875"/>
              <a:gd name="connsiteX33" fmla="*/ 458571 w 487162"/>
              <a:gd name="connsiteY33" fmla="*/ 523780 h 523875"/>
              <a:gd name="connsiteX34" fmla="*/ 456666 w 487162"/>
              <a:gd name="connsiteY34" fmla="*/ 523875 h 523875"/>
              <a:gd name="connsiteX35" fmla="*/ 30422 w 487162"/>
              <a:gd name="connsiteY35" fmla="*/ 523875 h 523875"/>
              <a:gd name="connsiteX36" fmla="*/ 28612 w 487162"/>
              <a:gd name="connsiteY36" fmla="*/ 523780 h 523875"/>
              <a:gd name="connsiteX37" fmla="*/ 26136 w 487162"/>
              <a:gd name="connsiteY37" fmla="*/ 523494 h 523875"/>
              <a:gd name="connsiteX38" fmla="*/ 22326 w 487162"/>
              <a:gd name="connsiteY38" fmla="*/ 522637 h 523875"/>
              <a:gd name="connsiteX39" fmla="*/ 22326 w 487162"/>
              <a:gd name="connsiteY39" fmla="*/ 522637 h 523875"/>
              <a:gd name="connsiteX40" fmla="*/ 16801 w 487162"/>
              <a:gd name="connsiteY40" fmla="*/ 520351 h 523875"/>
              <a:gd name="connsiteX41" fmla="*/ 15373 w 487162"/>
              <a:gd name="connsiteY41" fmla="*/ 519589 h 523875"/>
              <a:gd name="connsiteX42" fmla="*/ 14420 w 487162"/>
              <a:gd name="connsiteY42" fmla="*/ 519017 h 523875"/>
              <a:gd name="connsiteX43" fmla="*/ 9467 w 487162"/>
              <a:gd name="connsiteY43" fmla="*/ 514922 h 523875"/>
              <a:gd name="connsiteX44" fmla="*/ 8038 w 487162"/>
              <a:gd name="connsiteY44" fmla="*/ 513398 h 523875"/>
              <a:gd name="connsiteX45" fmla="*/ 8038 w 487162"/>
              <a:gd name="connsiteY45" fmla="*/ 513398 h 523875"/>
              <a:gd name="connsiteX46" fmla="*/ 254641 w 487162"/>
              <a:gd name="connsiteY46" fmla="*/ 404146 h 523875"/>
              <a:gd name="connsiteX47" fmla="*/ 251783 w 487162"/>
              <a:gd name="connsiteY47" fmla="*/ 405956 h 523875"/>
              <a:gd name="connsiteX48" fmla="*/ 246259 w 487162"/>
              <a:gd name="connsiteY48" fmla="*/ 409670 h 523875"/>
              <a:gd name="connsiteX49" fmla="*/ 54425 w 487162"/>
              <a:gd name="connsiteY49" fmla="*/ 416243 h 523875"/>
              <a:gd name="connsiteX50" fmla="*/ 50615 w 487162"/>
              <a:gd name="connsiteY50" fmla="*/ 414719 h 523875"/>
              <a:gd name="connsiteX51" fmla="*/ 21754 w 487162"/>
              <a:gd name="connsiteY51" fmla="*/ 475774 h 523875"/>
              <a:gd name="connsiteX52" fmla="*/ 20897 w 487162"/>
              <a:gd name="connsiteY52" fmla="*/ 477679 h 523875"/>
              <a:gd name="connsiteX53" fmla="*/ 20802 w 487162"/>
              <a:gd name="connsiteY53" fmla="*/ 498158 h 523875"/>
              <a:gd name="connsiteX54" fmla="*/ 27945 w 487162"/>
              <a:gd name="connsiteY54" fmla="*/ 504444 h 523875"/>
              <a:gd name="connsiteX55" fmla="*/ 29184 w 487162"/>
              <a:gd name="connsiteY55" fmla="*/ 504635 h 523875"/>
              <a:gd name="connsiteX56" fmla="*/ 30327 w 487162"/>
              <a:gd name="connsiteY56" fmla="*/ 504730 h 523875"/>
              <a:gd name="connsiteX57" fmla="*/ 456570 w 487162"/>
              <a:gd name="connsiteY57" fmla="*/ 504730 h 523875"/>
              <a:gd name="connsiteX58" fmla="*/ 457714 w 487162"/>
              <a:gd name="connsiteY58" fmla="*/ 504635 h 523875"/>
              <a:gd name="connsiteX59" fmla="*/ 466095 w 487162"/>
              <a:gd name="connsiteY59" fmla="*/ 498062 h 523875"/>
              <a:gd name="connsiteX60" fmla="*/ 466667 w 487162"/>
              <a:gd name="connsiteY60" fmla="*/ 479584 h 523875"/>
              <a:gd name="connsiteX61" fmla="*/ 466000 w 487162"/>
              <a:gd name="connsiteY61" fmla="*/ 477584 h 523875"/>
              <a:gd name="connsiteX62" fmla="*/ 465143 w 487162"/>
              <a:gd name="connsiteY62" fmla="*/ 475679 h 523875"/>
              <a:gd name="connsiteX63" fmla="*/ 423519 w 487162"/>
              <a:gd name="connsiteY63" fmla="*/ 387477 h 523875"/>
              <a:gd name="connsiteX64" fmla="*/ 254641 w 487162"/>
              <a:gd name="connsiteY64" fmla="*/ 404146 h 523875"/>
              <a:gd name="connsiteX65" fmla="*/ 305504 w 487162"/>
              <a:gd name="connsiteY65" fmla="*/ 257175 h 523875"/>
              <a:gd name="connsiteX66" fmla="*/ 272167 w 487162"/>
              <a:gd name="connsiteY66" fmla="*/ 290513 h 523875"/>
              <a:gd name="connsiteX67" fmla="*/ 305504 w 487162"/>
              <a:gd name="connsiteY67" fmla="*/ 323850 h 523875"/>
              <a:gd name="connsiteX68" fmla="*/ 338842 w 487162"/>
              <a:gd name="connsiteY68" fmla="*/ 290513 h 523875"/>
              <a:gd name="connsiteX69" fmla="*/ 305504 w 487162"/>
              <a:gd name="connsiteY69" fmla="*/ 2571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87162" h="523875">
                <a:moveTo>
                  <a:pt x="8038" y="513398"/>
                </a:moveTo>
                <a:lnTo>
                  <a:pt x="7467" y="512731"/>
                </a:lnTo>
                <a:lnTo>
                  <a:pt x="7467" y="512731"/>
                </a:lnTo>
                <a:lnTo>
                  <a:pt x="6991" y="512064"/>
                </a:lnTo>
                <a:cubicBezTo>
                  <a:pt x="6228" y="511112"/>
                  <a:pt x="5657" y="510064"/>
                  <a:pt x="4990" y="509016"/>
                </a:cubicBezTo>
                <a:lnTo>
                  <a:pt x="4990" y="509016"/>
                </a:lnTo>
                <a:lnTo>
                  <a:pt x="4514" y="508254"/>
                </a:lnTo>
                <a:lnTo>
                  <a:pt x="3752" y="506730"/>
                </a:lnTo>
                <a:lnTo>
                  <a:pt x="3085" y="505111"/>
                </a:lnTo>
                <a:lnTo>
                  <a:pt x="2990" y="504920"/>
                </a:lnTo>
                <a:lnTo>
                  <a:pt x="2895" y="504635"/>
                </a:lnTo>
                <a:lnTo>
                  <a:pt x="2895" y="504444"/>
                </a:lnTo>
                <a:lnTo>
                  <a:pt x="2228" y="502444"/>
                </a:lnTo>
                <a:cubicBezTo>
                  <a:pt x="2133" y="501968"/>
                  <a:pt x="1942" y="501587"/>
                  <a:pt x="1847" y="501110"/>
                </a:cubicBezTo>
                <a:cubicBezTo>
                  <a:pt x="1657" y="500444"/>
                  <a:pt x="1466" y="499872"/>
                  <a:pt x="1371" y="499205"/>
                </a:cubicBezTo>
                <a:cubicBezTo>
                  <a:pt x="990" y="497776"/>
                  <a:pt x="799" y="496348"/>
                  <a:pt x="514" y="494919"/>
                </a:cubicBezTo>
                <a:lnTo>
                  <a:pt x="228" y="492443"/>
                </a:lnTo>
                <a:cubicBezTo>
                  <a:pt x="37" y="490252"/>
                  <a:pt x="-58" y="488061"/>
                  <a:pt x="37" y="485870"/>
                </a:cubicBezTo>
                <a:cubicBezTo>
                  <a:pt x="323" y="479584"/>
                  <a:pt x="1847" y="473393"/>
                  <a:pt x="4609" y="467582"/>
                </a:cubicBezTo>
                <a:lnTo>
                  <a:pt x="154247" y="150876"/>
                </a:lnTo>
                <a:cubicBezTo>
                  <a:pt x="156628" y="145828"/>
                  <a:pt x="157867" y="140208"/>
                  <a:pt x="157867" y="134588"/>
                </a:cubicBezTo>
                <a:lnTo>
                  <a:pt x="157867" y="19050"/>
                </a:lnTo>
                <a:lnTo>
                  <a:pt x="119767" y="19050"/>
                </a:lnTo>
                <a:lnTo>
                  <a:pt x="119767" y="0"/>
                </a:lnTo>
                <a:lnTo>
                  <a:pt x="367417" y="0"/>
                </a:lnTo>
                <a:lnTo>
                  <a:pt x="367417" y="19050"/>
                </a:lnTo>
                <a:lnTo>
                  <a:pt x="329317" y="19050"/>
                </a:lnTo>
                <a:lnTo>
                  <a:pt x="329317" y="134684"/>
                </a:lnTo>
                <a:cubicBezTo>
                  <a:pt x="329317" y="140303"/>
                  <a:pt x="330555" y="145828"/>
                  <a:pt x="332936" y="150971"/>
                </a:cubicBezTo>
                <a:lnTo>
                  <a:pt x="482574" y="467678"/>
                </a:lnTo>
                <a:cubicBezTo>
                  <a:pt x="488098" y="479393"/>
                  <a:pt x="488670" y="492824"/>
                  <a:pt x="484098" y="504920"/>
                </a:cubicBezTo>
                <a:lnTo>
                  <a:pt x="484003" y="505111"/>
                </a:lnTo>
                <a:lnTo>
                  <a:pt x="483431" y="506540"/>
                </a:lnTo>
                <a:cubicBezTo>
                  <a:pt x="478954" y="516446"/>
                  <a:pt x="469429" y="523113"/>
                  <a:pt x="458571" y="523780"/>
                </a:cubicBezTo>
                <a:lnTo>
                  <a:pt x="456666" y="523875"/>
                </a:lnTo>
                <a:lnTo>
                  <a:pt x="30422" y="523875"/>
                </a:lnTo>
                <a:lnTo>
                  <a:pt x="28612" y="523780"/>
                </a:lnTo>
                <a:cubicBezTo>
                  <a:pt x="27755" y="523685"/>
                  <a:pt x="26993" y="523685"/>
                  <a:pt x="26136" y="523494"/>
                </a:cubicBezTo>
                <a:cubicBezTo>
                  <a:pt x="24802" y="523304"/>
                  <a:pt x="23564" y="523018"/>
                  <a:pt x="22326" y="522637"/>
                </a:cubicBezTo>
                <a:lnTo>
                  <a:pt x="22326" y="522637"/>
                </a:lnTo>
                <a:cubicBezTo>
                  <a:pt x="20421" y="522065"/>
                  <a:pt x="18516" y="521303"/>
                  <a:pt x="16801" y="520351"/>
                </a:cubicBezTo>
                <a:lnTo>
                  <a:pt x="15373" y="519589"/>
                </a:lnTo>
                <a:cubicBezTo>
                  <a:pt x="15087" y="519398"/>
                  <a:pt x="14801" y="519208"/>
                  <a:pt x="14420" y="519017"/>
                </a:cubicBezTo>
                <a:cubicBezTo>
                  <a:pt x="12610" y="517874"/>
                  <a:pt x="10896" y="516446"/>
                  <a:pt x="9467" y="514922"/>
                </a:cubicBezTo>
                <a:lnTo>
                  <a:pt x="8038" y="513398"/>
                </a:lnTo>
                <a:lnTo>
                  <a:pt x="8038" y="513398"/>
                </a:lnTo>
                <a:close/>
                <a:moveTo>
                  <a:pt x="254641" y="404146"/>
                </a:moveTo>
                <a:lnTo>
                  <a:pt x="251783" y="405956"/>
                </a:lnTo>
                <a:lnTo>
                  <a:pt x="246259" y="409670"/>
                </a:lnTo>
                <a:cubicBezTo>
                  <a:pt x="199015" y="441008"/>
                  <a:pt x="119481" y="441960"/>
                  <a:pt x="54425" y="416243"/>
                </a:cubicBezTo>
                <a:lnTo>
                  <a:pt x="50615" y="414719"/>
                </a:lnTo>
                <a:lnTo>
                  <a:pt x="21754" y="475774"/>
                </a:lnTo>
                <a:lnTo>
                  <a:pt x="20897" y="477679"/>
                </a:lnTo>
                <a:cubicBezTo>
                  <a:pt x="18420" y="484251"/>
                  <a:pt x="18325" y="491490"/>
                  <a:pt x="20802" y="498158"/>
                </a:cubicBezTo>
                <a:cubicBezTo>
                  <a:pt x="22040" y="501396"/>
                  <a:pt x="24707" y="503682"/>
                  <a:pt x="27945" y="504444"/>
                </a:cubicBezTo>
                <a:lnTo>
                  <a:pt x="29184" y="504635"/>
                </a:lnTo>
                <a:lnTo>
                  <a:pt x="30327" y="504730"/>
                </a:lnTo>
                <a:lnTo>
                  <a:pt x="456570" y="504730"/>
                </a:lnTo>
                <a:lnTo>
                  <a:pt x="457714" y="504635"/>
                </a:lnTo>
                <a:cubicBezTo>
                  <a:pt x="461524" y="504254"/>
                  <a:pt x="464762" y="501682"/>
                  <a:pt x="466095" y="498062"/>
                </a:cubicBezTo>
                <a:cubicBezTo>
                  <a:pt x="468382" y="492157"/>
                  <a:pt x="468572" y="485585"/>
                  <a:pt x="466667" y="479584"/>
                </a:cubicBezTo>
                <a:lnTo>
                  <a:pt x="466000" y="477584"/>
                </a:lnTo>
                <a:lnTo>
                  <a:pt x="465143" y="475679"/>
                </a:lnTo>
                <a:lnTo>
                  <a:pt x="423519" y="387477"/>
                </a:lnTo>
                <a:cubicBezTo>
                  <a:pt x="365416" y="373190"/>
                  <a:pt x="295979" y="378714"/>
                  <a:pt x="254641" y="404146"/>
                </a:cubicBezTo>
                <a:close/>
                <a:moveTo>
                  <a:pt x="305504" y="257175"/>
                </a:moveTo>
                <a:cubicBezTo>
                  <a:pt x="287121" y="257175"/>
                  <a:pt x="272167" y="272129"/>
                  <a:pt x="272167" y="290513"/>
                </a:cubicBezTo>
                <a:cubicBezTo>
                  <a:pt x="272167" y="308896"/>
                  <a:pt x="287121" y="323850"/>
                  <a:pt x="305504" y="323850"/>
                </a:cubicBezTo>
                <a:cubicBezTo>
                  <a:pt x="323887" y="323850"/>
                  <a:pt x="338842" y="308896"/>
                  <a:pt x="338842" y="290513"/>
                </a:cubicBezTo>
                <a:cubicBezTo>
                  <a:pt x="338842" y="272129"/>
                  <a:pt x="323887" y="257175"/>
                  <a:pt x="305504" y="257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24795F4D-3BC4-4561-9B1F-00B0B17DE84E}"/>
              </a:ext>
            </a:extLst>
          </p:cNvPr>
          <p:cNvSpPr/>
          <p:nvPr/>
        </p:nvSpPr>
        <p:spPr bwMode="auto">
          <a:xfrm>
            <a:off x="5456539" y="4142819"/>
            <a:ext cx="325640" cy="439614"/>
          </a:xfrm>
          <a:custGeom>
            <a:avLst/>
            <a:gdLst>
              <a:gd name="connsiteX0" fmla="*/ 85725 w 381000"/>
              <a:gd name="connsiteY0" fmla="*/ 38100 h 514350"/>
              <a:gd name="connsiteX1" fmla="*/ 85725 w 381000"/>
              <a:gd name="connsiteY1" fmla="*/ 57150 h 514350"/>
              <a:gd name="connsiteX2" fmla="*/ 121920 w 381000"/>
              <a:gd name="connsiteY2" fmla="*/ 95250 h 514350"/>
              <a:gd name="connsiteX3" fmla="*/ 123825 w 381000"/>
              <a:gd name="connsiteY3" fmla="*/ 95250 h 514350"/>
              <a:gd name="connsiteX4" fmla="*/ 257175 w 381000"/>
              <a:gd name="connsiteY4" fmla="*/ 95250 h 514350"/>
              <a:gd name="connsiteX5" fmla="*/ 295275 w 381000"/>
              <a:gd name="connsiteY5" fmla="*/ 59055 h 514350"/>
              <a:gd name="connsiteX6" fmla="*/ 295275 w 381000"/>
              <a:gd name="connsiteY6" fmla="*/ 57150 h 514350"/>
              <a:gd name="connsiteX7" fmla="*/ 295275 w 381000"/>
              <a:gd name="connsiteY7" fmla="*/ 38100 h 514350"/>
              <a:gd name="connsiteX8" fmla="*/ 352425 w 381000"/>
              <a:gd name="connsiteY8" fmla="*/ 38100 h 514350"/>
              <a:gd name="connsiteX9" fmla="*/ 381000 w 381000"/>
              <a:gd name="connsiteY9" fmla="*/ 66675 h 514350"/>
              <a:gd name="connsiteX10" fmla="*/ 381000 w 381000"/>
              <a:gd name="connsiteY10" fmla="*/ 485775 h 514350"/>
              <a:gd name="connsiteX11" fmla="*/ 352425 w 381000"/>
              <a:gd name="connsiteY11" fmla="*/ 514350 h 514350"/>
              <a:gd name="connsiteX12" fmla="*/ 28575 w 381000"/>
              <a:gd name="connsiteY12" fmla="*/ 514350 h 514350"/>
              <a:gd name="connsiteX13" fmla="*/ 0 w 381000"/>
              <a:gd name="connsiteY13" fmla="*/ 485775 h 514350"/>
              <a:gd name="connsiteX14" fmla="*/ 0 w 381000"/>
              <a:gd name="connsiteY14" fmla="*/ 66675 h 514350"/>
              <a:gd name="connsiteX15" fmla="*/ 28575 w 381000"/>
              <a:gd name="connsiteY15" fmla="*/ 38100 h 514350"/>
              <a:gd name="connsiteX16" fmla="*/ 85725 w 381000"/>
              <a:gd name="connsiteY16" fmla="*/ 38100 h 514350"/>
              <a:gd name="connsiteX17" fmla="*/ 190500 w 381000"/>
              <a:gd name="connsiteY17" fmla="*/ 333375 h 514350"/>
              <a:gd name="connsiteX18" fmla="*/ 76200 w 381000"/>
              <a:gd name="connsiteY18" fmla="*/ 333375 h 514350"/>
              <a:gd name="connsiteX19" fmla="*/ 76200 w 381000"/>
              <a:gd name="connsiteY19" fmla="*/ 352425 h 514350"/>
              <a:gd name="connsiteX20" fmla="*/ 190500 w 381000"/>
              <a:gd name="connsiteY20" fmla="*/ 352425 h 514350"/>
              <a:gd name="connsiteX21" fmla="*/ 190500 w 381000"/>
              <a:gd name="connsiteY21" fmla="*/ 333375 h 514350"/>
              <a:gd name="connsiteX22" fmla="*/ 304800 w 381000"/>
              <a:gd name="connsiteY22" fmla="*/ 257175 h 514350"/>
              <a:gd name="connsiteX23" fmla="*/ 76200 w 381000"/>
              <a:gd name="connsiteY23" fmla="*/ 257175 h 514350"/>
              <a:gd name="connsiteX24" fmla="*/ 76200 w 381000"/>
              <a:gd name="connsiteY24" fmla="*/ 276225 h 514350"/>
              <a:gd name="connsiteX25" fmla="*/ 304800 w 381000"/>
              <a:gd name="connsiteY25" fmla="*/ 276225 h 514350"/>
              <a:gd name="connsiteX26" fmla="*/ 304800 w 381000"/>
              <a:gd name="connsiteY26" fmla="*/ 257175 h 514350"/>
              <a:gd name="connsiteX27" fmla="*/ 304800 w 381000"/>
              <a:gd name="connsiteY27" fmla="*/ 180975 h 514350"/>
              <a:gd name="connsiteX28" fmla="*/ 76200 w 381000"/>
              <a:gd name="connsiteY28" fmla="*/ 180975 h 514350"/>
              <a:gd name="connsiteX29" fmla="*/ 76200 w 381000"/>
              <a:gd name="connsiteY29" fmla="*/ 200025 h 514350"/>
              <a:gd name="connsiteX30" fmla="*/ 304800 w 381000"/>
              <a:gd name="connsiteY30" fmla="*/ 200025 h 514350"/>
              <a:gd name="connsiteX31" fmla="*/ 304800 w 381000"/>
              <a:gd name="connsiteY31" fmla="*/ 180975 h 514350"/>
              <a:gd name="connsiteX32" fmla="*/ 247650 w 381000"/>
              <a:gd name="connsiteY32" fmla="*/ 0 h 514350"/>
              <a:gd name="connsiteX33" fmla="*/ 276225 w 381000"/>
              <a:gd name="connsiteY33" fmla="*/ 28575 h 514350"/>
              <a:gd name="connsiteX34" fmla="*/ 276225 w 381000"/>
              <a:gd name="connsiteY34" fmla="*/ 47625 h 514350"/>
              <a:gd name="connsiteX35" fmla="*/ 247650 w 381000"/>
              <a:gd name="connsiteY35" fmla="*/ 76200 h 514350"/>
              <a:gd name="connsiteX36" fmla="*/ 133350 w 381000"/>
              <a:gd name="connsiteY36" fmla="*/ 76200 h 514350"/>
              <a:gd name="connsiteX37" fmla="*/ 104775 w 381000"/>
              <a:gd name="connsiteY37" fmla="*/ 47625 h 514350"/>
              <a:gd name="connsiteX38" fmla="*/ 104775 w 381000"/>
              <a:gd name="connsiteY38" fmla="*/ 28575 h 514350"/>
              <a:gd name="connsiteX39" fmla="*/ 133350 w 381000"/>
              <a:gd name="connsiteY39" fmla="*/ 0 h 514350"/>
              <a:gd name="connsiteX40" fmla="*/ 247650 w 381000"/>
              <a:gd name="connsiteY40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81000" h="514350">
                <a:moveTo>
                  <a:pt x="85725" y="38100"/>
                </a:moveTo>
                <a:lnTo>
                  <a:pt x="85725" y="57150"/>
                </a:lnTo>
                <a:cubicBezTo>
                  <a:pt x="85725" y="77534"/>
                  <a:pt x="101727" y="94202"/>
                  <a:pt x="121920" y="95250"/>
                </a:cubicBezTo>
                <a:lnTo>
                  <a:pt x="123825" y="95250"/>
                </a:lnTo>
                <a:lnTo>
                  <a:pt x="257175" y="95250"/>
                </a:lnTo>
                <a:cubicBezTo>
                  <a:pt x="277559" y="95250"/>
                  <a:pt x="294227" y="79248"/>
                  <a:pt x="295275" y="59055"/>
                </a:cubicBezTo>
                <a:lnTo>
                  <a:pt x="295275" y="57150"/>
                </a:lnTo>
                <a:lnTo>
                  <a:pt x="295275" y="38100"/>
                </a:lnTo>
                <a:lnTo>
                  <a:pt x="352425" y="38100"/>
                </a:lnTo>
                <a:cubicBezTo>
                  <a:pt x="368236" y="38100"/>
                  <a:pt x="381000" y="50864"/>
                  <a:pt x="381000" y="66675"/>
                </a:cubicBezTo>
                <a:lnTo>
                  <a:pt x="381000" y="485775"/>
                </a:lnTo>
                <a:cubicBezTo>
                  <a:pt x="381000" y="501587"/>
                  <a:pt x="368236" y="514350"/>
                  <a:pt x="352425" y="514350"/>
                </a:cubicBezTo>
                <a:lnTo>
                  <a:pt x="28575" y="514350"/>
                </a:lnTo>
                <a:cubicBezTo>
                  <a:pt x="12764" y="514350"/>
                  <a:pt x="0" y="501587"/>
                  <a:pt x="0" y="485775"/>
                </a:cubicBezTo>
                <a:lnTo>
                  <a:pt x="0" y="66675"/>
                </a:lnTo>
                <a:cubicBezTo>
                  <a:pt x="0" y="50864"/>
                  <a:pt x="12764" y="38100"/>
                  <a:pt x="28575" y="38100"/>
                </a:cubicBezTo>
                <a:lnTo>
                  <a:pt x="85725" y="38100"/>
                </a:lnTo>
                <a:close/>
                <a:moveTo>
                  <a:pt x="190500" y="333375"/>
                </a:moveTo>
                <a:lnTo>
                  <a:pt x="76200" y="333375"/>
                </a:lnTo>
                <a:lnTo>
                  <a:pt x="76200" y="352425"/>
                </a:lnTo>
                <a:lnTo>
                  <a:pt x="190500" y="352425"/>
                </a:lnTo>
                <a:lnTo>
                  <a:pt x="190500" y="333375"/>
                </a:lnTo>
                <a:close/>
                <a:moveTo>
                  <a:pt x="304800" y="257175"/>
                </a:moveTo>
                <a:lnTo>
                  <a:pt x="76200" y="257175"/>
                </a:lnTo>
                <a:lnTo>
                  <a:pt x="76200" y="276225"/>
                </a:lnTo>
                <a:lnTo>
                  <a:pt x="304800" y="276225"/>
                </a:lnTo>
                <a:lnTo>
                  <a:pt x="304800" y="257175"/>
                </a:lnTo>
                <a:close/>
                <a:moveTo>
                  <a:pt x="304800" y="180975"/>
                </a:moveTo>
                <a:lnTo>
                  <a:pt x="76200" y="180975"/>
                </a:lnTo>
                <a:lnTo>
                  <a:pt x="76200" y="200025"/>
                </a:lnTo>
                <a:lnTo>
                  <a:pt x="304800" y="200025"/>
                </a:lnTo>
                <a:lnTo>
                  <a:pt x="304800" y="180975"/>
                </a:lnTo>
                <a:close/>
                <a:moveTo>
                  <a:pt x="247650" y="0"/>
                </a:moveTo>
                <a:cubicBezTo>
                  <a:pt x="263461" y="0"/>
                  <a:pt x="276225" y="12763"/>
                  <a:pt x="276225" y="28575"/>
                </a:cubicBezTo>
                <a:lnTo>
                  <a:pt x="276225" y="47625"/>
                </a:lnTo>
                <a:cubicBezTo>
                  <a:pt x="276225" y="63437"/>
                  <a:pt x="263461" y="76200"/>
                  <a:pt x="247650" y="76200"/>
                </a:cubicBezTo>
                <a:lnTo>
                  <a:pt x="133350" y="76200"/>
                </a:lnTo>
                <a:cubicBezTo>
                  <a:pt x="117539" y="76200"/>
                  <a:pt x="104775" y="63437"/>
                  <a:pt x="104775" y="47625"/>
                </a:cubicBezTo>
                <a:lnTo>
                  <a:pt x="104775" y="28575"/>
                </a:lnTo>
                <a:cubicBezTo>
                  <a:pt x="104775" y="12763"/>
                  <a:pt x="117539" y="0"/>
                  <a:pt x="133350" y="0"/>
                </a:cubicBezTo>
                <a:lnTo>
                  <a:pt x="2476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C5D5558-943A-403C-B8B1-25BB3A7339B9}"/>
              </a:ext>
            </a:extLst>
          </p:cNvPr>
          <p:cNvCxnSpPr>
            <a:cxnSpLocks/>
          </p:cNvCxnSpPr>
          <p:nvPr/>
        </p:nvCxnSpPr>
        <p:spPr>
          <a:xfrm flipH="1">
            <a:off x="669926" y="3831951"/>
            <a:ext cx="394017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E5BFCE75-A6B9-4CE5-867B-F629B8BD6CAE}"/>
              </a:ext>
            </a:extLst>
          </p:cNvPr>
          <p:cNvSpPr txBox="1"/>
          <p:nvPr/>
        </p:nvSpPr>
        <p:spPr>
          <a:xfrm>
            <a:off x="673101" y="2719959"/>
            <a:ext cx="2908300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…...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8DD04793-B36C-4B9A-ACDC-A4CF121C923C}"/>
              </a:ext>
            </a:extLst>
          </p:cNvPr>
          <p:cNvSpPr/>
          <p:nvPr/>
        </p:nvSpPr>
        <p:spPr bwMode="auto">
          <a:xfrm>
            <a:off x="6914545" y="3031514"/>
            <a:ext cx="539673" cy="404754"/>
          </a:xfrm>
          <a:custGeom>
            <a:avLst/>
            <a:gdLst>
              <a:gd name="connsiteX0" fmla="*/ 504825 w 533400"/>
              <a:gd name="connsiteY0" fmla="*/ 0 h 400050"/>
              <a:gd name="connsiteX1" fmla="*/ 533400 w 533400"/>
              <a:gd name="connsiteY1" fmla="*/ 28575 h 400050"/>
              <a:gd name="connsiteX2" fmla="*/ 533400 w 533400"/>
              <a:gd name="connsiteY2" fmla="*/ 371475 h 400050"/>
              <a:gd name="connsiteX3" fmla="*/ 504825 w 533400"/>
              <a:gd name="connsiteY3" fmla="*/ 400050 h 400050"/>
              <a:gd name="connsiteX4" fmla="*/ 28575 w 533400"/>
              <a:gd name="connsiteY4" fmla="*/ 400050 h 400050"/>
              <a:gd name="connsiteX5" fmla="*/ 0 w 533400"/>
              <a:gd name="connsiteY5" fmla="*/ 371475 h 400050"/>
              <a:gd name="connsiteX6" fmla="*/ 0 w 533400"/>
              <a:gd name="connsiteY6" fmla="*/ 28575 h 400050"/>
              <a:gd name="connsiteX7" fmla="*/ 28575 w 533400"/>
              <a:gd name="connsiteY7" fmla="*/ 0 h 400050"/>
              <a:gd name="connsiteX8" fmla="*/ 504825 w 533400"/>
              <a:gd name="connsiteY8" fmla="*/ 0 h 400050"/>
              <a:gd name="connsiteX9" fmla="*/ 390811 w 533400"/>
              <a:gd name="connsiteY9" fmla="*/ 198025 h 400050"/>
              <a:gd name="connsiteX10" fmla="*/ 350806 w 533400"/>
              <a:gd name="connsiteY10" fmla="*/ 203549 h 400050"/>
              <a:gd name="connsiteX11" fmla="*/ 350806 w 533400"/>
              <a:gd name="connsiteY11" fmla="*/ 203549 h 400050"/>
              <a:gd name="connsiteX12" fmla="*/ 266510 w 533400"/>
              <a:gd name="connsiteY12" fmla="*/ 314992 h 400050"/>
              <a:gd name="connsiteX13" fmla="*/ 264033 w 533400"/>
              <a:gd name="connsiteY13" fmla="*/ 317849 h 400050"/>
              <a:gd name="connsiteX14" fmla="*/ 223647 w 533400"/>
              <a:gd name="connsiteY14" fmla="*/ 318135 h 400050"/>
              <a:gd name="connsiteX15" fmla="*/ 223647 w 533400"/>
              <a:gd name="connsiteY15" fmla="*/ 318135 h 400050"/>
              <a:gd name="connsiteX16" fmla="*/ 161544 w 533400"/>
              <a:gd name="connsiteY16" fmla="*/ 256794 h 400050"/>
              <a:gd name="connsiteX17" fmla="*/ 159639 w 533400"/>
              <a:gd name="connsiteY17" fmla="*/ 255079 h 400050"/>
              <a:gd name="connsiteX18" fmla="*/ 119444 w 533400"/>
              <a:gd name="connsiteY18" fmla="*/ 258985 h 400050"/>
              <a:gd name="connsiteX19" fmla="*/ 119444 w 533400"/>
              <a:gd name="connsiteY19" fmla="*/ 258985 h 400050"/>
              <a:gd name="connsiteX20" fmla="*/ 31909 w 533400"/>
              <a:gd name="connsiteY20" fmla="*/ 365474 h 400050"/>
              <a:gd name="connsiteX21" fmla="*/ 29718 w 533400"/>
              <a:gd name="connsiteY21" fmla="*/ 371475 h 400050"/>
              <a:gd name="connsiteX22" fmla="*/ 39243 w 533400"/>
              <a:gd name="connsiteY22" fmla="*/ 381000 h 400050"/>
              <a:gd name="connsiteX23" fmla="*/ 39243 w 533400"/>
              <a:gd name="connsiteY23" fmla="*/ 381000 h 400050"/>
              <a:gd name="connsiteX24" fmla="*/ 496634 w 533400"/>
              <a:gd name="connsiteY24" fmla="*/ 381000 h 400050"/>
              <a:gd name="connsiteX25" fmla="*/ 501872 w 533400"/>
              <a:gd name="connsiteY25" fmla="*/ 379381 h 400050"/>
              <a:gd name="connsiteX26" fmla="*/ 504539 w 533400"/>
              <a:gd name="connsiteY26" fmla="*/ 366141 h 400050"/>
              <a:gd name="connsiteX27" fmla="*/ 504539 w 533400"/>
              <a:gd name="connsiteY27" fmla="*/ 366141 h 400050"/>
              <a:gd name="connsiteX28" fmla="*/ 397383 w 533400"/>
              <a:gd name="connsiteY28" fmla="*/ 204883 h 400050"/>
              <a:gd name="connsiteX29" fmla="*/ 390811 w 533400"/>
              <a:gd name="connsiteY29" fmla="*/ 198025 h 400050"/>
              <a:gd name="connsiteX30" fmla="*/ 95250 w 533400"/>
              <a:gd name="connsiteY30" fmla="*/ 57150 h 400050"/>
              <a:gd name="connsiteX31" fmla="*/ 57150 w 533400"/>
              <a:gd name="connsiteY31" fmla="*/ 95250 h 400050"/>
              <a:gd name="connsiteX32" fmla="*/ 95250 w 533400"/>
              <a:gd name="connsiteY32" fmla="*/ 133350 h 400050"/>
              <a:gd name="connsiteX33" fmla="*/ 133350 w 533400"/>
              <a:gd name="connsiteY33" fmla="*/ 95250 h 400050"/>
              <a:gd name="connsiteX34" fmla="*/ 95250 w 533400"/>
              <a:gd name="connsiteY34" fmla="*/ 571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4825" y="0"/>
                </a:moveTo>
                <a:cubicBezTo>
                  <a:pt x="520637" y="0"/>
                  <a:pt x="533400" y="12764"/>
                  <a:pt x="533400" y="28575"/>
                </a:cubicBezTo>
                <a:lnTo>
                  <a:pt x="533400" y="371475"/>
                </a:lnTo>
                <a:cubicBezTo>
                  <a:pt x="533400" y="387287"/>
                  <a:pt x="520637" y="400050"/>
                  <a:pt x="504825" y="400050"/>
                </a:cubicBezTo>
                <a:lnTo>
                  <a:pt x="28575" y="400050"/>
                </a:lnTo>
                <a:cubicBezTo>
                  <a:pt x="12763" y="400050"/>
                  <a:pt x="0" y="387287"/>
                  <a:pt x="0" y="371475"/>
                </a:cubicBezTo>
                <a:lnTo>
                  <a:pt x="0" y="28575"/>
                </a:lnTo>
                <a:cubicBezTo>
                  <a:pt x="0" y="12764"/>
                  <a:pt x="12763" y="0"/>
                  <a:pt x="28575" y="0"/>
                </a:cubicBezTo>
                <a:lnTo>
                  <a:pt x="504825" y="0"/>
                </a:lnTo>
                <a:close/>
                <a:moveTo>
                  <a:pt x="390811" y="198025"/>
                </a:moveTo>
                <a:cubicBezTo>
                  <a:pt x="378238" y="188500"/>
                  <a:pt x="360331" y="190976"/>
                  <a:pt x="350806" y="203549"/>
                </a:cubicBezTo>
                <a:lnTo>
                  <a:pt x="350806" y="203549"/>
                </a:lnTo>
                <a:lnTo>
                  <a:pt x="266510" y="314992"/>
                </a:lnTo>
                <a:cubicBezTo>
                  <a:pt x="265747" y="316040"/>
                  <a:pt x="264890" y="316897"/>
                  <a:pt x="264033" y="317849"/>
                </a:cubicBezTo>
                <a:cubicBezTo>
                  <a:pt x="252984" y="329089"/>
                  <a:pt x="234887" y="329184"/>
                  <a:pt x="223647" y="318135"/>
                </a:cubicBezTo>
                <a:lnTo>
                  <a:pt x="223647" y="318135"/>
                </a:lnTo>
                <a:lnTo>
                  <a:pt x="161544" y="256794"/>
                </a:lnTo>
                <a:cubicBezTo>
                  <a:pt x="160877" y="256223"/>
                  <a:pt x="160306" y="255556"/>
                  <a:pt x="159639" y="255079"/>
                </a:cubicBezTo>
                <a:cubicBezTo>
                  <a:pt x="147447" y="245078"/>
                  <a:pt x="129445" y="246793"/>
                  <a:pt x="119444" y="258985"/>
                </a:cubicBezTo>
                <a:lnTo>
                  <a:pt x="119444" y="258985"/>
                </a:lnTo>
                <a:lnTo>
                  <a:pt x="31909" y="365474"/>
                </a:lnTo>
                <a:cubicBezTo>
                  <a:pt x="30480" y="367189"/>
                  <a:pt x="29718" y="369284"/>
                  <a:pt x="29718" y="371475"/>
                </a:cubicBezTo>
                <a:cubicBezTo>
                  <a:pt x="29718" y="376714"/>
                  <a:pt x="34004" y="381000"/>
                  <a:pt x="39243" y="381000"/>
                </a:cubicBezTo>
                <a:lnTo>
                  <a:pt x="39243" y="381000"/>
                </a:lnTo>
                <a:lnTo>
                  <a:pt x="496634" y="381000"/>
                </a:lnTo>
                <a:cubicBezTo>
                  <a:pt x="498538" y="381000"/>
                  <a:pt x="500348" y="380429"/>
                  <a:pt x="501872" y="379381"/>
                </a:cubicBezTo>
                <a:cubicBezTo>
                  <a:pt x="506254" y="376428"/>
                  <a:pt x="507397" y="370523"/>
                  <a:pt x="504539" y="366141"/>
                </a:cubicBezTo>
                <a:lnTo>
                  <a:pt x="504539" y="366141"/>
                </a:lnTo>
                <a:lnTo>
                  <a:pt x="397383" y="204883"/>
                </a:lnTo>
                <a:cubicBezTo>
                  <a:pt x="395573" y="202311"/>
                  <a:pt x="393382" y="199930"/>
                  <a:pt x="390811" y="198025"/>
                </a:cubicBezTo>
                <a:close/>
                <a:moveTo>
                  <a:pt x="95250" y="57150"/>
                </a:moveTo>
                <a:cubicBezTo>
                  <a:pt x="74200" y="57150"/>
                  <a:pt x="57150" y="74200"/>
                  <a:pt x="57150" y="95250"/>
                </a:cubicBezTo>
                <a:cubicBezTo>
                  <a:pt x="57150" y="116300"/>
                  <a:pt x="74200" y="133350"/>
                  <a:pt x="95250" y="133350"/>
                </a:cubicBezTo>
                <a:cubicBezTo>
                  <a:pt x="116300" y="133350"/>
                  <a:pt x="133350" y="116300"/>
                  <a:pt x="133350" y="95250"/>
                </a:cubicBezTo>
                <a:cubicBezTo>
                  <a:pt x="133350" y="74200"/>
                  <a:pt x="116300" y="57150"/>
                  <a:pt x="95250" y="57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7F22BB0-4B4E-4DDF-BA11-669D78CE7B20}"/>
              </a:ext>
            </a:extLst>
          </p:cNvPr>
          <p:cNvSpPr/>
          <p:nvPr/>
        </p:nvSpPr>
        <p:spPr>
          <a:xfrm>
            <a:off x="673101" y="2273195"/>
            <a:ext cx="2908300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cs typeface="+mn-ea"/>
                <a:sym typeface="+mn-lt"/>
              </a:rPr>
              <a:t>Text here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8429098-829B-4C62-A95F-B395F7E7DCBA}"/>
              </a:ext>
            </a:extLst>
          </p:cNvPr>
          <p:cNvSpPr txBox="1"/>
          <p:nvPr/>
        </p:nvSpPr>
        <p:spPr>
          <a:xfrm>
            <a:off x="673101" y="4405884"/>
            <a:ext cx="2908300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…...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7B1B75F-4839-443D-BF72-CF89FFCA91A9}"/>
              </a:ext>
            </a:extLst>
          </p:cNvPr>
          <p:cNvSpPr/>
          <p:nvPr/>
        </p:nvSpPr>
        <p:spPr>
          <a:xfrm>
            <a:off x="673101" y="3959120"/>
            <a:ext cx="2908300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cs typeface="+mn-ea"/>
                <a:sym typeface="+mn-lt"/>
              </a:rPr>
              <a:t>Text here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ED1267C-F9F1-412E-B44B-267C8B9D3634}"/>
              </a:ext>
            </a:extLst>
          </p:cNvPr>
          <p:cNvSpPr txBox="1"/>
          <p:nvPr/>
        </p:nvSpPr>
        <p:spPr>
          <a:xfrm>
            <a:off x="8610600" y="3140983"/>
            <a:ext cx="2908300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…...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61AE693-6C58-4014-874A-CC86E82A8A0E}"/>
              </a:ext>
            </a:extLst>
          </p:cNvPr>
          <p:cNvSpPr/>
          <p:nvPr/>
        </p:nvSpPr>
        <p:spPr>
          <a:xfrm>
            <a:off x="8610600" y="2607880"/>
            <a:ext cx="2908300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r"/>
            <a:r>
              <a:rPr lang="en-US" altLang="zh-CN" b="1" dirty="0">
                <a:cs typeface="+mn-ea"/>
                <a:sym typeface="+mn-lt"/>
              </a:rPr>
              <a:t>Text here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47FDD13-3D2F-4DBC-BB40-CF0552B1EACF}"/>
              </a:ext>
            </a:extLst>
          </p:cNvPr>
          <p:cNvSpPr txBox="1"/>
          <p:nvPr/>
        </p:nvSpPr>
        <p:spPr>
          <a:xfrm>
            <a:off x="8610600" y="4248620"/>
            <a:ext cx="2908300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…...</a:t>
            </a:r>
            <a:endParaRPr lang="zh-CN" altLang="en-US" sz="110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513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EB56BC-C820-421F-9CC2-71B51990F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1EECEC-1A58-4D31-A737-22726F2F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3C1E0A-621F-41A2-A132-365AFAEF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8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168" name="矩形: 圆角 167">
            <a:extLst>
              <a:ext uri="{FF2B5EF4-FFF2-40B4-BE49-F238E27FC236}">
                <a16:creationId xmlns:a16="http://schemas.microsoft.com/office/drawing/2014/main" id="{63F5E3EB-0117-447D-A7EE-0FE90FFD0BAB}"/>
              </a:ext>
            </a:extLst>
          </p:cNvPr>
          <p:cNvSpPr/>
          <p:nvPr/>
        </p:nvSpPr>
        <p:spPr>
          <a:xfrm>
            <a:off x="673100" y="4509312"/>
            <a:ext cx="10845800" cy="52495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E0FB723E-1800-4CBC-BB32-969C189E91ED}"/>
              </a:ext>
            </a:extLst>
          </p:cNvPr>
          <p:cNvCxnSpPr/>
          <p:nvPr/>
        </p:nvCxnSpPr>
        <p:spPr>
          <a:xfrm>
            <a:off x="1479956" y="3171402"/>
            <a:ext cx="0" cy="130866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文本框 169">
            <a:extLst>
              <a:ext uri="{FF2B5EF4-FFF2-40B4-BE49-F238E27FC236}">
                <a16:creationId xmlns:a16="http://schemas.microsoft.com/office/drawing/2014/main" id="{B40F5E8D-FBEB-4054-86D5-66BEF7C4392C}"/>
              </a:ext>
            </a:extLst>
          </p:cNvPr>
          <p:cNvSpPr txBox="1"/>
          <p:nvPr/>
        </p:nvSpPr>
        <p:spPr>
          <a:xfrm>
            <a:off x="673100" y="5034265"/>
            <a:ext cx="1613711" cy="9668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</a:t>
            </a:r>
            <a:r>
              <a:rPr lang="en-US" altLang="zh-CN" sz="1000">
                <a:cs typeface="+mn-ea"/>
                <a:sym typeface="+mn-lt"/>
              </a:rPr>
              <a:t>here.</a:t>
            </a:r>
            <a:endParaRPr lang="en-US" altLang="zh-CN" sz="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BEB01CB8-45EE-4952-B9E1-977715255145}"/>
              </a:ext>
            </a:extLst>
          </p:cNvPr>
          <p:cNvSpPr/>
          <p:nvPr/>
        </p:nvSpPr>
        <p:spPr>
          <a:xfrm>
            <a:off x="881935" y="2768888"/>
            <a:ext cx="1196041" cy="3478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F873719B-D8D8-459B-BFA0-6C34D395DCBB}"/>
              </a:ext>
            </a:extLst>
          </p:cNvPr>
          <p:cNvSpPr/>
          <p:nvPr/>
        </p:nvSpPr>
        <p:spPr>
          <a:xfrm>
            <a:off x="881935" y="4576181"/>
            <a:ext cx="1196041" cy="39121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>
                <a:solidFill>
                  <a:schemeClr val="tx1"/>
                </a:solidFill>
                <a:cs typeface="+mn-ea"/>
                <a:sym typeface="+mn-lt"/>
              </a:rPr>
              <a:t>2015</a:t>
            </a:r>
            <a:endParaRPr lang="zh-CN" altLang="en-US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B40F5E8D-FBEB-4054-86D5-66BEF7C4392C}"/>
              </a:ext>
            </a:extLst>
          </p:cNvPr>
          <p:cNvSpPr txBox="1"/>
          <p:nvPr/>
        </p:nvSpPr>
        <p:spPr>
          <a:xfrm>
            <a:off x="2738561" y="5034265"/>
            <a:ext cx="1613711" cy="9668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>
                <a:cs typeface="+mn-ea"/>
                <a:sym typeface="+mn-lt"/>
              </a:rPr>
              <a:t>Supporting text</a:t>
            </a:r>
            <a:r>
              <a:rPr lang="en-US" altLang="zh-CN" sz="1000" dirty="0">
                <a:cs typeface="+mn-ea"/>
                <a:sym typeface="+mn-lt"/>
              </a:rPr>
              <a:t>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E053A017-E670-4090-A813-44A06E6E2D35}"/>
              </a:ext>
            </a:extLst>
          </p:cNvPr>
          <p:cNvSpPr/>
          <p:nvPr/>
        </p:nvSpPr>
        <p:spPr>
          <a:xfrm>
            <a:off x="2947396" y="4576181"/>
            <a:ext cx="1196041" cy="39121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>
                <a:solidFill>
                  <a:schemeClr val="tx1"/>
                </a:solidFill>
                <a:cs typeface="+mn-ea"/>
                <a:sym typeface="+mn-lt"/>
              </a:rPr>
              <a:t>2016</a:t>
            </a:r>
            <a:endParaRPr lang="zh-CN" altLang="en-US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6D020018-D83D-449D-AD9E-04A49455DEE5}"/>
              </a:ext>
            </a:extLst>
          </p:cNvPr>
          <p:cNvCxnSpPr/>
          <p:nvPr/>
        </p:nvCxnSpPr>
        <p:spPr>
          <a:xfrm>
            <a:off x="5610878" y="3171402"/>
            <a:ext cx="0" cy="130866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文本框 175">
            <a:extLst>
              <a:ext uri="{FF2B5EF4-FFF2-40B4-BE49-F238E27FC236}">
                <a16:creationId xmlns:a16="http://schemas.microsoft.com/office/drawing/2014/main" id="{B40F5E8D-FBEB-4054-86D5-66BEF7C4392C}"/>
              </a:ext>
            </a:extLst>
          </p:cNvPr>
          <p:cNvSpPr txBox="1"/>
          <p:nvPr/>
        </p:nvSpPr>
        <p:spPr>
          <a:xfrm>
            <a:off x="4804022" y="5034265"/>
            <a:ext cx="1613711" cy="9668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>
                <a:cs typeface="+mn-ea"/>
                <a:sym typeface="+mn-lt"/>
              </a:rPr>
              <a:t>Supporting text</a:t>
            </a:r>
            <a:r>
              <a:rPr lang="en-US" altLang="zh-CN" sz="1000" dirty="0">
                <a:cs typeface="+mn-ea"/>
                <a:sym typeface="+mn-lt"/>
              </a:rPr>
              <a:t>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77" name="矩形: 圆角 176">
            <a:extLst>
              <a:ext uri="{FF2B5EF4-FFF2-40B4-BE49-F238E27FC236}">
                <a16:creationId xmlns:a16="http://schemas.microsoft.com/office/drawing/2014/main" id="{C8B2DBF1-3F97-4C3F-AB84-7DF9D0C707E6}"/>
              </a:ext>
            </a:extLst>
          </p:cNvPr>
          <p:cNvSpPr/>
          <p:nvPr/>
        </p:nvSpPr>
        <p:spPr>
          <a:xfrm>
            <a:off x="5012857" y="2768888"/>
            <a:ext cx="1196041" cy="3478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8" name="矩形 177">
            <a:extLst>
              <a:ext uri="{FF2B5EF4-FFF2-40B4-BE49-F238E27FC236}">
                <a16:creationId xmlns:a16="http://schemas.microsoft.com/office/drawing/2014/main" id="{62D4C41C-6B23-4855-B30C-A84A0B1BCE7D}"/>
              </a:ext>
            </a:extLst>
          </p:cNvPr>
          <p:cNvSpPr/>
          <p:nvPr/>
        </p:nvSpPr>
        <p:spPr>
          <a:xfrm>
            <a:off x="5012857" y="4576181"/>
            <a:ext cx="1196041" cy="39121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>
                <a:solidFill>
                  <a:schemeClr val="tx1"/>
                </a:solidFill>
                <a:cs typeface="+mn-ea"/>
                <a:sym typeface="+mn-lt"/>
              </a:rPr>
              <a:t>2017</a:t>
            </a:r>
            <a:endParaRPr lang="zh-CN" altLang="en-US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79" name="直接连接符 178">
            <a:extLst>
              <a:ext uri="{FF2B5EF4-FFF2-40B4-BE49-F238E27FC236}">
                <a16:creationId xmlns:a16="http://schemas.microsoft.com/office/drawing/2014/main" id="{70BED330-5CE9-4093-83FA-016E477DEDE2}"/>
              </a:ext>
            </a:extLst>
          </p:cNvPr>
          <p:cNvCxnSpPr/>
          <p:nvPr/>
        </p:nvCxnSpPr>
        <p:spPr>
          <a:xfrm>
            <a:off x="3545417" y="2223126"/>
            <a:ext cx="0" cy="225693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>
            <a:extLst>
              <a:ext uri="{FF2B5EF4-FFF2-40B4-BE49-F238E27FC236}">
                <a16:creationId xmlns:a16="http://schemas.microsoft.com/office/drawing/2014/main" id="{366E308D-D994-48F7-A581-A2C87B82B173}"/>
              </a:ext>
            </a:extLst>
          </p:cNvPr>
          <p:cNvCxnSpPr/>
          <p:nvPr/>
        </p:nvCxnSpPr>
        <p:spPr>
          <a:xfrm>
            <a:off x="7676339" y="2223126"/>
            <a:ext cx="0" cy="225693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文本框 180">
            <a:extLst>
              <a:ext uri="{FF2B5EF4-FFF2-40B4-BE49-F238E27FC236}">
                <a16:creationId xmlns:a16="http://schemas.microsoft.com/office/drawing/2014/main" id="{B40F5E8D-FBEB-4054-86D5-66BEF7C4392C}"/>
              </a:ext>
            </a:extLst>
          </p:cNvPr>
          <p:cNvSpPr txBox="1"/>
          <p:nvPr/>
        </p:nvSpPr>
        <p:spPr>
          <a:xfrm>
            <a:off x="6869483" y="5034265"/>
            <a:ext cx="1613711" cy="9668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>
                <a:cs typeface="+mn-ea"/>
                <a:sym typeface="+mn-lt"/>
              </a:rPr>
              <a:t>Supporting </a:t>
            </a:r>
            <a:r>
              <a:rPr lang="en-US" altLang="zh-CN" sz="1000" dirty="0">
                <a:cs typeface="+mn-ea"/>
                <a:sym typeface="+mn-lt"/>
              </a:rPr>
              <a:t>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82" name="矩形: 圆角 181">
            <a:extLst>
              <a:ext uri="{FF2B5EF4-FFF2-40B4-BE49-F238E27FC236}">
                <a16:creationId xmlns:a16="http://schemas.microsoft.com/office/drawing/2014/main" id="{FA58A457-91A4-452E-AAF9-6AB93E52E7CC}"/>
              </a:ext>
            </a:extLst>
          </p:cNvPr>
          <p:cNvSpPr/>
          <p:nvPr/>
        </p:nvSpPr>
        <p:spPr>
          <a:xfrm>
            <a:off x="2947396" y="1820612"/>
            <a:ext cx="1196041" cy="34782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3" name="矩形: 圆角 182">
            <a:extLst>
              <a:ext uri="{FF2B5EF4-FFF2-40B4-BE49-F238E27FC236}">
                <a16:creationId xmlns:a16="http://schemas.microsoft.com/office/drawing/2014/main" id="{B86197FF-E0EC-442C-8544-A6ECC652B1EB}"/>
              </a:ext>
            </a:extLst>
          </p:cNvPr>
          <p:cNvSpPr/>
          <p:nvPr/>
        </p:nvSpPr>
        <p:spPr>
          <a:xfrm>
            <a:off x="7078318" y="1820612"/>
            <a:ext cx="1196041" cy="34782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" name="矩形 183">
            <a:extLst>
              <a:ext uri="{FF2B5EF4-FFF2-40B4-BE49-F238E27FC236}">
                <a16:creationId xmlns:a16="http://schemas.microsoft.com/office/drawing/2014/main" id="{56F1C4F0-AE96-43E3-99BD-4AB1225D0656}"/>
              </a:ext>
            </a:extLst>
          </p:cNvPr>
          <p:cNvSpPr/>
          <p:nvPr/>
        </p:nvSpPr>
        <p:spPr>
          <a:xfrm>
            <a:off x="7078318" y="4576181"/>
            <a:ext cx="1196041" cy="39121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>
                <a:solidFill>
                  <a:schemeClr val="tx1"/>
                </a:solidFill>
                <a:cs typeface="+mn-ea"/>
                <a:sym typeface="+mn-lt"/>
              </a:rPr>
              <a:t>2018</a:t>
            </a:r>
            <a:endParaRPr lang="zh-CN" altLang="en-US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85" name="直接连接符 184">
            <a:extLst>
              <a:ext uri="{FF2B5EF4-FFF2-40B4-BE49-F238E27FC236}">
                <a16:creationId xmlns:a16="http://schemas.microsoft.com/office/drawing/2014/main" id="{1D0EAF2A-F2B2-4634-8162-FB3D1274F3C6}"/>
              </a:ext>
            </a:extLst>
          </p:cNvPr>
          <p:cNvCxnSpPr/>
          <p:nvPr/>
        </p:nvCxnSpPr>
        <p:spPr>
          <a:xfrm>
            <a:off x="9741802" y="3171402"/>
            <a:ext cx="0" cy="130866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文本框 185">
            <a:extLst>
              <a:ext uri="{FF2B5EF4-FFF2-40B4-BE49-F238E27FC236}">
                <a16:creationId xmlns:a16="http://schemas.microsoft.com/office/drawing/2014/main" id="{B40F5E8D-FBEB-4054-86D5-66BEF7C4392C}"/>
              </a:ext>
            </a:extLst>
          </p:cNvPr>
          <p:cNvSpPr txBox="1"/>
          <p:nvPr/>
        </p:nvSpPr>
        <p:spPr>
          <a:xfrm>
            <a:off x="8934946" y="5034265"/>
            <a:ext cx="1613711" cy="9668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>
                <a:cs typeface="+mn-ea"/>
                <a:sym typeface="+mn-lt"/>
              </a:rPr>
              <a:t>Supporting </a:t>
            </a:r>
            <a:r>
              <a:rPr lang="en-US" altLang="zh-CN" sz="1000" dirty="0">
                <a:cs typeface="+mn-ea"/>
                <a:sym typeface="+mn-lt"/>
              </a:rPr>
              <a:t>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87" name="矩形: 圆角 186">
            <a:extLst>
              <a:ext uri="{FF2B5EF4-FFF2-40B4-BE49-F238E27FC236}">
                <a16:creationId xmlns:a16="http://schemas.microsoft.com/office/drawing/2014/main" id="{33D59F38-F307-4EB2-BB77-EB1EE087657D}"/>
              </a:ext>
            </a:extLst>
          </p:cNvPr>
          <p:cNvSpPr/>
          <p:nvPr/>
        </p:nvSpPr>
        <p:spPr>
          <a:xfrm>
            <a:off x="9143781" y="2768888"/>
            <a:ext cx="1196041" cy="3478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74AB7032-9BC5-4E60-A9F9-2EF7CAE8EB4C}"/>
              </a:ext>
            </a:extLst>
          </p:cNvPr>
          <p:cNvSpPr/>
          <p:nvPr/>
        </p:nvSpPr>
        <p:spPr>
          <a:xfrm>
            <a:off x="9143781" y="4576181"/>
            <a:ext cx="1196041" cy="39121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>
                <a:solidFill>
                  <a:schemeClr val="tx1"/>
                </a:solidFill>
                <a:cs typeface="+mn-ea"/>
                <a:sym typeface="+mn-lt"/>
              </a:rPr>
              <a:t>2019</a:t>
            </a:r>
            <a:endParaRPr lang="zh-CN" altLang="en-US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9" name="任意多边形: 形状 188">
            <a:extLst>
              <a:ext uri="{FF2B5EF4-FFF2-40B4-BE49-F238E27FC236}">
                <a16:creationId xmlns:a16="http://schemas.microsoft.com/office/drawing/2014/main" id="{8B2F8D10-299A-4FFB-9384-0F22784FC2CA}"/>
              </a:ext>
            </a:extLst>
          </p:cNvPr>
          <p:cNvSpPr/>
          <p:nvPr/>
        </p:nvSpPr>
        <p:spPr>
          <a:xfrm>
            <a:off x="1312964" y="2307615"/>
            <a:ext cx="333981" cy="406585"/>
          </a:xfrm>
          <a:custGeom>
            <a:avLst/>
            <a:gdLst>
              <a:gd name="connsiteX0" fmla="*/ 283464 w 438150"/>
              <a:gd name="connsiteY0" fmla="*/ 0 h 533400"/>
              <a:gd name="connsiteX1" fmla="*/ 285750 w 438150"/>
              <a:gd name="connsiteY1" fmla="*/ 95 h 533400"/>
              <a:gd name="connsiteX2" fmla="*/ 285750 w 438150"/>
              <a:gd name="connsiteY2" fmla="*/ 123825 h 533400"/>
              <a:gd name="connsiteX3" fmla="*/ 285845 w 438150"/>
              <a:gd name="connsiteY3" fmla="*/ 125540 h 533400"/>
              <a:gd name="connsiteX4" fmla="*/ 314325 w 438150"/>
              <a:gd name="connsiteY4" fmla="*/ 152400 h 533400"/>
              <a:gd name="connsiteX5" fmla="*/ 314325 w 438150"/>
              <a:gd name="connsiteY5" fmla="*/ 152400 h 533400"/>
              <a:gd name="connsiteX6" fmla="*/ 438055 w 438150"/>
              <a:gd name="connsiteY6" fmla="*/ 152400 h 533400"/>
              <a:gd name="connsiteX7" fmla="*/ 438150 w 438150"/>
              <a:gd name="connsiteY7" fmla="*/ 154686 h 533400"/>
              <a:gd name="connsiteX8" fmla="*/ 438150 w 438150"/>
              <a:gd name="connsiteY8" fmla="*/ 504825 h 533400"/>
              <a:gd name="connsiteX9" fmla="*/ 409575 w 438150"/>
              <a:gd name="connsiteY9" fmla="*/ 533400 h 533400"/>
              <a:gd name="connsiteX10" fmla="*/ 28575 w 438150"/>
              <a:gd name="connsiteY10" fmla="*/ 533400 h 533400"/>
              <a:gd name="connsiteX11" fmla="*/ 0 w 438150"/>
              <a:gd name="connsiteY11" fmla="*/ 504825 h 533400"/>
              <a:gd name="connsiteX12" fmla="*/ 0 w 438150"/>
              <a:gd name="connsiteY12" fmla="*/ 28575 h 533400"/>
              <a:gd name="connsiteX13" fmla="*/ 28575 w 438150"/>
              <a:gd name="connsiteY13" fmla="*/ 0 h 533400"/>
              <a:gd name="connsiteX14" fmla="*/ 283464 w 438150"/>
              <a:gd name="connsiteY14" fmla="*/ 0 h 533400"/>
              <a:gd name="connsiteX15" fmla="*/ 247650 w 438150"/>
              <a:gd name="connsiteY15" fmla="*/ 200025 h 533400"/>
              <a:gd name="connsiteX16" fmla="*/ 152400 w 438150"/>
              <a:gd name="connsiteY16" fmla="*/ 200025 h 533400"/>
              <a:gd name="connsiteX17" fmla="*/ 152400 w 438150"/>
              <a:gd name="connsiteY17" fmla="*/ 409575 h 533400"/>
              <a:gd name="connsiteX18" fmla="*/ 171450 w 438150"/>
              <a:gd name="connsiteY18" fmla="*/ 409575 h 533400"/>
              <a:gd name="connsiteX19" fmla="*/ 171450 w 438150"/>
              <a:gd name="connsiteY19" fmla="*/ 314325 h 533400"/>
              <a:gd name="connsiteX20" fmla="*/ 247650 w 438150"/>
              <a:gd name="connsiteY20" fmla="*/ 314325 h 533400"/>
              <a:gd name="connsiteX21" fmla="*/ 249746 w 438150"/>
              <a:gd name="connsiteY21" fmla="*/ 314325 h 533400"/>
              <a:gd name="connsiteX22" fmla="*/ 304800 w 438150"/>
              <a:gd name="connsiteY22" fmla="*/ 257175 h 533400"/>
              <a:gd name="connsiteX23" fmla="*/ 247650 w 438150"/>
              <a:gd name="connsiteY23" fmla="*/ 200025 h 533400"/>
              <a:gd name="connsiteX24" fmla="*/ 247650 w 438150"/>
              <a:gd name="connsiteY24" fmla="*/ 200025 h 533400"/>
              <a:gd name="connsiteX25" fmla="*/ 247650 w 438150"/>
              <a:gd name="connsiteY25" fmla="*/ 219075 h 533400"/>
              <a:gd name="connsiteX26" fmla="*/ 285750 w 438150"/>
              <a:gd name="connsiteY26" fmla="*/ 257175 h 533400"/>
              <a:gd name="connsiteX27" fmla="*/ 247650 w 438150"/>
              <a:gd name="connsiteY27" fmla="*/ 295275 h 533400"/>
              <a:gd name="connsiteX28" fmla="*/ 247650 w 438150"/>
              <a:gd name="connsiteY28" fmla="*/ 295275 h 533400"/>
              <a:gd name="connsiteX29" fmla="*/ 171450 w 438150"/>
              <a:gd name="connsiteY29" fmla="*/ 295275 h 533400"/>
              <a:gd name="connsiteX30" fmla="*/ 171450 w 438150"/>
              <a:gd name="connsiteY30" fmla="*/ 219075 h 533400"/>
              <a:gd name="connsiteX31" fmla="*/ 247650 w 438150"/>
              <a:gd name="connsiteY31" fmla="*/ 219075 h 533400"/>
              <a:gd name="connsiteX32" fmla="*/ 428625 w 438150"/>
              <a:gd name="connsiteY32" fmla="*/ 133350 h 533400"/>
              <a:gd name="connsiteX33" fmla="*/ 314325 w 438150"/>
              <a:gd name="connsiteY33" fmla="*/ 133350 h 533400"/>
              <a:gd name="connsiteX34" fmla="*/ 313182 w 438150"/>
              <a:gd name="connsiteY34" fmla="*/ 133255 h 533400"/>
              <a:gd name="connsiteX35" fmla="*/ 304800 w 438150"/>
              <a:gd name="connsiteY35" fmla="*/ 123825 h 533400"/>
              <a:gd name="connsiteX36" fmla="*/ 304800 w 438150"/>
              <a:gd name="connsiteY36" fmla="*/ 123825 h 533400"/>
              <a:gd name="connsiteX37" fmla="*/ 304800 w 438150"/>
              <a:gd name="connsiteY37" fmla="*/ 9525 h 533400"/>
              <a:gd name="connsiteX38" fmla="*/ 428625 w 438150"/>
              <a:gd name="connsiteY38" fmla="*/ 13335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464" y="0"/>
                </a:moveTo>
                <a:cubicBezTo>
                  <a:pt x="284226" y="0"/>
                  <a:pt x="284988" y="0"/>
                  <a:pt x="285750" y="95"/>
                </a:cubicBezTo>
                <a:lnTo>
                  <a:pt x="285750" y="123825"/>
                </a:lnTo>
                <a:lnTo>
                  <a:pt x="285845" y="125540"/>
                </a:lnTo>
                <a:cubicBezTo>
                  <a:pt x="286703" y="140494"/>
                  <a:pt x="299085" y="152400"/>
                  <a:pt x="314325" y="152400"/>
                </a:cubicBezTo>
                <a:lnTo>
                  <a:pt x="314325" y="152400"/>
                </a:lnTo>
                <a:lnTo>
                  <a:pt x="438055" y="152400"/>
                </a:lnTo>
                <a:cubicBezTo>
                  <a:pt x="438150" y="153162"/>
                  <a:pt x="438150" y="153924"/>
                  <a:pt x="438150" y="154686"/>
                </a:cubicBezTo>
                <a:lnTo>
                  <a:pt x="438150" y="504825"/>
                </a:lnTo>
                <a:cubicBezTo>
                  <a:pt x="438150" y="520637"/>
                  <a:pt x="425387" y="533400"/>
                  <a:pt x="409575" y="533400"/>
                </a:cubicBezTo>
                <a:lnTo>
                  <a:pt x="28575" y="533400"/>
                </a:lnTo>
                <a:cubicBezTo>
                  <a:pt x="12764" y="533400"/>
                  <a:pt x="0" y="520637"/>
                  <a:pt x="0" y="504825"/>
                </a:cubicBezTo>
                <a:lnTo>
                  <a:pt x="0" y="28575"/>
                </a:lnTo>
                <a:cubicBezTo>
                  <a:pt x="0" y="12763"/>
                  <a:pt x="12764" y="0"/>
                  <a:pt x="28575" y="0"/>
                </a:cubicBezTo>
                <a:lnTo>
                  <a:pt x="283464" y="0"/>
                </a:lnTo>
                <a:close/>
                <a:moveTo>
                  <a:pt x="247650" y="200025"/>
                </a:moveTo>
                <a:lnTo>
                  <a:pt x="152400" y="200025"/>
                </a:lnTo>
                <a:lnTo>
                  <a:pt x="152400" y="409575"/>
                </a:lnTo>
                <a:lnTo>
                  <a:pt x="171450" y="409575"/>
                </a:lnTo>
                <a:lnTo>
                  <a:pt x="171450" y="314325"/>
                </a:lnTo>
                <a:lnTo>
                  <a:pt x="247650" y="314325"/>
                </a:lnTo>
                <a:lnTo>
                  <a:pt x="249746" y="314325"/>
                </a:lnTo>
                <a:cubicBezTo>
                  <a:pt x="280321" y="313182"/>
                  <a:pt x="304800" y="288036"/>
                  <a:pt x="304800" y="257175"/>
                </a:cubicBezTo>
                <a:cubicBezTo>
                  <a:pt x="304800" y="225647"/>
                  <a:pt x="279178" y="200025"/>
                  <a:pt x="247650" y="200025"/>
                </a:cubicBezTo>
                <a:lnTo>
                  <a:pt x="247650" y="200025"/>
                </a:lnTo>
                <a:close/>
                <a:moveTo>
                  <a:pt x="247650" y="219075"/>
                </a:moveTo>
                <a:cubicBezTo>
                  <a:pt x="268700" y="219075"/>
                  <a:pt x="285750" y="236125"/>
                  <a:pt x="285750" y="257175"/>
                </a:cubicBezTo>
                <a:cubicBezTo>
                  <a:pt x="285750" y="278225"/>
                  <a:pt x="268700" y="295275"/>
                  <a:pt x="247650" y="295275"/>
                </a:cubicBezTo>
                <a:lnTo>
                  <a:pt x="247650" y="295275"/>
                </a:lnTo>
                <a:lnTo>
                  <a:pt x="171450" y="295275"/>
                </a:lnTo>
                <a:lnTo>
                  <a:pt x="171450" y="219075"/>
                </a:lnTo>
                <a:lnTo>
                  <a:pt x="247650" y="219075"/>
                </a:lnTo>
                <a:close/>
                <a:moveTo>
                  <a:pt x="428625" y="133350"/>
                </a:moveTo>
                <a:lnTo>
                  <a:pt x="314325" y="133350"/>
                </a:lnTo>
                <a:lnTo>
                  <a:pt x="313182" y="133255"/>
                </a:lnTo>
                <a:cubicBezTo>
                  <a:pt x="308515" y="132779"/>
                  <a:pt x="304800" y="128683"/>
                  <a:pt x="304800" y="123825"/>
                </a:cubicBezTo>
                <a:lnTo>
                  <a:pt x="304800" y="123825"/>
                </a:lnTo>
                <a:lnTo>
                  <a:pt x="304800" y="9525"/>
                </a:lnTo>
                <a:lnTo>
                  <a:pt x="428625" y="13335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0" name="任意多边形: 形状 189">
            <a:extLst>
              <a:ext uri="{FF2B5EF4-FFF2-40B4-BE49-F238E27FC236}">
                <a16:creationId xmlns:a16="http://schemas.microsoft.com/office/drawing/2014/main" id="{5351F107-D992-42CB-97CE-898E7043D605}"/>
              </a:ext>
            </a:extLst>
          </p:cNvPr>
          <p:cNvSpPr/>
          <p:nvPr/>
        </p:nvSpPr>
        <p:spPr>
          <a:xfrm>
            <a:off x="3342124" y="1410163"/>
            <a:ext cx="406585" cy="304939"/>
          </a:xfrm>
          <a:custGeom>
            <a:avLst/>
            <a:gdLst>
              <a:gd name="connsiteX0" fmla="*/ 504825 w 533400"/>
              <a:gd name="connsiteY0" fmla="*/ 0 h 400050"/>
              <a:gd name="connsiteX1" fmla="*/ 533400 w 533400"/>
              <a:gd name="connsiteY1" fmla="*/ 28575 h 400050"/>
              <a:gd name="connsiteX2" fmla="*/ 533400 w 533400"/>
              <a:gd name="connsiteY2" fmla="*/ 371475 h 400050"/>
              <a:gd name="connsiteX3" fmla="*/ 504825 w 533400"/>
              <a:gd name="connsiteY3" fmla="*/ 400050 h 400050"/>
              <a:gd name="connsiteX4" fmla="*/ 28575 w 533400"/>
              <a:gd name="connsiteY4" fmla="*/ 400050 h 400050"/>
              <a:gd name="connsiteX5" fmla="*/ 0 w 533400"/>
              <a:gd name="connsiteY5" fmla="*/ 371475 h 400050"/>
              <a:gd name="connsiteX6" fmla="*/ 0 w 533400"/>
              <a:gd name="connsiteY6" fmla="*/ 28575 h 400050"/>
              <a:gd name="connsiteX7" fmla="*/ 28575 w 533400"/>
              <a:gd name="connsiteY7" fmla="*/ 0 h 400050"/>
              <a:gd name="connsiteX8" fmla="*/ 504825 w 533400"/>
              <a:gd name="connsiteY8" fmla="*/ 0 h 400050"/>
              <a:gd name="connsiteX9" fmla="*/ 390811 w 533400"/>
              <a:gd name="connsiteY9" fmla="*/ 198025 h 400050"/>
              <a:gd name="connsiteX10" fmla="*/ 350806 w 533400"/>
              <a:gd name="connsiteY10" fmla="*/ 203549 h 400050"/>
              <a:gd name="connsiteX11" fmla="*/ 350806 w 533400"/>
              <a:gd name="connsiteY11" fmla="*/ 203549 h 400050"/>
              <a:gd name="connsiteX12" fmla="*/ 266510 w 533400"/>
              <a:gd name="connsiteY12" fmla="*/ 314992 h 400050"/>
              <a:gd name="connsiteX13" fmla="*/ 264033 w 533400"/>
              <a:gd name="connsiteY13" fmla="*/ 317849 h 400050"/>
              <a:gd name="connsiteX14" fmla="*/ 223647 w 533400"/>
              <a:gd name="connsiteY14" fmla="*/ 318135 h 400050"/>
              <a:gd name="connsiteX15" fmla="*/ 223647 w 533400"/>
              <a:gd name="connsiteY15" fmla="*/ 318135 h 400050"/>
              <a:gd name="connsiteX16" fmla="*/ 161544 w 533400"/>
              <a:gd name="connsiteY16" fmla="*/ 256794 h 400050"/>
              <a:gd name="connsiteX17" fmla="*/ 159639 w 533400"/>
              <a:gd name="connsiteY17" fmla="*/ 255079 h 400050"/>
              <a:gd name="connsiteX18" fmla="*/ 119444 w 533400"/>
              <a:gd name="connsiteY18" fmla="*/ 258985 h 400050"/>
              <a:gd name="connsiteX19" fmla="*/ 119444 w 533400"/>
              <a:gd name="connsiteY19" fmla="*/ 258985 h 400050"/>
              <a:gd name="connsiteX20" fmla="*/ 31909 w 533400"/>
              <a:gd name="connsiteY20" fmla="*/ 365474 h 400050"/>
              <a:gd name="connsiteX21" fmla="*/ 29718 w 533400"/>
              <a:gd name="connsiteY21" fmla="*/ 371475 h 400050"/>
              <a:gd name="connsiteX22" fmla="*/ 39243 w 533400"/>
              <a:gd name="connsiteY22" fmla="*/ 381000 h 400050"/>
              <a:gd name="connsiteX23" fmla="*/ 39243 w 533400"/>
              <a:gd name="connsiteY23" fmla="*/ 381000 h 400050"/>
              <a:gd name="connsiteX24" fmla="*/ 496634 w 533400"/>
              <a:gd name="connsiteY24" fmla="*/ 381000 h 400050"/>
              <a:gd name="connsiteX25" fmla="*/ 501872 w 533400"/>
              <a:gd name="connsiteY25" fmla="*/ 379381 h 400050"/>
              <a:gd name="connsiteX26" fmla="*/ 504539 w 533400"/>
              <a:gd name="connsiteY26" fmla="*/ 366141 h 400050"/>
              <a:gd name="connsiteX27" fmla="*/ 504539 w 533400"/>
              <a:gd name="connsiteY27" fmla="*/ 366141 h 400050"/>
              <a:gd name="connsiteX28" fmla="*/ 397383 w 533400"/>
              <a:gd name="connsiteY28" fmla="*/ 204883 h 400050"/>
              <a:gd name="connsiteX29" fmla="*/ 390811 w 533400"/>
              <a:gd name="connsiteY29" fmla="*/ 198025 h 400050"/>
              <a:gd name="connsiteX30" fmla="*/ 95250 w 533400"/>
              <a:gd name="connsiteY30" fmla="*/ 57150 h 400050"/>
              <a:gd name="connsiteX31" fmla="*/ 57150 w 533400"/>
              <a:gd name="connsiteY31" fmla="*/ 95250 h 400050"/>
              <a:gd name="connsiteX32" fmla="*/ 95250 w 533400"/>
              <a:gd name="connsiteY32" fmla="*/ 133350 h 400050"/>
              <a:gd name="connsiteX33" fmla="*/ 133350 w 533400"/>
              <a:gd name="connsiteY33" fmla="*/ 95250 h 400050"/>
              <a:gd name="connsiteX34" fmla="*/ 95250 w 533400"/>
              <a:gd name="connsiteY34" fmla="*/ 571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4825" y="0"/>
                </a:moveTo>
                <a:cubicBezTo>
                  <a:pt x="520637" y="0"/>
                  <a:pt x="533400" y="12764"/>
                  <a:pt x="533400" y="28575"/>
                </a:cubicBezTo>
                <a:lnTo>
                  <a:pt x="533400" y="371475"/>
                </a:lnTo>
                <a:cubicBezTo>
                  <a:pt x="533400" y="387287"/>
                  <a:pt x="520637" y="400050"/>
                  <a:pt x="504825" y="400050"/>
                </a:cubicBezTo>
                <a:lnTo>
                  <a:pt x="28575" y="400050"/>
                </a:lnTo>
                <a:cubicBezTo>
                  <a:pt x="12763" y="400050"/>
                  <a:pt x="0" y="387287"/>
                  <a:pt x="0" y="371475"/>
                </a:cubicBezTo>
                <a:lnTo>
                  <a:pt x="0" y="28575"/>
                </a:lnTo>
                <a:cubicBezTo>
                  <a:pt x="0" y="12764"/>
                  <a:pt x="12763" y="0"/>
                  <a:pt x="28575" y="0"/>
                </a:cubicBezTo>
                <a:lnTo>
                  <a:pt x="504825" y="0"/>
                </a:lnTo>
                <a:close/>
                <a:moveTo>
                  <a:pt x="390811" y="198025"/>
                </a:moveTo>
                <a:cubicBezTo>
                  <a:pt x="378238" y="188500"/>
                  <a:pt x="360331" y="190976"/>
                  <a:pt x="350806" y="203549"/>
                </a:cubicBezTo>
                <a:lnTo>
                  <a:pt x="350806" y="203549"/>
                </a:lnTo>
                <a:lnTo>
                  <a:pt x="266510" y="314992"/>
                </a:lnTo>
                <a:cubicBezTo>
                  <a:pt x="265747" y="316040"/>
                  <a:pt x="264890" y="316897"/>
                  <a:pt x="264033" y="317849"/>
                </a:cubicBezTo>
                <a:cubicBezTo>
                  <a:pt x="252984" y="329089"/>
                  <a:pt x="234887" y="329184"/>
                  <a:pt x="223647" y="318135"/>
                </a:cubicBezTo>
                <a:lnTo>
                  <a:pt x="223647" y="318135"/>
                </a:lnTo>
                <a:lnTo>
                  <a:pt x="161544" y="256794"/>
                </a:lnTo>
                <a:cubicBezTo>
                  <a:pt x="160877" y="256223"/>
                  <a:pt x="160306" y="255556"/>
                  <a:pt x="159639" y="255079"/>
                </a:cubicBezTo>
                <a:cubicBezTo>
                  <a:pt x="147447" y="245078"/>
                  <a:pt x="129445" y="246793"/>
                  <a:pt x="119444" y="258985"/>
                </a:cubicBezTo>
                <a:lnTo>
                  <a:pt x="119444" y="258985"/>
                </a:lnTo>
                <a:lnTo>
                  <a:pt x="31909" y="365474"/>
                </a:lnTo>
                <a:cubicBezTo>
                  <a:pt x="30480" y="367189"/>
                  <a:pt x="29718" y="369284"/>
                  <a:pt x="29718" y="371475"/>
                </a:cubicBezTo>
                <a:cubicBezTo>
                  <a:pt x="29718" y="376714"/>
                  <a:pt x="34004" y="381000"/>
                  <a:pt x="39243" y="381000"/>
                </a:cubicBezTo>
                <a:lnTo>
                  <a:pt x="39243" y="381000"/>
                </a:lnTo>
                <a:lnTo>
                  <a:pt x="496634" y="381000"/>
                </a:lnTo>
                <a:cubicBezTo>
                  <a:pt x="498538" y="381000"/>
                  <a:pt x="500348" y="380429"/>
                  <a:pt x="501872" y="379381"/>
                </a:cubicBezTo>
                <a:cubicBezTo>
                  <a:pt x="506254" y="376428"/>
                  <a:pt x="507397" y="370523"/>
                  <a:pt x="504539" y="366141"/>
                </a:cubicBezTo>
                <a:lnTo>
                  <a:pt x="504539" y="366141"/>
                </a:lnTo>
                <a:lnTo>
                  <a:pt x="397383" y="204883"/>
                </a:lnTo>
                <a:cubicBezTo>
                  <a:pt x="395573" y="202311"/>
                  <a:pt x="393382" y="199930"/>
                  <a:pt x="390811" y="198025"/>
                </a:cubicBezTo>
                <a:close/>
                <a:moveTo>
                  <a:pt x="95250" y="57150"/>
                </a:moveTo>
                <a:cubicBezTo>
                  <a:pt x="74200" y="57150"/>
                  <a:pt x="57150" y="74200"/>
                  <a:pt x="57150" y="95250"/>
                </a:cubicBezTo>
                <a:cubicBezTo>
                  <a:pt x="57150" y="116300"/>
                  <a:pt x="74200" y="133350"/>
                  <a:pt x="95250" y="133350"/>
                </a:cubicBezTo>
                <a:cubicBezTo>
                  <a:pt x="116300" y="133350"/>
                  <a:pt x="133350" y="116300"/>
                  <a:pt x="133350" y="95250"/>
                </a:cubicBezTo>
                <a:cubicBezTo>
                  <a:pt x="133350" y="74200"/>
                  <a:pt x="116300" y="57150"/>
                  <a:pt x="95250" y="571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1" name="任意多边形: 形状 190">
            <a:extLst>
              <a:ext uri="{FF2B5EF4-FFF2-40B4-BE49-F238E27FC236}">
                <a16:creationId xmlns:a16="http://schemas.microsoft.com/office/drawing/2014/main" id="{3417C159-5017-42A8-84FA-86409E4AD7C5}"/>
              </a:ext>
            </a:extLst>
          </p:cNvPr>
          <p:cNvSpPr/>
          <p:nvPr/>
        </p:nvSpPr>
        <p:spPr>
          <a:xfrm>
            <a:off x="5407584" y="2311245"/>
            <a:ext cx="406585" cy="399325"/>
          </a:xfrm>
          <a:custGeom>
            <a:avLst/>
            <a:gdLst>
              <a:gd name="connsiteX0" fmla="*/ 342900 w 533400"/>
              <a:gd name="connsiteY0" fmla="*/ 276225 h 523875"/>
              <a:gd name="connsiteX1" fmla="*/ 371475 w 533400"/>
              <a:gd name="connsiteY1" fmla="*/ 304800 h 523875"/>
              <a:gd name="connsiteX2" fmla="*/ 371475 w 533400"/>
              <a:gd name="connsiteY2" fmla="*/ 495300 h 523875"/>
              <a:gd name="connsiteX3" fmla="*/ 342900 w 533400"/>
              <a:gd name="connsiteY3" fmla="*/ 523875 h 523875"/>
              <a:gd name="connsiteX4" fmla="*/ 190500 w 533400"/>
              <a:gd name="connsiteY4" fmla="*/ 523875 h 523875"/>
              <a:gd name="connsiteX5" fmla="*/ 161925 w 533400"/>
              <a:gd name="connsiteY5" fmla="*/ 495300 h 523875"/>
              <a:gd name="connsiteX6" fmla="*/ 161925 w 533400"/>
              <a:gd name="connsiteY6" fmla="*/ 304800 h 523875"/>
              <a:gd name="connsiteX7" fmla="*/ 190500 w 533400"/>
              <a:gd name="connsiteY7" fmla="*/ 276225 h 523875"/>
              <a:gd name="connsiteX8" fmla="*/ 342900 w 533400"/>
              <a:gd name="connsiteY8" fmla="*/ 276225 h 523875"/>
              <a:gd name="connsiteX9" fmla="*/ 142875 w 533400"/>
              <a:gd name="connsiteY9" fmla="*/ 114300 h 523875"/>
              <a:gd name="connsiteX10" fmla="*/ 179070 w 533400"/>
              <a:gd name="connsiteY10" fmla="*/ 152400 h 523875"/>
              <a:gd name="connsiteX11" fmla="*/ 180975 w 533400"/>
              <a:gd name="connsiteY11" fmla="*/ 152400 h 523875"/>
              <a:gd name="connsiteX12" fmla="*/ 352425 w 533400"/>
              <a:gd name="connsiteY12" fmla="*/ 152400 h 523875"/>
              <a:gd name="connsiteX13" fmla="*/ 390525 w 533400"/>
              <a:gd name="connsiteY13" fmla="*/ 116205 h 523875"/>
              <a:gd name="connsiteX14" fmla="*/ 390525 w 533400"/>
              <a:gd name="connsiteY14" fmla="*/ 114300 h 523875"/>
              <a:gd name="connsiteX15" fmla="*/ 504825 w 533400"/>
              <a:gd name="connsiteY15" fmla="*/ 114300 h 523875"/>
              <a:gd name="connsiteX16" fmla="*/ 533400 w 533400"/>
              <a:gd name="connsiteY16" fmla="*/ 142875 h 523875"/>
              <a:gd name="connsiteX17" fmla="*/ 533400 w 533400"/>
              <a:gd name="connsiteY17" fmla="*/ 381000 h 523875"/>
              <a:gd name="connsiteX18" fmla="*/ 504825 w 533400"/>
              <a:gd name="connsiteY18" fmla="*/ 409575 h 523875"/>
              <a:gd name="connsiteX19" fmla="*/ 390525 w 533400"/>
              <a:gd name="connsiteY19" fmla="*/ 409575 h 523875"/>
              <a:gd name="connsiteX20" fmla="*/ 390525 w 533400"/>
              <a:gd name="connsiteY20" fmla="*/ 295275 h 523875"/>
              <a:gd name="connsiteX21" fmla="*/ 354330 w 533400"/>
              <a:gd name="connsiteY21" fmla="*/ 257175 h 523875"/>
              <a:gd name="connsiteX22" fmla="*/ 352425 w 533400"/>
              <a:gd name="connsiteY22" fmla="*/ 257175 h 523875"/>
              <a:gd name="connsiteX23" fmla="*/ 180975 w 533400"/>
              <a:gd name="connsiteY23" fmla="*/ 257175 h 523875"/>
              <a:gd name="connsiteX24" fmla="*/ 142875 w 533400"/>
              <a:gd name="connsiteY24" fmla="*/ 293370 h 523875"/>
              <a:gd name="connsiteX25" fmla="*/ 142875 w 533400"/>
              <a:gd name="connsiteY25" fmla="*/ 295275 h 523875"/>
              <a:gd name="connsiteX26" fmla="*/ 142875 w 533400"/>
              <a:gd name="connsiteY26" fmla="*/ 409575 h 523875"/>
              <a:gd name="connsiteX27" fmla="*/ 28575 w 533400"/>
              <a:gd name="connsiteY27" fmla="*/ 409575 h 523875"/>
              <a:gd name="connsiteX28" fmla="*/ 0 w 533400"/>
              <a:gd name="connsiteY28" fmla="*/ 381000 h 523875"/>
              <a:gd name="connsiteX29" fmla="*/ 0 w 533400"/>
              <a:gd name="connsiteY29" fmla="*/ 200787 h 523875"/>
              <a:gd name="connsiteX30" fmla="*/ 10287 w 533400"/>
              <a:gd name="connsiteY30" fmla="*/ 174784 h 523875"/>
              <a:gd name="connsiteX31" fmla="*/ 55436 w 533400"/>
              <a:gd name="connsiteY31" fmla="*/ 126397 h 523875"/>
              <a:gd name="connsiteX32" fmla="*/ 83248 w 533400"/>
              <a:gd name="connsiteY32" fmla="*/ 114300 h 523875"/>
              <a:gd name="connsiteX33" fmla="*/ 142875 w 533400"/>
              <a:gd name="connsiteY33" fmla="*/ 114300 h 523875"/>
              <a:gd name="connsiteX34" fmla="*/ 461963 w 533400"/>
              <a:gd name="connsiteY34" fmla="*/ 171450 h 523875"/>
              <a:gd name="connsiteX35" fmla="*/ 447675 w 533400"/>
              <a:gd name="connsiteY35" fmla="*/ 185738 h 523875"/>
              <a:gd name="connsiteX36" fmla="*/ 461963 w 533400"/>
              <a:gd name="connsiteY36" fmla="*/ 200025 h 523875"/>
              <a:gd name="connsiteX37" fmla="*/ 476250 w 533400"/>
              <a:gd name="connsiteY37" fmla="*/ 185738 h 523875"/>
              <a:gd name="connsiteX38" fmla="*/ 461963 w 533400"/>
              <a:gd name="connsiteY38" fmla="*/ 171450 h 523875"/>
              <a:gd name="connsiteX39" fmla="*/ 342900 w 533400"/>
              <a:gd name="connsiteY39" fmla="*/ 0 h 523875"/>
              <a:gd name="connsiteX40" fmla="*/ 371475 w 533400"/>
              <a:gd name="connsiteY40" fmla="*/ 28575 h 523875"/>
              <a:gd name="connsiteX41" fmla="*/ 371475 w 533400"/>
              <a:gd name="connsiteY41" fmla="*/ 104775 h 523875"/>
              <a:gd name="connsiteX42" fmla="*/ 342900 w 533400"/>
              <a:gd name="connsiteY42" fmla="*/ 133350 h 523875"/>
              <a:gd name="connsiteX43" fmla="*/ 190500 w 533400"/>
              <a:gd name="connsiteY43" fmla="*/ 133350 h 523875"/>
              <a:gd name="connsiteX44" fmla="*/ 161925 w 533400"/>
              <a:gd name="connsiteY44" fmla="*/ 104775 h 523875"/>
              <a:gd name="connsiteX45" fmla="*/ 161925 w 533400"/>
              <a:gd name="connsiteY45" fmla="*/ 28575 h 523875"/>
              <a:gd name="connsiteX46" fmla="*/ 190500 w 533400"/>
              <a:gd name="connsiteY46" fmla="*/ 0 h 523875"/>
              <a:gd name="connsiteX47" fmla="*/ 342900 w 533400"/>
              <a:gd name="connsiteY47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33400" h="523875">
                <a:moveTo>
                  <a:pt x="342900" y="276225"/>
                </a:moveTo>
                <a:cubicBezTo>
                  <a:pt x="358711" y="276225"/>
                  <a:pt x="371475" y="288989"/>
                  <a:pt x="371475" y="304800"/>
                </a:cubicBezTo>
                <a:lnTo>
                  <a:pt x="371475" y="495300"/>
                </a:lnTo>
                <a:cubicBezTo>
                  <a:pt x="371475" y="511112"/>
                  <a:pt x="358711" y="523875"/>
                  <a:pt x="342900" y="523875"/>
                </a:cubicBezTo>
                <a:lnTo>
                  <a:pt x="190500" y="523875"/>
                </a:lnTo>
                <a:cubicBezTo>
                  <a:pt x="174689" y="523875"/>
                  <a:pt x="161925" y="511112"/>
                  <a:pt x="161925" y="495300"/>
                </a:cubicBezTo>
                <a:lnTo>
                  <a:pt x="161925" y="304800"/>
                </a:lnTo>
                <a:cubicBezTo>
                  <a:pt x="161925" y="288989"/>
                  <a:pt x="174689" y="276225"/>
                  <a:pt x="190500" y="276225"/>
                </a:cubicBezTo>
                <a:lnTo>
                  <a:pt x="342900" y="276225"/>
                </a:lnTo>
                <a:close/>
                <a:moveTo>
                  <a:pt x="142875" y="114300"/>
                </a:moveTo>
                <a:cubicBezTo>
                  <a:pt x="142875" y="134684"/>
                  <a:pt x="158877" y="151352"/>
                  <a:pt x="179070" y="152400"/>
                </a:cubicBezTo>
                <a:lnTo>
                  <a:pt x="180975" y="152400"/>
                </a:lnTo>
                <a:lnTo>
                  <a:pt x="352425" y="152400"/>
                </a:lnTo>
                <a:cubicBezTo>
                  <a:pt x="372809" y="152400"/>
                  <a:pt x="389477" y="136398"/>
                  <a:pt x="390525" y="116205"/>
                </a:cubicBezTo>
                <a:lnTo>
                  <a:pt x="390525" y="114300"/>
                </a:lnTo>
                <a:lnTo>
                  <a:pt x="504825" y="114300"/>
                </a:lnTo>
                <a:cubicBezTo>
                  <a:pt x="520636" y="114300"/>
                  <a:pt x="533400" y="127064"/>
                  <a:pt x="533400" y="142875"/>
                </a:cubicBezTo>
                <a:lnTo>
                  <a:pt x="533400" y="381000"/>
                </a:lnTo>
                <a:cubicBezTo>
                  <a:pt x="533400" y="396812"/>
                  <a:pt x="520636" y="409575"/>
                  <a:pt x="504825" y="409575"/>
                </a:cubicBezTo>
                <a:lnTo>
                  <a:pt x="390525" y="409575"/>
                </a:lnTo>
                <a:lnTo>
                  <a:pt x="390525" y="295275"/>
                </a:lnTo>
                <a:cubicBezTo>
                  <a:pt x="390525" y="274892"/>
                  <a:pt x="374523" y="258223"/>
                  <a:pt x="354330" y="257175"/>
                </a:cubicBezTo>
                <a:lnTo>
                  <a:pt x="352425" y="257175"/>
                </a:lnTo>
                <a:lnTo>
                  <a:pt x="180975" y="257175"/>
                </a:lnTo>
                <a:cubicBezTo>
                  <a:pt x="160591" y="257175"/>
                  <a:pt x="143923" y="273177"/>
                  <a:pt x="142875" y="293370"/>
                </a:cubicBezTo>
                <a:lnTo>
                  <a:pt x="142875" y="295275"/>
                </a:lnTo>
                <a:lnTo>
                  <a:pt x="142875" y="409575"/>
                </a:lnTo>
                <a:lnTo>
                  <a:pt x="28575" y="409575"/>
                </a:lnTo>
                <a:cubicBezTo>
                  <a:pt x="12763" y="409575"/>
                  <a:pt x="0" y="396812"/>
                  <a:pt x="0" y="381000"/>
                </a:cubicBezTo>
                <a:lnTo>
                  <a:pt x="0" y="200787"/>
                </a:lnTo>
                <a:cubicBezTo>
                  <a:pt x="0" y="191167"/>
                  <a:pt x="3620" y="181832"/>
                  <a:pt x="10287" y="174784"/>
                </a:cubicBezTo>
                <a:lnTo>
                  <a:pt x="55436" y="126397"/>
                </a:lnTo>
                <a:cubicBezTo>
                  <a:pt x="62675" y="118682"/>
                  <a:pt x="72771" y="114300"/>
                  <a:pt x="83248" y="114300"/>
                </a:cubicBezTo>
                <a:lnTo>
                  <a:pt x="142875" y="114300"/>
                </a:lnTo>
                <a:close/>
                <a:moveTo>
                  <a:pt x="461963" y="171450"/>
                </a:moveTo>
                <a:cubicBezTo>
                  <a:pt x="454057" y="171450"/>
                  <a:pt x="447675" y="177832"/>
                  <a:pt x="447675" y="185738"/>
                </a:cubicBezTo>
                <a:cubicBezTo>
                  <a:pt x="447675" y="193643"/>
                  <a:pt x="454057" y="200025"/>
                  <a:pt x="461963" y="200025"/>
                </a:cubicBezTo>
                <a:cubicBezTo>
                  <a:pt x="469868" y="200025"/>
                  <a:pt x="476250" y="193643"/>
                  <a:pt x="476250" y="185738"/>
                </a:cubicBezTo>
                <a:cubicBezTo>
                  <a:pt x="476250" y="177832"/>
                  <a:pt x="469868" y="171450"/>
                  <a:pt x="461963" y="171450"/>
                </a:cubicBezTo>
                <a:close/>
                <a:moveTo>
                  <a:pt x="342900" y="0"/>
                </a:moveTo>
                <a:cubicBezTo>
                  <a:pt x="358711" y="0"/>
                  <a:pt x="371475" y="12763"/>
                  <a:pt x="371475" y="28575"/>
                </a:cubicBezTo>
                <a:lnTo>
                  <a:pt x="371475" y="104775"/>
                </a:lnTo>
                <a:cubicBezTo>
                  <a:pt x="371475" y="120587"/>
                  <a:pt x="358711" y="133350"/>
                  <a:pt x="342900" y="133350"/>
                </a:cubicBezTo>
                <a:lnTo>
                  <a:pt x="190500" y="133350"/>
                </a:lnTo>
                <a:cubicBezTo>
                  <a:pt x="174689" y="133350"/>
                  <a:pt x="161925" y="120587"/>
                  <a:pt x="161925" y="104775"/>
                </a:cubicBezTo>
                <a:lnTo>
                  <a:pt x="161925" y="28575"/>
                </a:lnTo>
                <a:cubicBezTo>
                  <a:pt x="161925" y="12763"/>
                  <a:pt x="174689" y="0"/>
                  <a:pt x="190500" y="0"/>
                </a:cubicBezTo>
                <a:lnTo>
                  <a:pt x="34290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2" name="任意多边形: 形状 191">
            <a:extLst>
              <a:ext uri="{FF2B5EF4-FFF2-40B4-BE49-F238E27FC236}">
                <a16:creationId xmlns:a16="http://schemas.microsoft.com/office/drawing/2014/main" id="{AEE4E26D-42EB-41D3-A93A-02899526D59E}"/>
              </a:ext>
            </a:extLst>
          </p:cNvPr>
          <p:cNvSpPr/>
          <p:nvPr/>
        </p:nvSpPr>
        <p:spPr>
          <a:xfrm>
            <a:off x="7490877" y="1359340"/>
            <a:ext cx="370920" cy="406585"/>
          </a:xfrm>
          <a:custGeom>
            <a:avLst/>
            <a:gdLst>
              <a:gd name="connsiteX0" fmla="*/ 247650 w 495300"/>
              <a:gd name="connsiteY0" fmla="*/ 0 h 542925"/>
              <a:gd name="connsiteX1" fmla="*/ 495300 w 495300"/>
              <a:gd name="connsiteY1" fmla="*/ 247650 h 542925"/>
              <a:gd name="connsiteX2" fmla="*/ 322707 w 495300"/>
              <a:gd name="connsiteY2" fmla="*/ 483775 h 542925"/>
              <a:gd name="connsiteX3" fmla="*/ 345853 w 495300"/>
              <a:gd name="connsiteY3" fmla="*/ 523875 h 542925"/>
              <a:gd name="connsiteX4" fmla="*/ 419100 w 495300"/>
              <a:gd name="connsiteY4" fmla="*/ 523875 h 542925"/>
              <a:gd name="connsiteX5" fmla="*/ 419100 w 495300"/>
              <a:gd name="connsiteY5" fmla="*/ 542925 h 542925"/>
              <a:gd name="connsiteX6" fmla="*/ 76200 w 495300"/>
              <a:gd name="connsiteY6" fmla="*/ 542925 h 542925"/>
              <a:gd name="connsiteX7" fmla="*/ 76200 w 495300"/>
              <a:gd name="connsiteY7" fmla="*/ 523875 h 542925"/>
              <a:gd name="connsiteX8" fmla="*/ 149447 w 495300"/>
              <a:gd name="connsiteY8" fmla="*/ 523875 h 542925"/>
              <a:gd name="connsiteX9" fmla="*/ 172593 w 495300"/>
              <a:gd name="connsiteY9" fmla="*/ 483775 h 542925"/>
              <a:gd name="connsiteX10" fmla="*/ 0 w 495300"/>
              <a:gd name="connsiteY10" fmla="*/ 247650 h 542925"/>
              <a:gd name="connsiteX11" fmla="*/ 247650 w 495300"/>
              <a:gd name="connsiteY11" fmla="*/ 0 h 542925"/>
              <a:gd name="connsiteX12" fmla="*/ 191643 w 495300"/>
              <a:gd name="connsiteY12" fmla="*/ 488918 h 542925"/>
              <a:gd name="connsiteX13" fmla="*/ 171450 w 495300"/>
              <a:gd name="connsiteY13" fmla="*/ 523875 h 542925"/>
              <a:gd name="connsiteX14" fmla="*/ 323850 w 495300"/>
              <a:gd name="connsiteY14" fmla="*/ 523875 h 542925"/>
              <a:gd name="connsiteX15" fmla="*/ 303657 w 495300"/>
              <a:gd name="connsiteY15" fmla="*/ 488918 h 542925"/>
              <a:gd name="connsiteX16" fmla="*/ 247650 w 495300"/>
              <a:gd name="connsiteY16" fmla="*/ 495300 h 542925"/>
              <a:gd name="connsiteX17" fmla="*/ 191643 w 495300"/>
              <a:gd name="connsiteY17" fmla="*/ 488918 h 542925"/>
              <a:gd name="connsiteX18" fmla="*/ 247650 w 495300"/>
              <a:gd name="connsiteY18" fmla="*/ 142875 h 542925"/>
              <a:gd name="connsiteX19" fmla="*/ 142875 w 495300"/>
              <a:gd name="connsiteY19" fmla="*/ 247650 h 542925"/>
              <a:gd name="connsiteX20" fmla="*/ 247650 w 495300"/>
              <a:gd name="connsiteY20" fmla="*/ 352425 h 542925"/>
              <a:gd name="connsiteX21" fmla="*/ 352425 w 495300"/>
              <a:gd name="connsiteY21" fmla="*/ 247650 h 542925"/>
              <a:gd name="connsiteX22" fmla="*/ 247650 w 495300"/>
              <a:gd name="connsiteY22" fmla="*/ 142875 h 542925"/>
              <a:gd name="connsiteX23" fmla="*/ 366713 w 495300"/>
              <a:gd name="connsiteY23" fmla="*/ 114300 h 542925"/>
              <a:gd name="connsiteX24" fmla="*/ 352425 w 495300"/>
              <a:gd name="connsiteY24" fmla="*/ 128588 h 542925"/>
              <a:gd name="connsiteX25" fmla="*/ 366713 w 495300"/>
              <a:gd name="connsiteY25" fmla="*/ 142875 h 542925"/>
              <a:gd name="connsiteX26" fmla="*/ 381000 w 495300"/>
              <a:gd name="connsiteY26" fmla="*/ 128588 h 542925"/>
              <a:gd name="connsiteX27" fmla="*/ 366713 w 495300"/>
              <a:gd name="connsiteY27" fmla="*/ 11430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7650" y="0"/>
                </a:moveTo>
                <a:cubicBezTo>
                  <a:pt x="384429" y="0"/>
                  <a:pt x="495300" y="110871"/>
                  <a:pt x="495300" y="247650"/>
                </a:cubicBezTo>
                <a:cubicBezTo>
                  <a:pt x="495300" y="358235"/>
                  <a:pt x="422815" y="451961"/>
                  <a:pt x="322707" y="483775"/>
                </a:cubicBezTo>
                <a:lnTo>
                  <a:pt x="345853" y="523875"/>
                </a:lnTo>
                <a:lnTo>
                  <a:pt x="419100" y="523875"/>
                </a:lnTo>
                <a:lnTo>
                  <a:pt x="419100" y="542925"/>
                </a:lnTo>
                <a:lnTo>
                  <a:pt x="76200" y="542925"/>
                </a:lnTo>
                <a:lnTo>
                  <a:pt x="76200" y="523875"/>
                </a:lnTo>
                <a:lnTo>
                  <a:pt x="149447" y="523875"/>
                </a:lnTo>
                <a:lnTo>
                  <a:pt x="172593" y="483775"/>
                </a:lnTo>
                <a:cubicBezTo>
                  <a:pt x="72485" y="451961"/>
                  <a:pt x="0" y="358235"/>
                  <a:pt x="0" y="247650"/>
                </a:cubicBezTo>
                <a:cubicBezTo>
                  <a:pt x="0" y="110871"/>
                  <a:pt x="110871" y="0"/>
                  <a:pt x="247650" y="0"/>
                </a:cubicBezTo>
                <a:close/>
                <a:moveTo>
                  <a:pt x="191643" y="488918"/>
                </a:moveTo>
                <a:lnTo>
                  <a:pt x="171450" y="523875"/>
                </a:lnTo>
                <a:lnTo>
                  <a:pt x="323850" y="523875"/>
                </a:lnTo>
                <a:lnTo>
                  <a:pt x="303657" y="488918"/>
                </a:lnTo>
                <a:cubicBezTo>
                  <a:pt x="285655" y="493109"/>
                  <a:pt x="266891" y="495300"/>
                  <a:pt x="247650" y="495300"/>
                </a:cubicBezTo>
                <a:cubicBezTo>
                  <a:pt x="228409" y="495300"/>
                  <a:pt x="209645" y="493109"/>
                  <a:pt x="191643" y="488918"/>
                </a:cubicBezTo>
                <a:close/>
                <a:moveTo>
                  <a:pt x="247650" y="142875"/>
                </a:moveTo>
                <a:cubicBezTo>
                  <a:pt x="189738" y="142875"/>
                  <a:pt x="142875" y="189738"/>
                  <a:pt x="142875" y="247650"/>
                </a:cubicBezTo>
                <a:cubicBezTo>
                  <a:pt x="142875" y="305562"/>
                  <a:pt x="189738" y="352425"/>
                  <a:pt x="247650" y="352425"/>
                </a:cubicBezTo>
                <a:cubicBezTo>
                  <a:pt x="305562" y="352425"/>
                  <a:pt x="352425" y="305562"/>
                  <a:pt x="352425" y="247650"/>
                </a:cubicBezTo>
                <a:cubicBezTo>
                  <a:pt x="352425" y="189738"/>
                  <a:pt x="305562" y="142875"/>
                  <a:pt x="247650" y="142875"/>
                </a:cubicBezTo>
                <a:close/>
                <a:moveTo>
                  <a:pt x="366713" y="114300"/>
                </a:moveTo>
                <a:cubicBezTo>
                  <a:pt x="358807" y="114300"/>
                  <a:pt x="352425" y="120682"/>
                  <a:pt x="352425" y="128588"/>
                </a:cubicBezTo>
                <a:cubicBezTo>
                  <a:pt x="352425" y="136493"/>
                  <a:pt x="358807" y="142875"/>
                  <a:pt x="366713" y="142875"/>
                </a:cubicBezTo>
                <a:cubicBezTo>
                  <a:pt x="374618" y="142875"/>
                  <a:pt x="381000" y="136493"/>
                  <a:pt x="381000" y="128588"/>
                </a:cubicBezTo>
                <a:cubicBezTo>
                  <a:pt x="381000" y="120682"/>
                  <a:pt x="374618" y="114300"/>
                  <a:pt x="366713" y="1143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3" name="任意多边形: 形状 192">
            <a:extLst>
              <a:ext uri="{FF2B5EF4-FFF2-40B4-BE49-F238E27FC236}">
                <a16:creationId xmlns:a16="http://schemas.microsoft.com/office/drawing/2014/main" id="{CF10C170-5090-4ACD-9EB1-1E99D28A63E6}"/>
              </a:ext>
            </a:extLst>
          </p:cNvPr>
          <p:cNvSpPr/>
          <p:nvPr/>
        </p:nvSpPr>
        <p:spPr>
          <a:xfrm>
            <a:off x="9549596" y="2307615"/>
            <a:ext cx="384408" cy="406585"/>
          </a:xfrm>
          <a:custGeom>
            <a:avLst/>
            <a:gdLst>
              <a:gd name="connsiteX0" fmla="*/ 371475 w 495300"/>
              <a:gd name="connsiteY0" fmla="*/ 0 h 523875"/>
              <a:gd name="connsiteX1" fmla="*/ 400050 w 495300"/>
              <a:gd name="connsiteY1" fmla="*/ 28575 h 523875"/>
              <a:gd name="connsiteX2" fmla="*/ 400050 w 495300"/>
              <a:gd name="connsiteY2" fmla="*/ 133350 h 523875"/>
              <a:gd name="connsiteX3" fmla="*/ 371475 w 495300"/>
              <a:gd name="connsiteY3" fmla="*/ 161925 h 523875"/>
              <a:gd name="connsiteX4" fmla="*/ 257175 w 495300"/>
              <a:gd name="connsiteY4" fmla="*/ 161925 h 523875"/>
              <a:gd name="connsiteX5" fmla="*/ 257175 w 495300"/>
              <a:gd name="connsiteY5" fmla="*/ 285750 h 523875"/>
              <a:gd name="connsiteX6" fmla="*/ 419100 w 495300"/>
              <a:gd name="connsiteY6" fmla="*/ 285750 h 523875"/>
              <a:gd name="connsiteX7" fmla="*/ 457200 w 495300"/>
              <a:gd name="connsiteY7" fmla="*/ 321945 h 523875"/>
              <a:gd name="connsiteX8" fmla="*/ 457200 w 495300"/>
              <a:gd name="connsiteY8" fmla="*/ 323850 h 523875"/>
              <a:gd name="connsiteX9" fmla="*/ 457200 w 495300"/>
              <a:gd name="connsiteY9" fmla="*/ 428625 h 523875"/>
              <a:gd name="connsiteX10" fmla="*/ 476250 w 495300"/>
              <a:gd name="connsiteY10" fmla="*/ 428625 h 523875"/>
              <a:gd name="connsiteX11" fmla="*/ 495300 w 495300"/>
              <a:gd name="connsiteY11" fmla="*/ 447675 h 523875"/>
              <a:gd name="connsiteX12" fmla="*/ 495300 w 495300"/>
              <a:gd name="connsiteY12" fmla="*/ 504825 h 523875"/>
              <a:gd name="connsiteX13" fmla="*/ 476250 w 495300"/>
              <a:gd name="connsiteY13" fmla="*/ 523875 h 523875"/>
              <a:gd name="connsiteX14" fmla="*/ 419100 w 495300"/>
              <a:gd name="connsiteY14" fmla="*/ 523875 h 523875"/>
              <a:gd name="connsiteX15" fmla="*/ 400050 w 495300"/>
              <a:gd name="connsiteY15" fmla="*/ 504825 h 523875"/>
              <a:gd name="connsiteX16" fmla="*/ 400050 w 495300"/>
              <a:gd name="connsiteY16" fmla="*/ 447675 h 523875"/>
              <a:gd name="connsiteX17" fmla="*/ 419100 w 495300"/>
              <a:gd name="connsiteY17" fmla="*/ 428625 h 523875"/>
              <a:gd name="connsiteX18" fmla="*/ 438150 w 495300"/>
              <a:gd name="connsiteY18" fmla="*/ 428625 h 523875"/>
              <a:gd name="connsiteX19" fmla="*/ 438150 w 495300"/>
              <a:gd name="connsiteY19" fmla="*/ 323850 h 523875"/>
              <a:gd name="connsiteX20" fmla="*/ 420529 w 495300"/>
              <a:gd name="connsiteY20" fmla="*/ 304895 h 523875"/>
              <a:gd name="connsiteX21" fmla="*/ 419100 w 495300"/>
              <a:gd name="connsiteY21" fmla="*/ 304800 h 523875"/>
              <a:gd name="connsiteX22" fmla="*/ 257175 w 495300"/>
              <a:gd name="connsiteY22" fmla="*/ 304800 h 523875"/>
              <a:gd name="connsiteX23" fmla="*/ 257175 w 495300"/>
              <a:gd name="connsiteY23" fmla="*/ 428625 h 523875"/>
              <a:gd name="connsiteX24" fmla="*/ 276225 w 495300"/>
              <a:gd name="connsiteY24" fmla="*/ 428625 h 523875"/>
              <a:gd name="connsiteX25" fmla="*/ 295275 w 495300"/>
              <a:gd name="connsiteY25" fmla="*/ 447675 h 523875"/>
              <a:gd name="connsiteX26" fmla="*/ 295275 w 495300"/>
              <a:gd name="connsiteY26" fmla="*/ 504825 h 523875"/>
              <a:gd name="connsiteX27" fmla="*/ 276225 w 495300"/>
              <a:gd name="connsiteY27" fmla="*/ 523875 h 523875"/>
              <a:gd name="connsiteX28" fmla="*/ 219075 w 495300"/>
              <a:gd name="connsiteY28" fmla="*/ 523875 h 523875"/>
              <a:gd name="connsiteX29" fmla="*/ 200025 w 495300"/>
              <a:gd name="connsiteY29" fmla="*/ 504825 h 523875"/>
              <a:gd name="connsiteX30" fmla="*/ 200025 w 495300"/>
              <a:gd name="connsiteY30" fmla="*/ 447675 h 523875"/>
              <a:gd name="connsiteX31" fmla="*/ 219075 w 495300"/>
              <a:gd name="connsiteY31" fmla="*/ 428625 h 523875"/>
              <a:gd name="connsiteX32" fmla="*/ 238125 w 495300"/>
              <a:gd name="connsiteY32" fmla="*/ 428625 h 523875"/>
              <a:gd name="connsiteX33" fmla="*/ 238125 w 495300"/>
              <a:gd name="connsiteY33" fmla="*/ 304800 h 523875"/>
              <a:gd name="connsiteX34" fmla="*/ 76200 w 495300"/>
              <a:gd name="connsiteY34" fmla="*/ 304800 h 523875"/>
              <a:gd name="connsiteX35" fmla="*/ 57245 w 495300"/>
              <a:gd name="connsiteY35" fmla="*/ 322421 h 523875"/>
              <a:gd name="connsiteX36" fmla="*/ 57150 w 495300"/>
              <a:gd name="connsiteY36" fmla="*/ 323850 h 523875"/>
              <a:gd name="connsiteX37" fmla="*/ 57150 w 495300"/>
              <a:gd name="connsiteY37" fmla="*/ 428625 h 523875"/>
              <a:gd name="connsiteX38" fmla="*/ 76200 w 495300"/>
              <a:gd name="connsiteY38" fmla="*/ 428625 h 523875"/>
              <a:gd name="connsiteX39" fmla="*/ 95250 w 495300"/>
              <a:gd name="connsiteY39" fmla="*/ 447675 h 523875"/>
              <a:gd name="connsiteX40" fmla="*/ 95250 w 495300"/>
              <a:gd name="connsiteY40" fmla="*/ 504825 h 523875"/>
              <a:gd name="connsiteX41" fmla="*/ 76200 w 495300"/>
              <a:gd name="connsiteY41" fmla="*/ 523875 h 523875"/>
              <a:gd name="connsiteX42" fmla="*/ 19050 w 495300"/>
              <a:gd name="connsiteY42" fmla="*/ 523875 h 523875"/>
              <a:gd name="connsiteX43" fmla="*/ 0 w 495300"/>
              <a:gd name="connsiteY43" fmla="*/ 504825 h 523875"/>
              <a:gd name="connsiteX44" fmla="*/ 0 w 495300"/>
              <a:gd name="connsiteY44" fmla="*/ 447675 h 523875"/>
              <a:gd name="connsiteX45" fmla="*/ 19050 w 495300"/>
              <a:gd name="connsiteY45" fmla="*/ 428625 h 523875"/>
              <a:gd name="connsiteX46" fmla="*/ 38100 w 495300"/>
              <a:gd name="connsiteY46" fmla="*/ 428625 h 523875"/>
              <a:gd name="connsiteX47" fmla="*/ 38100 w 495300"/>
              <a:gd name="connsiteY47" fmla="*/ 323850 h 523875"/>
              <a:gd name="connsiteX48" fmla="*/ 74295 w 495300"/>
              <a:gd name="connsiteY48" fmla="*/ 285750 h 523875"/>
              <a:gd name="connsiteX49" fmla="*/ 76200 w 495300"/>
              <a:gd name="connsiteY49" fmla="*/ 285750 h 523875"/>
              <a:gd name="connsiteX50" fmla="*/ 238125 w 495300"/>
              <a:gd name="connsiteY50" fmla="*/ 285750 h 523875"/>
              <a:gd name="connsiteX51" fmla="*/ 238125 w 495300"/>
              <a:gd name="connsiteY51" fmla="*/ 161925 h 523875"/>
              <a:gd name="connsiteX52" fmla="*/ 123825 w 495300"/>
              <a:gd name="connsiteY52" fmla="*/ 161925 h 523875"/>
              <a:gd name="connsiteX53" fmla="*/ 95250 w 495300"/>
              <a:gd name="connsiteY53" fmla="*/ 133350 h 523875"/>
              <a:gd name="connsiteX54" fmla="*/ 95250 w 495300"/>
              <a:gd name="connsiteY54" fmla="*/ 28575 h 523875"/>
              <a:gd name="connsiteX55" fmla="*/ 123825 w 495300"/>
              <a:gd name="connsiteY55" fmla="*/ 0 h 523875"/>
              <a:gd name="connsiteX56" fmla="*/ 371475 w 495300"/>
              <a:gd name="connsiteY56" fmla="*/ 0 h 523875"/>
              <a:gd name="connsiteX57" fmla="*/ 147638 w 495300"/>
              <a:gd name="connsiteY57" fmla="*/ 95250 h 523875"/>
              <a:gd name="connsiteX58" fmla="*/ 133350 w 495300"/>
              <a:gd name="connsiteY58" fmla="*/ 109538 h 523875"/>
              <a:gd name="connsiteX59" fmla="*/ 147638 w 495300"/>
              <a:gd name="connsiteY59" fmla="*/ 123825 h 523875"/>
              <a:gd name="connsiteX60" fmla="*/ 161925 w 495300"/>
              <a:gd name="connsiteY60" fmla="*/ 109538 h 523875"/>
              <a:gd name="connsiteX61" fmla="*/ 147638 w 495300"/>
              <a:gd name="connsiteY61" fmla="*/ 9525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95300" h="523875">
                <a:moveTo>
                  <a:pt x="371475" y="0"/>
                </a:moveTo>
                <a:cubicBezTo>
                  <a:pt x="387287" y="0"/>
                  <a:pt x="400050" y="12763"/>
                  <a:pt x="400050" y="28575"/>
                </a:cubicBezTo>
                <a:lnTo>
                  <a:pt x="400050" y="133350"/>
                </a:lnTo>
                <a:cubicBezTo>
                  <a:pt x="400050" y="149162"/>
                  <a:pt x="387287" y="161925"/>
                  <a:pt x="371475" y="161925"/>
                </a:cubicBezTo>
                <a:lnTo>
                  <a:pt x="257175" y="161925"/>
                </a:lnTo>
                <a:lnTo>
                  <a:pt x="257175" y="285750"/>
                </a:lnTo>
                <a:lnTo>
                  <a:pt x="419100" y="285750"/>
                </a:lnTo>
                <a:cubicBezTo>
                  <a:pt x="439484" y="285750"/>
                  <a:pt x="456152" y="301752"/>
                  <a:pt x="457200" y="321945"/>
                </a:cubicBezTo>
                <a:lnTo>
                  <a:pt x="457200" y="323850"/>
                </a:lnTo>
                <a:lnTo>
                  <a:pt x="457200" y="428625"/>
                </a:lnTo>
                <a:lnTo>
                  <a:pt x="476250" y="428625"/>
                </a:lnTo>
                <a:cubicBezTo>
                  <a:pt x="486728" y="428625"/>
                  <a:pt x="495300" y="437198"/>
                  <a:pt x="495300" y="447675"/>
                </a:cubicBezTo>
                <a:lnTo>
                  <a:pt x="495300" y="504825"/>
                </a:lnTo>
                <a:cubicBezTo>
                  <a:pt x="495300" y="515303"/>
                  <a:pt x="486728" y="523875"/>
                  <a:pt x="476250" y="523875"/>
                </a:cubicBezTo>
                <a:lnTo>
                  <a:pt x="419100" y="523875"/>
                </a:lnTo>
                <a:cubicBezTo>
                  <a:pt x="408622" y="523875"/>
                  <a:pt x="400050" y="515303"/>
                  <a:pt x="400050" y="504825"/>
                </a:cubicBezTo>
                <a:lnTo>
                  <a:pt x="400050" y="447675"/>
                </a:lnTo>
                <a:cubicBezTo>
                  <a:pt x="400050" y="437198"/>
                  <a:pt x="408622" y="428625"/>
                  <a:pt x="419100" y="428625"/>
                </a:cubicBezTo>
                <a:lnTo>
                  <a:pt x="438150" y="428625"/>
                </a:lnTo>
                <a:lnTo>
                  <a:pt x="438150" y="323850"/>
                </a:lnTo>
                <a:cubicBezTo>
                  <a:pt x="438150" y="313849"/>
                  <a:pt x="430339" y="305562"/>
                  <a:pt x="420529" y="304895"/>
                </a:cubicBezTo>
                <a:lnTo>
                  <a:pt x="419100" y="304800"/>
                </a:lnTo>
                <a:lnTo>
                  <a:pt x="257175" y="304800"/>
                </a:lnTo>
                <a:lnTo>
                  <a:pt x="257175" y="428625"/>
                </a:lnTo>
                <a:lnTo>
                  <a:pt x="276225" y="428625"/>
                </a:lnTo>
                <a:cubicBezTo>
                  <a:pt x="286703" y="428625"/>
                  <a:pt x="295275" y="437198"/>
                  <a:pt x="295275" y="447675"/>
                </a:cubicBezTo>
                <a:lnTo>
                  <a:pt x="295275" y="504825"/>
                </a:lnTo>
                <a:cubicBezTo>
                  <a:pt x="295275" y="515303"/>
                  <a:pt x="286703" y="523875"/>
                  <a:pt x="276225" y="523875"/>
                </a:cubicBezTo>
                <a:lnTo>
                  <a:pt x="219075" y="523875"/>
                </a:lnTo>
                <a:cubicBezTo>
                  <a:pt x="208597" y="523875"/>
                  <a:pt x="200025" y="515303"/>
                  <a:pt x="200025" y="504825"/>
                </a:cubicBezTo>
                <a:lnTo>
                  <a:pt x="200025" y="447675"/>
                </a:lnTo>
                <a:cubicBezTo>
                  <a:pt x="200025" y="437198"/>
                  <a:pt x="208597" y="428625"/>
                  <a:pt x="219075" y="428625"/>
                </a:cubicBezTo>
                <a:lnTo>
                  <a:pt x="238125" y="428625"/>
                </a:lnTo>
                <a:lnTo>
                  <a:pt x="238125" y="304800"/>
                </a:lnTo>
                <a:lnTo>
                  <a:pt x="76200" y="304800"/>
                </a:lnTo>
                <a:cubicBezTo>
                  <a:pt x="66199" y="304800"/>
                  <a:pt x="57912" y="312611"/>
                  <a:pt x="57245" y="322421"/>
                </a:cubicBezTo>
                <a:lnTo>
                  <a:pt x="57150" y="323850"/>
                </a:lnTo>
                <a:lnTo>
                  <a:pt x="57150" y="428625"/>
                </a:lnTo>
                <a:lnTo>
                  <a:pt x="76200" y="428625"/>
                </a:lnTo>
                <a:cubicBezTo>
                  <a:pt x="86678" y="428625"/>
                  <a:pt x="95250" y="437198"/>
                  <a:pt x="95250" y="447675"/>
                </a:cubicBezTo>
                <a:lnTo>
                  <a:pt x="95250" y="504825"/>
                </a:lnTo>
                <a:cubicBezTo>
                  <a:pt x="95250" y="515303"/>
                  <a:pt x="86678" y="523875"/>
                  <a:pt x="76200" y="523875"/>
                </a:cubicBezTo>
                <a:lnTo>
                  <a:pt x="19050" y="523875"/>
                </a:lnTo>
                <a:cubicBezTo>
                  <a:pt x="8573" y="523875"/>
                  <a:pt x="0" y="515303"/>
                  <a:pt x="0" y="504825"/>
                </a:cubicBezTo>
                <a:lnTo>
                  <a:pt x="0" y="447675"/>
                </a:lnTo>
                <a:cubicBezTo>
                  <a:pt x="0" y="437198"/>
                  <a:pt x="8573" y="428625"/>
                  <a:pt x="19050" y="428625"/>
                </a:cubicBezTo>
                <a:lnTo>
                  <a:pt x="38100" y="428625"/>
                </a:lnTo>
                <a:lnTo>
                  <a:pt x="38100" y="323850"/>
                </a:lnTo>
                <a:cubicBezTo>
                  <a:pt x="38100" y="303467"/>
                  <a:pt x="54102" y="286798"/>
                  <a:pt x="74295" y="285750"/>
                </a:cubicBezTo>
                <a:lnTo>
                  <a:pt x="76200" y="285750"/>
                </a:lnTo>
                <a:lnTo>
                  <a:pt x="238125" y="285750"/>
                </a:lnTo>
                <a:lnTo>
                  <a:pt x="238125" y="161925"/>
                </a:lnTo>
                <a:lnTo>
                  <a:pt x="123825" y="161925"/>
                </a:lnTo>
                <a:cubicBezTo>
                  <a:pt x="108013" y="161925"/>
                  <a:pt x="95250" y="149162"/>
                  <a:pt x="95250" y="133350"/>
                </a:cubicBezTo>
                <a:lnTo>
                  <a:pt x="95250" y="28575"/>
                </a:lnTo>
                <a:cubicBezTo>
                  <a:pt x="95250" y="12763"/>
                  <a:pt x="108013" y="0"/>
                  <a:pt x="123825" y="0"/>
                </a:cubicBezTo>
                <a:lnTo>
                  <a:pt x="371475" y="0"/>
                </a:lnTo>
                <a:close/>
                <a:moveTo>
                  <a:pt x="147638" y="95250"/>
                </a:moveTo>
                <a:cubicBezTo>
                  <a:pt x="139732" y="95250"/>
                  <a:pt x="133350" y="101632"/>
                  <a:pt x="133350" y="109538"/>
                </a:cubicBezTo>
                <a:cubicBezTo>
                  <a:pt x="133350" y="117443"/>
                  <a:pt x="139732" y="123825"/>
                  <a:pt x="147638" y="123825"/>
                </a:cubicBezTo>
                <a:cubicBezTo>
                  <a:pt x="155543" y="123825"/>
                  <a:pt x="161925" y="117443"/>
                  <a:pt x="161925" y="109538"/>
                </a:cubicBezTo>
                <a:cubicBezTo>
                  <a:pt x="161925" y="101632"/>
                  <a:pt x="155543" y="95250"/>
                  <a:pt x="147638" y="9525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95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A65209-AB3B-46B0-BB95-839E6B17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to edit Master title style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98D5CF-ABD2-4BF1-9EC2-F536FAA6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B6D74D-20C0-43E0-B511-3346C59B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9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9865AAAC-9FED-C342-95AF-CD6D240E6AAB}"/>
              </a:ext>
            </a:extLst>
          </p:cNvPr>
          <p:cNvSpPr/>
          <p:nvPr/>
        </p:nvSpPr>
        <p:spPr bwMode="auto">
          <a:xfrm>
            <a:off x="4546422" y="2292595"/>
            <a:ext cx="1549577" cy="1905487"/>
          </a:xfrm>
          <a:custGeom>
            <a:avLst/>
            <a:gdLst>
              <a:gd name="T0" fmla="*/ 0 w 476"/>
              <a:gd name="T1" fmla="*/ 414 h 587"/>
              <a:gd name="T2" fmla="*/ 34 w 476"/>
              <a:gd name="T3" fmla="*/ 473 h 587"/>
              <a:gd name="T4" fmla="*/ 221 w 476"/>
              <a:gd name="T5" fmla="*/ 581 h 587"/>
              <a:gd name="T6" fmla="*/ 255 w 476"/>
              <a:gd name="T7" fmla="*/ 581 h 587"/>
              <a:gd name="T8" fmla="*/ 442 w 476"/>
              <a:gd name="T9" fmla="*/ 473 h 587"/>
              <a:gd name="T10" fmla="*/ 476 w 476"/>
              <a:gd name="T11" fmla="*/ 414 h 587"/>
              <a:gd name="T12" fmla="*/ 476 w 476"/>
              <a:gd name="T13" fmla="*/ 23 h 587"/>
              <a:gd name="T14" fmla="*/ 465 w 476"/>
              <a:gd name="T15" fmla="*/ 4 h 587"/>
              <a:gd name="T16" fmla="*/ 442 w 476"/>
              <a:gd name="T17" fmla="*/ 4 h 587"/>
              <a:gd name="T18" fmla="*/ 255 w 476"/>
              <a:gd name="T19" fmla="*/ 112 h 587"/>
              <a:gd name="T20" fmla="*/ 221 w 476"/>
              <a:gd name="T21" fmla="*/ 112 h 587"/>
              <a:gd name="T22" fmla="*/ 34 w 476"/>
              <a:gd name="T23" fmla="*/ 4 h 587"/>
              <a:gd name="T24" fmla="*/ 11 w 476"/>
              <a:gd name="T25" fmla="*/ 4 h 587"/>
              <a:gd name="T26" fmla="*/ 0 w 476"/>
              <a:gd name="T27" fmla="*/ 23 h 587"/>
              <a:gd name="T28" fmla="*/ 0 w 476"/>
              <a:gd name="T29" fmla="*/ 414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" h="587">
                <a:moveTo>
                  <a:pt x="0" y="414"/>
                </a:moveTo>
                <a:cubicBezTo>
                  <a:pt x="0" y="438"/>
                  <a:pt x="13" y="461"/>
                  <a:pt x="34" y="473"/>
                </a:cubicBezTo>
                <a:cubicBezTo>
                  <a:pt x="221" y="581"/>
                  <a:pt x="221" y="581"/>
                  <a:pt x="221" y="581"/>
                </a:cubicBezTo>
                <a:cubicBezTo>
                  <a:pt x="232" y="587"/>
                  <a:pt x="245" y="587"/>
                  <a:pt x="255" y="581"/>
                </a:cubicBezTo>
                <a:cubicBezTo>
                  <a:pt x="442" y="473"/>
                  <a:pt x="442" y="473"/>
                  <a:pt x="442" y="473"/>
                </a:cubicBezTo>
                <a:cubicBezTo>
                  <a:pt x="463" y="461"/>
                  <a:pt x="476" y="438"/>
                  <a:pt x="476" y="414"/>
                </a:cubicBezTo>
                <a:cubicBezTo>
                  <a:pt x="476" y="23"/>
                  <a:pt x="476" y="23"/>
                  <a:pt x="476" y="23"/>
                </a:cubicBezTo>
                <a:cubicBezTo>
                  <a:pt x="476" y="15"/>
                  <a:pt x="472" y="8"/>
                  <a:pt x="465" y="4"/>
                </a:cubicBezTo>
                <a:cubicBezTo>
                  <a:pt x="458" y="0"/>
                  <a:pt x="449" y="0"/>
                  <a:pt x="442" y="4"/>
                </a:cubicBezTo>
                <a:cubicBezTo>
                  <a:pt x="255" y="112"/>
                  <a:pt x="255" y="112"/>
                  <a:pt x="255" y="112"/>
                </a:cubicBezTo>
                <a:cubicBezTo>
                  <a:pt x="245" y="118"/>
                  <a:pt x="232" y="118"/>
                  <a:pt x="221" y="112"/>
                </a:cubicBezTo>
                <a:cubicBezTo>
                  <a:pt x="34" y="4"/>
                  <a:pt x="34" y="4"/>
                  <a:pt x="34" y="4"/>
                </a:cubicBezTo>
                <a:cubicBezTo>
                  <a:pt x="27" y="0"/>
                  <a:pt x="18" y="0"/>
                  <a:pt x="11" y="4"/>
                </a:cubicBezTo>
                <a:cubicBezTo>
                  <a:pt x="4" y="8"/>
                  <a:pt x="0" y="15"/>
                  <a:pt x="0" y="23"/>
                </a:cubicBezTo>
                <a:lnTo>
                  <a:pt x="0" y="4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70DFDA50-D1DB-364A-AD80-DBAF248C7492}"/>
              </a:ext>
            </a:extLst>
          </p:cNvPr>
          <p:cNvSpPr/>
          <p:nvPr/>
        </p:nvSpPr>
        <p:spPr bwMode="auto">
          <a:xfrm>
            <a:off x="4546422" y="2181715"/>
            <a:ext cx="1549577" cy="1905487"/>
          </a:xfrm>
          <a:custGeom>
            <a:avLst/>
            <a:gdLst>
              <a:gd name="T0" fmla="*/ 0 w 476"/>
              <a:gd name="T1" fmla="*/ 414 h 587"/>
              <a:gd name="T2" fmla="*/ 34 w 476"/>
              <a:gd name="T3" fmla="*/ 473 h 587"/>
              <a:gd name="T4" fmla="*/ 221 w 476"/>
              <a:gd name="T5" fmla="*/ 581 h 587"/>
              <a:gd name="T6" fmla="*/ 255 w 476"/>
              <a:gd name="T7" fmla="*/ 581 h 587"/>
              <a:gd name="T8" fmla="*/ 442 w 476"/>
              <a:gd name="T9" fmla="*/ 473 h 587"/>
              <a:gd name="T10" fmla="*/ 476 w 476"/>
              <a:gd name="T11" fmla="*/ 414 h 587"/>
              <a:gd name="T12" fmla="*/ 476 w 476"/>
              <a:gd name="T13" fmla="*/ 23 h 587"/>
              <a:gd name="T14" fmla="*/ 465 w 476"/>
              <a:gd name="T15" fmla="*/ 4 h 587"/>
              <a:gd name="T16" fmla="*/ 442 w 476"/>
              <a:gd name="T17" fmla="*/ 4 h 587"/>
              <a:gd name="T18" fmla="*/ 255 w 476"/>
              <a:gd name="T19" fmla="*/ 112 h 587"/>
              <a:gd name="T20" fmla="*/ 221 w 476"/>
              <a:gd name="T21" fmla="*/ 112 h 587"/>
              <a:gd name="T22" fmla="*/ 34 w 476"/>
              <a:gd name="T23" fmla="*/ 4 h 587"/>
              <a:gd name="T24" fmla="*/ 11 w 476"/>
              <a:gd name="T25" fmla="*/ 4 h 587"/>
              <a:gd name="T26" fmla="*/ 0 w 476"/>
              <a:gd name="T27" fmla="*/ 23 h 587"/>
              <a:gd name="T28" fmla="*/ 0 w 476"/>
              <a:gd name="T29" fmla="*/ 414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" h="587">
                <a:moveTo>
                  <a:pt x="0" y="414"/>
                </a:moveTo>
                <a:cubicBezTo>
                  <a:pt x="0" y="438"/>
                  <a:pt x="13" y="461"/>
                  <a:pt x="34" y="473"/>
                </a:cubicBezTo>
                <a:cubicBezTo>
                  <a:pt x="221" y="581"/>
                  <a:pt x="221" y="581"/>
                  <a:pt x="221" y="581"/>
                </a:cubicBezTo>
                <a:cubicBezTo>
                  <a:pt x="232" y="587"/>
                  <a:pt x="245" y="587"/>
                  <a:pt x="255" y="581"/>
                </a:cubicBezTo>
                <a:cubicBezTo>
                  <a:pt x="442" y="473"/>
                  <a:pt x="442" y="473"/>
                  <a:pt x="442" y="473"/>
                </a:cubicBezTo>
                <a:cubicBezTo>
                  <a:pt x="463" y="461"/>
                  <a:pt x="476" y="438"/>
                  <a:pt x="476" y="414"/>
                </a:cubicBezTo>
                <a:cubicBezTo>
                  <a:pt x="476" y="23"/>
                  <a:pt x="476" y="23"/>
                  <a:pt x="476" y="23"/>
                </a:cubicBezTo>
                <a:cubicBezTo>
                  <a:pt x="476" y="15"/>
                  <a:pt x="472" y="8"/>
                  <a:pt x="465" y="4"/>
                </a:cubicBezTo>
                <a:cubicBezTo>
                  <a:pt x="458" y="0"/>
                  <a:pt x="449" y="0"/>
                  <a:pt x="442" y="4"/>
                </a:cubicBezTo>
                <a:cubicBezTo>
                  <a:pt x="255" y="112"/>
                  <a:pt x="255" y="112"/>
                  <a:pt x="255" y="112"/>
                </a:cubicBezTo>
                <a:cubicBezTo>
                  <a:pt x="245" y="118"/>
                  <a:pt x="232" y="118"/>
                  <a:pt x="221" y="112"/>
                </a:cubicBezTo>
                <a:cubicBezTo>
                  <a:pt x="34" y="4"/>
                  <a:pt x="34" y="4"/>
                  <a:pt x="34" y="4"/>
                </a:cubicBezTo>
                <a:cubicBezTo>
                  <a:pt x="27" y="0"/>
                  <a:pt x="18" y="0"/>
                  <a:pt x="11" y="4"/>
                </a:cubicBezTo>
                <a:cubicBezTo>
                  <a:pt x="4" y="8"/>
                  <a:pt x="0" y="15"/>
                  <a:pt x="0" y="23"/>
                </a:cubicBezTo>
                <a:lnTo>
                  <a:pt x="0" y="4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E7EC9B55-5200-45AA-85BB-4D514096EF02}"/>
              </a:ext>
            </a:extLst>
          </p:cNvPr>
          <p:cNvSpPr/>
          <p:nvPr/>
        </p:nvSpPr>
        <p:spPr>
          <a:xfrm>
            <a:off x="4987835" y="2911963"/>
            <a:ext cx="666750" cy="666750"/>
          </a:xfrm>
          <a:prstGeom prst="ellipse">
            <a:avLst/>
          </a:pr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9865AAAC-9FED-C342-95AF-CD6D240E6AAB}"/>
              </a:ext>
            </a:extLst>
          </p:cNvPr>
          <p:cNvSpPr/>
          <p:nvPr/>
        </p:nvSpPr>
        <p:spPr bwMode="auto">
          <a:xfrm flipV="1">
            <a:off x="6096000" y="3079018"/>
            <a:ext cx="1549577" cy="1905487"/>
          </a:xfrm>
          <a:custGeom>
            <a:avLst/>
            <a:gdLst>
              <a:gd name="T0" fmla="*/ 0 w 476"/>
              <a:gd name="T1" fmla="*/ 414 h 587"/>
              <a:gd name="T2" fmla="*/ 34 w 476"/>
              <a:gd name="T3" fmla="*/ 473 h 587"/>
              <a:gd name="T4" fmla="*/ 221 w 476"/>
              <a:gd name="T5" fmla="*/ 581 h 587"/>
              <a:gd name="T6" fmla="*/ 255 w 476"/>
              <a:gd name="T7" fmla="*/ 581 h 587"/>
              <a:gd name="T8" fmla="*/ 442 w 476"/>
              <a:gd name="T9" fmla="*/ 473 h 587"/>
              <a:gd name="T10" fmla="*/ 476 w 476"/>
              <a:gd name="T11" fmla="*/ 414 h 587"/>
              <a:gd name="T12" fmla="*/ 476 w 476"/>
              <a:gd name="T13" fmla="*/ 23 h 587"/>
              <a:gd name="T14" fmla="*/ 465 w 476"/>
              <a:gd name="T15" fmla="*/ 4 h 587"/>
              <a:gd name="T16" fmla="*/ 442 w 476"/>
              <a:gd name="T17" fmla="*/ 4 h 587"/>
              <a:gd name="T18" fmla="*/ 255 w 476"/>
              <a:gd name="T19" fmla="*/ 112 h 587"/>
              <a:gd name="T20" fmla="*/ 221 w 476"/>
              <a:gd name="T21" fmla="*/ 112 h 587"/>
              <a:gd name="T22" fmla="*/ 34 w 476"/>
              <a:gd name="T23" fmla="*/ 4 h 587"/>
              <a:gd name="T24" fmla="*/ 11 w 476"/>
              <a:gd name="T25" fmla="*/ 4 h 587"/>
              <a:gd name="T26" fmla="*/ 0 w 476"/>
              <a:gd name="T27" fmla="*/ 23 h 587"/>
              <a:gd name="T28" fmla="*/ 0 w 476"/>
              <a:gd name="T29" fmla="*/ 414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" h="587">
                <a:moveTo>
                  <a:pt x="0" y="414"/>
                </a:moveTo>
                <a:cubicBezTo>
                  <a:pt x="0" y="438"/>
                  <a:pt x="13" y="461"/>
                  <a:pt x="34" y="473"/>
                </a:cubicBezTo>
                <a:cubicBezTo>
                  <a:pt x="221" y="581"/>
                  <a:pt x="221" y="581"/>
                  <a:pt x="221" y="581"/>
                </a:cubicBezTo>
                <a:cubicBezTo>
                  <a:pt x="232" y="587"/>
                  <a:pt x="245" y="587"/>
                  <a:pt x="255" y="581"/>
                </a:cubicBezTo>
                <a:cubicBezTo>
                  <a:pt x="442" y="473"/>
                  <a:pt x="442" y="473"/>
                  <a:pt x="442" y="473"/>
                </a:cubicBezTo>
                <a:cubicBezTo>
                  <a:pt x="463" y="461"/>
                  <a:pt x="476" y="438"/>
                  <a:pt x="476" y="414"/>
                </a:cubicBezTo>
                <a:cubicBezTo>
                  <a:pt x="476" y="23"/>
                  <a:pt x="476" y="23"/>
                  <a:pt x="476" y="23"/>
                </a:cubicBezTo>
                <a:cubicBezTo>
                  <a:pt x="476" y="15"/>
                  <a:pt x="472" y="8"/>
                  <a:pt x="465" y="4"/>
                </a:cubicBezTo>
                <a:cubicBezTo>
                  <a:pt x="458" y="0"/>
                  <a:pt x="449" y="0"/>
                  <a:pt x="442" y="4"/>
                </a:cubicBezTo>
                <a:cubicBezTo>
                  <a:pt x="255" y="112"/>
                  <a:pt x="255" y="112"/>
                  <a:pt x="255" y="112"/>
                </a:cubicBezTo>
                <a:cubicBezTo>
                  <a:pt x="245" y="118"/>
                  <a:pt x="232" y="118"/>
                  <a:pt x="221" y="112"/>
                </a:cubicBezTo>
                <a:cubicBezTo>
                  <a:pt x="34" y="4"/>
                  <a:pt x="34" y="4"/>
                  <a:pt x="34" y="4"/>
                </a:cubicBezTo>
                <a:cubicBezTo>
                  <a:pt x="27" y="0"/>
                  <a:pt x="18" y="0"/>
                  <a:pt x="11" y="4"/>
                </a:cubicBezTo>
                <a:cubicBezTo>
                  <a:pt x="4" y="8"/>
                  <a:pt x="0" y="15"/>
                  <a:pt x="0" y="23"/>
                </a:cubicBezTo>
                <a:lnTo>
                  <a:pt x="0" y="41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endParaRPr lang="en-US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70DFDA50-D1DB-364A-AD80-DBAF248C7492}"/>
              </a:ext>
            </a:extLst>
          </p:cNvPr>
          <p:cNvSpPr/>
          <p:nvPr/>
        </p:nvSpPr>
        <p:spPr bwMode="auto">
          <a:xfrm flipV="1">
            <a:off x="6096000" y="3189898"/>
            <a:ext cx="1549577" cy="1905487"/>
          </a:xfrm>
          <a:custGeom>
            <a:avLst/>
            <a:gdLst>
              <a:gd name="T0" fmla="*/ 0 w 476"/>
              <a:gd name="T1" fmla="*/ 414 h 587"/>
              <a:gd name="T2" fmla="*/ 34 w 476"/>
              <a:gd name="T3" fmla="*/ 473 h 587"/>
              <a:gd name="T4" fmla="*/ 221 w 476"/>
              <a:gd name="T5" fmla="*/ 581 h 587"/>
              <a:gd name="T6" fmla="*/ 255 w 476"/>
              <a:gd name="T7" fmla="*/ 581 h 587"/>
              <a:gd name="T8" fmla="*/ 442 w 476"/>
              <a:gd name="T9" fmla="*/ 473 h 587"/>
              <a:gd name="T10" fmla="*/ 476 w 476"/>
              <a:gd name="T11" fmla="*/ 414 h 587"/>
              <a:gd name="T12" fmla="*/ 476 w 476"/>
              <a:gd name="T13" fmla="*/ 23 h 587"/>
              <a:gd name="T14" fmla="*/ 465 w 476"/>
              <a:gd name="T15" fmla="*/ 4 h 587"/>
              <a:gd name="T16" fmla="*/ 442 w 476"/>
              <a:gd name="T17" fmla="*/ 4 h 587"/>
              <a:gd name="T18" fmla="*/ 255 w 476"/>
              <a:gd name="T19" fmla="*/ 112 h 587"/>
              <a:gd name="T20" fmla="*/ 221 w 476"/>
              <a:gd name="T21" fmla="*/ 112 h 587"/>
              <a:gd name="T22" fmla="*/ 34 w 476"/>
              <a:gd name="T23" fmla="*/ 4 h 587"/>
              <a:gd name="T24" fmla="*/ 11 w 476"/>
              <a:gd name="T25" fmla="*/ 4 h 587"/>
              <a:gd name="T26" fmla="*/ 0 w 476"/>
              <a:gd name="T27" fmla="*/ 23 h 587"/>
              <a:gd name="T28" fmla="*/ 0 w 476"/>
              <a:gd name="T29" fmla="*/ 414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6" h="587">
                <a:moveTo>
                  <a:pt x="0" y="414"/>
                </a:moveTo>
                <a:cubicBezTo>
                  <a:pt x="0" y="438"/>
                  <a:pt x="13" y="461"/>
                  <a:pt x="34" y="473"/>
                </a:cubicBezTo>
                <a:cubicBezTo>
                  <a:pt x="221" y="581"/>
                  <a:pt x="221" y="581"/>
                  <a:pt x="221" y="581"/>
                </a:cubicBezTo>
                <a:cubicBezTo>
                  <a:pt x="232" y="587"/>
                  <a:pt x="245" y="587"/>
                  <a:pt x="255" y="581"/>
                </a:cubicBezTo>
                <a:cubicBezTo>
                  <a:pt x="442" y="473"/>
                  <a:pt x="442" y="473"/>
                  <a:pt x="442" y="473"/>
                </a:cubicBezTo>
                <a:cubicBezTo>
                  <a:pt x="463" y="461"/>
                  <a:pt x="476" y="438"/>
                  <a:pt x="476" y="414"/>
                </a:cubicBezTo>
                <a:cubicBezTo>
                  <a:pt x="476" y="23"/>
                  <a:pt x="476" y="23"/>
                  <a:pt x="476" y="23"/>
                </a:cubicBezTo>
                <a:cubicBezTo>
                  <a:pt x="476" y="15"/>
                  <a:pt x="472" y="8"/>
                  <a:pt x="465" y="4"/>
                </a:cubicBezTo>
                <a:cubicBezTo>
                  <a:pt x="458" y="0"/>
                  <a:pt x="449" y="0"/>
                  <a:pt x="442" y="4"/>
                </a:cubicBezTo>
                <a:cubicBezTo>
                  <a:pt x="255" y="112"/>
                  <a:pt x="255" y="112"/>
                  <a:pt x="255" y="112"/>
                </a:cubicBezTo>
                <a:cubicBezTo>
                  <a:pt x="245" y="118"/>
                  <a:pt x="232" y="118"/>
                  <a:pt x="221" y="112"/>
                </a:cubicBezTo>
                <a:cubicBezTo>
                  <a:pt x="34" y="4"/>
                  <a:pt x="34" y="4"/>
                  <a:pt x="34" y="4"/>
                </a:cubicBezTo>
                <a:cubicBezTo>
                  <a:pt x="27" y="0"/>
                  <a:pt x="18" y="0"/>
                  <a:pt x="11" y="4"/>
                </a:cubicBezTo>
                <a:cubicBezTo>
                  <a:pt x="4" y="8"/>
                  <a:pt x="0" y="15"/>
                  <a:pt x="0" y="23"/>
                </a:cubicBezTo>
                <a:lnTo>
                  <a:pt x="0" y="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FF6DC8B4-DE3D-46FD-B4CA-01C489472094}"/>
              </a:ext>
            </a:extLst>
          </p:cNvPr>
          <p:cNvSpPr/>
          <p:nvPr/>
        </p:nvSpPr>
        <p:spPr>
          <a:xfrm>
            <a:off x="6537413" y="3698387"/>
            <a:ext cx="666750" cy="666750"/>
          </a:xfrm>
          <a:prstGeom prst="ellipse">
            <a:avLst/>
          </a:pr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476AFF8-F9C0-48EF-A998-36776146371B}"/>
              </a:ext>
            </a:extLst>
          </p:cNvPr>
          <p:cNvCxnSpPr>
            <a:stCxn id="21" idx="2"/>
          </p:cNvCxnSpPr>
          <p:nvPr/>
        </p:nvCxnSpPr>
        <p:spPr>
          <a:xfrm flipH="1">
            <a:off x="669925" y="4178605"/>
            <a:ext cx="459594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DD80906-E845-4037-8777-029D75937683}"/>
              </a:ext>
            </a:extLst>
          </p:cNvPr>
          <p:cNvCxnSpPr>
            <a:stCxn id="18" idx="3"/>
          </p:cNvCxnSpPr>
          <p:nvPr/>
        </p:nvCxnSpPr>
        <p:spPr>
          <a:xfrm flipV="1">
            <a:off x="6926131" y="3079019"/>
            <a:ext cx="45943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893807" y="1302637"/>
            <a:ext cx="343190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3C7B27E-BA81-45BD-9D1A-90796134D0AB}"/>
              </a:ext>
            </a:extLst>
          </p:cNvPr>
          <p:cNvSpPr/>
          <p:nvPr/>
        </p:nvSpPr>
        <p:spPr bwMode="auto">
          <a:xfrm>
            <a:off x="893807" y="1832280"/>
            <a:ext cx="343190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3C7B27E-BA81-45BD-9D1A-90796134D0AB}"/>
              </a:ext>
            </a:extLst>
          </p:cNvPr>
          <p:cNvSpPr/>
          <p:nvPr/>
        </p:nvSpPr>
        <p:spPr bwMode="auto">
          <a:xfrm>
            <a:off x="893807" y="2962580"/>
            <a:ext cx="343190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7866284" y="3164744"/>
            <a:ext cx="343190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3C7B27E-BA81-45BD-9D1A-90796134D0AB}"/>
              </a:ext>
            </a:extLst>
          </p:cNvPr>
          <p:cNvSpPr/>
          <p:nvPr/>
        </p:nvSpPr>
        <p:spPr bwMode="auto">
          <a:xfrm>
            <a:off x="7866284" y="3694387"/>
            <a:ext cx="343190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C7B27E-BA81-45BD-9D1A-90796134D0AB}"/>
              </a:ext>
            </a:extLst>
          </p:cNvPr>
          <p:cNvSpPr/>
          <p:nvPr/>
        </p:nvSpPr>
        <p:spPr bwMode="auto">
          <a:xfrm>
            <a:off x="7866284" y="4824687"/>
            <a:ext cx="343190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7004057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225bf695-daa2-4759-97b7-6398e4bba18c"/>
  <p:tag name="THINKCELLUNDODONOTDELETE" val="0"/>
  <p:tag name="ISLIDE.TEMPLATE" val="437c4d06-7028-4993-ac0b-687aead6c1a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47;#438750;#438749;#438745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44;#438741;#438745;#438748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47;#438750;#438746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47;#438746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45;#438746;#438771;#438750;#438748;#438747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47;#438748;#438747;#438750;#438749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47;#438750;#438749;#438746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44;#438741;#438745;#438747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50;#438748;#438747;#438741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44;#438745;#438750;#438749;#438747;#438743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6220;#186256;#186220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44;#438745;#438741;#438745;#438748;#438742;#438743;#438741;#438744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mkff3fSzGMOuItfjj3F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S0wzOvQ8a50SA42PUNR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c7cd9fd3-95be-4895-a18c-01ed58a211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43;#438741;#438744;#438745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47;#438767;#438742;#438743;#438741;#438744;#438745;#438746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38743;#438768;#438747;#438748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77794;"/>
  <p:tag name="ISLIDE.ICON" val="#438750;#438748;#438746;#438744;#438749;"/>
</p:tagLst>
</file>

<file path=ppt/theme/theme1.xml><?xml version="1.0" encoding="utf-8"?>
<a:theme xmlns:a="http://schemas.openxmlformats.org/drawingml/2006/main" name="主题5">
  <a:themeElements>
    <a:clrScheme name="四月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7111D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990000"/>
      </a:hlink>
      <a:folHlink>
        <a:srgbClr val="BFBFBF"/>
      </a:folHlink>
    </a:clrScheme>
    <a:fontScheme name="lmni2nl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四月主题色">
    <a:dk1>
      <a:srgbClr val="000000"/>
    </a:dk1>
    <a:lt1>
      <a:srgbClr val="FFFFFF"/>
    </a:lt1>
    <a:dk2>
      <a:srgbClr val="778495"/>
    </a:dk2>
    <a:lt2>
      <a:srgbClr val="F0F0F0"/>
    </a:lt2>
    <a:accent1>
      <a:srgbClr val="87111D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99000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四月主题色">
    <a:dk1>
      <a:srgbClr val="000000"/>
    </a:dk1>
    <a:lt1>
      <a:srgbClr val="FFFFFF"/>
    </a:lt1>
    <a:dk2>
      <a:srgbClr val="778495"/>
    </a:dk2>
    <a:lt2>
      <a:srgbClr val="F0F0F0"/>
    </a:lt2>
    <a:accent1>
      <a:srgbClr val="87111D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99000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四月主题色">
    <a:dk1>
      <a:srgbClr val="000000"/>
    </a:dk1>
    <a:lt1>
      <a:srgbClr val="FFFFFF"/>
    </a:lt1>
    <a:dk2>
      <a:srgbClr val="778495"/>
    </a:dk2>
    <a:lt2>
      <a:srgbClr val="F0F0F0"/>
    </a:lt2>
    <a:accent1>
      <a:srgbClr val="87111D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990000"/>
    </a:hlink>
    <a:folHlink>
      <a:srgbClr val="BFBFB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43A8EF62DE444B1FF07917E22EF72" ma:contentTypeVersion="15" ma:contentTypeDescription="Create a new document." ma:contentTypeScope="" ma:versionID="93a012c9a81027335424ba9f7b4858de">
  <xsd:schema xmlns:xsd="http://www.w3.org/2001/XMLSchema" xmlns:xs="http://www.w3.org/2001/XMLSchema" xmlns:p="http://schemas.microsoft.com/office/2006/metadata/properties" xmlns:ns2="0a5c0dea-e5d7-4228-9256-3793bb42faa5" xmlns:ns3="97934b4b-eba6-486d-bfc1-4b8e3fe39092" targetNamespace="http://schemas.microsoft.com/office/2006/metadata/properties" ma:root="true" ma:fieldsID="9a709ec72f4fcd18515a248f36769751" ns2:_="" ns3:_=""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934b4b-eba6-486d-bfc1-4b8e3fe39092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</documentManagement>
</p:properties>
</file>

<file path=customXml/itemProps1.xml><?xml version="1.0" encoding="utf-8"?>
<ds:datastoreItem xmlns:ds="http://schemas.openxmlformats.org/officeDocument/2006/customXml" ds:itemID="{819DB26E-F494-4D53-B5A0-BC993D2BD967}"/>
</file>

<file path=customXml/itemProps2.xml><?xml version="1.0" encoding="utf-8"?>
<ds:datastoreItem xmlns:ds="http://schemas.openxmlformats.org/officeDocument/2006/customXml" ds:itemID="{7F7A307F-1EF2-485D-8270-D4D6F6608171}"/>
</file>

<file path=customXml/itemProps3.xml><?xml version="1.0" encoding="utf-8"?>
<ds:datastoreItem xmlns:ds="http://schemas.openxmlformats.org/officeDocument/2006/customXml" ds:itemID="{AAFBCD21-EB5A-4DA3-B6CF-94E126B8D5BA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菠萝煮茶</Template>
  <TotalTime>20</TotalTime>
  <Words>1884</Words>
  <Application>Microsoft Office PowerPoint</Application>
  <PresentationFormat>宽屏</PresentationFormat>
  <Paragraphs>420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等线</vt:lpstr>
      <vt:lpstr>微软雅黑</vt:lpstr>
      <vt:lpstr>Arial</vt:lpstr>
      <vt:lpstr>Calibri</vt:lpstr>
      <vt:lpstr>Impact</vt:lpstr>
      <vt:lpstr>主题5</vt:lpstr>
      <vt:lpstr>think-cell Slide</vt:lpstr>
      <vt:lpstr>新疆大学 毕业汇报答辩模板</vt:lpstr>
      <vt:lpstr>PowerPoint 演示文稿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THANKS And Your Slogan Here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菠萝煮茶</dc:creator>
  <cp:lastModifiedBy>Zi yi Zhang (Chinasoft Shanghai)</cp:lastModifiedBy>
  <cp:revision>1</cp:revision>
  <cp:lastPrinted>2020-09-09T16:00:00Z</cp:lastPrinted>
  <dcterms:created xsi:type="dcterms:W3CDTF">2020-09-09T16:00:00Z</dcterms:created>
  <dcterms:modified xsi:type="dcterms:W3CDTF">2022-09-29T08:19:21Z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Slide.TEMPLATE">
    <vt:lpwstr>437c4d06-7028-4993-ac0b-687aead6c1a7</vt:lpwstr>
  </property>
  <property fmtid="{D5CDD505-2E9C-101B-9397-08002B2CF9AE}" pid="4" name="ContentTypeId">
    <vt:lpwstr>0x010100D1443A8EF62DE444B1FF07917E22EF72</vt:lpwstr>
  </property>
</Properties>
</file>