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6"/>
  </p:handoutMasterIdLst>
  <p:sldIdLst>
    <p:sldId id="289" r:id="rId2"/>
    <p:sldId id="257" r:id="rId3"/>
    <p:sldId id="263" r:id="rId4"/>
    <p:sldId id="269" r:id="rId5"/>
    <p:sldId id="282" r:id="rId6"/>
    <p:sldId id="274" r:id="rId7"/>
    <p:sldId id="280" r:id="rId8"/>
    <p:sldId id="276" r:id="rId9"/>
    <p:sldId id="283" r:id="rId10"/>
    <p:sldId id="266" r:id="rId11"/>
    <p:sldId id="275" r:id="rId12"/>
    <p:sldId id="284" r:id="rId13"/>
    <p:sldId id="285" r:id="rId14"/>
    <p:sldId id="286" r:id="rId15"/>
    <p:sldId id="267" r:id="rId16"/>
    <p:sldId id="281" r:id="rId17"/>
    <p:sldId id="279" r:id="rId18"/>
    <p:sldId id="271" r:id="rId19"/>
    <p:sldId id="277" r:id="rId20"/>
    <p:sldId id="268" r:id="rId21"/>
    <p:sldId id="278" r:id="rId22"/>
    <p:sldId id="273" r:id="rId23"/>
    <p:sldId id="272" r:id="rId24"/>
    <p:sldId id="314"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模板设计" id="{AC70D8A4-ECD7-4A83-9D48-D688FE10EFB6}">
          <p14:sldIdLst>
            <p14:sldId id="289"/>
            <p14:sldId id="257"/>
            <p14:sldId id="263"/>
            <p14:sldId id="269"/>
            <p14:sldId id="282"/>
            <p14:sldId id="274"/>
            <p14:sldId id="280"/>
            <p14:sldId id="276"/>
            <p14:sldId id="283"/>
            <p14:sldId id="266"/>
            <p14:sldId id="275"/>
            <p14:sldId id="284"/>
            <p14:sldId id="285"/>
            <p14:sldId id="286"/>
            <p14:sldId id="267"/>
            <p14:sldId id="281"/>
            <p14:sldId id="279"/>
            <p14:sldId id="271"/>
            <p14:sldId id="277"/>
            <p14:sldId id="268"/>
            <p14:sldId id="278"/>
            <p14:sldId id="273"/>
            <p14:sldId id="272"/>
            <p14:sldId id="31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83FC"/>
    <a:srgbClr val="7157F2"/>
    <a:srgbClr val="FAF7FF"/>
    <a:srgbClr val="FCA2BA"/>
    <a:srgbClr val="FDB8CA"/>
    <a:srgbClr val="F5EFFF"/>
    <a:srgbClr val="FFEFF3"/>
    <a:srgbClr val="FDDBB4"/>
    <a:srgbClr val="FFFFFF"/>
    <a:srgbClr val="01E2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84" autoAdjust="0"/>
    <p:restoredTop sz="94660"/>
  </p:normalViewPr>
  <p:slideViewPr>
    <p:cSldViewPr snapToGrid="0" showGuides="1">
      <p:cViewPr>
        <p:scale>
          <a:sx n="66" d="100"/>
          <a:sy n="66" d="100"/>
        </p:scale>
        <p:origin x="629" y="384"/>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notesViewPr>
    <p:cSldViewPr snapToGrid="0" showGuides="1">
      <p:cViewPr varScale="1">
        <p:scale>
          <a:sx n="76" d="100"/>
          <a:sy n="76" d="100"/>
        </p:scale>
        <p:origin x="2508" y="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张 鑫" userId="2f2870ad27165835" providerId="LiveId" clId="{2A1AEDB0-9B39-4035-A2A9-2E789AB4ACA5}"/>
    <pc:docChg chg="delSld modSection">
      <pc:chgData name="张 鑫" userId="2f2870ad27165835" providerId="LiveId" clId="{2A1AEDB0-9B39-4035-A2A9-2E789AB4ACA5}" dt="2022-02-28T07:48:45.101" v="0" actId="47"/>
      <pc:docMkLst>
        <pc:docMk/>
      </pc:docMkLst>
      <pc:sldChg chg="del">
        <pc:chgData name="张 鑫" userId="2f2870ad27165835" providerId="LiveId" clId="{2A1AEDB0-9B39-4035-A2A9-2E789AB4ACA5}" dt="2022-02-28T07:48:45.101" v="0" actId="47"/>
        <pc:sldMkLst>
          <pc:docMk/>
          <pc:sldMk cId="1557910184" sldId="28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互联网科技年度报告</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Sheet1!$A$2:$A$8</c:f>
              <c:strCache>
                <c:ptCount val="7"/>
                <c:pt idx="0">
                  <c:v>2017年</c:v>
                </c:pt>
                <c:pt idx="1">
                  <c:v>2018年</c:v>
                </c:pt>
                <c:pt idx="2">
                  <c:v>2019年E</c:v>
                </c:pt>
                <c:pt idx="3">
                  <c:v>2020年E</c:v>
                </c:pt>
                <c:pt idx="4">
                  <c:v>2021年E</c:v>
                </c:pt>
                <c:pt idx="5">
                  <c:v>2022年E</c:v>
                </c:pt>
                <c:pt idx="6">
                  <c:v>2023年E</c:v>
                </c:pt>
              </c:strCache>
            </c:strRef>
          </c:cat>
          <c:val>
            <c:numRef>
              <c:f>Sheet1!$B$2:$B$8</c:f>
              <c:numCache>
                <c:formatCode>General</c:formatCode>
                <c:ptCount val="7"/>
                <c:pt idx="0">
                  <c:v>426.8</c:v>
                </c:pt>
                <c:pt idx="1">
                  <c:v>524.6</c:v>
                </c:pt>
                <c:pt idx="2">
                  <c:v>642</c:v>
                </c:pt>
                <c:pt idx="3">
                  <c:v>785</c:v>
                </c:pt>
                <c:pt idx="4">
                  <c:v>956</c:v>
                </c:pt>
                <c:pt idx="5">
                  <c:v>1168</c:v>
                </c:pt>
                <c:pt idx="6">
                  <c:v>1410</c:v>
                </c:pt>
              </c:numCache>
            </c:numRef>
          </c:val>
          <c:extLst>
            <c:ext xmlns:c16="http://schemas.microsoft.com/office/drawing/2014/chart" uri="{C3380CC4-5D6E-409C-BE32-E72D297353CC}">
              <c16:uniqueId val="{00000002-83FB-4ACB-BE65-D3520A14037D}"/>
            </c:ext>
          </c:extLst>
        </c:ser>
        <c:dLbls>
          <c:showLegendKey val="0"/>
          <c:showVal val="0"/>
          <c:showCatName val="0"/>
          <c:showSerName val="0"/>
          <c:showPercent val="0"/>
          <c:showBubbleSize val="0"/>
        </c:dLbls>
        <c:gapWidth val="80"/>
        <c:overlap val="25"/>
        <c:axId val="623450319"/>
        <c:axId val="623453231"/>
      </c:barChart>
      <c:catAx>
        <c:axId val="623450319"/>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zh-CN"/>
          </a:p>
        </c:txPr>
        <c:crossAx val="623453231"/>
        <c:crosses val="autoZero"/>
        <c:auto val="1"/>
        <c:lblAlgn val="ctr"/>
        <c:lblOffset val="100"/>
        <c:noMultiLvlLbl val="0"/>
      </c:catAx>
      <c:valAx>
        <c:axId val="623453231"/>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zh-CN"/>
          </a:p>
        </c:txPr>
        <c:crossAx val="6234503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C61-407B-B9CD-CB9A36380E5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C61-407B-B9CD-CB9A36380E5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C61-407B-B9CD-CB9A36380E5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C61-407B-B9CD-CB9A36380E5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C61-407B-B9CD-CB9A36380E5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C61-407B-B9CD-CB9A36380E54}"/>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C61-407B-B9CD-CB9A36380E54}"/>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4C61-407B-B9CD-CB9A36380E54}"/>
              </c:ext>
            </c:extLst>
          </c:dPt>
          <c:dPt>
            <c:idx val="8"/>
            <c:bubble3D val="0"/>
            <c:spPr>
              <a:solidFill>
                <a:schemeClr val="accent3"/>
              </a:solidFill>
              <a:ln w="19050">
                <a:solidFill>
                  <a:schemeClr val="lt1"/>
                </a:solidFill>
              </a:ln>
              <a:effectLst/>
            </c:spPr>
            <c:extLst>
              <c:ext xmlns:c16="http://schemas.microsoft.com/office/drawing/2014/chart" uri="{C3380CC4-5D6E-409C-BE32-E72D297353CC}">
                <c16:uniqueId val="{00000011-4C61-407B-B9CD-CB9A36380E54}"/>
              </c:ext>
            </c:extLst>
          </c:dPt>
          <c:dLbls>
            <c:dLbl>
              <c:idx val="0"/>
              <c:layout>
                <c:manualLayout>
                  <c:x val="0.25314314611825556"/>
                  <c:y val="-1.826067457299379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61-407B-B9CD-CB9A36380E54}"/>
                </c:ext>
              </c:extLst>
            </c:dLbl>
            <c:dLbl>
              <c:idx val="1"/>
              <c:layout>
                <c:manualLayout>
                  <c:x val="0.15659858845657351"/>
                  <c:y val="-3.201922750619323E-3"/>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mj-lt"/>
                        <a:ea typeface="+mn-ea"/>
                        <a:cs typeface="+mn-cs"/>
                      </a:defRPr>
                    </a:pPr>
                    <a:fld id="{EF957F9F-2285-475D-A6BD-35A59B0E95E8}" type="CATEGORYNAME">
                      <a:rPr lang="zh-CN" altLang="en-US" sz="1200">
                        <a:solidFill>
                          <a:schemeClr val="tx1"/>
                        </a:solidFill>
                        <a:latin typeface="+mj-lt"/>
                      </a:rPr>
                      <a:pPr>
                        <a:defRPr sz="1200">
                          <a:solidFill>
                            <a:schemeClr val="tx1"/>
                          </a:solidFill>
                          <a:latin typeface="+mj-lt"/>
                        </a:defRPr>
                      </a:pPr>
                      <a:t>[类别名称]</a:t>
                    </a:fld>
                    <a:r>
                      <a:rPr lang="en-US" altLang="zh-CN" sz="1200" baseline="0" dirty="0">
                        <a:solidFill>
                          <a:schemeClr val="tx1"/>
                        </a:solidFill>
                        <a:latin typeface="+mj-lt"/>
                      </a:rPr>
                      <a:t>, </a:t>
                    </a:r>
                    <a:fld id="{34D61028-31EB-4E8A-B259-BB7BA2B8612F}" type="VALUE">
                      <a:rPr lang="en-US" altLang="zh-CN" sz="1200" b="0" baseline="0">
                        <a:solidFill>
                          <a:schemeClr val="tx1"/>
                        </a:solidFill>
                        <a:latin typeface="+mn-ea"/>
                        <a:ea typeface="+mn-ea"/>
                      </a:rPr>
                      <a:pPr>
                        <a:defRPr sz="1200">
                          <a:solidFill>
                            <a:schemeClr val="tx1"/>
                          </a:solidFill>
                          <a:latin typeface="+mj-lt"/>
                        </a:defRPr>
                      </a:pPr>
                      <a:t>[值]</a:t>
                    </a:fld>
                    <a:endParaRPr lang="en-US" altLang="zh-CN" sz="1200" baseline="0" dirty="0">
                      <a:solidFill>
                        <a:schemeClr val="tx1"/>
                      </a:solidFill>
                      <a:latin typeface="+mj-lt"/>
                    </a:endParaRPr>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mj-lt"/>
                      <a:ea typeface="+mn-ea"/>
                      <a:cs typeface="+mn-cs"/>
                    </a:defRPr>
                  </a:pPr>
                  <a:endParaRPr lang="zh-CN"/>
                </a:p>
              </c:txPr>
              <c:showLegendKey val="0"/>
              <c:showVal val="1"/>
              <c:showCatName val="1"/>
              <c:showSerName val="0"/>
              <c:showPercent val="0"/>
              <c:showBubbleSize val="0"/>
              <c:extLst>
                <c:ext xmlns:c15="http://schemas.microsoft.com/office/drawing/2012/chart" uri="{CE6537A1-D6FC-4f65-9D91-7224C49458BB}">
                  <c15:layout>
                    <c:manualLayout>
                      <c:w val="0.19696997254099996"/>
                      <c:h val="0.14353390597978372"/>
                    </c:manualLayout>
                  </c15:layout>
                  <c15:dlblFieldTable/>
                  <c15:showDataLabelsRange val="0"/>
                </c:ext>
                <c:ext xmlns:c16="http://schemas.microsoft.com/office/drawing/2014/chart" uri="{C3380CC4-5D6E-409C-BE32-E72D297353CC}">
                  <c16:uniqueId val="{00000003-4C61-407B-B9CD-CB9A36380E54}"/>
                </c:ext>
              </c:extLst>
            </c:dLbl>
            <c:dLbl>
              <c:idx val="2"/>
              <c:layout>
                <c:manualLayout>
                  <c:x val="0.21408260767343743"/>
                  <c:y val="5.070376425544324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C61-407B-B9CD-CB9A36380E54}"/>
                </c:ext>
              </c:extLst>
            </c:dLbl>
            <c:dLbl>
              <c:idx val="3"/>
              <c:layout>
                <c:manualLayout>
                  <c:x val="0.19718134917290286"/>
                  <c:y val="0.1521112927663293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C61-407B-B9CD-CB9A36380E54}"/>
                </c:ext>
              </c:extLst>
            </c:dLbl>
            <c:dLbl>
              <c:idx val="4"/>
              <c:layout>
                <c:manualLayout>
                  <c:x val="8.7323168919428457E-2"/>
                  <c:y val="0.1478859790783759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C61-407B-B9CD-CB9A36380E54}"/>
                </c:ext>
              </c:extLst>
            </c:dLbl>
            <c:dLbl>
              <c:idx val="5"/>
              <c:layout>
                <c:manualLayout>
                  <c:x val="-0.14172747718773704"/>
                  <c:y val="0.13943535170246871"/>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C61-407B-B9CD-CB9A36380E54}"/>
                </c:ext>
              </c:extLst>
            </c:dLbl>
            <c:dLbl>
              <c:idx val="6"/>
              <c:layout>
                <c:manualLayout>
                  <c:x val="-0.16965935757473594"/>
                  <c:y val="8.883306151590947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C61-407B-B9CD-CB9A36380E54}"/>
                </c:ext>
              </c:extLst>
            </c:dLbl>
            <c:dLbl>
              <c:idx val="7"/>
              <c:layout>
                <c:manualLayout>
                  <c:x val="-0.19587161253975788"/>
                  <c:y val="-1.162427046798517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C61-407B-B9CD-CB9A36380E54}"/>
                </c:ext>
              </c:extLst>
            </c:dLbl>
            <c:dLbl>
              <c:idx val="8"/>
              <c:layout>
                <c:manualLayout>
                  <c:x val="-0.17241590403988877"/>
                  <c:y val="-9.60200872078129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C61-407B-B9CD-CB9A36380E5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zh-CN"/>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其他</c:v>
                </c:pt>
                <c:pt idx="1">
                  <c:v>制造</c:v>
                </c:pt>
                <c:pt idx="2">
                  <c:v>电信</c:v>
                </c:pt>
                <c:pt idx="3">
                  <c:v>政府</c:v>
                </c:pt>
                <c:pt idx="4">
                  <c:v>金融</c:v>
                </c:pt>
                <c:pt idx="5">
                  <c:v>军工</c:v>
                </c:pt>
                <c:pt idx="6">
                  <c:v>医疗</c:v>
                </c:pt>
                <c:pt idx="7">
                  <c:v>网吧</c:v>
                </c:pt>
                <c:pt idx="8">
                  <c:v>教育</c:v>
                </c:pt>
              </c:strCache>
            </c:strRef>
          </c:cat>
          <c:val>
            <c:numRef>
              <c:f>Sheet1!$B$2:$B$10</c:f>
              <c:numCache>
                <c:formatCode>0%</c:formatCode>
                <c:ptCount val="9"/>
                <c:pt idx="0">
                  <c:v>0.22</c:v>
                </c:pt>
                <c:pt idx="1">
                  <c:v>0.14000000000000001</c:v>
                </c:pt>
                <c:pt idx="2">
                  <c:v>0.02</c:v>
                </c:pt>
                <c:pt idx="3">
                  <c:v>0.08</c:v>
                </c:pt>
                <c:pt idx="4">
                  <c:v>0.04</c:v>
                </c:pt>
                <c:pt idx="5">
                  <c:v>0.1</c:v>
                </c:pt>
                <c:pt idx="6">
                  <c:v>0.06</c:v>
                </c:pt>
                <c:pt idx="7">
                  <c:v>0.19</c:v>
                </c:pt>
                <c:pt idx="8">
                  <c:v>0.15</c:v>
                </c:pt>
              </c:numCache>
            </c:numRef>
          </c:val>
          <c:extLst>
            <c:ext xmlns:c16="http://schemas.microsoft.com/office/drawing/2014/chart" uri="{C3380CC4-5D6E-409C-BE32-E72D297353CC}">
              <c16:uniqueId val="{00000012-4C61-407B-B9CD-CB9A36380E54}"/>
            </c:ext>
          </c:extLst>
        </c:ser>
        <c:dLbls>
          <c:showLegendKey val="0"/>
          <c:showVal val="1"/>
          <c:showCatName val="1"/>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535A5DD1-6DCB-4954-96E5-994A4647A75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9A3A77E-A14F-4A2F-9471-17C65F3383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23CB16-D55D-496E-A101-A5A867DEC976}" type="datetimeFigureOut">
              <a:rPr lang="zh-CN" altLang="en-US" smtClean="0"/>
              <a:t>2022/2/28</a:t>
            </a:fld>
            <a:endParaRPr lang="zh-CN" altLang="en-US"/>
          </a:p>
        </p:txBody>
      </p:sp>
      <p:sp>
        <p:nvSpPr>
          <p:cNvPr id="4" name="页脚占位符 3">
            <a:extLst>
              <a:ext uri="{FF2B5EF4-FFF2-40B4-BE49-F238E27FC236}">
                <a16:creationId xmlns:a16="http://schemas.microsoft.com/office/drawing/2014/main" id="{D94FD62C-9E76-480E-8F5B-45DD88C53DD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EE486306-6F33-43E3-8AE5-9A8BF229F3B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09351A-71C0-42AA-AD19-699049438AC0}" type="slidenum">
              <a:rPr lang="zh-CN" altLang="en-US" smtClean="0"/>
              <a:t>‹#›</a:t>
            </a:fld>
            <a:endParaRPr lang="zh-CN" altLang="en-US"/>
          </a:p>
        </p:txBody>
      </p:sp>
    </p:spTree>
    <p:extLst>
      <p:ext uri="{BB962C8B-B14F-4D97-AF65-F5344CB8AC3E}">
        <p14:creationId xmlns:p14="http://schemas.microsoft.com/office/powerpoint/2010/main" val="31718542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office.msn.com.cn/" TargetMode="Externa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hyperlink" Target="http://office.msn.com.cn/"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svg"/><Relationship Id="rId9" Type="http://schemas.microsoft.com/office/2007/relationships/hdphoto" Target="../media/hdphoto1.wdp"/></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bg>
      <p:bgPr>
        <a:gradFill>
          <a:gsLst>
            <a:gs pos="7000">
              <a:schemeClr val="accent2"/>
            </a:gs>
            <a:gs pos="100000">
              <a:schemeClr val="accent1"/>
            </a:gs>
          </a:gsLst>
          <a:lin ang="2700000" scaled="0"/>
        </a:gradFill>
        <a:effectLst/>
      </p:bgPr>
    </p:bg>
    <p:spTree>
      <p:nvGrpSpPr>
        <p:cNvPr id="1" name=""/>
        <p:cNvGrpSpPr/>
        <p:nvPr/>
      </p:nvGrpSpPr>
      <p:grpSpPr>
        <a:xfrm>
          <a:off x="0" y="0"/>
          <a:ext cx="0" cy="0"/>
          <a:chOff x="0" y="0"/>
          <a:chExt cx="0" cy="0"/>
        </a:xfrm>
      </p:grpSpPr>
      <p:pic>
        <p:nvPicPr>
          <p:cNvPr id="2" name="图片 1" descr="形状&#10;&#10;中度可信度描述已自动生成">
            <a:extLst>
              <a:ext uri="{FF2B5EF4-FFF2-40B4-BE49-F238E27FC236}">
                <a16:creationId xmlns:a16="http://schemas.microsoft.com/office/drawing/2014/main" id="{D5EFFA5E-6B46-4FC3-B155-8F2F5D3525B1}"/>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9" name="图形 8">
            <a:extLst>
              <a:ext uri="{FF2B5EF4-FFF2-40B4-BE49-F238E27FC236}">
                <a16:creationId xmlns:a16="http://schemas.microsoft.com/office/drawing/2014/main" id="{7C78DFE8-9E0A-4A2D-8556-6611B4DB8EDF}"/>
              </a:ext>
            </a:extLst>
          </p:cNvPr>
          <p:cNvPicPr>
            <a:picLocks noChangeAspect="1"/>
          </p:cNvPicPr>
          <p:nvPr userDrawn="1"/>
        </p:nvPicPr>
        <p:blipFill>
          <a:blip r:embed="rId3">
            <a:extLst>
              <a:ext uri="{96DAC541-7B7A-43D3-8B79-37D633B846F1}">
                <asvg:svgBlip xmlns:asvg="http://schemas.microsoft.com/office/drawing/2016/SVG/main" r:embed="rId4"/>
              </a:ext>
            </a:extLst>
          </a:blip>
          <a:srcRect t="46576"/>
          <a:stretch>
            <a:fillRect/>
          </a:stretch>
        </p:blipFill>
        <p:spPr>
          <a:xfrm rot="514831">
            <a:off x="-1271459" y="-1111052"/>
            <a:ext cx="14225321" cy="3598171"/>
          </a:xfrm>
          <a:custGeom>
            <a:avLst/>
            <a:gdLst>
              <a:gd name="connsiteX0" fmla="*/ 14225321 w 14225321"/>
              <a:gd name="connsiteY0" fmla="*/ 0 h 3598171"/>
              <a:gd name="connsiteX1" fmla="*/ 14225321 w 14225321"/>
              <a:gd name="connsiteY1" fmla="*/ 507026 h 3598171"/>
              <a:gd name="connsiteX2" fmla="*/ 13339539 w 14225321"/>
              <a:gd name="connsiteY2" fmla="*/ 640679 h 3598171"/>
              <a:gd name="connsiteX3" fmla="*/ 13785789 w 14225321"/>
              <a:gd name="connsiteY3" fmla="*/ 3598171 h 3598171"/>
              <a:gd name="connsiteX4" fmla="*/ 0 w 14225321"/>
              <a:gd name="connsiteY4" fmla="*/ 3598171 h 3598171"/>
              <a:gd name="connsiteX5" fmla="*/ 0 w 14225321"/>
              <a:gd name="connsiteY5" fmla="*/ 2146430 h 359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25321" h="3598171">
                <a:moveTo>
                  <a:pt x="14225321" y="0"/>
                </a:moveTo>
                <a:lnTo>
                  <a:pt x="14225321" y="507026"/>
                </a:lnTo>
                <a:lnTo>
                  <a:pt x="13339539" y="640679"/>
                </a:lnTo>
                <a:lnTo>
                  <a:pt x="13785789" y="3598171"/>
                </a:lnTo>
                <a:lnTo>
                  <a:pt x="0" y="3598171"/>
                </a:lnTo>
                <a:lnTo>
                  <a:pt x="0" y="2146430"/>
                </a:lnTo>
                <a:close/>
              </a:path>
            </a:pathLst>
          </a:custGeom>
        </p:spPr>
      </p:pic>
      <p:pic>
        <p:nvPicPr>
          <p:cNvPr id="4" name="图形 3">
            <a:extLst>
              <a:ext uri="{FF2B5EF4-FFF2-40B4-BE49-F238E27FC236}">
                <a16:creationId xmlns:a16="http://schemas.microsoft.com/office/drawing/2014/main" id="{4BE05DFA-4B96-486B-8C96-F9230C104DB7}"/>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a:fillRect/>
          </a:stretch>
        </p:blipFill>
        <p:spPr>
          <a:xfrm rot="20956960">
            <a:off x="-3253278" y="4357872"/>
            <a:ext cx="14225321" cy="6735105"/>
          </a:xfrm>
          <a:custGeom>
            <a:avLst/>
            <a:gdLst>
              <a:gd name="connsiteX0" fmla="*/ 0 w 14225321"/>
              <a:gd name="connsiteY0" fmla="*/ 5583787 h 6735105"/>
              <a:gd name="connsiteX1" fmla="*/ 6083092 w 14225321"/>
              <a:gd name="connsiteY1" fmla="*/ 6735105 h 6735105"/>
              <a:gd name="connsiteX2" fmla="*/ 1 w 14225321"/>
              <a:gd name="connsiteY2" fmla="*/ 6735105 h 6735105"/>
              <a:gd name="connsiteX3" fmla="*/ 14225321 w 14225321"/>
              <a:gd name="connsiteY3" fmla="*/ 0 h 6735105"/>
              <a:gd name="connsiteX4" fmla="*/ 14225321 w 14225321"/>
              <a:gd name="connsiteY4" fmla="*/ 3867614 h 6735105"/>
              <a:gd name="connsiteX5" fmla="*/ 3458182 w 14225321"/>
              <a:gd name="connsiteY5" fmla="*/ 1829768 h 6735105"/>
              <a:gd name="connsiteX6" fmla="*/ 3804493 w 14225321"/>
              <a:gd name="connsiteY6" fmla="*/ 0 h 6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5321" h="6735105">
                <a:moveTo>
                  <a:pt x="0" y="5583787"/>
                </a:moveTo>
                <a:lnTo>
                  <a:pt x="6083092" y="6735105"/>
                </a:lnTo>
                <a:lnTo>
                  <a:pt x="1" y="6735105"/>
                </a:lnTo>
                <a:close/>
                <a:moveTo>
                  <a:pt x="14225321" y="0"/>
                </a:moveTo>
                <a:lnTo>
                  <a:pt x="14225321" y="3867614"/>
                </a:lnTo>
                <a:lnTo>
                  <a:pt x="3458182" y="1829768"/>
                </a:lnTo>
                <a:lnTo>
                  <a:pt x="3804493" y="0"/>
                </a:lnTo>
                <a:close/>
              </a:path>
            </a:pathLst>
          </a:custGeom>
        </p:spPr>
      </p:pic>
      <p:sp>
        <p:nvSpPr>
          <p:cNvPr id="5" name="椭圆 4">
            <a:extLst>
              <a:ext uri="{FF2B5EF4-FFF2-40B4-BE49-F238E27FC236}">
                <a16:creationId xmlns:a16="http://schemas.microsoft.com/office/drawing/2014/main" id="{779B4B6E-B4D7-446C-8661-6205AC20905E}"/>
              </a:ext>
            </a:extLst>
          </p:cNvPr>
          <p:cNvSpPr/>
          <p:nvPr userDrawn="1"/>
        </p:nvSpPr>
        <p:spPr>
          <a:xfrm rot="9900000">
            <a:off x="393585" y="233661"/>
            <a:ext cx="837373" cy="837373"/>
          </a:xfrm>
          <a:prstGeom prst="ellipse">
            <a:avLst/>
          </a:prstGeom>
          <a:gradFill>
            <a:gsLst>
              <a:gs pos="41000">
                <a:schemeClr val="bg1">
                  <a:alpha val="0"/>
                </a:schemeClr>
              </a:gs>
              <a:gs pos="100000">
                <a:schemeClr val="bg1">
                  <a:alpha val="38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a:ea typeface="微软雅黑 Light"/>
            </a:endParaRPr>
          </a:p>
        </p:txBody>
      </p:sp>
      <p:sp>
        <p:nvSpPr>
          <p:cNvPr id="6" name="椭圆 5">
            <a:extLst>
              <a:ext uri="{FF2B5EF4-FFF2-40B4-BE49-F238E27FC236}">
                <a16:creationId xmlns:a16="http://schemas.microsoft.com/office/drawing/2014/main" id="{A35CC7FC-B9B9-43CE-A104-0A6617F59FBA}"/>
              </a:ext>
            </a:extLst>
          </p:cNvPr>
          <p:cNvSpPr/>
          <p:nvPr userDrawn="1"/>
        </p:nvSpPr>
        <p:spPr>
          <a:xfrm rot="12600000">
            <a:off x="10378837" y="4876521"/>
            <a:ext cx="940566" cy="940566"/>
          </a:xfrm>
          <a:prstGeom prst="ellipse">
            <a:avLst/>
          </a:prstGeom>
          <a:gradFill>
            <a:gsLst>
              <a:gs pos="25000">
                <a:schemeClr val="bg1">
                  <a:alpha val="0"/>
                </a:schemeClr>
              </a:gs>
              <a:gs pos="100000">
                <a:schemeClr val="bg1">
                  <a:alpha val="1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a:ea typeface="微软雅黑 Light"/>
            </a:endParaRPr>
          </a:p>
        </p:txBody>
      </p:sp>
      <p:pic>
        <p:nvPicPr>
          <p:cNvPr id="10" name="图片 9">
            <a:hlinkClick r:id="rId5"/>
            <a:extLst>
              <a:ext uri="{FF2B5EF4-FFF2-40B4-BE49-F238E27FC236}">
                <a16:creationId xmlns:a16="http://schemas.microsoft.com/office/drawing/2014/main" id="{AD55E33C-CAD9-46F8-B466-122613BF4001}"/>
              </a:ext>
            </a:extLst>
          </p:cNvPr>
          <p:cNvPicPr>
            <a:picLocks noChangeAspect="1"/>
          </p:cNvPicPr>
          <p:nvPr userDrawn="1"/>
        </p:nvPicPr>
        <p:blipFill>
          <a:blip r:embed="rId6" cstate="screen">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8001" y="590010"/>
            <a:ext cx="1470348" cy="196046"/>
          </a:xfrm>
          <a:prstGeom prst="rect">
            <a:avLst/>
          </a:prstGeom>
        </p:spPr>
      </p:pic>
    </p:spTree>
    <p:extLst>
      <p:ext uri="{BB962C8B-B14F-4D97-AF65-F5344CB8AC3E}">
        <p14:creationId xmlns:p14="http://schemas.microsoft.com/office/powerpoint/2010/main" val="224529973"/>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页­_1">
    <p:bg>
      <p:bgPr>
        <a:solidFill>
          <a:srgbClr val="F5EFFF"/>
        </a:solidFill>
        <a:effectLst/>
      </p:bgPr>
    </p:bg>
    <p:spTree>
      <p:nvGrpSpPr>
        <p:cNvPr id="1" name=""/>
        <p:cNvGrpSpPr/>
        <p:nvPr/>
      </p:nvGrpSpPr>
      <p:grpSpPr>
        <a:xfrm>
          <a:off x="0" y="0"/>
          <a:ext cx="0" cy="0"/>
          <a:chOff x="0" y="0"/>
          <a:chExt cx="0" cy="0"/>
        </a:xfrm>
      </p:grpSpPr>
      <p:sp>
        <p:nvSpPr>
          <p:cNvPr id="3" name="椭圆 2">
            <a:extLst>
              <a:ext uri="{FF2B5EF4-FFF2-40B4-BE49-F238E27FC236}">
                <a16:creationId xmlns:a16="http://schemas.microsoft.com/office/drawing/2014/main" id="{DF7BF873-217E-4B55-A037-1E3E71E73DB6}"/>
              </a:ext>
            </a:extLst>
          </p:cNvPr>
          <p:cNvSpPr/>
          <p:nvPr userDrawn="1"/>
        </p:nvSpPr>
        <p:spPr>
          <a:xfrm rot="9900000">
            <a:off x="296013" y="506142"/>
            <a:ext cx="502642" cy="502642"/>
          </a:xfrm>
          <a:prstGeom prst="ellipse">
            <a:avLst/>
          </a:prstGeom>
          <a:gradFill>
            <a:gsLst>
              <a:gs pos="0">
                <a:schemeClr val="accent2">
                  <a:alpha val="0"/>
                </a:schemeClr>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a:ea typeface="微软雅黑 Light"/>
            </a:endParaRPr>
          </a:p>
        </p:txBody>
      </p:sp>
      <p:sp>
        <p:nvSpPr>
          <p:cNvPr id="4" name="文本占位符 14">
            <a:extLst>
              <a:ext uri="{FF2B5EF4-FFF2-40B4-BE49-F238E27FC236}">
                <a16:creationId xmlns:a16="http://schemas.microsoft.com/office/drawing/2014/main" id="{3A7A6767-DAF9-4D07-A001-0EDB06D3B784}"/>
              </a:ext>
            </a:extLst>
          </p:cNvPr>
          <p:cNvSpPr>
            <a:spLocks noGrp="1"/>
          </p:cNvSpPr>
          <p:nvPr>
            <p:ph type="body" sz="quarter" idx="10"/>
          </p:nvPr>
        </p:nvSpPr>
        <p:spPr>
          <a:xfrm>
            <a:off x="547334" y="667810"/>
            <a:ext cx="2154436" cy="387798"/>
          </a:xfrm>
          <a:prstGeom prst="rect">
            <a:avLst/>
          </a:prstGeom>
        </p:spPr>
        <p:txBody>
          <a:bodyPr wrap="none" lIns="0" tIns="0" rIns="0" bIns="0">
            <a:noAutofit/>
          </a:bodyPr>
          <a:lstStyle>
            <a:lvl1pPr marL="0" indent="0" algn="dist">
              <a:buNone/>
              <a:defRPr b="1">
                <a:solidFill>
                  <a:schemeClr val="accent1"/>
                </a:solidFill>
                <a:latin typeface="+mj-ea"/>
                <a:ea typeface="+mj-ea"/>
              </a:defRPr>
            </a:lvl1pPr>
          </a:lstStyle>
          <a:p>
            <a:pPr lvl="0"/>
            <a:r>
              <a:rPr lang="zh-CN" altLang="en-US" dirty="0"/>
              <a:t>单击此处编辑</a:t>
            </a:r>
          </a:p>
        </p:txBody>
      </p:sp>
    </p:spTree>
    <p:extLst>
      <p:ext uri="{BB962C8B-B14F-4D97-AF65-F5344CB8AC3E}">
        <p14:creationId xmlns:p14="http://schemas.microsoft.com/office/powerpoint/2010/main" val="3835764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页_2">
    <p:bg>
      <p:bgPr>
        <a:solidFill>
          <a:srgbClr val="F5EFFF"/>
        </a:solidFill>
        <a:effectLst/>
      </p:bgPr>
    </p:bg>
    <p:spTree>
      <p:nvGrpSpPr>
        <p:cNvPr id="1" name=""/>
        <p:cNvGrpSpPr/>
        <p:nvPr/>
      </p:nvGrpSpPr>
      <p:grpSpPr>
        <a:xfrm>
          <a:off x="0" y="0"/>
          <a:ext cx="0" cy="0"/>
          <a:chOff x="0" y="0"/>
          <a:chExt cx="0" cy="0"/>
        </a:xfrm>
      </p:grpSpPr>
      <p:sp>
        <p:nvSpPr>
          <p:cNvPr id="6" name="椭圆 5">
            <a:extLst>
              <a:ext uri="{FF2B5EF4-FFF2-40B4-BE49-F238E27FC236}">
                <a16:creationId xmlns:a16="http://schemas.microsoft.com/office/drawing/2014/main" id="{E4256530-EBD1-4F04-8D2C-84C184BF4154}"/>
              </a:ext>
            </a:extLst>
          </p:cNvPr>
          <p:cNvSpPr/>
          <p:nvPr userDrawn="1"/>
        </p:nvSpPr>
        <p:spPr>
          <a:xfrm rot="9900000">
            <a:off x="296013" y="506142"/>
            <a:ext cx="502642" cy="502642"/>
          </a:xfrm>
          <a:prstGeom prst="ellipse">
            <a:avLst/>
          </a:prstGeom>
          <a:gradFill>
            <a:gsLst>
              <a:gs pos="0">
                <a:schemeClr val="accent2">
                  <a:alpha val="0"/>
                </a:schemeClr>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a:ea typeface="微软雅黑 Light"/>
            </a:endParaRPr>
          </a:p>
        </p:txBody>
      </p:sp>
      <p:sp>
        <p:nvSpPr>
          <p:cNvPr id="2" name="矩形 1">
            <a:extLst>
              <a:ext uri="{FF2B5EF4-FFF2-40B4-BE49-F238E27FC236}">
                <a16:creationId xmlns:a16="http://schemas.microsoft.com/office/drawing/2014/main" id="{0E2926CD-EA43-4345-BBF1-DB4E19E76E52}"/>
              </a:ext>
            </a:extLst>
          </p:cNvPr>
          <p:cNvSpPr/>
          <p:nvPr userDrawn="1"/>
        </p:nvSpPr>
        <p:spPr>
          <a:xfrm>
            <a:off x="0" y="5757006"/>
            <a:ext cx="12192000" cy="1222914"/>
          </a:xfrm>
          <a:prstGeom prst="rect">
            <a:avLst/>
          </a:prstGeom>
          <a:gradFill>
            <a:gsLst>
              <a:gs pos="0">
                <a:schemeClr val="accent1"/>
              </a:gs>
              <a:gs pos="100000">
                <a:schemeClr val="accent2"/>
              </a:gs>
            </a:gsLst>
            <a:lin ang="2700000" scaled="0"/>
          </a:gradFill>
          <a:ln>
            <a:solidFill>
              <a:schemeClr val="accent2"/>
            </a:solidFill>
          </a:ln>
          <a:effectLst>
            <a:outerShdw blurRad="152400" dir="5400000" algn="t" rotWithShape="0">
              <a:schemeClr val="accent2">
                <a:lumMod val="50000"/>
                <a:alpha val="3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占位符 14">
            <a:extLst>
              <a:ext uri="{FF2B5EF4-FFF2-40B4-BE49-F238E27FC236}">
                <a16:creationId xmlns:a16="http://schemas.microsoft.com/office/drawing/2014/main" id="{9C562FEC-F530-4E21-96B6-BB2428B14781}"/>
              </a:ext>
            </a:extLst>
          </p:cNvPr>
          <p:cNvSpPr>
            <a:spLocks noGrp="1"/>
          </p:cNvSpPr>
          <p:nvPr>
            <p:ph type="body" sz="quarter" idx="10"/>
          </p:nvPr>
        </p:nvSpPr>
        <p:spPr>
          <a:xfrm>
            <a:off x="547334" y="667810"/>
            <a:ext cx="2154436" cy="387798"/>
          </a:xfrm>
          <a:prstGeom prst="rect">
            <a:avLst/>
          </a:prstGeom>
        </p:spPr>
        <p:txBody>
          <a:bodyPr wrap="none" lIns="0" tIns="0" rIns="0" bIns="0">
            <a:noAutofit/>
          </a:bodyPr>
          <a:lstStyle>
            <a:lvl1pPr marL="0" indent="0" algn="dist">
              <a:buNone/>
              <a:defRPr b="1">
                <a:solidFill>
                  <a:schemeClr val="accent1"/>
                </a:solidFill>
                <a:latin typeface="+mj-ea"/>
                <a:ea typeface="+mj-ea"/>
              </a:defRPr>
            </a:lvl1pPr>
          </a:lstStyle>
          <a:p>
            <a:pPr lvl="0"/>
            <a:r>
              <a:rPr lang="zh-CN" altLang="en-US" dirty="0"/>
              <a:t>单击此处编辑</a:t>
            </a:r>
          </a:p>
        </p:txBody>
      </p:sp>
    </p:spTree>
    <p:extLst>
      <p:ext uri="{BB962C8B-B14F-4D97-AF65-F5344CB8AC3E}">
        <p14:creationId xmlns:p14="http://schemas.microsoft.com/office/powerpoint/2010/main" val="2147947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页_3">
    <p:bg>
      <p:bgPr>
        <a:solidFill>
          <a:srgbClr val="F5EFFF"/>
        </a:solidFill>
        <a:effectLst/>
      </p:bgPr>
    </p:bg>
    <p:spTree>
      <p:nvGrpSpPr>
        <p:cNvPr id="1" name=""/>
        <p:cNvGrpSpPr/>
        <p:nvPr/>
      </p:nvGrpSpPr>
      <p:grpSpPr>
        <a:xfrm>
          <a:off x="0" y="0"/>
          <a:ext cx="0" cy="0"/>
          <a:chOff x="0" y="0"/>
          <a:chExt cx="0" cy="0"/>
        </a:xfrm>
      </p:grpSpPr>
      <p:sp>
        <p:nvSpPr>
          <p:cNvPr id="5" name="椭圆 4">
            <a:extLst>
              <a:ext uri="{FF2B5EF4-FFF2-40B4-BE49-F238E27FC236}">
                <a16:creationId xmlns:a16="http://schemas.microsoft.com/office/drawing/2014/main" id="{6E6DD4AF-EFB8-484E-A51A-DAA4441E337B}"/>
              </a:ext>
            </a:extLst>
          </p:cNvPr>
          <p:cNvSpPr/>
          <p:nvPr userDrawn="1"/>
        </p:nvSpPr>
        <p:spPr>
          <a:xfrm rot="9900000">
            <a:off x="296013" y="506142"/>
            <a:ext cx="502642" cy="502642"/>
          </a:xfrm>
          <a:prstGeom prst="ellipse">
            <a:avLst/>
          </a:prstGeom>
          <a:gradFill>
            <a:gsLst>
              <a:gs pos="0">
                <a:schemeClr val="accent2">
                  <a:alpha val="0"/>
                </a:schemeClr>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a:ea typeface="微软雅黑 Light"/>
            </a:endParaRPr>
          </a:p>
        </p:txBody>
      </p:sp>
      <p:sp>
        <p:nvSpPr>
          <p:cNvPr id="2" name="任意多边形: 形状 1">
            <a:extLst>
              <a:ext uri="{FF2B5EF4-FFF2-40B4-BE49-F238E27FC236}">
                <a16:creationId xmlns:a16="http://schemas.microsoft.com/office/drawing/2014/main" id="{AF80DF11-4A85-4284-AAD0-98C5A6E73292}"/>
              </a:ext>
            </a:extLst>
          </p:cNvPr>
          <p:cNvSpPr/>
          <p:nvPr userDrawn="1"/>
        </p:nvSpPr>
        <p:spPr>
          <a:xfrm>
            <a:off x="0" y="6134175"/>
            <a:ext cx="12192000" cy="730308"/>
          </a:xfrm>
          <a:custGeom>
            <a:avLst/>
            <a:gdLst>
              <a:gd name="connsiteX0" fmla="*/ 0 w 12192000"/>
              <a:gd name="connsiteY0" fmla="*/ 0 h 716383"/>
              <a:gd name="connsiteX1" fmla="*/ 487412 w 12192000"/>
              <a:gd name="connsiteY1" fmla="*/ 74551 h 716383"/>
              <a:gd name="connsiteX2" fmla="*/ 6096001 w 12192000"/>
              <a:gd name="connsiteY2" fmla="*/ 397495 h 716383"/>
              <a:gd name="connsiteX3" fmla="*/ 11704590 w 12192000"/>
              <a:gd name="connsiteY3" fmla="*/ 74551 h 716383"/>
              <a:gd name="connsiteX4" fmla="*/ 12192000 w 12192000"/>
              <a:gd name="connsiteY4" fmla="*/ 1 h 716383"/>
              <a:gd name="connsiteX5" fmla="*/ 12192000 w 12192000"/>
              <a:gd name="connsiteY5" fmla="*/ 716383 h 716383"/>
              <a:gd name="connsiteX6" fmla="*/ 0 w 12192000"/>
              <a:gd name="connsiteY6" fmla="*/ 716383 h 71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716383">
                <a:moveTo>
                  <a:pt x="0" y="0"/>
                </a:moveTo>
                <a:lnTo>
                  <a:pt x="487412" y="74551"/>
                </a:lnTo>
                <a:cubicBezTo>
                  <a:pt x="1922775" y="274082"/>
                  <a:pt x="3905711" y="397495"/>
                  <a:pt x="6096001" y="397495"/>
                </a:cubicBezTo>
                <a:cubicBezTo>
                  <a:pt x="8286291" y="397495"/>
                  <a:pt x="10269227" y="274082"/>
                  <a:pt x="11704590" y="74551"/>
                </a:cubicBezTo>
                <a:lnTo>
                  <a:pt x="12192000" y="1"/>
                </a:lnTo>
                <a:lnTo>
                  <a:pt x="12192000" y="716383"/>
                </a:lnTo>
                <a:lnTo>
                  <a:pt x="0" y="716383"/>
                </a:lnTo>
                <a:close/>
              </a:path>
            </a:pathLst>
          </a:custGeom>
          <a:gradFill flip="none" rotWithShape="1">
            <a:gsLst>
              <a:gs pos="100000">
                <a:schemeClr val="accent1"/>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7" name="图形 6">
            <a:extLst>
              <a:ext uri="{FF2B5EF4-FFF2-40B4-BE49-F238E27FC236}">
                <a16:creationId xmlns:a16="http://schemas.microsoft.com/office/drawing/2014/main" id="{5B36F2E4-07D4-405E-A704-84D3A0F1437B}"/>
              </a:ext>
            </a:extLst>
          </p:cNvPr>
          <p:cNvPicPr>
            <a:picLocks noChangeAspect="1"/>
          </p:cNvPicPr>
          <p:nvPr userDrawn="1"/>
        </p:nvPicPr>
        <p:blipFill>
          <a:blip r:embed="rId2">
            <a:extLst>
              <a:ext uri="{96DAC541-7B7A-43D3-8B79-37D633B846F1}">
                <asvg:svgBlip xmlns:asvg="http://schemas.microsoft.com/office/drawing/2016/SVG/main" r:embed="rId3"/>
              </a:ext>
            </a:extLst>
          </a:blip>
          <a:srcRect l="53424"/>
          <a:stretch>
            <a:fillRect/>
          </a:stretch>
        </p:blipFill>
        <p:spPr>
          <a:xfrm rot="12101902">
            <a:off x="6444686" y="-346786"/>
            <a:ext cx="6625612" cy="3430824"/>
          </a:xfrm>
          <a:custGeom>
            <a:avLst/>
            <a:gdLst>
              <a:gd name="connsiteX0" fmla="*/ 2703595 w 6625612"/>
              <a:gd name="connsiteY0" fmla="*/ 3430824 h 3430824"/>
              <a:gd name="connsiteX1" fmla="*/ 1365178 w 6625612"/>
              <a:gd name="connsiteY1" fmla="*/ 3430824 h 3430824"/>
              <a:gd name="connsiteX2" fmla="*/ 0 w 6625612"/>
              <a:gd name="connsiteY2" fmla="*/ 0 h 3430824"/>
              <a:gd name="connsiteX3" fmla="*/ 6625611 w 6625612"/>
              <a:gd name="connsiteY3" fmla="*/ 0 h 3430824"/>
              <a:gd name="connsiteX4" fmla="*/ 6625612 w 6625612"/>
              <a:gd name="connsiteY4" fmla="*/ 1870193 h 3430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612" h="3430824">
                <a:moveTo>
                  <a:pt x="2703595" y="3430824"/>
                </a:moveTo>
                <a:lnTo>
                  <a:pt x="1365178" y="3430824"/>
                </a:lnTo>
                <a:lnTo>
                  <a:pt x="0" y="0"/>
                </a:lnTo>
                <a:lnTo>
                  <a:pt x="6625611" y="0"/>
                </a:lnTo>
                <a:lnTo>
                  <a:pt x="6625612" y="1870193"/>
                </a:lnTo>
                <a:close/>
              </a:path>
            </a:pathLst>
          </a:custGeom>
        </p:spPr>
      </p:pic>
      <p:sp>
        <p:nvSpPr>
          <p:cNvPr id="6" name="文本占位符 14">
            <a:extLst>
              <a:ext uri="{FF2B5EF4-FFF2-40B4-BE49-F238E27FC236}">
                <a16:creationId xmlns:a16="http://schemas.microsoft.com/office/drawing/2014/main" id="{D3EC46A3-C35C-4BFC-A858-207A8C01B566}"/>
              </a:ext>
            </a:extLst>
          </p:cNvPr>
          <p:cNvSpPr>
            <a:spLocks noGrp="1"/>
          </p:cNvSpPr>
          <p:nvPr>
            <p:ph type="body" sz="quarter" idx="10"/>
          </p:nvPr>
        </p:nvSpPr>
        <p:spPr>
          <a:xfrm>
            <a:off x="547334" y="667810"/>
            <a:ext cx="2154436" cy="387798"/>
          </a:xfrm>
          <a:prstGeom prst="rect">
            <a:avLst/>
          </a:prstGeom>
        </p:spPr>
        <p:txBody>
          <a:bodyPr wrap="none" lIns="0" tIns="0" rIns="0" bIns="0">
            <a:noAutofit/>
          </a:bodyPr>
          <a:lstStyle>
            <a:lvl1pPr marL="0" indent="0" algn="dist">
              <a:buNone/>
              <a:defRPr b="1">
                <a:solidFill>
                  <a:schemeClr val="accent1"/>
                </a:solidFill>
                <a:latin typeface="+mj-ea"/>
                <a:ea typeface="+mj-ea"/>
              </a:defRPr>
            </a:lvl1pPr>
          </a:lstStyle>
          <a:p>
            <a:pPr lvl="0"/>
            <a:r>
              <a:rPr lang="zh-CN" altLang="en-US" dirty="0"/>
              <a:t>单击此处编辑</a:t>
            </a:r>
          </a:p>
        </p:txBody>
      </p:sp>
    </p:spTree>
    <p:extLst>
      <p:ext uri="{BB962C8B-B14F-4D97-AF65-F5344CB8AC3E}">
        <p14:creationId xmlns:p14="http://schemas.microsoft.com/office/powerpoint/2010/main" val="549843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页_4">
    <p:bg>
      <p:bgPr>
        <a:solidFill>
          <a:srgbClr val="F5EFFF"/>
        </a:solidFill>
        <a:effectLst/>
      </p:bgPr>
    </p:bg>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3C607C94-1DE4-4F33-AC18-1E292F87B276}"/>
              </a:ext>
            </a:extLst>
          </p:cNvPr>
          <p:cNvGrpSpPr/>
          <p:nvPr/>
        </p:nvGrpSpPr>
        <p:grpSpPr>
          <a:xfrm>
            <a:off x="3703658" y="932750"/>
            <a:ext cx="4784684" cy="4784684"/>
            <a:chOff x="4402112" y="1900004"/>
            <a:chExt cx="3387776" cy="3387776"/>
          </a:xfrm>
        </p:grpSpPr>
        <p:sp>
          <p:nvSpPr>
            <p:cNvPr id="5" name="椭圆 4">
              <a:extLst>
                <a:ext uri="{FF2B5EF4-FFF2-40B4-BE49-F238E27FC236}">
                  <a16:creationId xmlns:a16="http://schemas.microsoft.com/office/drawing/2014/main" id="{D900BB8B-B35A-4376-B8AC-B2430EDA70E8}"/>
                </a:ext>
              </a:extLst>
            </p:cNvPr>
            <p:cNvSpPr/>
            <p:nvPr/>
          </p:nvSpPr>
          <p:spPr>
            <a:xfrm>
              <a:off x="4402112" y="1900004"/>
              <a:ext cx="3387776" cy="3387776"/>
            </a:xfrm>
            <a:prstGeom prst="ellipse">
              <a:avLst/>
            </a:prstGeom>
            <a:solidFill>
              <a:schemeClr val="accent2">
                <a:alpha val="5000"/>
              </a:schemeClr>
            </a:solidFill>
            <a:ln>
              <a:solidFill>
                <a:schemeClr val="accent1">
                  <a:lumMod val="20000"/>
                  <a:lumOff val="80000"/>
                  <a:alpha val="8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6" name="椭圆 5">
              <a:extLst>
                <a:ext uri="{FF2B5EF4-FFF2-40B4-BE49-F238E27FC236}">
                  <a16:creationId xmlns:a16="http://schemas.microsoft.com/office/drawing/2014/main" id="{A8D65C2E-D799-4667-998F-6676AF68E468}"/>
                </a:ext>
              </a:extLst>
            </p:cNvPr>
            <p:cNvSpPr/>
            <p:nvPr/>
          </p:nvSpPr>
          <p:spPr>
            <a:xfrm>
              <a:off x="4821836" y="2319728"/>
              <a:ext cx="2548328" cy="2548328"/>
            </a:xfrm>
            <a:prstGeom prst="ellipse">
              <a:avLst/>
            </a:prstGeom>
            <a:solidFill>
              <a:schemeClr val="accent1">
                <a:alpha val="6000"/>
              </a:schemeClr>
            </a:solidFill>
            <a:ln>
              <a:solidFill>
                <a:schemeClr val="accent2">
                  <a:alpha val="36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grpSp>
      <p:sp>
        <p:nvSpPr>
          <p:cNvPr id="4" name="椭圆 3">
            <a:extLst>
              <a:ext uri="{FF2B5EF4-FFF2-40B4-BE49-F238E27FC236}">
                <a16:creationId xmlns:a16="http://schemas.microsoft.com/office/drawing/2014/main" id="{11F36841-0E8D-46FB-B80F-B0CD3F2165BF}"/>
              </a:ext>
            </a:extLst>
          </p:cNvPr>
          <p:cNvSpPr/>
          <p:nvPr/>
        </p:nvSpPr>
        <p:spPr>
          <a:xfrm>
            <a:off x="3082636" y="311728"/>
            <a:ext cx="6026728" cy="6026728"/>
          </a:xfrm>
          <a:prstGeom prst="ellipse">
            <a:avLst/>
          </a:prstGeom>
          <a:noFill/>
          <a:ln>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 name="椭圆 6">
            <a:extLst>
              <a:ext uri="{FF2B5EF4-FFF2-40B4-BE49-F238E27FC236}">
                <a16:creationId xmlns:a16="http://schemas.microsoft.com/office/drawing/2014/main" id="{9D1C7571-27BA-444C-AA4A-BC08F6D63B2F}"/>
              </a:ext>
            </a:extLst>
          </p:cNvPr>
          <p:cNvSpPr/>
          <p:nvPr userDrawn="1"/>
        </p:nvSpPr>
        <p:spPr>
          <a:xfrm rot="16200000">
            <a:off x="4703178" y="1932270"/>
            <a:ext cx="2785642" cy="2785642"/>
          </a:xfrm>
          <a:prstGeom prst="ellipse">
            <a:avLst/>
          </a:prstGeom>
          <a:gradFill>
            <a:gsLst>
              <a:gs pos="0">
                <a:schemeClr val="accent1"/>
              </a:gs>
              <a:gs pos="7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任意多边形: 形状 7">
            <a:extLst>
              <a:ext uri="{FF2B5EF4-FFF2-40B4-BE49-F238E27FC236}">
                <a16:creationId xmlns:a16="http://schemas.microsoft.com/office/drawing/2014/main" id="{814FA724-C97B-4D38-9DCC-3278CFADE48B}"/>
              </a:ext>
            </a:extLst>
          </p:cNvPr>
          <p:cNvSpPr/>
          <p:nvPr userDrawn="1"/>
        </p:nvSpPr>
        <p:spPr>
          <a:xfrm>
            <a:off x="0" y="6134175"/>
            <a:ext cx="12192000" cy="730308"/>
          </a:xfrm>
          <a:custGeom>
            <a:avLst/>
            <a:gdLst>
              <a:gd name="connsiteX0" fmla="*/ 0 w 12192000"/>
              <a:gd name="connsiteY0" fmla="*/ 0 h 716383"/>
              <a:gd name="connsiteX1" fmla="*/ 487412 w 12192000"/>
              <a:gd name="connsiteY1" fmla="*/ 74551 h 716383"/>
              <a:gd name="connsiteX2" fmla="*/ 6096001 w 12192000"/>
              <a:gd name="connsiteY2" fmla="*/ 397495 h 716383"/>
              <a:gd name="connsiteX3" fmla="*/ 11704590 w 12192000"/>
              <a:gd name="connsiteY3" fmla="*/ 74551 h 716383"/>
              <a:gd name="connsiteX4" fmla="*/ 12192000 w 12192000"/>
              <a:gd name="connsiteY4" fmla="*/ 1 h 716383"/>
              <a:gd name="connsiteX5" fmla="*/ 12192000 w 12192000"/>
              <a:gd name="connsiteY5" fmla="*/ 716383 h 716383"/>
              <a:gd name="connsiteX6" fmla="*/ 0 w 12192000"/>
              <a:gd name="connsiteY6" fmla="*/ 716383 h 71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716383">
                <a:moveTo>
                  <a:pt x="0" y="0"/>
                </a:moveTo>
                <a:lnTo>
                  <a:pt x="487412" y="74551"/>
                </a:lnTo>
                <a:cubicBezTo>
                  <a:pt x="1922775" y="274082"/>
                  <a:pt x="3905711" y="397495"/>
                  <a:pt x="6096001" y="397495"/>
                </a:cubicBezTo>
                <a:cubicBezTo>
                  <a:pt x="8286291" y="397495"/>
                  <a:pt x="10269227" y="274082"/>
                  <a:pt x="11704590" y="74551"/>
                </a:cubicBezTo>
                <a:lnTo>
                  <a:pt x="12192000" y="1"/>
                </a:lnTo>
                <a:lnTo>
                  <a:pt x="12192000" y="716383"/>
                </a:lnTo>
                <a:lnTo>
                  <a:pt x="0" y="716383"/>
                </a:lnTo>
                <a:close/>
              </a:path>
            </a:pathLst>
          </a:custGeom>
          <a:gradFill flip="none" rotWithShape="1">
            <a:gsLst>
              <a:gs pos="100000">
                <a:schemeClr val="accent1"/>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3" name="图形 12">
            <a:extLst>
              <a:ext uri="{FF2B5EF4-FFF2-40B4-BE49-F238E27FC236}">
                <a16:creationId xmlns:a16="http://schemas.microsoft.com/office/drawing/2014/main" id="{13004571-665F-4EA9-8E63-411362481C44}"/>
              </a:ext>
            </a:extLst>
          </p:cNvPr>
          <p:cNvPicPr>
            <a:picLocks noChangeAspect="1"/>
          </p:cNvPicPr>
          <p:nvPr userDrawn="1"/>
        </p:nvPicPr>
        <p:blipFill>
          <a:blip r:embed="rId2">
            <a:extLst>
              <a:ext uri="{96DAC541-7B7A-43D3-8B79-37D633B846F1}">
                <asvg:svgBlip xmlns:asvg="http://schemas.microsoft.com/office/drawing/2016/SVG/main" r:embed="rId3"/>
              </a:ext>
            </a:extLst>
          </a:blip>
          <a:srcRect l="30685" r="3619" b="6313"/>
          <a:stretch>
            <a:fillRect/>
          </a:stretch>
        </p:blipFill>
        <p:spPr>
          <a:xfrm rot="12103851" flipH="1">
            <a:off x="3781745" y="-1366468"/>
            <a:ext cx="9345494" cy="3214240"/>
          </a:xfrm>
          <a:custGeom>
            <a:avLst/>
            <a:gdLst>
              <a:gd name="connsiteX0" fmla="*/ 0 w 9345494"/>
              <a:gd name="connsiteY0" fmla="*/ 0 h 3214240"/>
              <a:gd name="connsiteX1" fmla="*/ 8064387 w 9345494"/>
              <a:gd name="connsiteY1" fmla="*/ 3214240 h 3214240"/>
              <a:gd name="connsiteX2" fmla="*/ 9345494 w 9345494"/>
              <a:gd name="connsiteY2" fmla="*/ 0 h 3214240"/>
            </a:gdLst>
            <a:ahLst/>
            <a:cxnLst>
              <a:cxn ang="0">
                <a:pos x="connsiteX0" y="connsiteY0"/>
              </a:cxn>
              <a:cxn ang="0">
                <a:pos x="connsiteX1" y="connsiteY1"/>
              </a:cxn>
              <a:cxn ang="0">
                <a:pos x="connsiteX2" y="connsiteY2"/>
              </a:cxn>
            </a:cxnLst>
            <a:rect l="l" t="t" r="r" b="b"/>
            <a:pathLst>
              <a:path w="9345494" h="3214240">
                <a:moveTo>
                  <a:pt x="0" y="0"/>
                </a:moveTo>
                <a:lnTo>
                  <a:pt x="8064387" y="3214240"/>
                </a:lnTo>
                <a:lnTo>
                  <a:pt x="9345494" y="0"/>
                </a:lnTo>
                <a:close/>
              </a:path>
            </a:pathLst>
          </a:custGeom>
        </p:spPr>
      </p:pic>
      <p:sp>
        <p:nvSpPr>
          <p:cNvPr id="11" name="椭圆 10">
            <a:extLst>
              <a:ext uri="{FF2B5EF4-FFF2-40B4-BE49-F238E27FC236}">
                <a16:creationId xmlns:a16="http://schemas.microsoft.com/office/drawing/2014/main" id="{DB1F40B8-5325-4045-B907-53A20431EA27}"/>
              </a:ext>
            </a:extLst>
          </p:cNvPr>
          <p:cNvSpPr/>
          <p:nvPr userDrawn="1"/>
        </p:nvSpPr>
        <p:spPr>
          <a:xfrm rot="9900000">
            <a:off x="296013" y="506142"/>
            <a:ext cx="502642" cy="502642"/>
          </a:xfrm>
          <a:prstGeom prst="ellipse">
            <a:avLst/>
          </a:prstGeom>
          <a:gradFill>
            <a:gsLst>
              <a:gs pos="0">
                <a:schemeClr val="accent2">
                  <a:alpha val="0"/>
                </a:schemeClr>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a:ea typeface="微软雅黑 Light"/>
            </a:endParaRPr>
          </a:p>
        </p:txBody>
      </p:sp>
      <p:sp>
        <p:nvSpPr>
          <p:cNvPr id="12" name="文本占位符 14">
            <a:extLst>
              <a:ext uri="{FF2B5EF4-FFF2-40B4-BE49-F238E27FC236}">
                <a16:creationId xmlns:a16="http://schemas.microsoft.com/office/drawing/2014/main" id="{5D567B02-8648-47EE-B4A8-C629D6CF1596}"/>
              </a:ext>
            </a:extLst>
          </p:cNvPr>
          <p:cNvSpPr>
            <a:spLocks noGrp="1"/>
          </p:cNvSpPr>
          <p:nvPr userDrawn="1">
            <p:ph type="body" sz="quarter" idx="10"/>
          </p:nvPr>
        </p:nvSpPr>
        <p:spPr>
          <a:xfrm>
            <a:off x="547334" y="667810"/>
            <a:ext cx="2154436" cy="387798"/>
          </a:xfrm>
          <a:prstGeom prst="rect">
            <a:avLst/>
          </a:prstGeom>
        </p:spPr>
        <p:txBody>
          <a:bodyPr wrap="none" lIns="0" tIns="0" rIns="0" bIns="0">
            <a:noAutofit/>
          </a:bodyPr>
          <a:lstStyle>
            <a:lvl1pPr marL="0" indent="0" algn="dist">
              <a:buNone/>
              <a:defRPr b="1">
                <a:solidFill>
                  <a:schemeClr val="accent1"/>
                </a:solidFill>
                <a:latin typeface="+mj-ea"/>
                <a:ea typeface="+mj-ea"/>
              </a:defRPr>
            </a:lvl1pPr>
          </a:lstStyle>
          <a:p>
            <a:pPr lvl="0"/>
            <a:r>
              <a:rPr lang="zh-CN" altLang="en-US" dirty="0"/>
              <a:t>单击此处编辑</a:t>
            </a:r>
          </a:p>
        </p:txBody>
      </p:sp>
    </p:spTree>
    <p:extLst>
      <p:ext uri="{BB962C8B-B14F-4D97-AF65-F5344CB8AC3E}">
        <p14:creationId xmlns:p14="http://schemas.microsoft.com/office/powerpoint/2010/main" val="1787302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容页_5">
    <p:bg>
      <p:bgPr>
        <a:solidFill>
          <a:srgbClr val="F5EFFF"/>
        </a:solidFill>
        <a:effectLst/>
      </p:bgPr>
    </p:bg>
    <p:spTree>
      <p:nvGrpSpPr>
        <p:cNvPr id="1" name=""/>
        <p:cNvGrpSpPr/>
        <p:nvPr/>
      </p:nvGrpSpPr>
      <p:grpSpPr>
        <a:xfrm>
          <a:off x="0" y="0"/>
          <a:ext cx="0" cy="0"/>
          <a:chOff x="0" y="0"/>
          <a:chExt cx="0" cy="0"/>
        </a:xfrm>
      </p:grpSpPr>
      <p:sp>
        <p:nvSpPr>
          <p:cNvPr id="5" name="椭圆 4">
            <a:extLst>
              <a:ext uri="{FF2B5EF4-FFF2-40B4-BE49-F238E27FC236}">
                <a16:creationId xmlns:a16="http://schemas.microsoft.com/office/drawing/2014/main" id="{A0954CE9-17EF-454F-A808-27153A665BAA}"/>
              </a:ext>
            </a:extLst>
          </p:cNvPr>
          <p:cNvSpPr/>
          <p:nvPr userDrawn="1"/>
        </p:nvSpPr>
        <p:spPr>
          <a:xfrm rot="9900000">
            <a:off x="296013" y="506142"/>
            <a:ext cx="502642" cy="502642"/>
          </a:xfrm>
          <a:prstGeom prst="ellipse">
            <a:avLst/>
          </a:prstGeom>
          <a:gradFill>
            <a:gsLst>
              <a:gs pos="0">
                <a:schemeClr val="accent2">
                  <a:alpha val="0"/>
                </a:schemeClr>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a:ea typeface="微软雅黑 Light"/>
            </a:endParaRPr>
          </a:p>
        </p:txBody>
      </p:sp>
      <p:pic>
        <p:nvPicPr>
          <p:cNvPr id="6" name="图形 5">
            <a:extLst>
              <a:ext uri="{FF2B5EF4-FFF2-40B4-BE49-F238E27FC236}">
                <a16:creationId xmlns:a16="http://schemas.microsoft.com/office/drawing/2014/main" id="{FEFA9268-0233-4C5E-B108-DDA701C38F54}"/>
              </a:ext>
            </a:extLst>
          </p:cNvPr>
          <p:cNvPicPr>
            <a:picLocks noChangeAspect="1"/>
          </p:cNvPicPr>
          <p:nvPr userDrawn="1"/>
        </p:nvPicPr>
        <p:blipFill>
          <a:blip r:embed="rId2">
            <a:extLst>
              <a:ext uri="{96DAC541-7B7A-43D3-8B79-37D633B846F1}">
                <asvg:svgBlip xmlns:asvg="http://schemas.microsoft.com/office/drawing/2016/SVG/main" r:embed="rId3"/>
              </a:ext>
            </a:extLst>
          </a:blip>
          <a:srcRect l="52385"/>
          <a:stretch>
            <a:fillRect/>
          </a:stretch>
        </p:blipFill>
        <p:spPr>
          <a:xfrm rot="7692524" flipH="1" flipV="1">
            <a:off x="6855939" y="3542481"/>
            <a:ext cx="6773390" cy="3430824"/>
          </a:xfrm>
          <a:custGeom>
            <a:avLst/>
            <a:gdLst>
              <a:gd name="connsiteX0" fmla="*/ 6773390 w 6773390"/>
              <a:gd name="connsiteY0" fmla="*/ 0 h 3430824"/>
              <a:gd name="connsiteX1" fmla="*/ 6773389 w 6773390"/>
              <a:gd name="connsiteY1" fmla="*/ 1530367 h 3430824"/>
              <a:gd name="connsiteX2" fmla="*/ 4359098 w 6773390"/>
              <a:gd name="connsiteY2" fmla="*/ 3430823 h 3430824"/>
              <a:gd name="connsiteX3" fmla="*/ 2700639 w 6773390"/>
              <a:gd name="connsiteY3" fmla="*/ 3430824 h 3430824"/>
              <a:gd name="connsiteX4" fmla="*/ 900213 w 6773390"/>
              <a:gd name="connsiteY4" fmla="*/ 1143607 h 3430824"/>
              <a:gd name="connsiteX5" fmla="*/ 0 w 6773390"/>
              <a:gd name="connsiteY5" fmla="*/ 0 h 343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73390" h="3430824">
                <a:moveTo>
                  <a:pt x="6773390" y="0"/>
                </a:moveTo>
                <a:lnTo>
                  <a:pt x="6773389" y="1530367"/>
                </a:lnTo>
                <a:lnTo>
                  <a:pt x="4359098" y="3430823"/>
                </a:lnTo>
                <a:lnTo>
                  <a:pt x="2700639" y="3430824"/>
                </a:lnTo>
                <a:lnTo>
                  <a:pt x="900213" y="1143607"/>
                </a:lnTo>
                <a:lnTo>
                  <a:pt x="0" y="0"/>
                </a:lnTo>
                <a:close/>
              </a:path>
            </a:pathLst>
          </a:custGeom>
        </p:spPr>
      </p:pic>
      <p:sp>
        <p:nvSpPr>
          <p:cNvPr id="7" name="文本占位符 14">
            <a:extLst>
              <a:ext uri="{FF2B5EF4-FFF2-40B4-BE49-F238E27FC236}">
                <a16:creationId xmlns:a16="http://schemas.microsoft.com/office/drawing/2014/main" id="{35731487-FB37-41E7-8980-265A102A9FB2}"/>
              </a:ext>
            </a:extLst>
          </p:cNvPr>
          <p:cNvSpPr>
            <a:spLocks noGrp="1"/>
          </p:cNvSpPr>
          <p:nvPr>
            <p:ph type="body" sz="quarter" idx="10"/>
          </p:nvPr>
        </p:nvSpPr>
        <p:spPr>
          <a:xfrm>
            <a:off x="547334" y="667810"/>
            <a:ext cx="2154436" cy="387798"/>
          </a:xfrm>
          <a:prstGeom prst="rect">
            <a:avLst/>
          </a:prstGeom>
        </p:spPr>
        <p:txBody>
          <a:bodyPr wrap="none" lIns="0" tIns="0" rIns="0" bIns="0">
            <a:noAutofit/>
          </a:bodyPr>
          <a:lstStyle>
            <a:lvl1pPr marL="0" indent="0" algn="dist">
              <a:buNone/>
              <a:defRPr b="1">
                <a:solidFill>
                  <a:schemeClr val="accent1"/>
                </a:solidFill>
                <a:latin typeface="+mj-ea"/>
                <a:ea typeface="+mj-ea"/>
              </a:defRPr>
            </a:lvl1pPr>
          </a:lstStyle>
          <a:p>
            <a:pPr lvl="0"/>
            <a:r>
              <a:rPr lang="zh-CN" altLang="en-US" dirty="0"/>
              <a:t>单击此处编辑</a:t>
            </a:r>
          </a:p>
        </p:txBody>
      </p:sp>
    </p:spTree>
    <p:extLst>
      <p:ext uri="{BB962C8B-B14F-4D97-AF65-F5344CB8AC3E}">
        <p14:creationId xmlns:p14="http://schemas.microsoft.com/office/powerpoint/2010/main" val="1659320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内容页_6">
    <p:bg>
      <p:bgPr>
        <a:solidFill>
          <a:srgbClr val="F5EFFF"/>
        </a:solidFill>
        <a:effectLst/>
      </p:bgPr>
    </p:bg>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5BD058CD-5CA1-4853-AD03-97F8404A4056}"/>
              </a:ext>
            </a:extLst>
          </p:cNvPr>
          <p:cNvSpPr/>
          <p:nvPr userDrawn="1"/>
        </p:nvSpPr>
        <p:spPr>
          <a:xfrm rot="9900000">
            <a:off x="296013" y="506142"/>
            <a:ext cx="502642" cy="502642"/>
          </a:xfrm>
          <a:prstGeom prst="ellipse">
            <a:avLst/>
          </a:prstGeom>
          <a:gradFill>
            <a:gsLst>
              <a:gs pos="0">
                <a:schemeClr val="accent2">
                  <a:alpha val="0"/>
                </a:schemeClr>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a:ea typeface="微软雅黑 Light"/>
            </a:endParaRPr>
          </a:p>
        </p:txBody>
      </p:sp>
      <p:pic>
        <p:nvPicPr>
          <p:cNvPr id="6" name="图形 5">
            <a:extLst>
              <a:ext uri="{FF2B5EF4-FFF2-40B4-BE49-F238E27FC236}">
                <a16:creationId xmlns:a16="http://schemas.microsoft.com/office/drawing/2014/main" id="{469D5B93-DE79-4313-AEE6-84868C7E1EDB}"/>
              </a:ext>
            </a:extLst>
          </p:cNvPr>
          <p:cNvPicPr>
            <a:picLocks noChangeAspect="1"/>
          </p:cNvPicPr>
          <p:nvPr userDrawn="1"/>
        </p:nvPicPr>
        <p:blipFill>
          <a:blip r:embed="rId2">
            <a:extLst>
              <a:ext uri="{96DAC541-7B7A-43D3-8B79-37D633B846F1}">
                <asvg:svgBlip xmlns:asvg="http://schemas.microsoft.com/office/drawing/2016/SVG/main" r:embed="rId3"/>
              </a:ext>
            </a:extLst>
          </a:blip>
          <a:srcRect t="38658" r="3260"/>
          <a:stretch>
            <a:fillRect/>
          </a:stretch>
        </p:blipFill>
        <p:spPr>
          <a:xfrm rot="21239304" flipH="1" flipV="1">
            <a:off x="3734" y="5479891"/>
            <a:ext cx="13761595" cy="2104520"/>
          </a:xfrm>
          <a:custGeom>
            <a:avLst/>
            <a:gdLst>
              <a:gd name="connsiteX0" fmla="*/ 0 w 13761595"/>
              <a:gd name="connsiteY0" fmla="*/ 2104520 h 2104520"/>
              <a:gd name="connsiteX1" fmla="*/ 0 w 13761595"/>
              <a:gd name="connsiteY1" fmla="*/ 0 h 2104520"/>
              <a:gd name="connsiteX2" fmla="*/ 13761595 w 13761595"/>
              <a:gd name="connsiteY2" fmla="*/ 1449219 h 2104520"/>
              <a:gd name="connsiteX3" fmla="*/ 13692586 w 13761595"/>
              <a:gd name="connsiteY3" fmla="*/ 2104520 h 2104520"/>
            </a:gdLst>
            <a:ahLst/>
            <a:cxnLst>
              <a:cxn ang="0">
                <a:pos x="connsiteX0" y="connsiteY0"/>
              </a:cxn>
              <a:cxn ang="0">
                <a:pos x="connsiteX1" y="connsiteY1"/>
              </a:cxn>
              <a:cxn ang="0">
                <a:pos x="connsiteX2" y="connsiteY2"/>
              </a:cxn>
              <a:cxn ang="0">
                <a:pos x="connsiteX3" y="connsiteY3"/>
              </a:cxn>
            </a:cxnLst>
            <a:rect l="l" t="t" r="r" b="b"/>
            <a:pathLst>
              <a:path w="13761595" h="2104520">
                <a:moveTo>
                  <a:pt x="0" y="2104520"/>
                </a:moveTo>
                <a:lnTo>
                  <a:pt x="0" y="0"/>
                </a:lnTo>
                <a:lnTo>
                  <a:pt x="13761595" y="1449219"/>
                </a:lnTo>
                <a:lnTo>
                  <a:pt x="13692586" y="2104520"/>
                </a:lnTo>
                <a:close/>
              </a:path>
            </a:pathLst>
          </a:custGeom>
        </p:spPr>
      </p:pic>
      <p:sp>
        <p:nvSpPr>
          <p:cNvPr id="5" name="文本占位符 14">
            <a:extLst>
              <a:ext uri="{FF2B5EF4-FFF2-40B4-BE49-F238E27FC236}">
                <a16:creationId xmlns:a16="http://schemas.microsoft.com/office/drawing/2014/main" id="{6BEDC46D-AA7F-44F0-B772-26F05FA02467}"/>
              </a:ext>
            </a:extLst>
          </p:cNvPr>
          <p:cNvSpPr>
            <a:spLocks noGrp="1"/>
          </p:cNvSpPr>
          <p:nvPr>
            <p:ph type="body" sz="quarter" idx="10"/>
          </p:nvPr>
        </p:nvSpPr>
        <p:spPr>
          <a:xfrm>
            <a:off x="547334" y="667810"/>
            <a:ext cx="2154436" cy="387798"/>
          </a:xfrm>
          <a:prstGeom prst="rect">
            <a:avLst/>
          </a:prstGeom>
        </p:spPr>
        <p:txBody>
          <a:bodyPr wrap="none" lIns="0" tIns="0" rIns="0" bIns="0">
            <a:noAutofit/>
          </a:bodyPr>
          <a:lstStyle>
            <a:lvl1pPr marL="0" indent="0" algn="dist">
              <a:buNone/>
              <a:defRPr b="1">
                <a:solidFill>
                  <a:schemeClr val="accent1"/>
                </a:solidFill>
                <a:latin typeface="+mj-ea"/>
                <a:ea typeface="+mj-ea"/>
              </a:defRPr>
            </a:lvl1pPr>
          </a:lstStyle>
          <a:p>
            <a:pPr lvl="0"/>
            <a:r>
              <a:rPr lang="zh-CN" altLang="en-US" dirty="0"/>
              <a:t>单击此处编辑</a:t>
            </a:r>
          </a:p>
        </p:txBody>
      </p:sp>
    </p:spTree>
    <p:extLst>
      <p:ext uri="{BB962C8B-B14F-4D97-AF65-F5344CB8AC3E}">
        <p14:creationId xmlns:p14="http://schemas.microsoft.com/office/powerpoint/2010/main" val="1271358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内容页_7">
    <p:bg>
      <p:bgPr>
        <a:solidFill>
          <a:srgbClr val="F5EFFF"/>
        </a:solidFill>
        <a:effectLst/>
      </p:bgPr>
    </p:bg>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5BD058CD-5CA1-4853-AD03-97F8404A4056}"/>
              </a:ext>
            </a:extLst>
          </p:cNvPr>
          <p:cNvSpPr/>
          <p:nvPr userDrawn="1"/>
        </p:nvSpPr>
        <p:spPr>
          <a:xfrm rot="9900000">
            <a:off x="296013" y="506142"/>
            <a:ext cx="502642" cy="502642"/>
          </a:xfrm>
          <a:prstGeom prst="ellipse">
            <a:avLst/>
          </a:prstGeom>
          <a:gradFill>
            <a:gsLst>
              <a:gs pos="0">
                <a:schemeClr val="accent2">
                  <a:alpha val="0"/>
                </a:schemeClr>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a:ea typeface="微软雅黑 Light"/>
            </a:endParaRPr>
          </a:p>
        </p:txBody>
      </p:sp>
      <p:pic>
        <p:nvPicPr>
          <p:cNvPr id="7" name="图形 6">
            <a:extLst>
              <a:ext uri="{FF2B5EF4-FFF2-40B4-BE49-F238E27FC236}">
                <a16:creationId xmlns:a16="http://schemas.microsoft.com/office/drawing/2014/main" id="{5F6B4360-37C8-48AB-ACF9-ABA696691FA7}"/>
              </a:ext>
            </a:extLst>
          </p:cNvPr>
          <p:cNvPicPr>
            <a:picLocks noChangeAspect="1"/>
          </p:cNvPicPr>
          <p:nvPr userDrawn="1"/>
        </p:nvPicPr>
        <p:blipFill>
          <a:blip r:embed="rId2">
            <a:extLst>
              <a:ext uri="{96DAC541-7B7A-43D3-8B79-37D633B846F1}">
                <asvg:svgBlip xmlns:asvg="http://schemas.microsoft.com/office/drawing/2016/SVG/main" r:embed="rId3"/>
              </a:ext>
            </a:extLst>
          </a:blip>
          <a:srcRect t="38658" r="19463"/>
          <a:stretch>
            <a:fillRect/>
          </a:stretch>
        </p:blipFill>
        <p:spPr>
          <a:xfrm rot="21239304">
            <a:off x="759193" y="-596002"/>
            <a:ext cx="11456624" cy="2104520"/>
          </a:xfrm>
          <a:custGeom>
            <a:avLst/>
            <a:gdLst>
              <a:gd name="connsiteX0" fmla="*/ 0 w 11456624"/>
              <a:gd name="connsiteY0" fmla="*/ 0 h 2104520"/>
              <a:gd name="connsiteX1" fmla="*/ 11456624 w 11456624"/>
              <a:gd name="connsiteY1" fmla="*/ 1206485 h 2104520"/>
              <a:gd name="connsiteX2" fmla="*/ 11362053 w 11456624"/>
              <a:gd name="connsiteY2" fmla="*/ 2104520 h 2104520"/>
              <a:gd name="connsiteX3" fmla="*/ 0 w 11456624"/>
              <a:gd name="connsiteY3" fmla="*/ 2104520 h 2104520"/>
            </a:gdLst>
            <a:ahLst/>
            <a:cxnLst>
              <a:cxn ang="0">
                <a:pos x="connsiteX0" y="connsiteY0"/>
              </a:cxn>
              <a:cxn ang="0">
                <a:pos x="connsiteX1" y="connsiteY1"/>
              </a:cxn>
              <a:cxn ang="0">
                <a:pos x="connsiteX2" y="connsiteY2"/>
              </a:cxn>
              <a:cxn ang="0">
                <a:pos x="connsiteX3" y="connsiteY3"/>
              </a:cxn>
            </a:cxnLst>
            <a:rect l="l" t="t" r="r" b="b"/>
            <a:pathLst>
              <a:path w="11456624" h="2104520">
                <a:moveTo>
                  <a:pt x="0" y="0"/>
                </a:moveTo>
                <a:lnTo>
                  <a:pt x="11456624" y="1206485"/>
                </a:lnTo>
                <a:lnTo>
                  <a:pt x="11362053" y="2104520"/>
                </a:lnTo>
                <a:lnTo>
                  <a:pt x="0" y="2104520"/>
                </a:lnTo>
                <a:close/>
              </a:path>
            </a:pathLst>
          </a:custGeom>
        </p:spPr>
      </p:pic>
      <p:sp>
        <p:nvSpPr>
          <p:cNvPr id="5" name="文本占位符 14">
            <a:extLst>
              <a:ext uri="{FF2B5EF4-FFF2-40B4-BE49-F238E27FC236}">
                <a16:creationId xmlns:a16="http://schemas.microsoft.com/office/drawing/2014/main" id="{432EFCAC-67CC-457D-A095-1FC194AD7A6F}"/>
              </a:ext>
            </a:extLst>
          </p:cNvPr>
          <p:cNvSpPr>
            <a:spLocks noGrp="1"/>
          </p:cNvSpPr>
          <p:nvPr>
            <p:ph type="body" sz="quarter" idx="10"/>
          </p:nvPr>
        </p:nvSpPr>
        <p:spPr>
          <a:xfrm>
            <a:off x="547334" y="667810"/>
            <a:ext cx="2154436" cy="387798"/>
          </a:xfrm>
          <a:prstGeom prst="rect">
            <a:avLst/>
          </a:prstGeom>
        </p:spPr>
        <p:txBody>
          <a:bodyPr wrap="none" lIns="0" tIns="0" rIns="0" bIns="0">
            <a:noAutofit/>
          </a:bodyPr>
          <a:lstStyle>
            <a:lvl1pPr marL="0" indent="0" algn="dist">
              <a:buNone/>
              <a:defRPr b="1">
                <a:solidFill>
                  <a:schemeClr val="accent1"/>
                </a:solidFill>
                <a:latin typeface="+mj-ea"/>
                <a:ea typeface="+mj-ea"/>
              </a:defRPr>
            </a:lvl1pPr>
          </a:lstStyle>
          <a:p>
            <a:pPr lvl="0"/>
            <a:r>
              <a:rPr lang="zh-CN" altLang="en-US" dirty="0"/>
              <a:t>单击此处编辑</a:t>
            </a:r>
          </a:p>
        </p:txBody>
      </p:sp>
    </p:spTree>
    <p:extLst>
      <p:ext uri="{BB962C8B-B14F-4D97-AF65-F5344CB8AC3E}">
        <p14:creationId xmlns:p14="http://schemas.microsoft.com/office/powerpoint/2010/main" val="3638705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容页_8">
    <p:bg>
      <p:bgPr>
        <a:solidFill>
          <a:srgbClr val="F5EFFF"/>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AA39429-A604-4EAF-A3F3-72C1DADD6B6A}"/>
              </a:ext>
            </a:extLst>
          </p:cNvPr>
          <p:cNvSpPr/>
          <p:nvPr userDrawn="1"/>
        </p:nvSpPr>
        <p:spPr>
          <a:xfrm>
            <a:off x="0" y="-61626"/>
            <a:ext cx="3540370" cy="6919626"/>
          </a:xfrm>
          <a:prstGeom prst="rect">
            <a:avLst/>
          </a:prstGeom>
          <a:gradFill flip="none" rotWithShape="1">
            <a:gsLst>
              <a:gs pos="0">
                <a:schemeClr val="accent2"/>
              </a:gs>
              <a:gs pos="77000">
                <a:schemeClr val="accent1"/>
              </a:gs>
            </a:gsLst>
            <a:lin ang="2700000" scaled="0"/>
            <a:tileRect/>
          </a:gradFill>
          <a:ln>
            <a:noFill/>
          </a:ln>
          <a:effectLst>
            <a:outerShdw blurRad="101600" dist="38100" dir="3000000" algn="ctr" rotWithShape="0">
              <a:srgbClr val="3515D5">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55777BF9-A696-4773-955C-15A76527CC1C}"/>
              </a:ext>
            </a:extLst>
          </p:cNvPr>
          <p:cNvSpPr/>
          <p:nvPr userDrawn="1"/>
        </p:nvSpPr>
        <p:spPr>
          <a:xfrm rot="9900000">
            <a:off x="296013" y="506142"/>
            <a:ext cx="502642" cy="502642"/>
          </a:xfrm>
          <a:prstGeom prst="ellipse">
            <a:avLst/>
          </a:prstGeom>
          <a:gradFill>
            <a:gsLst>
              <a:gs pos="0">
                <a:schemeClr val="bg1">
                  <a:alpha val="0"/>
                </a:schemeClr>
              </a:gs>
              <a:gs pos="100000">
                <a:schemeClr val="bg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a:ea typeface="微软雅黑 Light"/>
            </a:endParaRPr>
          </a:p>
        </p:txBody>
      </p:sp>
      <p:pic>
        <p:nvPicPr>
          <p:cNvPr id="7" name="图形 6">
            <a:extLst>
              <a:ext uri="{FF2B5EF4-FFF2-40B4-BE49-F238E27FC236}">
                <a16:creationId xmlns:a16="http://schemas.microsoft.com/office/drawing/2014/main" id="{63575BC5-5B0A-475C-AF26-E43404FDCC5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a:fillRect/>
          </a:stretch>
        </p:blipFill>
        <p:spPr>
          <a:xfrm rot="1963661" flipH="1" flipV="1">
            <a:off x="6288314" y="2301239"/>
            <a:ext cx="14225321" cy="3430824"/>
          </a:xfrm>
          <a:custGeom>
            <a:avLst/>
            <a:gdLst>
              <a:gd name="connsiteX0" fmla="*/ 1179552 w 14225321"/>
              <a:gd name="connsiteY0" fmla="*/ 3430824 h 3430824"/>
              <a:gd name="connsiteX1" fmla="*/ 0 w 14225321"/>
              <a:gd name="connsiteY1" fmla="*/ 3430824 h 3430824"/>
              <a:gd name="connsiteX2" fmla="*/ 0 w 14225321"/>
              <a:gd name="connsiteY2" fmla="*/ 1595434 h 3430824"/>
              <a:gd name="connsiteX3" fmla="*/ 14225320 w 14225321"/>
              <a:gd name="connsiteY3" fmla="*/ 1918935 h 3430824"/>
              <a:gd name="connsiteX4" fmla="*/ 11872812 w 14225321"/>
              <a:gd name="connsiteY4" fmla="*/ 3430824 h 3430824"/>
              <a:gd name="connsiteX5" fmla="*/ 9636508 w 14225321"/>
              <a:gd name="connsiteY5" fmla="*/ 3430824 h 3430824"/>
              <a:gd name="connsiteX6" fmla="*/ 7431616 w 14225321"/>
              <a:gd name="connsiteY6" fmla="*/ 0 h 3430824"/>
              <a:gd name="connsiteX7" fmla="*/ 14225321 w 14225321"/>
              <a:gd name="connsiteY7" fmla="*/ 0 h 3430824"/>
              <a:gd name="connsiteX8" fmla="*/ 14225321 w 14225321"/>
              <a:gd name="connsiteY8" fmla="*/ 3430824 h 3430824"/>
              <a:gd name="connsiteX9" fmla="*/ 14084522 w 14225321"/>
              <a:gd name="connsiteY9" fmla="*/ 3430824 h 3430824"/>
              <a:gd name="connsiteX10" fmla="*/ 14225321 w 14225321"/>
              <a:gd name="connsiteY10" fmla="*/ 3340337 h 343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25321" h="3430824">
                <a:moveTo>
                  <a:pt x="1179552" y="3430824"/>
                </a:moveTo>
                <a:lnTo>
                  <a:pt x="0" y="3430824"/>
                </a:lnTo>
                <a:lnTo>
                  <a:pt x="0" y="1595434"/>
                </a:lnTo>
                <a:close/>
                <a:moveTo>
                  <a:pt x="14225320" y="1918935"/>
                </a:moveTo>
                <a:lnTo>
                  <a:pt x="11872812" y="3430824"/>
                </a:lnTo>
                <a:lnTo>
                  <a:pt x="9636508" y="3430824"/>
                </a:lnTo>
                <a:lnTo>
                  <a:pt x="7431616" y="0"/>
                </a:lnTo>
                <a:lnTo>
                  <a:pt x="14225321" y="0"/>
                </a:lnTo>
                <a:close/>
                <a:moveTo>
                  <a:pt x="14225321" y="3430824"/>
                </a:moveTo>
                <a:lnTo>
                  <a:pt x="14084522" y="3430824"/>
                </a:lnTo>
                <a:lnTo>
                  <a:pt x="14225321" y="3340337"/>
                </a:lnTo>
                <a:close/>
              </a:path>
            </a:pathLst>
          </a:custGeom>
        </p:spPr>
      </p:pic>
      <p:sp>
        <p:nvSpPr>
          <p:cNvPr id="6" name="文本占位符 14">
            <a:extLst>
              <a:ext uri="{FF2B5EF4-FFF2-40B4-BE49-F238E27FC236}">
                <a16:creationId xmlns:a16="http://schemas.microsoft.com/office/drawing/2014/main" id="{0E439031-3811-4DED-A27C-A64A1B26AFB7}"/>
              </a:ext>
            </a:extLst>
          </p:cNvPr>
          <p:cNvSpPr>
            <a:spLocks noGrp="1"/>
          </p:cNvSpPr>
          <p:nvPr>
            <p:ph type="body" sz="quarter" idx="11"/>
          </p:nvPr>
        </p:nvSpPr>
        <p:spPr>
          <a:xfrm>
            <a:off x="547334" y="687055"/>
            <a:ext cx="2154436" cy="387798"/>
          </a:xfrm>
          <a:prstGeom prst="rect">
            <a:avLst/>
          </a:prstGeom>
        </p:spPr>
        <p:txBody>
          <a:bodyPr wrap="none" lIns="0" tIns="0" rIns="0" bIns="0">
            <a:noAutofit/>
          </a:bodyPr>
          <a:lstStyle>
            <a:lvl1pPr marL="0" indent="0" algn="l">
              <a:buNone/>
              <a:defRPr b="1">
                <a:solidFill>
                  <a:schemeClr val="bg1"/>
                </a:solidFill>
                <a:latin typeface="+mj-ea"/>
                <a:ea typeface="+mj-ea"/>
              </a:defRPr>
            </a:lvl1pPr>
          </a:lstStyle>
          <a:p>
            <a:pPr lvl="0"/>
            <a:r>
              <a:rPr lang="zh-CN" altLang="en-US" dirty="0"/>
              <a:t>单击此处编辑</a:t>
            </a:r>
          </a:p>
        </p:txBody>
      </p:sp>
    </p:spTree>
    <p:extLst>
      <p:ext uri="{BB962C8B-B14F-4D97-AF65-F5344CB8AC3E}">
        <p14:creationId xmlns:p14="http://schemas.microsoft.com/office/powerpoint/2010/main" val="1854385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一段式内容页">
    <p:bg>
      <p:bgPr>
        <a:solidFill>
          <a:srgbClr val="F5EFFF"/>
        </a:solidFill>
        <a:effectLst/>
      </p:bgPr>
    </p:bg>
    <p:spTree>
      <p:nvGrpSpPr>
        <p:cNvPr id="1" name=""/>
        <p:cNvGrpSpPr/>
        <p:nvPr/>
      </p:nvGrpSpPr>
      <p:grpSpPr>
        <a:xfrm>
          <a:off x="0" y="0"/>
          <a:ext cx="0" cy="0"/>
          <a:chOff x="0" y="0"/>
          <a:chExt cx="0" cy="0"/>
        </a:xfrm>
      </p:grpSpPr>
      <p:sp>
        <p:nvSpPr>
          <p:cNvPr id="11" name="任意多边形: 形状 10">
            <a:extLst>
              <a:ext uri="{FF2B5EF4-FFF2-40B4-BE49-F238E27FC236}">
                <a16:creationId xmlns:a16="http://schemas.microsoft.com/office/drawing/2014/main" id="{EAEA637E-E771-4A37-916F-D15B6D3301EC}"/>
              </a:ext>
            </a:extLst>
          </p:cNvPr>
          <p:cNvSpPr/>
          <p:nvPr userDrawn="1"/>
        </p:nvSpPr>
        <p:spPr>
          <a:xfrm rot="16023763">
            <a:off x="-918457" y="343887"/>
            <a:ext cx="7092362" cy="6117792"/>
          </a:xfrm>
          <a:custGeom>
            <a:avLst/>
            <a:gdLst>
              <a:gd name="connsiteX0" fmla="*/ 7092362 w 7092362"/>
              <a:gd name="connsiteY0" fmla="*/ 351424 h 6117792"/>
              <a:gd name="connsiteX1" fmla="*/ 6833804 w 7092362"/>
              <a:gd name="connsiteY1" fmla="*/ 5390523 h 6117792"/>
              <a:gd name="connsiteX2" fmla="*/ 6797935 w 7092362"/>
              <a:gd name="connsiteY2" fmla="*/ 5411653 h 6117792"/>
              <a:gd name="connsiteX3" fmla="*/ 3886643 w 7092362"/>
              <a:gd name="connsiteY3" fmla="*/ 6117792 h 6117792"/>
              <a:gd name="connsiteX4" fmla="*/ 102821 w 7092362"/>
              <a:gd name="connsiteY4" fmla="*/ 4831640 h 6117792"/>
              <a:gd name="connsiteX5" fmla="*/ 0 w 7092362"/>
              <a:gd name="connsiteY5" fmla="*/ 4743140 h 6117792"/>
              <a:gd name="connsiteX6" fmla="*/ 243371 w 7092362"/>
              <a:gd name="connsiteY6" fmla="*/ 0 h 6117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2362" h="6117792">
                <a:moveTo>
                  <a:pt x="7092362" y="351424"/>
                </a:moveTo>
                <a:lnTo>
                  <a:pt x="6833804" y="5390523"/>
                </a:lnTo>
                <a:lnTo>
                  <a:pt x="6797935" y="5411653"/>
                </a:lnTo>
                <a:cubicBezTo>
                  <a:pt x="5960042" y="5858331"/>
                  <a:pt x="4960267" y="6117792"/>
                  <a:pt x="3886643" y="6117792"/>
                </a:cubicBezTo>
                <a:cubicBezTo>
                  <a:pt x="2408969" y="6117792"/>
                  <a:pt x="1071186" y="5626290"/>
                  <a:pt x="102821" y="4831640"/>
                </a:cubicBezTo>
                <a:lnTo>
                  <a:pt x="0" y="4743140"/>
                </a:lnTo>
                <a:lnTo>
                  <a:pt x="243371" y="0"/>
                </a:lnTo>
                <a:close/>
              </a:path>
            </a:pathLst>
          </a:custGeom>
          <a:gradFill>
            <a:gsLst>
              <a:gs pos="0">
                <a:schemeClr val="accent1"/>
              </a:gs>
              <a:gs pos="7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8" name="椭圆 7">
            <a:extLst>
              <a:ext uri="{FF2B5EF4-FFF2-40B4-BE49-F238E27FC236}">
                <a16:creationId xmlns:a16="http://schemas.microsoft.com/office/drawing/2014/main" id="{90CDF5CD-79C6-4239-99DB-AD9E621F9F6E}"/>
              </a:ext>
            </a:extLst>
          </p:cNvPr>
          <p:cNvSpPr/>
          <p:nvPr userDrawn="1"/>
        </p:nvSpPr>
        <p:spPr>
          <a:xfrm rot="9900000">
            <a:off x="296013" y="506142"/>
            <a:ext cx="502642" cy="502642"/>
          </a:xfrm>
          <a:prstGeom prst="ellipse">
            <a:avLst/>
          </a:prstGeom>
          <a:gradFill>
            <a:gsLst>
              <a:gs pos="0">
                <a:schemeClr val="bg1">
                  <a:alpha val="0"/>
                </a:schemeClr>
              </a:gs>
              <a:gs pos="100000">
                <a:schemeClr val="bg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a:ea typeface="微软雅黑 Light"/>
            </a:endParaRPr>
          </a:p>
        </p:txBody>
      </p:sp>
      <p:sp>
        <p:nvSpPr>
          <p:cNvPr id="3" name="矩形: 圆角 2">
            <a:extLst>
              <a:ext uri="{FF2B5EF4-FFF2-40B4-BE49-F238E27FC236}">
                <a16:creationId xmlns:a16="http://schemas.microsoft.com/office/drawing/2014/main" id="{42B93015-F6A2-4163-95CF-3F60A6DFBC55}"/>
              </a:ext>
            </a:extLst>
          </p:cNvPr>
          <p:cNvSpPr/>
          <p:nvPr userDrawn="1"/>
        </p:nvSpPr>
        <p:spPr>
          <a:xfrm>
            <a:off x="1217562" y="1543701"/>
            <a:ext cx="10532478" cy="4511040"/>
          </a:xfrm>
          <a:prstGeom prst="roundRect">
            <a:avLst>
              <a:gd name="adj" fmla="val 6555"/>
            </a:avLst>
          </a:prstGeom>
          <a:solidFill>
            <a:schemeClr val="bg1"/>
          </a:solidFill>
          <a:ln>
            <a:no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a:extLst>
              <a:ext uri="{FF2B5EF4-FFF2-40B4-BE49-F238E27FC236}">
                <a16:creationId xmlns:a16="http://schemas.microsoft.com/office/drawing/2014/main" id="{C18C5C6C-7B35-46E3-8FEE-FF7D4EB8DF87}"/>
              </a:ext>
            </a:extLst>
          </p:cNvPr>
          <p:cNvSpPr/>
          <p:nvPr userDrawn="1"/>
        </p:nvSpPr>
        <p:spPr>
          <a:xfrm>
            <a:off x="1566437" y="1871286"/>
            <a:ext cx="9834729" cy="3855870"/>
          </a:xfrm>
          <a:prstGeom prst="roundRect">
            <a:avLst>
              <a:gd name="adj" fmla="val 4300"/>
            </a:avLst>
          </a:prstGeom>
          <a:noFill/>
          <a:ln>
            <a:solidFill>
              <a:schemeClr val="accent3"/>
            </a:solid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占位符 14">
            <a:extLst>
              <a:ext uri="{FF2B5EF4-FFF2-40B4-BE49-F238E27FC236}">
                <a16:creationId xmlns:a16="http://schemas.microsoft.com/office/drawing/2014/main" id="{9050D60D-5761-4E6F-AF1B-A23CCCF56573}"/>
              </a:ext>
            </a:extLst>
          </p:cNvPr>
          <p:cNvSpPr>
            <a:spLocks noGrp="1"/>
          </p:cNvSpPr>
          <p:nvPr>
            <p:ph type="body" sz="quarter" idx="11"/>
          </p:nvPr>
        </p:nvSpPr>
        <p:spPr>
          <a:xfrm>
            <a:off x="547334" y="687055"/>
            <a:ext cx="2154436" cy="387798"/>
          </a:xfrm>
          <a:prstGeom prst="rect">
            <a:avLst/>
          </a:prstGeom>
        </p:spPr>
        <p:txBody>
          <a:bodyPr wrap="none" lIns="0" tIns="0" rIns="0" bIns="0">
            <a:noAutofit/>
          </a:bodyPr>
          <a:lstStyle>
            <a:lvl1pPr marL="0" indent="0" algn="l">
              <a:buNone/>
              <a:defRPr b="1">
                <a:solidFill>
                  <a:schemeClr val="bg1"/>
                </a:solidFill>
                <a:latin typeface="+mj-ea"/>
                <a:ea typeface="+mj-ea"/>
              </a:defRPr>
            </a:lvl1pPr>
          </a:lstStyle>
          <a:p>
            <a:pPr lvl="0"/>
            <a:r>
              <a:rPr lang="zh-CN" altLang="en-US" dirty="0"/>
              <a:t>单击此处编辑</a:t>
            </a:r>
          </a:p>
        </p:txBody>
      </p:sp>
    </p:spTree>
    <p:extLst>
      <p:ext uri="{BB962C8B-B14F-4D97-AF65-F5344CB8AC3E}">
        <p14:creationId xmlns:p14="http://schemas.microsoft.com/office/powerpoint/2010/main" val="35133115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两段式内容页①">
    <p:bg>
      <p:bgPr>
        <a:solidFill>
          <a:srgbClr val="F5EFFF"/>
        </a:solidFill>
        <a:effectLst/>
      </p:bgPr>
    </p:bg>
    <p:spTree>
      <p:nvGrpSpPr>
        <p:cNvPr id="1" name=""/>
        <p:cNvGrpSpPr/>
        <p:nvPr/>
      </p:nvGrpSpPr>
      <p:grpSpPr>
        <a:xfrm>
          <a:off x="0" y="0"/>
          <a:ext cx="0" cy="0"/>
          <a:chOff x="0" y="0"/>
          <a:chExt cx="0" cy="0"/>
        </a:xfrm>
      </p:grpSpPr>
      <p:sp>
        <p:nvSpPr>
          <p:cNvPr id="6" name="椭圆 5">
            <a:extLst>
              <a:ext uri="{FF2B5EF4-FFF2-40B4-BE49-F238E27FC236}">
                <a16:creationId xmlns:a16="http://schemas.microsoft.com/office/drawing/2014/main" id="{53D3F251-8D80-4FC0-9DA8-80BF554B82FE}"/>
              </a:ext>
            </a:extLst>
          </p:cNvPr>
          <p:cNvSpPr/>
          <p:nvPr userDrawn="1"/>
        </p:nvSpPr>
        <p:spPr>
          <a:xfrm rot="9900000">
            <a:off x="296013" y="506142"/>
            <a:ext cx="502642" cy="502642"/>
          </a:xfrm>
          <a:prstGeom prst="ellipse">
            <a:avLst/>
          </a:prstGeom>
          <a:gradFill>
            <a:gsLst>
              <a:gs pos="0">
                <a:schemeClr val="accent2">
                  <a:alpha val="0"/>
                </a:schemeClr>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a:ea typeface="微软雅黑 Light"/>
            </a:endParaRPr>
          </a:p>
        </p:txBody>
      </p:sp>
      <p:sp>
        <p:nvSpPr>
          <p:cNvPr id="2" name="矩形 1">
            <a:extLst>
              <a:ext uri="{FF2B5EF4-FFF2-40B4-BE49-F238E27FC236}">
                <a16:creationId xmlns:a16="http://schemas.microsoft.com/office/drawing/2014/main" id="{CC89A496-E471-4480-8D95-5B2FD15316EC}"/>
              </a:ext>
            </a:extLst>
          </p:cNvPr>
          <p:cNvSpPr/>
          <p:nvPr userDrawn="1"/>
        </p:nvSpPr>
        <p:spPr>
          <a:xfrm>
            <a:off x="6096000" y="-61626"/>
            <a:ext cx="6096000" cy="6919626"/>
          </a:xfrm>
          <a:prstGeom prst="rect">
            <a:avLst/>
          </a:prstGeom>
          <a:gradFill flip="none" rotWithShape="1">
            <a:gsLst>
              <a:gs pos="0">
                <a:schemeClr val="accent2"/>
              </a:gs>
              <a:gs pos="77000">
                <a:schemeClr val="accent1"/>
              </a:gs>
            </a:gsLst>
            <a:lin ang="2700000" scaled="0"/>
            <a:tileRect/>
          </a:gradFill>
          <a:ln>
            <a:noFill/>
          </a:ln>
          <a:effectLst>
            <a:outerShdw blurRad="101600" dist="38100" dir="3000000" algn="ctr" rotWithShape="0">
              <a:srgbClr val="3515D5">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a:extLst>
              <a:ext uri="{FF2B5EF4-FFF2-40B4-BE49-F238E27FC236}">
                <a16:creationId xmlns:a16="http://schemas.microsoft.com/office/drawing/2014/main" id="{F0CD1960-C3DB-4B6D-BF4F-415EC19B05D7}"/>
              </a:ext>
            </a:extLst>
          </p:cNvPr>
          <p:cNvSpPr/>
          <p:nvPr userDrawn="1"/>
        </p:nvSpPr>
        <p:spPr>
          <a:xfrm>
            <a:off x="5135880" y="2742867"/>
            <a:ext cx="1920240" cy="1920240"/>
          </a:xfrm>
          <a:prstGeom prst="ellipse">
            <a:avLst/>
          </a:prstGeom>
          <a:solidFill>
            <a:schemeClr val="accent3"/>
          </a:solidFill>
          <a:ln>
            <a:noFill/>
          </a:ln>
          <a:effectLst>
            <a:outerShdw blurRad="101600" dist="38100" dir="3000000" algn="ctr" rotWithShape="0">
              <a:schemeClr val="accent3">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1" name="图形 10">
            <a:extLst>
              <a:ext uri="{FF2B5EF4-FFF2-40B4-BE49-F238E27FC236}">
                <a16:creationId xmlns:a16="http://schemas.microsoft.com/office/drawing/2014/main" id="{DD708310-F876-4D4F-B46C-37EBF3171DC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a:fillRect/>
          </a:stretch>
        </p:blipFill>
        <p:spPr>
          <a:xfrm rot="21098911" flipH="1" flipV="1">
            <a:off x="-1016660" y="5305017"/>
            <a:ext cx="14225321" cy="3430824"/>
          </a:xfrm>
          <a:custGeom>
            <a:avLst/>
            <a:gdLst>
              <a:gd name="connsiteX0" fmla="*/ 14225321 w 14225321"/>
              <a:gd name="connsiteY0" fmla="*/ 543514 h 3430824"/>
              <a:gd name="connsiteX1" fmla="*/ 10522956 w 14225321"/>
              <a:gd name="connsiteY1" fmla="*/ 0 h 3430824"/>
              <a:gd name="connsiteX2" fmla="*/ 14225321 w 14225321"/>
              <a:gd name="connsiteY2" fmla="*/ 0 h 3430824"/>
              <a:gd name="connsiteX3" fmla="*/ 0 w 14225321"/>
              <a:gd name="connsiteY3" fmla="*/ 3430824 h 3430824"/>
              <a:gd name="connsiteX4" fmla="*/ 0 w 14225321"/>
              <a:gd name="connsiteY4" fmla="*/ 0 h 3430824"/>
              <a:gd name="connsiteX5" fmla="*/ 275571 w 14225321"/>
              <a:gd name="connsiteY5" fmla="*/ 0 h 3430824"/>
              <a:gd name="connsiteX6" fmla="*/ 149702 w 14225321"/>
              <a:gd name="connsiteY6" fmla="*/ 857406 h 3430824"/>
              <a:gd name="connsiteX7" fmla="*/ 13120425 w 14225321"/>
              <a:gd name="connsiteY7" fmla="*/ 2761534 h 3430824"/>
              <a:gd name="connsiteX8" fmla="*/ 13022172 w 14225321"/>
              <a:gd name="connsiteY8" fmla="*/ 3430824 h 343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25321" h="3430824">
                <a:moveTo>
                  <a:pt x="14225321" y="543514"/>
                </a:moveTo>
                <a:lnTo>
                  <a:pt x="10522956" y="0"/>
                </a:lnTo>
                <a:lnTo>
                  <a:pt x="14225321" y="0"/>
                </a:lnTo>
                <a:close/>
                <a:moveTo>
                  <a:pt x="0" y="3430824"/>
                </a:moveTo>
                <a:lnTo>
                  <a:pt x="0" y="0"/>
                </a:lnTo>
                <a:lnTo>
                  <a:pt x="275571" y="0"/>
                </a:lnTo>
                <a:lnTo>
                  <a:pt x="149702" y="857406"/>
                </a:lnTo>
                <a:lnTo>
                  <a:pt x="13120425" y="2761534"/>
                </a:lnTo>
                <a:lnTo>
                  <a:pt x="13022172" y="3430824"/>
                </a:lnTo>
                <a:close/>
              </a:path>
            </a:pathLst>
          </a:custGeom>
        </p:spPr>
      </p:pic>
      <p:sp>
        <p:nvSpPr>
          <p:cNvPr id="7" name="文本占位符 14">
            <a:extLst>
              <a:ext uri="{FF2B5EF4-FFF2-40B4-BE49-F238E27FC236}">
                <a16:creationId xmlns:a16="http://schemas.microsoft.com/office/drawing/2014/main" id="{EA11DB34-B4CF-4BC2-AE79-1F9460D10678}"/>
              </a:ext>
            </a:extLst>
          </p:cNvPr>
          <p:cNvSpPr>
            <a:spLocks noGrp="1"/>
          </p:cNvSpPr>
          <p:nvPr>
            <p:ph type="body" sz="quarter" idx="10"/>
          </p:nvPr>
        </p:nvSpPr>
        <p:spPr>
          <a:xfrm>
            <a:off x="547334" y="667810"/>
            <a:ext cx="2154436" cy="387798"/>
          </a:xfrm>
          <a:prstGeom prst="rect">
            <a:avLst/>
          </a:prstGeom>
        </p:spPr>
        <p:txBody>
          <a:bodyPr wrap="none" lIns="0" tIns="0" rIns="0" bIns="0">
            <a:noAutofit/>
          </a:bodyPr>
          <a:lstStyle>
            <a:lvl1pPr marL="0" indent="0" algn="dist">
              <a:buNone/>
              <a:defRPr b="1">
                <a:solidFill>
                  <a:schemeClr val="accent1"/>
                </a:solidFill>
                <a:latin typeface="+mj-ea"/>
                <a:ea typeface="+mj-ea"/>
              </a:defRPr>
            </a:lvl1pPr>
          </a:lstStyle>
          <a:p>
            <a:pPr lvl="0"/>
            <a:r>
              <a:rPr lang="zh-CN" altLang="en-US" dirty="0"/>
              <a:t>单击此处编辑</a:t>
            </a:r>
          </a:p>
        </p:txBody>
      </p:sp>
    </p:spTree>
    <p:extLst>
      <p:ext uri="{BB962C8B-B14F-4D97-AF65-F5344CB8AC3E}">
        <p14:creationId xmlns:p14="http://schemas.microsoft.com/office/powerpoint/2010/main" val="1286289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封底页">
    <p:bg>
      <p:bgPr>
        <a:gradFill>
          <a:gsLst>
            <a:gs pos="7000">
              <a:schemeClr val="accent2"/>
            </a:gs>
            <a:gs pos="100000">
              <a:schemeClr val="accent1"/>
            </a:gs>
          </a:gsLst>
          <a:lin ang="2700000" scaled="0"/>
        </a:gradFill>
        <a:effectLst/>
      </p:bgPr>
    </p:bg>
    <p:spTree>
      <p:nvGrpSpPr>
        <p:cNvPr id="1" name=""/>
        <p:cNvGrpSpPr/>
        <p:nvPr/>
      </p:nvGrpSpPr>
      <p:grpSpPr>
        <a:xfrm>
          <a:off x="0" y="0"/>
          <a:ext cx="0" cy="0"/>
          <a:chOff x="0" y="0"/>
          <a:chExt cx="0" cy="0"/>
        </a:xfrm>
      </p:grpSpPr>
      <p:pic>
        <p:nvPicPr>
          <p:cNvPr id="8" name="图片 7" descr="形状&#10;&#10;中度可信度描述已自动生成">
            <a:extLst>
              <a:ext uri="{FF2B5EF4-FFF2-40B4-BE49-F238E27FC236}">
                <a16:creationId xmlns:a16="http://schemas.microsoft.com/office/drawing/2014/main" id="{5F5AA9FE-64FD-4D7C-8889-52B6678CDCCD}"/>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13" name="图形 12">
            <a:extLst>
              <a:ext uri="{FF2B5EF4-FFF2-40B4-BE49-F238E27FC236}">
                <a16:creationId xmlns:a16="http://schemas.microsoft.com/office/drawing/2014/main" id="{85250BC7-A787-4E09-951B-4F326B681CB6}"/>
              </a:ext>
            </a:extLst>
          </p:cNvPr>
          <p:cNvPicPr>
            <a:picLocks noChangeAspect="1"/>
          </p:cNvPicPr>
          <p:nvPr userDrawn="1"/>
        </p:nvPicPr>
        <p:blipFill>
          <a:blip r:embed="rId3">
            <a:extLst>
              <a:ext uri="{96DAC541-7B7A-43D3-8B79-37D633B846F1}">
                <asvg:svgBlip xmlns:asvg="http://schemas.microsoft.com/office/drawing/2016/SVG/main" r:embed="rId4"/>
              </a:ext>
            </a:extLst>
          </a:blip>
          <a:srcRect t="16817"/>
          <a:stretch>
            <a:fillRect/>
          </a:stretch>
        </p:blipFill>
        <p:spPr>
          <a:xfrm rot="20623401" flipV="1">
            <a:off x="-172341" y="3405209"/>
            <a:ext cx="14225321" cy="5602477"/>
          </a:xfrm>
          <a:custGeom>
            <a:avLst/>
            <a:gdLst>
              <a:gd name="connsiteX0" fmla="*/ 13386563 w 14225321"/>
              <a:gd name="connsiteY0" fmla="*/ 5602477 h 5602477"/>
              <a:gd name="connsiteX1" fmla="*/ 12539029 w 14225321"/>
              <a:gd name="connsiteY1" fmla="*/ 2699746 h 5602477"/>
              <a:gd name="connsiteX2" fmla="*/ 14225321 w 14225321"/>
              <a:gd name="connsiteY2" fmla="*/ 2207386 h 5602477"/>
              <a:gd name="connsiteX3" fmla="*/ 14225321 w 14225321"/>
              <a:gd name="connsiteY3" fmla="*/ 0 h 5602477"/>
              <a:gd name="connsiteX4" fmla="*/ 13707679 w 14225321"/>
              <a:gd name="connsiteY4" fmla="*/ 151140 h 5602477"/>
              <a:gd name="connsiteX5" fmla="*/ 13720863 w 14225321"/>
              <a:gd name="connsiteY5" fmla="*/ 196293 h 5602477"/>
              <a:gd name="connsiteX6" fmla="*/ 0 w 14225321"/>
              <a:gd name="connsiteY6" fmla="*/ 4202485 h 5602477"/>
              <a:gd name="connsiteX7" fmla="*/ 0 w 14225321"/>
              <a:gd name="connsiteY7" fmla="*/ 5602477 h 560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25321" h="5602477">
                <a:moveTo>
                  <a:pt x="13386563" y="5602477"/>
                </a:moveTo>
                <a:lnTo>
                  <a:pt x="12539029" y="2699746"/>
                </a:lnTo>
                <a:lnTo>
                  <a:pt x="14225321" y="2207386"/>
                </a:lnTo>
                <a:lnTo>
                  <a:pt x="14225321" y="0"/>
                </a:lnTo>
                <a:lnTo>
                  <a:pt x="13707679" y="151140"/>
                </a:lnTo>
                <a:lnTo>
                  <a:pt x="13720863" y="196293"/>
                </a:lnTo>
                <a:lnTo>
                  <a:pt x="0" y="4202485"/>
                </a:lnTo>
                <a:lnTo>
                  <a:pt x="0" y="5602477"/>
                </a:lnTo>
                <a:close/>
              </a:path>
            </a:pathLst>
          </a:custGeom>
        </p:spPr>
      </p:pic>
      <p:cxnSp>
        <p:nvCxnSpPr>
          <p:cNvPr id="10" name="直接连接符 9">
            <a:extLst>
              <a:ext uri="{FF2B5EF4-FFF2-40B4-BE49-F238E27FC236}">
                <a16:creationId xmlns:a16="http://schemas.microsoft.com/office/drawing/2014/main" id="{03607254-07C3-4EE0-A23B-117F1B8EA758}"/>
              </a:ext>
            </a:extLst>
          </p:cNvPr>
          <p:cNvCxnSpPr>
            <a:cxnSpLocks/>
          </p:cNvCxnSpPr>
          <p:nvPr userDrawn="1"/>
        </p:nvCxnSpPr>
        <p:spPr>
          <a:xfrm rot="16200000">
            <a:off x="6096000" y="2647555"/>
            <a:ext cx="0" cy="1572768"/>
          </a:xfrm>
          <a:prstGeom prst="line">
            <a:avLst/>
          </a:prstGeom>
          <a:ln w="508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11" name="椭圆 10">
            <a:extLst>
              <a:ext uri="{FF2B5EF4-FFF2-40B4-BE49-F238E27FC236}">
                <a16:creationId xmlns:a16="http://schemas.microsoft.com/office/drawing/2014/main" id="{F1FA1D90-623A-4134-B061-7FA9FAB63E0A}"/>
              </a:ext>
            </a:extLst>
          </p:cNvPr>
          <p:cNvSpPr/>
          <p:nvPr userDrawn="1"/>
        </p:nvSpPr>
        <p:spPr>
          <a:xfrm rot="9900000">
            <a:off x="3729162" y="2286525"/>
            <a:ext cx="502642" cy="479463"/>
          </a:xfrm>
          <a:prstGeom prst="ellipse">
            <a:avLst/>
          </a:prstGeom>
          <a:gradFill>
            <a:gsLst>
              <a:gs pos="0">
                <a:schemeClr val="bg1">
                  <a:alpha val="0"/>
                </a:schemeClr>
              </a:gs>
              <a:gs pos="100000">
                <a:schemeClr val="bg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a:ea typeface="微软雅黑 Light"/>
            </a:endParaRPr>
          </a:p>
        </p:txBody>
      </p:sp>
      <p:sp>
        <p:nvSpPr>
          <p:cNvPr id="12" name="文本框 11">
            <a:extLst>
              <a:ext uri="{FF2B5EF4-FFF2-40B4-BE49-F238E27FC236}">
                <a16:creationId xmlns:a16="http://schemas.microsoft.com/office/drawing/2014/main" id="{A943B3DE-2426-46F7-A412-3A33EF8393A8}"/>
              </a:ext>
            </a:extLst>
          </p:cNvPr>
          <p:cNvSpPr txBox="1"/>
          <p:nvPr userDrawn="1"/>
        </p:nvSpPr>
        <p:spPr>
          <a:xfrm>
            <a:off x="3793778" y="2409643"/>
            <a:ext cx="4622800" cy="923330"/>
          </a:xfrm>
          <a:prstGeom prst="rect">
            <a:avLst/>
          </a:prstGeom>
          <a:noFill/>
        </p:spPr>
        <p:txBody>
          <a:bodyPr wrap="square">
            <a:noAutofit/>
          </a:bodyPr>
          <a:lstStyle/>
          <a:p>
            <a:pPr algn="dist"/>
            <a:r>
              <a:rPr lang="zh-CN" altLang="en-US" sz="5400" dirty="0">
                <a:gradFill>
                  <a:gsLst>
                    <a:gs pos="100000">
                      <a:schemeClr val="accent2">
                        <a:lumMod val="60000"/>
                        <a:lumOff val="40000"/>
                      </a:schemeClr>
                    </a:gs>
                    <a:gs pos="45000">
                      <a:schemeClr val="bg1"/>
                    </a:gs>
                  </a:gsLst>
                  <a:lin ang="5400000" scaled="1"/>
                </a:gradFill>
                <a:effectLst>
                  <a:outerShdw blurRad="50800" dist="38100" dir="5400000" algn="t" rotWithShape="0">
                    <a:schemeClr val="accent2">
                      <a:lumMod val="50000"/>
                      <a:alpha val="40000"/>
                    </a:schemeClr>
                  </a:outerShdw>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rPr>
              <a:t>谢谢您的赏析</a:t>
            </a:r>
          </a:p>
        </p:txBody>
      </p:sp>
      <p:pic>
        <p:nvPicPr>
          <p:cNvPr id="18" name="图形 17">
            <a:extLst>
              <a:ext uri="{FF2B5EF4-FFF2-40B4-BE49-F238E27FC236}">
                <a16:creationId xmlns:a16="http://schemas.microsoft.com/office/drawing/2014/main" id="{F5D1C73E-D9F3-4030-8FDF-F4EBC330151D}"/>
              </a:ext>
            </a:extLst>
          </p:cNvPr>
          <p:cNvPicPr>
            <a:picLocks noChangeAspect="1"/>
          </p:cNvPicPr>
          <p:nvPr userDrawn="1"/>
        </p:nvPicPr>
        <p:blipFill>
          <a:blip r:embed="rId5">
            <a:extLst>
              <a:ext uri="{96DAC541-7B7A-43D3-8B79-37D633B846F1}">
                <asvg:svgBlip xmlns:asvg="http://schemas.microsoft.com/office/drawing/2016/SVG/main" r:embed="rId6"/>
              </a:ext>
            </a:extLst>
          </a:blip>
          <a:srcRect l="38268" b="30813"/>
          <a:stretch>
            <a:fillRect/>
          </a:stretch>
        </p:blipFill>
        <p:spPr>
          <a:xfrm rot="20623401" flipV="1">
            <a:off x="-640717" y="-1096393"/>
            <a:ext cx="8781636" cy="2989427"/>
          </a:xfrm>
          <a:custGeom>
            <a:avLst/>
            <a:gdLst>
              <a:gd name="connsiteX0" fmla="*/ 872848 w 8781636"/>
              <a:gd name="connsiteY0" fmla="*/ 2989427 h 2989427"/>
              <a:gd name="connsiteX1" fmla="*/ 8781636 w 8781636"/>
              <a:gd name="connsiteY1" fmla="*/ 680234 h 2989427"/>
              <a:gd name="connsiteX2" fmla="*/ 8781636 w 8781636"/>
              <a:gd name="connsiteY2" fmla="*/ 0 h 2989427"/>
              <a:gd name="connsiteX3" fmla="*/ 0 w 8781636"/>
              <a:gd name="connsiteY3" fmla="*/ 0 h 2989427"/>
            </a:gdLst>
            <a:ahLst/>
            <a:cxnLst>
              <a:cxn ang="0">
                <a:pos x="connsiteX0" y="connsiteY0"/>
              </a:cxn>
              <a:cxn ang="0">
                <a:pos x="connsiteX1" y="connsiteY1"/>
              </a:cxn>
              <a:cxn ang="0">
                <a:pos x="connsiteX2" y="connsiteY2"/>
              </a:cxn>
              <a:cxn ang="0">
                <a:pos x="connsiteX3" y="connsiteY3"/>
              </a:cxn>
            </a:cxnLst>
            <a:rect l="l" t="t" r="r" b="b"/>
            <a:pathLst>
              <a:path w="8781636" h="2989427">
                <a:moveTo>
                  <a:pt x="872848" y="2989427"/>
                </a:moveTo>
                <a:lnTo>
                  <a:pt x="8781636" y="680234"/>
                </a:lnTo>
                <a:lnTo>
                  <a:pt x="8781636" y="0"/>
                </a:lnTo>
                <a:lnTo>
                  <a:pt x="0" y="0"/>
                </a:lnTo>
                <a:close/>
              </a:path>
            </a:pathLst>
          </a:custGeom>
        </p:spPr>
      </p:pic>
      <p:sp>
        <p:nvSpPr>
          <p:cNvPr id="14" name="椭圆 13">
            <a:extLst>
              <a:ext uri="{FF2B5EF4-FFF2-40B4-BE49-F238E27FC236}">
                <a16:creationId xmlns:a16="http://schemas.microsoft.com/office/drawing/2014/main" id="{415FB08F-0155-43F2-94FB-11B1CD25E6FC}"/>
              </a:ext>
            </a:extLst>
          </p:cNvPr>
          <p:cNvSpPr/>
          <p:nvPr userDrawn="1"/>
        </p:nvSpPr>
        <p:spPr>
          <a:xfrm rot="11700000" flipH="1">
            <a:off x="11183937" y="233662"/>
            <a:ext cx="837373" cy="837373"/>
          </a:xfrm>
          <a:prstGeom prst="ellipse">
            <a:avLst/>
          </a:prstGeom>
          <a:gradFill>
            <a:gsLst>
              <a:gs pos="41000">
                <a:schemeClr val="bg1">
                  <a:alpha val="0"/>
                </a:schemeClr>
              </a:gs>
              <a:gs pos="100000">
                <a:schemeClr val="bg1">
                  <a:alpha val="38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a:ea typeface="微软雅黑 Light"/>
            </a:endParaRPr>
          </a:p>
        </p:txBody>
      </p:sp>
      <p:pic>
        <p:nvPicPr>
          <p:cNvPr id="15" name="图片 14">
            <a:hlinkClick r:id="rId7"/>
            <a:extLst>
              <a:ext uri="{FF2B5EF4-FFF2-40B4-BE49-F238E27FC236}">
                <a16:creationId xmlns:a16="http://schemas.microsoft.com/office/drawing/2014/main" id="{40DDB81E-036E-4F13-B87E-5BEC7CBD0BBE}"/>
              </a:ext>
            </a:extLst>
          </p:cNvPr>
          <p:cNvPicPr>
            <a:picLocks noChangeAspect="1"/>
          </p:cNvPicPr>
          <p:nvPr userDrawn="1"/>
        </p:nvPicPr>
        <p:blipFill>
          <a:blip r:embed="rId8" cstate="screen">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132275" y="565944"/>
            <a:ext cx="1470348" cy="196046"/>
          </a:xfrm>
          <a:prstGeom prst="rect">
            <a:avLst/>
          </a:prstGeom>
        </p:spPr>
      </p:pic>
    </p:spTree>
    <p:extLst>
      <p:ext uri="{BB962C8B-B14F-4D97-AF65-F5344CB8AC3E}">
        <p14:creationId xmlns:p14="http://schemas.microsoft.com/office/powerpoint/2010/main" val="22598273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两段式内容页②">
    <p:bg>
      <p:bgPr>
        <a:solidFill>
          <a:srgbClr val="F5EFFF"/>
        </a:solidFill>
        <a:effectLst/>
      </p:bgPr>
    </p:bg>
    <p:spTree>
      <p:nvGrpSpPr>
        <p:cNvPr id="1" name=""/>
        <p:cNvGrpSpPr/>
        <p:nvPr/>
      </p:nvGrpSpPr>
      <p:grpSpPr>
        <a:xfrm>
          <a:off x="0" y="0"/>
          <a:ext cx="0" cy="0"/>
          <a:chOff x="0" y="0"/>
          <a:chExt cx="0" cy="0"/>
        </a:xfrm>
      </p:grpSpPr>
      <p:sp>
        <p:nvSpPr>
          <p:cNvPr id="6" name="椭圆 5">
            <a:extLst>
              <a:ext uri="{FF2B5EF4-FFF2-40B4-BE49-F238E27FC236}">
                <a16:creationId xmlns:a16="http://schemas.microsoft.com/office/drawing/2014/main" id="{1B76F0BD-001C-482F-AB91-0B0E3A05114A}"/>
              </a:ext>
            </a:extLst>
          </p:cNvPr>
          <p:cNvSpPr/>
          <p:nvPr userDrawn="1"/>
        </p:nvSpPr>
        <p:spPr>
          <a:xfrm rot="9900000">
            <a:off x="296013" y="506142"/>
            <a:ext cx="502642" cy="502642"/>
          </a:xfrm>
          <a:prstGeom prst="ellipse">
            <a:avLst/>
          </a:prstGeom>
          <a:gradFill>
            <a:gsLst>
              <a:gs pos="0">
                <a:schemeClr val="accent2">
                  <a:alpha val="0"/>
                </a:schemeClr>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a:ea typeface="微软雅黑 Light"/>
            </a:endParaRPr>
          </a:p>
        </p:txBody>
      </p:sp>
      <p:sp>
        <p:nvSpPr>
          <p:cNvPr id="2" name="矩形: 圆角 1">
            <a:extLst>
              <a:ext uri="{FF2B5EF4-FFF2-40B4-BE49-F238E27FC236}">
                <a16:creationId xmlns:a16="http://schemas.microsoft.com/office/drawing/2014/main" id="{75C0A3C4-557F-4DD7-912A-807571F12B56}"/>
              </a:ext>
            </a:extLst>
          </p:cNvPr>
          <p:cNvSpPr/>
          <p:nvPr userDrawn="1"/>
        </p:nvSpPr>
        <p:spPr>
          <a:xfrm>
            <a:off x="1981310" y="1434777"/>
            <a:ext cx="3929973" cy="4818084"/>
          </a:xfrm>
          <a:prstGeom prst="roundRect">
            <a:avLst>
              <a:gd name="adj" fmla="val 3708"/>
            </a:avLst>
          </a:prstGeom>
          <a:gradFill flip="none" rotWithShape="1">
            <a:gsLst>
              <a:gs pos="0">
                <a:schemeClr val="accent1"/>
              </a:gs>
              <a:gs pos="70000">
                <a:schemeClr val="accent2"/>
              </a:gs>
            </a:gsLst>
            <a:lin ang="5400000" scaled="1"/>
            <a:tileRect/>
          </a:gradFill>
          <a:ln>
            <a:no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a:extLst>
              <a:ext uri="{FF2B5EF4-FFF2-40B4-BE49-F238E27FC236}">
                <a16:creationId xmlns:a16="http://schemas.microsoft.com/office/drawing/2014/main" id="{C7671985-23DE-4022-BAF4-35E4AA94F8A0}"/>
              </a:ext>
            </a:extLst>
          </p:cNvPr>
          <p:cNvSpPr/>
          <p:nvPr userDrawn="1"/>
        </p:nvSpPr>
        <p:spPr>
          <a:xfrm>
            <a:off x="6258670" y="1434777"/>
            <a:ext cx="3929973" cy="4818084"/>
          </a:xfrm>
          <a:prstGeom prst="roundRect">
            <a:avLst>
              <a:gd name="adj" fmla="val 3708"/>
            </a:avLst>
          </a:prstGeom>
          <a:gradFill flip="none" rotWithShape="1">
            <a:gsLst>
              <a:gs pos="0">
                <a:schemeClr val="accent1"/>
              </a:gs>
              <a:gs pos="70000">
                <a:schemeClr val="accent2"/>
              </a:gs>
            </a:gsLst>
            <a:lin ang="5400000" scaled="1"/>
            <a:tileRect/>
          </a:gradFill>
          <a:ln>
            <a:no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形 10">
            <a:extLst>
              <a:ext uri="{FF2B5EF4-FFF2-40B4-BE49-F238E27FC236}">
                <a16:creationId xmlns:a16="http://schemas.microsoft.com/office/drawing/2014/main" id="{D01777B8-5AC6-4D38-95DC-A6E4E156EB01}"/>
              </a:ext>
            </a:extLst>
          </p:cNvPr>
          <p:cNvPicPr>
            <a:picLocks noChangeAspect="1"/>
          </p:cNvPicPr>
          <p:nvPr userDrawn="1"/>
        </p:nvPicPr>
        <p:blipFill>
          <a:blip r:embed="rId2">
            <a:extLst>
              <a:ext uri="{96DAC541-7B7A-43D3-8B79-37D633B846F1}">
                <asvg:svgBlip xmlns:asvg="http://schemas.microsoft.com/office/drawing/2016/SVG/main" r:embed="rId3"/>
              </a:ext>
            </a:extLst>
          </a:blip>
          <a:srcRect t="38658" r="3260"/>
          <a:stretch>
            <a:fillRect/>
          </a:stretch>
        </p:blipFill>
        <p:spPr>
          <a:xfrm rot="21239304" flipH="1" flipV="1">
            <a:off x="3734" y="5479891"/>
            <a:ext cx="13761595" cy="2104520"/>
          </a:xfrm>
          <a:custGeom>
            <a:avLst/>
            <a:gdLst>
              <a:gd name="connsiteX0" fmla="*/ 0 w 13761595"/>
              <a:gd name="connsiteY0" fmla="*/ 2104520 h 2104520"/>
              <a:gd name="connsiteX1" fmla="*/ 0 w 13761595"/>
              <a:gd name="connsiteY1" fmla="*/ 0 h 2104520"/>
              <a:gd name="connsiteX2" fmla="*/ 13761595 w 13761595"/>
              <a:gd name="connsiteY2" fmla="*/ 1449219 h 2104520"/>
              <a:gd name="connsiteX3" fmla="*/ 13692586 w 13761595"/>
              <a:gd name="connsiteY3" fmla="*/ 2104520 h 2104520"/>
            </a:gdLst>
            <a:ahLst/>
            <a:cxnLst>
              <a:cxn ang="0">
                <a:pos x="connsiteX0" y="connsiteY0"/>
              </a:cxn>
              <a:cxn ang="0">
                <a:pos x="connsiteX1" y="connsiteY1"/>
              </a:cxn>
              <a:cxn ang="0">
                <a:pos x="connsiteX2" y="connsiteY2"/>
              </a:cxn>
              <a:cxn ang="0">
                <a:pos x="connsiteX3" y="connsiteY3"/>
              </a:cxn>
            </a:cxnLst>
            <a:rect l="l" t="t" r="r" b="b"/>
            <a:pathLst>
              <a:path w="13761595" h="2104520">
                <a:moveTo>
                  <a:pt x="0" y="2104520"/>
                </a:moveTo>
                <a:lnTo>
                  <a:pt x="0" y="0"/>
                </a:lnTo>
                <a:lnTo>
                  <a:pt x="13761595" y="1449219"/>
                </a:lnTo>
                <a:lnTo>
                  <a:pt x="13692586" y="2104520"/>
                </a:lnTo>
                <a:close/>
              </a:path>
            </a:pathLst>
          </a:custGeom>
        </p:spPr>
      </p:pic>
      <p:sp>
        <p:nvSpPr>
          <p:cNvPr id="7" name="文本占位符 14">
            <a:extLst>
              <a:ext uri="{FF2B5EF4-FFF2-40B4-BE49-F238E27FC236}">
                <a16:creationId xmlns:a16="http://schemas.microsoft.com/office/drawing/2014/main" id="{514BA7DA-C5BF-4A64-B182-995299A74B9A}"/>
              </a:ext>
            </a:extLst>
          </p:cNvPr>
          <p:cNvSpPr>
            <a:spLocks noGrp="1"/>
          </p:cNvSpPr>
          <p:nvPr>
            <p:ph type="body" sz="quarter" idx="10"/>
          </p:nvPr>
        </p:nvSpPr>
        <p:spPr>
          <a:xfrm>
            <a:off x="547334" y="667810"/>
            <a:ext cx="2154436" cy="387798"/>
          </a:xfrm>
          <a:prstGeom prst="rect">
            <a:avLst/>
          </a:prstGeom>
        </p:spPr>
        <p:txBody>
          <a:bodyPr wrap="none" lIns="0" tIns="0" rIns="0" bIns="0">
            <a:noAutofit/>
          </a:bodyPr>
          <a:lstStyle>
            <a:lvl1pPr marL="0" indent="0" algn="dist">
              <a:buNone/>
              <a:defRPr b="1">
                <a:solidFill>
                  <a:schemeClr val="accent1"/>
                </a:solidFill>
                <a:latin typeface="+mj-ea"/>
                <a:ea typeface="+mj-ea"/>
              </a:defRPr>
            </a:lvl1pPr>
          </a:lstStyle>
          <a:p>
            <a:pPr lvl="0"/>
            <a:r>
              <a:rPr lang="zh-CN" altLang="en-US" dirty="0"/>
              <a:t>单击此处编辑</a:t>
            </a:r>
          </a:p>
        </p:txBody>
      </p:sp>
    </p:spTree>
    <p:extLst>
      <p:ext uri="{BB962C8B-B14F-4D97-AF65-F5344CB8AC3E}">
        <p14:creationId xmlns:p14="http://schemas.microsoft.com/office/powerpoint/2010/main" val="529381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三段式内容页">
    <p:bg>
      <p:bgPr>
        <a:solidFill>
          <a:srgbClr val="F5EFFF"/>
        </a:solidFill>
        <a:effectLst/>
      </p:bgPr>
    </p:bg>
    <p:spTree>
      <p:nvGrpSpPr>
        <p:cNvPr id="1" name=""/>
        <p:cNvGrpSpPr/>
        <p:nvPr/>
      </p:nvGrpSpPr>
      <p:grpSpPr>
        <a:xfrm>
          <a:off x="0" y="0"/>
          <a:ext cx="0" cy="0"/>
          <a:chOff x="0" y="0"/>
          <a:chExt cx="0" cy="0"/>
        </a:xfrm>
      </p:grpSpPr>
      <p:sp>
        <p:nvSpPr>
          <p:cNvPr id="12" name="椭圆 11">
            <a:extLst>
              <a:ext uri="{FF2B5EF4-FFF2-40B4-BE49-F238E27FC236}">
                <a16:creationId xmlns:a16="http://schemas.microsoft.com/office/drawing/2014/main" id="{86AF9F3F-A46C-4F87-B671-0DD22EF60201}"/>
              </a:ext>
            </a:extLst>
          </p:cNvPr>
          <p:cNvSpPr/>
          <p:nvPr userDrawn="1"/>
        </p:nvSpPr>
        <p:spPr>
          <a:xfrm rot="9900000">
            <a:off x="296013" y="506142"/>
            <a:ext cx="502642" cy="502642"/>
          </a:xfrm>
          <a:prstGeom prst="ellipse">
            <a:avLst/>
          </a:prstGeom>
          <a:gradFill>
            <a:gsLst>
              <a:gs pos="0">
                <a:schemeClr val="accent2">
                  <a:alpha val="0"/>
                </a:schemeClr>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a:ea typeface="微软雅黑 Light"/>
            </a:endParaRPr>
          </a:p>
        </p:txBody>
      </p:sp>
      <p:pic>
        <p:nvPicPr>
          <p:cNvPr id="16" name="图形 15">
            <a:extLst>
              <a:ext uri="{FF2B5EF4-FFF2-40B4-BE49-F238E27FC236}">
                <a16:creationId xmlns:a16="http://schemas.microsoft.com/office/drawing/2014/main" id="{E3205F15-0FA1-4F1C-9033-9BE5B99670BD}"/>
              </a:ext>
            </a:extLst>
          </p:cNvPr>
          <p:cNvPicPr>
            <a:picLocks noChangeAspect="1"/>
          </p:cNvPicPr>
          <p:nvPr userDrawn="1"/>
        </p:nvPicPr>
        <p:blipFill>
          <a:blip r:embed="rId2">
            <a:extLst>
              <a:ext uri="{96DAC541-7B7A-43D3-8B79-37D633B846F1}">
                <asvg:svgBlip xmlns:asvg="http://schemas.microsoft.com/office/drawing/2016/SVG/main" r:embed="rId3"/>
              </a:ext>
            </a:extLst>
          </a:blip>
          <a:srcRect l="52385"/>
          <a:stretch>
            <a:fillRect/>
          </a:stretch>
        </p:blipFill>
        <p:spPr>
          <a:xfrm rot="7692524" flipH="1" flipV="1">
            <a:off x="6855941" y="3542481"/>
            <a:ext cx="6773389" cy="3430825"/>
          </a:xfrm>
          <a:custGeom>
            <a:avLst/>
            <a:gdLst>
              <a:gd name="connsiteX0" fmla="*/ 6773389 w 6773389"/>
              <a:gd name="connsiteY0" fmla="*/ 0 h 3430825"/>
              <a:gd name="connsiteX1" fmla="*/ 6773389 w 6773389"/>
              <a:gd name="connsiteY1" fmla="*/ 1530368 h 3430825"/>
              <a:gd name="connsiteX2" fmla="*/ 4359098 w 6773389"/>
              <a:gd name="connsiteY2" fmla="*/ 3430824 h 3430825"/>
              <a:gd name="connsiteX3" fmla="*/ 2700638 w 6773389"/>
              <a:gd name="connsiteY3" fmla="*/ 3430825 h 3430825"/>
              <a:gd name="connsiteX4" fmla="*/ 0 w 6773389"/>
              <a:gd name="connsiteY4" fmla="*/ 1 h 3430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3389" h="3430825">
                <a:moveTo>
                  <a:pt x="6773389" y="0"/>
                </a:moveTo>
                <a:lnTo>
                  <a:pt x="6773389" y="1530368"/>
                </a:lnTo>
                <a:lnTo>
                  <a:pt x="4359098" y="3430824"/>
                </a:lnTo>
                <a:lnTo>
                  <a:pt x="2700638" y="3430825"/>
                </a:lnTo>
                <a:lnTo>
                  <a:pt x="0" y="1"/>
                </a:lnTo>
                <a:close/>
              </a:path>
            </a:pathLst>
          </a:custGeom>
        </p:spPr>
      </p:pic>
      <p:sp>
        <p:nvSpPr>
          <p:cNvPr id="3" name="矩形 2">
            <a:extLst>
              <a:ext uri="{FF2B5EF4-FFF2-40B4-BE49-F238E27FC236}">
                <a16:creationId xmlns:a16="http://schemas.microsoft.com/office/drawing/2014/main" id="{7A70766B-0215-4464-B60C-F298FEFCE204}"/>
              </a:ext>
            </a:extLst>
          </p:cNvPr>
          <p:cNvSpPr/>
          <p:nvPr userDrawn="1"/>
        </p:nvSpPr>
        <p:spPr>
          <a:xfrm>
            <a:off x="2545508" y="1649330"/>
            <a:ext cx="8113853" cy="1249680"/>
          </a:xfrm>
          <a:prstGeom prst="rect">
            <a:avLst/>
          </a:prstGeom>
          <a:solidFill>
            <a:schemeClr val="bg1"/>
          </a:solidFill>
          <a:ln>
            <a:no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a:extLst>
              <a:ext uri="{FF2B5EF4-FFF2-40B4-BE49-F238E27FC236}">
                <a16:creationId xmlns:a16="http://schemas.microsoft.com/office/drawing/2014/main" id="{0239A0DF-7FE9-4302-85AB-37F18E5C68C5}"/>
              </a:ext>
            </a:extLst>
          </p:cNvPr>
          <p:cNvSpPr/>
          <p:nvPr userDrawn="1"/>
        </p:nvSpPr>
        <p:spPr>
          <a:xfrm>
            <a:off x="1693612" y="1649330"/>
            <a:ext cx="1390948" cy="1249680"/>
          </a:xfrm>
          <a:prstGeom prst="roundRect">
            <a:avLst>
              <a:gd name="adj" fmla="val 10569"/>
            </a:avLst>
          </a:prstGeom>
          <a:solidFill>
            <a:schemeClr val="accent3"/>
          </a:solidFill>
          <a:ln>
            <a:noFill/>
          </a:ln>
          <a:effectLst>
            <a:outerShdw blurRad="101600" dist="38100" dir="3000000" algn="ctr" rotWithShape="0">
              <a:schemeClr val="accent3">
                <a:lumMod val="50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C260194E-3538-44F8-B276-4EFB735413F3}"/>
              </a:ext>
            </a:extLst>
          </p:cNvPr>
          <p:cNvSpPr/>
          <p:nvPr userDrawn="1"/>
        </p:nvSpPr>
        <p:spPr>
          <a:xfrm>
            <a:off x="2545509" y="3280010"/>
            <a:ext cx="8113853" cy="1249680"/>
          </a:xfrm>
          <a:prstGeom prst="rect">
            <a:avLst/>
          </a:prstGeom>
          <a:solidFill>
            <a:schemeClr val="bg1"/>
          </a:solidFill>
          <a:ln>
            <a:no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0AE4C6FC-B8D0-474E-BEAB-8502066291B1}"/>
              </a:ext>
            </a:extLst>
          </p:cNvPr>
          <p:cNvSpPr/>
          <p:nvPr userDrawn="1"/>
        </p:nvSpPr>
        <p:spPr>
          <a:xfrm>
            <a:off x="1693612" y="3280010"/>
            <a:ext cx="1390948" cy="1249680"/>
          </a:xfrm>
          <a:prstGeom prst="roundRect">
            <a:avLst>
              <a:gd name="adj" fmla="val 10569"/>
            </a:avLst>
          </a:prstGeom>
          <a:solidFill>
            <a:schemeClr val="accent3"/>
          </a:solidFill>
          <a:ln>
            <a:noFill/>
          </a:ln>
          <a:effectLst>
            <a:outerShdw blurRad="101600" dist="38100" dir="3000000" algn="ctr" rotWithShape="0">
              <a:schemeClr val="accent3">
                <a:lumMod val="50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6221E770-5207-42CC-8AA0-1E9CEA88C135}"/>
              </a:ext>
            </a:extLst>
          </p:cNvPr>
          <p:cNvSpPr/>
          <p:nvPr userDrawn="1"/>
        </p:nvSpPr>
        <p:spPr>
          <a:xfrm>
            <a:off x="2545509" y="4910690"/>
            <a:ext cx="8113853" cy="1249680"/>
          </a:xfrm>
          <a:prstGeom prst="rect">
            <a:avLst/>
          </a:prstGeom>
          <a:solidFill>
            <a:schemeClr val="bg1"/>
          </a:solidFill>
          <a:ln>
            <a:no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id="{9FED0400-02E8-4DB3-A55D-87A84F1B14C5}"/>
              </a:ext>
            </a:extLst>
          </p:cNvPr>
          <p:cNvSpPr/>
          <p:nvPr userDrawn="1"/>
        </p:nvSpPr>
        <p:spPr>
          <a:xfrm>
            <a:off x="1693612" y="4910690"/>
            <a:ext cx="1390948" cy="1249680"/>
          </a:xfrm>
          <a:prstGeom prst="roundRect">
            <a:avLst>
              <a:gd name="adj" fmla="val 10569"/>
            </a:avLst>
          </a:prstGeom>
          <a:solidFill>
            <a:schemeClr val="accent3"/>
          </a:solidFill>
          <a:ln>
            <a:noFill/>
          </a:ln>
          <a:effectLst>
            <a:outerShdw blurRad="101600" dist="38100" dir="3000000" algn="ctr" rotWithShape="0">
              <a:schemeClr val="accent3">
                <a:lumMod val="50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43F476E8-9F07-44A2-AF19-9BB4E268E7FC}"/>
              </a:ext>
            </a:extLst>
          </p:cNvPr>
          <p:cNvSpPr/>
          <p:nvPr userDrawn="1"/>
        </p:nvSpPr>
        <p:spPr>
          <a:xfrm>
            <a:off x="-92597" y="-61626"/>
            <a:ext cx="251924" cy="6919626"/>
          </a:xfrm>
          <a:prstGeom prst="rect">
            <a:avLst/>
          </a:prstGeom>
          <a:gradFill flip="none" rotWithShape="1">
            <a:gsLst>
              <a:gs pos="0">
                <a:schemeClr val="accent2"/>
              </a:gs>
              <a:gs pos="77000">
                <a:schemeClr val="accent1"/>
              </a:gs>
            </a:gsLst>
            <a:lin ang="2700000" scaled="0"/>
            <a:tileRect/>
          </a:gradFill>
          <a:ln>
            <a:noFill/>
          </a:ln>
          <a:effectLst>
            <a:outerShdw blurRad="101600" dist="38100" dir="3000000" algn="ctr" rotWithShape="0">
              <a:srgbClr val="3515D5">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占位符 14">
            <a:extLst>
              <a:ext uri="{FF2B5EF4-FFF2-40B4-BE49-F238E27FC236}">
                <a16:creationId xmlns:a16="http://schemas.microsoft.com/office/drawing/2014/main" id="{87F813D3-1D31-41CA-A042-4C46D1E6FDEE}"/>
              </a:ext>
            </a:extLst>
          </p:cNvPr>
          <p:cNvSpPr>
            <a:spLocks noGrp="1"/>
          </p:cNvSpPr>
          <p:nvPr>
            <p:ph type="body" sz="quarter" idx="10"/>
          </p:nvPr>
        </p:nvSpPr>
        <p:spPr>
          <a:xfrm>
            <a:off x="547334" y="667810"/>
            <a:ext cx="2154436" cy="387798"/>
          </a:xfrm>
          <a:prstGeom prst="rect">
            <a:avLst/>
          </a:prstGeom>
        </p:spPr>
        <p:txBody>
          <a:bodyPr wrap="none" lIns="0" tIns="0" rIns="0" bIns="0">
            <a:noAutofit/>
          </a:bodyPr>
          <a:lstStyle>
            <a:lvl1pPr marL="0" indent="0" algn="dist">
              <a:buNone/>
              <a:defRPr b="1">
                <a:solidFill>
                  <a:schemeClr val="accent1"/>
                </a:solidFill>
                <a:latin typeface="+mj-ea"/>
                <a:ea typeface="+mj-ea"/>
              </a:defRPr>
            </a:lvl1pPr>
          </a:lstStyle>
          <a:p>
            <a:pPr lvl="0"/>
            <a:r>
              <a:rPr lang="zh-CN" altLang="en-US" dirty="0"/>
              <a:t>单击此处编辑</a:t>
            </a:r>
          </a:p>
        </p:txBody>
      </p:sp>
    </p:spTree>
    <p:extLst>
      <p:ext uri="{BB962C8B-B14F-4D97-AF65-F5344CB8AC3E}">
        <p14:creationId xmlns:p14="http://schemas.microsoft.com/office/powerpoint/2010/main" val="358267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三段式内容页②">
    <p:bg>
      <p:bgPr>
        <a:solidFill>
          <a:srgbClr val="F5EFFF"/>
        </a:solidFill>
        <a:effectLst/>
      </p:bgPr>
    </p:bg>
    <p:spTree>
      <p:nvGrpSpPr>
        <p:cNvPr id="1" name=""/>
        <p:cNvGrpSpPr/>
        <p:nvPr/>
      </p:nvGrpSpPr>
      <p:grpSpPr>
        <a:xfrm>
          <a:off x="0" y="0"/>
          <a:ext cx="0" cy="0"/>
          <a:chOff x="0" y="0"/>
          <a:chExt cx="0" cy="0"/>
        </a:xfrm>
      </p:grpSpPr>
      <p:sp>
        <p:nvSpPr>
          <p:cNvPr id="19" name="任意多边形: 形状 18">
            <a:extLst>
              <a:ext uri="{FF2B5EF4-FFF2-40B4-BE49-F238E27FC236}">
                <a16:creationId xmlns:a16="http://schemas.microsoft.com/office/drawing/2014/main" id="{DF141158-1B59-48DA-BB96-09524C7F1A0F}"/>
              </a:ext>
            </a:extLst>
          </p:cNvPr>
          <p:cNvSpPr/>
          <p:nvPr userDrawn="1"/>
        </p:nvSpPr>
        <p:spPr>
          <a:xfrm rot="16200000">
            <a:off x="4804015" y="-4823266"/>
            <a:ext cx="2564720" cy="12192001"/>
          </a:xfrm>
          <a:custGeom>
            <a:avLst/>
            <a:gdLst>
              <a:gd name="connsiteX0" fmla="*/ 2564720 w 2564720"/>
              <a:gd name="connsiteY0" fmla="*/ 0 h 12192001"/>
              <a:gd name="connsiteX1" fmla="*/ 2564719 w 2564720"/>
              <a:gd name="connsiteY1" fmla="*/ 12192001 h 12192001"/>
              <a:gd name="connsiteX2" fmla="*/ 782428 w 2564720"/>
              <a:gd name="connsiteY2" fmla="*/ 12192001 h 12192001"/>
              <a:gd name="connsiteX3" fmla="*/ 702654 w 2564720"/>
              <a:gd name="connsiteY3" fmla="*/ 11927349 h 12192001"/>
              <a:gd name="connsiteX4" fmla="*/ 0 w 2564720"/>
              <a:gd name="connsiteY4" fmla="*/ 6096002 h 12192001"/>
              <a:gd name="connsiteX5" fmla="*/ 702654 w 2564720"/>
              <a:gd name="connsiteY5" fmla="*/ 264654 h 12192001"/>
              <a:gd name="connsiteX6" fmla="*/ 783390 w 2564720"/>
              <a:gd name="connsiteY6" fmla="*/ 0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4720" h="12192001">
                <a:moveTo>
                  <a:pt x="2564720" y="0"/>
                </a:moveTo>
                <a:lnTo>
                  <a:pt x="2564719" y="12192001"/>
                </a:lnTo>
                <a:lnTo>
                  <a:pt x="782428" y="12192001"/>
                </a:lnTo>
                <a:lnTo>
                  <a:pt x="702654" y="11927349"/>
                </a:lnTo>
                <a:cubicBezTo>
                  <a:pt x="263691" y="10342674"/>
                  <a:pt x="0" y="8311082"/>
                  <a:pt x="0" y="6096002"/>
                </a:cubicBezTo>
                <a:cubicBezTo>
                  <a:pt x="0" y="3880921"/>
                  <a:pt x="263692" y="1849329"/>
                  <a:pt x="702654" y="264654"/>
                </a:cubicBezTo>
                <a:lnTo>
                  <a:pt x="783390" y="0"/>
                </a:lnTo>
                <a:close/>
              </a:path>
            </a:pathLst>
          </a:custGeom>
          <a:gradFill>
            <a:gsLst>
              <a:gs pos="0">
                <a:schemeClr val="accent1"/>
              </a:gs>
              <a:gs pos="100000">
                <a:schemeClr val="accent2"/>
              </a:gs>
            </a:gsLst>
            <a:lin ang="2700000" scaled="0"/>
          </a:gradFill>
          <a:ln>
            <a:solidFill>
              <a:schemeClr val="accent2"/>
            </a:solidFill>
          </a:ln>
          <a:effectLst>
            <a:outerShdw blurRad="152400" dir="5400000" algn="t" rotWithShape="0">
              <a:schemeClr val="accent2">
                <a:lumMod val="50000"/>
                <a:alpha val="3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6" name="椭圆 15">
            <a:extLst>
              <a:ext uri="{FF2B5EF4-FFF2-40B4-BE49-F238E27FC236}">
                <a16:creationId xmlns:a16="http://schemas.microsoft.com/office/drawing/2014/main" id="{CA2AE26D-2942-4028-8B65-4A567823FD82}"/>
              </a:ext>
            </a:extLst>
          </p:cNvPr>
          <p:cNvSpPr/>
          <p:nvPr userDrawn="1"/>
        </p:nvSpPr>
        <p:spPr>
          <a:xfrm rot="9900000">
            <a:off x="296013" y="506142"/>
            <a:ext cx="502642" cy="502642"/>
          </a:xfrm>
          <a:prstGeom prst="ellipse">
            <a:avLst/>
          </a:prstGeom>
          <a:gradFill>
            <a:gsLst>
              <a:gs pos="0">
                <a:schemeClr val="bg1">
                  <a:alpha val="0"/>
                </a:schemeClr>
              </a:gs>
              <a:gs pos="100000">
                <a:schemeClr val="bg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a:ea typeface="微软雅黑 Light"/>
            </a:endParaRPr>
          </a:p>
        </p:txBody>
      </p:sp>
      <p:sp>
        <p:nvSpPr>
          <p:cNvPr id="4" name="椭圆 3">
            <a:extLst>
              <a:ext uri="{FF2B5EF4-FFF2-40B4-BE49-F238E27FC236}">
                <a16:creationId xmlns:a16="http://schemas.microsoft.com/office/drawing/2014/main" id="{B3F389F8-65B2-41F1-BC1F-E4EE0CFBC840}"/>
              </a:ext>
            </a:extLst>
          </p:cNvPr>
          <p:cNvSpPr/>
          <p:nvPr/>
        </p:nvSpPr>
        <p:spPr>
          <a:xfrm>
            <a:off x="5823734" y="2302475"/>
            <a:ext cx="532398" cy="532398"/>
          </a:xfrm>
          <a:prstGeom prst="ellipse">
            <a:avLst/>
          </a:prstGeom>
          <a:solidFill>
            <a:schemeClr val="accent3"/>
          </a:solidFill>
          <a:ln>
            <a:noFill/>
          </a:ln>
          <a:effectLst>
            <a:outerShdw blurRad="101600" dist="38100" dir="3000000" algn="ctr" rotWithShape="0">
              <a:schemeClr val="accent3">
                <a:lumMod val="50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5" name="椭圆 4">
            <a:extLst>
              <a:ext uri="{FF2B5EF4-FFF2-40B4-BE49-F238E27FC236}">
                <a16:creationId xmlns:a16="http://schemas.microsoft.com/office/drawing/2014/main" id="{B0BAA452-3202-4745-982E-095D608E0704}"/>
              </a:ext>
            </a:extLst>
          </p:cNvPr>
          <p:cNvSpPr/>
          <p:nvPr/>
        </p:nvSpPr>
        <p:spPr>
          <a:xfrm rot="1800000">
            <a:off x="5677297" y="2156039"/>
            <a:ext cx="825270" cy="825270"/>
          </a:xfrm>
          <a:prstGeom prst="ellipse">
            <a:avLst/>
          </a:prstGeom>
          <a:noFill/>
          <a:ln>
            <a:solidFill>
              <a:schemeClr val="accent3"/>
            </a:solidFill>
          </a:ln>
          <a:effectLst>
            <a:outerShdw blurRad="101600" dist="38100" dir="3000000" algn="ctr" rotWithShape="0">
              <a:schemeClr val="accent3">
                <a:lumMod val="50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51408F7A-4EA3-46A7-AAC5-EBF7D3603E61}"/>
              </a:ext>
            </a:extLst>
          </p:cNvPr>
          <p:cNvSpPr/>
          <p:nvPr/>
        </p:nvSpPr>
        <p:spPr>
          <a:xfrm>
            <a:off x="2593703" y="2051492"/>
            <a:ext cx="532398" cy="532398"/>
          </a:xfrm>
          <a:prstGeom prst="ellipse">
            <a:avLst/>
          </a:prstGeom>
          <a:solidFill>
            <a:schemeClr val="accent3"/>
          </a:solidFill>
          <a:ln>
            <a:noFill/>
          </a:ln>
          <a:effectLst>
            <a:outerShdw blurRad="101600" dist="38100" dir="3000000" algn="ctr" rotWithShape="0">
              <a:schemeClr val="accent3">
                <a:lumMod val="50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8" name="椭圆 7">
            <a:extLst>
              <a:ext uri="{FF2B5EF4-FFF2-40B4-BE49-F238E27FC236}">
                <a16:creationId xmlns:a16="http://schemas.microsoft.com/office/drawing/2014/main" id="{14ED1C62-BFFF-491A-A360-D795EC2527D9}"/>
              </a:ext>
            </a:extLst>
          </p:cNvPr>
          <p:cNvSpPr/>
          <p:nvPr/>
        </p:nvSpPr>
        <p:spPr>
          <a:xfrm rot="1800000">
            <a:off x="2447266" y="1905056"/>
            <a:ext cx="825270" cy="825270"/>
          </a:xfrm>
          <a:prstGeom prst="ellipse">
            <a:avLst/>
          </a:prstGeom>
          <a:noFill/>
          <a:ln>
            <a:solidFill>
              <a:schemeClr val="accent3"/>
            </a:solidFill>
          </a:ln>
          <a:effectLst>
            <a:outerShdw blurRad="101600" dist="38100" dir="3000000" algn="ctr" rotWithShape="0">
              <a:schemeClr val="accent3">
                <a:lumMod val="50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30DB82E7-6384-4396-B173-707520522B02}"/>
              </a:ext>
            </a:extLst>
          </p:cNvPr>
          <p:cNvSpPr/>
          <p:nvPr/>
        </p:nvSpPr>
        <p:spPr>
          <a:xfrm>
            <a:off x="9145413" y="2062108"/>
            <a:ext cx="532398" cy="532398"/>
          </a:xfrm>
          <a:prstGeom prst="ellipse">
            <a:avLst/>
          </a:prstGeom>
          <a:solidFill>
            <a:schemeClr val="accent3"/>
          </a:solidFill>
          <a:ln>
            <a:noFill/>
          </a:ln>
          <a:effectLst>
            <a:outerShdw blurRad="101600" dist="38100" dir="3000000" algn="ctr" rotWithShape="0">
              <a:schemeClr val="accent3">
                <a:lumMod val="50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11" name="椭圆 10">
            <a:extLst>
              <a:ext uri="{FF2B5EF4-FFF2-40B4-BE49-F238E27FC236}">
                <a16:creationId xmlns:a16="http://schemas.microsoft.com/office/drawing/2014/main" id="{6739E747-CA80-4F1B-BCDA-A52263997FF5}"/>
              </a:ext>
            </a:extLst>
          </p:cNvPr>
          <p:cNvSpPr/>
          <p:nvPr/>
        </p:nvSpPr>
        <p:spPr>
          <a:xfrm rot="1800000">
            <a:off x="8998976" y="1915672"/>
            <a:ext cx="825270" cy="825270"/>
          </a:xfrm>
          <a:prstGeom prst="ellipse">
            <a:avLst/>
          </a:prstGeom>
          <a:noFill/>
          <a:ln>
            <a:solidFill>
              <a:schemeClr val="accent3"/>
            </a:solidFill>
          </a:ln>
          <a:effectLst>
            <a:outerShdw blurRad="101600" dist="38100" dir="3000000" algn="ctr" rotWithShape="0">
              <a:schemeClr val="accent3">
                <a:lumMod val="50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a:extLst>
              <a:ext uri="{FF2B5EF4-FFF2-40B4-BE49-F238E27FC236}">
                <a16:creationId xmlns:a16="http://schemas.microsoft.com/office/drawing/2014/main" id="{32D510DB-8CDE-46B9-83E7-3D4C19B6A1A3}"/>
              </a:ext>
            </a:extLst>
          </p:cNvPr>
          <p:cNvCxnSpPr/>
          <p:nvPr userDrawn="1"/>
        </p:nvCxnSpPr>
        <p:spPr>
          <a:xfrm>
            <a:off x="4423144" y="3429000"/>
            <a:ext cx="0" cy="21637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173CEE13-E5A3-49C4-A853-0825100DA077}"/>
              </a:ext>
            </a:extLst>
          </p:cNvPr>
          <p:cNvCxnSpPr/>
          <p:nvPr userDrawn="1"/>
        </p:nvCxnSpPr>
        <p:spPr>
          <a:xfrm>
            <a:off x="7783032" y="3429000"/>
            <a:ext cx="0" cy="2163726"/>
          </a:xfrm>
          <a:prstGeom prst="line">
            <a:avLst/>
          </a:prstGeom>
        </p:spPr>
        <p:style>
          <a:lnRef idx="1">
            <a:schemeClr val="accent1"/>
          </a:lnRef>
          <a:fillRef idx="0">
            <a:schemeClr val="accent1"/>
          </a:fillRef>
          <a:effectRef idx="0">
            <a:schemeClr val="accent1"/>
          </a:effectRef>
          <a:fontRef idx="minor">
            <a:schemeClr val="tx1"/>
          </a:fontRef>
        </p:style>
      </p:cxnSp>
      <p:sp>
        <p:nvSpPr>
          <p:cNvPr id="18" name="文本占位符 14">
            <a:extLst>
              <a:ext uri="{FF2B5EF4-FFF2-40B4-BE49-F238E27FC236}">
                <a16:creationId xmlns:a16="http://schemas.microsoft.com/office/drawing/2014/main" id="{AC3D9276-8E02-4FA4-80AC-6A39B545FE67}"/>
              </a:ext>
            </a:extLst>
          </p:cNvPr>
          <p:cNvSpPr>
            <a:spLocks noGrp="1"/>
          </p:cNvSpPr>
          <p:nvPr userDrawn="1">
            <p:ph type="body" sz="quarter" idx="11"/>
          </p:nvPr>
        </p:nvSpPr>
        <p:spPr>
          <a:xfrm>
            <a:off x="547334" y="687055"/>
            <a:ext cx="2154436" cy="387798"/>
          </a:xfrm>
          <a:prstGeom prst="rect">
            <a:avLst/>
          </a:prstGeom>
        </p:spPr>
        <p:txBody>
          <a:bodyPr wrap="none" lIns="0" tIns="0" rIns="0" bIns="0">
            <a:noAutofit/>
          </a:bodyPr>
          <a:lstStyle>
            <a:lvl1pPr marL="0" indent="0" algn="l">
              <a:buNone/>
              <a:defRPr b="1">
                <a:solidFill>
                  <a:schemeClr val="bg1"/>
                </a:solidFill>
                <a:latin typeface="+mj-ea"/>
                <a:ea typeface="+mj-ea"/>
              </a:defRPr>
            </a:lvl1pPr>
          </a:lstStyle>
          <a:p>
            <a:pPr lvl="0"/>
            <a:r>
              <a:rPr lang="zh-CN" altLang="en-US" dirty="0"/>
              <a:t>单击此处编辑</a:t>
            </a:r>
          </a:p>
        </p:txBody>
      </p:sp>
    </p:spTree>
    <p:extLst>
      <p:ext uri="{BB962C8B-B14F-4D97-AF65-F5344CB8AC3E}">
        <p14:creationId xmlns:p14="http://schemas.microsoft.com/office/powerpoint/2010/main" val="34500211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_3Column_Red">
    <p:bg>
      <p:bgPr>
        <a:solidFill>
          <a:schemeClr val="bg1"/>
        </a:solidFill>
        <a:effectLst/>
      </p:bgPr>
    </p:bg>
    <p:spTree>
      <p:nvGrpSpPr>
        <p:cNvPr id="1" name=""/>
        <p:cNvGrpSpPr/>
        <p:nvPr/>
      </p:nvGrpSpPr>
      <p:grpSpPr>
        <a:xfrm>
          <a:off x="0" y="0"/>
          <a:ext cx="0" cy="0"/>
          <a:chOff x="0" y="0"/>
          <a:chExt cx="0" cy="0"/>
        </a:xfrm>
      </p:grpSpPr>
      <p:pic>
        <p:nvPicPr>
          <p:cNvPr id="4" name="图片 3" descr="形状&#10;&#10;描述已自动生成">
            <a:extLst>
              <a:ext uri="{FF2B5EF4-FFF2-40B4-BE49-F238E27FC236}">
                <a16:creationId xmlns:a16="http://schemas.microsoft.com/office/drawing/2014/main" id="{2B6B1E38-92E7-264B-8E89-41E6E84A3B2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文本占位符 2">
            <a:extLst>
              <a:ext uri="{FF2B5EF4-FFF2-40B4-BE49-F238E27FC236}">
                <a16:creationId xmlns:a16="http://schemas.microsoft.com/office/drawing/2014/main" id="{8FD8A64B-6AD0-3A41-814C-1B63096892A1}"/>
              </a:ext>
            </a:extLst>
          </p:cNvPr>
          <p:cNvSpPr>
            <a:spLocks noGrp="1"/>
          </p:cNvSpPr>
          <p:nvPr>
            <p:ph type="body" sz="quarter" idx="11" hasCustomPrompt="1"/>
          </p:nvPr>
        </p:nvSpPr>
        <p:spPr>
          <a:xfrm>
            <a:off x="440603" y="182445"/>
            <a:ext cx="1657138"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dirty="0" err="1"/>
              <a:t>OfficePLUS</a:t>
            </a:r>
            <a:endParaRPr kumimoji="1" lang="zh-CN" altLang="en-US" dirty="0"/>
          </a:p>
        </p:txBody>
      </p:sp>
      <p:sp>
        <p:nvSpPr>
          <p:cNvPr id="9" name="文本占位符 2">
            <a:extLst>
              <a:ext uri="{FF2B5EF4-FFF2-40B4-BE49-F238E27FC236}">
                <a16:creationId xmlns:a16="http://schemas.microsoft.com/office/drawing/2014/main" id="{54EE1A10-8007-A34C-90EC-12BF9C0AED67}"/>
              </a:ext>
            </a:extLst>
          </p:cNvPr>
          <p:cNvSpPr>
            <a:spLocks noGrp="1"/>
          </p:cNvSpPr>
          <p:nvPr>
            <p:ph type="body" sz="quarter" idx="13" hasCustomPrompt="1"/>
          </p:nvPr>
        </p:nvSpPr>
        <p:spPr>
          <a:xfrm>
            <a:off x="4153012" y="759876"/>
            <a:ext cx="7074345" cy="5399189"/>
          </a:xfrm>
          <a:prstGeom prst="rect">
            <a:avLst/>
          </a:prstGeom>
        </p:spPr>
        <p:txBody>
          <a:bodyPr/>
          <a:lstStyle>
            <a:lvl1pPr marL="0" indent="0">
              <a:lnSpc>
                <a:spcPct val="150000"/>
              </a:lnSpc>
              <a:buNone/>
              <a:defRPr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stStyle>
          <a:p>
            <a:pPr lvl="0"/>
            <a:r>
              <a:rPr kumimoji="1" lang="en-US" altLang="zh-CN" dirty="0" err="1"/>
              <a:t>OfficePLUS</a:t>
            </a:r>
            <a:endParaRPr kumimoji="1" lang="zh-CN" altLang="en-US" dirty="0"/>
          </a:p>
        </p:txBody>
      </p:sp>
      <p:sp>
        <p:nvSpPr>
          <p:cNvPr id="10" name="文本占位符 2">
            <a:extLst>
              <a:ext uri="{FF2B5EF4-FFF2-40B4-BE49-F238E27FC236}">
                <a16:creationId xmlns:a16="http://schemas.microsoft.com/office/drawing/2014/main" id="{FCC17F7B-0108-144F-8488-1E2862B90648}"/>
              </a:ext>
            </a:extLst>
          </p:cNvPr>
          <p:cNvSpPr>
            <a:spLocks noGrp="1"/>
          </p:cNvSpPr>
          <p:nvPr>
            <p:ph type="body" sz="quarter" idx="14" hasCustomPrompt="1"/>
          </p:nvPr>
        </p:nvSpPr>
        <p:spPr>
          <a:xfrm>
            <a:off x="4153012" y="182445"/>
            <a:ext cx="2259871"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a:t>OfficePLUS</a:t>
            </a:r>
            <a:endParaRPr kumimoji="1" lang="zh-CN" altLang="en-US"/>
          </a:p>
        </p:txBody>
      </p:sp>
      <p:sp>
        <p:nvSpPr>
          <p:cNvPr id="11" name="文本占位符 2">
            <a:extLst>
              <a:ext uri="{FF2B5EF4-FFF2-40B4-BE49-F238E27FC236}">
                <a16:creationId xmlns:a16="http://schemas.microsoft.com/office/drawing/2014/main" id="{30BB9E0B-0189-FE49-A78C-FE753F2AA793}"/>
              </a:ext>
            </a:extLst>
          </p:cNvPr>
          <p:cNvSpPr>
            <a:spLocks noGrp="1"/>
          </p:cNvSpPr>
          <p:nvPr>
            <p:ph type="body" sz="quarter" idx="10" hasCustomPrompt="1"/>
          </p:nvPr>
        </p:nvSpPr>
        <p:spPr>
          <a:xfrm>
            <a:off x="440603" y="759873"/>
            <a:ext cx="1657138" cy="440267"/>
          </a:xfrm>
          <a:prstGeom prst="rect">
            <a:avLst/>
          </a:prstGeom>
        </p:spPr>
        <p:txBody>
          <a:bodyPr/>
          <a:lstStyle>
            <a:lvl1pPr marL="0" marR="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sz="1867" b="0" i="0">
                <a:solidFill>
                  <a:schemeClr val="bg1"/>
                </a:solidFill>
                <a:latin typeface="Microsoft YaHei" panose="020B0503020204020204" pitchFamily="34" charset="-122"/>
                <a:ea typeface="Microsoft YaHei" panose="020B0503020204020204" pitchFamily="34" charset="-122"/>
                <a:cs typeface="Microsoft YaHei" panose="020B0503020204020204" pitchFamily="34" charset="-122"/>
              </a:defRPr>
            </a:lvl1pPr>
          </a:lstStyle>
          <a:p>
            <a:pPr marL="0" marR="0" lvl="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zh-CN"/>
              <a:t>OfficePLUS</a:t>
            </a:r>
            <a:endParaRPr kumimoji="1" lang="zh-CN" altLang="en-US"/>
          </a:p>
        </p:txBody>
      </p:sp>
      <p:sp>
        <p:nvSpPr>
          <p:cNvPr id="6" name="文本占位符 2">
            <a:extLst>
              <a:ext uri="{FF2B5EF4-FFF2-40B4-BE49-F238E27FC236}">
                <a16:creationId xmlns:a16="http://schemas.microsoft.com/office/drawing/2014/main" id="{0794DEC1-0DDB-5444-9DA7-6EDC75F3C898}"/>
              </a:ext>
            </a:extLst>
          </p:cNvPr>
          <p:cNvSpPr>
            <a:spLocks noGrp="1"/>
          </p:cNvSpPr>
          <p:nvPr>
            <p:ph type="body" sz="quarter" idx="15" hasCustomPrompt="1"/>
          </p:nvPr>
        </p:nvSpPr>
        <p:spPr>
          <a:xfrm>
            <a:off x="440603" y="1490309"/>
            <a:ext cx="1657138" cy="4607818"/>
          </a:xfrm>
          <a:prstGeom prst="rect">
            <a:avLst/>
          </a:prstGeom>
        </p:spPr>
        <p:txBody>
          <a:bodyPr/>
          <a:lstStyle>
            <a:lvl1pPr marL="0" indent="0">
              <a:lnSpc>
                <a:spcPct val="15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a:t>OfficePLUS</a:t>
            </a:r>
            <a:endParaRPr kumimoji="1" lang="zh-CN" altLang="en-US"/>
          </a:p>
        </p:txBody>
      </p:sp>
      <p:sp>
        <p:nvSpPr>
          <p:cNvPr id="8" name="文本占位符 2">
            <a:extLst>
              <a:ext uri="{FF2B5EF4-FFF2-40B4-BE49-F238E27FC236}">
                <a16:creationId xmlns:a16="http://schemas.microsoft.com/office/drawing/2014/main" id="{2E329B3E-8E5D-6C4F-8355-071113D7373A}"/>
              </a:ext>
            </a:extLst>
          </p:cNvPr>
          <p:cNvSpPr>
            <a:spLocks noGrp="1"/>
          </p:cNvSpPr>
          <p:nvPr>
            <p:ph type="body" sz="quarter" idx="16" hasCustomPrompt="1"/>
          </p:nvPr>
        </p:nvSpPr>
        <p:spPr>
          <a:xfrm>
            <a:off x="2377999" y="182445"/>
            <a:ext cx="1494754"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dirty="0" err="1"/>
              <a:t>OfficePLUS</a:t>
            </a:r>
            <a:endParaRPr kumimoji="1" lang="zh-CN" altLang="en-US" dirty="0"/>
          </a:p>
        </p:txBody>
      </p:sp>
      <p:sp>
        <p:nvSpPr>
          <p:cNvPr id="14" name="文本占位符 2">
            <a:extLst>
              <a:ext uri="{FF2B5EF4-FFF2-40B4-BE49-F238E27FC236}">
                <a16:creationId xmlns:a16="http://schemas.microsoft.com/office/drawing/2014/main" id="{EE8BE598-6F23-D84B-ABD3-65A6F031CF37}"/>
              </a:ext>
            </a:extLst>
          </p:cNvPr>
          <p:cNvSpPr>
            <a:spLocks noGrp="1"/>
          </p:cNvSpPr>
          <p:nvPr>
            <p:ph type="body" sz="quarter" idx="17" hasCustomPrompt="1"/>
          </p:nvPr>
        </p:nvSpPr>
        <p:spPr>
          <a:xfrm>
            <a:off x="2378000" y="759876"/>
            <a:ext cx="1494754" cy="5399189"/>
          </a:xfrm>
          <a:prstGeom prst="rect">
            <a:avLst/>
          </a:prstGeom>
        </p:spPr>
        <p:txBody>
          <a:bodyPr/>
          <a:lstStyle>
            <a:lvl1pPr marL="0" indent="0">
              <a:lnSpc>
                <a:spcPct val="150000"/>
              </a:lnSpc>
              <a:buNone/>
              <a:defRPr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stStyle>
          <a:p>
            <a:pPr lvl="0"/>
            <a:r>
              <a:rPr kumimoji="1" lang="en-US" altLang="zh-CN" dirty="0" err="1"/>
              <a:t>OfficePLUS</a:t>
            </a:r>
            <a:endParaRPr kumimoji="1" lang="zh-CN" altLang="en-US" dirty="0"/>
          </a:p>
        </p:txBody>
      </p:sp>
    </p:spTree>
    <p:extLst>
      <p:ext uri="{BB962C8B-B14F-4D97-AF65-F5344CB8AC3E}">
        <p14:creationId xmlns:p14="http://schemas.microsoft.com/office/powerpoint/2010/main" val="3347681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页">
    <p:bg>
      <p:bgPr>
        <a:solidFill>
          <a:srgbClr val="F5EFFF"/>
        </a:solidFill>
        <a:effectLst/>
      </p:bgPr>
    </p:bg>
    <p:spTree>
      <p:nvGrpSpPr>
        <p:cNvPr id="1" name=""/>
        <p:cNvGrpSpPr/>
        <p:nvPr/>
      </p:nvGrpSpPr>
      <p:grpSpPr>
        <a:xfrm>
          <a:off x="0" y="0"/>
          <a:ext cx="0" cy="0"/>
          <a:chOff x="0" y="0"/>
          <a:chExt cx="0" cy="0"/>
        </a:xfrm>
      </p:grpSpPr>
      <p:sp>
        <p:nvSpPr>
          <p:cNvPr id="23" name="任意多边形: 形状 22">
            <a:extLst>
              <a:ext uri="{FF2B5EF4-FFF2-40B4-BE49-F238E27FC236}">
                <a16:creationId xmlns:a16="http://schemas.microsoft.com/office/drawing/2014/main" id="{C6337A43-B53C-4B8C-9D24-65BF1E0B0974}"/>
              </a:ext>
            </a:extLst>
          </p:cNvPr>
          <p:cNvSpPr/>
          <p:nvPr userDrawn="1"/>
        </p:nvSpPr>
        <p:spPr>
          <a:xfrm rot="15300000">
            <a:off x="4356076" y="-3085433"/>
            <a:ext cx="3606869" cy="7668639"/>
          </a:xfrm>
          <a:custGeom>
            <a:avLst/>
            <a:gdLst>
              <a:gd name="connsiteX0" fmla="*/ 3606869 w 3606869"/>
              <a:gd name="connsiteY0" fmla="*/ 0 h 7668639"/>
              <a:gd name="connsiteX1" fmla="*/ 1552063 w 3606869"/>
              <a:gd name="connsiteY1" fmla="*/ 7668639 h 7668639"/>
              <a:gd name="connsiteX2" fmla="*/ 1438656 w 3606869"/>
              <a:gd name="connsiteY2" fmla="*/ 7570404 h 7668639"/>
              <a:gd name="connsiteX3" fmla="*/ 0 w 3606869"/>
              <a:gd name="connsiteY3" fmla="*/ 4319959 h 7668639"/>
              <a:gd name="connsiteX4" fmla="*/ 3506219 w 3606869"/>
              <a:gd name="connsiteY4" fmla="*/ 17974 h 7668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6869" h="7668639">
                <a:moveTo>
                  <a:pt x="3606869" y="0"/>
                </a:moveTo>
                <a:lnTo>
                  <a:pt x="1552063" y="7668639"/>
                </a:lnTo>
                <a:lnTo>
                  <a:pt x="1438656" y="7570404"/>
                </a:lnTo>
                <a:cubicBezTo>
                  <a:pt x="554860" y="6767131"/>
                  <a:pt x="0" y="5608342"/>
                  <a:pt x="0" y="4319959"/>
                </a:cubicBezTo>
                <a:cubicBezTo>
                  <a:pt x="0" y="2197916"/>
                  <a:pt x="1505224" y="427437"/>
                  <a:pt x="3506219" y="17974"/>
                </a:cubicBezTo>
                <a:close/>
              </a:path>
            </a:pathLst>
          </a:custGeom>
          <a:gradFill>
            <a:gsLst>
              <a:gs pos="0">
                <a:schemeClr val="accent1"/>
              </a:gs>
              <a:gs pos="7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3" name="文本框 2">
            <a:extLst>
              <a:ext uri="{FF2B5EF4-FFF2-40B4-BE49-F238E27FC236}">
                <a16:creationId xmlns:a16="http://schemas.microsoft.com/office/drawing/2014/main" id="{24C1CBCF-672C-4DD5-A3A4-D72BE3432EA5}"/>
              </a:ext>
            </a:extLst>
          </p:cNvPr>
          <p:cNvSpPr txBox="1"/>
          <p:nvPr userDrawn="1"/>
        </p:nvSpPr>
        <p:spPr>
          <a:xfrm>
            <a:off x="5302248" y="757844"/>
            <a:ext cx="1576533" cy="769441"/>
          </a:xfrm>
          <a:prstGeom prst="rect">
            <a:avLst/>
          </a:prstGeom>
          <a:noFill/>
        </p:spPr>
        <p:txBody>
          <a:bodyPr wrap="square">
            <a:noAutofit/>
          </a:bodyPr>
          <a:lstStyle>
            <a:defPPr>
              <a:defRPr lang="zh-CN"/>
            </a:defPPr>
            <a:lvl1pPr algn="dist">
              <a:defRPr sz="5400" b="1">
                <a:gradFill>
                  <a:gsLst>
                    <a:gs pos="100000">
                      <a:schemeClr val="accent2">
                        <a:lumMod val="60000"/>
                        <a:lumOff val="40000"/>
                      </a:schemeClr>
                    </a:gs>
                    <a:gs pos="45000">
                      <a:schemeClr val="bg1"/>
                    </a:gs>
                  </a:gsLst>
                  <a:lin ang="5400000" scaled="1"/>
                </a:gradFill>
                <a:effectLst>
                  <a:outerShdw blurRad="50800" dist="38100" dir="5400000" algn="t" rotWithShape="0">
                    <a:schemeClr val="accent2">
                      <a:lumMod val="50000"/>
                      <a:alpha val="40000"/>
                    </a:schemeClr>
                  </a:outerShdw>
                </a:effectLst>
                <a:latin typeface="+mj-ea"/>
                <a:ea typeface="+mj-ea"/>
                <a:cs typeface="阿里巴巴普惠体 B" panose="00020600040101010101" pitchFamily="18" charset="-122"/>
              </a:defRPr>
            </a:lvl1pPr>
          </a:lstStyle>
          <a:p>
            <a:r>
              <a:rPr lang="zh-CN" altLang="en-US" sz="4400" dirty="0"/>
              <a:t>目录</a:t>
            </a:r>
          </a:p>
        </p:txBody>
      </p:sp>
      <p:sp>
        <p:nvSpPr>
          <p:cNvPr id="4" name="椭圆 3">
            <a:extLst>
              <a:ext uri="{FF2B5EF4-FFF2-40B4-BE49-F238E27FC236}">
                <a16:creationId xmlns:a16="http://schemas.microsoft.com/office/drawing/2014/main" id="{19D53158-7FA0-4180-AC96-400D5C875734}"/>
              </a:ext>
            </a:extLst>
          </p:cNvPr>
          <p:cNvSpPr/>
          <p:nvPr userDrawn="1"/>
        </p:nvSpPr>
        <p:spPr>
          <a:xfrm rot="9900000">
            <a:off x="5126177" y="673160"/>
            <a:ext cx="564655" cy="564655"/>
          </a:xfrm>
          <a:prstGeom prst="ellipse">
            <a:avLst/>
          </a:prstGeom>
          <a:gradFill>
            <a:gsLst>
              <a:gs pos="41000">
                <a:schemeClr val="bg1">
                  <a:alpha val="0"/>
                </a:schemeClr>
              </a:gs>
              <a:gs pos="100000">
                <a:schemeClr val="bg1">
                  <a:alpha val="38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a:ea typeface="微软雅黑 Light"/>
            </a:endParaRPr>
          </a:p>
        </p:txBody>
      </p:sp>
      <p:pic>
        <p:nvPicPr>
          <p:cNvPr id="35" name="图形 34">
            <a:extLst>
              <a:ext uri="{FF2B5EF4-FFF2-40B4-BE49-F238E27FC236}">
                <a16:creationId xmlns:a16="http://schemas.microsoft.com/office/drawing/2014/main" id="{33EDB107-DD8B-4D3F-963B-49FB092F4C16}"/>
              </a:ext>
            </a:extLst>
          </p:cNvPr>
          <p:cNvPicPr>
            <a:picLocks noChangeAspect="1"/>
          </p:cNvPicPr>
          <p:nvPr userDrawn="1"/>
        </p:nvPicPr>
        <p:blipFill>
          <a:blip r:embed="rId2">
            <a:extLst>
              <a:ext uri="{96DAC541-7B7A-43D3-8B79-37D633B846F1}">
                <asvg:svgBlip xmlns:asvg="http://schemas.microsoft.com/office/drawing/2016/SVG/main" r:embed="rId3"/>
              </a:ext>
            </a:extLst>
          </a:blip>
          <a:srcRect l="9237" t="26792" r="3907"/>
          <a:stretch>
            <a:fillRect/>
          </a:stretch>
        </p:blipFill>
        <p:spPr>
          <a:xfrm rot="10522343">
            <a:off x="-79153" y="4817163"/>
            <a:ext cx="12355553" cy="2511631"/>
          </a:xfrm>
          <a:custGeom>
            <a:avLst/>
            <a:gdLst>
              <a:gd name="connsiteX0" fmla="*/ 0 w 12355553"/>
              <a:gd name="connsiteY0" fmla="*/ 2511631 h 2511631"/>
              <a:gd name="connsiteX1" fmla="*/ 203299 w 12355553"/>
              <a:gd name="connsiteY1" fmla="*/ 0 h 2511631"/>
              <a:gd name="connsiteX2" fmla="*/ 12355553 w 12355553"/>
              <a:gd name="connsiteY2" fmla="*/ 983642 h 2511631"/>
              <a:gd name="connsiteX3" fmla="*/ 12231873 w 12355553"/>
              <a:gd name="connsiteY3" fmla="*/ 2511631 h 2511631"/>
            </a:gdLst>
            <a:ahLst/>
            <a:cxnLst>
              <a:cxn ang="0">
                <a:pos x="connsiteX0" y="connsiteY0"/>
              </a:cxn>
              <a:cxn ang="0">
                <a:pos x="connsiteX1" y="connsiteY1"/>
              </a:cxn>
              <a:cxn ang="0">
                <a:pos x="connsiteX2" y="connsiteY2"/>
              </a:cxn>
              <a:cxn ang="0">
                <a:pos x="connsiteX3" y="connsiteY3"/>
              </a:cxn>
            </a:cxnLst>
            <a:rect l="l" t="t" r="r" b="b"/>
            <a:pathLst>
              <a:path w="12355553" h="2511631">
                <a:moveTo>
                  <a:pt x="0" y="2511631"/>
                </a:moveTo>
                <a:lnTo>
                  <a:pt x="203299" y="0"/>
                </a:lnTo>
                <a:lnTo>
                  <a:pt x="12355553" y="983642"/>
                </a:lnTo>
                <a:lnTo>
                  <a:pt x="12231873" y="2511631"/>
                </a:lnTo>
                <a:close/>
              </a:path>
            </a:pathLst>
          </a:custGeom>
        </p:spPr>
      </p:pic>
      <p:sp>
        <p:nvSpPr>
          <p:cNvPr id="6" name="矩形: 圆角 5">
            <a:extLst>
              <a:ext uri="{FF2B5EF4-FFF2-40B4-BE49-F238E27FC236}">
                <a16:creationId xmlns:a16="http://schemas.microsoft.com/office/drawing/2014/main" id="{CA056F0A-4C65-4A2B-A390-040AA7DCA7E8}"/>
              </a:ext>
            </a:extLst>
          </p:cNvPr>
          <p:cNvSpPr/>
          <p:nvPr userDrawn="1"/>
        </p:nvSpPr>
        <p:spPr>
          <a:xfrm>
            <a:off x="2589253" y="3084346"/>
            <a:ext cx="2921752" cy="663349"/>
          </a:xfrm>
          <a:prstGeom prst="roundRect">
            <a:avLst>
              <a:gd name="adj" fmla="val 6555"/>
            </a:avLst>
          </a:prstGeom>
          <a:solidFill>
            <a:schemeClr val="bg1"/>
          </a:solidFill>
          <a:ln>
            <a:no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a:extLst>
              <a:ext uri="{FF2B5EF4-FFF2-40B4-BE49-F238E27FC236}">
                <a16:creationId xmlns:a16="http://schemas.microsoft.com/office/drawing/2014/main" id="{A963C1CC-4A35-49BF-B9EA-F91E107CB6B9}"/>
              </a:ext>
            </a:extLst>
          </p:cNvPr>
          <p:cNvSpPr/>
          <p:nvPr userDrawn="1"/>
        </p:nvSpPr>
        <p:spPr>
          <a:xfrm>
            <a:off x="2535981" y="3084346"/>
            <a:ext cx="709671" cy="663349"/>
          </a:xfrm>
          <a:prstGeom prst="roundRect">
            <a:avLst>
              <a:gd name="adj" fmla="val 9667"/>
            </a:avLst>
          </a:prstGeom>
          <a:solidFill>
            <a:schemeClr val="accent3"/>
          </a:solidFill>
          <a:ln>
            <a:noFill/>
          </a:ln>
          <a:effectLst>
            <a:outerShdw blurRad="101600" dist="38100" dir="3000000" algn="ctr" rotWithShape="0">
              <a:schemeClr val="accent3">
                <a:lumMod val="50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id="{FE6613B1-8D30-44B6-956E-A39ACC051CC1}"/>
              </a:ext>
            </a:extLst>
          </p:cNvPr>
          <p:cNvSpPr/>
          <p:nvPr userDrawn="1"/>
        </p:nvSpPr>
        <p:spPr>
          <a:xfrm>
            <a:off x="2589253" y="4322838"/>
            <a:ext cx="2921752" cy="663349"/>
          </a:xfrm>
          <a:prstGeom prst="roundRect">
            <a:avLst>
              <a:gd name="adj" fmla="val 6555"/>
            </a:avLst>
          </a:prstGeom>
          <a:solidFill>
            <a:schemeClr val="bg1"/>
          </a:solidFill>
          <a:ln>
            <a:no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740EF341-35E4-4797-9DF7-667F51BA717F}"/>
              </a:ext>
            </a:extLst>
          </p:cNvPr>
          <p:cNvSpPr/>
          <p:nvPr userDrawn="1"/>
        </p:nvSpPr>
        <p:spPr>
          <a:xfrm>
            <a:off x="2535981" y="4322838"/>
            <a:ext cx="709671" cy="663349"/>
          </a:xfrm>
          <a:prstGeom prst="roundRect">
            <a:avLst>
              <a:gd name="adj" fmla="val 9667"/>
            </a:avLst>
          </a:prstGeom>
          <a:solidFill>
            <a:schemeClr val="accent3"/>
          </a:solidFill>
          <a:ln>
            <a:noFill/>
          </a:ln>
          <a:effectLst>
            <a:outerShdw blurRad="101600" dist="38100" dir="3000000" algn="ctr" rotWithShape="0">
              <a:schemeClr val="accent3">
                <a:lumMod val="50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id="{FEEE209E-4A9C-4685-8936-BDB1C8C5B322}"/>
              </a:ext>
            </a:extLst>
          </p:cNvPr>
          <p:cNvSpPr/>
          <p:nvPr userDrawn="1"/>
        </p:nvSpPr>
        <p:spPr>
          <a:xfrm>
            <a:off x="6629625" y="3084346"/>
            <a:ext cx="2921752" cy="663349"/>
          </a:xfrm>
          <a:prstGeom prst="roundRect">
            <a:avLst>
              <a:gd name="adj" fmla="val 6555"/>
            </a:avLst>
          </a:prstGeom>
          <a:solidFill>
            <a:schemeClr val="bg1"/>
          </a:solidFill>
          <a:ln>
            <a:no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id="{399B11E1-63B0-4716-8589-5CFFDEA3A950}"/>
              </a:ext>
            </a:extLst>
          </p:cNvPr>
          <p:cNvSpPr/>
          <p:nvPr userDrawn="1"/>
        </p:nvSpPr>
        <p:spPr>
          <a:xfrm>
            <a:off x="6576353" y="3084346"/>
            <a:ext cx="709671" cy="663349"/>
          </a:xfrm>
          <a:prstGeom prst="roundRect">
            <a:avLst>
              <a:gd name="adj" fmla="val 9667"/>
            </a:avLst>
          </a:prstGeom>
          <a:solidFill>
            <a:schemeClr val="accent3"/>
          </a:solidFill>
          <a:ln>
            <a:noFill/>
          </a:ln>
          <a:effectLst>
            <a:outerShdw blurRad="101600" dist="38100" dir="3000000" algn="ctr" rotWithShape="0">
              <a:schemeClr val="accent3">
                <a:lumMod val="50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a:extLst>
              <a:ext uri="{FF2B5EF4-FFF2-40B4-BE49-F238E27FC236}">
                <a16:creationId xmlns:a16="http://schemas.microsoft.com/office/drawing/2014/main" id="{68F6B34E-EF14-4D26-989B-8D1FDD5D280C}"/>
              </a:ext>
            </a:extLst>
          </p:cNvPr>
          <p:cNvSpPr/>
          <p:nvPr userDrawn="1"/>
        </p:nvSpPr>
        <p:spPr>
          <a:xfrm>
            <a:off x="6629625" y="4322838"/>
            <a:ext cx="2921752" cy="663349"/>
          </a:xfrm>
          <a:prstGeom prst="roundRect">
            <a:avLst>
              <a:gd name="adj" fmla="val 6555"/>
            </a:avLst>
          </a:prstGeom>
          <a:solidFill>
            <a:schemeClr val="bg1"/>
          </a:solidFill>
          <a:ln>
            <a:no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a:extLst>
              <a:ext uri="{FF2B5EF4-FFF2-40B4-BE49-F238E27FC236}">
                <a16:creationId xmlns:a16="http://schemas.microsoft.com/office/drawing/2014/main" id="{FE1FFD36-B78B-4414-9CB9-0D178286BB5E}"/>
              </a:ext>
            </a:extLst>
          </p:cNvPr>
          <p:cNvSpPr/>
          <p:nvPr userDrawn="1"/>
        </p:nvSpPr>
        <p:spPr>
          <a:xfrm>
            <a:off x="6576353" y="4322838"/>
            <a:ext cx="709671" cy="663349"/>
          </a:xfrm>
          <a:prstGeom prst="roundRect">
            <a:avLst>
              <a:gd name="adj" fmla="val 9667"/>
            </a:avLst>
          </a:prstGeom>
          <a:solidFill>
            <a:schemeClr val="accent3"/>
          </a:solidFill>
          <a:ln>
            <a:noFill/>
          </a:ln>
          <a:effectLst>
            <a:outerShdw blurRad="101600" dist="38100" dir="3000000" algn="ctr" rotWithShape="0">
              <a:schemeClr val="accent3">
                <a:lumMod val="50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9338ECDD-74EC-4878-9125-C9A3757C38ED}"/>
              </a:ext>
            </a:extLst>
          </p:cNvPr>
          <p:cNvSpPr/>
          <p:nvPr userDrawn="1"/>
        </p:nvSpPr>
        <p:spPr>
          <a:xfrm>
            <a:off x="2632254" y="1216309"/>
            <a:ext cx="154675" cy="154675"/>
          </a:xfrm>
          <a:prstGeom prst="ellipse">
            <a:avLst/>
          </a:prstGeom>
          <a:gradFill>
            <a:gsLst>
              <a:gs pos="0">
                <a:schemeClr val="accent1"/>
              </a:gs>
              <a:gs pos="7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2BD0B2E7-8FAF-4F07-A9DD-43426B9DE23D}"/>
              </a:ext>
            </a:extLst>
          </p:cNvPr>
          <p:cNvSpPr/>
          <p:nvPr userDrawn="1"/>
        </p:nvSpPr>
        <p:spPr>
          <a:xfrm rot="19739884">
            <a:off x="10224417" y="5579220"/>
            <a:ext cx="563881" cy="563874"/>
          </a:xfrm>
          <a:prstGeom prst="ellipse">
            <a:avLst/>
          </a:prstGeom>
          <a:gradFill>
            <a:gsLst>
              <a:gs pos="1000">
                <a:schemeClr val="accent1">
                  <a:alpha val="0"/>
                </a:schemeClr>
              </a:gs>
              <a:gs pos="70000">
                <a:schemeClr val="accent2">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26487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页">
    <p:bg>
      <p:bgPr>
        <a:gradFill>
          <a:gsLst>
            <a:gs pos="7000">
              <a:schemeClr val="accent2"/>
            </a:gs>
            <a:gs pos="100000">
              <a:schemeClr val="accent1"/>
            </a:gs>
          </a:gsLst>
          <a:lin ang="2700000" scaled="0"/>
        </a:gradFill>
        <a:effectLst/>
      </p:bgPr>
    </p:bg>
    <p:spTree>
      <p:nvGrpSpPr>
        <p:cNvPr id="1" name=""/>
        <p:cNvGrpSpPr/>
        <p:nvPr/>
      </p:nvGrpSpPr>
      <p:grpSpPr>
        <a:xfrm>
          <a:off x="0" y="0"/>
          <a:ext cx="0" cy="0"/>
          <a:chOff x="0" y="0"/>
          <a:chExt cx="0" cy="0"/>
        </a:xfrm>
      </p:grpSpPr>
      <p:pic>
        <p:nvPicPr>
          <p:cNvPr id="22" name="图形 21">
            <a:extLst>
              <a:ext uri="{FF2B5EF4-FFF2-40B4-BE49-F238E27FC236}">
                <a16:creationId xmlns:a16="http://schemas.microsoft.com/office/drawing/2014/main" id="{0CEDAA59-8EE1-4874-861C-C5282F328452}"/>
              </a:ext>
            </a:extLst>
          </p:cNvPr>
          <p:cNvPicPr>
            <a:picLocks noChangeAspect="1"/>
          </p:cNvPicPr>
          <p:nvPr userDrawn="1"/>
        </p:nvPicPr>
        <p:blipFill>
          <a:blip r:embed="rId2">
            <a:extLst>
              <a:ext uri="{96DAC541-7B7A-43D3-8B79-37D633B846F1}">
                <asvg:svgBlip xmlns:asvg="http://schemas.microsoft.com/office/drawing/2016/SVG/main" r:embed="rId3"/>
              </a:ext>
            </a:extLst>
          </a:blip>
          <a:srcRect b="22137"/>
          <a:stretch>
            <a:fillRect/>
          </a:stretch>
        </p:blipFill>
        <p:spPr>
          <a:xfrm rot="20004458" flipH="1">
            <a:off x="8192627" y="-254824"/>
            <a:ext cx="14225323" cy="5244131"/>
          </a:xfrm>
          <a:custGeom>
            <a:avLst/>
            <a:gdLst>
              <a:gd name="connsiteX0" fmla="*/ 0 w 14225323"/>
              <a:gd name="connsiteY0" fmla="*/ 1 h 5244131"/>
              <a:gd name="connsiteX1" fmla="*/ 1 w 14225323"/>
              <a:gd name="connsiteY1" fmla="*/ 5235474 h 5244131"/>
              <a:gd name="connsiteX2" fmla="*/ 9517473 w 14225323"/>
              <a:gd name="connsiteY2" fmla="*/ 471065 h 5244131"/>
              <a:gd name="connsiteX3" fmla="*/ 11906851 w 14225323"/>
              <a:gd name="connsiteY3" fmla="*/ 5244131 h 5244131"/>
              <a:gd name="connsiteX4" fmla="*/ 14225323 w 14225323"/>
              <a:gd name="connsiteY4" fmla="*/ 4083514 h 5244131"/>
              <a:gd name="connsiteX5" fmla="*/ 14225323 w 14225323"/>
              <a:gd name="connsiteY5" fmla="*/ 0 h 52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25323" h="5244131">
                <a:moveTo>
                  <a:pt x="0" y="1"/>
                </a:moveTo>
                <a:lnTo>
                  <a:pt x="1" y="5235474"/>
                </a:lnTo>
                <a:lnTo>
                  <a:pt x="9517473" y="471065"/>
                </a:lnTo>
                <a:lnTo>
                  <a:pt x="11906851" y="5244131"/>
                </a:lnTo>
                <a:lnTo>
                  <a:pt x="14225323" y="4083514"/>
                </a:lnTo>
                <a:lnTo>
                  <a:pt x="14225323" y="0"/>
                </a:lnTo>
                <a:close/>
              </a:path>
            </a:pathLst>
          </a:custGeom>
        </p:spPr>
      </p:pic>
      <p:pic>
        <p:nvPicPr>
          <p:cNvPr id="5" name="图形 4">
            <a:extLst>
              <a:ext uri="{FF2B5EF4-FFF2-40B4-BE49-F238E27FC236}">
                <a16:creationId xmlns:a16="http://schemas.microsoft.com/office/drawing/2014/main" id="{60338EBD-08FE-4D4A-A1E8-10843045E5F7}"/>
              </a:ext>
            </a:extLst>
          </p:cNvPr>
          <p:cNvPicPr>
            <a:picLocks noChangeAspect="1"/>
          </p:cNvPicPr>
          <p:nvPr userDrawn="1"/>
        </p:nvPicPr>
        <p:blipFill>
          <a:blip r:embed="rId4">
            <a:extLst>
              <a:ext uri="{96DAC541-7B7A-43D3-8B79-37D633B846F1}">
                <asvg:svgBlip xmlns:asvg="http://schemas.microsoft.com/office/drawing/2016/SVG/main" r:embed="rId5"/>
              </a:ext>
            </a:extLst>
          </a:blip>
          <a:srcRect t="60536" r="9478"/>
          <a:stretch>
            <a:fillRect/>
          </a:stretch>
        </p:blipFill>
        <p:spPr>
          <a:xfrm rot="21085169" flipH="1">
            <a:off x="-270347" y="-915665"/>
            <a:ext cx="12877115" cy="2657950"/>
          </a:xfrm>
          <a:custGeom>
            <a:avLst/>
            <a:gdLst>
              <a:gd name="connsiteX0" fmla="*/ 0 w 12877115"/>
              <a:gd name="connsiteY0" fmla="*/ 1882487 h 2657950"/>
              <a:gd name="connsiteX1" fmla="*/ 0 w 12877115"/>
              <a:gd name="connsiteY1" fmla="*/ 2657950 h 2657950"/>
              <a:gd name="connsiteX2" fmla="*/ 12877115 w 12877115"/>
              <a:gd name="connsiteY2" fmla="*/ 2657950 h 2657950"/>
              <a:gd name="connsiteX3" fmla="*/ 12476063 w 12877115"/>
              <a:gd name="connsiteY3" fmla="*/ 0 h 2657950"/>
            </a:gdLst>
            <a:ahLst/>
            <a:cxnLst>
              <a:cxn ang="0">
                <a:pos x="connsiteX0" y="connsiteY0"/>
              </a:cxn>
              <a:cxn ang="0">
                <a:pos x="connsiteX1" y="connsiteY1"/>
              </a:cxn>
              <a:cxn ang="0">
                <a:pos x="connsiteX2" y="connsiteY2"/>
              </a:cxn>
              <a:cxn ang="0">
                <a:pos x="connsiteX3" y="connsiteY3"/>
              </a:cxn>
            </a:cxnLst>
            <a:rect l="l" t="t" r="r" b="b"/>
            <a:pathLst>
              <a:path w="12877115" h="2657950">
                <a:moveTo>
                  <a:pt x="0" y="1882487"/>
                </a:moveTo>
                <a:lnTo>
                  <a:pt x="0" y="2657950"/>
                </a:lnTo>
                <a:lnTo>
                  <a:pt x="12877115" y="2657950"/>
                </a:lnTo>
                <a:lnTo>
                  <a:pt x="12476063" y="0"/>
                </a:lnTo>
                <a:close/>
              </a:path>
            </a:pathLst>
          </a:custGeom>
        </p:spPr>
      </p:pic>
    </p:spTree>
    <p:extLst>
      <p:ext uri="{BB962C8B-B14F-4D97-AF65-F5344CB8AC3E}">
        <p14:creationId xmlns:p14="http://schemas.microsoft.com/office/powerpoint/2010/main" val="3472469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页①">
    <p:bg>
      <p:bgPr>
        <a:solidFill>
          <a:srgbClr val="F5EFFF"/>
        </a:solidFill>
        <a:effectLst/>
      </p:bgPr>
    </p:bg>
    <p:spTree>
      <p:nvGrpSpPr>
        <p:cNvPr id="1" name=""/>
        <p:cNvGrpSpPr/>
        <p:nvPr/>
      </p:nvGrpSpPr>
      <p:grpSpPr>
        <a:xfrm>
          <a:off x="0" y="0"/>
          <a:ext cx="0" cy="0"/>
          <a:chOff x="0" y="0"/>
          <a:chExt cx="0" cy="0"/>
        </a:xfrm>
      </p:grpSpPr>
      <p:sp>
        <p:nvSpPr>
          <p:cNvPr id="2" name="椭圆 46">
            <a:extLst>
              <a:ext uri="{FF2B5EF4-FFF2-40B4-BE49-F238E27FC236}">
                <a16:creationId xmlns:a16="http://schemas.microsoft.com/office/drawing/2014/main" id="{BCA3F04F-F317-4411-8DB4-881F2F3AAA17}"/>
              </a:ext>
            </a:extLst>
          </p:cNvPr>
          <p:cNvSpPr/>
          <p:nvPr userDrawn="1"/>
        </p:nvSpPr>
        <p:spPr>
          <a:xfrm rot="18587756">
            <a:off x="3045427" y="1504062"/>
            <a:ext cx="2158860" cy="3516640"/>
          </a:xfrm>
          <a:custGeom>
            <a:avLst/>
            <a:gdLst>
              <a:gd name="connsiteX0" fmla="*/ 0 w 435428"/>
              <a:gd name="connsiteY0" fmla="*/ 217714 h 435428"/>
              <a:gd name="connsiteX1" fmla="*/ 217714 w 435428"/>
              <a:gd name="connsiteY1" fmla="*/ 0 h 435428"/>
              <a:gd name="connsiteX2" fmla="*/ 435428 w 435428"/>
              <a:gd name="connsiteY2" fmla="*/ 217714 h 435428"/>
              <a:gd name="connsiteX3" fmla="*/ 217714 w 435428"/>
              <a:gd name="connsiteY3" fmla="*/ 435428 h 435428"/>
              <a:gd name="connsiteX4" fmla="*/ 0 w 435428"/>
              <a:gd name="connsiteY4" fmla="*/ 217714 h 435428"/>
              <a:gd name="connsiteX0" fmla="*/ 6312 w 499521"/>
              <a:gd name="connsiteY0" fmla="*/ 217714 h 415108"/>
              <a:gd name="connsiteX1" fmla="*/ 224026 w 499521"/>
              <a:gd name="connsiteY1" fmla="*/ 0 h 415108"/>
              <a:gd name="connsiteX2" fmla="*/ 441740 w 499521"/>
              <a:gd name="connsiteY2" fmla="*/ 217714 h 415108"/>
              <a:gd name="connsiteX3" fmla="*/ 447546 w 499521"/>
              <a:gd name="connsiteY3" fmla="*/ 415108 h 415108"/>
              <a:gd name="connsiteX4" fmla="*/ 6312 w 499521"/>
              <a:gd name="connsiteY4" fmla="*/ 217714 h 415108"/>
              <a:gd name="connsiteX0" fmla="*/ 5375 w 542403"/>
              <a:gd name="connsiteY0" fmla="*/ 225954 h 424966"/>
              <a:gd name="connsiteX1" fmla="*/ 223089 w 542403"/>
              <a:gd name="connsiteY1" fmla="*/ 8240 h 424966"/>
              <a:gd name="connsiteX2" fmla="*/ 542403 w 542403"/>
              <a:gd name="connsiteY2" fmla="*/ 114194 h 424966"/>
              <a:gd name="connsiteX3" fmla="*/ 446609 w 542403"/>
              <a:gd name="connsiteY3" fmla="*/ 423348 h 424966"/>
              <a:gd name="connsiteX4" fmla="*/ 5375 w 542403"/>
              <a:gd name="connsiteY4" fmla="*/ 225954 h 424966"/>
              <a:gd name="connsiteX0" fmla="*/ 27534 w 564562"/>
              <a:gd name="connsiteY0" fmla="*/ 604438 h 804446"/>
              <a:gd name="connsiteX1" fmla="*/ 103008 w 564562"/>
              <a:gd name="connsiteY1" fmla="*/ 644 h 804446"/>
              <a:gd name="connsiteX2" fmla="*/ 564562 w 564562"/>
              <a:gd name="connsiteY2" fmla="*/ 492678 h 804446"/>
              <a:gd name="connsiteX3" fmla="*/ 468768 w 564562"/>
              <a:gd name="connsiteY3" fmla="*/ 801832 h 804446"/>
              <a:gd name="connsiteX4" fmla="*/ 27534 w 564562"/>
              <a:gd name="connsiteY4" fmla="*/ 604438 h 804446"/>
              <a:gd name="connsiteX0" fmla="*/ 27534 w 564562"/>
              <a:gd name="connsiteY0" fmla="*/ 604438 h 804446"/>
              <a:gd name="connsiteX1" fmla="*/ 103008 w 564562"/>
              <a:gd name="connsiteY1" fmla="*/ 644 h 804446"/>
              <a:gd name="connsiteX2" fmla="*/ 564562 w 564562"/>
              <a:gd name="connsiteY2" fmla="*/ 492678 h 804446"/>
              <a:gd name="connsiteX3" fmla="*/ 468768 w 564562"/>
              <a:gd name="connsiteY3" fmla="*/ 801832 h 804446"/>
              <a:gd name="connsiteX4" fmla="*/ 27534 w 564562"/>
              <a:gd name="connsiteY4" fmla="*/ 604438 h 804446"/>
              <a:gd name="connsiteX0" fmla="*/ 27534 w 571280"/>
              <a:gd name="connsiteY0" fmla="*/ 604476 h 804484"/>
              <a:gd name="connsiteX1" fmla="*/ 103008 w 571280"/>
              <a:gd name="connsiteY1" fmla="*/ 682 h 804484"/>
              <a:gd name="connsiteX2" fmla="*/ 564562 w 571280"/>
              <a:gd name="connsiteY2" fmla="*/ 492716 h 804484"/>
              <a:gd name="connsiteX3" fmla="*/ 468768 w 571280"/>
              <a:gd name="connsiteY3" fmla="*/ 801870 h 804484"/>
              <a:gd name="connsiteX4" fmla="*/ 27534 w 571280"/>
              <a:gd name="connsiteY4" fmla="*/ 604476 h 804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280" h="804484">
                <a:moveTo>
                  <a:pt x="27534" y="604476"/>
                </a:moveTo>
                <a:cubicBezTo>
                  <a:pt x="-33426" y="470945"/>
                  <a:pt x="13504" y="19309"/>
                  <a:pt x="103008" y="682"/>
                </a:cubicBezTo>
                <a:cubicBezTo>
                  <a:pt x="192512" y="-17945"/>
                  <a:pt x="543547" y="350348"/>
                  <a:pt x="564562" y="492716"/>
                </a:cubicBezTo>
                <a:cubicBezTo>
                  <a:pt x="585577" y="635084"/>
                  <a:pt x="558272" y="783243"/>
                  <a:pt x="468768" y="801870"/>
                </a:cubicBezTo>
                <a:cubicBezTo>
                  <a:pt x="379264" y="820497"/>
                  <a:pt x="88494" y="738007"/>
                  <a:pt x="27534" y="604476"/>
                </a:cubicBezTo>
                <a:close/>
              </a:path>
            </a:pathLst>
          </a:cu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46">
            <a:extLst>
              <a:ext uri="{FF2B5EF4-FFF2-40B4-BE49-F238E27FC236}">
                <a16:creationId xmlns:a16="http://schemas.microsoft.com/office/drawing/2014/main" id="{48D61C57-253C-4C42-89B6-7BB6233BE3A1}"/>
              </a:ext>
            </a:extLst>
          </p:cNvPr>
          <p:cNvSpPr/>
          <p:nvPr userDrawn="1"/>
        </p:nvSpPr>
        <p:spPr>
          <a:xfrm rot="14593416">
            <a:off x="3154426" y="1928619"/>
            <a:ext cx="2158860" cy="3040130"/>
          </a:xfrm>
          <a:custGeom>
            <a:avLst/>
            <a:gdLst>
              <a:gd name="connsiteX0" fmla="*/ 0 w 435428"/>
              <a:gd name="connsiteY0" fmla="*/ 217714 h 435428"/>
              <a:gd name="connsiteX1" fmla="*/ 217714 w 435428"/>
              <a:gd name="connsiteY1" fmla="*/ 0 h 435428"/>
              <a:gd name="connsiteX2" fmla="*/ 435428 w 435428"/>
              <a:gd name="connsiteY2" fmla="*/ 217714 h 435428"/>
              <a:gd name="connsiteX3" fmla="*/ 217714 w 435428"/>
              <a:gd name="connsiteY3" fmla="*/ 435428 h 435428"/>
              <a:gd name="connsiteX4" fmla="*/ 0 w 435428"/>
              <a:gd name="connsiteY4" fmla="*/ 217714 h 435428"/>
              <a:gd name="connsiteX0" fmla="*/ 6312 w 499521"/>
              <a:gd name="connsiteY0" fmla="*/ 217714 h 415108"/>
              <a:gd name="connsiteX1" fmla="*/ 224026 w 499521"/>
              <a:gd name="connsiteY1" fmla="*/ 0 h 415108"/>
              <a:gd name="connsiteX2" fmla="*/ 441740 w 499521"/>
              <a:gd name="connsiteY2" fmla="*/ 217714 h 415108"/>
              <a:gd name="connsiteX3" fmla="*/ 447546 w 499521"/>
              <a:gd name="connsiteY3" fmla="*/ 415108 h 415108"/>
              <a:gd name="connsiteX4" fmla="*/ 6312 w 499521"/>
              <a:gd name="connsiteY4" fmla="*/ 217714 h 415108"/>
              <a:gd name="connsiteX0" fmla="*/ 5375 w 542403"/>
              <a:gd name="connsiteY0" fmla="*/ 225954 h 424966"/>
              <a:gd name="connsiteX1" fmla="*/ 223089 w 542403"/>
              <a:gd name="connsiteY1" fmla="*/ 8240 h 424966"/>
              <a:gd name="connsiteX2" fmla="*/ 542403 w 542403"/>
              <a:gd name="connsiteY2" fmla="*/ 114194 h 424966"/>
              <a:gd name="connsiteX3" fmla="*/ 446609 w 542403"/>
              <a:gd name="connsiteY3" fmla="*/ 423348 h 424966"/>
              <a:gd name="connsiteX4" fmla="*/ 5375 w 542403"/>
              <a:gd name="connsiteY4" fmla="*/ 225954 h 424966"/>
              <a:gd name="connsiteX0" fmla="*/ 27534 w 564562"/>
              <a:gd name="connsiteY0" fmla="*/ 604438 h 804446"/>
              <a:gd name="connsiteX1" fmla="*/ 103008 w 564562"/>
              <a:gd name="connsiteY1" fmla="*/ 644 h 804446"/>
              <a:gd name="connsiteX2" fmla="*/ 564562 w 564562"/>
              <a:gd name="connsiteY2" fmla="*/ 492678 h 804446"/>
              <a:gd name="connsiteX3" fmla="*/ 468768 w 564562"/>
              <a:gd name="connsiteY3" fmla="*/ 801832 h 804446"/>
              <a:gd name="connsiteX4" fmla="*/ 27534 w 564562"/>
              <a:gd name="connsiteY4" fmla="*/ 604438 h 804446"/>
              <a:gd name="connsiteX0" fmla="*/ 27534 w 564562"/>
              <a:gd name="connsiteY0" fmla="*/ 604438 h 804446"/>
              <a:gd name="connsiteX1" fmla="*/ 103008 w 564562"/>
              <a:gd name="connsiteY1" fmla="*/ 644 h 804446"/>
              <a:gd name="connsiteX2" fmla="*/ 564562 w 564562"/>
              <a:gd name="connsiteY2" fmla="*/ 492678 h 804446"/>
              <a:gd name="connsiteX3" fmla="*/ 468768 w 564562"/>
              <a:gd name="connsiteY3" fmla="*/ 801832 h 804446"/>
              <a:gd name="connsiteX4" fmla="*/ 27534 w 564562"/>
              <a:gd name="connsiteY4" fmla="*/ 604438 h 804446"/>
              <a:gd name="connsiteX0" fmla="*/ 27534 w 571280"/>
              <a:gd name="connsiteY0" fmla="*/ 604476 h 804484"/>
              <a:gd name="connsiteX1" fmla="*/ 103008 w 571280"/>
              <a:gd name="connsiteY1" fmla="*/ 682 h 804484"/>
              <a:gd name="connsiteX2" fmla="*/ 564562 w 571280"/>
              <a:gd name="connsiteY2" fmla="*/ 492716 h 804484"/>
              <a:gd name="connsiteX3" fmla="*/ 468768 w 571280"/>
              <a:gd name="connsiteY3" fmla="*/ 801870 h 804484"/>
              <a:gd name="connsiteX4" fmla="*/ 27534 w 571280"/>
              <a:gd name="connsiteY4" fmla="*/ 604476 h 804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280" h="804484">
                <a:moveTo>
                  <a:pt x="27534" y="604476"/>
                </a:moveTo>
                <a:cubicBezTo>
                  <a:pt x="-33426" y="470945"/>
                  <a:pt x="13504" y="19309"/>
                  <a:pt x="103008" y="682"/>
                </a:cubicBezTo>
                <a:cubicBezTo>
                  <a:pt x="192512" y="-17945"/>
                  <a:pt x="543547" y="350348"/>
                  <a:pt x="564562" y="492716"/>
                </a:cubicBezTo>
                <a:cubicBezTo>
                  <a:pt x="585577" y="635084"/>
                  <a:pt x="558272" y="783243"/>
                  <a:pt x="468768" y="801870"/>
                </a:cubicBezTo>
                <a:cubicBezTo>
                  <a:pt x="379264" y="820497"/>
                  <a:pt x="88494" y="738007"/>
                  <a:pt x="27534" y="604476"/>
                </a:cubicBezTo>
                <a:close/>
              </a:path>
            </a:pathLst>
          </a:cu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46">
            <a:extLst>
              <a:ext uri="{FF2B5EF4-FFF2-40B4-BE49-F238E27FC236}">
                <a16:creationId xmlns:a16="http://schemas.microsoft.com/office/drawing/2014/main" id="{4FF860C9-F532-4193-B9F2-C7A21FD2C54A}"/>
              </a:ext>
            </a:extLst>
          </p:cNvPr>
          <p:cNvSpPr/>
          <p:nvPr userDrawn="1"/>
        </p:nvSpPr>
        <p:spPr>
          <a:xfrm rot="5691750">
            <a:off x="2959218" y="1807219"/>
            <a:ext cx="2331279" cy="3282933"/>
          </a:xfrm>
          <a:custGeom>
            <a:avLst/>
            <a:gdLst>
              <a:gd name="connsiteX0" fmla="*/ 0 w 435428"/>
              <a:gd name="connsiteY0" fmla="*/ 217714 h 435428"/>
              <a:gd name="connsiteX1" fmla="*/ 217714 w 435428"/>
              <a:gd name="connsiteY1" fmla="*/ 0 h 435428"/>
              <a:gd name="connsiteX2" fmla="*/ 435428 w 435428"/>
              <a:gd name="connsiteY2" fmla="*/ 217714 h 435428"/>
              <a:gd name="connsiteX3" fmla="*/ 217714 w 435428"/>
              <a:gd name="connsiteY3" fmla="*/ 435428 h 435428"/>
              <a:gd name="connsiteX4" fmla="*/ 0 w 435428"/>
              <a:gd name="connsiteY4" fmla="*/ 217714 h 435428"/>
              <a:gd name="connsiteX0" fmla="*/ 6312 w 499521"/>
              <a:gd name="connsiteY0" fmla="*/ 217714 h 415108"/>
              <a:gd name="connsiteX1" fmla="*/ 224026 w 499521"/>
              <a:gd name="connsiteY1" fmla="*/ 0 h 415108"/>
              <a:gd name="connsiteX2" fmla="*/ 441740 w 499521"/>
              <a:gd name="connsiteY2" fmla="*/ 217714 h 415108"/>
              <a:gd name="connsiteX3" fmla="*/ 447546 w 499521"/>
              <a:gd name="connsiteY3" fmla="*/ 415108 h 415108"/>
              <a:gd name="connsiteX4" fmla="*/ 6312 w 499521"/>
              <a:gd name="connsiteY4" fmla="*/ 217714 h 415108"/>
              <a:gd name="connsiteX0" fmla="*/ 5375 w 542403"/>
              <a:gd name="connsiteY0" fmla="*/ 225954 h 424966"/>
              <a:gd name="connsiteX1" fmla="*/ 223089 w 542403"/>
              <a:gd name="connsiteY1" fmla="*/ 8240 h 424966"/>
              <a:gd name="connsiteX2" fmla="*/ 542403 w 542403"/>
              <a:gd name="connsiteY2" fmla="*/ 114194 h 424966"/>
              <a:gd name="connsiteX3" fmla="*/ 446609 w 542403"/>
              <a:gd name="connsiteY3" fmla="*/ 423348 h 424966"/>
              <a:gd name="connsiteX4" fmla="*/ 5375 w 542403"/>
              <a:gd name="connsiteY4" fmla="*/ 225954 h 424966"/>
              <a:gd name="connsiteX0" fmla="*/ 27534 w 564562"/>
              <a:gd name="connsiteY0" fmla="*/ 604438 h 804446"/>
              <a:gd name="connsiteX1" fmla="*/ 103008 w 564562"/>
              <a:gd name="connsiteY1" fmla="*/ 644 h 804446"/>
              <a:gd name="connsiteX2" fmla="*/ 564562 w 564562"/>
              <a:gd name="connsiteY2" fmla="*/ 492678 h 804446"/>
              <a:gd name="connsiteX3" fmla="*/ 468768 w 564562"/>
              <a:gd name="connsiteY3" fmla="*/ 801832 h 804446"/>
              <a:gd name="connsiteX4" fmla="*/ 27534 w 564562"/>
              <a:gd name="connsiteY4" fmla="*/ 604438 h 804446"/>
              <a:gd name="connsiteX0" fmla="*/ 27534 w 564562"/>
              <a:gd name="connsiteY0" fmla="*/ 604438 h 804446"/>
              <a:gd name="connsiteX1" fmla="*/ 103008 w 564562"/>
              <a:gd name="connsiteY1" fmla="*/ 644 h 804446"/>
              <a:gd name="connsiteX2" fmla="*/ 564562 w 564562"/>
              <a:gd name="connsiteY2" fmla="*/ 492678 h 804446"/>
              <a:gd name="connsiteX3" fmla="*/ 468768 w 564562"/>
              <a:gd name="connsiteY3" fmla="*/ 801832 h 804446"/>
              <a:gd name="connsiteX4" fmla="*/ 27534 w 564562"/>
              <a:gd name="connsiteY4" fmla="*/ 604438 h 804446"/>
              <a:gd name="connsiteX0" fmla="*/ 27534 w 571280"/>
              <a:gd name="connsiteY0" fmla="*/ 604476 h 804484"/>
              <a:gd name="connsiteX1" fmla="*/ 103008 w 571280"/>
              <a:gd name="connsiteY1" fmla="*/ 682 h 804484"/>
              <a:gd name="connsiteX2" fmla="*/ 564562 w 571280"/>
              <a:gd name="connsiteY2" fmla="*/ 492716 h 804484"/>
              <a:gd name="connsiteX3" fmla="*/ 468768 w 571280"/>
              <a:gd name="connsiteY3" fmla="*/ 801870 h 804484"/>
              <a:gd name="connsiteX4" fmla="*/ 27534 w 571280"/>
              <a:gd name="connsiteY4" fmla="*/ 604476 h 804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280" h="804484">
                <a:moveTo>
                  <a:pt x="27534" y="604476"/>
                </a:moveTo>
                <a:cubicBezTo>
                  <a:pt x="-33426" y="470945"/>
                  <a:pt x="13504" y="19309"/>
                  <a:pt x="103008" y="682"/>
                </a:cubicBezTo>
                <a:cubicBezTo>
                  <a:pt x="192512" y="-17945"/>
                  <a:pt x="543547" y="350348"/>
                  <a:pt x="564562" y="492716"/>
                </a:cubicBezTo>
                <a:cubicBezTo>
                  <a:pt x="585577" y="635084"/>
                  <a:pt x="558272" y="783243"/>
                  <a:pt x="468768" y="801870"/>
                </a:cubicBezTo>
                <a:cubicBezTo>
                  <a:pt x="379264" y="820497"/>
                  <a:pt x="88494" y="738007"/>
                  <a:pt x="27534" y="604476"/>
                </a:cubicBezTo>
                <a:close/>
              </a:path>
            </a:pathLst>
          </a:custGeom>
          <a:solidFill>
            <a:schemeClr val="accent3"/>
          </a:solidFill>
          <a:ln>
            <a:noFill/>
          </a:ln>
          <a:effectLst>
            <a:outerShdw blurRad="101600" dist="38100" dir="3000000" algn="ctr" rotWithShape="0">
              <a:schemeClr val="accent3">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形状 23">
            <a:extLst>
              <a:ext uri="{FF2B5EF4-FFF2-40B4-BE49-F238E27FC236}">
                <a16:creationId xmlns:a16="http://schemas.microsoft.com/office/drawing/2014/main" id="{3F3F9C46-1A6C-410C-AC56-A338B08843A8}"/>
              </a:ext>
            </a:extLst>
          </p:cNvPr>
          <p:cNvSpPr/>
          <p:nvPr/>
        </p:nvSpPr>
        <p:spPr>
          <a:xfrm rot="15300000">
            <a:off x="155806" y="-517754"/>
            <a:ext cx="1347257" cy="1969943"/>
          </a:xfrm>
          <a:custGeom>
            <a:avLst/>
            <a:gdLst>
              <a:gd name="connsiteX0" fmla="*/ 1347257 w 1347257"/>
              <a:gd name="connsiteY0" fmla="*/ 276149 h 1969943"/>
              <a:gd name="connsiteX1" fmla="*/ 893406 w 1347257"/>
              <a:gd name="connsiteY1" fmla="*/ 1969943 h 1969943"/>
              <a:gd name="connsiteX2" fmla="*/ 735205 w 1347257"/>
              <a:gd name="connsiteY2" fmla="*/ 1920835 h 1969943"/>
              <a:gd name="connsiteX3" fmla="*/ 0 w 1347257"/>
              <a:gd name="connsiteY3" fmla="*/ 811668 h 1969943"/>
              <a:gd name="connsiteX4" fmla="*/ 274881 w 1347257"/>
              <a:gd name="connsiteY4" fmla="*/ 45962 h 1969943"/>
              <a:gd name="connsiteX5" fmla="*/ 316654 w 1347257"/>
              <a:gd name="connsiteY5" fmla="*/ 0 h 196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257" h="1969943">
                <a:moveTo>
                  <a:pt x="1347257" y="276149"/>
                </a:moveTo>
                <a:lnTo>
                  <a:pt x="893406" y="1969943"/>
                </a:lnTo>
                <a:lnTo>
                  <a:pt x="735205" y="1920835"/>
                </a:lnTo>
                <a:cubicBezTo>
                  <a:pt x="303156" y="1738094"/>
                  <a:pt x="0" y="1310284"/>
                  <a:pt x="0" y="811668"/>
                </a:cubicBezTo>
                <a:cubicBezTo>
                  <a:pt x="0" y="520809"/>
                  <a:pt x="103157" y="254043"/>
                  <a:pt x="274881" y="45962"/>
                </a:cubicBezTo>
                <a:lnTo>
                  <a:pt x="316654" y="0"/>
                </a:lnTo>
                <a:close/>
              </a:path>
            </a:pathLst>
          </a:custGeom>
          <a:gradFill>
            <a:gsLst>
              <a:gs pos="0">
                <a:schemeClr val="accent1"/>
              </a:gs>
              <a:gs pos="7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26" name="任意多边形: 形状 25">
            <a:extLst>
              <a:ext uri="{FF2B5EF4-FFF2-40B4-BE49-F238E27FC236}">
                <a16:creationId xmlns:a16="http://schemas.microsoft.com/office/drawing/2014/main" id="{E5125D20-DF16-49F6-9664-A28DFCD624E5}"/>
              </a:ext>
            </a:extLst>
          </p:cNvPr>
          <p:cNvSpPr/>
          <p:nvPr/>
        </p:nvSpPr>
        <p:spPr>
          <a:xfrm rot="15300000">
            <a:off x="171740" y="-519503"/>
            <a:ext cx="1393211" cy="2016019"/>
          </a:xfrm>
          <a:custGeom>
            <a:avLst/>
            <a:gdLst>
              <a:gd name="connsiteX0" fmla="*/ 932250 w 1393211"/>
              <a:gd name="connsiteY0" fmla="*/ 2016019 h 2016019"/>
              <a:gd name="connsiteX1" fmla="*/ 883472 w 1393211"/>
              <a:gd name="connsiteY1" fmla="*/ 2003477 h 2016019"/>
              <a:gd name="connsiteX2" fmla="*/ 0 w 1393211"/>
              <a:gd name="connsiteY2" fmla="*/ 802630 h 2016019"/>
              <a:gd name="connsiteX3" fmla="*/ 287124 w 1393211"/>
              <a:gd name="connsiteY3" fmla="*/ 2822 h 2016019"/>
              <a:gd name="connsiteX4" fmla="*/ 289689 w 1393211"/>
              <a:gd name="connsiteY4" fmla="*/ 0 h 2016019"/>
              <a:gd name="connsiteX5" fmla="*/ 1393211 w 1393211"/>
              <a:gd name="connsiteY5" fmla="*/ 295687 h 201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3211" h="2016019">
                <a:moveTo>
                  <a:pt x="932250" y="2016019"/>
                </a:moveTo>
                <a:lnTo>
                  <a:pt x="883472" y="2003477"/>
                </a:lnTo>
                <a:cubicBezTo>
                  <a:pt x="371633" y="1844279"/>
                  <a:pt x="0" y="1366854"/>
                  <a:pt x="0" y="802630"/>
                </a:cubicBezTo>
                <a:cubicBezTo>
                  <a:pt x="0" y="498817"/>
                  <a:pt x="107752" y="220171"/>
                  <a:pt x="287124" y="2822"/>
                </a:cubicBezTo>
                <a:lnTo>
                  <a:pt x="289689" y="0"/>
                </a:lnTo>
                <a:lnTo>
                  <a:pt x="1393211" y="295687"/>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pic>
        <p:nvPicPr>
          <p:cNvPr id="15" name="图形 14">
            <a:extLst>
              <a:ext uri="{FF2B5EF4-FFF2-40B4-BE49-F238E27FC236}">
                <a16:creationId xmlns:a16="http://schemas.microsoft.com/office/drawing/2014/main" id="{DC04F502-6083-4642-A5F8-8F5364A695F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a:fillRect/>
          </a:stretch>
        </p:blipFill>
        <p:spPr>
          <a:xfrm rot="10522343">
            <a:off x="-562072" y="4774390"/>
            <a:ext cx="14225321" cy="3430824"/>
          </a:xfrm>
          <a:custGeom>
            <a:avLst/>
            <a:gdLst>
              <a:gd name="connsiteX0" fmla="*/ 0 w 14225321"/>
              <a:gd name="connsiteY0" fmla="*/ 3430824 h 3430824"/>
              <a:gd name="connsiteX1" fmla="*/ 0 w 14225321"/>
              <a:gd name="connsiteY1" fmla="*/ 2536874 h 3430824"/>
              <a:gd name="connsiteX2" fmla="*/ 1377283 w 14225321"/>
              <a:gd name="connsiteY2" fmla="*/ 2648356 h 3430824"/>
              <a:gd name="connsiteX3" fmla="*/ 1517805 w 14225321"/>
              <a:gd name="connsiteY3" fmla="*/ 912295 h 3430824"/>
              <a:gd name="connsiteX4" fmla="*/ 12611651 w 14225321"/>
              <a:gd name="connsiteY4" fmla="*/ 1810266 h 3430824"/>
              <a:gd name="connsiteX5" fmla="*/ 12758180 w 14225321"/>
              <a:gd name="connsiteY5" fmla="*/ 0 h 3430824"/>
              <a:gd name="connsiteX6" fmla="*/ 14225321 w 14225321"/>
              <a:gd name="connsiteY6" fmla="*/ 0 h 3430824"/>
              <a:gd name="connsiteX7" fmla="*/ 14225321 w 14225321"/>
              <a:gd name="connsiteY7" fmla="*/ 213232 h 3430824"/>
              <a:gd name="connsiteX8" fmla="*/ 13886034 w 14225321"/>
              <a:gd name="connsiteY8" fmla="*/ 185769 h 3430824"/>
              <a:gd name="connsiteX9" fmla="*/ 13837785 w 14225321"/>
              <a:gd name="connsiteY9" fmla="*/ 781849 h 3430824"/>
              <a:gd name="connsiteX10" fmla="*/ 13760743 w 14225321"/>
              <a:gd name="connsiteY10" fmla="*/ 775613 h 3430824"/>
              <a:gd name="connsiteX11" fmla="*/ 13545822 w 14225321"/>
              <a:gd name="connsiteY11" fmla="*/ 3430824 h 343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25321" h="3430824">
                <a:moveTo>
                  <a:pt x="0" y="3430824"/>
                </a:moveTo>
                <a:lnTo>
                  <a:pt x="0" y="2536874"/>
                </a:lnTo>
                <a:lnTo>
                  <a:pt x="1377283" y="2648356"/>
                </a:lnTo>
                <a:lnTo>
                  <a:pt x="1517805" y="912295"/>
                </a:lnTo>
                <a:lnTo>
                  <a:pt x="12611651" y="1810266"/>
                </a:lnTo>
                <a:lnTo>
                  <a:pt x="12758180" y="0"/>
                </a:lnTo>
                <a:lnTo>
                  <a:pt x="14225321" y="0"/>
                </a:lnTo>
                <a:lnTo>
                  <a:pt x="14225321" y="213232"/>
                </a:lnTo>
                <a:lnTo>
                  <a:pt x="13886034" y="185769"/>
                </a:lnTo>
                <a:lnTo>
                  <a:pt x="13837785" y="781849"/>
                </a:lnTo>
                <a:lnTo>
                  <a:pt x="13760743" y="775613"/>
                </a:lnTo>
                <a:lnTo>
                  <a:pt x="13545822" y="3430824"/>
                </a:lnTo>
                <a:close/>
              </a:path>
            </a:pathLst>
          </a:custGeom>
        </p:spPr>
      </p:pic>
      <p:sp>
        <p:nvSpPr>
          <p:cNvPr id="9" name="椭圆 46">
            <a:extLst>
              <a:ext uri="{FF2B5EF4-FFF2-40B4-BE49-F238E27FC236}">
                <a16:creationId xmlns:a16="http://schemas.microsoft.com/office/drawing/2014/main" id="{5F6E8089-7EF5-4A1D-B1D4-C3E19E46A6E2}"/>
              </a:ext>
            </a:extLst>
          </p:cNvPr>
          <p:cNvSpPr/>
          <p:nvPr userDrawn="1"/>
        </p:nvSpPr>
        <p:spPr>
          <a:xfrm rot="9844662">
            <a:off x="2959328" y="1742317"/>
            <a:ext cx="2158860" cy="3040130"/>
          </a:xfrm>
          <a:custGeom>
            <a:avLst/>
            <a:gdLst>
              <a:gd name="connsiteX0" fmla="*/ 0 w 435428"/>
              <a:gd name="connsiteY0" fmla="*/ 217714 h 435428"/>
              <a:gd name="connsiteX1" fmla="*/ 217714 w 435428"/>
              <a:gd name="connsiteY1" fmla="*/ 0 h 435428"/>
              <a:gd name="connsiteX2" fmla="*/ 435428 w 435428"/>
              <a:gd name="connsiteY2" fmla="*/ 217714 h 435428"/>
              <a:gd name="connsiteX3" fmla="*/ 217714 w 435428"/>
              <a:gd name="connsiteY3" fmla="*/ 435428 h 435428"/>
              <a:gd name="connsiteX4" fmla="*/ 0 w 435428"/>
              <a:gd name="connsiteY4" fmla="*/ 217714 h 435428"/>
              <a:gd name="connsiteX0" fmla="*/ 6312 w 499521"/>
              <a:gd name="connsiteY0" fmla="*/ 217714 h 415108"/>
              <a:gd name="connsiteX1" fmla="*/ 224026 w 499521"/>
              <a:gd name="connsiteY1" fmla="*/ 0 h 415108"/>
              <a:gd name="connsiteX2" fmla="*/ 441740 w 499521"/>
              <a:gd name="connsiteY2" fmla="*/ 217714 h 415108"/>
              <a:gd name="connsiteX3" fmla="*/ 447546 w 499521"/>
              <a:gd name="connsiteY3" fmla="*/ 415108 h 415108"/>
              <a:gd name="connsiteX4" fmla="*/ 6312 w 499521"/>
              <a:gd name="connsiteY4" fmla="*/ 217714 h 415108"/>
              <a:gd name="connsiteX0" fmla="*/ 5375 w 542403"/>
              <a:gd name="connsiteY0" fmla="*/ 225954 h 424966"/>
              <a:gd name="connsiteX1" fmla="*/ 223089 w 542403"/>
              <a:gd name="connsiteY1" fmla="*/ 8240 h 424966"/>
              <a:gd name="connsiteX2" fmla="*/ 542403 w 542403"/>
              <a:gd name="connsiteY2" fmla="*/ 114194 h 424966"/>
              <a:gd name="connsiteX3" fmla="*/ 446609 w 542403"/>
              <a:gd name="connsiteY3" fmla="*/ 423348 h 424966"/>
              <a:gd name="connsiteX4" fmla="*/ 5375 w 542403"/>
              <a:gd name="connsiteY4" fmla="*/ 225954 h 424966"/>
              <a:gd name="connsiteX0" fmla="*/ 27534 w 564562"/>
              <a:gd name="connsiteY0" fmla="*/ 604438 h 804446"/>
              <a:gd name="connsiteX1" fmla="*/ 103008 w 564562"/>
              <a:gd name="connsiteY1" fmla="*/ 644 h 804446"/>
              <a:gd name="connsiteX2" fmla="*/ 564562 w 564562"/>
              <a:gd name="connsiteY2" fmla="*/ 492678 h 804446"/>
              <a:gd name="connsiteX3" fmla="*/ 468768 w 564562"/>
              <a:gd name="connsiteY3" fmla="*/ 801832 h 804446"/>
              <a:gd name="connsiteX4" fmla="*/ 27534 w 564562"/>
              <a:gd name="connsiteY4" fmla="*/ 604438 h 804446"/>
              <a:gd name="connsiteX0" fmla="*/ 27534 w 564562"/>
              <a:gd name="connsiteY0" fmla="*/ 604438 h 804446"/>
              <a:gd name="connsiteX1" fmla="*/ 103008 w 564562"/>
              <a:gd name="connsiteY1" fmla="*/ 644 h 804446"/>
              <a:gd name="connsiteX2" fmla="*/ 564562 w 564562"/>
              <a:gd name="connsiteY2" fmla="*/ 492678 h 804446"/>
              <a:gd name="connsiteX3" fmla="*/ 468768 w 564562"/>
              <a:gd name="connsiteY3" fmla="*/ 801832 h 804446"/>
              <a:gd name="connsiteX4" fmla="*/ 27534 w 564562"/>
              <a:gd name="connsiteY4" fmla="*/ 604438 h 804446"/>
              <a:gd name="connsiteX0" fmla="*/ 27534 w 571280"/>
              <a:gd name="connsiteY0" fmla="*/ 604476 h 804484"/>
              <a:gd name="connsiteX1" fmla="*/ 103008 w 571280"/>
              <a:gd name="connsiteY1" fmla="*/ 682 h 804484"/>
              <a:gd name="connsiteX2" fmla="*/ 564562 w 571280"/>
              <a:gd name="connsiteY2" fmla="*/ 492716 h 804484"/>
              <a:gd name="connsiteX3" fmla="*/ 468768 w 571280"/>
              <a:gd name="connsiteY3" fmla="*/ 801870 h 804484"/>
              <a:gd name="connsiteX4" fmla="*/ 27534 w 571280"/>
              <a:gd name="connsiteY4" fmla="*/ 604476 h 804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280" h="804484">
                <a:moveTo>
                  <a:pt x="27534" y="604476"/>
                </a:moveTo>
                <a:cubicBezTo>
                  <a:pt x="-33426" y="470945"/>
                  <a:pt x="13504" y="19309"/>
                  <a:pt x="103008" y="682"/>
                </a:cubicBezTo>
                <a:cubicBezTo>
                  <a:pt x="192512" y="-17945"/>
                  <a:pt x="543547" y="350348"/>
                  <a:pt x="564562" y="492716"/>
                </a:cubicBezTo>
                <a:cubicBezTo>
                  <a:pt x="585577" y="635084"/>
                  <a:pt x="558272" y="783243"/>
                  <a:pt x="468768" y="801870"/>
                </a:cubicBezTo>
                <a:cubicBezTo>
                  <a:pt x="379264" y="820497"/>
                  <a:pt x="88494" y="738007"/>
                  <a:pt x="27534" y="604476"/>
                </a:cubicBezTo>
                <a:close/>
              </a:path>
            </a:pathLst>
          </a:cu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4A8BF6FF-17B7-4264-914B-D584D3D05D8C}"/>
              </a:ext>
            </a:extLst>
          </p:cNvPr>
          <p:cNvSpPr txBox="1"/>
          <p:nvPr userDrawn="1"/>
        </p:nvSpPr>
        <p:spPr>
          <a:xfrm>
            <a:off x="3094429" y="1191705"/>
            <a:ext cx="1888659" cy="3770263"/>
          </a:xfrm>
          <a:prstGeom prst="rect">
            <a:avLst/>
          </a:prstGeom>
          <a:noFill/>
        </p:spPr>
        <p:txBody>
          <a:bodyPr wrap="none" rtlCol="0">
            <a:noAutofit/>
          </a:bodyPr>
          <a:lstStyle/>
          <a:p>
            <a:r>
              <a:rPr lang="en-US" altLang="zh-CN" sz="23900" b="1" dirty="0">
                <a:solidFill>
                  <a:schemeClr val="bg1"/>
                </a:solidFill>
                <a:effectLst>
                  <a:outerShdw blurRad="76200" dist="38100" dir="2700000" algn="tl" rotWithShape="0">
                    <a:schemeClr val="accent3">
                      <a:lumMod val="25000"/>
                      <a:alpha val="20000"/>
                    </a:schemeClr>
                  </a:outerShdw>
                </a:effectLst>
              </a:rPr>
              <a:t>1</a:t>
            </a:r>
            <a:endParaRPr lang="zh-CN" altLang="en-US" sz="23900" b="1" dirty="0">
              <a:solidFill>
                <a:schemeClr val="bg1"/>
              </a:solidFill>
              <a:effectLst>
                <a:outerShdw blurRad="76200" dist="38100" dir="2700000" algn="tl" rotWithShape="0">
                  <a:schemeClr val="accent3">
                    <a:lumMod val="25000"/>
                    <a:alpha val="20000"/>
                  </a:schemeClr>
                </a:outerShdw>
              </a:effectLst>
            </a:endParaRPr>
          </a:p>
        </p:txBody>
      </p:sp>
      <p:sp>
        <p:nvSpPr>
          <p:cNvPr id="11" name="矩形: 圆角 10">
            <a:extLst>
              <a:ext uri="{FF2B5EF4-FFF2-40B4-BE49-F238E27FC236}">
                <a16:creationId xmlns:a16="http://schemas.microsoft.com/office/drawing/2014/main" id="{0EE926A9-82BC-4855-9D0B-ABD53C27A1EE}"/>
              </a:ext>
            </a:extLst>
          </p:cNvPr>
          <p:cNvSpPr/>
          <p:nvPr userDrawn="1"/>
        </p:nvSpPr>
        <p:spPr>
          <a:xfrm>
            <a:off x="6434391" y="3407033"/>
            <a:ext cx="672468" cy="97531"/>
          </a:xfrm>
          <a:prstGeom prst="roundRect">
            <a:avLst>
              <a:gd name="adj" fmla="val 50000"/>
            </a:avLst>
          </a:prstGeom>
          <a:gradFill flip="none" rotWithShape="1">
            <a:gsLst>
              <a:gs pos="0">
                <a:schemeClr val="accent2"/>
              </a:gs>
              <a:gs pos="70000">
                <a:schemeClr val="accent1"/>
              </a:gs>
            </a:gsLst>
            <a:lin ang="5400000" scaled="1"/>
            <a:tileRect/>
          </a:gradFill>
          <a:ln>
            <a:noFill/>
          </a:ln>
          <a:effectLst>
            <a:outerShdw blurRad="101600" dist="38100" dir="3000000" algn="ctr" rotWithShape="0">
              <a:srgbClr val="3515D5">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2" name="直接连接符 11">
            <a:extLst>
              <a:ext uri="{FF2B5EF4-FFF2-40B4-BE49-F238E27FC236}">
                <a16:creationId xmlns:a16="http://schemas.microsoft.com/office/drawing/2014/main" id="{4073F7DA-D882-4424-8A1B-692F4EB28C1D}"/>
              </a:ext>
            </a:extLst>
          </p:cNvPr>
          <p:cNvCxnSpPr>
            <a:stCxn id="11" idx="3"/>
          </p:cNvCxnSpPr>
          <p:nvPr userDrawn="1"/>
        </p:nvCxnSpPr>
        <p:spPr>
          <a:xfrm flipV="1">
            <a:off x="7106859" y="3455798"/>
            <a:ext cx="1996501"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4323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页②">
    <p:bg>
      <p:bgPr>
        <a:solidFill>
          <a:srgbClr val="F5EFFF"/>
        </a:solidFill>
        <a:effectLst/>
      </p:bgPr>
    </p:bg>
    <p:spTree>
      <p:nvGrpSpPr>
        <p:cNvPr id="1" name=""/>
        <p:cNvGrpSpPr/>
        <p:nvPr/>
      </p:nvGrpSpPr>
      <p:grpSpPr>
        <a:xfrm>
          <a:off x="0" y="0"/>
          <a:ext cx="0" cy="0"/>
          <a:chOff x="0" y="0"/>
          <a:chExt cx="0" cy="0"/>
        </a:xfrm>
      </p:grpSpPr>
      <p:sp>
        <p:nvSpPr>
          <p:cNvPr id="2" name="椭圆 46">
            <a:extLst>
              <a:ext uri="{FF2B5EF4-FFF2-40B4-BE49-F238E27FC236}">
                <a16:creationId xmlns:a16="http://schemas.microsoft.com/office/drawing/2014/main" id="{46EFE215-FD57-47ED-A00C-F941CF7663A1}"/>
              </a:ext>
            </a:extLst>
          </p:cNvPr>
          <p:cNvSpPr/>
          <p:nvPr userDrawn="1"/>
        </p:nvSpPr>
        <p:spPr>
          <a:xfrm rot="18587756">
            <a:off x="3045427" y="1504062"/>
            <a:ext cx="2158860" cy="3516640"/>
          </a:xfrm>
          <a:custGeom>
            <a:avLst/>
            <a:gdLst>
              <a:gd name="connsiteX0" fmla="*/ 0 w 435428"/>
              <a:gd name="connsiteY0" fmla="*/ 217714 h 435428"/>
              <a:gd name="connsiteX1" fmla="*/ 217714 w 435428"/>
              <a:gd name="connsiteY1" fmla="*/ 0 h 435428"/>
              <a:gd name="connsiteX2" fmla="*/ 435428 w 435428"/>
              <a:gd name="connsiteY2" fmla="*/ 217714 h 435428"/>
              <a:gd name="connsiteX3" fmla="*/ 217714 w 435428"/>
              <a:gd name="connsiteY3" fmla="*/ 435428 h 435428"/>
              <a:gd name="connsiteX4" fmla="*/ 0 w 435428"/>
              <a:gd name="connsiteY4" fmla="*/ 217714 h 435428"/>
              <a:gd name="connsiteX0" fmla="*/ 6312 w 499521"/>
              <a:gd name="connsiteY0" fmla="*/ 217714 h 415108"/>
              <a:gd name="connsiteX1" fmla="*/ 224026 w 499521"/>
              <a:gd name="connsiteY1" fmla="*/ 0 h 415108"/>
              <a:gd name="connsiteX2" fmla="*/ 441740 w 499521"/>
              <a:gd name="connsiteY2" fmla="*/ 217714 h 415108"/>
              <a:gd name="connsiteX3" fmla="*/ 447546 w 499521"/>
              <a:gd name="connsiteY3" fmla="*/ 415108 h 415108"/>
              <a:gd name="connsiteX4" fmla="*/ 6312 w 499521"/>
              <a:gd name="connsiteY4" fmla="*/ 217714 h 415108"/>
              <a:gd name="connsiteX0" fmla="*/ 5375 w 542403"/>
              <a:gd name="connsiteY0" fmla="*/ 225954 h 424966"/>
              <a:gd name="connsiteX1" fmla="*/ 223089 w 542403"/>
              <a:gd name="connsiteY1" fmla="*/ 8240 h 424966"/>
              <a:gd name="connsiteX2" fmla="*/ 542403 w 542403"/>
              <a:gd name="connsiteY2" fmla="*/ 114194 h 424966"/>
              <a:gd name="connsiteX3" fmla="*/ 446609 w 542403"/>
              <a:gd name="connsiteY3" fmla="*/ 423348 h 424966"/>
              <a:gd name="connsiteX4" fmla="*/ 5375 w 542403"/>
              <a:gd name="connsiteY4" fmla="*/ 225954 h 424966"/>
              <a:gd name="connsiteX0" fmla="*/ 27534 w 564562"/>
              <a:gd name="connsiteY0" fmla="*/ 604438 h 804446"/>
              <a:gd name="connsiteX1" fmla="*/ 103008 w 564562"/>
              <a:gd name="connsiteY1" fmla="*/ 644 h 804446"/>
              <a:gd name="connsiteX2" fmla="*/ 564562 w 564562"/>
              <a:gd name="connsiteY2" fmla="*/ 492678 h 804446"/>
              <a:gd name="connsiteX3" fmla="*/ 468768 w 564562"/>
              <a:gd name="connsiteY3" fmla="*/ 801832 h 804446"/>
              <a:gd name="connsiteX4" fmla="*/ 27534 w 564562"/>
              <a:gd name="connsiteY4" fmla="*/ 604438 h 804446"/>
              <a:gd name="connsiteX0" fmla="*/ 27534 w 564562"/>
              <a:gd name="connsiteY0" fmla="*/ 604438 h 804446"/>
              <a:gd name="connsiteX1" fmla="*/ 103008 w 564562"/>
              <a:gd name="connsiteY1" fmla="*/ 644 h 804446"/>
              <a:gd name="connsiteX2" fmla="*/ 564562 w 564562"/>
              <a:gd name="connsiteY2" fmla="*/ 492678 h 804446"/>
              <a:gd name="connsiteX3" fmla="*/ 468768 w 564562"/>
              <a:gd name="connsiteY3" fmla="*/ 801832 h 804446"/>
              <a:gd name="connsiteX4" fmla="*/ 27534 w 564562"/>
              <a:gd name="connsiteY4" fmla="*/ 604438 h 804446"/>
              <a:gd name="connsiteX0" fmla="*/ 27534 w 571280"/>
              <a:gd name="connsiteY0" fmla="*/ 604476 h 804484"/>
              <a:gd name="connsiteX1" fmla="*/ 103008 w 571280"/>
              <a:gd name="connsiteY1" fmla="*/ 682 h 804484"/>
              <a:gd name="connsiteX2" fmla="*/ 564562 w 571280"/>
              <a:gd name="connsiteY2" fmla="*/ 492716 h 804484"/>
              <a:gd name="connsiteX3" fmla="*/ 468768 w 571280"/>
              <a:gd name="connsiteY3" fmla="*/ 801870 h 804484"/>
              <a:gd name="connsiteX4" fmla="*/ 27534 w 571280"/>
              <a:gd name="connsiteY4" fmla="*/ 604476 h 804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280" h="804484">
                <a:moveTo>
                  <a:pt x="27534" y="604476"/>
                </a:moveTo>
                <a:cubicBezTo>
                  <a:pt x="-33426" y="470945"/>
                  <a:pt x="13504" y="19309"/>
                  <a:pt x="103008" y="682"/>
                </a:cubicBezTo>
                <a:cubicBezTo>
                  <a:pt x="192512" y="-17945"/>
                  <a:pt x="543547" y="350348"/>
                  <a:pt x="564562" y="492716"/>
                </a:cubicBezTo>
                <a:cubicBezTo>
                  <a:pt x="585577" y="635084"/>
                  <a:pt x="558272" y="783243"/>
                  <a:pt x="468768" y="801870"/>
                </a:cubicBezTo>
                <a:cubicBezTo>
                  <a:pt x="379264" y="820497"/>
                  <a:pt x="88494" y="738007"/>
                  <a:pt x="27534" y="604476"/>
                </a:cubicBezTo>
                <a:close/>
              </a:path>
            </a:pathLst>
          </a:cu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46">
            <a:extLst>
              <a:ext uri="{FF2B5EF4-FFF2-40B4-BE49-F238E27FC236}">
                <a16:creationId xmlns:a16="http://schemas.microsoft.com/office/drawing/2014/main" id="{3D3BCA35-A53A-4A10-ABF1-93AA4B646F5E}"/>
              </a:ext>
            </a:extLst>
          </p:cNvPr>
          <p:cNvSpPr/>
          <p:nvPr userDrawn="1"/>
        </p:nvSpPr>
        <p:spPr>
          <a:xfrm rot="14593416">
            <a:off x="3154426" y="1928619"/>
            <a:ext cx="2158860" cy="3040130"/>
          </a:xfrm>
          <a:custGeom>
            <a:avLst/>
            <a:gdLst>
              <a:gd name="connsiteX0" fmla="*/ 0 w 435428"/>
              <a:gd name="connsiteY0" fmla="*/ 217714 h 435428"/>
              <a:gd name="connsiteX1" fmla="*/ 217714 w 435428"/>
              <a:gd name="connsiteY1" fmla="*/ 0 h 435428"/>
              <a:gd name="connsiteX2" fmla="*/ 435428 w 435428"/>
              <a:gd name="connsiteY2" fmla="*/ 217714 h 435428"/>
              <a:gd name="connsiteX3" fmla="*/ 217714 w 435428"/>
              <a:gd name="connsiteY3" fmla="*/ 435428 h 435428"/>
              <a:gd name="connsiteX4" fmla="*/ 0 w 435428"/>
              <a:gd name="connsiteY4" fmla="*/ 217714 h 435428"/>
              <a:gd name="connsiteX0" fmla="*/ 6312 w 499521"/>
              <a:gd name="connsiteY0" fmla="*/ 217714 h 415108"/>
              <a:gd name="connsiteX1" fmla="*/ 224026 w 499521"/>
              <a:gd name="connsiteY1" fmla="*/ 0 h 415108"/>
              <a:gd name="connsiteX2" fmla="*/ 441740 w 499521"/>
              <a:gd name="connsiteY2" fmla="*/ 217714 h 415108"/>
              <a:gd name="connsiteX3" fmla="*/ 447546 w 499521"/>
              <a:gd name="connsiteY3" fmla="*/ 415108 h 415108"/>
              <a:gd name="connsiteX4" fmla="*/ 6312 w 499521"/>
              <a:gd name="connsiteY4" fmla="*/ 217714 h 415108"/>
              <a:gd name="connsiteX0" fmla="*/ 5375 w 542403"/>
              <a:gd name="connsiteY0" fmla="*/ 225954 h 424966"/>
              <a:gd name="connsiteX1" fmla="*/ 223089 w 542403"/>
              <a:gd name="connsiteY1" fmla="*/ 8240 h 424966"/>
              <a:gd name="connsiteX2" fmla="*/ 542403 w 542403"/>
              <a:gd name="connsiteY2" fmla="*/ 114194 h 424966"/>
              <a:gd name="connsiteX3" fmla="*/ 446609 w 542403"/>
              <a:gd name="connsiteY3" fmla="*/ 423348 h 424966"/>
              <a:gd name="connsiteX4" fmla="*/ 5375 w 542403"/>
              <a:gd name="connsiteY4" fmla="*/ 225954 h 424966"/>
              <a:gd name="connsiteX0" fmla="*/ 27534 w 564562"/>
              <a:gd name="connsiteY0" fmla="*/ 604438 h 804446"/>
              <a:gd name="connsiteX1" fmla="*/ 103008 w 564562"/>
              <a:gd name="connsiteY1" fmla="*/ 644 h 804446"/>
              <a:gd name="connsiteX2" fmla="*/ 564562 w 564562"/>
              <a:gd name="connsiteY2" fmla="*/ 492678 h 804446"/>
              <a:gd name="connsiteX3" fmla="*/ 468768 w 564562"/>
              <a:gd name="connsiteY3" fmla="*/ 801832 h 804446"/>
              <a:gd name="connsiteX4" fmla="*/ 27534 w 564562"/>
              <a:gd name="connsiteY4" fmla="*/ 604438 h 804446"/>
              <a:gd name="connsiteX0" fmla="*/ 27534 w 564562"/>
              <a:gd name="connsiteY0" fmla="*/ 604438 h 804446"/>
              <a:gd name="connsiteX1" fmla="*/ 103008 w 564562"/>
              <a:gd name="connsiteY1" fmla="*/ 644 h 804446"/>
              <a:gd name="connsiteX2" fmla="*/ 564562 w 564562"/>
              <a:gd name="connsiteY2" fmla="*/ 492678 h 804446"/>
              <a:gd name="connsiteX3" fmla="*/ 468768 w 564562"/>
              <a:gd name="connsiteY3" fmla="*/ 801832 h 804446"/>
              <a:gd name="connsiteX4" fmla="*/ 27534 w 564562"/>
              <a:gd name="connsiteY4" fmla="*/ 604438 h 804446"/>
              <a:gd name="connsiteX0" fmla="*/ 27534 w 571280"/>
              <a:gd name="connsiteY0" fmla="*/ 604476 h 804484"/>
              <a:gd name="connsiteX1" fmla="*/ 103008 w 571280"/>
              <a:gd name="connsiteY1" fmla="*/ 682 h 804484"/>
              <a:gd name="connsiteX2" fmla="*/ 564562 w 571280"/>
              <a:gd name="connsiteY2" fmla="*/ 492716 h 804484"/>
              <a:gd name="connsiteX3" fmla="*/ 468768 w 571280"/>
              <a:gd name="connsiteY3" fmla="*/ 801870 h 804484"/>
              <a:gd name="connsiteX4" fmla="*/ 27534 w 571280"/>
              <a:gd name="connsiteY4" fmla="*/ 604476 h 804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280" h="804484">
                <a:moveTo>
                  <a:pt x="27534" y="604476"/>
                </a:moveTo>
                <a:cubicBezTo>
                  <a:pt x="-33426" y="470945"/>
                  <a:pt x="13504" y="19309"/>
                  <a:pt x="103008" y="682"/>
                </a:cubicBezTo>
                <a:cubicBezTo>
                  <a:pt x="192512" y="-17945"/>
                  <a:pt x="543547" y="350348"/>
                  <a:pt x="564562" y="492716"/>
                </a:cubicBezTo>
                <a:cubicBezTo>
                  <a:pt x="585577" y="635084"/>
                  <a:pt x="558272" y="783243"/>
                  <a:pt x="468768" y="801870"/>
                </a:cubicBezTo>
                <a:cubicBezTo>
                  <a:pt x="379264" y="820497"/>
                  <a:pt x="88494" y="738007"/>
                  <a:pt x="27534" y="604476"/>
                </a:cubicBezTo>
                <a:close/>
              </a:path>
            </a:pathLst>
          </a:cu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46">
            <a:extLst>
              <a:ext uri="{FF2B5EF4-FFF2-40B4-BE49-F238E27FC236}">
                <a16:creationId xmlns:a16="http://schemas.microsoft.com/office/drawing/2014/main" id="{9EF5A0B3-02CF-4CC5-AB4A-6DE70E6CEAA9}"/>
              </a:ext>
            </a:extLst>
          </p:cNvPr>
          <p:cNvSpPr/>
          <p:nvPr userDrawn="1"/>
        </p:nvSpPr>
        <p:spPr>
          <a:xfrm rot="5691750">
            <a:off x="2959218" y="1807219"/>
            <a:ext cx="2331279" cy="3282933"/>
          </a:xfrm>
          <a:custGeom>
            <a:avLst/>
            <a:gdLst>
              <a:gd name="connsiteX0" fmla="*/ 0 w 435428"/>
              <a:gd name="connsiteY0" fmla="*/ 217714 h 435428"/>
              <a:gd name="connsiteX1" fmla="*/ 217714 w 435428"/>
              <a:gd name="connsiteY1" fmla="*/ 0 h 435428"/>
              <a:gd name="connsiteX2" fmla="*/ 435428 w 435428"/>
              <a:gd name="connsiteY2" fmla="*/ 217714 h 435428"/>
              <a:gd name="connsiteX3" fmla="*/ 217714 w 435428"/>
              <a:gd name="connsiteY3" fmla="*/ 435428 h 435428"/>
              <a:gd name="connsiteX4" fmla="*/ 0 w 435428"/>
              <a:gd name="connsiteY4" fmla="*/ 217714 h 435428"/>
              <a:gd name="connsiteX0" fmla="*/ 6312 w 499521"/>
              <a:gd name="connsiteY0" fmla="*/ 217714 h 415108"/>
              <a:gd name="connsiteX1" fmla="*/ 224026 w 499521"/>
              <a:gd name="connsiteY1" fmla="*/ 0 h 415108"/>
              <a:gd name="connsiteX2" fmla="*/ 441740 w 499521"/>
              <a:gd name="connsiteY2" fmla="*/ 217714 h 415108"/>
              <a:gd name="connsiteX3" fmla="*/ 447546 w 499521"/>
              <a:gd name="connsiteY3" fmla="*/ 415108 h 415108"/>
              <a:gd name="connsiteX4" fmla="*/ 6312 w 499521"/>
              <a:gd name="connsiteY4" fmla="*/ 217714 h 415108"/>
              <a:gd name="connsiteX0" fmla="*/ 5375 w 542403"/>
              <a:gd name="connsiteY0" fmla="*/ 225954 h 424966"/>
              <a:gd name="connsiteX1" fmla="*/ 223089 w 542403"/>
              <a:gd name="connsiteY1" fmla="*/ 8240 h 424966"/>
              <a:gd name="connsiteX2" fmla="*/ 542403 w 542403"/>
              <a:gd name="connsiteY2" fmla="*/ 114194 h 424966"/>
              <a:gd name="connsiteX3" fmla="*/ 446609 w 542403"/>
              <a:gd name="connsiteY3" fmla="*/ 423348 h 424966"/>
              <a:gd name="connsiteX4" fmla="*/ 5375 w 542403"/>
              <a:gd name="connsiteY4" fmla="*/ 225954 h 424966"/>
              <a:gd name="connsiteX0" fmla="*/ 27534 w 564562"/>
              <a:gd name="connsiteY0" fmla="*/ 604438 h 804446"/>
              <a:gd name="connsiteX1" fmla="*/ 103008 w 564562"/>
              <a:gd name="connsiteY1" fmla="*/ 644 h 804446"/>
              <a:gd name="connsiteX2" fmla="*/ 564562 w 564562"/>
              <a:gd name="connsiteY2" fmla="*/ 492678 h 804446"/>
              <a:gd name="connsiteX3" fmla="*/ 468768 w 564562"/>
              <a:gd name="connsiteY3" fmla="*/ 801832 h 804446"/>
              <a:gd name="connsiteX4" fmla="*/ 27534 w 564562"/>
              <a:gd name="connsiteY4" fmla="*/ 604438 h 804446"/>
              <a:gd name="connsiteX0" fmla="*/ 27534 w 564562"/>
              <a:gd name="connsiteY0" fmla="*/ 604438 h 804446"/>
              <a:gd name="connsiteX1" fmla="*/ 103008 w 564562"/>
              <a:gd name="connsiteY1" fmla="*/ 644 h 804446"/>
              <a:gd name="connsiteX2" fmla="*/ 564562 w 564562"/>
              <a:gd name="connsiteY2" fmla="*/ 492678 h 804446"/>
              <a:gd name="connsiteX3" fmla="*/ 468768 w 564562"/>
              <a:gd name="connsiteY3" fmla="*/ 801832 h 804446"/>
              <a:gd name="connsiteX4" fmla="*/ 27534 w 564562"/>
              <a:gd name="connsiteY4" fmla="*/ 604438 h 804446"/>
              <a:gd name="connsiteX0" fmla="*/ 27534 w 571280"/>
              <a:gd name="connsiteY0" fmla="*/ 604476 h 804484"/>
              <a:gd name="connsiteX1" fmla="*/ 103008 w 571280"/>
              <a:gd name="connsiteY1" fmla="*/ 682 h 804484"/>
              <a:gd name="connsiteX2" fmla="*/ 564562 w 571280"/>
              <a:gd name="connsiteY2" fmla="*/ 492716 h 804484"/>
              <a:gd name="connsiteX3" fmla="*/ 468768 w 571280"/>
              <a:gd name="connsiteY3" fmla="*/ 801870 h 804484"/>
              <a:gd name="connsiteX4" fmla="*/ 27534 w 571280"/>
              <a:gd name="connsiteY4" fmla="*/ 604476 h 804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280" h="804484">
                <a:moveTo>
                  <a:pt x="27534" y="604476"/>
                </a:moveTo>
                <a:cubicBezTo>
                  <a:pt x="-33426" y="470945"/>
                  <a:pt x="13504" y="19309"/>
                  <a:pt x="103008" y="682"/>
                </a:cubicBezTo>
                <a:cubicBezTo>
                  <a:pt x="192512" y="-17945"/>
                  <a:pt x="543547" y="350348"/>
                  <a:pt x="564562" y="492716"/>
                </a:cubicBezTo>
                <a:cubicBezTo>
                  <a:pt x="585577" y="635084"/>
                  <a:pt x="558272" y="783243"/>
                  <a:pt x="468768" y="801870"/>
                </a:cubicBezTo>
                <a:cubicBezTo>
                  <a:pt x="379264" y="820497"/>
                  <a:pt x="88494" y="738007"/>
                  <a:pt x="27534" y="604476"/>
                </a:cubicBezTo>
                <a:close/>
              </a:path>
            </a:pathLst>
          </a:cu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形 18">
            <a:extLst>
              <a:ext uri="{FF2B5EF4-FFF2-40B4-BE49-F238E27FC236}">
                <a16:creationId xmlns:a16="http://schemas.microsoft.com/office/drawing/2014/main" id="{A3CACC28-0873-4A15-9FDA-B20011870792}"/>
              </a:ext>
            </a:extLst>
          </p:cNvPr>
          <p:cNvPicPr>
            <a:picLocks noChangeAspect="1"/>
          </p:cNvPicPr>
          <p:nvPr userDrawn="1"/>
        </p:nvPicPr>
        <p:blipFill>
          <a:blip r:embed="rId2">
            <a:extLst>
              <a:ext uri="{96DAC541-7B7A-43D3-8B79-37D633B846F1}">
                <asvg:svgBlip xmlns:asvg="http://schemas.microsoft.com/office/drawing/2016/SVG/main" r:embed="rId3"/>
              </a:ext>
            </a:extLst>
          </a:blip>
          <a:srcRect r="894"/>
          <a:stretch>
            <a:fillRect/>
          </a:stretch>
        </p:blipFill>
        <p:spPr>
          <a:xfrm rot="11670672" flipH="1">
            <a:off x="-1189836" y="4594867"/>
            <a:ext cx="14098114" cy="3430824"/>
          </a:xfrm>
          <a:custGeom>
            <a:avLst/>
            <a:gdLst>
              <a:gd name="connsiteX0" fmla="*/ 10313994 w 14098114"/>
              <a:gd name="connsiteY0" fmla="*/ 0 h 3430824"/>
              <a:gd name="connsiteX1" fmla="*/ 13860528 w 14098114"/>
              <a:gd name="connsiteY1" fmla="*/ 917936 h 3430824"/>
              <a:gd name="connsiteX2" fmla="*/ 14098114 w 14098114"/>
              <a:gd name="connsiteY2" fmla="*/ 0 h 3430824"/>
              <a:gd name="connsiteX3" fmla="*/ 0 w 14098114"/>
              <a:gd name="connsiteY3" fmla="*/ 3430824 h 3430824"/>
              <a:gd name="connsiteX4" fmla="*/ 13210127 w 14098114"/>
              <a:gd name="connsiteY4" fmla="*/ 3430824 h 3430824"/>
              <a:gd name="connsiteX5" fmla="*/ 13390537 w 14098114"/>
              <a:gd name="connsiteY5" fmla="*/ 2733792 h 3430824"/>
              <a:gd name="connsiteX6" fmla="*/ 2828265 w 14098114"/>
              <a:gd name="connsiteY6" fmla="*/ 0 h 3430824"/>
              <a:gd name="connsiteX7" fmla="*/ 1504356 w 14098114"/>
              <a:gd name="connsiteY7" fmla="*/ 0 h 3430824"/>
              <a:gd name="connsiteX8" fmla="*/ 648311 w 14098114"/>
              <a:gd name="connsiteY8" fmla="*/ 3307416 h 3430824"/>
              <a:gd name="connsiteX9" fmla="*/ 0 w 14098114"/>
              <a:gd name="connsiteY9" fmla="*/ 3139617 h 343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98114" h="3430824">
                <a:moveTo>
                  <a:pt x="10313994" y="0"/>
                </a:moveTo>
                <a:lnTo>
                  <a:pt x="13860528" y="917936"/>
                </a:lnTo>
                <a:lnTo>
                  <a:pt x="14098114" y="0"/>
                </a:lnTo>
                <a:close/>
                <a:moveTo>
                  <a:pt x="0" y="3430824"/>
                </a:moveTo>
                <a:lnTo>
                  <a:pt x="13210127" y="3430824"/>
                </a:lnTo>
                <a:lnTo>
                  <a:pt x="13390537" y="2733792"/>
                </a:lnTo>
                <a:lnTo>
                  <a:pt x="2828265" y="0"/>
                </a:lnTo>
                <a:lnTo>
                  <a:pt x="1504356" y="0"/>
                </a:lnTo>
                <a:lnTo>
                  <a:pt x="648311" y="3307416"/>
                </a:lnTo>
                <a:lnTo>
                  <a:pt x="0" y="3139617"/>
                </a:lnTo>
                <a:close/>
              </a:path>
            </a:pathLst>
          </a:custGeom>
        </p:spPr>
      </p:pic>
      <p:sp>
        <p:nvSpPr>
          <p:cNvPr id="9" name="椭圆 46">
            <a:extLst>
              <a:ext uri="{FF2B5EF4-FFF2-40B4-BE49-F238E27FC236}">
                <a16:creationId xmlns:a16="http://schemas.microsoft.com/office/drawing/2014/main" id="{6DE92514-6FF5-44FE-9322-2975667BFA6C}"/>
              </a:ext>
            </a:extLst>
          </p:cNvPr>
          <p:cNvSpPr/>
          <p:nvPr userDrawn="1"/>
        </p:nvSpPr>
        <p:spPr>
          <a:xfrm rot="9844662">
            <a:off x="2959328" y="1742317"/>
            <a:ext cx="2158860" cy="3040130"/>
          </a:xfrm>
          <a:custGeom>
            <a:avLst/>
            <a:gdLst>
              <a:gd name="connsiteX0" fmla="*/ 0 w 435428"/>
              <a:gd name="connsiteY0" fmla="*/ 217714 h 435428"/>
              <a:gd name="connsiteX1" fmla="*/ 217714 w 435428"/>
              <a:gd name="connsiteY1" fmla="*/ 0 h 435428"/>
              <a:gd name="connsiteX2" fmla="*/ 435428 w 435428"/>
              <a:gd name="connsiteY2" fmla="*/ 217714 h 435428"/>
              <a:gd name="connsiteX3" fmla="*/ 217714 w 435428"/>
              <a:gd name="connsiteY3" fmla="*/ 435428 h 435428"/>
              <a:gd name="connsiteX4" fmla="*/ 0 w 435428"/>
              <a:gd name="connsiteY4" fmla="*/ 217714 h 435428"/>
              <a:gd name="connsiteX0" fmla="*/ 6312 w 499521"/>
              <a:gd name="connsiteY0" fmla="*/ 217714 h 415108"/>
              <a:gd name="connsiteX1" fmla="*/ 224026 w 499521"/>
              <a:gd name="connsiteY1" fmla="*/ 0 h 415108"/>
              <a:gd name="connsiteX2" fmla="*/ 441740 w 499521"/>
              <a:gd name="connsiteY2" fmla="*/ 217714 h 415108"/>
              <a:gd name="connsiteX3" fmla="*/ 447546 w 499521"/>
              <a:gd name="connsiteY3" fmla="*/ 415108 h 415108"/>
              <a:gd name="connsiteX4" fmla="*/ 6312 w 499521"/>
              <a:gd name="connsiteY4" fmla="*/ 217714 h 415108"/>
              <a:gd name="connsiteX0" fmla="*/ 5375 w 542403"/>
              <a:gd name="connsiteY0" fmla="*/ 225954 h 424966"/>
              <a:gd name="connsiteX1" fmla="*/ 223089 w 542403"/>
              <a:gd name="connsiteY1" fmla="*/ 8240 h 424966"/>
              <a:gd name="connsiteX2" fmla="*/ 542403 w 542403"/>
              <a:gd name="connsiteY2" fmla="*/ 114194 h 424966"/>
              <a:gd name="connsiteX3" fmla="*/ 446609 w 542403"/>
              <a:gd name="connsiteY3" fmla="*/ 423348 h 424966"/>
              <a:gd name="connsiteX4" fmla="*/ 5375 w 542403"/>
              <a:gd name="connsiteY4" fmla="*/ 225954 h 424966"/>
              <a:gd name="connsiteX0" fmla="*/ 27534 w 564562"/>
              <a:gd name="connsiteY0" fmla="*/ 604438 h 804446"/>
              <a:gd name="connsiteX1" fmla="*/ 103008 w 564562"/>
              <a:gd name="connsiteY1" fmla="*/ 644 h 804446"/>
              <a:gd name="connsiteX2" fmla="*/ 564562 w 564562"/>
              <a:gd name="connsiteY2" fmla="*/ 492678 h 804446"/>
              <a:gd name="connsiteX3" fmla="*/ 468768 w 564562"/>
              <a:gd name="connsiteY3" fmla="*/ 801832 h 804446"/>
              <a:gd name="connsiteX4" fmla="*/ 27534 w 564562"/>
              <a:gd name="connsiteY4" fmla="*/ 604438 h 804446"/>
              <a:gd name="connsiteX0" fmla="*/ 27534 w 564562"/>
              <a:gd name="connsiteY0" fmla="*/ 604438 h 804446"/>
              <a:gd name="connsiteX1" fmla="*/ 103008 w 564562"/>
              <a:gd name="connsiteY1" fmla="*/ 644 h 804446"/>
              <a:gd name="connsiteX2" fmla="*/ 564562 w 564562"/>
              <a:gd name="connsiteY2" fmla="*/ 492678 h 804446"/>
              <a:gd name="connsiteX3" fmla="*/ 468768 w 564562"/>
              <a:gd name="connsiteY3" fmla="*/ 801832 h 804446"/>
              <a:gd name="connsiteX4" fmla="*/ 27534 w 564562"/>
              <a:gd name="connsiteY4" fmla="*/ 604438 h 804446"/>
              <a:gd name="connsiteX0" fmla="*/ 27534 w 571280"/>
              <a:gd name="connsiteY0" fmla="*/ 604476 h 804484"/>
              <a:gd name="connsiteX1" fmla="*/ 103008 w 571280"/>
              <a:gd name="connsiteY1" fmla="*/ 682 h 804484"/>
              <a:gd name="connsiteX2" fmla="*/ 564562 w 571280"/>
              <a:gd name="connsiteY2" fmla="*/ 492716 h 804484"/>
              <a:gd name="connsiteX3" fmla="*/ 468768 w 571280"/>
              <a:gd name="connsiteY3" fmla="*/ 801870 h 804484"/>
              <a:gd name="connsiteX4" fmla="*/ 27534 w 571280"/>
              <a:gd name="connsiteY4" fmla="*/ 604476 h 804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280" h="804484">
                <a:moveTo>
                  <a:pt x="27534" y="604476"/>
                </a:moveTo>
                <a:cubicBezTo>
                  <a:pt x="-33426" y="470945"/>
                  <a:pt x="13504" y="19309"/>
                  <a:pt x="103008" y="682"/>
                </a:cubicBezTo>
                <a:cubicBezTo>
                  <a:pt x="192512" y="-17945"/>
                  <a:pt x="543547" y="350348"/>
                  <a:pt x="564562" y="492716"/>
                </a:cubicBezTo>
                <a:cubicBezTo>
                  <a:pt x="585577" y="635084"/>
                  <a:pt x="558272" y="783243"/>
                  <a:pt x="468768" y="801870"/>
                </a:cubicBezTo>
                <a:cubicBezTo>
                  <a:pt x="379264" y="820497"/>
                  <a:pt x="88494" y="738007"/>
                  <a:pt x="27534" y="604476"/>
                </a:cubicBezTo>
                <a:close/>
              </a:path>
            </a:pathLst>
          </a:custGeom>
          <a:solidFill>
            <a:schemeClr val="accent3"/>
          </a:solidFill>
          <a:ln>
            <a:noFill/>
          </a:ln>
          <a:effectLst>
            <a:outerShdw blurRad="101600" dist="38100" dir="3000000" algn="ctr" rotWithShape="0">
              <a:schemeClr val="accent3">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A07502E0-EFBC-4BF0-9108-A7304BCC1D0A}"/>
              </a:ext>
            </a:extLst>
          </p:cNvPr>
          <p:cNvSpPr txBox="1"/>
          <p:nvPr userDrawn="1"/>
        </p:nvSpPr>
        <p:spPr>
          <a:xfrm>
            <a:off x="3094429" y="1191705"/>
            <a:ext cx="1888659" cy="3770263"/>
          </a:xfrm>
          <a:prstGeom prst="rect">
            <a:avLst/>
          </a:prstGeom>
          <a:noFill/>
        </p:spPr>
        <p:txBody>
          <a:bodyPr wrap="none" rtlCol="0">
            <a:noAutofit/>
          </a:bodyPr>
          <a:lstStyle/>
          <a:p>
            <a:r>
              <a:rPr lang="en-US" altLang="zh-CN" sz="23900" b="1" dirty="0">
                <a:solidFill>
                  <a:schemeClr val="bg1"/>
                </a:solidFill>
                <a:effectLst>
                  <a:outerShdw blurRad="76200" dist="38100" dir="2700000" algn="tl" rotWithShape="0">
                    <a:schemeClr val="accent3">
                      <a:lumMod val="25000"/>
                      <a:alpha val="20000"/>
                    </a:schemeClr>
                  </a:outerShdw>
                </a:effectLst>
              </a:rPr>
              <a:t>2</a:t>
            </a:r>
            <a:endParaRPr lang="zh-CN" altLang="en-US" sz="23900" b="1" dirty="0">
              <a:solidFill>
                <a:schemeClr val="bg1"/>
              </a:solidFill>
              <a:effectLst>
                <a:outerShdw blurRad="76200" dist="38100" dir="2700000" algn="tl" rotWithShape="0">
                  <a:schemeClr val="accent3">
                    <a:lumMod val="25000"/>
                    <a:alpha val="20000"/>
                  </a:schemeClr>
                </a:outerShdw>
              </a:effectLst>
            </a:endParaRPr>
          </a:p>
        </p:txBody>
      </p:sp>
      <p:grpSp>
        <p:nvGrpSpPr>
          <p:cNvPr id="8" name="组合 7">
            <a:extLst>
              <a:ext uri="{FF2B5EF4-FFF2-40B4-BE49-F238E27FC236}">
                <a16:creationId xmlns:a16="http://schemas.microsoft.com/office/drawing/2014/main" id="{FC31A7E3-1B5C-4E3B-943E-2A923B9DED71}"/>
              </a:ext>
            </a:extLst>
          </p:cNvPr>
          <p:cNvGrpSpPr/>
          <p:nvPr userDrawn="1"/>
        </p:nvGrpSpPr>
        <p:grpSpPr>
          <a:xfrm flipH="1">
            <a:off x="10326365" y="-208099"/>
            <a:ext cx="2031892" cy="1393211"/>
            <a:chOff x="-155537" y="-208099"/>
            <a:chExt cx="2031892" cy="1393211"/>
          </a:xfrm>
        </p:grpSpPr>
        <p:sp>
          <p:nvSpPr>
            <p:cNvPr id="13" name="任意多边形: 形状 12">
              <a:extLst>
                <a:ext uri="{FF2B5EF4-FFF2-40B4-BE49-F238E27FC236}">
                  <a16:creationId xmlns:a16="http://schemas.microsoft.com/office/drawing/2014/main" id="{737C4A49-10EB-4B0E-A7CB-0FA958FC59E5}"/>
                </a:ext>
              </a:extLst>
            </p:cNvPr>
            <p:cNvSpPr/>
            <p:nvPr userDrawn="1"/>
          </p:nvSpPr>
          <p:spPr>
            <a:xfrm rot="15300000">
              <a:off x="155806" y="-517754"/>
              <a:ext cx="1347257" cy="1969943"/>
            </a:xfrm>
            <a:custGeom>
              <a:avLst/>
              <a:gdLst>
                <a:gd name="connsiteX0" fmla="*/ 1347257 w 1347257"/>
                <a:gd name="connsiteY0" fmla="*/ 276149 h 1969943"/>
                <a:gd name="connsiteX1" fmla="*/ 893406 w 1347257"/>
                <a:gd name="connsiteY1" fmla="*/ 1969943 h 1969943"/>
                <a:gd name="connsiteX2" fmla="*/ 735205 w 1347257"/>
                <a:gd name="connsiteY2" fmla="*/ 1920835 h 1969943"/>
                <a:gd name="connsiteX3" fmla="*/ 0 w 1347257"/>
                <a:gd name="connsiteY3" fmla="*/ 811668 h 1969943"/>
                <a:gd name="connsiteX4" fmla="*/ 274881 w 1347257"/>
                <a:gd name="connsiteY4" fmla="*/ 45962 h 1969943"/>
                <a:gd name="connsiteX5" fmla="*/ 316654 w 1347257"/>
                <a:gd name="connsiteY5" fmla="*/ 0 h 196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257" h="1969943">
                  <a:moveTo>
                    <a:pt x="1347257" y="276149"/>
                  </a:moveTo>
                  <a:lnTo>
                    <a:pt x="893406" y="1969943"/>
                  </a:lnTo>
                  <a:lnTo>
                    <a:pt x="735205" y="1920835"/>
                  </a:lnTo>
                  <a:cubicBezTo>
                    <a:pt x="303156" y="1738094"/>
                    <a:pt x="0" y="1310284"/>
                    <a:pt x="0" y="811668"/>
                  </a:cubicBezTo>
                  <a:cubicBezTo>
                    <a:pt x="0" y="520809"/>
                    <a:pt x="103157" y="254043"/>
                    <a:pt x="274881" y="45962"/>
                  </a:cubicBezTo>
                  <a:lnTo>
                    <a:pt x="316654" y="0"/>
                  </a:lnTo>
                  <a:close/>
                </a:path>
              </a:pathLst>
            </a:custGeom>
            <a:gradFill>
              <a:gsLst>
                <a:gs pos="0">
                  <a:schemeClr val="accent1"/>
                </a:gs>
                <a:gs pos="7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4" name="任意多边形: 形状 13">
              <a:extLst>
                <a:ext uri="{FF2B5EF4-FFF2-40B4-BE49-F238E27FC236}">
                  <a16:creationId xmlns:a16="http://schemas.microsoft.com/office/drawing/2014/main" id="{8861D8FC-6097-4A92-A791-A5B95A2152CA}"/>
                </a:ext>
              </a:extLst>
            </p:cNvPr>
            <p:cNvSpPr/>
            <p:nvPr userDrawn="1"/>
          </p:nvSpPr>
          <p:spPr>
            <a:xfrm rot="15300000">
              <a:off x="171740" y="-519503"/>
              <a:ext cx="1393211" cy="2016019"/>
            </a:xfrm>
            <a:custGeom>
              <a:avLst/>
              <a:gdLst>
                <a:gd name="connsiteX0" fmla="*/ 932250 w 1393211"/>
                <a:gd name="connsiteY0" fmla="*/ 2016019 h 2016019"/>
                <a:gd name="connsiteX1" fmla="*/ 883472 w 1393211"/>
                <a:gd name="connsiteY1" fmla="*/ 2003477 h 2016019"/>
                <a:gd name="connsiteX2" fmla="*/ 0 w 1393211"/>
                <a:gd name="connsiteY2" fmla="*/ 802630 h 2016019"/>
                <a:gd name="connsiteX3" fmla="*/ 287124 w 1393211"/>
                <a:gd name="connsiteY3" fmla="*/ 2822 h 2016019"/>
                <a:gd name="connsiteX4" fmla="*/ 289689 w 1393211"/>
                <a:gd name="connsiteY4" fmla="*/ 0 h 2016019"/>
                <a:gd name="connsiteX5" fmla="*/ 1393211 w 1393211"/>
                <a:gd name="connsiteY5" fmla="*/ 295687 h 201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3211" h="2016019">
                  <a:moveTo>
                    <a:pt x="932250" y="2016019"/>
                  </a:moveTo>
                  <a:lnTo>
                    <a:pt x="883472" y="2003477"/>
                  </a:lnTo>
                  <a:cubicBezTo>
                    <a:pt x="371633" y="1844279"/>
                    <a:pt x="0" y="1366854"/>
                    <a:pt x="0" y="802630"/>
                  </a:cubicBezTo>
                  <a:cubicBezTo>
                    <a:pt x="0" y="498817"/>
                    <a:pt x="107752" y="220171"/>
                    <a:pt x="287124" y="2822"/>
                  </a:cubicBezTo>
                  <a:lnTo>
                    <a:pt x="289689" y="0"/>
                  </a:lnTo>
                  <a:lnTo>
                    <a:pt x="1393211" y="295687"/>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grpSp>
      <p:sp>
        <p:nvSpPr>
          <p:cNvPr id="15" name="矩形: 圆角 14">
            <a:extLst>
              <a:ext uri="{FF2B5EF4-FFF2-40B4-BE49-F238E27FC236}">
                <a16:creationId xmlns:a16="http://schemas.microsoft.com/office/drawing/2014/main" id="{E6EFB55A-64C0-45EC-BA4B-4A2378EBF1A4}"/>
              </a:ext>
            </a:extLst>
          </p:cNvPr>
          <p:cNvSpPr/>
          <p:nvPr userDrawn="1"/>
        </p:nvSpPr>
        <p:spPr>
          <a:xfrm>
            <a:off x="6434391" y="3407033"/>
            <a:ext cx="672468" cy="97531"/>
          </a:xfrm>
          <a:prstGeom prst="roundRect">
            <a:avLst>
              <a:gd name="adj" fmla="val 50000"/>
            </a:avLst>
          </a:prstGeom>
          <a:gradFill flip="none" rotWithShape="1">
            <a:gsLst>
              <a:gs pos="0">
                <a:schemeClr val="accent2"/>
              </a:gs>
              <a:gs pos="70000">
                <a:schemeClr val="accent1"/>
              </a:gs>
            </a:gsLst>
            <a:lin ang="5400000" scaled="1"/>
            <a:tileRect/>
          </a:gradFill>
          <a:ln>
            <a:noFill/>
          </a:ln>
          <a:effectLst>
            <a:outerShdw blurRad="101600" dist="38100" dir="3000000" algn="ctr" rotWithShape="0">
              <a:srgbClr val="3515D5">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6" name="直接连接符 15">
            <a:extLst>
              <a:ext uri="{FF2B5EF4-FFF2-40B4-BE49-F238E27FC236}">
                <a16:creationId xmlns:a16="http://schemas.microsoft.com/office/drawing/2014/main" id="{17D81E36-B8D1-4E04-BDD8-8316470989CA}"/>
              </a:ext>
            </a:extLst>
          </p:cNvPr>
          <p:cNvCxnSpPr>
            <a:stCxn id="15" idx="3"/>
          </p:cNvCxnSpPr>
          <p:nvPr userDrawn="1"/>
        </p:nvCxnSpPr>
        <p:spPr>
          <a:xfrm flipV="1">
            <a:off x="7106859" y="3455798"/>
            <a:ext cx="1996501"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0297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页③">
    <p:bg>
      <p:bgPr>
        <a:solidFill>
          <a:srgbClr val="F5EFFF"/>
        </a:solidFill>
        <a:effectLst/>
      </p:bgPr>
    </p:bg>
    <p:spTree>
      <p:nvGrpSpPr>
        <p:cNvPr id="1" name=""/>
        <p:cNvGrpSpPr/>
        <p:nvPr/>
      </p:nvGrpSpPr>
      <p:grpSpPr>
        <a:xfrm>
          <a:off x="0" y="0"/>
          <a:ext cx="0" cy="0"/>
          <a:chOff x="0" y="0"/>
          <a:chExt cx="0" cy="0"/>
        </a:xfrm>
      </p:grpSpPr>
      <p:sp>
        <p:nvSpPr>
          <p:cNvPr id="2" name="椭圆 46">
            <a:extLst>
              <a:ext uri="{FF2B5EF4-FFF2-40B4-BE49-F238E27FC236}">
                <a16:creationId xmlns:a16="http://schemas.microsoft.com/office/drawing/2014/main" id="{30A193E1-383D-4FA6-BD53-55430F85A1BE}"/>
              </a:ext>
            </a:extLst>
          </p:cNvPr>
          <p:cNvSpPr/>
          <p:nvPr userDrawn="1"/>
        </p:nvSpPr>
        <p:spPr>
          <a:xfrm rot="18587756">
            <a:off x="3045427" y="1717422"/>
            <a:ext cx="2158860" cy="3516640"/>
          </a:xfrm>
          <a:custGeom>
            <a:avLst/>
            <a:gdLst>
              <a:gd name="connsiteX0" fmla="*/ 0 w 435428"/>
              <a:gd name="connsiteY0" fmla="*/ 217714 h 435428"/>
              <a:gd name="connsiteX1" fmla="*/ 217714 w 435428"/>
              <a:gd name="connsiteY1" fmla="*/ 0 h 435428"/>
              <a:gd name="connsiteX2" fmla="*/ 435428 w 435428"/>
              <a:gd name="connsiteY2" fmla="*/ 217714 h 435428"/>
              <a:gd name="connsiteX3" fmla="*/ 217714 w 435428"/>
              <a:gd name="connsiteY3" fmla="*/ 435428 h 435428"/>
              <a:gd name="connsiteX4" fmla="*/ 0 w 435428"/>
              <a:gd name="connsiteY4" fmla="*/ 217714 h 435428"/>
              <a:gd name="connsiteX0" fmla="*/ 6312 w 499521"/>
              <a:gd name="connsiteY0" fmla="*/ 217714 h 415108"/>
              <a:gd name="connsiteX1" fmla="*/ 224026 w 499521"/>
              <a:gd name="connsiteY1" fmla="*/ 0 h 415108"/>
              <a:gd name="connsiteX2" fmla="*/ 441740 w 499521"/>
              <a:gd name="connsiteY2" fmla="*/ 217714 h 415108"/>
              <a:gd name="connsiteX3" fmla="*/ 447546 w 499521"/>
              <a:gd name="connsiteY3" fmla="*/ 415108 h 415108"/>
              <a:gd name="connsiteX4" fmla="*/ 6312 w 499521"/>
              <a:gd name="connsiteY4" fmla="*/ 217714 h 415108"/>
              <a:gd name="connsiteX0" fmla="*/ 5375 w 542403"/>
              <a:gd name="connsiteY0" fmla="*/ 225954 h 424966"/>
              <a:gd name="connsiteX1" fmla="*/ 223089 w 542403"/>
              <a:gd name="connsiteY1" fmla="*/ 8240 h 424966"/>
              <a:gd name="connsiteX2" fmla="*/ 542403 w 542403"/>
              <a:gd name="connsiteY2" fmla="*/ 114194 h 424966"/>
              <a:gd name="connsiteX3" fmla="*/ 446609 w 542403"/>
              <a:gd name="connsiteY3" fmla="*/ 423348 h 424966"/>
              <a:gd name="connsiteX4" fmla="*/ 5375 w 542403"/>
              <a:gd name="connsiteY4" fmla="*/ 225954 h 424966"/>
              <a:gd name="connsiteX0" fmla="*/ 27534 w 564562"/>
              <a:gd name="connsiteY0" fmla="*/ 604438 h 804446"/>
              <a:gd name="connsiteX1" fmla="*/ 103008 w 564562"/>
              <a:gd name="connsiteY1" fmla="*/ 644 h 804446"/>
              <a:gd name="connsiteX2" fmla="*/ 564562 w 564562"/>
              <a:gd name="connsiteY2" fmla="*/ 492678 h 804446"/>
              <a:gd name="connsiteX3" fmla="*/ 468768 w 564562"/>
              <a:gd name="connsiteY3" fmla="*/ 801832 h 804446"/>
              <a:gd name="connsiteX4" fmla="*/ 27534 w 564562"/>
              <a:gd name="connsiteY4" fmla="*/ 604438 h 804446"/>
              <a:gd name="connsiteX0" fmla="*/ 27534 w 564562"/>
              <a:gd name="connsiteY0" fmla="*/ 604438 h 804446"/>
              <a:gd name="connsiteX1" fmla="*/ 103008 w 564562"/>
              <a:gd name="connsiteY1" fmla="*/ 644 h 804446"/>
              <a:gd name="connsiteX2" fmla="*/ 564562 w 564562"/>
              <a:gd name="connsiteY2" fmla="*/ 492678 h 804446"/>
              <a:gd name="connsiteX3" fmla="*/ 468768 w 564562"/>
              <a:gd name="connsiteY3" fmla="*/ 801832 h 804446"/>
              <a:gd name="connsiteX4" fmla="*/ 27534 w 564562"/>
              <a:gd name="connsiteY4" fmla="*/ 604438 h 804446"/>
              <a:gd name="connsiteX0" fmla="*/ 27534 w 571280"/>
              <a:gd name="connsiteY0" fmla="*/ 604476 h 804484"/>
              <a:gd name="connsiteX1" fmla="*/ 103008 w 571280"/>
              <a:gd name="connsiteY1" fmla="*/ 682 h 804484"/>
              <a:gd name="connsiteX2" fmla="*/ 564562 w 571280"/>
              <a:gd name="connsiteY2" fmla="*/ 492716 h 804484"/>
              <a:gd name="connsiteX3" fmla="*/ 468768 w 571280"/>
              <a:gd name="connsiteY3" fmla="*/ 801870 h 804484"/>
              <a:gd name="connsiteX4" fmla="*/ 27534 w 571280"/>
              <a:gd name="connsiteY4" fmla="*/ 604476 h 804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280" h="804484">
                <a:moveTo>
                  <a:pt x="27534" y="604476"/>
                </a:moveTo>
                <a:cubicBezTo>
                  <a:pt x="-33426" y="470945"/>
                  <a:pt x="13504" y="19309"/>
                  <a:pt x="103008" y="682"/>
                </a:cubicBezTo>
                <a:cubicBezTo>
                  <a:pt x="192512" y="-17945"/>
                  <a:pt x="543547" y="350348"/>
                  <a:pt x="564562" y="492716"/>
                </a:cubicBezTo>
                <a:cubicBezTo>
                  <a:pt x="585577" y="635084"/>
                  <a:pt x="558272" y="783243"/>
                  <a:pt x="468768" y="801870"/>
                </a:cubicBezTo>
                <a:cubicBezTo>
                  <a:pt x="379264" y="820497"/>
                  <a:pt x="88494" y="738007"/>
                  <a:pt x="27534" y="604476"/>
                </a:cubicBezTo>
                <a:close/>
              </a:path>
            </a:pathLst>
          </a:cu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46">
            <a:extLst>
              <a:ext uri="{FF2B5EF4-FFF2-40B4-BE49-F238E27FC236}">
                <a16:creationId xmlns:a16="http://schemas.microsoft.com/office/drawing/2014/main" id="{6EEA1020-A9E2-4AC5-A6A0-5337ECDA14FD}"/>
              </a:ext>
            </a:extLst>
          </p:cNvPr>
          <p:cNvSpPr/>
          <p:nvPr userDrawn="1"/>
        </p:nvSpPr>
        <p:spPr>
          <a:xfrm rot="14593416">
            <a:off x="3154426" y="2141979"/>
            <a:ext cx="2158860" cy="3040130"/>
          </a:xfrm>
          <a:custGeom>
            <a:avLst/>
            <a:gdLst>
              <a:gd name="connsiteX0" fmla="*/ 0 w 435428"/>
              <a:gd name="connsiteY0" fmla="*/ 217714 h 435428"/>
              <a:gd name="connsiteX1" fmla="*/ 217714 w 435428"/>
              <a:gd name="connsiteY1" fmla="*/ 0 h 435428"/>
              <a:gd name="connsiteX2" fmla="*/ 435428 w 435428"/>
              <a:gd name="connsiteY2" fmla="*/ 217714 h 435428"/>
              <a:gd name="connsiteX3" fmla="*/ 217714 w 435428"/>
              <a:gd name="connsiteY3" fmla="*/ 435428 h 435428"/>
              <a:gd name="connsiteX4" fmla="*/ 0 w 435428"/>
              <a:gd name="connsiteY4" fmla="*/ 217714 h 435428"/>
              <a:gd name="connsiteX0" fmla="*/ 6312 w 499521"/>
              <a:gd name="connsiteY0" fmla="*/ 217714 h 415108"/>
              <a:gd name="connsiteX1" fmla="*/ 224026 w 499521"/>
              <a:gd name="connsiteY1" fmla="*/ 0 h 415108"/>
              <a:gd name="connsiteX2" fmla="*/ 441740 w 499521"/>
              <a:gd name="connsiteY2" fmla="*/ 217714 h 415108"/>
              <a:gd name="connsiteX3" fmla="*/ 447546 w 499521"/>
              <a:gd name="connsiteY3" fmla="*/ 415108 h 415108"/>
              <a:gd name="connsiteX4" fmla="*/ 6312 w 499521"/>
              <a:gd name="connsiteY4" fmla="*/ 217714 h 415108"/>
              <a:gd name="connsiteX0" fmla="*/ 5375 w 542403"/>
              <a:gd name="connsiteY0" fmla="*/ 225954 h 424966"/>
              <a:gd name="connsiteX1" fmla="*/ 223089 w 542403"/>
              <a:gd name="connsiteY1" fmla="*/ 8240 h 424966"/>
              <a:gd name="connsiteX2" fmla="*/ 542403 w 542403"/>
              <a:gd name="connsiteY2" fmla="*/ 114194 h 424966"/>
              <a:gd name="connsiteX3" fmla="*/ 446609 w 542403"/>
              <a:gd name="connsiteY3" fmla="*/ 423348 h 424966"/>
              <a:gd name="connsiteX4" fmla="*/ 5375 w 542403"/>
              <a:gd name="connsiteY4" fmla="*/ 225954 h 424966"/>
              <a:gd name="connsiteX0" fmla="*/ 27534 w 564562"/>
              <a:gd name="connsiteY0" fmla="*/ 604438 h 804446"/>
              <a:gd name="connsiteX1" fmla="*/ 103008 w 564562"/>
              <a:gd name="connsiteY1" fmla="*/ 644 h 804446"/>
              <a:gd name="connsiteX2" fmla="*/ 564562 w 564562"/>
              <a:gd name="connsiteY2" fmla="*/ 492678 h 804446"/>
              <a:gd name="connsiteX3" fmla="*/ 468768 w 564562"/>
              <a:gd name="connsiteY3" fmla="*/ 801832 h 804446"/>
              <a:gd name="connsiteX4" fmla="*/ 27534 w 564562"/>
              <a:gd name="connsiteY4" fmla="*/ 604438 h 804446"/>
              <a:gd name="connsiteX0" fmla="*/ 27534 w 564562"/>
              <a:gd name="connsiteY0" fmla="*/ 604438 h 804446"/>
              <a:gd name="connsiteX1" fmla="*/ 103008 w 564562"/>
              <a:gd name="connsiteY1" fmla="*/ 644 h 804446"/>
              <a:gd name="connsiteX2" fmla="*/ 564562 w 564562"/>
              <a:gd name="connsiteY2" fmla="*/ 492678 h 804446"/>
              <a:gd name="connsiteX3" fmla="*/ 468768 w 564562"/>
              <a:gd name="connsiteY3" fmla="*/ 801832 h 804446"/>
              <a:gd name="connsiteX4" fmla="*/ 27534 w 564562"/>
              <a:gd name="connsiteY4" fmla="*/ 604438 h 804446"/>
              <a:gd name="connsiteX0" fmla="*/ 27534 w 571280"/>
              <a:gd name="connsiteY0" fmla="*/ 604476 h 804484"/>
              <a:gd name="connsiteX1" fmla="*/ 103008 w 571280"/>
              <a:gd name="connsiteY1" fmla="*/ 682 h 804484"/>
              <a:gd name="connsiteX2" fmla="*/ 564562 w 571280"/>
              <a:gd name="connsiteY2" fmla="*/ 492716 h 804484"/>
              <a:gd name="connsiteX3" fmla="*/ 468768 w 571280"/>
              <a:gd name="connsiteY3" fmla="*/ 801870 h 804484"/>
              <a:gd name="connsiteX4" fmla="*/ 27534 w 571280"/>
              <a:gd name="connsiteY4" fmla="*/ 604476 h 804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280" h="804484">
                <a:moveTo>
                  <a:pt x="27534" y="604476"/>
                </a:moveTo>
                <a:cubicBezTo>
                  <a:pt x="-33426" y="470945"/>
                  <a:pt x="13504" y="19309"/>
                  <a:pt x="103008" y="682"/>
                </a:cubicBezTo>
                <a:cubicBezTo>
                  <a:pt x="192512" y="-17945"/>
                  <a:pt x="543547" y="350348"/>
                  <a:pt x="564562" y="492716"/>
                </a:cubicBezTo>
                <a:cubicBezTo>
                  <a:pt x="585577" y="635084"/>
                  <a:pt x="558272" y="783243"/>
                  <a:pt x="468768" y="801870"/>
                </a:cubicBezTo>
                <a:cubicBezTo>
                  <a:pt x="379264" y="820497"/>
                  <a:pt x="88494" y="738007"/>
                  <a:pt x="27534" y="604476"/>
                </a:cubicBezTo>
                <a:close/>
              </a:path>
            </a:pathLst>
          </a:custGeom>
          <a:solidFill>
            <a:schemeClr val="accent3"/>
          </a:solidFill>
          <a:ln>
            <a:noFill/>
          </a:ln>
          <a:effectLst>
            <a:outerShdw blurRad="101600" dist="38100" dir="3000000" algn="ctr" rotWithShape="0">
              <a:schemeClr val="accent3">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46">
            <a:extLst>
              <a:ext uri="{FF2B5EF4-FFF2-40B4-BE49-F238E27FC236}">
                <a16:creationId xmlns:a16="http://schemas.microsoft.com/office/drawing/2014/main" id="{00ACD8ED-6AE8-4340-A007-BB37CC88280D}"/>
              </a:ext>
            </a:extLst>
          </p:cNvPr>
          <p:cNvSpPr/>
          <p:nvPr userDrawn="1"/>
        </p:nvSpPr>
        <p:spPr>
          <a:xfrm rot="5691750">
            <a:off x="2959218" y="2020579"/>
            <a:ext cx="2331279" cy="3282933"/>
          </a:xfrm>
          <a:custGeom>
            <a:avLst/>
            <a:gdLst>
              <a:gd name="connsiteX0" fmla="*/ 0 w 435428"/>
              <a:gd name="connsiteY0" fmla="*/ 217714 h 435428"/>
              <a:gd name="connsiteX1" fmla="*/ 217714 w 435428"/>
              <a:gd name="connsiteY1" fmla="*/ 0 h 435428"/>
              <a:gd name="connsiteX2" fmla="*/ 435428 w 435428"/>
              <a:gd name="connsiteY2" fmla="*/ 217714 h 435428"/>
              <a:gd name="connsiteX3" fmla="*/ 217714 w 435428"/>
              <a:gd name="connsiteY3" fmla="*/ 435428 h 435428"/>
              <a:gd name="connsiteX4" fmla="*/ 0 w 435428"/>
              <a:gd name="connsiteY4" fmla="*/ 217714 h 435428"/>
              <a:gd name="connsiteX0" fmla="*/ 6312 w 499521"/>
              <a:gd name="connsiteY0" fmla="*/ 217714 h 415108"/>
              <a:gd name="connsiteX1" fmla="*/ 224026 w 499521"/>
              <a:gd name="connsiteY1" fmla="*/ 0 h 415108"/>
              <a:gd name="connsiteX2" fmla="*/ 441740 w 499521"/>
              <a:gd name="connsiteY2" fmla="*/ 217714 h 415108"/>
              <a:gd name="connsiteX3" fmla="*/ 447546 w 499521"/>
              <a:gd name="connsiteY3" fmla="*/ 415108 h 415108"/>
              <a:gd name="connsiteX4" fmla="*/ 6312 w 499521"/>
              <a:gd name="connsiteY4" fmla="*/ 217714 h 415108"/>
              <a:gd name="connsiteX0" fmla="*/ 5375 w 542403"/>
              <a:gd name="connsiteY0" fmla="*/ 225954 h 424966"/>
              <a:gd name="connsiteX1" fmla="*/ 223089 w 542403"/>
              <a:gd name="connsiteY1" fmla="*/ 8240 h 424966"/>
              <a:gd name="connsiteX2" fmla="*/ 542403 w 542403"/>
              <a:gd name="connsiteY2" fmla="*/ 114194 h 424966"/>
              <a:gd name="connsiteX3" fmla="*/ 446609 w 542403"/>
              <a:gd name="connsiteY3" fmla="*/ 423348 h 424966"/>
              <a:gd name="connsiteX4" fmla="*/ 5375 w 542403"/>
              <a:gd name="connsiteY4" fmla="*/ 225954 h 424966"/>
              <a:gd name="connsiteX0" fmla="*/ 27534 w 564562"/>
              <a:gd name="connsiteY0" fmla="*/ 604438 h 804446"/>
              <a:gd name="connsiteX1" fmla="*/ 103008 w 564562"/>
              <a:gd name="connsiteY1" fmla="*/ 644 h 804446"/>
              <a:gd name="connsiteX2" fmla="*/ 564562 w 564562"/>
              <a:gd name="connsiteY2" fmla="*/ 492678 h 804446"/>
              <a:gd name="connsiteX3" fmla="*/ 468768 w 564562"/>
              <a:gd name="connsiteY3" fmla="*/ 801832 h 804446"/>
              <a:gd name="connsiteX4" fmla="*/ 27534 w 564562"/>
              <a:gd name="connsiteY4" fmla="*/ 604438 h 804446"/>
              <a:gd name="connsiteX0" fmla="*/ 27534 w 564562"/>
              <a:gd name="connsiteY0" fmla="*/ 604438 h 804446"/>
              <a:gd name="connsiteX1" fmla="*/ 103008 w 564562"/>
              <a:gd name="connsiteY1" fmla="*/ 644 h 804446"/>
              <a:gd name="connsiteX2" fmla="*/ 564562 w 564562"/>
              <a:gd name="connsiteY2" fmla="*/ 492678 h 804446"/>
              <a:gd name="connsiteX3" fmla="*/ 468768 w 564562"/>
              <a:gd name="connsiteY3" fmla="*/ 801832 h 804446"/>
              <a:gd name="connsiteX4" fmla="*/ 27534 w 564562"/>
              <a:gd name="connsiteY4" fmla="*/ 604438 h 804446"/>
              <a:gd name="connsiteX0" fmla="*/ 27534 w 571280"/>
              <a:gd name="connsiteY0" fmla="*/ 604476 h 804484"/>
              <a:gd name="connsiteX1" fmla="*/ 103008 w 571280"/>
              <a:gd name="connsiteY1" fmla="*/ 682 h 804484"/>
              <a:gd name="connsiteX2" fmla="*/ 564562 w 571280"/>
              <a:gd name="connsiteY2" fmla="*/ 492716 h 804484"/>
              <a:gd name="connsiteX3" fmla="*/ 468768 w 571280"/>
              <a:gd name="connsiteY3" fmla="*/ 801870 h 804484"/>
              <a:gd name="connsiteX4" fmla="*/ 27534 w 571280"/>
              <a:gd name="connsiteY4" fmla="*/ 604476 h 804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280" h="804484">
                <a:moveTo>
                  <a:pt x="27534" y="604476"/>
                </a:moveTo>
                <a:cubicBezTo>
                  <a:pt x="-33426" y="470945"/>
                  <a:pt x="13504" y="19309"/>
                  <a:pt x="103008" y="682"/>
                </a:cubicBezTo>
                <a:cubicBezTo>
                  <a:pt x="192512" y="-17945"/>
                  <a:pt x="543547" y="350348"/>
                  <a:pt x="564562" y="492716"/>
                </a:cubicBezTo>
                <a:cubicBezTo>
                  <a:pt x="585577" y="635084"/>
                  <a:pt x="558272" y="783243"/>
                  <a:pt x="468768" y="801870"/>
                </a:cubicBezTo>
                <a:cubicBezTo>
                  <a:pt x="379264" y="820497"/>
                  <a:pt x="88494" y="738007"/>
                  <a:pt x="27534" y="604476"/>
                </a:cubicBezTo>
                <a:close/>
              </a:path>
            </a:pathLst>
          </a:cu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形 16">
            <a:extLst>
              <a:ext uri="{FF2B5EF4-FFF2-40B4-BE49-F238E27FC236}">
                <a16:creationId xmlns:a16="http://schemas.microsoft.com/office/drawing/2014/main" id="{32FF66D7-D6D9-4119-86E7-A24E8ACB4222}"/>
              </a:ext>
            </a:extLst>
          </p:cNvPr>
          <p:cNvPicPr>
            <a:picLocks noChangeAspect="1"/>
          </p:cNvPicPr>
          <p:nvPr userDrawn="1"/>
        </p:nvPicPr>
        <p:blipFill>
          <a:blip r:embed="rId2">
            <a:extLst>
              <a:ext uri="{96DAC541-7B7A-43D3-8B79-37D633B846F1}">
                <asvg:svgBlip xmlns:asvg="http://schemas.microsoft.com/office/drawing/2016/SVG/main" r:embed="rId3"/>
              </a:ext>
            </a:extLst>
          </a:blip>
          <a:srcRect r="3619"/>
          <a:stretch>
            <a:fillRect/>
          </a:stretch>
        </p:blipFill>
        <p:spPr>
          <a:xfrm rot="9496149">
            <a:off x="-1122305" y="-2386901"/>
            <a:ext cx="13710450" cy="3430824"/>
          </a:xfrm>
          <a:custGeom>
            <a:avLst/>
            <a:gdLst>
              <a:gd name="connsiteX0" fmla="*/ 12429343 w 13710450"/>
              <a:gd name="connsiteY0" fmla="*/ 3214240 h 3430824"/>
              <a:gd name="connsiteX1" fmla="*/ 4364956 w 13710450"/>
              <a:gd name="connsiteY1" fmla="*/ 0 h 3430824"/>
              <a:gd name="connsiteX2" fmla="*/ 13710450 w 13710450"/>
              <a:gd name="connsiteY2" fmla="*/ 0 h 3430824"/>
              <a:gd name="connsiteX3" fmla="*/ 0 w 13710450"/>
              <a:gd name="connsiteY3" fmla="*/ 3430824 h 3430824"/>
              <a:gd name="connsiteX4" fmla="*/ 0 w 13710450"/>
              <a:gd name="connsiteY4" fmla="*/ 3232503 h 3430824"/>
              <a:gd name="connsiteX5" fmla="*/ 497577 w 13710450"/>
              <a:gd name="connsiteY5" fmla="*/ 3430824 h 343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0450" h="3430824">
                <a:moveTo>
                  <a:pt x="12429343" y="3214240"/>
                </a:moveTo>
                <a:lnTo>
                  <a:pt x="4364956" y="0"/>
                </a:lnTo>
                <a:lnTo>
                  <a:pt x="13710450" y="0"/>
                </a:lnTo>
                <a:close/>
                <a:moveTo>
                  <a:pt x="0" y="3430824"/>
                </a:moveTo>
                <a:lnTo>
                  <a:pt x="0" y="3232503"/>
                </a:lnTo>
                <a:lnTo>
                  <a:pt x="497577" y="3430824"/>
                </a:lnTo>
                <a:close/>
              </a:path>
            </a:pathLst>
          </a:custGeom>
        </p:spPr>
      </p:pic>
      <p:sp>
        <p:nvSpPr>
          <p:cNvPr id="9" name="椭圆 46">
            <a:extLst>
              <a:ext uri="{FF2B5EF4-FFF2-40B4-BE49-F238E27FC236}">
                <a16:creationId xmlns:a16="http://schemas.microsoft.com/office/drawing/2014/main" id="{7EBE50E9-D184-4039-A043-45D79397C450}"/>
              </a:ext>
            </a:extLst>
          </p:cNvPr>
          <p:cNvSpPr/>
          <p:nvPr userDrawn="1"/>
        </p:nvSpPr>
        <p:spPr>
          <a:xfrm rot="9844662">
            <a:off x="2959328" y="1955677"/>
            <a:ext cx="2158860" cy="3040130"/>
          </a:xfrm>
          <a:custGeom>
            <a:avLst/>
            <a:gdLst>
              <a:gd name="connsiteX0" fmla="*/ 0 w 435428"/>
              <a:gd name="connsiteY0" fmla="*/ 217714 h 435428"/>
              <a:gd name="connsiteX1" fmla="*/ 217714 w 435428"/>
              <a:gd name="connsiteY1" fmla="*/ 0 h 435428"/>
              <a:gd name="connsiteX2" fmla="*/ 435428 w 435428"/>
              <a:gd name="connsiteY2" fmla="*/ 217714 h 435428"/>
              <a:gd name="connsiteX3" fmla="*/ 217714 w 435428"/>
              <a:gd name="connsiteY3" fmla="*/ 435428 h 435428"/>
              <a:gd name="connsiteX4" fmla="*/ 0 w 435428"/>
              <a:gd name="connsiteY4" fmla="*/ 217714 h 435428"/>
              <a:gd name="connsiteX0" fmla="*/ 6312 w 499521"/>
              <a:gd name="connsiteY0" fmla="*/ 217714 h 415108"/>
              <a:gd name="connsiteX1" fmla="*/ 224026 w 499521"/>
              <a:gd name="connsiteY1" fmla="*/ 0 h 415108"/>
              <a:gd name="connsiteX2" fmla="*/ 441740 w 499521"/>
              <a:gd name="connsiteY2" fmla="*/ 217714 h 415108"/>
              <a:gd name="connsiteX3" fmla="*/ 447546 w 499521"/>
              <a:gd name="connsiteY3" fmla="*/ 415108 h 415108"/>
              <a:gd name="connsiteX4" fmla="*/ 6312 w 499521"/>
              <a:gd name="connsiteY4" fmla="*/ 217714 h 415108"/>
              <a:gd name="connsiteX0" fmla="*/ 5375 w 542403"/>
              <a:gd name="connsiteY0" fmla="*/ 225954 h 424966"/>
              <a:gd name="connsiteX1" fmla="*/ 223089 w 542403"/>
              <a:gd name="connsiteY1" fmla="*/ 8240 h 424966"/>
              <a:gd name="connsiteX2" fmla="*/ 542403 w 542403"/>
              <a:gd name="connsiteY2" fmla="*/ 114194 h 424966"/>
              <a:gd name="connsiteX3" fmla="*/ 446609 w 542403"/>
              <a:gd name="connsiteY3" fmla="*/ 423348 h 424966"/>
              <a:gd name="connsiteX4" fmla="*/ 5375 w 542403"/>
              <a:gd name="connsiteY4" fmla="*/ 225954 h 424966"/>
              <a:gd name="connsiteX0" fmla="*/ 27534 w 564562"/>
              <a:gd name="connsiteY0" fmla="*/ 604438 h 804446"/>
              <a:gd name="connsiteX1" fmla="*/ 103008 w 564562"/>
              <a:gd name="connsiteY1" fmla="*/ 644 h 804446"/>
              <a:gd name="connsiteX2" fmla="*/ 564562 w 564562"/>
              <a:gd name="connsiteY2" fmla="*/ 492678 h 804446"/>
              <a:gd name="connsiteX3" fmla="*/ 468768 w 564562"/>
              <a:gd name="connsiteY3" fmla="*/ 801832 h 804446"/>
              <a:gd name="connsiteX4" fmla="*/ 27534 w 564562"/>
              <a:gd name="connsiteY4" fmla="*/ 604438 h 804446"/>
              <a:gd name="connsiteX0" fmla="*/ 27534 w 564562"/>
              <a:gd name="connsiteY0" fmla="*/ 604438 h 804446"/>
              <a:gd name="connsiteX1" fmla="*/ 103008 w 564562"/>
              <a:gd name="connsiteY1" fmla="*/ 644 h 804446"/>
              <a:gd name="connsiteX2" fmla="*/ 564562 w 564562"/>
              <a:gd name="connsiteY2" fmla="*/ 492678 h 804446"/>
              <a:gd name="connsiteX3" fmla="*/ 468768 w 564562"/>
              <a:gd name="connsiteY3" fmla="*/ 801832 h 804446"/>
              <a:gd name="connsiteX4" fmla="*/ 27534 w 564562"/>
              <a:gd name="connsiteY4" fmla="*/ 604438 h 804446"/>
              <a:gd name="connsiteX0" fmla="*/ 27534 w 571280"/>
              <a:gd name="connsiteY0" fmla="*/ 604476 h 804484"/>
              <a:gd name="connsiteX1" fmla="*/ 103008 w 571280"/>
              <a:gd name="connsiteY1" fmla="*/ 682 h 804484"/>
              <a:gd name="connsiteX2" fmla="*/ 564562 w 571280"/>
              <a:gd name="connsiteY2" fmla="*/ 492716 h 804484"/>
              <a:gd name="connsiteX3" fmla="*/ 468768 w 571280"/>
              <a:gd name="connsiteY3" fmla="*/ 801870 h 804484"/>
              <a:gd name="connsiteX4" fmla="*/ 27534 w 571280"/>
              <a:gd name="connsiteY4" fmla="*/ 604476 h 804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280" h="804484">
                <a:moveTo>
                  <a:pt x="27534" y="604476"/>
                </a:moveTo>
                <a:cubicBezTo>
                  <a:pt x="-33426" y="470945"/>
                  <a:pt x="13504" y="19309"/>
                  <a:pt x="103008" y="682"/>
                </a:cubicBezTo>
                <a:cubicBezTo>
                  <a:pt x="192512" y="-17945"/>
                  <a:pt x="543547" y="350348"/>
                  <a:pt x="564562" y="492716"/>
                </a:cubicBezTo>
                <a:cubicBezTo>
                  <a:pt x="585577" y="635084"/>
                  <a:pt x="558272" y="783243"/>
                  <a:pt x="468768" y="801870"/>
                </a:cubicBezTo>
                <a:cubicBezTo>
                  <a:pt x="379264" y="820497"/>
                  <a:pt x="88494" y="738007"/>
                  <a:pt x="27534" y="604476"/>
                </a:cubicBezTo>
                <a:close/>
              </a:path>
            </a:pathLst>
          </a:cu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EDF00751-6350-4E20-8CB3-30B7D720EC17}"/>
              </a:ext>
            </a:extLst>
          </p:cNvPr>
          <p:cNvSpPr txBox="1"/>
          <p:nvPr userDrawn="1"/>
        </p:nvSpPr>
        <p:spPr>
          <a:xfrm>
            <a:off x="3094429" y="1405065"/>
            <a:ext cx="1888659" cy="3770263"/>
          </a:xfrm>
          <a:prstGeom prst="rect">
            <a:avLst/>
          </a:prstGeom>
          <a:noFill/>
        </p:spPr>
        <p:txBody>
          <a:bodyPr wrap="none" rtlCol="0">
            <a:noAutofit/>
          </a:bodyPr>
          <a:lstStyle/>
          <a:p>
            <a:r>
              <a:rPr lang="en-US" altLang="zh-CN" sz="23900" b="1" dirty="0">
                <a:solidFill>
                  <a:schemeClr val="bg1"/>
                </a:solidFill>
                <a:effectLst>
                  <a:outerShdw blurRad="76200" dist="38100" dir="2700000" algn="tl" rotWithShape="0">
                    <a:schemeClr val="accent3">
                      <a:lumMod val="25000"/>
                      <a:alpha val="20000"/>
                    </a:schemeClr>
                  </a:outerShdw>
                </a:effectLst>
              </a:rPr>
              <a:t>3</a:t>
            </a:r>
            <a:endParaRPr lang="zh-CN" altLang="en-US" sz="23900" b="1" dirty="0">
              <a:solidFill>
                <a:schemeClr val="bg1"/>
              </a:solidFill>
              <a:effectLst>
                <a:outerShdw blurRad="76200" dist="38100" dir="2700000" algn="tl" rotWithShape="0">
                  <a:schemeClr val="accent3">
                    <a:lumMod val="25000"/>
                    <a:alpha val="20000"/>
                  </a:schemeClr>
                </a:outerShdw>
              </a:effectLst>
            </a:endParaRPr>
          </a:p>
        </p:txBody>
      </p:sp>
      <p:grpSp>
        <p:nvGrpSpPr>
          <p:cNvPr id="13" name="组合 12">
            <a:extLst>
              <a:ext uri="{FF2B5EF4-FFF2-40B4-BE49-F238E27FC236}">
                <a16:creationId xmlns:a16="http://schemas.microsoft.com/office/drawing/2014/main" id="{E3D07D4B-5E32-4838-ACE6-46527D9BC457}"/>
              </a:ext>
            </a:extLst>
          </p:cNvPr>
          <p:cNvGrpSpPr/>
          <p:nvPr userDrawn="1"/>
        </p:nvGrpSpPr>
        <p:grpSpPr>
          <a:xfrm flipH="1" flipV="1">
            <a:off x="10326365" y="5674609"/>
            <a:ext cx="2031892" cy="1393211"/>
            <a:chOff x="-155537" y="-208099"/>
            <a:chExt cx="2031892" cy="1393211"/>
          </a:xfrm>
        </p:grpSpPr>
        <p:sp>
          <p:nvSpPr>
            <p:cNvPr id="14" name="任意多边形: 形状 13">
              <a:extLst>
                <a:ext uri="{FF2B5EF4-FFF2-40B4-BE49-F238E27FC236}">
                  <a16:creationId xmlns:a16="http://schemas.microsoft.com/office/drawing/2014/main" id="{2D137AFD-9D9D-47F1-A4CD-0F8804ED98A0}"/>
                </a:ext>
              </a:extLst>
            </p:cNvPr>
            <p:cNvSpPr/>
            <p:nvPr userDrawn="1"/>
          </p:nvSpPr>
          <p:spPr>
            <a:xfrm rot="15300000">
              <a:off x="155806" y="-517754"/>
              <a:ext cx="1347257" cy="1969943"/>
            </a:xfrm>
            <a:custGeom>
              <a:avLst/>
              <a:gdLst>
                <a:gd name="connsiteX0" fmla="*/ 1347257 w 1347257"/>
                <a:gd name="connsiteY0" fmla="*/ 276149 h 1969943"/>
                <a:gd name="connsiteX1" fmla="*/ 893406 w 1347257"/>
                <a:gd name="connsiteY1" fmla="*/ 1969943 h 1969943"/>
                <a:gd name="connsiteX2" fmla="*/ 735205 w 1347257"/>
                <a:gd name="connsiteY2" fmla="*/ 1920835 h 1969943"/>
                <a:gd name="connsiteX3" fmla="*/ 0 w 1347257"/>
                <a:gd name="connsiteY3" fmla="*/ 811668 h 1969943"/>
                <a:gd name="connsiteX4" fmla="*/ 274881 w 1347257"/>
                <a:gd name="connsiteY4" fmla="*/ 45962 h 1969943"/>
                <a:gd name="connsiteX5" fmla="*/ 316654 w 1347257"/>
                <a:gd name="connsiteY5" fmla="*/ 0 h 196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257" h="1969943">
                  <a:moveTo>
                    <a:pt x="1347257" y="276149"/>
                  </a:moveTo>
                  <a:lnTo>
                    <a:pt x="893406" y="1969943"/>
                  </a:lnTo>
                  <a:lnTo>
                    <a:pt x="735205" y="1920835"/>
                  </a:lnTo>
                  <a:cubicBezTo>
                    <a:pt x="303156" y="1738094"/>
                    <a:pt x="0" y="1310284"/>
                    <a:pt x="0" y="811668"/>
                  </a:cubicBezTo>
                  <a:cubicBezTo>
                    <a:pt x="0" y="520809"/>
                    <a:pt x="103157" y="254043"/>
                    <a:pt x="274881" y="45962"/>
                  </a:cubicBezTo>
                  <a:lnTo>
                    <a:pt x="316654" y="0"/>
                  </a:lnTo>
                  <a:close/>
                </a:path>
              </a:pathLst>
            </a:custGeom>
            <a:gradFill>
              <a:gsLst>
                <a:gs pos="0">
                  <a:schemeClr val="accent1"/>
                </a:gs>
                <a:gs pos="7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5" name="任意多边形: 形状 14">
              <a:extLst>
                <a:ext uri="{FF2B5EF4-FFF2-40B4-BE49-F238E27FC236}">
                  <a16:creationId xmlns:a16="http://schemas.microsoft.com/office/drawing/2014/main" id="{22B1D28F-7481-45B0-8860-B137C9B99852}"/>
                </a:ext>
              </a:extLst>
            </p:cNvPr>
            <p:cNvSpPr/>
            <p:nvPr userDrawn="1"/>
          </p:nvSpPr>
          <p:spPr>
            <a:xfrm rot="15300000">
              <a:off x="171740" y="-519503"/>
              <a:ext cx="1393211" cy="2016019"/>
            </a:xfrm>
            <a:custGeom>
              <a:avLst/>
              <a:gdLst>
                <a:gd name="connsiteX0" fmla="*/ 932250 w 1393211"/>
                <a:gd name="connsiteY0" fmla="*/ 2016019 h 2016019"/>
                <a:gd name="connsiteX1" fmla="*/ 883472 w 1393211"/>
                <a:gd name="connsiteY1" fmla="*/ 2003477 h 2016019"/>
                <a:gd name="connsiteX2" fmla="*/ 0 w 1393211"/>
                <a:gd name="connsiteY2" fmla="*/ 802630 h 2016019"/>
                <a:gd name="connsiteX3" fmla="*/ 287124 w 1393211"/>
                <a:gd name="connsiteY3" fmla="*/ 2822 h 2016019"/>
                <a:gd name="connsiteX4" fmla="*/ 289689 w 1393211"/>
                <a:gd name="connsiteY4" fmla="*/ 0 h 2016019"/>
                <a:gd name="connsiteX5" fmla="*/ 1393211 w 1393211"/>
                <a:gd name="connsiteY5" fmla="*/ 295687 h 201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3211" h="2016019">
                  <a:moveTo>
                    <a:pt x="932250" y="2016019"/>
                  </a:moveTo>
                  <a:lnTo>
                    <a:pt x="883472" y="2003477"/>
                  </a:lnTo>
                  <a:cubicBezTo>
                    <a:pt x="371633" y="1844279"/>
                    <a:pt x="0" y="1366854"/>
                    <a:pt x="0" y="802630"/>
                  </a:cubicBezTo>
                  <a:cubicBezTo>
                    <a:pt x="0" y="498817"/>
                    <a:pt x="107752" y="220171"/>
                    <a:pt x="287124" y="2822"/>
                  </a:cubicBezTo>
                  <a:lnTo>
                    <a:pt x="289689" y="0"/>
                  </a:lnTo>
                  <a:lnTo>
                    <a:pt x="1393211" y="295687"/>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grpSp>
      <p:sp>
        <p:nvSpPr>
          <p:cNvPr id="16" name="矩形: 圆角 15">
            <a:extLst>
              <a:ext uri="{FF2B5EF4-FFF2-40B4-BE49-F238E27FC236}">
                <a16:creationId xmlns:a16="http://schemas.microsoft.com/office/drawing/2014/main" id="{3351969F-B3AA-4349-A15F-185F7B50A8DD}"/>
              </a:ext>
            </a:extLst>
          </p:cNvPr>
          <p:cNvSpPr/>
          <p:nvPr userDrawn="1"/>
        </p:nvSpPr>
        <p:spPr>
          <a:xfrm>
            <a:off x="6434391" y="3407033"/>
            <a:ext cx="672468" cy="97531"/>
          </a:xfrm>
          <a:prstGeom prst="roundRect">
            <a:avLst>
              <a:gd name="adj" fmla="val 50000"/>
            </a:avLst>
          </a:prstGeom>
          <a:gradFill flip="none" rotWithShape="1">
            <a:gsLst>
              <a:gs pos="0">
                <a:schemeClr val="accent2"/>
              </a:gs>
              <a:gs pos="70000">
                <a:schemeClr val="accent1"/>
              </a:gs>
            </a:gsLst>
            <a:lin ang="5400000" scaled="1"/>
            <a:tileRect/>
          </a:gradFill>
          <a:ln>
            <a:noFill/>
          </a:ln>
          <a:effectLst>
            <a:outerShdw blurRad="101600" dist="38100" dir="3000000" algn="ctr" rotWithShape="0">
              <a:srgbClr val="3515D5">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8" name="直接连接符 17">
            <a:extLst>
              <a:ext uri="{FF2B5EF4-FFF2-40B4-BE49-F238E27FC236}">
                <a16:creationId xmlns:a16="http://schemas.microsoft.com/office/drawing/2014/main" id="{448ECFE1-FF45-4EB7-9806-0BD4999C59F2}"/>
              </a:ext>
            </a:extLst>
          </p:cNvPr>
          <p:cNvCxnSpPr>
            <a:stCxn id="16" idx="3"/>
          </p:cNvCxnSpPr>
          <p:nvPr userDrawn="1"/>
        </p:nvCxnSpPr>
        <p:spPr>
          <a:xfrm flipV="1">
            <a:off x="7106859" y="3455798"/>
            <a:ext cx="1996501"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9641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页④">
    <p:bg>
      <p:bgPr>
        <a:solidFill>
          <a:srgbClr val="F5EFFF"/>
        </a:solidFill>
        <a:effectLst/>
      </p:bgPr>
    </p:bg>
    <p:spTree>
      <p:nvGrpSpPr>
        <p:cNvPr id="1" name=""/>
        <p:cNvGrpSpPr/>
        <p:nvPr/>
      </p:nvGrpSpPr>
      <p:grpSpPr>
        <a:xfrm>
          <a:off x="0" y="0"/>
          <a:ext cx="0" cy="0"/>
          <a:chOff x="0" y="0"/>
          <a:chExt cx="0" cy="0"/>
        </a:xfrm>
      </p:grpSpPr>
      <p:sp>
        <p:nvSpPr>
          <p:cNvPr id="2" name="椭圆 46">
            <a:extLst>
              <a:ext uri="{FF2B5EF4-FFF2-40B4-BE49-F238E27FC236}">
                <a16:creationId xmlns:a16="http://schemas.microsoft.com/office/drawing/2014/main" id="{C0261220-682B-435A-8960-93782B020DE5}"/>
              </a:ext>
            </a:extLst>
          </p:cNvPr>
          <p:cNvSpPr/>
          <p:nvPr userDrawn="1"/>
        </p:nvSpPr>
        <p:spPr>
          <a:xfrm rot="18587756">
            <a:off x="3045427" y="1717422"/>
            <a:ext cx="2158860" cy="3516640"/>
          </a:xfrm>
          <a:custGeom>
            <a:avLst/>
            <a:gdLst>
              <a:gd name="connsiteX0" fmla="*/ 0 w 435428"/>
              <a:gd name="connsiteY0" fmla="*/ 217714 h 435428"/>
              <a:gd name="connsiteX1" fmla="*/ 217714 w 435428"/>
              <a:gd name="connsiteY1" fmla="*/ 0 h 435428"/>
              <a:gd name="connsiteX2" fmla="*/ 435428 w 435428"/>
              <a:gd name="connsiteY2" fmla="*/ 217714 h 435428"/>
              <a:gd name="connsiteX3" fmla="*/ 217714 w 435428"/>
              <a:gd name="connsiteY3" fmla="*/ 435428 h 435428"/>
              <a:gd name="connsiteX4" fmla="*/ 0 w 435428"/>
              <a:gd name="connsiteY4" fmla="*/ 217714 h 435428"/>
              <a:gd name="connsiteX0" fmla="*/ 6312 w 499521"/>
              <a:gd name="connsiteY0" fmla="*/ 217714 h 415108"/>
              <a:gd name="connsiteX1" fmla="*/ 224026 w 499521"/>
              <a:gd name="connsiteY1" fmla="*/ 0 h 415108"/>
              <a:gd name="connsiteX2" fmla="*/ 441740 w 499521"/>
              <a:gd name="connsiteY2" fmla="*/ 217714 h 415108"/>
              <a:gd name="connsiteX3" fmla="*/ 447546 w 499521"/>
              <a:gd name="connsiteY3" fmla="*/ 415108 h 415108"/>
              <a:gd name="connsiteX4" fmla="*/ 6312 w 499521"/>
              <a:gd name="connsiteY4" fmla="*/ 217714 h 415108"/>
              <a:gd name="connsiteX0" fmla="*/ 5375 w 542403"/>
              <a:gd name="connsiteY0" fmla="*/ 225954 h 424966"/>
              <a:gd name="connsiteX1" fmla="*/ 223089 w 542403"/>
              <a:gd name="connsiteY1" fmla="*/ 8240 h 424966"/>
              <a:gd name="connsiteX2" fmla="*/ 542403 w 542403"/>
              <a:gd name="connsiteY2" fmla="*/ 114194 h 424966"/>
              <a:gd name="connsiteX3" fmla="*/ 446609 w 542403"/>
              <a:gd name="connsiteY3" fmla="*/ 423348 h 424966"/>
              <a:gd name="connsiteX4" fmla="*/ 5375 w 542403"/>
              <a:gd name="connsiteY4" fmla="*/ 225954 h 424966"/>
              <a:gd name="connsiteX0" fmla="*/ 27534 w 564562"/>
              <a:gd name="connsiteY0" fmla="*/ 604438 h 804446"/>
              <a:gd name="connsiteX1" fmla="*/ 103008 w 564562"/>
              <a:gd name="connsiteY1" fmla="*/ 644 h 804446"/>
              <a:gd name="connsiteX2" fmla="*/ 564562 w 564562"/>
              <a:gd name="connsiteY2" fmla="*/ 492678 h 804446"/>
              <a:gd name="connsiteX3" fmla="*/ 468768 w 564562"/>
              <a:gd name="connsiteY3" fmla="*/ 801832 h 804446"/>
              <a:gd name="connsiteX4" fmla="*/ 27534 w 564562"/>
              <a:gd name="connsiteY4" fmla="*/ 604438 h 804446"/>
              <a:gd name="connsiteX0" fmla="*/ 27534 w 564562"/>
              <a:gd name="connsiteY0" fmla="*/ 604438 h 804446"/>
              <a:gd name="connsiteX1" fmla="*/ 103008 w 564562"/>
              <a:gd name="connsiteY1" fmla="*/ 644 h 804446"/>
              <a:gd name="connsiteX2" fmla="*/ 564562 w 564562"/>
              <a:gd name="connsiteY2" fmla="*/ 492678 h 804446"/>
              <a:gd name="connsiteX3" fmla="*/ 468768 w 564562"/>
              <a:gd name="connsiteY3" fmla="*/ 801832 h 804446"/>
              <a:gd name="connsiteX4" fmla="*/ 27534 w 564562"/>
              <a:gd name="connsiteY4" fmla="*/ 604438 h 804446"/>
              <a:gd name="connsiteX0" fmla="*/ 27534 w 571280"/>
              <a:gd name="connsiteY0" fmla="*/ 604476 h 804484"/>
              <a:gd name="connsiteX1" fmla="*/ 103008 w 571280"/>
              <a:gd name="connsiteY1" fmla="*/ 682 h 804484"/>
              <a:gd name="connsiteX2" fmla="*/ 564562 w 571280"/>
              <a:gd name="connsiteY2" fmla="*/ 492716 h 804484"/>
              <a:gd name="connsiteX3" fmla="*/ 468768 w 571280"/>
              <a:gd name="connsiteY3" fmla="*/ 801870 h 804484"/>
              <a:gd name="connsiteX4" fmla="*/ 27534 w 571280"/>
              <a:gd name="connsiteY4" fmla="*/ 604476 h 804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280" h="804484">
                <a:moveTo>
                  <a:pt x="27534" y="604476"/>
                </a:moveTo>
                <a:cubicBezTo>
                  <a:pt x="-33426" y="470945"/>
                  <a:pt x="13504" y="19309"/>
                  <a:pt x="103008" y="682"/>
                </a:cubicBezTo>
                <a:cubicBezTo>
                  <a:pt x="192512" y="-17945"/>
                  <a:pt x="543547" y="350348"/>
                  <a:pt x="564562" y="492716"/>
                </a:cubicBezTo>
                <a:cubicBezTo>
                  <a:pt x="585577" y="635084"/>
                  <a:pt x="558272" y="783243"/>
                  <a:pt x="468768" y="801870"/>
                </a:cubicBezTo>
                <a:cubicBezTo>
                  <a:pt x="379264" y="820497"/>
                  <a:pt x="88494" y="738007"/>
                  <a:pt x="27534" y="604476"/>
                </a:cubicBezTo>
                <a:close/>
              </a:path>
            </a:pathLst>
          </a:custGeom>
          <a:solidFill>
            <a:schemeClr val="accent3"/>
          </a:solidFill>
          <a:ln>
            <a:noFill/>
          </a:ln>
          <a:effectLst>
            <a:outerShdw blurRad="101600" dist="38100" dir="3000000" algn="ctr" rotWithShape="0">
              <a:schemeClr val="accent3">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46">
            <a:extLst>
              <a:ext uri="{FF2B5EF4-FFF2-40B4-BE49-F238E27FC236}">
                <a16:creationId xmlns:a16="http://schemas.microsoft.com/office/drawing/2014/main" id="{03F005B8-BA7A-4703-BBCD-1D6C5FE86906}"/>
              </a:ext>
            </a:extLst>
          </p:cNvPr>
          <p:cNvSpPr/>
          <p:nvPr userDrawn="1"/>
        </p:nvSpPr>
        <p:spPr>
          <a:xfrm rot="14593416">
            <a:off x="3154426" y="2141979"/>
            <a:ext cx="2158860" cy="3040130"/>
          </a:xfrm>
          <a:custGeom>
            <a:avLst/>
            <a:gdLst>
              <a:gd name="connsiteX0" fmla="*/ 0 w 435428"/>
              <a:gd name="connsiteY0" fmla="*/ 217714 h 435428"/>
              <a:gd name="connsiteX1" fmla="*/ 217714 w 435428"/>
              <a:gd name="connsiteY1" fmla="*/ 0 h 435428"/>
              <a:gd name="connsiteX2" fmla="*/ 435428 w 435428"/>
              <a:gd name="connsiteY2" fmla="*/ 217714 h 435428"/>
              <a:gd name="connsiteX3" fmla="*/ 217714 w 435428"/>
              <a:gd name="connsiteY3" fmla="*/ 435428 h 435428"/>
              <a:gd name="connsiteX4" fmla="*/ 0 w 435428"/>
              <a:gd name="connsiteY4" fmla="*/ 217714 h 435428"/>
              <a:gd name="connsiteX0" fmla="*/ 6312 w 499521"/>
              <a:gd name="connsiteY0" fmla="*/ 217714 h 415108"/>
              <a:gd name="connsiteX1" fmla="*/ 224026 w 499521"/>
              <a:gd name="connsiteY1" fmla="*/ 0 h 415108"/>
              <a:gd name="connsiteX2" fmla="*/ 441740 w 499521"/>
              <a:gd name="connsiteY2" fmla="*/ 217714 h 415108"/>
              <a:gd name="connsiteX3" fmla="*/ 447546 w 499521"/>
              <a:gd name="connsiteY3" fmla="*/ 415108 h 415108"/>
              <a:gd name="connsiteX4" fmla="*/ 6312 w 499521"/>
              <a:gd name="connsiteY4" fmla="*/ 217714 h 415108"/>
              <a:gd name="connsiteX0" fmla="*/ 5375 w 542403"/>
              <a:gd name="connsiteY0" fmla="*/ 225954 h 424966"/>
              <a:gd name="connsiteX1" fmla="*/ 223089 w 542403"/>
              <a:gd name="connsiteY1" fmla="*/ 8240 h 424966"/>
              <a:gd name="connsiteX2" fmla="*/ 542403 w 542403"/>
              <a:gd name="connsiteY2" fmla="*/ 114194 h 424966"/>
              <a:gd name="connsiteX3" fmla="*/ 446609 w 542403"/>
              <a:gd name="connsiteY3" fmla="*/ 423348 h 424966"/>
              <a:gd name="connsiteX4" fmla="*/ 5375 w 542403"/>
              <a:gd name="connsiteY4" fmla="*/ 225954 h 424966"/>
              <a:gd name="connsiteX0" fmla="*/ 27534 w 564562"/>
              <a:gd name="connsiteY0" fmla="*/ 604438 h 804446"/>
              <a:gd name="connsiteX1" fmla="*/ 103008 w 564562"/>
              <a:gd name="connsiteY1" fmla="*/ 644 h 804446"/>
              <a:gd name="connsiteX2" fmla="*/ 564562 w 564562"/>
              <a:gd name="connsiteY2" fmla="*/ 492678 h 804446"/>
              <a:gd name="connsiteX3" fmla="*/ 468768 w 564562"/>
              <a:gd name="connsiteY3" fmla="*/ 801832 h 804446"/>
              <a:gd name="connsiteX4" fmla="*/ 27534 w 564562"/>
              <a:gd name="connsiteY4" fmla="*/ 604438 h 804446"/>
              <a:gd name="connsiteX0" fmla="*/ 27534 w 564562"/>
              <a:gd name="connsiteY0" fmla="*/ 604438 h 804446"/>
              <a:gd name="connsiteX1" fmla="*/ 103008 w 564562"/>
              <a:gd name="connsiteY1" fmla="*/ 644 h 804446"/>
              <a:gd name="connsiteX2" fmla="*/ 564562 w 564562"/>
              <a:gd name="connsiteY2" fmla="*/ 492678 h 804446"/>
              <a:gd name="connsiteX3" fmla="*/ 468768 w 564562"/>
              <a:gd name="connsiteY3" fmla="*/ 801832 h 804446"/>
              <a:gd name="connsiteX4" fmla="*/ 27534 w 564562"/>
              <a:gd name="connsiteY4" fmla="*/ 604438 h 804446"/>
              <a:gd name="connsiteX0" fmla="*/ 27534 w 571280"/>
              <a:gd name="connsiteY0" fmla="*/ 604476 h 804484"/>
              <a:gd name="connsiteX1" fmla="*/ 103008 w 571280"/>
              <a:gd name="connsiteY1" fmla="*/ 682 h 804484"/>
              <a:gd name="connsiteX2" fmla="*/ 564562 w 571280"/>
              <a:gd name="connsiteY2" fmla="*/ 492716 h 804484"/>
              <a:gd name="connsiteX3" fmla="*/ 468768 w 571280"/>
              <a:gd name="connsiteY3" fmla="*/ 801870 h 804484"/>
              <a:gd name="connsiteX4" fmla="*/ 27534 w 571280"/>
              <a:gd name="connsiteY4" fmla="*/ 604476 h 804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280" h="804484">
                <a:moveTo>
                  <a:pt x="27534" y="604476"/>
                </a:moveTo>
                <a:cubicBezTo>
                  <a:pt x="-33426" y="470945"/>
                  <a:pt x="13504" y="19309"/>
                  <a:pt x="103008" y="682"/>
                </a:cubicBezTo>
                <a:cubicBezTo>
                  <a:pt x="192512" y="-17945"/>
                  <a:pt x="543547" y="350348"/>
                  <a:pt x="564562" y="492716"/>
                </a:cubicBezTo>
                <a:cubicBezTo>
                  <a:pt x="585577" y="635084"/>
                  <a:pt x="558272" y="783243"/>
                  <a:pt x="468768" y="801870"/>
                </a:cubicBezTo>
                <a:cubicBezTo>
                  <a:pt x="379264" y="820497"/>
                  <a:pt x="88494" y="738007"/>
                  <a:pt x="27534" y="604476"/>
                </a:cubicBezTo>
                <a:close/>
              </a:path>
            </a:pathLst>
          </a:cu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46">
            <a:extLst>
              <a:ext uri="{FF2B5EF4-FFF2-40B4-BE49-F238E27FC236}">
                <a16:creationId xmlns:a16="http://schemas.microsoft.com/office/drawing/2014/main" id="{E5C7BDC1-F271-4529-AF0E-EDAA6A9676D1}"/>
              </a:ext>
            </a:extLst>
          </p:cNvPr>
          <p:cNvSpPr/>
          <p:nvPr userDrawn="1"/>
        </p:nvSpPr>
        <p:spPr>
          <a:xfrm rot="5691750">
            <a:off x="2959218" y="2020579"/>
            <a:ext cx="2331279" cy="3282933"/>
          </a:xfrm>
          <a:custGeom>
            <a:avLst/>
            <a:gdLst>
              <a:gd name="connsiteX0" fmla="*/ 0 w 435428"/>
              <a:gd name="connsiteY0" fmla="*/ 217714 h 435428"/>
              <a:gd name="connsiteX1" fmla="*/ 217714 w 435428"/>
              <a:gd name="connsiteY1" fmla="*/ 0 h 435428"/>
              <a:gd name="connsiteX2" fmla="*/ 435428 w 435428"/>
              <a:gd name="connsiteY2" fmla="*/ 217714 h 435428"/>
              <a:gd name="connsiteX3" fmla="*/ 217714 w 435428"/>
              <a:gd name="connsiteY3" fmla="*/ 435428 h 435428"/>
              <a:gd name="connsiteX4" fmla="*/ 0 w 435428"/>
              <a:gd name="connsiteY4" fmla="*/ 217714 h 435428"/>
              <a:gd name="connsiteX0" fmla="*/ 6312 w 499521"/>
              <a:gd name="connsiteY0" fmla="*/ 217714 h 415108"/>
              <a:gd name="connsiteX1" fmla="*/ 224026 w 499521"/>
              <a:gd name="connsiteY1" fmla="*/ 0 h 415108"/>
              <a:gd name="connsiteX2" fmla="*/ 441740 w 499521"/>
              <a:gd name="connsiteY2" fmla="*/ 217714 h 415108"/>
              <a:gd name="connsiteX3" fmla="*/ 447546 w 499521"/>
              <a:gd name="connsiteY3" fmla="*/ 415108 h 415108"/>
              <a:gd name="connsiteX4" fmla="*/ 6312 w 499521"/>
              <a:gd name="connsiteY4" fmla="*/ 217714 h 415108"/>
              <a:gd name="connsiteX0" fmla="*/ 5375 w 542403"/>
              <a:gd name="connsiteY0" fmla="*/ 225954 h 424966"/>
              <a:gd name="connsiteX1" fmla="*/ 223089 w 542403"/>
              <a:gd name="connsiteY1" fmla="*/ 8240 h 424966"/>
              <a:gd name="connsiteX2" fmla="*/ 542403 w 542403"/>
              <a:gd name="connsiteY2" fmla="*/ 114194 h 424966"/>
              <a:gd name="connsiteX3" fmla="*/ 446609 w 542403"/>
              <a:gd name="connsiteY3" fmla="*/ 423348 h 424966"/>
              <a:gd name="connsiteX4" fmla="*/ 5375 w 542403"/>
              <a:gd name="connsiteY4" fmla="*/ 225954 h 424966"/>
              <a:gd name="connsiteX0" fmla="*/ 27534 w 564562"/>
              <a:gd name="connsiteY0" fmla="*/ 604438 h 804446"/>
              <a:gd name="connsiteX1" fmla="*/ 103008 w 564562"/>
              <a:gd name="connsiteY1" fmla="*/ 644 h 804446"/>
              <a:gd name="connsiteX2" fmla="*/ 564562 w 564562"/>
              <a:gd name="connsiteY2" fmla="*/ 492678 h 804446"/>
              <a:gd name="connsiteX3" fmla="*/ 468768 w 564562"/>
              <a:gd name="connsiteY3" fmla="*/ 801832 h 804446"/>
              <a:gd name="connsiteX4" fmla="*/ 27534 w 564562"/>
              <a:gd name="connsiteY4" fmla="*/ 604438 h 804446"/>
              <a:gd name="connsiteX0" fmla="*/ 27534 w 564562"/>
              <a:gd name="connsiteY0" fmla="*/ 604438 h 804446"/>
              <a:gd name="connsiteX1" fmla="*/ 103008 w 564562"/>
              <a:gd name="connsiteY1" fmla="*/ 644 h 804446"/>
              <a:gd name="connsiteX2" fmla="*/ 564562 w 564562"/>
              <a:gd name="connsiteY2" fmla="*/ 492678 h 804446"/>
              <a:gd name="connsiteX3" fmla="*/ 468768 w 564562"/>
              <a:gd name="connsiteY3" fmla="*/ 801832 h 804446"/>
              <a:gd name="connsiteX4" fmla="*/ 27534 w 564562"/>
              <a:gd name="connsiteY4" fmla="*/ 604438 h 804446"/>
              <a:gd name="connsiteX0" fmla="*/ 27534 w 571280"/>
              <a:gd name="connsiteY0" fmla="*/ 604476 h 804484"/>
              <a:gd name="connsiteX1" fmla="*/ 103008 w 571280"/>
              <a:gd name="connsiteY1" fmla="*/ 682 h 804484"/>
              <a:gd name="connsiteX2" fmla="*/ 564562 w 571280"/>
              <a:gd name="connsiteY2" fmla="*/ 492716 h 804484"/>
              <a:gd name="connsiteX3" fmla="*/ 468768 w 571280"/>
              <a:gd name="connsiteY3" fmla="*/ 801870 h 804484"/>
              <a:gd name="connsiteX4" fmla="*/ 27534 w 571280"/>
              <a:gd name="connsiteY4" fmla="*/ 604476 h 804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280" h="804484">
                <a:moveTo>
                  <a:pt x="27534" y="604476"/>
                </a:moveTo>
                <a:cubicBezTo>
                  <a:pt x="-33426" y="470945"/>
                  <a:pt x="13504" y="19309"/>
                  <a:pt x="103008" y="682"/>
                </a:cubicBezTo>
                <a:cubicBezTo>
                  <a:pt x="192512" y="-17945"/>
                  <a:pt x="543547" y="350348"/>
                  <a:pt x="564562" y="492716"/>
                </a:cubicBezTo>
                <a:cubicBezTo>
                  <a:pt x="585577" y="635084"/>
                  <a:pt x="558272" y="783243"/>
                  <a:pt x="468768" y="801870"/>
                </a:cubicBezTo>
                <a:cubicBezTo>
                  <a:pt x="379264" y="820497"/>
                  <a:pt x="88494" y="738007"/>
                  <a:pt x="27534" y="604476"/>
                </a:cubicBezTo>
                <a:close/>
              </a:path>
            </a:pathLst>
          </a:cu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形 18">
            <a:extLst>
              <a:ext uri="{FF2B5EF4-FFF2-40B4-BE49-F238E27FC236}">
                <a16:creationId xmlns:a16="http://schemas.microsoft.com/office/drawing/2014/main" id="{994159F4-2C44-4F4F-A27A-74A04292F7D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3424"/>
          <a:stretch>
            <a:fillRect/>
          </a:stretch>
        </p:blipFill>
        <p:spPr>
          <a:xfrm rot="12101902">
            <a:off x="6444686" y="-346786"/>
            <a:ext cx="6625612" cy="3430824"/>
          </a:xfrm>
          <a:custGeom>
            <a:avLst/>
            <a:gdLst>
              <a:gd name="connsiteX0" fmla="*/ 2703595 w 6625612"/>
              <a:gd name="connsiteY0" fmla="*/ 3430824 h 3430824"/>
              <a:gd name="connsiteX1" fmla="*/ 1365178 w 6625612"/>
              <a:gd name="connsiteY1" fmla="*/ 3430824 h 3430824"/>
              <a:gd name="connsiteX2" fmla="*/ 0 w 6625612"/>
              <a:gd name="connsiteY2" fmla="*/ 0 h 3430824"/>
              <a:gd name="connsiteX3" fmla="*/ 6625611 w 6625612"/>
              <a:gd name="connsiteY3" fmla="*/ 0 h 3430824"/>
              <a:gd name="connsiteX4" fmla="*/ 6625612 w 6625612"/>
              <a:gd name="connsiteY4" fmla="*/ 1870193 h 3430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612" h="3430824">
                <a:moveTo>
                  <a:pt x="2703595" y="3430824"/>
                </a:moveTo>
                <a:lnTo>
                  <a:pt x="1365178" y="3430824"/>
                </a:lnTo>
                <a:lnTo>
                  <a:pt x="0" y="0"/>
                </a:lnTo>
                <a:lnTo>
                  <a:pt x="6625611" y="0"/>
                </a:lnTo>
                <a:lnTo>
                  <a:pt x="6625612" y="1870193"/>
                </a:lnTo>
                <a:close/>
              </a:path>
            </a:pathLst>
          </a:custGeom>
        </p:spPr>
      </p:pic>
      <p:sp>
        <p:nvSpPr>
          <p:cNvPr id="9" name="椭圆 46">
            <a:extLst>
              <a:ext uri="{FF2B5EF4-FFF2-40B4-BE49-F238E27FC236}">
                <a16:creationId xmlns:a16="http://schemas.microsoft.com/office/drawing/2014/main" id="{0A702622-0631-471A-9336-2AFA04D5B4C9}"/>
              </a:ext>
            </a:extLst>
          </p:cNvPr>
          <p:cNvSpPr/>
          <p:nvPr userDrawn="1"/>
        </p:nvSpPr>
        <p:spPr>
          <a:xfrm rot="9844662">
            <a:off x="2959328" y="1955677"/>
            <a:ext cx="2158860" cy="3040130"/>
          </a:xfrm>
          <a:custGeom>
            <a:avLst/>
            <a:gdLst>
              <a:gd name="connsiteX0" fmla="*/ 0 w 435428"/>
              <a:gd name="connsiteY0" fmla="*/ 217714 h 435428"/>
              <a:gd name="connsiteX1" fmla="*/ 217714 w 435428"/>
              <a:gd name="connsiteY1" fmla="*/ 0 h 435428"/>
              <a:gd name="connsiteX2" fmla="*/ 435428 w 435428"/>
              <a:gd name="connsiteY2" fmla="*/ 217714 h 435428"/>
              <a:gd name="connsiteX3" fmla="*/ 217714 w 435428"/>
              <a:gd name="connsiteY3" fmla="*/ 435428 h 435428"/>
              <a:gd name="connsiteX4" fmla="*/ 0 w 435428"/>
              <a:gd name="connsiteY4" fmla="*/ 217714 h 435428"/>
              <a:gd name="connsiteX0" fmla="*/ 6312 w 499521"/>
              <a:gd name="connsiteY0" fmla="*/ 217714 h 415108"/>
              <a:gd name="connsiteX1" fmla="*/ 224026 w 499521"/>
              <a:gd name="connsiteY1" fmla="*/ 0 h 415108"/>
              <a:gd name="connsiteX2" fmla="*/ 441740 w 499521"/>
              <a:gd name="connsiteY2" fmla="*/ 217714 h 415108"/>
              <a:gd name="connsiteX3" fmla="*/ 447546 w 499521"/>
              <a:gd name="connsiteY3" fmla="*/ 415108 h 415108"/>
              <a:gd name="connsiteX4" fmla="*/ 6312 w 499521"/>
              <a:gd name="connsiteY4" fmla="*/ 217714 h 415108"/>
              <a:gd name="connsiteX0" fmla="*/ 5375 w 542403"/>
              <a:gd name="connsiteY0" fmla="*/ 225954 h 424966"/>
              <a:gd name="connsiteX1" fmla="*/ 223089 w 542403"/>
              <a:gd name="connsiteY1" fmla="*/ 8240 h 424966"/>
              <a:gd name="connsiteX2" fmla="*/ 542403 w 542403"/>
              <a:gd name="connsiteY2" fmla="*/ 114194 h 424966"/>
              <a:gd name="connsiteX3" fmla="*/ 446609 w 542403"/>
              <a:gd name="connsiteY3" fmla="*/ 423348 h 424966"/>
              <a:gd name="connsiteX4" fmla="*/ 5375 w 542403"/>
              <a:gd name="connsiteY4" fmla="*/ 225954 h 424966"/>
              <a:gd name="connsiteX0" fmla="*/ 27534 w 564562"/>
              <a:gd name="connsiteY0" fmla="*/ 604438 h 804446"/>
              <a:gd name="connsiteX1" fmla="*/ 103008 w 564562"/>
              <a:gd name="connsiteY1" fmla="*/ 644 h 804446"/>
              <a:gd name="connsiteX2" fmla="*/ 564562 w 564562"/>
              <a:gd name="connsiteY2" fmla="*/ 492678 h 804446"/>
              <a:gd name="connsiteX3" fmla="*/ 468768 w 564562"/>
              <a:gd name="connsiteY3" fmla="*/ 801832 h 804446"/>
              <a:gd name="connsiteX4" fmla="*/ 27534 w 564562"/>
              <a:gd name="connsiteY4" fmla="*/ 604438 h 804446"/>
              <a:gd name="connsiteX0" fmla="*/ 27534 w 564562"/>
              <a:gd name="connsiteY0" fmla="*/ 604438 h 804446"/>
              <a:gd name="connsiteX1" fmla="*/ 103008 w 564562"/>
              <a:gd name="connsiteY1" fmla="*/ 644 h 804446"/>
              <a:gd name="connsiteX2" fmla="*/ 564562 w 564562"/>
              <a:gd name="connsiteY2" fmla="*/ 492678 h 804446"/>
              <a:gd name="connsiteX3" fmla="*/ 468768 w 564562"/>
              <a:gd name="connsiteY3" fmla="*/ 801832 h 804446"/>
              <a:gd name="connsiteX4" fmla="*/ 27534 w 564562"/>
              <a:gd name="connsiteY4" fmla="*/ 604438 h 804446"/>
              <a:gd name="connsiteX0" fmla="*/ 27534 w 571280"/>
              <a:gd name="connsiteY0" fmla="*/ 604476 h 804484"/>
              <a:gd name="connsiteX1" fmla="*/ 103008 w 571280"/>
              <a:gd name="connsiteY1" fmla="*/ 682 h 804484"/>
              <a:gd name="connsiteX2" fmla="*/ 564562 w 571280"/>
              <a:gd name="connsiteY2" fmla="*/ 492716 h 804484"/>
              <a:gd name="connsiteX3" fmla="*/ 468768 w 571280"/>
              <a:gd name="connsiteY3" fmla="*/ 801870 h 804484"/>
              <a:gd name="connsiteX4" fmla="*/ 27534 w 571280"/>
              <a:gd name="connsiteY4" fmla="*/ 604476 h 804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280" h="804484">
                <a:moveTo>
                  <a:pt x="27534" y="604476"/>
                </a:moveTo>
                <a:cubicBezTo>
                  <a:pt x="-33426" y="470945"/>
                  <a:pt x="13504" y="19309"/>
                  <a:pt x="103008" y="682"/>
                </a:cubicBezTo>
                <a:cubicBezTo>
                  <a:pt x="192512" y="-17945"/>
                  <a:pt x="543547" y="350348"/>
                  <a:pt x="564562" y="492716"/>
                </a:cubicBezTo>
                <a:cubicBezTo>
                  <a:pt x="585577" y="635084"/>
                  <a:pt x="558272" y="783243"/>
                  <a:pt x="468768" y="801870"/>
                </a:cubicBezTo>
                <a:cubicBezTo>
                  <a:pt x="379264" y="820497"/>
                  <a:pt x="88494" y="738007"/>
                  <a:pt x="27534" y="604476"/>
                </a:cubicBezTo>
                <a:close/>
              </a:path>
            </a:pathLst>
          </a:cu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ADFCEB6A-DE08-443F-8CBA-1E2A7CAEBAD5}"/>
              </a:ext>
            </a:extLst>
          </p:cNvPr>
          <p:cNvSpPr txBox="1"/>
          <p:nvPr userDrawn="1"/>
        </p:nvSpPr>
        <p:spPr>
          <a:xfrm>
            <a:off x="3094429" y="1405065"/>
            <a:ext cx="1888659" cy="3770263"/>
          </a:xfrm>
          <a:prstGeom prst="rect">
            <a:avLst/>
          </a:prstGeom>
          <a:noFill/>
        </p:spPr>
        <p:txBody>
          <a:bodyPr wrap="none" rtlCol="0">
            <a:noAutofit/>
          </a:bodyPr>
          <a:lstStyle/>
          <a:p>
            <a:r>
              <a:rPr lang="en-US" altLang="zh-CN" sz="23900" b="1" dirty="0">
                <a:solidFill>
                  <a:schemeClr val="bg1"/>
                </a:solidFill>
                <a:effectLst>
                  <a:outerShdw blurRad="76200" dist="38100" dir="2700000" algn="tl" rotWithShape="0">
                    <a:schemeClr val="accent3">
                      <a:lumMod val="25000"/>
                      <a:alpha val="20000"/>
                    </a:schemeClr>
                  </a:outerShdw>
                </a:effectLst>
              </a:rPr>
              <a:t>4</a:t>
            </a:r>
            <a:endParaRPr lang="zh-CN" altLang="en-US" sz="23900" b="1" dirty="0">
              <a:solidFill>
                <a:schemeClr val="bg1"/>
              </a:solidFill>
              <a:effectLst>
                <a:outerShdw blurRad="76200" dist="38100" dir="2700000" algn="tl" rotWithShape="0">
                  <a:schemeClr val="accent3">
                    <a:lumMod val="25000"/>
                    <a:alpha val="20000"/>
                  </a:schemeClr>
                </a:outerShdw>
              </a:effectLst>
            </a:endParaRPr>
          </a:p>
        </p:txBody>
      </p:sp>
      <p:grpSp>
        <p:nvGrpSpPr>
          <p:cNvPr id="13" name="组合 12">
            <a:extLst>
              <a:ext uri="{FF2B5EF4-FFF2-40B4-BE49-F238E27FC236}">
                <a16:creationId xmlns:a16="http://schemas.microsoft.com/office/drawing/2014/main" id="{FB4C053A-D833-4661-A4E4-A36879DC5788}"/>
              </a:ext>
            </a:extLst>
          </p:cNvPr>
          <p:cNvGrpSpPr/>
          <p:nvPr userDrawn="1"/>
        </p:nvGrpSpPr>
        <p:grpSpPr>
          <a:xfrm flipV="1">
            <a:off x="-172305" y="5674609"/>
            <a:ext cx="2031892" cy="1393211"/>
            <a:chOff x="-155537" y="-208099"/>
            <a:chExt cx="2031892" cy="1393211"/>
          </a:xfrm>
        </p:grpSpPr>
        <p:sp>
          <p:nvSpPr>
            <p:cNvPr id="14" name="任意多边形: 形状 13">
              <a:extLst>
                <a:ext uri="{FF2B5EF4-FFF2-40B4-BE49-F238E27FC236}">
                  <a16:creationId xmlns:a16="http://schemas.microsoft.com/office/drawing/2014/main" id="{C84312AB-6D34-4E63-8400-0108BF7C8B7F}"/>
                </a:ext>
              </a:extLst>
            </p:cNvPr>
            <p:cNvSpPr/>
            <p:nvPr userDrawn="1"/>
          </p:nvSpPr>
          <p:spPr>
            <a:xfrm rot="15300000">
              <a:off x="155806" y="-517754"/>
              <a:ext cx="1347257" cy="1969943"/>
            </a:xfrm>
            <a:custGeom>
              <a:avLst/>
              <a:gdLst>
                <a:gd name="connsiteX0" fmla="*/ 1347257 w 1347257"/>
                <a:gd name="connsiteY0" fmla="*/ 276149 h 1969943"/>
                <a:gd name="connsiteX1" fmla="*/ 893406 w 1347257"/>
                <a:gd name="connsiteY1" fmla="*/ 1969943 h 1969943"/>
                <a:gd name="connsiteX2" fmla="*/ 735205 w 1347257"/>
                <a:gd name="connsiteY2" fmla="*/ 1920835 h 1969943"/>
                <a:gd name="connsiteX3" fmla="*/ 0 w 1347257"/>
                <a:gd name="connsiteY3" fmla="*/ 811668 h 1969943"/>
                <a:gd name="connsiteX4" fmla="*/ 274881 w 1347257"/>
                <a:gd name="connsiteY4" fmla="*/ 45962 h 1969943"/>
                <a:gd name="connsiteX5" fmla="*/ 316654 w 1347257"/>
                <a:gd name="connsiteY5" fmla="*/ 0 h 196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257" h="1969943">
                  <a:moveTo>
                    <a:pt x="1347257" y="276149"/>
                  </a:moveTo>
                  <a:lnTo>
                    <a:pt x="893406" y="1969943"/>
                  </a:lnTo>
                  <a:lnTo>
                    <a:pt x="735205" y="1920835"/>
                  </a:lnTo>
                  <a:cubicBezTo>
                    <a:pt x="303156" y="1738094"/>
                    <a:pt x="0" y="1310284"/>
                    <a:pt x="0" y="811668"/>
                  </a:cubicBezTo>
                  <a:cubicBezTo>
                    <a:pt x="0" y="520809"/>
                    <a:pt x="103157" y="254043"/>
                    <a:pt x="274881" y="45962"/>
                  </a:cubicBezTo>
                  <a:lnTo>
                    <a:pt x="316654" y="0"/>
                  </a:lnTo>
                  <a:close/>
                </a:path>
              </a:pathLst>
            </a:custGeom>
            <a:gradFill>
              <a:gsLst>
                <a:gs pos="0">
                  <a:schemeClr val="accent1"/>
                </a:gs>
                <a:gs pos="7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5" name="任意多边形: 形状 14">
              <a:extLst>
                <a:ext uri="{FF2B5EF4-FFF2-40B4-BE49-F238E27FC236}">
                  <a16:creationId xmlns:a16="http://schemas.microsoft.com/office/drawing/2014/main" id="{2BDCC3C4-A837-47A4-BB9B-899D9B138BCE}"/>
                </a:ext>
              </a:extLst>
            </p:cNvPr>
            <p:cNvSpPr/>
            <p:nvPr userDrawn="1"/>
          </p:nvSpPr>
          <p:spPr>
            <a:xfrm rot="15300000">
              <a:off x="171740" y="-519503"/>
              <a:ext cx="1393211" cy="2016019"/>
            </a:xfrm>
            <a:custGeom>
              <a:avLst/>
              <a:gdLst>
                <a:gd name="connsiteX0" fmla="*/ 932250 w 1393211"/>
                <a:gd name="connsiteY0" fmla="*/ 2016019 h 2016019"/>
                <a:gd name="connsiteX1" fmla="*/ 883472 w 1393211"/>
                <a:gd name="connsiteY1" fmla="*/ 2003477 h 2016019"/>
                <a:gd name="connsiteX2" fmla="*/ 0 w 1393211"/>
                <a:gd name="connsiteY2" fmla="*/ 802630 h 2016019"/>
                <a:gd name="connsiteX3" fmla="*/ 287124 w 1393211"/>
                <a:gd name="connsiteY3" fmla="*/ 2822 h 2016019"/>
                <a:gd name="connsiteX4" fmla="*/ 289689 w 1393211"/>
                <a:gd name="connsiteY4" fmla="*/ 0 h 2016019"/>
                <a:gd name="connsiteX5" fmla="*/ 1393211 w 1393211"/>
                <a:gd name="connsiteY5" fmla="*/ 295687 h 201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3211" h="2016019">
                  <a:moveTo>
                    <a:pt x="932250" y="2016019"/>
                  </a:moveTo>
                  <a:lnTo>
                    <a:pt x="883472" y="2003477"/>
                  </a:lnTo>
                  <a:cubicBezTo>
                    <a:pt x="371633" y="1844279"/>
                    <a:pt x="0" y="1366854"/>
                    <a:pt x="0" y="802630"/>
                  </a:cubicBezTo>
                  <a:cubicBezTo>
                    <a:pt x="0" y="498817"/>
                    <a:pt x="107752" y="220171"/>
                    <a:pt x="287124" y="2822"/>
                  </a:cubicBezTo>
                  <a:lnTo>
                    <a:pt x="289689" y="0"/>
                  </a:lnTo>
                  <a:lnTo>
                    <a:pt x="1393211" y="295687"/>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grpSp>
      <p:sp>
        <p:nvSpPr>
          <p:cNvPr id="17" name="矩形: 圆角 16">
            <a:extLst>
              <a:ext uri="{FF2B5EF4-FFF2-40B4-BE49-F238E27FC236}">
                <a16:creationId xmlns:a16="http://schemas.microsoft.com/office/drawing/2014/main" id="{82E9F069-DDF9-4C25-8623-020AE8855428}"/>
              </a:ext>
            </a:extLst>
          </p:cNvPr>
          <p:cNvSpPr/>
          <p:nvPr userDrawn="1"/>
        </p:nvSpPr>
        <p:spPr>
          <a:xfrm>
            <a:off x="6434391" y="3407033"/>
            <a:ext cx="672468" cy="97531"/>
          </a:xfrm>
          <a:prstGeom prst="roundRect">
            <a:avLst>
              <a:gd name="adj" fmla="val 50000"/>
            </a:avLst>
          </a:prstGeom>
          <a:gradFill flip="none" rotWithShape="1">
            <a:gsLst>
              <a:gs pos="0">
                <a:schemeClr val="accent2"/>
              </a:gs>
              <a:gs pos="70000">
                <a:schemeClr val="accent1"/>
              </a:gs>
            </a:gsLst>
            <a:lin ang="5400000" scaled="1"/>
            <a:tileRect/>
          </a:gradFill>
          <a:ln>
            <a:noFill/>
          </a:ln>
          <a:effectLst>
            <a:outerShdw blurRad="101600" dist="38100" dir="3000000" algn="ctr" rotWithShape="0">
              <a:srgbClr val="3515D5">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8" name="直接连接符 17">
            <a:extLst>
              <a:ext uri="{FF2B5EF4-FFF2-40B4-BE49-F238E27FC236}">
                <a16:creationId xmlns:a16="http://schemas.microsoft.com/office/drawing/2014/main" id="{92DEA6F5-E728-418C-876A-44B3D4259AAF}"/>
              </a:ext>
            </a:extLst>
          </p:cNvPr>
          <p:cNvCxnSpPr>
            <a:stCxn id="17" idx="3"/>
          </p:cNvCxnSpPr>
          <p:nvPr userDrawn="1"/>
        </p:nvCxnSpPr>
        <p:spPr>
          <a:xfrm flipV="1">
            <a:off x="7106859" y="3455798"/>
            <a:ext cx="1996501"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8807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空白页">
    <p:bg>
      <p:bgPr>
        <a:solidFill>
          <a:srgbClr val="F5E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8036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95246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56" r:id="rId3"/>
    <p:sldLayoutId id="2147483674" r:id="rId4"/>
    <p:sldLayoutId id="2147483657" r:id="rId5"/>
    <p:sldLayoutId id="2147483658" r:id="rId6"/>
    <p:sldLayoutId id="2147483659" r:id="rId7"/>
    <p:sldLayoutId id="2147483660" r:id="rId8"/>
    <p:sldLayoutId id="2147483676" r:id="rId9"/>
    <p:sldLayoutId id="2147483649" r:id="rId10"/>
    <p:sldLayoutId id="2147483673" r:id="rId11"/>
    <p:sldLayoutId id="2147483672" r:id="rId12"/>
    <p:sldLayoutId id="2147483671" r:id="rId13"/>
    <p:sldLayoutId id="2147483670" r:id="rId14"/>
    <p:sldLayoutId id="2147483669" r:id="rId15"/>
    <p:sldLayoutId id="2147483675" r:id="rId16"/>
    <p:sldLayoutId id="2147483661" r:id="rId17"/>
    <p:sldLayoutId id="2147483667" r:id="rId18"/>
    <p:sldLayoutId id="2147483663" r:id="rId19"/>
    <p:sldLayoutId id="2147483662" r:id="rId20"/>
    <p:sldLayoutId id="2147483668" r:id="rId21"/>
    <p:sldLayoutId id="2147483664" r:id="rId22"/>
    <p:sldLayoutId id="2147483679"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7000">
              <a:schemeClr val="accent2"/>
            </a:gs>
            <a:gs pos="100000">
              <a:schemeClr val="accent1"/>
            </a:gs>
          </a:gsLst>
          <a:lin ang="2700000" scaled="0"/>
        </a:gradFill>
        <a:effectLst/>
      </p:bgPr>
    </p:bg>
    <p:spTree>
      <p:nvGrpSpPr>
        <p:cNvPr id="1" name=""/>
        <p:cNvGrpSpPr/>
        <p:nvPr/>
      </p:nvGrpSpPr>
      <p:grpSpPr>
        <a:xfrm>
          <a:off x="0" y="0"/>
          <a:ext cx="0" cy="0"/>
          <a:chOff x="0" y="0"/>
          <a:chExt cx="0" cy="0"/>
        </a:xfrm>
      </p:grpSpPr>
      <p:sp>
        <p:nvSpPr>
          <p:cNvPr id="19" name="文本框 18">
            <a:extLst>
              <a:ext uri="{FF2B5EF4-FFF2-40B4-BE49-F238E27FC236}">
                <a16:creationId xmlns:a16="http://schemas.microsoft.com/office/drawing/2014/main" id="{69ECF2B1-6473-41DD-8293-D8AC914C31F4}"/>
              </a:ext>
            </a:extLst>
          </p:cNvPr>
          <p:cNvSpPr txBox="1"/>
          <p:nvPr/>
        </p:nvSpPr>
        <p:spPr>
          <a:xfrm>
            <a:off x="4378027" y="2223116"/>
            <a:ext cx="3435946" cy="338554"/>
          </a:xfrm>
          <a:prstGeom prst="rect">
            <a:avLst/>
          </a:prstGeom>
          <a:noFill/>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1600" b="0" u="none" strike="noStrike" kern="1200" cap="none" spc="0" normalizeH="0" baseline="0" noProof="0" dirty="0">
                <a:ln>
                  <a:noFill/>
                </a:ln>
                <a:solidFill>
                  <a:schemeClr val="bg1"/>
                </a:solidFill>
                <a:effectLst/>
                <a:uLnTx/>
                <a:uFillTx/>
                <a:latin typeface="+mj-ea"/>
                <a:ea typeface="+mj-ea"/>
                <a:cs typeface="思源黑体 Medium" panose="020B0600000000000000" charset="-122"/>
                <a:sym typeface="+mn-ea"/>
              </a:rPr>
              <a:t>国家高新企业</a:t>
            </a:r>
          </a:p>
        </p:txBody>
      </p:sp>
      <p:cxnSp>
        <p:nvCxnSpPr>
          <p:cNvPr id="20" name="直接连接符 19">
            <a:extLst>
              <a:ext uri="{FF2B5EF4-FFF2-40B4-BE49-F238E27FC236}">
                <a16:creationId xmlns:a16="http://schemas.microsoft.com/office/drawing/2014/main" id="{CF3FD2C2-9DDD-4B50-9577-B7C7CC9F60E3}"/>
              </a:ext>
            </a:extLst>
          </p:cNvPr>
          <p:cNvCxnSpPr>
            <a:cxnSpLocks/>
          </p:cNvCxnSpPr>
          <p:nvPr/>
        </p:nvCxnSpPr>
        <p:spPr>
          <a:xfrm>
            <a:off x="7813973" y="2392393"/>
            <a:ext cx="25094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4E7645F4-4663-43F5-AF23-62E60F187D11}"/>
              </a:ext>
            </a:extLst>
          </p:cNvPr>
          <p:cNvCxnSpPr>
            <a:cxnSpLocks/>
          </p:cNvCxnSpPr>
          <p:nvPr/>
        </p:nvCxnSpPr>
        <p:spPr>
          <a:xfrm>
            <a:off x="1868610" y="2392393"/>
            <a:ext cx="25108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矩形: 圆角 21">
            <a:extLst>
              <a:ext uri="{FF2B5EF4-FFF2-40B4-BE49-F238E27FC236}">
                <a16:creationId xmlns:a16="http://schemas.microsoft.com/office/drawing/2014/main" id="{F61F48E0-9C21-4FB4-9C3D-CCCC605FFF26}"/>
              </a:ext>
            </a:extLst>
          </p:cNvPr>
          <p:cNvSpPr/>
          <p:nvPr/>
        </p:nvSpPr>
        <p:spPr>
          <a:xfrm>
            <a:off x="4285429" y="4200910"/>
            <a:ext cx="1432464" cy="370390"/>
          </a:xfrm>
          <a:prstGeom prst="roundRect">
            <a:avLst>
              <a:gd name="adj" fmla="val 50000"/>
            </a:avLst>
          </a:prstGeom>
          <a:gradFill flip="none" rotWithShape="1">
            <a:gsLst>
              <a:gs pos="0">
                <a:schemeClr val="accent3"/>
              </a:gs>
              <a:gs pos="70000">
                <a:schemeClr val="accent3"/>
              </a:gs>
            </a:gsLst>
            <a:lin ang="5400000" scaled="1"/>
            <a:tileRect/>
          </a:gradFill>
          <a:ln>
            <a:no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宣传部</a:t>
            </a:r>
          </a:p>
        </p:txBody>
      </p:sp>
      <p:sp>
        <p:nvSpPr>
          <p:cNvPr id="23" name="文本框 22">
            <a:extLst>
              <a:ext uri="{FF2B5EF4-FFF2-40B4-BE49-F238E27FC236}">
                <a16:creationId xmlns:a16="http://schemas.microsoft.com/office/drawing/2014/main" id="{AAC2A43B-4264-4DB7-B1EA-4EC0D95260AB}"/>
              </a:ext>
            </a:extLst>
          </p:cNvPr>
          <p:cNvSpPr txBox="1"/>
          <p:nvPr/>
        </p:nvSpPr>
        <p:spPr>
          <a:xfrm>
            <a:off x="1868610" y="3497056"/>
            <a:ext cx="8454779" cy="338554"/>
          </a:xfrm>
          <a:prstGeom prst="rect">
            <a:avLst/>
          </a:prstGeom>
          <a:noFill/>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1600" b="0" u="none" strike="noStrike" kern="1200" cap="none" spc="0" normalizeH="0" baseline="0" noProof="0" dirty="0">
                <a:ln>
                  <a:noFill/>
                </a:ln>
                <a:solidFill>
                  <a:schemeClr val="bg1"/>
                </a:solidFill>
                <a:effectLst/>
                <a:uLnTx/>
                <a:uFillTx/>
                <a:latin typeface="+mn-ea"/>
                <a:cs typeface="思源黑体 Medium" panose="020B0600000000000000" charset="-122"/>
                <a:sym typeface="+mn-ea"/>
              </a:rPr>
              <a:t>互联网领域最具价值供应商</a:t>
            </a:r>
          </a:p>
        </p:txBody>
      </p:sp>
      <p:sp>
        <p:nvSpPr>
          <p:cNvPr id="24" name="矩形: 圆角 23">
            <a:extLst>
              <a:ext uri="{FF2B5EF4-FFF2-40B4-BE49-F238E27FC236}">
                <a16:creationId xmlns:a16="http://schemas.microsoft.com/office/drawing/2014/main" id="{BD2810EC-15BF-4E66-8175-3F04D347AD8F}"/>
              </a:ext>
            </a:extLst>
          </p:cNvPr>
          <p:cNvSpPr/>
          <p:nvPr/>
        </p:nvSpPr>
        <p:spPr>
          <a:xfrm>
            <a:off x="6507768" y="4200910"/>
            <a:ext cx="1432464" cy="370390"/>
          </a:xfrm>
          <a:prstGeom prst="roundRect">
            <a:avLst>
              <a:gd name="adj" fmla="val 50000"/>
            </a:avLst>
          </a:prstGeom>
          <a:gradFill flip="none" rotWithShape="1">
            <a:gsLst>
              <a:gs pos="0">
                <a:schemeClr val="accent3"/>
              </a:gs>
              <a:gs pos="70000">
                <a:schemeClr val="accent3"/>
              </a:gs>
            </a:gsLst>
            <a:lin ang="5400000" scaled="1"/>
            <a:tileRect/>
          </a:gradFill>
          <a:ln>
            <a:no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 altLang="zh-CN" sz="1400" dirty="0">
                <a:ea typeface="Microsoft YaHei"/>
              </a:rPr>
              <a:t>OfficePLUS</a:t>
            </a:r>
            <a:endParaRPr lang="zh-CN" altLang="en-US" sz="2000" dirty="0"/>
          </a:p>
        </p:txBody>
      </p:sp>
      <p:sp>
        <p:nvSpPr>
          <p:cNvPr id="18" name="文本框 17">
            <a:extLst>
              <a:ext uri="{FF2B5EF4-FFF2-40B4-BE49-F238E27FC236}">
                <a16:creationId xmlns:a16="http://schemas.microsoft.com/office/drawing/2014/main" id="{0A6F7568-BD27-4B94-B17A-8996196669B3}"/>
              </a:ext>
            </a:extLst>
          </p:cNvPr>
          <p:cNvSpPr txBox="1"/>
          <p:nvPr/>
        </p:nvSpPr>
        <p:spPr>
          <a:xfrm>
            <a:off x="1761001" y="2662896"/>
            <a:ext cx="8716297" cy="923330"/>
          </a:xfrm>
          <a:prstGeom prst="rect">
            <a:avLst/>
          </a:prstGeom>
          <a:noFill/>
        </p:spPr>
        <p:txBody>
          <a:bodyPr wrap="square">
            <a:noAutofit/>
          </a:bodyPr>
          <a:lstStyle>
            <a:defPPr>
              <a:defRPr lang="zh-CN"/>
            </a:defPPr>
            <a:lvl1pPr algn="dist">
              <a:defRPr sz="5400">
                <a:gradFill>
                  <a:gsLst>
                    <a:gs pos="100000">
                      <a:schemeClr val="accent2">
                        <a:lumMod val="60000"/>
                        <a:lumOff val="40000"/>
                      </a:schemeClr>
                    </a:gs>
                    <a:gs pos="45000">
                      <a:schemeClr val="bg1"/>
                    </a:gs>
                  </a:gsLst>
                  <a:lin ang="5400000" scaled="1"/>
                </a:gradFill>
                <a:effectLst>
                  <a:outerShdw blurRad="50800" dist="38100" dir="5400000" algn="t" rotWithShape="0">
                    <a:schemeClr val="accent2">
                      <a:lumMod val="50000"/>
                      <a:alpha val="40000"/>
                    </a:schemeClr>
                  </a:outerShdw>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defRPr>
            </a:lvl1pPr>
          </a:lstStyle>
          <a:p>
            <a:r>
              <a:rPr lang="zh-CN" altLang="en-US" b="1" dirty="0">
                <a:gradFill>
                  <a:gsLst>
                    <a:gs pos="100000">
                      <a:schemeClr val="accent2">
                        <a:lumMod val="20000"/>
                        <a:lumOff val="80000"/>
                      </a:schemeClr>
                    </a:gs>
                    <a:gs pos="45000">
                      <a:schemeClr val="bg1"/>
                    </a:gs>
                  </a:gsLst>
                  <a:lin ang="5400000" scaled="1"/>
                </a:gradFill>
                <a:latin typeface="+mj-ea"/>
                <a:ea typeface="+mj-ea"/>
              </a:rPr>
              <a:t>互联网科技有限公司</a:t>
            </a:r>
          </a:p>
        </p:txBody>
      </p:sp>
    </p:spTree>
    <p:extLst>
      <p:ext uri="{BB962C8B-B14F-4D97-AF65-F5344CB8AC3E}">
        <p14:creationId xmlns:p14="http://schemas.microsoft.com/office/powerpoint/2010/main" val="2633308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BE47DF55-22AB-4D48-BDD5-1BF3F5CB081A}"/>
              </a:ext>
            </a:extLst>
          </p:cNvPr>
          <p:cNvSpPr txBox="1"/>
          <p:nvPr/>
        </p:nvSpPr>
        <p:spPr>
          <a:xfrm>
            <a:off x="6275482" y="2560149"/>
            <a:ext cx="2031325" cy="646331"/>
          </a:xfrm>
          <a:prstGeom prst="rect">
            <a:avLst/>
          </a:prstGeom>
          <a:noFill/>
        </p:spPr>
        <p:txBody>
          <a:bodyPr wrap="square" rtlCol="0">
            <a:noAutofit/>
          </a:bodyPr>
          <a:lstStyle/>
          <a:p>
            <a:r>
              <a:rPr lang="zh-CN" altLang="en-US" sz="3600" b="1" dirty="0">
                <a:latin typeface="+mj-ea"/>
                <a:ea typeface="+mj-ea"/>
              </a:rPr>
              <a:t>优势分析</a:t>
            </a:r>
          </a:p>
        </p:txBody>
      </p:sp>
      <p:sp>
        <p:nvSpPr>
          <p:cNvPr id="12" name="文本框 11">
            <a:extLst>
              <a:ext uri="{FF2B5EF4-FFF2-40B4-BE49-F238E27FC236}">
                <a16:creationId xmlns:a16="http://schemas.microsoft.com/office/drawing/2014/main" id="{EF747804-8E30-4155-B66A-466F50A62CEC}"/>
              </a:ext>
            </a:extLst>
          </p:cNvPr>
          <p:cNvSpPr txBox="1"/>
          <p:nvPr/>
        </p:nvSpPr>
        <p:spPr>
          <a:xfrm>
            <a:off x="6359962" y="3650770"/>
            <a:ext cx="2862821" cy="369332"/>
          </a:xfrm>
          <a:prstGeom prst="rect">
            <a:avLst/>
          </a:prstGeom>
          <a:noFill/>
        </p:spPr>
        <p:txBody>
          <a:bodyPr wrap="square">
            <a:noAutofit/>
          </a:bodyPr>
          <a:lstStyle>
            <a:defPPr>
              <a:defRPr lang="zh-CN"/>
            </a:defPPr>
            <a:lvl1pPr algn="dist">
              <a:defRPr sz="5400">
                <a:gradFill>
                  <a:gsLst>
                    <a:gs pos="100000">
                      <a:schemeClr val="accent2">
                        <a:lumMod val="60000"/>
                        <a:lumOff val="40000"/>
                      </a:schemeClr>
                    </a:gs>
                    <a:gs pos="45000">
                      <a:schemeClr val="bg1"/>
                    </a:gs>
                  </a:gsLst>
                  <a:lin ang="5400000" scaled="1"/>
                </a:gradFill>
                <a:effectLst>
                  <a:outerShdw blurRad="50800" dist="38100" dir="5400000" algn="t" rotWithShape="0">
                    <a:schemeClr val="accent2">
                      <a:lumMod val="50000"/>
                      <a:alpha val="40000"/>
                    </a:schemeClr>
                  </a:outerShdw>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defRPr>
            </a:lvl1pPr>
          </a:lstStyle>
          <a:p>
            <a:r>
              <a:rPr lang="zh-CN" altLang="en-US" sz="1800" dirty="0">
                <a:solidFill>
                  <a:schemeClr val="tx1"/>
                </a:solidFill>
                <a:effectLst/>
                <a:latin typeface="+mn-ea"/>
                <a:ea typeface="+mn-ea"/>
              </a:rPr>
              <a:t>服务全国多家知名企业</a:t>
            </a:r>
          </a:p>
        </p:txBody>
      </p:sp>
    </p:spTree>
    <p:extLst>
      <p:ext uri="{BB962C8B-B14F-4D97-AF65-F5344CB8AC3E}">
        <p14:creationId xmlns:p14="http://schemas.microsoft.com/office/powerpoint/2010/main" val="3801711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a:extLst>
              <a:ext uri="{FF2B5EF4-FFF2-40B4-BE49-F238E27FC236}">
                <a16:creationId xmlns:a16="http://schemas.microsoft.com/office/drawing/2014/main" id="{12523C8D-720A-40BB-93CC-6D8AD4A200AF}"/>
              </a:ext>
            </a:extLst>
          </p:cNvPr>
          <p:cNvSpPr txBox="1"/>
          <p:nvPr/>
        </p:nvSpPr>
        <p:spPr>
          <a:xfrm>
            <a:off x="2459791" y="3054104"/>
            <a:ext cx="800219" cy="461665"/>
          </a:xfrm>
          <a:prstGeom prst="rect">
            <a:avLst/>
          </a:prstGeom>
          <a:noFill/>
        </p:spPr>
        <p:txBody>
          <a:bodyPr wrap="none" rtlCol="0">
            <a:noAutofit/>
          </a:bodyPr>
          <a:lstStyle/>
          <a:p>
            <a:r>
              <a:rPr lang="zh-CN" altLang="en-US" sz="2400" b="1" dirty="0">
                <a:latin typeface="+mj-ea"/>
                <a:ea typeface="+mj-ea"/>
              </a:rPr>
              <a:t>专业</a:t>
            </a:r>
          </a:p>
        </p:txBody>
      </p:sp>
      <p:sp>
        <p:nvSpPr>
          <p:cNvPr id="17" name="文本框 16">
            <a:extLst>
              <a:ext uri="{FF2B5EF4-FFF2-40B4-BE49-F238E27FC236}">
                <a16:creationId xmlns:a16="http://schemas.microsoft.com/office/drawing/2014/main" id="{493859F2-96FE-43ED-BE24-5C2553468A61}"/>
              </a:ext>
            </a:extLst>
          </p:cNvPr>
          <p:cNvSpPr txBox="1"/>
          <p:nvPr/>
        </p:nvSpPr>
        <p:spPr>
          <a:xfrm>
            <a:off x="1471022" y="4015006"/>
            <a:ext cx="2758682" cy="702949"/>
          </a:xfrm>
          <a:prstGeom prst="rect">
            <a:avLst/>
          </a:prstGeom>
          <a:noFill/>
        </p:spPr>
        <p:txBody>
          <a:bodyPr wrap="square">
            <a:noAutofit/>
          </a:bodyPr>
          <a:lstStyle>
            <a:defPPr>
              <a:defRPr lang="zh-CN"/>
            </a:defPPr>
            <a:lvl1pPr algn="dist">
              <a:defRPr sz="5400">
                <a:gradFill>
                  <a:gsLst>
                    <a:gs pos="100000">
                      <a:schemeClr val="accent2">
                        <a:lumMod val="60000"/>
                        <a:lumOff val="40000"/>
                      </a:schemeClr>
                    </a:gs>
                    <a:gs pos="45000">
                      <a:schemeClr val="bg1"/>
                    </a:gs>
                  </a:gsLst>
                  <a:lin ang="5400000" scaled="1"/>
                </a:gradFill>
                <a:effectLst>
                  <a:outerShdw blurRad="50800" dist="38100" dir="5400000" algn="t" rotWithShape="0">
                    <a:schemeClr val="accent2">
                      <a:lumMod val="50000"/>
                      <a:alpha val="40000"/>
                    </a:schemeClr>
                  </a:outerShdw>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defRPr>
            </a:lvl1pPr>
          </a:lstStyle>
          <a:p>
            <a:pPr algn="ctr">
              <a:lnSpc>
                <a:spcPct val="130000"/>
              </a:lnSpc>
            </a:pPr>
            <a:r>
              <a:rPr lang="zh-CN" altLang="en-US" sz="1600" dirty="0">
                <a:solidFill>
                  <a:schemeClr val="tx1"/>
                </a:solidFill>
                <a:effectLst/>
                <a:latin typeface="+mn-ea"/>
                <a:ea typeface="+mn-ea"/>
              </a:rPr>
              <a:t>采用行业</a:t>
            </a:r>
            <a:endParaRPr lang="en-US" altLang="zh-CN" sz="1600" dirty="0">
              <a:solidFill>
                <a:schemeClr val="tx1"/>
              </a:solidFill>
              <a:effectLst/>
              <a:latin typeface="+mn-ea"/>
              <a:ea typeface="+mn-ea"/>
            </a:endParaRPr>
          </a:p>
          <a:p>
            <a:pPr algn="ctr">
              <a:lnSpc>
                <a:spcPct val="130000"/>
              </a:lnSpc>
            </a:pPr>
            <a:r>
              <a:rPr lang="zh-CN" altLang="en-US" sz="1600" dirty="0">
                <a:solidFill>
                  <a:schemeClr val="tx1"/>
                </a:solidFill>
                <a:effectLst/>
                <a:latin typeface="+mn-ea"/>
                <a:ea typeface="+mn-ea"/>
              </a:rPr>
              <a:t>领先技术，成本精细化</a:t>
            </a:r>
          </a:p>
        </p:txBody>
      </p:sp>
      <p:sp>
        <p:nvSpPr>
          <p:cNvPr id="18" name="矩形: 圆角 17">
            <a:extLst>
              <a:ext uri="{FF2B5EF4-FFF2-40B4-BE49-F238E27FC236}">
                <a16:creationId xmlns:a16="http://schemas.microsoft.com/office/drawing/2014/main" id="{4FADC1F4-15C9-44D8-86C7-0828C49826E8}"/>
              </a:ext>
            </a:extLst>
          </p:cNvPr>
          <p:cNvSpPr/>
          <p:nvPr/>
        </p:nvSpPr>
        <p:spPr>
          <a:xfrm>
            <a:off x="2523667" y="3688513"/>
            <a:ext cx="672468" cy="97531"/>
          </a:xfrm>
          <a:prstGeom prst="roundRect">
            <a:avLst>
              <a:gd name="adj" fmla="val 50000"/>
            </a:avLst>
          </a:prstGeom>
          <a:gradFill flip="none" rotWithShape="1">
            <a:gsLst>
              <a:gs pos="0">
                <a:schemeClr val="accent2"/>
              </a:gs>
              <a:gs pos="70000">
                <a:schemeClr val="accent1"/>
              </a:gs>
            </a:gsLst>
            <a:lin ang="5400000" scaled="1"/>
            <a:tileRect/>
          </a:gradFill>
          <a:ln>
            <a:noFill/>
          </a:ln>
          <a:effectLst>
            <a:outerShdw blurRad="101600" dist="38100" dir="3000000" algn="ctr" rotWithShape="0">
              <a:srgbClr val="3515D5">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文本框 18">
            <a:extLst>
              <a:ext uri="{FF2B5EF4-FFF2-40B4-BE49-F238E27FC236}">
                <a16:creationId xmlns:a16="http://schemas.microsoft.com/office/drawing/2014/main" id="{662631D1-F11A-4B04-9B41-86A44BF83DD0}"/>
              </a:ext>
            </a:extLst>
          </p:cNvPr>
          <p:cNvSpPr txBox="1"/>
          <p:nvPr/>
        </p:nvSpPr>
        <p:spPr>
          <a:xfrm>
            <a:off x="5686351" y="3332379"/>
            <a:ext cx="800219" cy="461665"/>
          </a:xfrm>
          <a:prstGeom prst="rect">
            <a:avLst/>
          </a:prstGeom>
          <a:noFill/>
        </p:spPr>
        <p:txBody>
          <a:bodyPr wrap="none" rtlCol="0">
            <a:noAutofit/>
          </a:bodyPr>
          <a:lstStyle/>
          <a:p>
            <a:r>
              <a:rPr lang="zh-CN" altLang="en-US" sz="2400" b="1" dirty="0">
                <a:latin typeface="+mj-ea"/>
                <a:ea typeface="+mj-ea"/>
              </a:rPr>
              <a:t>高效</a:t>
            </a:r>
          </a:p>
        </p:txBody>
      </p:sp>
      <p:sp>
        <p:nvSpPr>
          <p:cNvPr id="20" name="文本框 19">
            <a:extLst>
              <a:ext uri="{FF2B5EF4-FFF2-40B4-BE49-F238E27FC236}">
                <a16:creationId xmlns:a16="http://schemas.microsoft.com/office/drawing/2014/main" id="{1987FA8E-A62D-40AC-9CDD-E42044EA37F2}"/>
              </a:ext>
            </a:extLst>
          </p:cNvPr>
          <p:cNvSpPr txBox="1"/>
          <p:nvPr/>
        </p:nvSpPr>
        <p:spPr>
          <a:xfrm>
            <a:off x="4707120" y="4293281"/>
            <a:ext cx="2758682" cy="787523"/>
          </a:xfrm>
          <a:prstGeom prst="rect">
            <a:avLst/>
          </a:prstGeom>
          <a:noFill/>
        </p:spPr>
        <p:txBody>
          <a:bodyPr wrap="square">
            <a:noAutofit/>
          </a:bodyPr>
          <a:lstStyle>
            <a:defPPr>
              <a:defRPr lang="zh-CN"/>
            </a:defPPr>
            <a:lvl1pPr algn="ctr">
              <a:lnSpc>
                <a:spcPct val="130000"/>
              </a:lnSpc>
              <a:defRPr sz="1600">
                <a:effectLst/>
                <a:latin typeface="+mn-ea"/>
                <a:cs typeface="阿里巴巴普惠体 B" panose="00020600040101010101" pitchFamily="18" charset="-122"/>
              </a:defRPr>
            </a:lvl1pPr>
          </a:lstStyle>
          <a:p>
            <a:r>
              <a:rPr lang="zh-CN" altLang="en-US" dirty="0"/>
              <a:t>零库存、高周转</a:t>
            </a:r>
            <a:endParaRPr lang="en-US" altLang="zh-CN" dirty="0"/>
          </a:p>
          <a:p>
            <a:r>
              <a:rPr lang="zh-CN" altLang="en-US" dirty="0"/>
              <a:t>标准化，高质量</a:t>
            </a:r>
          </a:p>
        </p:txBody>
      </p:sp>
      <p:sp>
        <p:nvSpPr>
          <p:cNvPr id="21" name="矩形: 圆角 20">
            <a:extLst>
              <a:ext uri="{FF2B5EF4-FFF2-40B4-BE49-F238E27FC236}">
                <a16:creationId xmlns:a16="http://schemas.microsoft.com/office/drawing/2014/main" id="{E5C67309-3331-4528-B58B-619E350F4E63}"/>
              </a:ext>
            </a:extLst>
          </p:cNvPr>
          <p:cNvSpPr/>
          <p:nvPr/>
        </p:nvSpPr>
        <p:spPr>
          <a:xfrm>
            <a:off x="5759765" y="3966788"/>
            <a:ext cx="672468" cy="97531"/>
          </a:xfrm>
          <a:prstGeom prst="roundRect">
            <a:avLst>
              <a:gd name="adj" fmla="val 50000"/>
            </a:avLst>
          </a:prstGeom>
          <a:gradFill flip="none" rotWithShape="1">
            <a:gsLst>
              <a:gs pos="0">
                <a:schemeClr val="accent2"/>
              </a:gs>
              <a:gs pos="70000">
                <a:schemeClr val="accent1"/>
              </a:gs>
            </a:gsLst>
            <a:lin ang="5400000" scaled="1"/>
            <a:tileRect/>
          </a:gradFill>
          <a:ln>
            <a:noFill/>
          </a:ln>
          <a:effectLst>
            <a:outerShdw blurRad="101600" dist="38100" dir="3000000" algn="ctr" rotWithShape="0">
              <a:srgbClr val="3515D5">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文本框 21">
            <a:extLst>
              <a:ext uri="{FF2B5EF4-FFF2-40B4-BE49-F238E27FC236}">
                <a16:creationId xmlns:a16="http://schemas.microsoft.com/office/drawing/2014/main" id="{2B9B3353-EF8F-4D8B-8FA7-A70B4A735345}"/>
              </a:ext>
            </a:extLst>
          </p:cNvPr>
          <p:cNvSpPr txBox="1"/>
          <p:nvPr/>
        </p:nvSpPr>
        <p:spPr>
          <a:xfrm>
            <a:off x="8976786" y="3054104"/>
            <a:ext cx="800219" cy="461665"/>
          </a:xfrm>
          <a:prstGeom prst="rect">
            <a:avLst/>
          </a:prstGeom>
          <a:noFill/>
        </p:spPr>
        <p:txBody>
          <a:bodyPr wrap="none" rtlCol="0">
            <a:noAutofit/>
          </a:bodyPr>
          <a:lstStyle/>
          <a:p>
            <a:r>
              <a:rPr lang="zh-CN" altLang="en-US" sz="2400" b="1" dirty="0">
                <a:latin typeface="+mj-ea"/>
                <a:ea typeface="+mj-ea"/>
              </a:rPr>
              <a:t>先进</a:t>
            </a:r>
          </a:p>
        </p:txBody>
      </p:sp>
      <p:sp>
        <p:nvSpPr>
          <p:cNvPr id="23" name="文本框 22">
            <a:extLst>
              <a:ext uri="{FF2B5EF4-FFF2-40B4-BE49-F238E27FC236}">
                <a16:creationId xmlns:a16="http://schemas.microsoft.com/office/drawing/2014/main" id="{B221A7C3-E888-4B66-8752-EBCD5F75292F}"/>
              </a:ext>
            </a:extLst>
          </p:cNvPr>
          <p:cNvSpPr txBox="1"/>
          <p:nvPr/>
        </p:nvSpPr>
        <p:spPr>
          <a:xfrm>
            <a:off x="8022732" y="4015006"/>
            <a:ext cx="2758682" cy="787523"/>
          </a:xfrm>
          <a:prstGeom prst="rect">
            <a:avLst/>
          </a:prstGeom>
          <a:noFill/>
        </p:spPr>
        <p:txBody>
          <a:bodyPr wrap="square">
            <a:noAutofit/>
          </a:bodyPr>
          <a:lstStyle>
            <a:defPPr>
              <a:defRPr lang="zh-CN"/>
            </a:defPPr>
            <a:lvl1pPr algn="ctr">
              <a:lnSpc>
                <a:spcPct val="130000"/>
              </a:lnSpc>
              <a:defRPr sz="1600">
                <a:effectLst/>
                <a:latin typeface="+mn-ea"/>
                <a:cs typeface="阿里巴巴普惠体 B" panose="00020600040101010101" pitchFamily="18" charset="-122"/>
              </a:defRPr>
            </a:lvl1pPr>
          </a:lstStyle>
          <a:p>
            <a:r>
              <a:rPr lang="zh-CN" altLang="en-US" dirty="0"/>
              <a:t>行业未来的</a:t>
            </a:r>
            <a:endParaRPr lang="en-US" altLang="zh-CN" dirty="0"/>
          </a:p>
          <a:p>
            <a:r>
              <a:rPr lang="zh-CN" altLang="en-US" dirty="0"/>
              <a:t>标杆化示范</a:t>
            </a:r>
          </a:p>
        </p:txBody>
      </p:sp>
      <p:sp>
        <p:nvSpPr>
          <p:cNvPr id="24" name="矩形: 圆角 23">
            <a:extLst>
              <a:ext uri="{FF2B5EF4-FFF2-40B4-BE49-F238E27FC236}">
                <a16:creationId xmlns:a16="http://schemas.microsoft.com/office/drawing/2014/main" id="{D87F317B-F990-4101-AED1-8AD108A30B00}"/>
              </a:ext>
            </a:extLst>
          </p:cNvPr>
          <p:cNvSpPr/>
          <p:nvPr/>
        </p:nvSpPr>
        <p:spPr>
          <a:xfrm>
            <a:off x="9075377" y="3688513"/>
            <a:ext cx="672468" cy="97531"/>
          </a:xfrm>
          <a:prstGeom prst="roundRect">
            <a:avLst>
              <a:gd name="adj" fmla="val 50000"/>
            </a:avLst>
          </a:prstGeom>
          <a:gradFill flip="none" rotWithShape="1">
            <a:gsLst>
              <a:gs pos="0">
                <a:schemeClr val="accent2"/>
              </a:gs>
              <a:gs pos="70000">
                <a:schemeClr val="accent1"/>
              </a:gs>
            </a:gsLst>
            <a:lin ang="5400000" scaled="1"/>
            <a:tileRect/>
          </a:gradFill>
          <a:ln>
            <a:noFill/>
          </a:ln>
          <a:effectLst>
            <a:outerShdw blurRad="101600" dist="38100" dir="3000000" algn="ctr" rotWithShape="0">
              <a:srgbClr val="3515D5">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椭圆 29">
            <a:extLst>
              <a:ext uri="{FF2B5EF4-FFF2-40B4-BE49-F238E27FC236}">
                <a16:creationId xmlns:a16="http://schemas.microsoft.com/office/drawing/2014/main" id="{BC179F09-5846-4D41-8827-57BCB4D8F43D}"/>
              </a:ext>
            </a:extLst>
          </p:cNvPr>
          <p:cNvSpPr/>
          <p:nvPr/>
        </p:nvSpPr>
        <p:spPr>
          <a:xfrm rot="9900000">
            <a:off x="296013" y="506142"/>
            <a:ext cx="502642" cy="502642"/>
          </a:xfrm>
          <a:prstGeom prst="ellipse">
            <a:avLst/>
          </a:prstGeom>
          <a:gradFill>
            <a:gsLst>
              <a:gs pos="0">
                <a:schemeClr val="bg1">
                  <a:alpha val="0"/>
                </a:schemeClr>
              </a:gs>
              <a:gs pos="100000">
                <a:schemeClr val="bg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a:ea typeface="微软雅黑 Light"/>
            </a:endParaRPr>
          </a:p>
        </p:txBody>
      </p:sp>
      <p:sp>
        <p:nvSpPr>
          <p:cNvPr id="3" name="文本占位符 2">
            <a:extLst>
              <a:ext uri="{FF2B5EF4-FFF2-40B4-BE49-F238E27FC236}">
                <a16:creationId xmlns:a16="http://schemas.microsoft.com/office/drawing/2014/main" id="{EDA5E11E-C860-4F0C-8637-4BC78DFE42A0}"/>
              </a:ext>
            </a:extLst>
          </p:cNvPr>
          <p:cNvSpPr>
            <a:spLocks noGrp="1"/>
          </p:cNvSpPr>
          <p:nvPr>
            <p:ph type="body" sz="quarter" idx="11"/>
          </p:nvPr>
        </p:nvSpPr>
        <p:spPr>
          <a:prstGeom prst="rect">
            <a:avLst/>
          </a:prstGeom>
        </p:spPr>
        <p:txBody>
          <a:bodyPr/>
          <a:lstStyle/>
          <a:p>
            <a:r>
              <a:rPr lang="zh-CN" altLang="en-US" dirty="0"/>
              <a:t>行业优势</a:t>
            </a:r>
          </a:p>
        </p:txBody>
      </p:sp>
    </p:spTree>
    <p:extLst>
      <p:ext uri="{BB962C8B-B14F-4D97-AF65-F5344CB8AC3E}">
        <p14:creationId xmlns:p14="http://schemas.microsoft.com/office/powerpoint/2010/main" val="890651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图形 21" descr="董事会 纯色填充">
            <a:extLst>
              <a:ext uri="{FF2B5EF4-FFF2-40B4-BE49-F238E27FC236}">
                <a16:creationId xmlns:a16="http://schemas.microsoft.com/office/drawing/2014/main" id="{C132BE76-D861-4D7D-9CCB-94921404A05B}"/>
              </a:ext>
            </a:extLst>
          </p:cNvPr>
          <p:cNvSpPr/>
          <p:nvPr/>
        </p:nvSpPr>
        <p:spPr>
          <a:xfrm>
            <a:off x="2049139" y="3666657"/>
            <a:ext cx="679886" cy="532085"/>
          </a:xfrm>
          <a:custGeom>
            <a:avLst/>
            <a:gdLst>
              <a:gd name="connsiteX0" fmla="*/ 646115 w 679886"/>
              <a:gd name="connsiteY0" fmla="*/ 377300 h 532085"/>
              <a:gd name="connsiteX1" fmla="*/ 662159 w 679886"/>
              <a:gd name="connsiteY1" fmla="*/ 358610 h 532085"/>
              <a:gd name="connsiteX2" fmla="*/ 679726 w 679886"/>
              <a:gd name="connsiteY2" fmla="*/ 212239 h 532085"/>
              <a:gd name="connsiteX3" fmla="*/ 660404 w 679886"/>
              <a:gd name="connsiteY3" fmla="*/ 187626 h 532085"/>
              <a:gd name="connsiteX4" fmla="*/ 659033 w 679886"/>
              <a:gd name="connsiteY4" fmla="*/ 187504 h 532085"/>
              <a:gd name="connsiteX5" fmla="*/ 577697 w 679886"/>
              <a:gd name="connsiteY5" fmla="*/ 182716 h 532085"/>
              <a:gd name="connsiteX6" fmla="*/ 554440 w 679886"/>
              <a:gd name="connsiteY6" fmla="*/ 201982 h 532085"/>
              <a:gd name="connsiteX7" fmla="*/ 549400 w 679886"/>
              <a:gd name="connsiteY7" fmla="*/ 241061 h 532085"/>
              <a:gd name="connsiteX8" fmla="*/ 536977 w 679886"/>
              <a:gd name="connsiteY8" fmla="*/ 222039 h 532085"/>
              <a:gd name="connsiteX9" fmla="*/ 539807 w 679886"/>
              <a:gd name="connsiteY9" fmla="*/ 200097 h 532085"/>
              <a:gd name="connsiteX10" fmla="*/ 576433 w 679886"/>
              <a:gd name="connsiteY10" fmla="*/ 167928 h 532085"/>
              <a:gd name="connsiteX11" fmla="*/ 578650 w 679886"/>
              <a:gd name="connsiteY11" fmla="*/ 167994 h 532085"/>
              <a:gd name="connsiteX12" fmla="*/ 613783 w 679886"/>
              <a:gd name="connsiteY12" fmla="*/ 170056 h 532085"/>
              <a:gd name="connsiteX13" fmla="*/ 618860 w 679886"/>
              <a:gd name="connsiteY13" fmla="*/ 138892 h 532085"/>
              <a:gd name="connsiteX14" fmla="*/ 600488 w 679886"/>
              <a:gd name="connsiteY14" fmla="*/ 113484 h 532085"/>
              <a:gd name="connsiteX15" fmla="*/ 598485 w 679886"/>
              <a:gd name="connsiteY15" fmla="*/ 113255 h 532085"/>
              <a:gd name="connsiteX16" fmla="*/ 532350 w 679886"/>
              <a:gd name="connsiteY16" fmla="*/ 108821 h 532085"/>
              <a:gd name="connsiteX17" fmla="*/ 509005 w 679886"/>
              <a:gd name="connsiteY17" fmla="*/ 127533 h 532085"/>
              <a:gd name="connsiteX18" fmla="*/ 502531 w 679886"/>
              <a:gd name="connsiteY18" fmla="*/ 169206 h 532085"/>
              <a:gd name="connsiteX19" fmla="*/ 490455 w 679886"/>
              <a:gd name="connsiteY19" fmla="*/ 150731 h 532085"/>
              <a:gd name="connsiteX20" fmla="*/ 494372 w 679886"/>
              <a:gd name="connsiteY20" fmla="*/ 125323 h 532085"/>
              <a:gd name="connsiteX21" fmla="*/ 530821 w 679886"/>
              <a:gd name="connsiteY21" fmla="*/ 94055 h 532085"/>
              <a:gd name="connsiteX22" fmla="*/ 533289 w 679886"/>
              <a:gd name="connsiteY22" fmla="*/ 94144 h 532085"/>
              <a:gd name="connsiteX23" fmla="*/ 547877 w 679886"/>
              <a:gd name="connsiteY23" fmla="*/ 95112 h 532085"/>
              <a:gd name="connsiteX24" fmla="*/ 550176 w 679886"/>
              <a:gd name="connsiteY24" fmla="*/ 74419 h 532085"/>
              <a:gd name="connsiteX25" fmla="*/ 530555 w 679886"/>
              <a:gd name="connsiteY25" fmla="*/ 49963 h 532085"/>
              <a:gd name="connsiteX26" fmla="*/ 529875 w 679886"/>
              <a:gd name="connsiteY26" fmla="*/ 49899 h 532085"/>
              <a:gd name="connsiteX27" fmla="*/ 478247 w 679886"/>
              <a:gd name="connsiteY27" fmla="*/ 45930 h 532085"/>
              <a:gd name="connsiteX28" fmla="*/ 454495 w 679886"/>
              <a:gd name="connsiteY28" fmla="*/ 65684 h 532085"/>
              <a:gd name="connsiteX29" fmla="*/ 451147 w 679886"/>
              <a:gd name="connsiteY29" fmla="*/ 97506 h 532085"/>
              <a:gd name="connsiteX30" fmla="*/ 404175 w 679886"/>
              <a:gd name="connsiteY30" fmla="*/ 81174 h 532085"/>
              <a:gd name="connsiteX31" fmla="*/ 397723 w 679886"/>
              <a:gd name="connsiteY31" fmla="*/ 81174 h 532085"/>
              <a:gd name="connsiteX32" fmla="*/ 397723 w 679886"/>
              <a:gd name="connsiteY32" fmla="*/ 29443 h 532085"/>
              <a:gd name="connsiteX33" fmla="*/ 391811 w 679886"/>
              <a:gd name="connsiteY33" fmla="*/ 15172 h 532085"/>
              <a:gd name="connsiteX34" fmla="*/ 382810 w 679886"/>
              <a:gd name="connsiteY34" fmla="*/ 9622 h 532085"/>
              <a:gd name="connsiteX35" fmla="*/ 296795 w 679886"/>
              <a:gd name="connsiteY35" fmla="*/ 9253 h 532085"/>
              <a:gd name="connsiteX36" fmla="*/ 286116 w 679886"/>
              <a:gd name="connsiteY36" fmla="*/ 15165 h 532085"/>
              <a:gd name="connsiteX37" fmla="*/ 280204 w 679886"/>
              <a:gd name="connsiteY37" fmla="*/ 29435 h 532085"/>
              <a:gd name="connsiteX38" fmla="*/ 280204 w 679886"/>
              <a:gd name="connsiteY38" fmla="*/ 81167 h 532085"/>
              <a:gd name="connsiteX39" fmla="*/ 273095 w 679886"/>
              <a:gd name="connsiteY39" fmla="*/ 81167 h 532085"/>
              <a:gd name="connsiteX40" fmla="*/ 228532 w 679886"/>
              <a:gd name="connsiteY40" fmla="*/ 95644 h 532085"/>
              <a:gd name="connsiteX41" fmla="*/ 225398 w 679886"/>
              <a:gd name="connsiteY41" fmla="*/ 65684 h 532085"/>
              <a:gd name="connsiteX42" fmla="*/ 201690 w 679886"/>
              <a:gd name="connsiteY42" fmla="*/ 45930 h 532085"/>
              <a:gd name="connsiteX43" fmla="*/ 150062 w 679886"/>
              <a:gd name="connsiteY43" fmla="*/ 49899 h 532085"/>
              <a:gd name="connsiteX44" fmla="*/ 129697 w 679886"/>
              <a:gd name="connsiteY44" fmla="*/ 73739 h 532085"/>
              <a:gd name="connsiteX45" fmla="*/ 129761 w 679886"/>
              <a:gd name="connsiteY45" fmla="*/ 74419 h 532085"/>
              <a:gd name="connsiteX46" fmla="*/ 132060 w 679886"/>
              <a:gd name="connsiteY46" fmla="*/ 95112 h 532085"/>
              <a:gd name="connsiteX47" fmla="*/ 146648 w 679886"/>
              <a:gd name="connsiteY47" fmla="*/ 94144 h 532085"/>
              <a:gd name="connsiteX48" fmla="*/ 149116 w 679886"/>
              <a:gd name="connsiteY48" fmla="*/ 94055 h 532085"/>
              <a:gd name="connsiteX49" fmla="*/ 185558 w 679886"/>
              <a:gd name="connsiteY49" fmla="*/ 125323 h 532085"/>
              <a:gd name="connsiteX50" fmla="*/ 188994 w 679886"/>
              <a:gd name="connsiteY50" fmla="*/ 147538 h 532085"/>
              <a:gd name="connsiteX51" fmla="*/ 176918 w 679886"/>
              <a:gd name="connsiteY51" fmla="*/ 166014 h 532085"/>
              <a:gd name="connsiteX52" fmla="*/ 171006 w 679886"/>
              <a:gd name="connsiteY52" fmla="*/ 127540 h 532085"/>
              <a:gd name="connsiteX53" fmla="*/ 147661 w 679886"/>
              <a:gd name="connsiteY53" fmla="*/ 108828 h 532085"/>
              <a:gd name="connsiteX54" fmla="*/ 81526 w 679886"/>
              <a:gd name="connsiteY54" fmla="*/ 113262 h 532085"/>
              <a:gd name="connsiteX55" fmla="*/ 60922 w 679886"/>
              <a:gd name="connsiteY55" fmla="*/ 136896 h 532085"/>
              <a:gd name="connsiteX56" fmla="*/ 61151 w 679886"/>
              <a:gd name="connsiteY56" fmla="*/ 138899 h 532085"/>
              <a:gd name="connsiteX57" fmla="*/ 66228 w 679886"/>
              <a:gd name="connsiteY57" fmla="*/ 170063 h 532085"/>
              <a:gd name="connsiteX58" fmla="*/ 101361 w 679886"/>
              <a:gd name="connsiteY58" fmla="*/ 168002 h 532085"/>
              <a:gd name="connsiteX59" fmla="*/ 103578 w 679886"/>
              <a:gd name="connsiteY59" fmla="*/ 167935 h 532085"/>
              <a:gd name="connsiteX60" fmla="*/ 140145 w 679886"/>
              <a:gd name="connsiteY60" fmla="*/ 200105 h 532085"/>
              <a:gd name="connsiteX61" fmla="*/ 142554 w 679886"/>
              <a:gd name="connsiteY61" fmla="*/ 218809 h 532085"/>
              <a:gd name="connsiteX62" fmla="*/ 130064 w 679886"/>
              <a:gd name="connsiteY62" fmla="*/ 237839 h 532085"/>
              <a:gd name="connsiteX63" fmla="*/ 125438 w 679886"/>
              <a:gd name="connsiteY63" fmla="*/ 201982 h 532085"/>
              <a:gd name="connsiteX64" fmla="*/ 102181 w 679886"/>
              <a:gd name="connsiteY64" fmla="*/ 182716 h 532085"/>
              <a:gd name="connsiteX65" fmla="*/ 20852 w 679886"/>
              <a:gd name="connsiteY65" fmla="*/ 187504 h 532085"/>
              <a:gd name="connsiteX66" fmla="*/ 37 w 679886"/>
              <a:gd name="connsiteY66" fmla="*/ 210869 h 532085"/>
              <a:gd name="connsiteX67" fmla="*/ 159 w 679886"/>
              <a:gd name="connsiteY67" fmla="*/ 212239 h 532085"/>
              <a:gd name="connsiteX68" fmla="*/ 17733 w 679886"/>
              <a:gd name="connsiteY68" fmla="*/ 358610 h 532085"/>
              <a:gd name="connsiteX69" fmla="*/ 33785 w 679886"/>
              <a:gd name="connsiteY69" fmla="*/ 377300 h 532085"/>
              <a:gd name="connsiteX70" fmla="*/ 64499 w 679886"/>
              <a:gd name="connsiteY70" fmla="*/ 385835 h 532085"/>
              <a:gd name="connsiteX71" fmla="*/ 64499 w 679886"/>
              <a:gd name="connsiteY71" fmla="*/ 416874 h 532085"/>
              <a:gd name="connsiteX72" fmla="*/ 38692 w 679886"/>
              <a:gd name="connsiteY72" fmla="*/ 416874 h 532085"/>
              <a:gd name="connsiteX73" fmla="*/ 12871 w 679886"/>
              <a:gd name="connsiteY73" fmla="*/ 442688 h 532085"/>
              <a:gd name="connsiteX74" fmla="*/ 12871 w 679886"/>
              <a:gd name="connsiteY74" fmla="*/ 447773 h 532085"/>
              <a:gd name="connsiteX75" fmla="*/ 14179 w 679886"/>
              <a:gd name="connsiteY75" fmla="*/ 468635 h 532085"/>
              <a:gd name="connsiteX76" fmla="*/ 35041 w 679886"/>
              <a:gd name="connsiteY76" fmla="*/ 467325 h 532085"/>
              <a:gd name="connsiteX77" fmla="*/ 35041 w 679886"/>
              <a:gd name="connsiteY77" fmla="*/ 447773 h 532085"/>
              <a:gd name="connsiteX78" fmla="*/ 35041 w 679886"/>
              <a:gd name="connsiteY78" fmla="*/ 442688 h 532085"/>
              <a:gd name="connsiteX79" fmla="*/ 38736 w 679886"/>
              <a:gd name="connsiteY79" fmla="*/ 438993 h 532085"/>
              <a:gd name="connsiteX80" fmla="*/ 64513 w 679886"/>
              <a:gd name="connsiteY80" fmla="*/ 438993 h 532085"/>
              <a:gd name="connsiteX81" fmla="*/ 64513 w 679886"/>
              <a:gd name="connsiteY81" fmla="*/ 447765 h 532085"/>
              <a:gd name="connsiteX82" fmla="*/ 65783 w 679886"/>
              <a:gd name="connsiteY82" fmla="*/ 468629 h 532085"/>
              <a:gd name="connsiteX83" fmla="*/ 86647 w 679886"/>
              <a:gd name="connsiteY83" fmla="*/ 467360 h 532085"/>
              <a:gd name="connsiteX84" fmla="*/ 86647 w 679886"/>
              <a:gd name="connsiteY84" fmla="*/ 447765 h 532085"/>
              <a:gd name="connsiteX85" fmla="*/ 86647 w 679886"/>
              <a:gd name="connsiteY85" fmla="*/ 438993 h 532085"/>
              <a:gd name="connsiteX86" fmla="*/ 112468 w 679886"/>
              <a:gd name="connsiteY86" fmla="*/ 438993 h 532085"/>
              <a:gd name="connsiteX87" fmla="*/ 116163 w 679886"/>
              <a:gd name="connsiteY87" fmla="*/ 442688 h 532085"/>
              <a:gd name="connsiteX88" fmla="*/ 116163 w 679886"/>
              <a:gd name="connsiteY88" fmla="*/ 447773 h 532085"/>
              <a:gd name="connsiteX89" fmla="*/ 117472 w 679886"/>
              <a:gd name="connsiteY89" fmla="*/ 468635 h 532085"/>
              <a:gd name="connsiteX90" fmla="*/ 138334 w 679886"/>
              <a:gd name="connsiteY90" fmla="*/ 467325 h 532085"/>
              <a:gd name="connsiteX91" fmla="*/ 138334 w 679886"/>
              <a:gd name="connsiteY91" fmla="*/ 447773 h 532085"/>
              <a:gd name="connsiteX92" fmla="*/ 138334 w 679886"/>
              <a:gd name="connsiteY92" fmla="*/ 442688 h 532085"/>
              <a:gd name="connsiteX93" fmla="*/ 112513 w 679886"/>
              <a:gd name="connsiteY93" fmla="*/ 416867 h 532085"/>
              <a:gd name="connsiteX94" fmla="*/ 86647 w 679886"/>
              <a:gd name="connsiteY94" fmla="*/ 416867 h 532085"/>
              <a:gd name="connsiteX95" fmla="*/ 86647 w 679886"/>
              <a:gd name="connsiteY95" fmla="*/ 395930 h 532085"/>
              <a:gd name="connsiteX96" fmla="*/ 101553 w 679886"/>
              <a:gd name="connsiteY96" fmla="*/ 402633 h 532085"/>
              <a:gd name="connsiteX97" fmla="*/ 149116 w 679886"/>
              <a:gd name="connsiteY97" fmla="*/ 415345 h 532085"/>
              <a:gd name="connsiteX98" fmla="*/ 220683 w 679886"/>
              <a:gd name="connsiteY98" fmla="*/ 430664 h 532085"/>
              <a:gd name="connsiteX99" fmla="*/ 220683 w 679886"/>
              <a:gd name="connsiteY99" fmla="*/ 499305 h 532085"/>
              <a:gd name="connsiteX100" fmla="*/ 237452 w 679886"/>
              <a:gd name="connsiteY100" fmla="*/ 520736 h 532085"/>
              <a:gd name="connsiteX101" fmla="*/ 248574 w 679886"/>
              <a:gd name="connsiteY101" fmla="*/ 523515 h 532085"/>
              <a:gd name="connsiteX102" fmla="*/ 428533 w 679886"/>
              <a:gd name="connsiteY102" fmla="*/ 522111 h 532085"/>
              <a:gd name="connsiteX103" fmla="*/ 432967 w 679886"/>
              <a:gd name="connsiteY103" fmla="*/ 520928 h 532085"/>
              <a:gd name="connsiteX104" fmla="*/ 449403 w 679886"/>
              <a:gd name="connsiteY104" fmla="*/ 499593 h 532085"/>
              <a:gd name="connsiteX105" fmla="*/ 449403 w 679886"/>
              <a:gd name="connsiteY105" fmla="*/ 431714 h 532085"/>
              <a:gd name="connsiteX106" fmla="*/ 527155 w 679886"/>
              <a:gd name="connsiteY106" fmla="*/ 415566 h 532085"/>
              <a:gd name="connsiteX107" fmla="*/ 575820 w 679886"/>
              <a:gd name="connsiteY107" fmla="*/ 402619 h 532085"/>
              <a:gd name="connsiteX108" fmla="*/ 593268 w 679886"/>
              <a:gd name="connsiteY108" fmla="*/ 394223 h 532085"/>
              <a:gd name="connsiteX109" fmla="*/ 593268 w 679886"/>
              <a:gd name="connsiteY109" fmla="*/ 416867 h 532085"/>
              <a:gd name="connsiteX110" fmla="*/ 567447 w 679886"/>
              <a:gd name="connsiteY110" fmla="*/ 416867 h 532085"/>
              <a:gd name="connsiteX111" fmla="*/ 541625 w 679886"/>
              <a:gd name="connsiteY111" fmla="*/ 442688 h 532085"/>
              <a:gd name="connsiteX112" fmla="*/ 541625 w 679886"/>
              <a:gd name="connsiteY112" fmla="*/ 447773 h 532085"/>
              <a:gd name="connsiteX113" fmla="*/ 542895 w 679886"/>
              <a:gd name="connsiteY113" fmla="*/ 468637 h 532085"/>
              <a:gd name="connsiteX114" fmla="*/ 563759 w 679886"/>
              <a:gd name="connsiteY114" fmla="*/ 467367 h 532085"/>
              <a:gd name="connsiteX115" fmla="*/ 563759 w 679886"/>
              <a:gd name="connsiteY115" fmla="*/ 447773 h 532085"/>
              <a:gd name="connsiteX116" fmla="*/ 563759 w 679886"/>
              <a:gd name="connsiteY116" fmla="*/ 442688 h 532085"/>
              <a:gd name="connsiteX117" fmla="*/ 567454 w 679886"/>
              <a:gd name="connsiteY117" fmla="*/ 438993 h 532085"/>
              <a:gd name="connsiteX118" fmla="*/ 593275 w 679886"/>
              <a:gd name="connsiteY118" fmla="*/ 438993 h 532085"/>
              <a:gd name="connsiteX119" fmla="*/ 593275 w 679886"/>
              <a:gd name="connsiteY119" fmla="*/ 447765 h 532085"/>
              <a:gd name="connsiteX120" fmla="*/ 594545 w 679886"/>
              <a:gd name="connsiteY120" fmla="*/ 468629 h 532085"/>
              <a:gd name="connsiteX121" fmla="*/ 615409 w 679886"/>
              <a:gd name="connsiteY121" fmla="*/ 467360 h 532085"/>
              <a:gd name="connsiteX122" fmla="*/ 615409 w 679886"/>
              <a:gd name="connsiteY122" fmla="*/ 447765 h 532085"/>
              <a:gd name="connsiteX123" fmla="*/ 615409 w 679886"/>
              <a:gd name="connsiteY123" fmla="*/ 438993 h 532085"/>
              <a:gd name="connsiteX124" fmla="*/ 641230 w 679886"/>
              <a:gd name="connsiteY124" fmla="*/ 438993 h 532085"/>
              <a:gd name="connsiteX125" fmla="*/ 644925 w 679886"/>
              <a:gd name="connsiteY125" fmla="*/ 442688 h 532085"/>
              <a:gd name="connsiteX126" fmla="*/ 644925 w 679886"/>
              <a:gd name="connsiteY126" fmla="*/ 447773 h 532085"/>
              <a:gd name="connsiteX127" fmla="*/ 646234 w 679886"/>
              <a:gd name="connsiteY127" fmla="*/ 468635 h 532085"/>
              <a:gd name="connsiteX128" fmla="*/ 667096 w 679886"/>
              <a:gd name="connsiteY128" fmla="*/ 467325 h 532085"/>
              <a:gd name="connsiteX129" fmla="*/ 667096 w 679886"/>
              <a:gd name="connsiteY129" fmla="*/ 447773 h 532085"/>
              <a:gd name="connsiteX130" fmla="*/ 667096 w 679886"/>
              <a:gd name="connsiteY130" fmla="*/ 442688 h 532085"/>
              <a:gd name="connsiteX131" fmla="*/ 641230 w 679886"/>
              <a:gd name="connsiteY131" fmla="*/ 416867 h 532085"/>
              <a:gd name="connsiteX132" fmla="*/ 615402 w 679886"/>
              <a:gd name="connsiteY132" fmla="*/ 416867 h 532085"/>
              <a:gd name="connsiteX133" fmla="*/ 615402 w 679886"/>
              <a:gd name="connsiteY133" fmla="*/ 385828 h 532085"/>
              <a:gd name="connsiteX134" fmla="*/ 519565 w 679886"/>
              <a:gd name="connsiteY134" fmla="*/ 387047 h 532085"/>
              <a:gd name="connsiteX135" fmla="*/ 338557 w 679886"/>
              <a:gd name="connsiteY135" fmla="*/ 410696 h 532085"/>
              <a:gd name="connsiteX136" fmla="*/ 156758 w 679886"/>
              <a:gd name="connsiteY136" fmla="*/ 386818 h 532085"/>
              <a:gd name="connsiteX137" fmla="*/ 109194 w 679886"/>
              <a:gd name="connsiteY137" fmla="*/ 374107 h 532085"/>
              <a:gd name="connsiteX138" fmla="*/ 93725 w 679886"/>
              <a:gd name="connsiteY138" fmla="*/ 350021 h 532085"/>
              <a:gd name="connsiteX139" fmla="*/ 96683 w 679886"/>
              <a:gd name="connsiteY139" fmla="*/ 343068 h 532085"/>
              <a:gd name="connsiteX140" fmla="*/ 235907 w 679886"/>
              <a:gd name="connsiteY140" fmla="*/ 129609 h 532085"/>
              <a:gd name="connsiteX141" fmla="*/ 273109 w 679886"/>
              <a:gd name="connsiteY141" fmla="*/ 110683 h 532085"/>
              <a:gd name="connsiteX142" fmla="*/ 404241 w 679886"/>
              <a:gd name="connsiteY142" fmla="*/ 110683 h 532085"/>
              <a:gd name="connsiteX143" fmla="*/ 441443 w 679886"/>
              <a:gd name="connsiteY143" fmla="*/ 129595 h 532085"/>
              <a:gd name="connsiteX144" fmla="*/ 580764 w 679886"/>
              <a:gd name="connsiteY144" fmla="*/ 343039 h 532085"/>
              <a:gd name="connsiteX145" fmla="*/ 575217 w 679886"/>
              <a:gd name="connsiteY145" fmla="*/ 371112 h 532085"/>
              <a:gd name="connsiteX146" fmla="*/ 568237 w 679886"/>
              <a:gd name="connsiteY146" fmla="*/ 374078 h 53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679886" h="532085">
                <a:moveTo>
                  <a:pt x="646115" y="377300"/>
                </a:moveTo>
                <a:cubicBezTo>
                  <a:pt x="654757" y="374898"/>
                  <a:pt x="661094" y="367516"/>
                  <a:pt x="662159" y="358610"/>
                </a:cubicBezTo>
                <a:lnTo>
                  <a:pt x="679726" y="212239"/>
                </a:lnTo>
                <a:cubicBezTo>
                  <a:pt x="681187" y="200107"/>
                  <a:pt x="672536" y="189087"/>
                  <a:pt x="660404" y="187626"/>
                </a:cubicBezTo>
                <a:cubicBezTo>
                  <a:pt x="659948" y="187572"/>
                  <a:pt x="659492" y="187531"/>
                  <a:pt x="659033" y="187504"/>
                </a:cubicBezTo>
                <a:lnTo>
                  <a:pt x="577697" y="182716"/>
                </a:lnTo>
                <a:cubicBezTo>
                  <a:pt x="566093" y="182048"/>
                  <a:pt x="555943" y="190456"/>
                  <a:pt x="554440" y="201982"/>
                </a:cubicBezTo>
                <a:lnTo>
                  <a:pt x="549400" y="241061"/>
                </a:lnTo>
                <a:lnTo>
                  <a:pt x="536977" y="222039"/>
                </a:lnTo>
                <a:lnTo>
                  <a:pt x="539807" y="200097"/>
                </a:lnTo>
                <a:cubicBezTo>
                  <a:pt x="542208" y="181699"/>
                  <a:pt x="557879" y="167935"/>
                  <a:pt x="576433" y="167928"/>
                </a:cubicBezTo>
                <a:cubicBezTo>
                  <a:pt x="577172" y="167928"/>
                  <a:pt x="577911" y="167928"/>
                  <a:pt x="578650" y="167994"/>
                </a:cubicBezTo>
                <a:lnTo>
                  <a:pt x="613783" y="170056"/>
                </a:lnTo>
                <a:lnTo>
                  <a:pt x="618860" y="138892"/>
                </a:lnTo>
                <a:cubicBezTo>
                  <a:pt x="620803" y="126802"/>
                  <a:pt x="612578" y="115427"/>
                  <a:pt x="600488" y="113484"/>
                </a:cubicBezTo>
                <a:cubicBezTo>
                  <a:pt x="599825" y="113378"/>
                  <a:pt x="599156" y="113301"/>
                  <a:pt x="598485" y="113255"/>
                </a:cubicBezTo>
                <a:lnTo>
                  <a:pt x="532350" y="108821"/>
                </a:lnTo>
                <a:cubicBezTo>
                  <a:pt x="520899" y="108076"/>
                  <a:pt x="510771" y="116193"/>
                  <a:pt x="509005" y="127533"/>
                </a:cubicBezTo>
                <a:lnTo>
                  <a:pt x="502531" y="169206"/>
                </a:lnTo>
                <a:lnTo>
                  <a:pt x="490455" y="150731"/>
                </a:lnTo>
                <a:lnTo>
                  <a:pt x="494372" y="125323"/>
                </a:lnTo>
                <a:cubicBezTo>
                  <a:pt x="497067" y="107293"/>
                  <a:pt x="512590" y="93976"/>
                  <a:pt x="530821" y="94055"/>
                </a:cubicBezTo>
                <a:cubicBezTo>
                  <a:pt x="531634" y="94055"/>
                  <a:pt x="532461" y="94055"/>
                  <a:pt x="533289" y="94144"/>
                </a:cubicBezTo>
                <a:lnTo>
                  <a:pt x="547877" y="95112"/>
                </a:lnTo>
                <a:lnTo>
                  <a:pt x="550176" y="74419"/>
                </a:lnTo>
                <a:cubicBezTo>
                  <a:pt x="551511" y="62248"/>
                  <a:pt x="542727" y="51298"/>
                  <a:pt x="530555" y="49963"/>
                </a:cubicBezTo>
                <a:cubicBezTo>
                  <a:pt x="530329" y="49938"/>
                  <a:pt x="530102" y="49916"/>
                  <a:pt x="529875" y="49899"/>
                </a:cubicBezTo>
                <a:lnTo>
                  <a:pt x="478247" y="45930"/>
                </a:lnTo>
                <a:cubicBezTo>
                  <a:pt x="466289" y="45007"/>
                  <a:pt x="455766" y="53759"/>
                  <a:pt x="454495" y="65684"/>
                </a:cubicBezTo>
                <a:lnTo>
                  <a:pt x="451147" y="97506"/>
                </a:lnTo>
                <a:cubicBezTo>
                  <a:pt x="437788" y="86905"/>
                  <a:pt x="421229" y="81148"/>
                  <a:pt x="404175" y="81174"/>
                </a:cubicBezTo>
                <a:lnTo>
                  <a:pt x="397723" y="81174"/>
                </a:lnTo>
                <a:lnTo>
                  <a:pt x="397723" y="29443"/>
                </a:lnTo>
                <a:cubicBezTo>
                  <a:pt x="397717" y="24091"/>
                  <a:pt x="395591" y="18960"/>
                  <a:pt x="391811" y="15172"/>
                </a:cubicBezTo>
                <a:cubicBezTo>
                  <a:pt x="389096" y="12894"/>
                  <a:pt x="386063" y="11025"/>
                  <a:pt x="382810" y="9622"/>
                </a:cubicBezTo>
                <a:cubicBezTo>
                  <a:pt x="355572" y="-3077"/>
                  <a:pt x="324140" y="-3212"/>
                  <a:pt x="296795" y="9253"/>
                </a:cubicBezTo>
                <a:cubicBezTo>
                  <a:pt x="293000" y="10765"/>
                  <a:pt x="289412" y="12752"/>
                  <a:pt x="286116" y="15165"/>
                </a:cubicBezTo>
                <a:cubicBezTo>
                  <a:pt x="282336" y="18953"/>
                  <a:pt x="280210" y="24084"/>
                  <a:pt x="280204" y="29435"/>
                </a:cubicBezTo>
                <a:lnTo>
                  <a:pt x="280204" y="81167"/>
                </a:lnTo>
                <a:lnTo>
                  <a:pt x="273095" y="81167"/>
                </a:lnTo>
                <a:cubicBezTo>
                  <a:pt x="257081" y="81148"/>
                  <a:pt x="241476" y="86218"/>
                  <a:pt x="228532" y="95644"/>
                </a:cubicBezTo>
                <a:lnTo>
                  <a:pt x="225398" y="65684"/>
                </a:lnTo>
                <a:cubicBezTo>
                  <a:pt x="224127" y="53778"/>
                  <a:pt x="213631" y="45032"/>
                  <a:pt x="201690" y="45930"/>
                </a:cubicBezTo>
                <a:lnTo>
                  <a:pt x="150062" y="49899"/>
                </a:lnTo>
                <a:cubicBezTo>
                  <a:pt x="137855" y="50858"/>
                  <a:pt x="128738" y="61532"/>
                  <a:pt x="129697" y="73739"/>
                </a:cubicBezTo>
                <a:cubicBezTo>
                  <a:pt x="129715" y="73966"/>
                  <a:pt x="129736" y="74193"/>
                  <a:pt x="129761" y="74419"/>
                </a:cubicBezTo>
                <a:lnTo>
                  <a:pt x="132060" y="95112"/>
                </a:lnTo>
                <a:lnTo>
                  <a:pt x="146648" y="94144"/>
                </a:lnTo>
                <a:cubicBezTo>
                  <a:pt x="147476" y="94085"/>
                  <a:pt x="148303" y="94055"/>
                  <a:pt x="149116" y="94055"/>
                </a:cubicBezTo>
                <a:cubicBezTo>
                  <a:pt x="167346" y="93973"/>
                  <a:pt x="182869" y="107293"/>
                  <a:pt x="185558" y="125323"/>
                </a:cubicBezTo>
                <a:lnTo>
                  <a:pt x="188994" y="147538"/>
                </a:lnTo>
                <a:lnTo>
                  <a:pt x="176918" y="166014"/>
                </a:lnTo>
                <a:lnTo>
                  <a:pt x="171006" y="127540"/>
                </a:lnTo>
                <a:cubicBezTo>
                  <a:pt x="169240" y="116201"/>
                  <a:pt x="159112" y="108083"/>
                  <a:pt x="147661" y="108828"/>
                </a:cubicBezTo>
                <a:lnTo>
                  <a:pt x="81526" y="113262"/>
                </a:lnTo>
                <a:cubicBezTo>
                  <a:pt x="69310" y="114099"/>
                  <a:pt x="60085" y="124680"/>
                  <a:pt x="60922" y="136896"/>
                </a:cubicBezTo>
                <a:cubicBezTo>
                  <a:pt x="60967" y="137567"/>
                  <a:pt x="61044" y="138235"/>
                  <a:pt x="61151" y="138899"/>
                </a:cubicBezTo>
                <a:lnTo>
                  <a:pt x="66228" y="170063"/>
                </a:lnTo>
                <a:lnTo>
                  <a:pt x="101361" y="168002"/>
                </a:lnTo>
                <a:cubicBezTo>
                  <a:pt x="102100" y="167957"/>
                  <a:pt x="102839" y="167935"/>
                  <a:pt x="103578" y="167935"/>
                </a:cubicBezTo>
                <a:cubicBezTo>
                  <a:pt x="122109" y="167972"/>
                  <a:pt x="137747" y="181730"/>
                  <a:pt x="140145" y="200105"/>
                </a:cubicBezTo>
                <a:lnTo>
                  <a:pt x="142554" y="218809"/>
                </a:lnTo>
                <a:lnTo>
                  <a:pt x="130064" y="237839"/>
                </a:lnTo>
                <a:lnTo>
                  <a:pt x="125438" y="201982"/>
                </a:lnTo>
                <a:cubicBezTo>
                  <a:pt x="123935" y="190456"/>
                  <a:pt x="113785" y="182048"/>
                  <a:pt x="102181" y="182716"/>
                </a:cubicBezTo>
                <a:lnTo>
                  <a:pt x="20852" y="187504"/>
                </a:lnTo>
                <a:cubicBezTo>
                  <a:pt x="8652" y="188209"/>
                  <a:pt x="-667" y="198670"/>
                  <a:pt x="37" y="210869"/>
                </a:cubicBezTo>
                <a:cubicBezTo>
                  <a:pt x="64" y="211327"/>
                  <a:pt x="105" y="211784"/>
                  <a:pt x="159" y="212239"/>
                </a:cubicBezTo>
                <a:lnTo>
                  <a:pt x="17733" y="358610"/>
                </a:lnTo>
                <a:cubicBezTo>
                  <a:pt x="18800" y="367518"/>
                  <a:pt x="25140" y="374900"/>
                  <a:pt x="33785" y="377300"/>
                </a:cubicBezTo>
                <a:lnTo>
                  <a:pt x="64499" y="385835"/>
                </a:lnTo>
                <a:lnTo>
                  <a:pt x="64499" y="416874"/>
                </a:lnTo>
                <a:lnTo>
                  <a:pt x="38692" y="416874"/>
                </a:lnTo>
                <a:cubicBezTo>
                  <a:pt x="24444" y="416899"/>
                  <a:pt x="12899" y="428441"/>
                  <a:pt x="12871" y="442688"/>
                </a:cubicBezTo>
                <a:lnTo>
                  <a:pt x="12871" y="447773"/>
                </a:lnTo>
                <a:cubicBezTo>
                  <a:pt x="7471" y="453895"/>
                  <a:pt x="8057" y="463235"/>
                  <a:pt x="14179" y="468635"/>
                </a:cubicBezTo>
                <a:cubicBezTo>
                  <a:pt x="20302" y="474034"/>
                  <a:pt x="29642" y="473448"/>
                  <a:pt x="35041" y="467325"/>
                </a:cubicBezTo>
                <a:cubicBezTo>
                  <a:pt x="39968" y="461739"/>
                  <a:pt x="39968" y="453359"/>
                  <a:pt x="35041" y="447773"/>
                </a:cubicBezTo>
                <a:lnTo>
                  <a:pt x="35041" y="442688"/>
                </a:lnTo>
                <a:cubicBezTo>
                  <a:pt x="35041" y="440648"/>
                  <a:pt x="36696" y="438993"/>
                  <a:pt x="38736" y="438993"/>
                </a:cubicBezTo>
                <a:lnTo>
                  <a:pt x="64513" y="438993"/>
                </a:lnTo>
                <a:lnTo>
                  <a:pt x="64513" y="447765"/>
                </a:lnTo>
                <a:cubicBezTo>
                  <a:pt x="59102" y="453877"/>
                  <a:pt x="59670" y="463218"/>
                  <a:pt x="65783" y="468629"/>
                </a:cubicBezTo>
                <a:cubicBezTo>
                  <a:pt x="71895" y="474041"/>
                  <a:pt x="81236" y="473472"/>
                  <a:pt x="86647" y="467360"/>
                </a:cubicBezTo>
                <a:cubicBezTo>
                  <a:pt x="91598" y="461767"/>
                  <a:pt x="91598" y="453358"/>
                  <a:pt x="86647" y="447765"/>
                </a:cubicBezTo>
                <a:lnTo>
                  <a:pt x="86647" y="438993"/>
                </a:lnTo>
                <a:lnTo>
                  <a:pt x="112468" y="438993"/>
                </a:lnTo>
                <a:cubicBezTo>
                  <a:pt x="114509" y="438993"/>
                  <a:pt x="116163" y="440648"/>
                  <a:pt x="116163" y="442688"/>
                </a:cubicBezTo>
                <a:lnTo>
                  <a:pt x="116163" y="447773"/>
                </a:lnTo>
                <a:cubicBezTo>
                  <a:pt x="110764" y="453895"/>
                  <a:pt x="111350" y="463235"/>
                  <a:pt x="117472" y="468635"/>
                </a:cubicBezTo>
                <a:cubicBezTo>
                  <a:pt x="123595" y="474034"/>
                  <a:pt x="132935" y="473448"/>
                  <a:pt x="138334" y="467325"/>
                </a:cubicBezTo>
                <a:cubicBezTo>
                  <a:pt x="143261" y="461739"/>
                  <a:pt x="143261" y="453359"/>
                  <a:pt x="138334" y="447773"/>
                </a:cubicBezTo>
                <a:lnTo>
                  <a:pt x="138334" y="442688"/>
                </a:lnTo>
                <a:cubicBezTo>
                  <a:pt x="138310" y="428438"/>
                  <a:pt x="126763" y="416891"/>
                  <a:pt x="112513" y="416867"/>
                </a:cubicBezTo>
                <a:lnTo>
                  <a:pt x="86647" y="416867"/>
                </a:lnTo>
                <a:lnTo>
                  <a:pt x="86647" y="395930"/>
                </a:lnTo>
                <a:cubicBezTo>
                  <a:pt x="91233" y="398932"/>
                  <a:pt x="96264" y="401194"/>
                  <a:pt x="101553" y="402633"/>
                </a:cubicBezTo>
                <a:lnTo>
                  <a:pt x="149116" y="415345"/>
                </a:lnTo>
                <a:cubicBezTo>
                  <a:pt x="172721" y="421646"/>
                  <a:pt x="196576" y="426753"/>
                  <a:pt x="220683" y="430664"/>
                </a:cubicBezTo>
                <a:lnTo>
                  <a:pt x="220683" y="499305"/>
                </a:lnTo>
                <a:cubicBezTo>
                  <a:pt x="220716" y="509442"/>
                  <a:pt x="227620" y="518266"/>
                  <a:pt x="237452" y="520736"/>
                </a:cubicBezTo>
                <a:lnTo>
                  <a:pt x="248574" y="523515"/>
                </a:lnTo>
                <a:cubicBezTo>
                  <a:pt x="308021" y="535398"/>
                  <a:pt x="369278" y="534920"/>
                  <a:pt x="428533" y="522111"/>
                </a:cubicBezTo>
                <a:lnTo>
                  <a:pt x="432967" y="520928"/>
                </a:lnTo>
                <a:cubicBezTo>
                  <a:pt x="442633" y="518340"/>
                  <a:pt x="449367" y="509599"/>
                  <a:pt x="449403" y="499593"/>
                </a:cubicBezTo>
                <a:lnTo>
                  <a:pt x="449403" y="431714"/>
                </a:lnTo>
                <a:cubicBezTo>
                  <a:pt x="475592" y="427735"/>
                  <a:pt x="501547" y="422345"/>
                  <a:pt x="527155" y="415566"/>
                </a:cubicBezTo>
                <a:lnTo>
                  <a:pt x="575820" y="402619"/>
                </a:lnTo>
                <a:cubicBezTo>
                  <a:pt x="582110" y="400938"/>
                  <a:pt x="588029" y="398090"/>
                  <a:pt x="593268" y="394223"/>
                </a:cubicBezTo>
                <a:lnTo>
                  <a:pt x="593268" y="416867"/>
                </a:lnTo>
                <a:lnTo>
                  <a:pt x="567447" y="416867"/>
                </a:lnTo>
                <a:cubicBezTo>
                  <a:pt x="553196" y="416891"/>
                  <a:pt x="541650" y="428438"/>
                  <a:pt x="541625" y="442688"/>
                </a:cubicBezTo>
                <a:lnTo>
                  <a:pt x="541625" y="447773"/>
                </a:lnTo>
                <a:cubicBezTo>
                  <a:pt x="536214" y="453884"/>
                  <a:pt x="536783" y="463226"/>
                  <a:pt x="542895" y="468637"/>
                </a:cubicBezTo>
                <a:cubicBezTo>
                  <a:pt x="549007" y="474048"/>
                  <a:pt x="558348" y="473480"/>
                  <a:pt x="563759" y="467367"/>
                </a:cubicBezTo>
                <a:cubicBezTo>
                  <a:pt x="568710" y="461774"/>
                  <a:pt x="568710" y="453366"/>
                  <a:pt x="563759" y="447773"/>
                </a:cubicBezTo>
                <a:lnTo>
                  <a:pt x="563759" y="442688"/>
                </a:lnTo>
                <a:cubicBezTo>
                  <a:pt x="563759" y="440648"/>
                  <a:pt x="565414" y="438993"/>
                  <a:pt x="567454" y="438993"/>
                </a:cubicBezTo>
                <a:lnTo>
                  <a:pt x="593275" y="438993"/>
                </a:lnTo>
                <a:lnTo>
                  <a:pt x="593275" y="447765"/>
                </a:lnTo>
                <a:cubicBezTo>
                  <a:pt x="587864" y="453877"/>
                  <a:pt x="588433" y="463218"/>
                  <a:pt x="594545" y="468629"/>
                </a:cubicBezTo>
                <a:cubicBezTo>
                  <a:pt x="600657" y="474041"/>
                  <a:pt x="609998" y="473472"/>
                  <a:pt x="615409" y="467360"/>
                </a:cubicBezTo>
                <a:cubicBezTo>
                  <a:pt x="620360" y="461767"/>
                  <a:pt x="620360" y="453358"/>
                  <a:pt x="615409" y="447765"/>
                </a:cubicBezTo>
                <a:lnTo>
                  <a:pt x="615409" y="438993"/>
                </a:lnTo>
                <a:lnTo>
                  <a:pt x="641230" y="438993"/>
                </a:lnTo>
                <a:cubicBezTo>
                  <a:pt x="643271" y="438993"/>
                  <a:pt x="644925" y="440648"/>
                  <a:pt x="644925" y="442688"/>
                </a:cubicBezTo>
                <a:lnTo>
                  <a:pt x="644925" y="447773"/>
                </a:lnTo>
                <a:cubicBezTo>
                  <a:pt x="639526" y="453895"/>
                  <a:pt x="640112" y="463235"/>
                  <a:pt x="646234" y="468635"/>
                </a:cubicBezTo>
                <a:cubicBezTo>
                  <a:pt x="652357" y="474034"/>
                  <a:pt x="661697" y="473448"/>
                  <a:pt x="667096" y="467325"/>
                </a:cubicBezTo>
                <a:cubicBezTo>
                  <a:pt x="672023" y="461739"/>
                  <a:pt x="672023" y="453359"/>
                  <a:pt x="667096" y="447773"/>
                </a:cubicBezTo>
                <a:lnTo>
                  <a:pt x="667096" y="442688"/>
                </a:lnTo>
                <a:cubicBezTo>
                  <a:pt x="667072" y="428420"/>
                  <a:pt x="655499" y="416867"/>
                  <a:pt x="641230" y="416867"/>
                </a:cubicBezTo>
                <a:lnTo>
                  <a:pt x="615402" y="416867"/>
                </a:lnTo>
                <a:lnTo>
                  <a:pt x="615402" y="385828"/>
                </a:lnTo>
                <a:close/>
                <a:moveTo>
                  <a:pt x="519565" y="387047"/>
                </a:moveTo>
                <a:cubicBezTo>
                  <a:pt x="460511" y="402752"/>
                  <a:pt x="399664" y="410702"/>
                  <a:pt x="338557" y="410696"/>
                </a:cubicBezTo>
                <a:cubicBezTo>
                  <a:pt x="277176" y="410691"/>
                  <a:pt x="216058" y="402664"/>
                  <a:pt x="156758" y="386818"/>
                </a:cubicBezTo>
                <a:lnTo>
                  <a:pt x="109194" y="374107"/>
                </a:lnTo>
                <a:cubicBezTo>
                  <a:pt x="98272" y="371728"/>
                  <a:pt x="91346" y="360944"/>
                  <a:pt x="93725" y="350021"/>
                </a:cubicBezTo>
                <a:cubicBezTo>
                  <a:pt x="94266" y="347538"/>
                  <a:pt x="95269" y="345180"/>
                  <a:pt x="96683" y="343068"/>
                </a:cubicBezTo>
                <a:lnTo>
                  <a:pt x="235907" y="129609"/>
                </a:lnTo>
                <a:cubicBezTo>
                  <a:pt x="244470" y="117601"/>
                  <a:pt x="258361" y="110534"/>
                  <a:pt x="273109" y="110683"/>
                </a:cubicBezTo>
                <a:lnTo>
                  <a:pt x="404241" y="110683"/>
                </a:lnTo>
                <a:cubicBezTo>
                  <a:pt x="418986" y="110535"/>
                  <a:pt x="432875" y="117594"/>
                  <a:pt x="441443" y="129595"/>
                </a:cubicBezTo>
                <a:lnTo>
                  <a:pt x="580764" y="343039"/>
                </a:lnTo>
                <a:cubicBezTo>
                  <a:pt x="586984" y="352322"/>
                  <a:pt x="584501" y="364892"/>
                  <a:pt x="575217" y="371112"/>
                </a:cubicBezTo>
                <a:cubicBezTo>
                  <a:pt x="573098" y="372532"/>
                  <a:pt x="570730" y="373537"/>
                  <a:pt x="568237" y="374078"/>
                </a:cubicBezTo>
                <a:close/>
              </a:path>
            </a:pathLst>
          </a:custGeom>
          <a:solidFill>
            <a:schemeClr val="bg1"/>
          </a:solidFill>
          <a:ln w="7342" cap="flat">
            <a:noFill/>
            <a:prstDash val="solid"/>
            <a:miter/>
          </a:ln>
        </p:spPr>
        <p:txBody>
          <a:bodyPr rtlCol="0" anchor="ctr"/>
          <a:lstStyle/>
          <a:p>
            <a:endParaRPr lang="zh-CN" altLang="en-US"/>
          </a:p>
        </p:txBody>
      </p:sp>
      <p:sp>
        <p:nvSpPr>
          <p:cNvPr id="2" name="图形 23" descr="城市 纯色填充">
            <a:extLst>
              <a:ext uri="{FF2B5EF4-FFF2-40B4-BE49-F238E27FC236}">
                <a16:creationId xmlns:a16="http://schemas.microsoft.com/office/drawing/2014/main" id="{9FE449C4-86BC-4425-84A4-6C65ABA899FE}"/>
              </a:ext>
            </a:extLst>
          </p:cNvPr>
          <p:cNvSpPr/>
          <p:nvPr/>
        </p:nvSpPr>
        <p:spPr>
          <a:xfrm>
            <a:off x="2093477" y="2265088"/>
            <a:ext cx="177365" cy="266047"/>
          </a:xfrm>
          <a:custGeom>
            <a:avLst/>
            <a:gdLst>
              <a:gd name="connsiteX0" fmla="*/ 44341 w 177365"/>
              <a:gd name="connsiteY0" fmla="*/ 162585 h 266047"/>
              <a:gd name="connsiteX1" fmla="*/ 73902 w 177365"/>
              <a:gd name="connsiteY1" fmla="*/ 162585 h 266047"/>
              <a:gd name="connsiteX2" fmla="*/ 73902 w 177365"/>
              <a:gd name="connsiteY2" fmla="*/ 192145 h 266047"/>
              <a:gd name="connsiteX3" fmla="*/ 44341 w 177365"/>
              <a:gd name="connsiteY3" fmla="*/ 192145 h 266047"/>
              <a:gd name="connsiteX4" fmla="*/ 44341 w 177365"/>
              <a:gd name="connsiteY4" fmla="*/ 162585 h 266047"/>
              <a:gd name="connsiteX5" fmla="*/ 44341 w 177365"/>
              <a:gd name="connsiteY5" fmla="*/ 103463 h 266047"/>
              <a:gd name="connsiteX6" fmla="*/ 73902 w 177365"/>
              <a:gd name="connsiteY6" fmla="*/ 103463 h 266047"/>
              <a:gd name="connsiteX7" fmla="*/ 73902 w 177365"/>
              <a:gd name="connsiteY7" fmla="*/ 133024 h 266047"/>
              <a:gd name="connsiteX8" fmla="*/ 44341 w 177365"/>
              <a:gd name="connsiteY8" fmla="*/ 133024 h 266047"/>
              <a:gd name="connsiteX9" fmla="*/ 44341 w 177365"/>
              <a:gd name="connsiteY9" fmla="*/ 103463 h 266047"/>
              <a:gd name="connsiteX10" fmla="*/ 44341 w 177365"/>
              <a:gd name="connsiteY10" fmla="*/ 44341 h 266047"/>
              <a:gd name="connsiteX11" fmla="*/ 73902 w 177365"/>
              <a:gd name="connsiteY11" fmla="*/ 44341 h 266047"/>
              <a:gd name="connsiteX12" fmla="*/ 73902 w 177365"/>
              <a:gd name="connsiteY12" fmla="*/ 73902 h 266047"/>
              <a:gd name="connsiteX13" fmla="*/ 44341 w 177365"/>
              <a:gd name="connsiteY13" fmla="*/ 73902 h 266047"/>
              <a:gd name="connsiteX14" fmla="*/ 44341 w 177365"/>
              <a:gd name="connsiteY14" fmla="*/ 44341 h 266047"/>
              <a:gd name="connsiteX15" fmla="*/ 103463 w 177365"/>
              <a:gd name="connsiteY15" fmla="*/ 162585 h 266047"/>
              <a:gd name="connsiteX16" fmla="*/ 133024 w 177365"/>
              <a:gd name="connsiteY16" fmla="*/ 162585 h 266047"/>
              <a:gd name="connsiteX17" fmla="*/ 133024 w 177365"/>
              <a:gd name="connsiteY17" fmla="*/ 192145 h 266047"/>
              <a:gd name="connsiteX18" fmla="*/ 103463 w 177365"/>
              <a:gd name="connsiteY18" fmla="*/ 192145 h 266047"/>
              <a:gd name="connsiteX19" fmla="*/ 103463 w 177365"/>
              <a:gd name="connsiteY19" fmla="*/ 162585 h 266047"/>
              <a:gd name="connsiteX20" fmla="*/ 103463 w 177365"/>
              <a:gd name="connsiteY20" fmla="*/ 103463 h 266047"/>
              <a:gd name="connsiteX21" fmla="*/ 133024 w 177365"/>
              <a:gd name="connsiteY21" fmla="*/ 103463 h 266047"/>
              <a:gd name="connsiteX22" fmla="*/ 133024 w 177365"/>
              <a:gd name="connsiteY22" fmla="*/ 133024 h 266047"/>
              <a:gd name="connsiteX23" fmla="*/ 103463 w 177365"/>
              <a:gd name="connsiteY23" fmla="*/ 133024 h 266047"/>
              <a:gd name="connsiteX24" fmla="*/ 103463 w 177365"/>
              <a:gd name="connsiteY24" fmla="*/ 103463 h 266047"/>
              <a:gd name="connsiteX25" fmla="*/ 103463 w 177365"/>
              <a:gd name="connsiteY25" fmla="*/ 44341 h 266047"/>
              <a:gd name="connsiteX26" fmla="*/ 133024 w 177365"/>
              <a:gd name="connsiteY26" fmla="*/ 44341 h 266047"/>
              <a:gd name="connsiteX27" fmla="*/ 133024 w 177365"/>
              <a:gd name="connsiteY27" fmla="*/ 73902 h 266047"/>
              <a:gd name="connsiteX28" fmla="*/ 103463 w 177365"/>
              <a:gd name="connsiteY28" fmla="*/ 73902 h 266047"/>
              <a:gd name="connsiteX29" fmla="*/ 103463 w 177365"/>
              <a:gd name="connsiteY29" fmla="*/ 44341 h 266047"/>
              <a:gd name="connsiteX30" fmla="*/ 0 w 177365"/>
              <a:gd name="connsiteY30" fmla="*/ 266048 h 266047"/>
              <a:gd name="connsiteX31" fmla="*/ 73902 w 177365"/>
              <a:gd name="connsiteY31" fmla="*/ 266048 h 266047"/>
              <a:gd name="connsiteX32" fmla="*/ 73902 w 177365"/>
              <a:gd name="connsiteY32" fmla="*/ 221706 h 266047"/>
              <a:gd name="connsiteX33" fmla="*/ 103463 w 177365"/>
              <a:gd name="connsiteY33" fmla="*/ 221706 h 266047"/>
              <a:gd name="connsiteX34" fmla="*/ 103463 w 177365"/>
              <a:gd name="connsiteY34" fmla="*/ 266048 h 266047"/>
              <a:gd name="connsiteX35" fmla="*/ 177365 w 177365"/>
              <a:gd name="connsiteY35" fmla="*/ 266048 h 266047"/>
              <a:gd name="connsiteX36" fmla="*/ 177365 w 177365"/>
              <a:gd name="connsiteY36" fmla="*/ 0 h 266047"/>
              <a:gd name="connsiteX37" fmla="*/ 0 w 177365"/>
              <a:gd name="connsiteY37" fmla="*/ 0 h 266047"/>
              <a:gd name="connsiteX38" fmla="*/ 0 w 177365"/>
              <a:gd name="connsiteY38" fmla="*/ 266048 h 26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7365" h="266047">
                <a:moveTo>
                  <a:pt x="44341" y="162585"/>
                </a:moveTo>
                <a:lnTo>
                  <a:pt x="73902" y="162585"/>
                </a:lnTo>
                <a:lnTo>
                  <a:pt x="73902" y="192145"/>
                </a:lnTo>
                <a:lnTo>
                  <a:pt x="44341" y="192145"/>
                </a:lnTo>
                <a:lnTo>
                  <a:pt x="44341" y="162585"/>
                </a:lnTo>
                <a:close/>
                <a:moveTo>
                  <a:pt x="44341" y="103463"/>
                </a:moveTo>
                <a:lnTo>
                  <a:pt x="73902" y="103463"/>
                </a:lnTo>
                <a:lnTo>
                  <a:pt x="73902" y="133024"/>
                </a:lnTo>
                <a:lnTo>
                  <a:pt x="44341" y="133024"/>
                </a:lnTo>
                <a:lnTo>
                  <a:pt x="44341" y="103463"/>
                </a:lnTo>
                <a:close/>
                <a:moveTo>
                  <a:pt x="44341" y="44341"/>
                </a:moveTo>
                <a:lnTo>
                  <a:pt x="73902" y="44341"/>
                </a:lnTo>
                <a:lnTo>
                  <a:pt x="73902" y="73902"/>
                </a:lnTo>
                <a:lnTo>
                  <a:pt x="44341" y="73902"/>
                </a:lnTo>
                <a:lnTo>
                  <a:pt x="44341" y="44341"/>
                </a:lnTo>
                <a:close/>
                <a:moveTo>
                  <a:pt x="103463" y="162585"/>
                </a:moveTo>
                <a:lnTo>
                  <a:pt x="133024" y="162585"/>
                </a:lnTo>
                <a:lnTo>
                  <a:pt x="133024" y="192145"/>
                </a:lnTo>
                <a:lnTo>
                  <a:pt x="103463" y="192145"/>
                </a:lnTo>
                <a:lnTo>
                  <a:pt x="103463" y="162585"/>
                </a:lnTo>
                <a:close/>
                <a:moveTo>
                  <a:pt x="103463" y="103463"/>
                </a:moveTo>
                <a:lnTo>
                  <a:pt x="133024" y="103463"/>
                </a:lnTo>
                <a:lnTo>
                  <a:pt x="133024" y="133024"/>
                </a:lnTo>
                <a:lnTo>
                  <a:pt x="103463" y="133024"/>
                </a:lnTo>
                <a:lnTo>
                  <a:pt x="103463" y="103463"/>
                </a:lnTo>
                <a:close/>
                <a:moveTo>
                  <a:pt x="103463" y="44341"/>
                </a:moveTo>
                <a:lnTo>
                  <a:pt x="133024" y="44341"/>
                </a:lnTo>
                <a:lnTo>
                  <a:pt x="133024" y="73902"/>
                </a:lnTo>
                <a:lnTo>
                  <a:pt x="103463" y="73902"/>
                </a:lnTo>
                <a:lnTo>
                  <a:pt x="103463" y="44341"/>
                </a:lnTo>
                <a:close/>
                <a:moveTo>
                  <a:pt x="0" y="266048"/>
                </a:moveTo>
                <a:lnTo>
                  <a:pt x="73902" y="266048"/>
                </a:lnTo>
                <a:lnTo>
                  <a:pt x="73902" y="221706"/>
                </a:lnTo>
                <a:lnTo>
                  <a:pt x="103463" y="221706"/>
                </a:lnTo>
                <a:lnTo>
                  <a:pt x="103463" y="266048"/>
                </a:lnTo>
                <a:lnTo>
                  <a:pt x="177365" y="266048"/>
                </a:lnTo>
                <a:lnTo>
                  <a:pt x="177365" y="0"/>
                </a:lnTo>
                <a:lnTo>
                  <a:pt x="0" y="0"/>
                </a:lnTo>
                <a:lnTo>
                  <a:pt x="0" y="266048"/>
                </a:lnTo>
                <a:close/>
              </a:path>
            </a:pathLst>
          </a:custGeom>
          <a:solidFill>
            <a:schemeClr val="bg1"/>
          </a:solidFill>
          <a:ln w="7342" cap="flat">
            <a:noFill/>
            <a:prstDash val="solid"/>
            <a:miter/>
          </a:ln>
        </p:spPr>
        <p:txBody>
          <a:bodyPr rtlCol="0" anchor="ctr"/>
          <a:lstStyle/>
          <a:p>
            <a:endParaRPr lang="zh-CN" altLang="en-US"/>
          </a:p>
        </p:txBody>
      </p:sp>
      <p:sp>
        <p:nvSpPr>
          <p:cNvPr id="3" name="图形 23" descr="城市 纯色填充">
            <a:extLst>
              <a:ext uri="{FF2B5EF4-FFF2-40B4-BE49-F238E27FC236}">
                <a16:creationId xmlns:a16="http://schemas.microsoft.com/office/drawing/2014/main" id="{9FE449C4-86BC-4425-84A4-6C65ABA899FE}"/>
              </a:ext>
            </a:extLst>
          </p:cNvPr>
          <p:cNvSpPr/>
          <p:nvPr/>
        </p:nvSpPr>
        <p:spPr>
          <a:xfrm>
            <a:off x="2300403" y="2324210"/>
            <a:ext cx="177365" cy="206925"/>
          </a:xfrm>
          <a:custGeom>
            <a:avLst/>
            <a:gdLst>
              <a:gd name="connsiteX0" fmla="*/ 44341 w 177365"/>
              <a:gd name="connsiteY0" fmla="*/ 103463 h 206925"/>
              <a:gd name="connsiteX1" fmla="*/ 73902 w 177365"/>
              <a:gd name="connsiteY1" fmla="*/ 103463 h 206925"/>
              <a:gd name="connsiteX2" fmla="*/ 73902 w 177365"/>
              <a:gd name="connsiteY2" fmla="*/ 133024 h 206925"/>
              <a:gd name="connsiteX3" fmla="*/ 44341 w 177365"/>
              <a:gd name="connsiteY3" fmla="*/ 133024 h 206925"/>
              <a:gd name="connsiteX4" fmla="*/ 44341 w 177365"/>
              <a:gd name="connsiteY4" fmla="*/ 103463 h 206925"/>
              <a:gd name="connsiteX5" fmla="*/ 44341 w 177365"/>
              <a:gd name="connsiteY5" fmla="*/ 44341 h 206925"/>
              <a:gd name="connsiteX6" fmla="*/ 73902 w 177365"/>
              <a:gd name="connsiteY6" fmla="*/ 44341 h 206925"/>
              <a:gd name="connsiteX7" fmla="*/ 73902 w 177365"/>
              <a:gd name="connsiteY7" fmla="*/ 73902 h 206925"/>
              <a:gd name="connsiteX8" fmla="*/ 44341 w 177365"/>
              <a:gd name="connsiteY8" fmla="*/ 73902 h 206925"/>
              <a:gd name="connsiteX9" fmla="*/ 44341 w 177365"/>
              <a:gd name="connsiteY9" fmla="*/ 44341 h 206925"/>
              <a:gd name="connsiteX10" fmla="*/ 103463 w 177365"/>
              <a:gd name="connsiteY10" fmla="*/ 103463 h 206925"/>
              <a:gd name="connsiteX11" fmla="*/ 133024 w 177365"/>
              <a:gd name="connsiteY11" fmla="*/ 103463 h 206925"/>
              <a:gd name="connsiteX12" fmla="*/ 133024 w 177365"/>
              <a:gd name="connsiteY12" fmla="*/ 133024 h 206925"/>
              <a:gd name="connsiteX13" fmla="*/ 103463 w 177365"/>
              <a:gd name="connsiteY13" fmla="*/ 133024 h 206925"/>
              <a:gd name="connsiteX14" fmla="*/ 103463 w 177365"/>
              <a:gd name="connsiteY14" fmla="*/ 103463 h 206925"/>
              <a:gd name="connsiteX15" fmla="*/ 103463 w 177365"/>
              <a:gd name="connsiteY15" fmla="*/ 44341 h 206925"/>
              <a:gd name="connsiteX16" fmla="*/ 133024 w 177365"/>
              <a:gd name="connsiteY16" fmla="*/ 44341 h 206925"/>
              <a:gd name="connsiteX17" fmla="*/ 133024 w 177365"/>
              <a:gd name="connsiteY17" fmla="*/ 73902 h 206925"/>
              <a:gd name="connsiteX18" fmla="*/ 103463 w 177365"/>
              <a:gd name="connsiteY18" fmla="*/ 73902 h 206925"/>
              <a:gd name="connsiteX19" fmla="*/ 103463 w 177365"/>
              <a:gd name="connsiteY19" fmla="*/ 44341 h 206925"/>
              <a:gd name="connsiteX20" fmla="*/ 0 w 177365"/>
              <a:gd name="connsiteY20" fmla="*/ 206926 h 206925"/>
              <a:gd name="connsiteX21" fmla="*/ 73902 w 177365"/>
              <a:gd name="connsiteY21" fmla="*/ 206926 h 206925"/>
              <a:gd name="connsiteX22" fmla="*/ 73902 w 177365"/>
              <a:gd name="connsiteY22" fmla="*/ 162585 h 206925"/>
              <a:gd name="connsiteX23" fmla="*/ 103463 w 177365"/>
              <a:gd name="connsiteY23" fmla="*/ 162585 h 206925"/>
              <a:gd name="connsiteX24" fmla="*/ 103463 w 177365"/>
              <a:gd name="connsiteY24" fmla="*/ 206926 h 206925"/>
              <a:gd name="connsiteX25" fmla="*/ 177365 w 177365"/>
              <a:gd name="connsiteY25" fmla="*/ 206926 h 206925"/>
              <a:gd name="connsiteX26" fmla="*/ 177365 w 177365"/>
              <a:gd name="connsiteY26" fmla="*/ 0 h 206925"/>
              <a:gd name="connsiteX27" fmla="*/ 0 w 177365"/>
              <a:gd name="connsiteY27" fmla="*/ 0 h 206925"/>
              <a:gd name="connsiteX28" fmla="*/ 0 w 177365"/>
              <a:gd name="connsiteY28" fmla="*/ 206926 h 20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365" h="206925">
                <a:moveTo>
                  <a:pt x="44341" y="103463"/>
                </a:moveTo>
                <a:lnTo>
                  <a:pt x="73902" y="103463"/>
                </a:lnTo>
                <a:lnTo>
                  <a:pt x="73902" y="133024"/>
                </a:lnTo>
                <a:lnTo>
                  <a:pt x="44341" y="133024"/>
                </a:lnTo>
                <a:lnTo>
                  <a:pt x="44341" y="103463"/>
                </a:lnTo>
                <a:close/>
                <a:moveTo>
                  <a:pt x="44341" y="44341"/>
                </a:moveTo>
                <a:lnTo>
                  <a:pt x="73902" y="44341"/>
                </a:lnTo>
                <a:lnTo>
                  <a:pt x="73902" y="73902"/>
                </a:lnTo>
                <a:lnTo>
                  <a:pt x="44341" y="73902"/>
                </a:lnTo>
                <a:lnTo>
                  <a:pt x="44341" y="44341"/>
                </a:lnTo>
                <a:close/>
                <a:moveTo>
                  <a:pt x="103463" y="103463"/>
                </a:moveTo>
                <a:lnTo>
                  <a:pt x="133024" y="103463"/>
                </a:lnTo>
                <a:lnTo>
                  <a:pt x="133024" y="133024"/>
                </a:lnTo>
                <a:lnTo>
                  <a:pt x="103463" y="133024"/>
                </a:lnTo>
                <a:lnTo>
                  <a:pt x="103463" y="103463"/>
                </a:lnTo>
                <a:close/>
                <a:moveTo>
                  <a:pt x="103463" y="44341"/>
                </a:moveTo>
                <a:lnTo>
                  <a:pt x="133024" y="44341"/>
                </a:lnTo>
                <a:lnTo>
                  <a:pt x="133024" y="73902"/>
                </a:lnTo>
                <a:lnTo>
                  <a:pt x="103463" y="73902"/>
                </a:lnTo>
                <a:lnTo>
                  <a:pt x="103463" y="44341"/>
                </a:lnTo>
                <a:close/>
                <a:moveTo>
                  <a:pt x="0" y="206926"/>
                </a:moveTo>
                <a:lnTo>
                  <a:pt x="73902" y="206926"/>
                </a:lnTo>
                <a:lnTo>
                  <a:pt x="73902" y="162585"/>
                </a:lnTo>
                <a:lnTo>
                  <a:pt x="103463" y="162585"/>
                </a:lnTo>
                <a:lnTo>
                  <a:pt x="103463" y="206926"/>
                </a:lnTo>
                <a:lnTo>
                  <a:pt x="177365" y="206926"/>
                </a:lnTo>
                <a:lnTo>
                  <a:pt x="177365" y="0"/>
                </a:lnTo>
                <a:lnTo>
                  <a:pt x="0" y="0"/>
                </a:lnTo>
                <a:lnTo>
                  <a:pt x="0" y="206926"/>
                </a:lnTo>
                <a:close/>
              </a:path>
            </a:pathLst>
          </a:custGeom>
          <a:solidFill>
            <a:schemeClr val="bg1"/>
          </a:solidFill>
          <a:ln w="7342" cap="flat">
            <a:noFill/>
            <a:prstDash val="solid"/>
            <a:miter/>
          </a:ln>
        </p:spPr>
        <p:txBody>
          <a:bodyPr rtlCol="0" anchor="ctr"/>
          <a:lstStyle/>
          <a:p>
            <a:endParaRPr lang="zh-CN" altLang="en-US"/>
          </a:p>
        </p:txBody>
      </p:sp>
      <p:sp>
        <p:nvSpPr>
          <p:cNvPr id="4" name="图形 23" descr="城市 纯色填充">
            <a:extLst>
              <a:ext uri="{FF2B5EF4-FFF2-40B4-BE49-F238E27FC236}">
                <a16:creationId xmlns:a16="http://schemas.microsoft.com/office/drawing/2014/main" id="{9FE449C4-86BC-4425-84A4-6C65ABA899FE}"/>
              </a:ext>
            </a:extLst>
          </p:cNvPr>
          <p:cNvSpPr/>
          <p:nvPr/>
        </p:nvSpPr>
        <p:spPr>
          <a:xfrm>
            <a:off x="2507329" y="2087723"/>
            <a:ext cx="177365" cy="443412"/>
          </a:xfrm>
          <a:custGeom>
            <a:avLst/>
            <a:gdLst>
              <a:gd name="connsiteX0" fmla="*/ 133024 w 177365"/>
              <a:gd name="connsiteY0" fmla="*/ 81292 h 443412"/>
              <a:gd name="connsiteX1" fmla="*/ 103463 w 177365"/>
              <a:gd name="connsiteY1" fmla="*/ 81292 h 443412"/>
              <a:gd name="connsiteX2" fmla="*/ 103463 w 177365"/>
              <a:gd name="connsiteY2" fmla="*/ 51731 h 443412"/>
              <a:gd name="connsiteX3" fmla="*/ 133024 w 177365"/>
              <a:gd name="connsiteY3" fmla="*/ 51731 h 443412"/>
              <a:gd name="connsiteX4" fmla="*/ 133024 w 177365"/>
              <a:gd name="connsiteY4" fmla="*/ 81292 h 443412"/>
              <a:gd name="connsiteX5" fmla="*/ 133024 w 177365"/>
              <a:gd name="connsiteY5" fmla="*/ 133024 h 443412"/>
              <a:gd name="connsiteX6" fmla="*/ 103463 w 177365"/>
              <a:gd name="connsiteY6" fmla="*/ 133024 h 443412"/>
              <a:gd name="connsiteX7" fmla="*/ 103463 w 177365"/>
              <a:gd name="connsiteY7" fmla="*/ 103463 h 443412"/>
              <a:gd name="connsiteX8" fmla="*/ 133024 w 177365"/>
              <a:gd name="connsiteY8" fmla="*/ 103463 h 443412"/>
              <a:gd name="connsiteX9" fmla="*/ 133024 w 177365"/>
              <a:gd name="connsiteY9" fmla="*/ 133024 h 443412"/>
              <a:gd name="connsiteX10" fmla="*/ 133024 w 177365"/>
              <a:gd name="connsiteY10" fmla="*/ 192145 h 443412"/>
              <a:gd name="connsiteX11" fmla="*/ 103463 w 177365"/>
              <a:gd name="connsiteY11" fmla="*/ 192145 h 443412"/>
              <a:gd name="connsiteX12" fmla="*/ 103463 w 177365"/>
              <a:gd name="connsiteY12" fmla="*/ 162585 h 443412"/>
              <a:gd name="connsiteX13" fmla="*/ 133024 w 177365"/>
              <a:gd name="connsiteY13" fmla="*/ 162585 h 443412"/>
              <a:gd name="connsiteX14" fmla="*/ 133024 w 177365"/>
              <a:gd name="connsiteY14" fmla="*/ 192145 h 443412"/>
              <a:gd name="connsiteX15" fmla="*/ 133024 w 177365"/>
              <a:gd name="connsiteY15" fmla="*/ 251267 h 443412"/>
              <a:gd name="connsiteX16" fmla="*/ 103463 w 177365"/>
              <a:gd name="connsiteY16" fmla="*/ 251267 h 443412"/>
              <a:gd name="connsiteX17" fmla="*/ 103463 w 177365"/>
              <a:gd name="connsiteY17" fmla="*/ 221706 h 443412"/>
              <a:gd name="connsiteX18" fmla="*/ 133024 w 177365"/>
              <a:gd name="connsiteY18" fmla="*/ 221706 h 443412"/>
              <a:gd name="connsiteX19" fmla="*/ 133024 w 177365"/>
              <a:gd name="connsiteY19" fmla="*/ 251267 h 443412"/>
              <a:gd name="connsiteX20" fmla="*/ 133024 w 177365"/>
              <a:gd name="connsiteY20" fmla="*/ 310389 h 443412"/>
              <a:gd name="connsiteX21" fmla="*/ 103463 w 177365"/>
              <a:gd name="connsiteY21" fmla="*/ 310389 h 443412"/>
              <a:gd name="connsiteX22" fmla="*/ 103463 w 177365"/>
              <a:gd name="connsiteY22" fmla="*/ 280828 h 443412"/>
              <a:gd name="connsiteX23" fmla="*/ 133024 w 177365"/>
              <a:gd name="connsiteY23" fmla="*/ 280828 h 443412"/>
              <a:gd name="connsiteX24" fmla="*/ 133024 w 177365"/>
              <a:gd name="connsiteY24" fmla="*/ 310389 h 443412"/>
              <a:gd name="connsiteX25" fmla="*/ 133024 w 177365"/>
              <a:gd name="connsiteY25" fmla="*/ 369510 h 443412"/>
              <a:gd name="connsiteX26" fmla="*/ 103463 w 177365"/>
              <a:gd name="connsiteY26" fmla="*/ 369510 h 443412"/>
              <a:gd name="connsiteX27" fmla="*/ 103463 w 177365"/>
              <a:gd name="connsiteY27" fmla="*/ 339950 h 443412"/>
              <a:gd name="connsiteX28" fmla="*/ 133024 w 177365"/>
              <a:gd name="connsiteY28" fmla="*/ 339950 h 443412"/>
              <a:gd name="connsiteX29" fmla="*/ 133024 w 177365"/>
              <a:gd name="connsiteY29" fmla="*/ 369510 h 443412"/>
              <a:gd name="connsiteX30" fmla="*/ 73902 w 177365"/>
              <a:gd name="connsiteY30" fmla="*/ 81292 h 443412"/>
              <a:gd name="connsiteX31" fmla="*/ 44341 w 177365"/>
              <a:gd name="connsiteY31" fmla="*/ 81292 h 443412"/>
              <a:gd name="connsiteX32" fmla="*/ 44341 w 177365"/>
              <a:gd name="connsiteY32" fmla="*/ 51731 h 443412"/>
              <a:gd name="connsiteX33" fmla="*/ 73902 w 177365"/>
              <a:gd name="connsiteY33" fmla="*/ 51731 h 443412"/>
              <a:gd name="connsiteX34" fmla="*/ 73902 w 177365"/>
              <a:gd name="connsiteY34" fmla="*/ 81292 h 443412"/>
              <a:gd name="connsiteX35" fmla="*/ 73902 w 177365"/>
              <a:gd name="connsiteY35" fmla="*/ 133024 h 443412"/>
              <a:gd name="connsiteX36" fmla="*/ 44341 w 177365"/>
              <a:gd name="connsiteY36" fmla="*/ 133024 h 443412"/>
              <a:gd name="connsiteX37" fmla="*/ 44341 w 177365"/>
              <a:gd name="connsiteY37" fmla="*/ 103463 h 443412"/>
              <a:gd name="connsiteX38" fmla="*/ 73902 w 177365"/>
              <a:gd name="connsiteY38" fmla="*/ 103463 h 443412"/>
              <a:gd name="connsiteX39" fmla="*/ 73902 w 177365"/>
              <a:gd name="connsiteY39" fmla="*/ 133024 h 443412"/>
              <a:gd name="connsiteX40" fmla="*/ 73902 w 177365"/>
              <a:gd name="connsiteY40" fmla="*/ 192145 h 443412"/>
              <a:gd name="connsiteX41" fmla="*/ 44341 w 177365"/>
              <a:gd name="connsiteY41" fmla="*/ 192145 h 443412"/>
              <a:gd name="connsiteX42" fmla="*/ 44341 w 177365"/>
              <a:gd name="connsiteY42" fmla="*/ 162585 h 443412"/>
              <a:gd name="connsiteX43" fmla="*/ 73902 w 177365"/>
              <a:gd name="connsiteY43" fmla="*/ 162585 h 443412"/>
              <a:gd name="connsiteX44" fmla="*/ 73902 w 177365"/>
              <a:gd name="connsiteY44" fmla="*/ 192145 h 443412"/>
              <a:gd name="connsiteX45" fmla="*/ 73902 w 177365"/>
              <a:gd name="connsiteY45" fmla="*/ 251267 h 443412"/>
              <a:gd name="connsiteX46" fmla="*/ 44341 w 177365"/>
              <a:gd name="connsiteY46" fmla="*/ 251267 h 443412"/>
              <a:gd name="connsiteX47" fmla="*/ 44341 w 177365"/>
              <a:gd name="connsiteY47" fmla="*/ 221706 h 443412"/>
              <a:gd name="connsiteX48" fmla="*/ 73902 w 177365"/>
              <a:gd name="connsiteY48" fmla="*/ 221706 h 443412"/>
              <a:gd name="connsiteX49" fmla="*/ 73902 w 177365"/>
              <a:gd name="connsiteY49" fmla="*/ 251267 h 443412"/>
              <a:gd name="connsiteX50" fmla="*/ 73902 w 177365"/>
              <a:gd name="connsiteY50" fmla="*/ 310389 h 443412"/>
              <a:gd name="connsiteX51" fmla="*/ 44341 w 177365"/>
              <a:gd name="connsiteY51" fmla="*/ 310389 h 443412"/>
              <a:gd name="connsiteX52" fmla="*/ 44341 w 177365"/>
              <a:gd name="connsiteY52" fmla="*/ 280828 h 443412"/>
              <a:gd name="connsiteX53" fmla="*/ 73902 w 177365"/>
              <a:gd name="connsiteY53" fmla="*/ 280828 h 443412"/>
              <a:gd name="connsiteX54" fmla="*/ 73902 w 177365"/>
              <a:gd name="connsiteY54" fmla="*/ 310389 h 443412"/>
              <a:gd name="connsiteX55" fmla="*/ 73902 w 177365"/>
              <a:gd name="connsiteY55" fmla="*/ 369510 h 443412"/>
              <a:gd name="connsiteX56" fmla="*/ 44341 w 177365"/>
              <a:gd name="connsiteY56" fmla="*/ 369510 h 443412"/>
              <a:gd name="connsiteX57" fmla="*/ 44341 w 177365"/>
              <a:gd name="connsiteY57" fmla="*/ 339950 h 443412"/>
              <a:gd name="connsiteX58" fmla="*/ 73902 w 177365"/>
              <a:gd name="connsiteY58" fmla="*/ 339950 h 443412"/>
              <a:gd name="connsiteX59" fmla="*/ 73902 w 177365"/>
              <a:gd name="connsiteY59" fmla="*/ 369510 h 443412"/>
              <a:gd name="connsiteX60" fmla="*/ 0 w 177365"/>
              <a:gd name="connsiteY60" fmla="*/ 0 h 443412"/>
              <a:gd name="connsiteX61" fmla="*/ 0 w 177365"/>
              <a:gd name="connsiteY61" fmla="*/ 443413 h 443412"/>
              <a:gd name="connsiteX62" fmla="*/ 73902 w 177365"/>
              <a:gd name="connsiteY62" fmla="*/ 443413 h 443412"/>
              <a:gd name="connsiteX63" fmla="*/ 73902 w 177365"/>
              <a:gd name="connsiteY63" fmla="*/ 399071 h 443412"/>
              <a:gd name="connsiteX64" fmla="*/ 103463 w 177365"/>
              <a:gd name="connsiteY64" fmla="*/ 399071 h 443412"/>
              <a:gd name="connsiteX65" fmla="*/ 103463 w 177365"/>
              <a:gd name="connsiteY65" fmla="*/ 443413 h 443412"/>
              <a:gd name="connsiteX66" fmla="*/ 177365 w 177365"/>
              <a:gd name="connsiteY66" fmla="*/ 443413 h 443412"/>
              <a:gd name="connsiteX67" fmla="*/ 177365 w 177365"/>
              <a:gd name="connsiteY67" fmla="*/ 22171 h 443412"/>
              <a:gd name="connsiteX68" fmla="*/ 0 w 177365"/>
              <a:gd name="connsiteY68" fmla="*/ 0 h 443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77365" h="443412">
                <a:moveTo>
                  <a:pt x="133024" y="81292"/>
                </a:moveTo>
                <a:lnTo>
                  <a:pt x="103463" y="81292"/>
                </a:lnTo>
                <a:lnTo>
                  <a:pt x="103463" y="51731"/>
                </a:lnTo>
                <a:lnTo>
                  <a:pt x="133024" y="51731"/>
                </a:lnTo>
                <a:lnTo>
                  <a:pt x="133024" y="81292"/>
                </a:lnTo>
                <a:close/>
                <a:moveTo>
                  <a:pt x="133024" y="133024"/>
                </a:moveTo>
                <a:lnTo>
                  <a:pt x="103463" y="133024"/>
                </a:lnTo>
                <a:lnTo>
                  <a:pt x="103463" y="103463"/>
                </a:lnTo>
                <a:lnTo>
                  <a:pt x="133024" y="103463"/>
                </a:lnTo>
                <a:lnTo>
                  <a:pt x="133024" y="133024"/>
                </a:lnTo>
                <a:close/>
                <a:moveTo>
                  <a:pt x="133024" y="192145"/>
                </a:moveTo>
                <a:lnTo>
                  <a:pt x="103463" y="192145"/>
                </a:lnTo>
                <a:lnTo>
                  <a:pt x="103463" y="162585"/>
                </a:lnTo>
                <a:lnTo>
                  <a:pt x="133024" y="162585"/>
                </a:lnTo>
                <a:lnTo>
                  <a:pt x="133024" y="192145"/>
                </a:lnTo>
                <a:close/>
                <a:moveTo>
                  <a:pt x="133024" y="251267"/>
                </a:moveTo>
                <a:lnTo>
                  <a:pt x="103463" y="251267"/>
                </a:lnTo>
                <a:lnTo>
                  <a:pt x="103463" y="221706"/>
                </a:lnTo>
                <a:lnTo>
                  <a:pt x="133024" y="221706"/>
                </a:lnTo>
                <a:lnTo>
                  <a:pt x="133024" y="251267"/>
                </a:lnTo>
                <a:close/>
                <a:moveTo>
                  <a:pt x="133024" y="310389"/>
                </a:moveTo>
                <a:lnTo>
                  <a:pt x="103463" y="310389"/>
                </a:lnTo>
                <a:lnTo>
                  <a:pt x="103463" y="280828"/>
                </a:lnTo>
                <a:lnTo>
                  <a:pt x="133024" y="280828"/>
                </a:lnTo>
                <a:lnTo>
                  <a:pt x="133024" y="310389"/>
                </a:lnTo>
                <a:close/>
                <a:moveTo>
                  <a:pt x="133024" y="369510"/>
                </a:moveTo>
                <a:lnTo>
                  <a:pt x="103463" y="369510"/>
                </a:lnTo>
                <a:lnTo>
                  <a:pt x="103463" y="339950"/>
                </a:lnTo>
                <a:lnTo>
                  <a:pt x="133024" y="339950"/>
                </a:lnTo>
                <a:lnTo>
                  <a:pt x="133024" y="369510"/>
                </a:lnTo>
                <a:close/>
                <a:moveTo>
                  <a:pt x="73902" y="81292"/>
                </a:moveTo>
                <a:lnTo>
                  <a:pt x="44341" y="81292"/>
                </a:lnTo>
                <a:lnTo>
                  <a:pt x="44341" y="51731"/>
                </a:lnTo>
                <a:lnTo>
                  <a:pt x="73902" y="51731"/>
                </a:lnTo>
                <a:lnTo>
                  <a:pt x="73902" y="81292"/>
                </a:lnTo>
                <a:close/>
                <a:moveTo>
                  <a:pt x="73902" y="133024"/>
                </a:moveTo>
                <a:lnTo>
                  <a:pt x="44341" y="133024"/>
                </a:lnTo>
                <a:lnTo>
                  <a:pt x="44341" y="103463"/>
                </a:lnTo>
                <a:lnTo>
                  <a:pt x="73902" y="103463"/>
                </a:lnTo>
                <a:lnTo>
                  <a:pt x="73902" y="133024"/>
                </a:lnTo>
                <a:close/>
                <a:moveTo>
                  <a:pt x="73902" y="192145"/>
                </a:moveTo>
                <a:lnTo>
                  <a:pt x="44341" y="192145"/>
                </a:lnTo>
                <a:lnTo>
                  <a:pt x="44341" y="162585"/>
                </a:lnTo>
                <a:lnTo>
                  <a:pt x="73902" y="162585"/>
                </a:lnTo>
                <a:lnTo>
                  <a:pt x="73902" y="192145"/>
                </a:lnTo>
                <a:close/>
                <a:moveTo>
                  <a:pt x="73902" y="251267"/>
                </a:moveTo>
                <a:lnTo>
                  <a:pt x="44341" y="251267"/>
                </a:lnTo>
                <a:lnTo>
                  <a:pt x="44341" y="221706"/>
                </a:lnTo>
                <a:lnTo>
                  <a:pt x="73902" y="221706"/>
                </a:lnTo>
                <a:lnTo>
                  <a:pt x="73902" y="251267"/>
                </a:lnTo>
                <a:close/>
                <a:moveTo>
                  <a:pt x="73902" y="310389"/>
                </a:moveTo>
                <a:lnTo>
                  <a:pt x="44341" y="310389"/>
                </a:lnTo>
                <a:lnTo>
                  <a:pt x="44341" y="280828"/>
                </a:lnTo>
                <a:lnTo>
                  <a:pt x="73902" y="280828"/>
                </a:lnTo>
                <a:lnTo>
                  <a:pt x="73902" y="310389"/>
                </a:lnTo>
                <a:close/>
                <a:moveTo>
                  <a:pt x="73902" y="369510"/>
                </a:moveTo>
                <a:lnTo>
                  <a:pt x="44341" y="369510"/>
                </a:lnTo>
                <a:lnTo>
                  <a:pt x="44341" y="339950"/>
                </a:lnTo>
                <a:lnTo>
                  <a:pt x="73902" y="339950"/>
                </a:lnTo>
                <a:lnTo>
                  <a:pt x="73902" y="369510"/>
                </a:lnTo>
                <a:close/>
                <a:moveTo>
                  <a:pt x="0" y="0"/>
                </a:moveTo>
                <a:lnTo>
                  <a:pt x="0" y="443413"/>
                </a:lnTo>
                <a:lnTo>
                  <a:pt x="73902" y="443413"/>
                </a:lnTo>
                <a:lnTo>
                  <a:pt x="73902" y="399071"/>
                </a:lnTo>
                <a:lnTo>
                  <a:pt x="103463" y="399071"/>
                </a:lnTo>
                <a:lnTo>
                  <a:pt x="103463" y="443413"/>
                </a:lnTo>
                <a:lnTo>
                  <a:pt x="177365" y="443413"/>
                </a:lnTo>
                <a:lnTo>
                  <a:pt x="177365" y="22171"/>
                </a:lnTo>
                <a:lnTo>
                  <a:pt x="0" y="0"/>
                </a:lnTo>
                <a:close/>
              </a:path>
            </a:pathLst>
          </a:custGeom>
          <a:solidFill>
            <a:schemeClr val="bg1"/>
          </a:solidFill>
          <a:ln w="7342" cap="flat">
            <a:noFill/>
            <a:prstDash val="solid"/>
            <a:miter/>
          </a:ln>
        </p:spPr>
        <p:txBody>
          <a:bodyPr rtlCol="0" anchor="ctr"/>
          <a:lstStyle/>
          <a:p>
            <a:endParaRPr lang="zh-CN" altLang="en-US"/>
          </a:p>
        </p:txBody>
      </p:sp>
      <p:sp>
        <p:nvSpPr>
          <p:cNvPr id="5" name="图形 23" descr="城市 纯色填充">
            <a:extLst>
              <a:ext uri="{FF2B5EF4-FFF2-40B4-BE49-F238E27FC236}">
                <a16:creationId xmlns:a16="http://schemas.microsoft.com/office/drawing/2014/main" id="{9FE449C4-86BC-4425-84A4-6C65ABA899FE}"/>
              </a:ext>
            </a:extLst>
          </p:cNvPr>
          <p:cNvSpPr/>
          <p:nvPr/>
        </p:nvSpPr>
        <p:spPr>
          <a:xfrm>
            <a:off x="2196940" y="2072943"/>
            <a:ext cx="177365" cy="221706"/>
          </a:xfrm>
          <a:custGeom>
            <a:avLst/>
            <a:gdLst>
              <a:gd name="connsiteX0" fmla="*/ 103463 w 177365"/>
              <a:gd name="connsiteY0" fmla="*/ 103463 h 221706"/>
              <a:gd name="connsiteX1" fmla="*/ 133024 w 177365"/>
              <a:gd name="connsiteY1" fmla="*/ 103463 h 221706"/>
              <a:gd name="connsiteX2" fmla="*/ 133024 w 177365"/>
              <a:gd name="connsiteY2" fmla="*/ 133024 h 221706"/>
              <a:gd name="connsiteX3" fmla="*/ 103463 w 177365"/>
              <a:gd name="connsiteY3" fmla="*/ 133024 h 221706"/>
              <a:gd name="connsiteX4" fmla="*/ 103463 w 177365"/>
              <a:gd name="connsiteY4" fmla="*/ 103463 h 221706"/>
              <a:gd name="connsiteX5" fmla="*/ 103463 w 177365"/>
              <a:gd name="connsiteY5" fmla="*/ 44341 h 221706"/>
              <a:gd name="connsiteX6" fmla="*/ 133024 w 177365"/>
              <a:gd name="connsiteY6" fmla="*/ 44341 h 221706"/>
              <a:gd name="connsiteX7" fmla="*/ 133024 w 177365"/>
              <a:gd name="connsiteY7" fmla="*/ 73902 h 221706"/>
              <a:gd name="connsiteX8" fmla="*/ 103463 w 177365"/>
              <a:gd name="connsiteY8" fmla="*/ 73902 h 221706"/>
              <a:gd name="connsiteX9" fmla="*/ 103463 w 177365"/>
              <a:gd name="connsiteY9" fmla="*/ 44341 h 221706"/>
              <a:gd name="connsiteX10" fmla="*/ 73902 w 177365"/>
              <a:gd name="connsiteY10" fmla="*/ 73902 h 221706"/>
              <a:gd name="connsiteX11" fmla="*/ 44341 w 177365"/>
              <a:gd name="connsiteY11" fmla="*/ 73902 h 221706"/>
              <a:gd name="connsiteX12" fmla="*/ 44341 w 177365"/>
              <a:gd name="connsiteY12" fmla="*/ 44341 h 221706"/>
              <a:gd name="connsiteX13" fmla="*/ 73902 w 177365"/>
              <a:gd name="connsiteY13" fmla="*/ 44341 h 221706"/>
              <a:gd name="connsiteX14" fmla="*/ 73902 w 177365"/>
              <a:gd name="connsiteY14" fmla="*/ 73902 h 221706"/>
              <a:gd name="connsiteX15" fmla="*/ 73902 w 177365"/>
              <a:gd name="connsiteY15" fmla="*/ 133024 h 221706"/>
              <a:gd name="connsiteX16" fmla="*/ 44341 w 177365"/>
              <a:gd name="connsiteY16" fmla="*/ 133024 h 221706"/>
              <a:gd name="connsiteX17" fmla="*/ 44341 w 177365"/>
              <a:gd name="connsiteY17" fmla="*/ 103463 h 221706"/>
              <a:gd name="connsiteX18" fmla="*/ 73902 w 177365"/>
              <a:gd name="connsiteY18" fmla="*/ 103463 h 221706"/>
              <a:gd name="connsiteX19" fmla="*/ 73902 w 177365"/>
              <a:gd name="connsiteY19" fmla="*/ 133024 h 221706"/>
              <a:gd name="connsiteX20" fmla="*/ 103463 w 177365"/>
              <a:gd name="connsiteY20" fmla="*/ 221706 h 221706"/>
              <a:gd name="connsiteX21" fmla="*/ 177365 w 177365"/>
              <a:gd name="connsiteY21" fmla="*/ 221706 h 221706"/>
              <a:gd name="connsiteX22" fmla="*/ 177365 w 177365"/>
              <a:gd name="connsiteY22" fmla="*/ 0 h 221706"/>
              <a:gd name="connsiteX23" fmla="*/ 0 w 177365"/>
              <a:gd name="connsiteY23" fmla="*/ 0 h 221706"/>
              <a:gd name="connsiteX24" fmla="*/ 0 w 177365"/>
              <a:gd name="connsiteY24" fmla="*/ 162585 h 221706"/>
              <a:gd name="connsiteX25" fmla="*/ 103463 w 177365"/>
              <a:gd name="connsiteY25" fmla="*/ 162585 h 221706"/>
              <a:gd name="connsiteX26" fmla="*/ 103463 w 177365"/>
              <a:gd name="connsiteY26" fmla="*/ 221706 h 221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7365" h="221706">
                <a:moveTo>
                  <a:pt x="103463" y="103463"/>
                </a:moveTo>
                <a:lnTo>
                  <a:pt x="133024" y="103463"/>
                </a:lnTo>
                <a:lnTo>
                  <a:pt x="133024" y="133024"/>
                </a:lnTo>
                <a:lnTo>
                  <a:pt x="103463" y="133024"/>
                </a:lnTo>
                <a:lnTo>
                  <a:pt x="103463" y="103463"/>
                </a:lnTo>
                <a:close/>
                <a:moveTo>
                  <a:pt x="103463" y="44341"/>
                </a:moveTo>
                <a:lnTo>
                  <a:pt x="133024" y="44341"/>
                </a:lnTo>
                <a:lnTo>
                  <a:pt x="133024" y="73902"/>
                </a:lnTo>
                <a:lnTo>
                  <a:pt x="103463" y="73902"/>
                </a:lnTo>
                <a:lnTo>
                  <a:pt x="103463" y="44341"/>
                </a:lnTo>
                <a:close/>
                <a:moveTo>
                  <a:pt x="73902" y="73902"/>
                </a:moveTo>
                <a:lnTo>
                  <a:pt x="44341" y="73902"/>
                </a:lnTo>
                <a:lnTo>
                  <a:pt x="44341" y="44341"/>
                </a:lnTo>
                <a:lnTo>
                  <a:pt x="73902" y="44341"/>
                </a:lnTo>
                <a:lnTo>
                  <a:pt x="73902" y="73902"/>
                </a:lnTo>
                <a:close/>
                <a:moveTo>
                  <a:pt x="73902" y="133024"/>
                </a:moveTo>
                <a:lnTo>
                  <a:pt x="44341" y="133024"/>
                </a:lnTo>
                <a:lnTo>
                  <a:pt x="44341" y="103463"/>
                </a:lnTo>
                <a:lnTo>
                  <a:pt x="73902" y="103463"/>
                </a:lnTo>
                <a:lnTo>
                  <a:pt x="73902" y="133024"/>
                </a:lnTo>
                <a:close/>
                <a:moveTo>
                  <a:pt x="103463" y="221706"/>
                </a:moveTo>
                <a:lnTo>
                  <a:pt x="177365" y="221706"/>
                </a:lnTo>
                <a:lnTo>
                  <a:pt x="177365" y="0"/>
                </a:lnTo>
                <a:lnTo>
                  <a:pt x="0" y="0"/>
                </a:lnTo>
                <a:lnTo>
                  <a:pt x="0" y="162585"/>
                </a:lnTo>
                <a:lnTo>
                  <a:pt x="103463" y="162585"/>
                </a:lnTo>
                <a:lnTo>
                  <a:pt x="103463" y="221706"/>
                </a:lnTo>
                <a:close/>
              </a:path>
            </a:pathLst>
          </a:custGeom>
          <a:solidFill>
            <a:schemeClr val="bg1"/>
          </a:solidFill>
          <a:ln w="7342" cap="flat">
            <a:noFill/>
            <a:prstDash val="solid"/>
            <a:miter/>
          </a:ln>
        </p:spPr>
        <p:txBody>
          <a:bodyPr rtlCol="0" anchor="ctr"/>
          <a:lstStyle/>
          <a:p>
            <a:endParaRPr lang="zh-CN" altLang="en-US"/>
          </a:p>
        </p:txBody>
      </p:sp>
      <p:sp>
        <p:nvSpPr>
          <p:cNvPr id="7" name="图形 25" descr="修改和剪裁 纯色填充">
            <a:extLst>
              <a:ext uri="{FF2B5EF4-FFF2-40B4-BE49-F238E27FC236}">
                <a16:creationId xmlns:a16="http://schemas.microsoft.com/office/drawing/2014/main" id="{0B8B8B81-5D88-4A20-8834-C4113DD8840F}"/>
              </a:ext>
            </a:extLst>
          </p:cNvPr>
          <p:cNvSpPr/>
          <p:nvPr/>
        </p:nvSpPr>
        <p:spPr>
          <a:xfrm>
            <a:off x="2123038" y="5408205"/>
            <a:ext cx="251267" cy="147804"/>
          </a:xfrm>
          <a:custGeom>
            <a:avLst/>
            <a:gdLst>
              <a:gd name="connsiteX0" fmla="*/ 125634 w 251267"/>
              <a:gd name="connsiteY0" fmla="*/ 147804 h 147804"/>
              <a:gd name="connsiteX1" fmla="*/ 251267 w 251267"/>
              <a:gd name="connsiteY1" fmla="*/ 73902 h 147804"/>
              <a:gd name="connsiteX2" fmla="*/ 125634 w 251267"/>
              <a:gd name="connsiteY2" fmla="*/ 0 h 147804"/>
              <a:gd name="connsiteX3" fmla="*/ 0 w 251267"/>
              <a:gd name="connsiteY3" fmla="*/ 73902 h 147804"/>
              <a:gd name="connsiteX4" fmla="*/ 125634 w 251267"/>
              <a:gd name="connsiteY4" fmla="*/ 147804 h 147804"/>
              <a:gd name="connsiteX5" fmla="*/ 125634 w 251267"/>
              <a:gd name="connsiteY5" fmla="*/ 29561 h 147804"/>
              <a:gd name="connsiteX6" fmla="*/ 221706 w 251267"/>
              <a:gd name="connsiteY6" fmla="*/ 73902 h 147804"/>
              <a:gd name="connsiteX7" fmla="*/ 125634 w 251267"/>
              <a:gd name="connsiteY7" fmla="*/ 118243 h 147804"/>
              <a:gd name="connsiteX8" fmla="*/ 29561 w 251267"/>
              <a:gd name="connsiteY8" fmla="*/ 73902 h 147804"/>
              <a:gd name="connsiteX9" fmla="*/ 125634 w 251267"/>
              <a:gd name="connsiteY9" fmla="*/ 29561 h 14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267" h="147804">
                <a:moveTo>
                  <a:pt x="125634" y="147804"/>
                </a:moveTo>
                <a:cubicBezTo>
                  <a:pt x="196077" y="147804"/>
                  <a:pt x="251267" y="115339"/>
                  <a:pt x="251267" y="73902"/>
                </a:cubicBezTo>
                <a:cubicBezTo>
                  <a:pt x="251267" y="32465"/>
                  <a:pt x="196077" y="0"/>
                  <a:pt x="125634" y="0"/>
                </a:cubicBezTo>
                <a:cubicBezTo>
                  <a:pt x="55190" y="0"/>
                  <a:pt x="0" y="32465"/>
                  <a:pt x="0" y="73902"/>
                </a:cubicBezTo>
                <a:cubicBezTo>
                  <a:pt x="0" y="115339"/>
                  <a:pt x="55190" y="147804"/>
                  <a:pt x="125634" y="147804"/>
                </a:cubicBezTo>
                <a:close/>
                <a:moveTo>
                  <a:pt x="125634" y="29561"/>
                </a:moveTo>
                <a:cubicBezTo>
                  <a:pt x="182250" y="29561"/>
                  <a:pt x="221706" y="52929"/>
                  <a:pt x="221706" y="73902"/>
                </a:cubicBezTo>
                <a:cubicBezTo>
                  <a:pt x="221706" y="94876"/>
                  <a:pt x="182250" y="118243"/>
                  <a:pt x="125634" y="118243"/>
                </a:cubicBezTo>
                <a:cubicBezTo>
                  <a:pt x="69017" y="118243"/>
                  <a:pt x="29561" y="94876"/>
                  <a:pt x="29561" y="73902"/>
                </a:cubicBezTo>
                <a:cubicBezTo>
                  <a:pt x="29561" y="52929"/>
                  <a:pt x="69017" y="29561"/>
                  <a:pt x="125634" y="29561"/>
                </a:cubicBezTo>
                <a:close/>
              </a:path>
            </a:pathLst>
          </a:custGeom>
          <a:solidFill>
            <a:schemeClr val="bg1"/>
          </a:solidFill>
          <a:ln w="7342" cap="flat">
            <a:noFill/>
            <a:prstDash val="solid"/>
            <a:miter/>
          </a:ln>
        </p:spPr>
        <p:txBody>
          <a:bodyPr rtlCol="0" anchor="ctr"/>
          <a:lstStyle/>
          <a:p>
            <a:endParaRPr lang="zh-CN" altLang="en-US"/>
          </a:p>
        </p:txBody>
      </p:sp>
      <p:sp>
        <p:nvSpPr>
          <p:cNvPr id="8" name="图形 25" descr="修改和剪裁 纯色填充">
            <a:extLst>
              <a:ext uri="{FF2B5EF4-FFF2-40B4-BE49-F238E27FC236}">
                <a16:creationId xmlns:a16="http://schemas.microsoft.com/office/drawing/2014/main" id="{0B8B8B81-5D88-4A20-8834-C4113DD8840F}"/>
              </a:ext>
            </a:extLst>
          </p:cNvPr>
          <p:cNvSpPr/>
          <p:nvPr/>
        </p:nvSpPr>
        <p:spPr>
          <a:xfrm>
            <a:off x="2182160" y="5452546"/>
            <a:ext cx="133023" cy="59121"/>
          </a:xfrm>
          <a:custGeom>
            <a:avLst/>
            <a:gdLst>
              <a:gd name="connsiteX0" fmla="*/ 133024 w 133023"/>
              <a:gd name="connsiteY0" fmla="*/ 29561 h 59121"/>
              <a:gd name="connsiteX1" fmla="*/ 66512 w 133023"/>
              <a:gd name="connsiteY1" fmla="*/ 59122 h 59121"/>
              <a:gd name="connsiteX2" fmla="*/ 0 w 133023"/>
              <a:gd name="connsiteY2" fmla="*/ 29561 h 59121"/>
              <a:gd name="connsiteX3" fmla="*/ 66512 w 133023"/>
              <a:gd name="connsiteY3" fmla="*/ 0 h 59121"/>
              <a:gd name="connsiteX4" fmla="*/ 133024 w 133023"/>
              <a:gd name="connsiteY4" fmla="*/ 29561 h 59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23" h="59121">
                <a:moveTo>
                  <a:pt x="133024" y="29561"/>
                </a:moveTo>
                <a:cubicBezTo>
                  <a:pt x="133024" y="45887"/>
                  <a:pt x="103245" y="59122"/>
                  <a:pt x="66512" y="59122"/>
                </a:cubicBezTo>
                <a:cubicBezTo>
                  <a:pt x="29778" y="59122"/>
                  <a:pt x="0" y="45887"/>
                  <a:pt x="0" y="29561"/>
                </a:cubicBezTo>
                <a:cubicBezTo>
                  <a:pt x="0" y="13235"/>
                  <a:pt x="29778" y="0"/>
                  <a:pt x="66512" y="0"/>
                </a:cubicBezTo>
                <a:cubicBezTo>
                  <a:pt x="103245" y="0"/>
                  <a:pt x="133024" y="13235"/>
                  <a:pt x="133024" y="29561"/>
                </a:cubicBezTo>
                <a:close/>
              </a:path>
            </a:pathLst>
          </a:custGeom>
          <a:solidFill>
            <a:schemeClr val="bg1"/>
          </a:solidFill>
          <a:ln w="7342" cap="flat">
            <a:noFill/>
            <a:prstDash val="solid"/>
            <a:miter/>
          </a:ln>
        </p:spPr>
        <p:txBody>
          <a:bodyPr rtlCol="0" anchor="ctr"/>
          <a:lstStyle/>
          <a:p>
            <a:endParaRPr lang="zh-CN" altLang="en-US"/>
          </a:p>
        </p:txBody>
      </p:sp>
      <p:sp>
        <p:nvSpPr>
          <p:cNvPr id="9" name="图形 25" descr="修改和剪裁 纯色填充">
            <a:extLst>
              <a:ext uri="{FF2B5EF4-FFF2-40B4-BE49-F238E27FC236}">
                <a16:creationId xmlns:a16="http://schemas.microsoft.com/office/drawing/2014/main" id="{0B8B8B81-5D88-4A20-8834-C4113DD8840F}"/>
              </a:ext>
            </a:extLst>
          </p:cNvPr>
          <p:cNvSpPr/>
          <p:nvPr/>
        </p:nvSpPr>
        <p:spPr>
          <a:xfrm>
            <a:off x="2049136" y="5349083"/>
            <a:ext cx="679899" cy="428632"/>
          </a:xfrm>
          <a:custGeom>
            <a:avLst/>
            <a:gdLst>
              <a:gd name="connsiteX0" fmla="*/ 647840 w 679899"/>
              <a:gd name="connsiteY0" fmla="*/ 153628 h 428632"/>
              <a:gd name="connsiteX1" fmla="*/ 396492 w 679899"/>
              <a:gd name="connsiteY1" fmla="*/ 154781 h 428632"/>
              <a:gd name="connsiteX2" fmla="*/ 399071 w 679899"/>
              <a:gd name="connsiteY2" fmla="*/ 133024 h 428632"/>
              <a:gd name="connsiteX3" fmla="*/ 199536 w 679899"/>
              <a:gd name="connsiteY3" fmla="*/ 0 h 428632"/>
              <a:gd name="connsiteX4" fmla="*/ 0 w 679899"/>
              <a:gd name="connsiteY4" fmla="*/ 133024 h 428632"/>
              <a:gd name="connsiteX5" fmla="*/ 0 w 679899"/>
              <a:gd name="connsiteY5" fmla="*/ 285957 h 428632"/>
              <a:gd name="connsiteX6" fmla="*/ 208101 w 679899"/>
              <a:gd name="connsiteY6" fmla="*/ 428632 h 428632"/>
              <a:gd name="connsiteX7" fmla="*/ 390336 w 679899"/>
              <a:gd name="connsiteY7" fmla="*/ 369429 h 428632"/>
              <a:gd name="connsiteX8" fmla="*/ 629631 w 679899"/>
              <a:gd name="connsiteY8" fmla="*/ 356637 h 428632"/>
              <a:gd name="connsiteX9" fmla="*/ 679899 w 679899"/>
              <a:gd name="connsiteY9" fmla="*/ 379288 h 428632"/>
              <a:gd name="connsiteX10" fmla="*/ 679899 w 679899"/>
              <a:gd name="connsiteY10" fmla="*/ 168068 h 428632"/>
              <a:gd name="connsiteX11" fmla="*/ 436022 w 679899"/>
              <a:gd name="connsiteY11" fmla="*/ 186706 h 428632"/>
              <a:gd name="connsiteX12" fmla="*/ 465583 w 679899"/>
              <a:gd name="connsiteY12" fmla="*/ 178001 h 428632"/>
              <a:gd name="connsiteX13" fmla="*/ 465583 w 679899"/>
              <a:gd name="connsiteY13" fmla="*/ 273438 h 428632"/>
              <a:gd name="connsiteX14" fmla="*/ 436022 w 679899"/>
              <a:gd name="connsiteY14" fmla="*/ 273438 h 428632"/>
              <a:gd name="connsiteX15" fmla="*/ 66512 w 679899"/>
              <a:gd name="connsiteY15" fmla="*/ 236487 h 428632"/>
              <a:gd name="connsiteX16" fmla="*/ 72779 w 679899"/>
              <a:gd name="connsiteY16" fmla="*/ 236487 h 428632"/>
              <a:gd name="connsiteX17" fmla="*/ 96073 w 679899"/>
              <a:gd name="connsiteY17" fmla="*/ 247335 h 428632"/>
              <a:gd name="connsiteX18" fmla="*/ 96073 w 679899"/>
              <a:gd name="connsiteY18" fmla="*/ 288218 h 428632"/>
              <a:gd name="connsiteX19" fmla="*/ 66512 w 679899"/>
              <a:gd name="connsiteY19" fmla="*/ 288218 h 428632"/>
              <a:gd name="connsiteX20" fmla="*/ 214316 w 679899"/>
              <a:gd name="connsiteY20" fmla="*/ 265663 h 428632"/>
              <a:gd name="connsiteX21" fmla="*/ 243877 w 679899"/>
              <a:gd name="connsiteY21" fmla="*/ 262848 h 428632"/>
              <a:gd name="connsiteX22" fmla="*/ 243877 w 679899"/>
              <a:gd name="connsiteY22" fmla="*/ 310389 h 428632"/>
              <a:gd name="connsiteX23" fmla="*/ 214316 w 679899"/>
              <a:gd name="connsiteY23" fmla="*/ 310389 h 428632"/>
              <a:gd name="connsiteX24" fmla="*/ 288218 w 679899"/>
              <a:gd name="connsiteY24" fmla="*/ 252634 h 428632"/>
              <a:gd name="connsiteX25" fmla="*/ 317779 w 679899"/>
              <a:gd name="connsiteY25" fmla="*/ 240810 h 428632"/>
              <a:gd name="connsiteX26" fmla="*/ 317779 w 679899"/>
              <a:gd name="connsiteY26" fmla="*/ 332559 h 428632"/>
              <a:gd name="connsiteX27" fmla="*/ 288218 w 679899"/>
              <a:gd name="connsiteY27" fmla="*/ 332559 h 428632"/>
              <a:gd name="connsiteX28" fmla="*/ 362120 w 679899"/>
              <a:gd name="connsiteY28" fmla="*/ 220443 h 428632"/>
              <a:gd name="connsiteX29" fmla="*/ 390336 w 679899"/>
              <a:gd name="connsiteY29" fmla="*/ 206845 h 428632"/>
              <a:gd name="connsiteX30" fmla="*/ 391681 w 679899"/>
              <a:gd name="connsiteY30" fmla="*/ 206172 h 428632"/>
              <a:gd name="connsiteX31" fmla="*/ 391681 w 679899"/>
              <a:gd name="connsiteY31" fmla="*/ 258657 h 428632"/>
              <a:gd name="connsiteX32" fmla="*/ 362120 w 679899"/>
              <a:gd name="connsiteY32" fmla="*/ 258657 h 428632"/>
              <a:gd name="connsiteX33" fmla="*/ 169975 w 679899"/>
              <a:gd name="connsiteY33" fmla="*/ 347340 h 428632"/>
              <a:gd name="connsiteX34" fmla="*/ 140414 w 679899"/>
              <a:gd name="connsiteY34" fmla="*/ 347340 h 428632"/>
              <a:gd name="connsiteX35" fmla="*/ 140414 w 679899"/>
              <a:gd name="connsiteY35" fmla="*/ 260320 h 428632"/>
              <a:gd name="connsiteX36" fmla="*/ 169975 w 679899"/>
              <a:gd name="connsiteY36" fmla="*/ 264643 h 428632"/>
              <a:gd name="connsiteX37" fmla="*/ 509924 w 679899"/>
              <a:gd name="connsiteY37" fmla="*/ 221706 h 428632"/>
              <a:gd name="connsiteX38" fmla="*/ 509924 w 679899"/>
              <a:gd name="connsiteY38" fmla="*/ 171394 h 428632"/>
              <a:gd name="connsiteX39" fmla="*/ 539485 w 679899"/>
              <a:gd name="connsiteY39" fmla="*/ 171394 h 428632"/>
              <a:gd name="connsiteX40" fmla="*/ 539485 w 679899"/>
              <a:gd name="connsiteY40" fmla="*/ 221706 h 428632"/>
              <a:gd name="connsiteX41" fmla="*/ 199536 w 679899"/>
              <a:gd name="connsiteY41" fmla="*/ 44341 h 428632"/>
              <a:gd name="connsiteX42" fmla="*/ 354730 w 679899"/>
              <a:gd name="connsiteY42" fmla="*/ 133024 h 428632"/>
              <a:gd name="connsiteX43" fmla="*/ 199536 w 679899"/>
              <a:gd name="connsiteY43" fmla="*/ 221706 h 428632"/>
              <a:gd name="connsiteX44" fmla="*/ 44341 w 679899"/>
              <a:gd name="connsiteY44" fmla="*/ 133024 h 428632"/>
              <a:gd name="connsiteX45" fmla="*/ 199536 w 679899"/>
              <a:gd name="connsiteY45" fmla="*/ 44341 h 428632"/>
              <a:gd name="connsiteX46" fmla="*/ 635558 w 679899"/>
              <a:gd name="connsiteY46" fmla="*/ 310965 h 428632"/>
              <a:gd name="connsiteX47" fmla="*/ 589406 w 679899"/>
              <a:gd name="connsiteY47" fmla="*/ 296414 h 428632"/>
              <a:gd name="connsiteX48" fmla="*/ 576436 w 679899"/>
              <a:gd name="connsiteY48" fmla="*/ 239849 h 428632"/>
              <a:gd name="connsiteX49" fmla="*/ 594173 w 679899"/>
              <a:gd name="connsiteY49" fmla="*/ 181016 h 428632"/>
              <a:gd name="connsiteX50" fmla="*/ 629646 w 679899"/>
              <a:gd name="connsiteY50" fmla="*/ 194052 h 428632"/>
              <a:gd name="connsiteX51" fmla="*/ 635558 w 679899"/>
              <a:gd name="connsiteY51" fmla="*/ 196720 h 42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79899" h="428632">
                <a:moveTo>
                  <a:pt x="647840" y="153628"/>
                </a:moveTo>
                <a:cubicBezTo>
                  <a:pt x="566230" y="116876"/>
                  <a:pt x="481797" y="117416"/>
                  <a:pt x="396492" y="154781"/>
                </a:cubicBezTo>
                <a:cubicBezTo>
                  <a:pt x="398193" y="147653"/>
                  <a:pt x="399059" y="140352"/>
                  <a:pt x="399071" y="133024"/>
                </a:cubicBezTo>
                <a:cubicBezTo>
                  <a:pt x="399071" y="58434"/>
                  <a:pt x="311431" y="0"/>
                  <a:pt x="199536" y="0"/>
                </a:cubicBezTo>
                <a:cubicBezTo>
                  <a:pt x="87640" y="0"/>
                  <a:pt x="0" y="58434"/>
                  <a:pt x="0" y="133024"/>
                </a:cubicBezTo>
                <a:lnTo>
                  <a:pt x="0" y="285957"/>
                </a:lnTo>
                <a:cubicBezTo>
                  <a:pt x="0" y="365963"/>
                  <a:pt x="91409" y="428632"/>
                  <a:pt x="208101" y="428632"/>
                </a:cubicBezTo>
                <a:cubicBezTo>
                  <a:pt x="278308" y="428632"/>
                  <a:pt x="351190" y="390122"/>
                  <a:pt x="390336" y="369429"/>
                </a:cubicBezTo>
                <a:cubicBezTo>
                  <a:pt x="472050" y="326241"/>
                  <a:pt x="552566" y="321932"/>
                  <a:pt x="629631" y="356637"/>
                </a:cubicBezTo>
                <a:lnTo>
                  <a:pt x="679899" y="379288"/>
                </a:lnTo>
                <a:lnTo>
                  <a:pt x="679899" y="168068"/>
                </a:lnTo>
                <a:close/>
                <a:moveTo>
                  <a:pt x="436022" y="186706"/>
                </a:moveTo>
                <a:cubicBezTo>
                  <a:pt x="445715" y="183283"/>
                  <a:pt x="455582" y="180377"/>
                  <a:pt x="465583" y="178001"/>
                </a:cubicBezTo>
                <a:lnTo>
                  <a:pt x="465583" y="273438"/>
                </a:lnTo>
                <a:lnTo>
                  <a:pt x="436022" y="273438"/>
                </a:lnTo>
                <a:close/>
                <a:moveTo>
                  <a:pt x="66512" y="236487"/>
                </a:moveTo>
                <a:lnTo>
                  <a:pt x="72779" y="236487"/>
                </a:lnTo>
                <a:cubicBezTo>
                  <a:pt x="80321" y="240562"/>
                  <a:pt x="88100" y="244184"/>
                  <a:pt x="96073" y="247335"/>
                </a:cubicBezTo>
                <a:lnTo>
                  <a:pt x="96073" y="288218"/>
                </a:lnTo>
                <a:lnTo>
                  <a:pt x="66512" y="288218"/>
                </a:lnTo>
                <a:close/>
                <a:moveTo>
                  <a:pt x="214316" y="265663"/>
                </a:moveTo>
                <a:cubicBezTo>
                  <a:pt x="224416" y="265170"/>
                  <a:pt x="234270" y="264232"/>
                  <a:pt x="243877" y="262848"/>
                </a:cubicBezTo>
                <a:lnTo>
                  <a:pt x="243877" y="310389"/>
                </a:lnTo>
                <a:lnTo>
                  <a:pt x="214316" y="310389"/>
                </a:lnTo>
                <a:close/>
                <a:moveTo>
                  <a:pt x="288218" y="252634"/>
                </a:moveTo>
                <a:cubicBezTo>
                  <a:pt x="298332" y="249376"/>
                  <a:pt x="308209" y="245425"/>
                  <a:pt x="317779" y="240810"/>
                </a:cubicBezTo>
                <a:lnTo>
                  <a:pt x="317779" y="332559"/>
                </a:lnTo>
                <a:lnTo>
                  <a:pt x="288218" y="332559"/>
                </a:lnTo>
                <a:close/>
                <a:moveTo>
                  <a:pt x="362120" y="220443"/>
                </a:moveTo>
                <a:cubicBezTo>
                  <a:pt x="372725" y="215750"/>
                  <a:pt x="382281" y="211101"/>
                  <a:pt x="390336" y="206845"/>
                </a:cubicBezTo>
                <a:cubicBezTo>
                  <a:pt x="390787" y="206608"/>
                  <a:pt x="391230" y="206409"/>
                  <a:pt x="391681" y="206172"/>
                </a:cubicBezTo>
                <a:lnTo>
                  <a:pt x="391681" y="258657"/>
                </a:lnTo>
                <a:lnTo>
                  <a:pt x="362120" y="258657"/>
                </a:lnTo>
                <a:close/>
                <a:moveTo>
                  <a:pt x="169975" y="347340"/>
                </a:moveTo>
                <a:lnTo>
                  <a:pt x="140414" y="347340"/>
                </a:lnTo>
                <a:lnTo>
                  <a:pt x="140414" y="260320"/>
                </a:lnTo>
                <a:cubicBezTo>
                  <a:pt x="150188" y="262262"/>
                  <a:pt x="160054" y="263705"/>
                  <a:pt x="169975" y="264643"/>
                </a:cubicBezTo>
                <a:close/>
                <a:moveTo>
                  <a:pt x="509924" y="221706"/>
                </a:moveTo>
                <a:lnTo>
                  <a:pt x="509924" y="171394"/>
                </a:lnTo>
                <a:cubicBezTo>
                  <a:pt x="519769" y="170795"/>
                  <a:pt x="529641" y="170795"/>
                  <a:pt x="539485" y="171394"/>
                </a:cubicBezTo>
                <a:lnTo>
                  <a:pt x="539485" y="221706"/>
                </a:lnTo>
                <a:close/>
                <a:moveTo>
                  <a:pt x="199536" y="44341"/>
                </a:moveTo>
                <a:cubicBezTo>
                  <a:pt x="283658" y="44341"/>
                  <a:pt x="354730" y="84987"/>
                  <a:pt x="354730" y="133024"/>
                </a:cubicBezTo>
                <a:cubicBezTo>
                  <a:pt x="354730" y="181060"/>
                  <a:pt x="283658" y="221706"/>
                  <a:pt x="199536" y="221706"/>
                </a:cubicBezTo>
                <a:cubicBezTo>
                  <a:pt x="115413" y="221706"/>
                  <a:pt x="44341" y="181097"/>
                  <a:pt x="44341" y="133024"/>
                </a:cubicBezTo>
                <a:cubicBezTo>
                  <a:pt x="44341" y="84950"/>
                  <a:pt x="115413" y="44341"/>
                  <a:pt x="199536" y="44341"/>
                </a:cubicBezTo>
                <a:close/>
                <a:moveTo>
                  <a:pt x="635558" y="310965"/>
                </a:moveTo>
                <a:cubicBezTo>
                  <a:pt x="620576" y="304922"/>
                  <a:pt x="605145" y="300057"/>
                  <a:pt x="589406" y="296414"/>
                </a:cubicBezTo>
                <a:cubicBezTo>
                  <a:pt x="581324" y="278623"/>
                  <a:pt x="576913" y="259384"/>
                  <a:pt x="576436" y="239849"/>
                </a:cubicBezTo>
                <a:cubicBezTo>
                  <a:pt x="576726" y="218965"/>
                  <a:pt x="582871" y="198581"/>
                  <a:pt x="594173" y="181016"/>
                </a:cubicBezTo>
                <a:cubicBezTo>
                  <a:pt x="606284" y="184536"/>
                  <a:pt x="618137" y="188892"/>
                  <a:pt x="629646" y="194052"/>
                </a:cubicBezTo>
                <a:lnTo>
                  <a:pt x="635558" y="196720"/>
                </a:lnTo>
                <a:close/>
              </a:path>
            </a:pathLst>
          </a:custGeom>
          <a:solidFill>
            <a:schemeClr val="bg1"/>
          </a:solidFill>
          <a:ln w="7342" cap="flat">
            <a:noFill/>
            <a:prstDash val="solid"/>
            <a:miter/>
          </a:ln>
        </p:spPr>
        <p:txBody>
          <a:bodyPr rtlCol="0" anchor="ctr"/>
          <a:lstStyle/>
          <a:p>
            <a:endParaRPr lang="zh-CN" altLang="en-US"/>
          </a:p>
        </p:txBody>
      </p:sp>
      <p:sp>
        <p:nvSpPr>
          <p:cNvPr id="27" name="文本框 26">
            <a:extLst>
              <a:ext uri="{FF2B5EF4-FFF2-40B4-BE49-F238E27FC236}">
                <a16:creationId xmlns:a16="http://schemas.microsoft.com/office/drawing/2014/main" id="{2364DFDF-3AFA-4E05-9C68-D1102FEC2A6D}"/>
              </a:ext>
            </a:extLst>
          </p:cNvPr>
          <p:cNvSpPr txBox="1"/>
          <p:nvPr/>
        </p:nvSpPr>
        <p:spPr>
          <a:xfrm>
            <a:off x="3240935" y="1762644"/>
            <a:ext cx="1107996" cy="369332"/>
          </a:xfrm>
          <a:prstGeom prst="rect">
            <a:avLst/>
          </a:prstGeom>
          <a:noFill/>
        </p:spPr>
        <p:txBody>
          <a:bodyPr wrap="none" rtlCol="0">
            <a:noAutofit/>
          </a:bodyPr>
          <a:lstStyle/>
          <a:p>
            <a:r>
              <a:rPr lang="zh-CN" altLang="en-US" b="1" dirty="0">
                <a:latin typeface="+mj-ea"/>
                <a:ea typeface="+mj-ea"/>
              </a:rPr>
              <a:t>落实责任</a:t>
            </a:r>
          </a:p>
        </p:txBody>
      </p:sp>
      <p:sp>
        <p:nvSpPr>
          <p:cNvPr id="28" name="矩形 27">
            <a:extLst>
              <a:ext uri="{FF2B5EF4-FFF2-40B4-BE49-F238E27FC236}">
                <a16:creationId xmlns:a16="http://schemas.microsoft.com/office/drawing/2014/main" id="{9565EE45-7BDE-4287-955A-E466F4359F52}"/>
              </a:ext>
            </a:extLst>
          </p:cNvPr>
          <p:cNvSpPr/>
          <p:nvPr/>
        </p:nvSpPr>
        <p:spPr>
          <a:xfrm>
            <a:off x="3240935" y="2131976"/>
            <a:ext cx="7257453" cy="702949"/>
          </a:xfrm>
          <a:prstGeom prst="rect">
            <a:avLst/>
          </a:prstGeom>
        </p:spPr>
        <p:txBody>
          <a:bodyPr wrap="square">
            <a:noAutofit/>
          </a:bodyPr>
          <a:lstStyle/>
          <a:p>
            <a:pPr>
              <a:lnSpc>
                <a:spcPct val="130000"/>
              </a:lnSpc>
            </a:pPr>
            <a:r>
              <a:rPr lang="zh-CN" altLang="en-US" sz="1600" dirty="0">
                <a:latin typeface="+mn-ea"/>
                <a:sym typeface="微软雅黑" panose="020B0503020204020204" pitchFamily="34" charset="-122"/>
              </a:rPr>
              <a:t>责任是一种职责和任务。身处社会的个体成员必须遵守的规则和条文，带有强制性。</a:t>
            </a:r>
          </a:p>
        </p:txBody>
      </p:sp>
      <p:sp>
        <p:nvSpPr>
          <p:cNvPr id="30" name="文本框 29">
            <a:extLst>
              <a:ext uri="{FF2B5EF4-FFF2-40B4-BE49-F238E27FC236}">
                <a16:creationId xmlns:a16="http://schemas.microsoft.com/office/drawing/2014/main" id="{0598530E-866D-442C-9C6C-B9E3A4F9CC0D}"/>
              </a:ext>
            </a:extLst>
          </p:cNvPr>
          <p:cNvSpPr txBox="1"/>
          <p:nvPr/>
        </p:nvSpPr>
        <p:spPr>
          <a:xfrm>
            <a:off x="3240935" y="3406250"/>
            <a:ext cx="1107996" cy="369332"/>
          </a:xfrm>
          <a:prstGeom prst="rect">
            <a:avLst/>
          </a:prstGeom>
          <a:noFill/>
        </p:spPr>
        <p:txBody>
          <a:bodyPr wrap="none" rtlCol="0">
            <a:noAutofit/>
          </a:bodyPr>
          <a:lstStyle/>
          <a:p>
            <a:r>
              <a:rPr lang="zh-CN" altLang="en-US" b="1" dirty="0">
                <a:latin typeface="+mj-ea"/>
                <a:ea typeface="+mj-ea"/>
              </a:rPr>
              <a:t>合理分工</a:t>
            </a:r>
          </a:p>
        </p:txBody>
      </p:sp>
      <p:sp>
        <p:nvSpPr>
          <p:cNvPr id="31" name="矩形 30">
            <a:extLst>
              <a:ext uri="{FF2B5EF4-FFF2-40B4-BE49-F238E27FC236}">
                <a16:creationId xmlns:a16="http://schemas.microsoft.com/office/drawing/2014/main" id="{2A24F81F-2EAD-42A4-B696-CCB594F4217E}"/>
              </a:ext>
            </a:extLst>
          </p:cNvPr>
          <p:cNvSpPr/>
          <p:nvPr/>
        </p:nvSpPr>
        <p:spPr>
          <a:xfrm>
            <a:off x="3240935" y="3775582"/>
            <a:ext cx="7257453" cy="702949"/>
          </a:xfrm>
          <a:prstGeom prst="rect">
            <a:avLst/>
          </a:prstGeom>
        </p:spPr>
        <p:txBody>
          <a:bodyPr wrap="square">
            <a:noAutofit/>
          </a:bodyPr>
          <a:lstStyle/>
          <a:p>
            <a:pPr>
              <a:lnSpc>
                <a:spcPct val="130000"/>
              </a:lnSpc>
            </a:pPr>
            <a:r>
              <a:rPr lang="zh-CN" altLang="en-US" sz="1600" dirty="0">
                <a:latin typeface="+mn-ea"/>
                <a:sym typeface="微软雅黑" panose="020B0503020204020204" pitchFamily="34" charset="-122"/>
              </a:rPr>
              <a:t>超越一个经济单位的社会范围的生产分工，包括社会生产分为农业、工业等部门的一般分工。</a:t>
            </a:r>
          </a:p>
        </p:txBody>
      </p:sp>
      <p:sp>
        <p:nvSpPr>
          <p:cNvPr id="33" name="文本框 32">
            <a:extLst>
              <a:ext uri="{FF2B5EF4-FFF2-40B4-BE49-F238E27FC236}">
                <a16:creationId xmlns:a16="http://schemas.microsoft.com/office/drawing/2014/main" id="{53FC889F-718F-4CCB-B86A-76170C6BBE2F}"/>
              </a:ext>
            </a:extLst>
          </p:cNvPr>
          <p:cNvSpPr txBox="1"/>
          <p:nvPr/>
        </p:nvSpPr>
        <p:spPr>
          <a:xfrm>
            <a:off x="3240935" y="4968832"/>
            <a:ext cx="1107996" cy="369332"/>
          </a:xfrm>
          <a:prstGeom prst="rect">
            <a:avLst/>
          </a:prstGeom>
          <a:noFill/>
        </p:spPr>
        <p:txBody>
          <a:bodyPr wrap="none" rtlCol="0">
            <a:noAutofit/>
          </a:bodyPr>
          <a:lstStyle/>
          <a:p>
            <a:r>
              <a:rPr lang="zh-CN" altLang="en-US" b="1" dirty="0">
                <a:latin typeface="+mj-ea"/>
                <a:ea typeface="+mj-ea"/>
              </a:rPr>
              <a:t>保障质量</a:t>
            </a:r>
          </a:p>
        </p:txBody>
      </p:sp>
      <p:sp>
        <p:nvSpPr>
          <p:cNvPr id="34" name="矩形 33">
            <a:extLst>
              <a:ext uri="{FF2B5EF4-FFF2-40B4-BE49-F238E27FC236}">
                <a16:creationId xmlns:a16="http://schemas.microsoft.com/office/drawing/2014/main" id="{F7E1AE71-E39A-4109-A11D-BD2352D95DC3}"/>
              </a:ext>
            </a:extLst>
          </p:cNvPr>
          <p:cNvSpPr/>
          <p:nvPr/>
        </p:nvSpPr>
        <p:spPr>
          <a:xfrm>
            <a:off x="3240935" y="5338164"/>
            <a:ext cx="7257453" cy="702949"/>
          </a:xfrm>
          <a:prstGeom prst="rect">
            <a:avLst/>
          </a:prstGeom>
        </p:spPr>
        <p:txBody>
          <a:bodyPr wrap="square">
            <a:noAutofit/>
          </a:bodyPr>
          <a:lstStyle/>
          <a:p>
            <a:pPr>
              <a:lnSpc>
                <a:spcPct val="130000"/>
              </a:lnSpc>
            </a:pPr>
            <a:r>
              <a:rPr lang="zh-CN" altLang="en-US" sz="1600" dirty="0">
                <a:latin typeface="+mn-ea"/>
                <a:sym typeface="微软雅黑" panose="020B0503020204020204" pitchFamily="34" charset="-122"/>
              </a:rPr>
              <a:t>质量保证是指为使人们确信产品或服务能满足质量要求而在质量管理体系中实施并根据需要进行证实的全部有计划和有系统的活动。</a:t>
            </a:r>
          </a:p>
        </p:txBody>
      </p:sp>
      <p:sp>
        <p:nvSpPr>
          <p:cNvPr id="11" name="文本占位符 10">
            <a:extLst>
              <a:ext uri="{FF2B5EF4-FFF2-40B4-BE49-F238E27FC236}">
                <a16:creationId xmlns:a16="http://schemas.microsoft.com/office/drawing/2014/main" id="{277E8F61-9E5F-4305-8E4B-F5B5CDB3E4C9}"/>
              </a:ext>
            </a:extLst>
          </p:cNvPr>
          <p:cNvSpPr>
            <a:spLocks noGrp="1"/>
          </p:cNvSpPr>
          <p:nvPr>
            <p:ph type="body" sz="quarter" idx="10"/>
          </p:nvPr>
        </p:nvSpPr>
        <p:spPr/>
        <p:txBody>
          <a:bodyPr/>
          <a:lstStyle/>
          <a:p>
            <a:r>
              <a:rPr lang="zh-CN" altLang="en-US" sz="2800" b="1" dirty="0">
                <a:latin typeface="+mj-ea"/>
                <a:ea typeface="+mj-ea"/>
              </a:rPr>
              <a:t>管理优势</a:t>
            </a:r>
          </a:p>
        </p:txBody>
      </p:sp>
    </p:spTree>
    <p:extLst>
      <p:ext uri="{BB962C8B-B14F-4D97-AF65-F5344CB8AC3E}">
        <p14:creationId xmlns:p14="http://schemas.microsoft.com/office/powerpoint/2010/main" val="284082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362708A0-85F8-49FC-94C0-C7E7938B6537}"/>
              </a:ext>
            </a:extLst>
          </p:cNvPr>
          <p:cNvSpPr/>
          <p:nvPr/>
        </p:nvSpPr>
        <p:spPr>
          <a:xfrm>
            <a:off x="753044" y="2092948"/>
            <a:ext cx="2453530" cy="2997212"/>
          </a:xfrm>
          <a:prstGeom prst="roundRect">
            <a:avLst>
              <a:gd name="adj" fmla="val 3708"/>
            </a:avLst>
          </a:prstGeom>
          <a:solidFill>
            <a:schemeClr val="bg1"/>
          </a:solidFill>
          <a:ln>
            <a:no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530A5FB5-773A-4D5B-97EF-47E79B6123EA}"/>
              </a:ext>
            </a:extLst>
          </p:cNvPr>
          <p:cNvSpPr txBox="1"/>
          <p:nvPr/>
        </p:nvSpPr>
        <p:spPr>
          <a:xfrm>
            <a:off x="994480" y="2492081"/>
            <a:ext cx="697627" cy="400110"/>
          </a:xfrm>
          <a:prstGeom prst="rect">
            <a:avLst/>
          </a:prstGeom>
          <a:noFill/>
        </p:spPr>
        <p:txBody>
          <a:bodyPr wrap="none" rtlCol="0">
            <a:noAutofit/>
          </a:bodyPr>
          <a:lstStyle/>
          <a:p>
            <a:r>
              <a:rPr lang="zh-CN" altLang="en-US" sz="2000" b="1" dirty="0">
                <a:latin typeface="+mj-ea"/>
                <a:ea typeface="+mj-ea"/>
              </a:rPr>
              <a:t>对比</a:t>
            </a:r>
          </a:p>
        </p:txBody>
      </p:sp>
      <p:sp>
        <p:nvSpPr>
          <p:cNvPr id="6" name="矩形: 圆角 5">
            <a:extLst>
              <a:ext uri="{FF2B5EF4-FFF2-40B4-BE49-F238E27FC236}">
                <a16:creationId xmlns:a16="http://schemas.microsoft.com/office/drawing/2014/main" id="{74A2B597-A743-4F75-B994-80B2689A78E9}"/>
              </a:ext>
            </a:extLst>
          </p:cNvPr>
          <p:cNvSpPr/>
          <p:nvPr/>
        </p:nvSpPr>
        <p:spPr>
          <a:xfrm>
            <a:off x="1098389" y="3105670"/>
            <a:ext cx="672468" cy="65464"/>
          </a:xfrm>
          <a:prstGeom prst="roundRect">
            <a:avLst>
              <a:gd name="adj" fmla="val 50000"/>
            </a:avLst>
          </a:prstGeom>
          <a:gradFill>
            <a:gsLst>
              <a:gs pos="0">
                <a:schemeClr val="accent2"/>
              </a:gs>
              <a:gs pos="70000">
                <a:schemeClr val="accent1"/>
              </a:gs>
            </a:gsLst>
            <a:lin ang="5400000" scaled="1"/>
          </a:gradFill>
          <a:ln>
            <a:noFill/>
          </a:ln>
          <a:effectLst>
            <a:outerShdw blurRad="101600" dist="38100" dir="3000000" algn="ctr" rotWithShape="0">
              <a:schemeClr val="accent2">
                <a:lumMod val="75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a:extLst>
              <a:ext uri="{FF2B5EF4-FFF2-40B4-BE49-F238E27FC236}">
                <a16:creationId xmlns:a16="http://schemas.microsoft.com/office/drawing/2014/main" id="{95A10582-D66C-4DB4-8ED3-6790151BD269}"/>
              </a:ext>
            </a:extLst>
          </p:cNvPr>
          <p:cNvSpPr txBox="1"/>
          <p:nvPr/>
        </p:nvSpPr>
        <p:spPr>
          <a:xfrm>
            <a:off x="994480" y="3261304"/>
            <a:ext cx="2020303" cy="1343125"/>
          </a:xfrm>
          <a:prstGeom prst="rect">
            <a:avLst/>
          </a:prstGeom>
          <a:noFill/>
        </p:spPr>
        <p:txBody>
          <a:bodyPr wrap="square">
            <a:noAutofit/>
          </a:bodyPr>
          <a:lstStyle>
            <a:defPPr>
              <a:defRPr lang="zh-CN"/>
            </a:defPPr>
            <a:lvl1pPr algn="dist">
              <a:defRPr sz="5400">
                <a:gradFill>
                  <a:gsLst>
                    <a:gs pos="100000">
                      <a:schemeClr val="accent2">
                        <a:lumMod val="60000"/>
                        <a:lumOff val="40000"/>
                      </a:schemeClr>
                    </a:gs>
                    <a:gs pos="45000">
                      <a:schemeClr val="bg1"/>
                    </a:gs>
                  </a:gsLst>
                  <a:lin ang="5400000" scaled="1"/>
                </a:gradFill>
                <a:effectLst>
                  <a:outerShdw blurRad="50800" dist="38100" dir="5400000" algn="t" rotWithShape="0">
                    <a:schemeClr val="accent2">
                      <a:lumMod val="50000"/>
                      <a:alpha val="40000"/>
                    </a:schemeClr>
                  </a:outerShdw>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defRPr>
            </a:lvl1pPr>
          </a:lstStyle>
          <a:p>
            <a:pPr algn="l">
              <a:lnSpc>
                <a:spcPct val="130000"/>
              </a:lnSpc>
            </a:pPr>
            <a:r>
              <a:rPr lang="zh-CN" altLang="en-US" sz="1600" dirty="0">
                <a:solidFill>
                  <a:schemeClr val="tx1"/>
                </a:solidFill>
                <a:effectLst/>
                <a:latin typeface="+mn-ea"/>
                <a:ea typeface="+mn-ea"/>
              </a:rPr>
              <a:t>对比相类似技术，本技术有何提高或优化的地方</a:t>
            </a:r>
            <a:r>
              <a:rPr lang="en-US" altLang="zh-CN" sz="1600" dirty="0">
                <a:solidFill>
                  <a:schemeClr val="tx1"/>
                </a:solidFill>
                <a:effectLst/>
                <a:latin typeface="+mn-ea"/>
                <a:ea typeface="+mn-ea"/>
              </a:rPr>
              <a:t>,</a:t>
            </a:r>
            <a:r>
              <a:rPr lang="zh-CN" altLang="en-US" sz="1600" dirty="0">
                <a:solidFill>
                  <a:schemeClr val="tx1"/>
                </a:solidFill>
                <a:effectLst/>
                <a:latin typeface="+mn-ea"/>
                <a:ea typeface="+mn-ea"/>
              </a:rPr>
              <a:t>技术性能有何改善。</a:t>
            </a:r>
          </a:p>
        </p:txBody>
      </p:sp>
      <p:sp>
        <p:nvSpPr>
          <p:cNvPr id="8" name="矩形: 圆角 7">
            <a:extLst>
              <a:ext uri="{FF2B5EF4-FFF2-40B4-BE49-F238E27FC236}">
                <a16:creationId xmlns:a16="http://schemas.microsoft.com/office/drawing/2014/main" id="{7A0BD323-183D-4A44-AA48-E649AC372A78}"/>
              </a:ext>
            </a:extLst>
          </p:cNvPr>
          <p:cNvSpPr/>
          <p:nvPr/>
        </p:nvSpPr>
        <p:spPr>
          <a:xfrm>
            <a:off x="3438370" y="2092948"/>
            <a:ext cx="2453530" cy="2997212"/>
          </a:xfrm>
          <a:prstGeom prst="roundRect">
            <a:avLst>
              <a:gd name="adj" fmla="val 3708"/>
            </a:avLst>
          </a:prstGeom>
          <a:gradFill flip="none" rotWithShape="1">
            <a:gsLst>
              <a:gs pos="0">
                <a:schemeClr val="accent1"/>
              </a:gs>
              <a:gs pos="70000">
                <a:schemeClr val="accent2"/>
              </a:gs>
            </a:gsLst>
            <a:lin ang="5400000" scaled="1"/>
            <a:tileRect/>
          </a:gradFill>
          <a:ln>
            <a:no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189232A0-B1CA-4B52-8C0D-A709F196A80A}"/>
              </a:ext>
            </a:extLst>
          </p:cNvPr>
          <p:cNvSpPr txBox="1"/>
          <p:nvPr/>
        </p:nvSpPr>
        <p:spPr>
          <a:xfrm>
            <a:off x="3679806" y="2492081"/>
            <a:ext cx="697627" cy="400110"/>
          </a:xfrm>
          <a:prstGeom prst="rect">
            <a:avLst/>
          </a:prstGeom>
          <a:noFill/>
        </p:spPr>
        <p:txBody>
          <a:bodyPr wrap="none" rtlCol="0">
            <a:noAutofit/>
          </a:bodyPr>
          <a:lstStyle/>
          <a:p>
            <a:r>
              <a:rPr lang="zh-CN" altLang="en-US" sz="2000" b="1" dirty="0">
                <a:solidFill>
                  <a:schemeClr val="bg1"/>
                </a:solidFill>
                <a:latin typeface="+mj-ea"/>
                <a:ea typeface="+mj-ea"/>
              </a:rPr>
              <a:t>效益</a:t>
            </a:r>
          </a:p>
        </p:txBody>
      </p:sp>
      <p:sp>
        <p:nvSpPr>
          <p:cNvPr id="10" name="矩形: 圆角 9">
            <a:extLst>
              <a:ext uri="{FF2B5EF4-FFF2-40B4-BE49-F238E27FC236}">
                <a16:creationId xmlns:a16="http://schemas.microsoft.com/office/drawing/2014/main" id="{7BA7DDCB-444F-4987-B830-B8B88885D372}"/>
              </a:ext>
            </a:extLst>
          </p:cNvPr>
          <p:cNvSpPr/>
          <p:nvPr/>
        </p:nvSpPr>
        <p:spPr>
          <a:xfrm>
            <a:off x="3783715" y="3105670"/>
            <a:ext cx="672468" cy="65464"/>
          </a:xfrm>
          <a:prstGeom prst="roundRect">
            <a:avLst>
              <a:gd name="adj" fmla="val 50000"/>
            </a:avLst>
          </a:prstGeom>
          <a:solidFill>
            <a:schemeClr val="bg1"/>
          </a:solidFill>
          <a:ln>
            <a:noFill/>
          </a:ln>
          <a:effectLst>
            <a:outerShdw blurRad="101600" dist="38100" dir="3000000" algn="ctr" rotWithShape="0">
              <a:schemeClr val="accent2">
                <a:lumMod val="75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文本框 10">
            <a:extLst>
              <a:ext uri="{FF2B5EF4-FFF2-40B4-BE49-F238E27FC236}">
                <a16:creationId xmlns:a16="http://schemas.microsoft.com/office/drawing/2014/main" id="{2B94959D-85F3-4933-AD42-F19E5BAB88DA}"/>
              </a:ext>
            </a:extLst>
          </p:cNvPr>
          <p:cNvSpPr txBox="1"/>
          <p:nvPr/>
        </p:nvSpPr>
        <p:spPr>
          <a:xfrm>
            <a:off x="3679806" y="3261304"/>
            <a:ext cx="2020303" cy="1343125"/>
          </a:xfrm>
          <a:prstGeom prst="rect">
            <a:avLst/>
          </a:prstGeom>
          <a:noFill/>
        </p:spPr>
        <p:txBody>
          <a:bodyPr wrap="square">
            <a:noAutofit/>
          </a:bodyPr>
          <a:lstStyle>
            <a:defPPr>
              <a:defRPr lang="zh-CN"/>
            </a:defPPr>
            <a:lvl1pPr algn="dist">
              <a:defRPr sz="5400">
                <a:gradFill>
                  <a:gsLst>
                    <a:gs pos="100000">
                      <a:schemeClr val="accent2">
                        <a:lumMod val="60000"/>
                        <a:lumOff val="40000"/>
                      </a:schemeClr>
                    </a:gs>
                    <a:gs pos="45000">
                      <a:schemeClr val="bg1"/>
                    </a:gs>
                  </a:gsLst>
                  <a:lin ang="5400000" scaled="1"/>
                </a:gradFill>
                <a:effectLst>
                  <a:outerShdw blurRad="50800" dist="38100" dir="5400000" algn="t" rotWithShape="0">
                    <a:schemeClr val="accent2">
                      <a:lumMod val="50000"/>
                      <a:alpha val="40000"/>
                    </a:schemeClr>
                  </a:outerShdw>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defRPr>
            </a:lvl1pPr>
          </a:lstStyle>
          <a:p>
            <a:pPr algn="l">
              <a:lnSpc>
                <a:spcPct val="130000"/>
              </a:lnSpc>
            </a:pPr>
            <a:r>
              <a:rPr lang="zh-CN" altLang="en-US" sz="1600" dirty="0">
                <a:solidFill>
                  <a:schemeClr val="bg1"/>
                </a:solidFill>
                <a:effectLst/>
                <a:latin typeface="+mn-ea"/>
                <a:ea typeface="+mn-ea"/>
              </a:rPr>
              <a:t>任何技术的研究，都是因为现实社会中缺少它的存在，都是属于它的技术优势。</a:t>
            </a:r>
          </a:p>
        </p:txBody>
      </p:sp>
      <p:sp>
        <p:nvSpPr>
          <p:cNvPr id="12" name="矩形: 圆角 11">
            <a:extLst>
              <a:ext uri="{FF2B5EF4-FFF2-40B4-BE49-F238E27FC236}">
                <a16:creationId xmlns:a16="http://schemas.microsoft.com/office/drawing/2014/main" id="{56045A51-2CC9-4ED3-B10A-312F5B6B5356}"/>
              </a:ext>
            </a:extLst>
          </p:cNvPr>
          <p:cNvSpPr/>
          <p:nvPr/>
        </p:nvSpPr>
        <p:spPr>
          <a:xfrm>
            <a:off x="6237245" y="2092948"/>
            <a:ext cx="2453530" cy="2997212"/>
          </a:xfrm>
          <a:prstGeom prst="roundRect">
            <a:avLst>
              <a:gd name="adj" fmla="val 3708"/>
            </a:avLst>
          </a:prstGeom>
          <a:solidFill>
            <a:schemeClr val="bg1"/>
          </a:solidFill>
          <a:ln>
            <a:no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B7865AAE-3C4A-47E3-83AD-301CA359256C}"/>
              </a:ext>
            </a:extLst>
          </p:cNvPr>
          <p:cNvSpPr txBox="1"/>
          <p:nvPr/>
        </p:nvSpPr>
        <p:spPr>
          <a:xfrm>
            <a:off x="6478681" y="2492081"/>
            <a:ext cx="697627" cy="400110"/>
          </a:xfrm>
          <a:prstGeom prst="rect">
            <a:avLst/>
          </a:prstGeom>
          <a:noFill/>
        </p:spPr>
        <p:txBody>
          <a:bodyPr wrap="none" rtlCol="0">
            <a:noAutofit/>
          </a:bodyPr>
          <a:lstStyle/>
          <a:p>
            <a:r>
              <a:rPr lang="zh-CN" altLang="en-US" sz="2000" b="1" dirty="0">
                <a:latin typeface="+mj-ea"/>
                <a:ea typeface="+mj-ea"/>
              </a:rPr>
              <a:t>前景</a:t>
            </a:r>
          </a:p>
        </p:txBody>
      </p:sp>
      <p:sp>
        <p:nvSpPr>
          <p:cNvPr id="14" name="矩形: 圆角 13">
            <a:extLst>
              <a:ext uri="{FF2B5EF4-FFF2-40B4-BE49-F238E27FC236}">
                <a16:creationId xmlns:a16="http://schemas.microsoft.com/office/drawing/2014/main" id="{348CCED8-DC77-439B-A60D-11D9A60185BF}"/>
              </a:ext>
            </a:extLst>
          </p:cNvPr>
          <p:cNvSpPr/>
          <p:nvPr/>
        </p:nvSpPr>
        <p:spPr>
          <a:xfrm>
            <a:off x="6582590" y="3105670"/>
            <a:ext cx="672468" cy="65464"/>
          </a:xfrm>
          <a:prstGeom prst="roundRect">
            <a:avLst>
              <a:gd name="adj" fmla="val 50000"/>
            </a:avLst>
          </a:prstGeom>
          <a:gradFill>
            <a:gsLst>
              <a:gs pos="0">
                <a:schemeClr val="accent2"/>
              </a:gs>
              <a:gs pos="70000">
                <a:schemeClr val="accent1"/>
              </a:gs>
            </a:gsLst>
            <a:lin ang="5400000" scaled="1"/>
          </a:gradFill>
          <a:ln>
            <a:noFill/>
          </a:ln>
          <a:effectLst>
            <a:outerShdw blurRad="101600" dist="38100" dir="3000000" algn="ctr" rotWithShape="0">
              <a:schemeClr val="accent2">
                <a:lumMod val="75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14">
            <a:extLst>
              <a:ext uri="{FF2B5EF4-FFF2-40B4-BE49-F238E27FC236}">
                <a16:creationId xmlns:a16="http://schemas.microsoft.com/office/drawing/2014/main" id="{9EF6FE0B-09AA-42D1-AA6A-5754854C935F}"/>
              </a:ext>
            </a:extLst>
          </p:cNvPr>
          <p:cNvSpPr txBox="1"/>
          <p:nvPr/>
        </p:nvSpPr>
        <p:spPr>
          <a:xfrm>
            <a:off x="6478681" y="3261304"/>
            <a:ext cx="2020303" cy="1663212"/>
          </a:xfrm>
          <a:prstGeom prst="rect">
            <a:avLst/>
          </a:prstGeom>
          <a:noFill/>
        </p:spPr>
        <p:txBody>
          <a:bodyPr wrap="square">
            <a:noAutofit/>
          </a:bodyPr>
          <a:lstStyle>
            <a:defPPr>
              <a:defRPr lang="zh-CN"/>
            </a:defPPr>
            <a:lvl1pPr algn="dist">
              <a:defRPr sz="5400">
                <a:gradFill>
                  <a:gsLst>
                    <a:gs pos="100000">
                      <a:schemeClr val="accent2">
                        <a:lumMod val="60000"/>
                        <a:lumOff val="40000"/>
                      </a:schemeClr>
                    </a:gs>
                    <a:gs pos="45000">
                      <a:schemeClr val="bg1"/>
                    </a:gs>
                  </a:gsLst>
                  <a:lin ang="5400000" scaled="1"/>
                </a:gradFill>
                <a:effectLst>
                  <a:outerShdw blurRad="50800" dist="38100" dir="5400000" algn="t" rotWithShape="0">
                    <a:schemeClr val="accent2">
                      <a:lumMod val="50000"/>
                      <a:alpha val="40000"/>
                    </a:schemeClr>
                  </a:outerShdw>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defRPr>
            </a:lvl1pPr>
          </a:lstStyle>
          <a:p>
            <a:pPr algn="l">
              <a:lnSpc>
                <a:spcPct val="130000"/>
              </a:lnSpc>
            </a:pPr>
            <a:r>
              <a:rPr lang="zh-CN" altLang="en-US" sz="1600" dirty="0">
                <a:solidFill>
                  <a:schemeClr val="tx1"/>
                </a:solidFill>
                <a:effectLst/>
                <a:latin typeface="+mn-ea"/>
                <a:ea typeface="+mn-ea"/>
              </a:rPr>
              <a:t>分析目前的社会形势，该项技术在未来的发展如何，优胜劣汰，优秀的技术总会留存到最后。</a:t>
            </a:r>
          </a:p>
        </p:txBody>
      </p:sp>
      <p:sp>
        <p:nvSpPr>
          <p:cNvPr id="16" name="矩形: 圆角 15">
            <a:extLst>
              <a:ext uri="{FF2B5EF4-FFF2-40B4-BE49-F238E27FC236}">
                <a16:creationId xmlns:a16="http://schemas.microsoft.com/office/drawing/2014/main" id="{60802055-5F0E-4F99-AB30-2890376D01BC}"/>
              </a:ext>
            </a:extLst>
          </p:cNvPr>
          <p:cNvSpPr/>
          <p:nvPr/>
        </p:nvSpPr>
        <p:spPr>
          <a:xfrm>
            <a:off x="8922571" y="2092948"/>
            <a:ext cx="2453530" cy="2997212"/>
          </a:xfrm>
          <a:prstGeom prst="roundRect">
            <a:avLst>
              <a:gd name="adj" fmla="val 3708"/>
            </a:avLst>
          </a:prstGeom>
          <a:solidFill>
            <a:schemeClr val="bg1"/>
          </a:solidFill>
          <a:ln>
            <a:no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a:extLst>
              <a:ext uri="{FF2B5EF4-FFF2-40B4-BE49-F238E27FC236}">
                <a16:creationId xmlns:a16="http://schemas.microsoft.com/office/drawing/2014/main" id="{D2323521-20B3-424D-8DAF-5CAD68FE8CF6}"/>
              </a:ext>
            </a:extLst>
          </p:cNvPr>
          <p:cNvSpPr txBox="1"/>
          <p:nvPr/>
        </p:nvSpPr>
        <p:spPr>
          <a:xfrm>
            <a:off x="9164007" y="2492081"/>
            <a:ext cx="697627" cy="400110"/>
          </a:xfrm>
          <a:prstGeom prst="rect">
            <a:avLst/>
          </a:prstGeom>
          <a:noFill/>
        </p:spPr>
        <p:txBody>
          <a:bodyPr wrap="none" rtlCol="0">
            <a:noAutofit/>
          </a:bodyPr>
          <a:lstStyle/>
          <a:p>
            <a:r>
              <a:rPr lang="zh-CN" altLang="en-US" sz="2000" b="1" dirty="0">
                <a:latin typeface="+mj-ea"/>
                <a:ea typeface="+mj-ea"/>
              </a:rPr>
              <a:t>产品</a:t>
            </a:r>
          </a:p>
        </p:txBody>
      </p:sp>
      <p:sp>
        <p:nvSpPr>
          <p:cNvPr id="18" name="矩形: 圆角 17">
            <a:extLst>
              <a:ext uri="{FF2B5EF4-FFF2-40B4-BE49-F238E27FC236}">
                <a16:creationId xmlns:a16="http://schemas.microsoft.com/office/drawing/2014/main" id="{D8B64055-A033-48E2-B641-3E7BFEDFC7C2}"/>
              </a:ext>
            </a:extLst>
          </p:cNvPr>
          <p:cNvSpPr/>
          <p:nvPr/>
        </p:nvSpPr>
        <p:spPr>
          <a:xfrm>
            <a:off x="9267916" y="3105670"/>
            <a:ext cx="672468" cy="65464"/>
          </a:xfrm>
          <a:prstGeom prst="roundRect">
            <a:avLst>
              <a:gd name="adj" fmla="val 50000"/>
            </a:avLst>
          </a:prstGeom>
          <a:gradFill>
            <a:gsLst>
              <a:gs pos="0">
                <a:schemeClr val="accent2"/>
              </a:gs>
              <a:gs pos="70000">
                <a:schemeClr val="accent1"/>
              </a:gs>
            </a:gsLst>
            <a:lin ang="5400000" scaled="1"/>
          </a:gradFill>
          <a:ln>
            <a:noFill/>
          </a:ln>
          <a:effectLst>
            <a:outerShdw blurRad="101600" dist="38100" dir="3000000" algn="ctr" rotWithShape="0">
              <a:schemeClr val="accent2">
                <a:lumMod val="75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文本框 18">
            <a:extLst>
              <a:ext uri="{FF2B5EF4-FFF2-40B4-BE49-F238E27FC236}">
                <a16:creationId xmlns:a16="http://schemas.microsoft.com/office/drawing/2014/main" id="{68D5B03D-D6CF-4BFB-AF2C-2CD16A3866B3}"/>
              </a:ext>
            </a:extLst>
          </p:cNvPr>
          <p:cNvSpPr txBox="1"/>
          <p:nvPr/>
        </p:nvSpPr>
        <p:spPr>
          <a:xfrm>
            <a:off x="9164007" y="3261304"/>
            <a:ext cx="2020303" cy="1663212"/>
          </a:xfrm>
          <a:prstGeom prst="rect">
            <a:avLst/>
          </a:prstGeom>
          <a:noFill/>
        </p:spPr>
        <p:txBody>
          <a:bodyPr wrap="square">
            <a:noAutofit/>
          </a:bodyPr>
          <a:lstStyle>
            <a:defPPr>
              <a:defRPr lang="zh-CN"/>
            </a:defPPr>
            <a:lvl1pPr algn="dist">
              <a:defRPr sz="5400">
                <a:gradFill>
                  <a:gsLst>
                    <a:gs pos="100000">
                      <a:schemeClr val="accent2">
                        <a:lumMod val="60000"/>
                        <a:lumOff val="40000"/>
                      </a:schemeClr>
                    </a:gs>
                    <a:gs pos="45000">
                      <a:schemeClr val="bg1"/>
                    </a:gs>
                  </a:gsLst>
                  <a:lin ang="5400000" scaled="1"/>
                </a:gradFill>
                <a:effectLst>
                  <a:outerShdw blurRad="50800" dist="38100" dir="5400000" algn="t" rotWithShape="0">
                    <a:schemeClr val="accent2">
                      <a:lumMod val="50000"/>
                      <a:alpha val="40000"/>
                    </a:schemeClr>
                  </a:outerShdw>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defRPr>
            </a:lvl1pPr>
          </a:lstStyle>
          <a:p>
            <a:pPr algn="l">
              <a:lnSpc>
                <a:spcPct val="130000"/>
              </a:lnSpc>
            </a:pPr>
            <a:r>
              <a:rPr lang="zh-CN" altLang="en-US" sz="1600" dirty="0">
                <a:solidFill>
                  <a:schemeClr val="tx1"/>
                </a:solidFill>
                <a:effectLst/>
                <a:latin typeface="+mn-ea"/>
                <a:ea typeface="+mn-ea"/>
              </a:rPr>
              <a:t>新技术的存在要靠产品形成它的有形模式，不论何种技术，都是为了产品的创新或生产工艺的改善而存在。</a:t>
            </a:r>
          </a:p>
        </p:txBody>
      </p:sp>
      <p:sp>
        <p:nvSpPr>
          <p:cNvPr id="3" name="文本占位符 2">
            <a:extLst>
              <a:ext uri="{FF2B5EF4-FFF2-40B4-BE49-F238E27FC236}">
                <a16:creationId xmlns:a16="http://schemas.microsoft.com/office/drawing/2014/main" id="{07DE6D45-A389-415C-9025-A575C8B684BA}"/>
              </a:ext>
            </a:extLst>
          </p:cNvPr>
          <p:cNvSpPr>
            <a:spLocks noGrp="1"/>
          </p:cNvSpPr>
          <p:nvPr>
            <p:ph type="body" sz="quarter" idx="10"/>
          </p:nvPr>
        </p:nvSpPr>
        <p:spPr/>
        <p:txBody>
          <a:bodyPr/>
          <a:lstStyle/>
          <a:p>
            <a:r>
              <a:rPr lang="zh-CN" altLang="en-US" sz="2800" b="1" dirty="0">
                <a:latin typeface="+mj-ea"/>
                <a:ea typeface="+mj-ea"/>
              </a:rPr>
              <a:t>技术优势</a:t>
            </a:r>
          </a:p>
        </p:txBody>
      </p:sp>
    </p:spTree>
    <p:extLst>
      <p:ext uri="{BB962C8B-B14F-4D97-AF65-F5344CB8AC3E}">
        <p14:creationId xmlns:p14="http://schemas.microsoft.com/office/powerpoint/2010/main" val="1000477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FD1E9364-F77E-451D-8F38-CB83DD0718DB}"/>
              </a:ext>
            </a:extLst>
          </p:cNvPr>
          <p:cNvSpPr/>
          <p:nvPr/>
        </p:nvSpPr>
        <p:spPr>
          <a:xfrm>
            <a:off x="1950830" y="1816396"/>
            <a:ext cx="3929973" cy="1761744"/>
          </a:xfrm>
          <a:prstGeom prst="roundRect">
            <a:avLst>
              <a:gd name="adj" fmla="val 3708"/>
            </a:avLst>
          </a:prstGeom>
          <a:solidFill>
            <a:schemeClr val="bg1"/>
          </a:solidFill>
          <a:ln>
            <a:no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a:extLst>
              <a:ext uri="{FF2B5EF4-FFF2-40B4-BE49-F238E27FC236}">
                <a16:creationId xmlns:a16="http://schemas.microsoft.com/office/drawing/2014/main" id="{8C4D69ED-822D-45B4-95F2-BFDAB3545A27}"/>
              </a:ext>
            </a:extLst>
          </p:cNvPr>
          <p:cNvSpPr/>
          <p:nvPr/>
        </p:nvSpPr>
        <p:spPr>
          <a:xfrm>
            <a:off x="6339950" y="1816396"/>
            <a:ext cx="3929973" cy="1761744"/>
          </a:xfrm>
          <a:prstGeom prst="roundRect">
            <a:avLst>
              <a:gd name="adj" fmla="val 3708"/>
            </a:avLst>
          </a:prstGeom>
          <a:gradFill flip="none" rotWithShape="1">
            <a:gsLst>
              <a:gs pos="0">
                <a:schemeClr val="accent1"/>
              </a:gs>
              <a:gs pos="70000">
                <a:schemeClr val="accent2"/>
              </a:gs>
            </a:gsLst>
            <a:lin ang="5400000" scaled="1"/>
            <a:tileRect/>
          </a:gradFill>
          <a:ln>
            <a:no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a:extLst>
              <a:ext uri="{FF2B5EF4-FFF2-40B4-BE49-F238E27FC236}">
                <a16:creationId xmlns:a16="http://schemas.microsoft.com/office/drawing/2014/main" id="{053DA558-B49F-4B1A-9CAF-AEC8939F3186}"/>
              </a:ext>
            </a:extLst>
          </p:cNvPr>
          <p:cNvSpPr/>
          <p:nvPr/>
        </p:nvSpPr>
        <p:spPr>
          <a:xfrm>
            <a:off x="1950830" y="3965236"/>
            <a:ext cx="3929973" cy="1761744"/>
          </a:xfrm>
          <a:prstGeom prst="roundRect">
            <a:avLst>
              <a:gd name="adj" fmla="val 3708"/>
            </a:avLst>
          </a:prstGeom>
          <a:solidFill>
            <a:schemeClr val="bg1"/>
          </a:solidFill>
          <a:ln>
            <a:no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a:extLst>
              <a:ext uri="{FF2B5EF4-FFF2-40B4-BE49-F238E27FC236}">
                <a16:creationId xmlns:a16="http://schemas.microsoft.com/office/drawing/2014/main" id="{83ED018A-471E-4D61-830C-0E009D1C17F7}"/>
              </a:ext>
            </a:extLst>
          </p:cNvPr>
          <p:cNvSpPr/>
          <p:nvPr/>
        </p:nvSpPr>
        <p:spPr>
          <a:xfrm>
            <a:off x="6339950" y="3965236"/>
            <a:ext cx="3929973" cy="1761744"/>
          </a:xfrm>
          <a:prstGeom prst="roundRect">
            <a:avLst>
              <a:gd name="adj" fmla="val 3708"/>
            </a:avLst>
          </a:prstGeom>
          <a:solidFill>
            <a:schemeClr val="bg1"/>
          </a:solidFill>
          <a:ln>
            <a:no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75DF2720-958D-4837-A86B-746513088DC0}"/>
              </a:ext>
            </a:extLst>
          </p:cNvPr>
          <p:cNvSpPr txBox="1"/>
          <p:nvPr/>
        </p:nvSpPr>
        <p:spPr>
          <a:xfrm>
            <a:off x="2192267" y="1965769"/>
            <a:ext cx="697627" cy="400110"/>
          </a:xfrm>
          <a:prstGeom prst="rect">
            <a:avLst/>
          </a:prstGeom>
          <a:noFill/>
        </p:spPr>
        <p:txBody>
          <a:bodyPr wrap="none" rtlCol="0">
            <a:noAutofit/>
          </a:bodyPr>
          <a:lstStyle/>
          <a:p>
            <a:r>
              <a:rPr lang="zh-CN" altLang="en-US" sz="2000" b="1" dirty="0">
                <a:latin typeface="+mj-ea"/>
                <a:ea typeface="+mj-ea"/>
              </a:rPr>
              <a:t>品质</a:t>
            </a:r>
          </a:p>
        </p:txBody>
      </p:sp>
      <p:sp>
        <p:nvSpPr>
          <p:cNvPr id="8" name="文本框 7">
            <a:extLst>
              <a:ext uri="{FF2B5EF4-FFF2-40B4-BE49-F238E27FC236}">
                <a16:creationId xmlns:a16="http://schemas.microsoft.com/office/drawing/2014/main" id="{0EBFF13D-79D8-4E75-A351-738985332866}"/>
              </a:ext>
            </a:extLst>
          </p:cNvPr>
          <p:cNvSpPr txBox="1"/>
          <p:nvPr/>
        </p:nvSpPr>
        <p:spPr>
          <a:xfrm>
            <a:off x="2192267" y="2502091"/>
            <a:ext cx="3531514" cy="702949"/>
          </a:xfrm>
          <a:prstGeom prst="rect">
            <a:avLst/>
          </a:prstGeom>
          <a:noFill/>
        </p:spPr>
        <p:txBody>
          <a:bodyPr wrap="square">
            <a:noAutofit/>
          </a:bodyPr>
          <a:lstStyle>
            <a:defPPr>
              <a:defRPr lang="zh-CN"/>
            </a:defPPr>
            <a:lvl1pPr algn="dist">
              <a:defRPr sz="5400">
                <a:gradFill>
                  <a:gsLst>
                    <a:gs pos="100000">
                      <a:schemeClr val="accent2">
                        <a:lumMod val="60000"/>
                        <a:lumOff val="40000"/>
                      </a:schemeClr>
                    </a:gs>
                    <a:gs pos="45000">
                      <a:schemeClr val="bg1"/>
                    </a:gs>
                  </a:gsLst>
                  <a:lin ang="5400000" scaled="1"/>
                </a:gradFill>
                <a:effectLst>
                  <a:outerShdw blurRad="50800" dist="38100" dir="5400000" algn="t" rotWithShape="0">
                    <a:schemeClr val="accent2">
                      <a:lumMod val="50000"/>
                      <a:alpha val="40000"/>
                    </a:schemeClr>
                  </a:outerShdw>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defRPr>
            </a:lvl1pPr>
          </a:lstStyle>
          <a:p>
            <a:pPr algn="l">
              <a:lnSpc>
                <a:spcPct val="130000"/>
              </a:lnSpc>
            </a:pPr>
            <a:r>
              <a:rPr lang="zh-CN" altLang="en-US" sz="1600" dirty="0">
                <a:solidFill>
                  <a:schemeClr val="tx1"/>
                </a:solidFill>
                <a:effectLst/>
                <a:latin typeface="+mn-ea"/>
                <a:ea typeface="+mn-ea"/>
              </a:rPr>
              <a:t>优秀的品质是人生大厦的基石，是决定人生成败的终极力量。</a:t>
            </a:r>
          </a:p>
        </p:txBody>
      </p:sp>
      <p:sp>
        <p:nvSpPr>
          <p:cNvPr id="9" name="文本框 8">
            <a:extLst>
              <a:ext uri="{FF2B5EF4-FFF2-40B4-BE49-F238E27FC236}">
                <a16:creationId xmlns:a16="http://schemas.microsoft.com/office/drawing/2014/main" id="{B16F8B5F-04F1-43E0-B43A-F1219C4AEBA8}"/>
              </a:ext>
            </a:extLst>
          </p:cNvPr>
          <p:cNvSpPr txBox="1"/>
          <p:nvPr/>
        </p:nvSpPr>
        <p:spPr>
          <a:xfrm>
            <a:off x="2192267" y="4137469"/>
            <a:ext cx="697627" cy="400110"/>
          </a:xfrm>
          <a:prstGeom prst="rect">
            <a:avLst/>
          </a:prstGeom>
          <a:noFill/>
        </p:spPr>
        <p:txBody>
          <a:bodyPr wrap="none" rtlCol="0">
            <a:noAutofit/>
          </a:bodyPr>
          <a:lstStyle/>
          <a:p>
            <a:r>
              <a:rPr lang="zh-CN" altLang="en-US" sz="2000" b="1" dirty="0">
                <a:latin typeface="+mj-ea"/>
                <a:ea typeface="+mj-ea"/>
              </a:rPr>
              <a:t>运营</a:t>
            </a:r>
          </a:p>
        </p:txBody>
      </p:sp>
      <p:sp>
        <p:nvSpPr>
          <p:cNvPr id="10" name="文本框 9">
            <a:extLst>
              <a:ext uri="{FF2B5EF4-FFF2-40B4-BE49-F238E27FC236}">
                <a16:creationId xmlns:a16="http://schemas.microsoft.com/office/drawing/2014/main" id="{894E533F-3C13-47DC-8805-9ADD268FAC6E}"/>
              </a:ext>
            </a:extLst>
          </p:cNvPr>
          <p:cNvSpPr txBox="1"/>
          <p:nvPr/>
        </p:nvSpPr>
        <p:spPr>
          <a:xfrm>
            <a:off x="2192267" y="4673791"/>
            <a:ext cx="3531514" cy="702949"/>
          </a:xfrm>
          <a:prstGeom prst="rect">
            <a:avLst/>
          </a:prstGeom>
          <a:noFill/>
        </p:spPr>
        <p:txBody>
          <a:bodyPr wrap="square">
            <a:noAutofit/>
          </a:bodyPr>
          <a:lstStyle>
            <a:defPPr>
              <a:defRPr lang="zh-CN"/>
            </a:defPPr>
            <a:lvl1pPr algn="dist">
              <a:defRPr sz="5400">
                <a:gradFill>
                  <a:gsLst>
                    <a:gs pos="100000">
                      <a:schemeClr val="accent2">
                        <a:lumMod val="60000"/>
                        <a:lumOff val="40000"/>
                      </a:schemeClr>
                    </a:gs>
                    <a:gs pos="45000">
                      <a:schemeClr val="bg1"/>
                    </a:gs>
                  </a:gsLst>
                  <a:lin ang="5400000" scaled="1"/>
                </a:gradFill>
                <a:effectLst>
                  <a:outerShdw blurRad="50800" dist="38100" dir="5400000" algn="t" rotWithShape="0">
                    <a:schemeClr val="accent2">
                      <a:lumMod val="50000"/>
                      <a:alpha val="40000"/>
                    </a:schemeClr>
                  </a:outerShdw>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defRPr>
            </a:lvl1pPr>
          </a:lstStyle>
          <a:p>
            <a:pPr algn="l">
              <a:lnSpc>
                <a:spcPct val="130000"/>
              </a:lnSpc>
            </a:pPr>
            <a:r>
              <a:rPr lang="zh-CN" altLang="en-US" sz="1600" dirty="0">
                <a:solidFill>
                  <a:schemeClr val="tx1"/>
                </a:solidFill>
                <a:effectLst/>
                <a:latin typeface="+mn-ea"/>
                <a:ea typeface="+mn-ea"/>
              </a:rPr>
              <a:t>与产品生产和服务创造密切相关的各项管理工作。</a:t>
            </a:r>
          </a:p>
        </p:txBody>
      </p:sp>
      <p:sp>
        <p:nvSpPr>
          <p:cNvPr id="11" name="文本框 10">
            <a:extLst>
              <a:ext uri="{FF2B5EF4-FFF2-40B4-BE49-F238E27FC236}">
                <a16:creationId xmlns:a16="http://schemas.microsoft.com/office/drawing/2014/main" id="{FD38BEC2-CA53-4DD1-8988-0F1FB199A91D}"/>
              </a:ext>
            </a:extLst>
          </p:cNvPr>
          <p:cNvSpPr txBox="1"/>
          <p:nvPr/>
        </p:nvSpPr>
        <p:spPr>
          <a:xfrm>
            <a:off x="6618794" y="4137469"/>
            <a:ext cx="697627" cy="400110"/>
          </a:xfrm>
          <a:prstGeom prst="rect">
            <a:avLst/>
          </a:prstGeom>
          <a:noFill/>
        </p:spPr>
        <p:txBody>
          <a:bodyPr wrap="none" rtlCol="0">
            <a:noAutofit/>
          </a:bodyPr>
          <a:lstStyle/>
          <a:p>
            <a:r>
              <a:rPr lang="zh-CN" altLang="en-US" sz="2000" b="1" dirty="0">
                <a:latin typeface="+mj-ea"/>
                <a:ea typeface="+mj-ea"/>
              </a:rPr>
              <a:t>技术</a:t>
            </a:r>
          </a:p>
        </p:txBody>
      </p:sp>
      <p:sp>
        <p:nvSpPr>
          <p:cNvPr id="12" name="文本框 11">
            <a:extLst>
              <a:ext uri="{FF2B5EF4-FFF2-40B4-BE49-F238E27FC236}">
                <a16:creationId xmlns:a16="http://schemas.microsoft.com/office/drawing/2014/main" id="{818F03EE-832A-4C73-81C2-952EA703F98D}"/>
              </a:ext>
            </a:extLst>
          </p:cNvPr>
          <p:cNvSpPr txBox="1"/>
          <p:nvPr/>
        </p:nvSpPr>
        <p:spPr>
          <a:xfrm>
            <a:off x="6618794" y="4673791"/>
            <a:ext cx="3531514" cy="702949"/>
          </a:xfrm>
          <a:prstGeom prst="rect">
            <a:avLst/>
          </a:prstGeom>
          <a:noFill/>
        </p:spPr>
        <p:txBody>
          <a:bodyPr wrap="square">
            <a:noAutofit/>
          </a:bodyPr>
          <a:lstStyle>
            <a:defPPr>
              <a:defRPr lang="zh-CN"/>
            </a:defPPr>
            <a:lvl1pPr algn="dist">
              <a:defRPr sz="5400">
                <a:gradFill>
                  <a:gsLst>
                    <a:gs pos="100000">
                      <a:schemeClr val="accent2">
                        <a:lumMod val="60000"/>
                        <a:lumOff val="40000"/>
                      </a:schemeClr>
                    </a:gs>
                    <a:gs pos="45000">
                      <a:schemeClr val="bg1"/>
                    </a:gs>
                  </a:gsLst>
                  <a:lin ang="5400000" scaled="1"/>
                </a:gradFill>
                <a:effectLst>
                  <a:outerShdw blurRad="50800" dist="38100" dir="5400000" algn="t" rotWithShape="0">
                    <a:schemeClr val="accent2">
                      <a:lumMod val="50000"/>
                      <a:alpha val="40000"/>
                    </a:schemeClr>
                  </a:outerShdw>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defRPr>
            </a:lvl1pPr>
          </a:lstStyle>
          <a:p>
            <a:pPr algn="l">
              <a:lnSpc>
                <a:spcPct val="130000"/>
              </a:lnSpc>
            </a:pPr>
            <a:r>
              <a:rPr lang="zh-CN" altLang="en-US" sz="1600" dirty="0">
                <a:solidFill>
                  <a:schemeClr val="tx1"/>
                </a:solidFill>
                <a:effectLst/>
                <a:latin typeface="+mn-ea"/>
                <a:ea typeface="+mn-ea"/>
              </a:rPr>
              <a:t>专业意为训练有素</a:t>
            </a:r>
            <a:r>
              <a:rPr lang="en-US" altLang="zh-CN" sz="1600" dirty="0">
                <a:solidFill>
                  <a:schemeClr val="tx1"/>
                </a:solidFill>
                <a:effectLst/>
                <a:latin typeface="+mn-ea"/>
                <a:ea typeface="+mn-ea"/>
              </a:rPr>
              <a:t>,</a:t>
            </a:r>
            <a:r>
              <a:rPr lang="zh-CN" altLang="en-US" sz="1600" dirty="0">
                <a:solidFill>
                  <a:schemeClr val="tx1"/>
                </a:solidFill>
                <a:effectLst/>
                <a:latin typeface="+mn-ea"/>
                <a:ea typeface="+mn-ea"/>
              </a:rPr>
              <a:t>经营是指以效益</a:t>
            </a:r>
            <a:r>
              <a:rPr lang="en-US" altLang="zh-CN" sz="1600" dirty="0">
                <a:solidFill>
                  <a:schemeClr val="tx1"/>
                </a:solidFill>
                <a:effectLst/>
                <a:latin typeface="+mn-ea"/>
                <a:ea typeface="+mn-ea"/>
              </a:rPr>
              <a:t>(</a:t>
            </a:r>
            <a:r>
              <a:rPr lang="zh-CN" altLang="en-US" sz="1600" dirty="0">
                <a:solidFill>
                  <a:schemeClr val="tx1"/>
                </a:solidFill>
                <a:effectLst/>
                <a:latin typeface="+mn-ea"/>
                <a:ea typeface="+mn-ea"/>
              </a:rPr>
              <a:t>投入产出</a:t>
            </a:r>
            <a:r>
              <a:rPr lang="en-US" altLang="zh-CN" sz="1600" dirty="0">
                <a:solidFill>
                  <a:schemeClr val="tx1"/>
                </a:solidFill>
                <a:effectLst/>
                <a:latin typeface="+mn-ea"/>
                <a:ea typeface="+mn-ea"/>
              </a:rPr>
              <a:t>)</a:t>
            </a:r>
            <a:r>
              <a:rPr lang="zh-CN" altLang="en-US" sz="1600" dirty="0">
                <a:solidFill>
                  <a:schemeClr val="tx1"/>
                </a:solidFill>
                <a:effectLst/>
                <a:latin typeface="+mn-ea"/>
                <a:ea typeface="+mn-ea"/>
              </a:rPr>
              <a:t>为中心展开工作。</a:t>
            </a:r>
          </a:p>
        </p:txBody>
      </p:sp>
      <p:sp>
        <p:nvSpPr>
          <p:cNvPr id="13" name="文本框 12">
            <a:extLst>
              <a:ext uri="{FF2B5EF4-FFF2-40B4-BE49-F238E27FC236}">
                <a16:creationId xmlns:a16="http://schemas.microsoft.com/office/drawing/2014/main" id="{9DCE0663-D94D-4385-9A3E-5196009C49A3}"/>
              </a:ext>
            </a:extLst>
          </p:cNvPr>
          <p:cNvSpPr txBox="1"/>
          <p:nvPr/>
        </p:nvSpPr>
        <p:spPr>
          <a:xfrm>
            <a:off x="6618794" y="1955378"/>
            <a:ext cx="697627" cy="400110"/>
          </a:xfrm>
          <a:prstGeom prst="rect">
            <a:avLst/>
          </a:prstGeom>
          <a:noFill/>
        </p:spPr>
        <p:txBody>
          <a:bodyPr wrap="none" rtlCol="0">
            <a:noAutofit/>
          </a:bodyPr>
          <a:lstStyle/>
          <a:p>
            <a:r>
              <a:rPr lang="zh-CN" altLang="en-US" sz="2000" b="1" dirty="0">
                <a:solidFill>
                  <a:schemeClr val="bg1"/>
                </a:solidFill>
                <a:latin typeface="+mj-ea"/>
                <a:ea typeface="+mj-ea"/>
              </a:rPr>
              <a:t>成本</a:t>
            </a:r>
          </a:p>
        </p:txBody>
      </p:sp>
      <p:sp>
        <p:nvSpPr>
          <p:cNvPr id="14" name="文本框 13">
            <a:extLst>
              <a:ext uri="{FF2B5EF4-FFF2-40B4-BE49-F238E27FC236}">
                <a16:creationId xmlns:a16="http://schemas.microsoft.com/office/drawing/2014/main" id="{E3A85A69-1B0E-43CD-8AF2-45E1ED43B5E3}"/>
              </a:ext>
            </a:extLst>
          </p:cNvPr>
          <p:cNvSpPr txBox="1"/>
          <p:nvPr/>
        </p:nvSpPr>
        <p:spPr>
          <a:xfrm>
            <a:off x="6618794" y="2491700"/>
            <a:ext cx="3531514" cy="702949"/>
          </a:xfrm>
          <a:prstGeom prst="rect">
            <a:avLst/>
          </a:prstGeom>
          <a:noFill/>
        </p:spPr>
        <p:txBody>
          <a:bodyPr wrap="square">
            <a:noAutofit/>
          </a:bodyPr>
          <a:lstStyle>
            <a:defPPr>
              <a:defRPr lang="zh-CN"/>
            </a:defPPr>
            <a:lvl1pPr algn="dist">
              <a:defRPr sz="5400">
                <a:gradFill>
                  <a:gsLst>
                    <a:gs pos="100000">
                      <a:schemeClr val="accent2">
                        <a:lumMod val="60000"/>
                        <a:lumOff val="40000"/>
                      </a:schemeClr>
                    </a:gs>
                    <a:gs pos="45000">
                      <a:schemeClr val="bg1"/>
                    </a:gs>
                  </a:gsLst>
                  <a:lin ang="5400000" scaled="1"/>
                </a:gradFill>
                <a:effectLst>
                  <a:outerShdw blurRad="50800" dist="38100" dir="5400000" algn="t" rotWithShape="0">
                    <a:schemeClr val="accent2">
                      <a:lumMod val="50000"/>
                      <a:alpha val="40000"/>
                    </a:schemeClr>
                  </a:outerShdw>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defRPr>
            </a:lvl1pPr>
          </a:lstStyle>
          <a:p>
            <a:pPr algn="l">
              <a:lnSpc>
                <a:spcPct val="130000"/>
              </a:lnSpc>
            </a:pPr>
            <a:r>
              <a:rPr lang="zh-CN" altLang="en-US" sz="1600" dirty="0">
                <a:solidFill>
                  <a:schemeClr val="bg1"/>
                </a:solidFill>
                <a:effectLst/>
                <a:latin typeface="+mn-ea"/>
                <a:ea typeface="+mn-ea"/>
              </a:rPr>
              <a:t>成本意识是企业实现专业经营的核心意识。</a:t>
            </a:r>
          </a:p>
        </p:txBody>
      </p:sp>
      <p:sp>
        <p:nvSpPr>
          <p:cNvPr id="15" name="矩形: 圆角 14">
            <a:extLst>
              <a:ext uri="{FF2B5EF4-FFF2-40B4-BE49-F238E27FC236}">
                <a16:creationId xmlns:a16="http://schemas.microsoft.com/office/drawing/2014/main" id="{866958C2-AA66-4FAF-97C3-4657D09E080A}"/>
              </a:ext>
            </a:extLst>
          </p:cNvPr>
          <p:cNvSpPr/>
          <p:nvPr/>
        </p:nvSpPr>
        <p:spPr>
          <a:xfrm>
            <a:off x="2296176" y="2436813"/>
            <a:ext cx="672468" cy="65464"/>
          </a:xfrm>
          <a:prstGeom prst="roundRect">
            <a:avLst>
              <a:gd name="adj" fmla="val 50000"/>
            </a:avLst>
          </a:prstGeom>
          <a:gradFill>
            <a:gsLst>
              <a:gs pos="0">
                <a:schemeClr val="accent2"/>
              </a:gs>
              <a:gs pos="70000">
                <a:schemeClr val="accent1"/>
              </a:gs>
            </a:gsLst>
            <a:lin ang="5400000" scaled="1"/>
          </a:gradFill>
          <a:ln>
            <a:noFill/>
          </a:ln>
          <a:effectLst>
            <a:outerShdw blurRad="101600" dist="38100" dir="3000000" algn="ctr" rotWithShape="0">
              <a:schemeClr val="accent2">
                <a:lumMod val="75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矩形: 圆角 15">
            <a:extLst>
              <a:ext uri="{FF2B5EF4-FFF2-40B4-BE49-F238E27FC236}">
                <a16:creationId xmlns:a16="http://schemas.microsoft.com/office/drawing/2014/main" id="{26D4E40D-3DF0-471E-86E3-6CBD30AD709B}"/>
              </a:ext>
            </a:extLst>
          </p:cNvPr>
          <p:cNvSpPr/>
          <p:nvPr/>
        </p:nvSpPr>
        <p:spPr>
          <a:xfrm>
            <a:off x="6723396" y="2436813"/>
            <a:ext cx="672468" cy="65464"/>
          </a:xfrm>
          <a:prstGeom prst="roundRect">
            <a:avLst>
              <a:gd name="adj" fmla="val 50000"/>
            </a:avLst>
          </a:prstGeom>
          <a:solidFill>
            <a:schemeClr val="bg1"/>
          </a:solidFill>
          <a:ln>
            <a:noFill/>
          </a:ln>
          <a:effectLst>
            <a:outerShdw blurRad="101600" dist="38100" dir="3000000" algn="ctr" rotWithShape="0">
              <a:schemeClr val="bg2">
                <a:lumMod val="10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矩形: 圆角 16">
            <a:extLst>
              <a:ext uri="{FF2B5EF4-FFF2-40B4-BE49-F238E27FC236}">
                <a16:creationId xmlns:a16="http://schemas.microsoft.com/office/drawing/2014/main" id="{73192FD6-6D0C-4735-BDBB-EB9C37D3990E}"/>
              </a:ext>
            </a:extLst>
          </p:cNvPr>
          <p:cNvSpPr/>
          <p:nvPr/>
        </p:nvSpPr>
        <p:spPr>
          <a:xfrm>
            <a:off x="2296176" y="4621213"/>
            <a:ext cx="672468" cy="65464"/>
          </a:xfrm>
          <a:prstGeom prst="roundRect">
            <a:avLst>
              <a:gd name="adj" fmla="val 50000"/>
            </a:avLst>
          </a:prstGeom>
          <a:gradFill>
            <a:gsLst>
              <a:gs pos="0">
                <a:schemeClr val="accent2"/>
              </a:gs>
              <a:gs pos="70000">
                <a:schemeClr val="accent1"/>
              </a:gs>
            </a:gsLst>
            <a:lin ang="5400000" scaled="1"/>
          </a:gradFill>
          <a:ln>
            <a:noFill/>
          </a:ln>
          <a:effectLst>
            <a:outerShdw blurRad="101600" dist="38100" dir="3000000" algn="ctr" rotWithShape="0">
              <a:schemeClr val="accent2">
                <a:lumMod val="75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矩形: 圆角 17">
            <a:extLst>
              <a:ext uri="{FF2B5EF4-FFF2-40B4-BE49-F238E27FC236}">
                <a16:creationId xmlns:a16="http://schemas.microsoft.com/office/drawing/2014/main" id="{5C00AAFD-EDE7-450D-9A85-857A00949F31}"/>
              </a:ext>
            </a:extLst>
          </p:cNvPr>
          <p:cNvSpPr/>
          <p:nvPr/>
        </p:nvSpPr>
        <p:spPr>
          <a:xfrm>
            <a:off x="6715776" y="4621213"/>
            <a:ext cx="672468" cy="65464"/>
          </a:xfrm>
          <a:prstGeom prst="roundRect">
            <a:avLst>
              <a:gd name="adj" fmla="val 50000"/>
            </a:avLst>
          </a:prstGeom>
          <a:gradFill>
            <a:gsLst>
              <a:gs pos="0">
                <a:schemeClr val="accent2"/>
              </a:gs>
              <a:gs pos="70000">
                <a:schemeClr val="accent1"/>
              </a:gs>
            </a:gsLst>
            <a:lin ang="5400000" scaled="1"/>
          </a:gradFill>
          <a:ln>
            <a:noFill/>
          </a:ln>
          <a:effectLst>
            <a:outerShdw blurRad="101600" dist="38100" dir="3000000" algn="ctr" rotWithShape="0">
              <a:schemeClr val="accent2">
                <a:lumMod val="75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文本占位符 18">
            <a:extLst>
              <a:ext uri="{FF2B5EF4-FFF2-40B4-BE49-F238E27FC236}">
                <a16:creationId xmlns:a16="http://schemas.microsoft.com/office/drawing/2014/main" id="{8C0DFCCC-7F4D-481B-982F-D502EFAA61C2}"/>
              </a:ext>
            </a:extLst>
          </p:cNvPr>
          <p:cNvSpPr>
            <a:spLocks noGrp="1"/>
          </p:cNvSpPr>
          <p:nvPr>
            <p:ph type="body" sz="quarter" idx="10"/>
          </p:nvPr>
        </p:nvSpPr>
        <p:spPr/>
        <p:txBody>
          <a:bodyPr/>
          <a:lstStyle/>
          <a:p>
            <a:r>
              <a:rPr lang="zh-CN" altLang="en-US" sz="2800" b="1" dirty="0">
                <a:latin typeface="+mj-ea"/>
                <a:ea typeface="+mj-ea"/>
              </a:rPr>
              <a:t>服务优势</a:t>
            </a:r>
          </a:p>
        </p:txBody>
      </p:sp>
    </p:spTree>
    <p:extLst>
      <p:ext uri="{BB962C8B-B14F-4D97-AF65-F5344CB8AC3E}">
        <p14:creationId xmlns:p14="http://schemas.microsoft.com/office/powerpoint/2010/main" val="4116964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339F731A-DF32-4948-9FE7-261448AB4F06}"/>
              </a:ext>
            </a:extLst>
          </p:cNvPr>
          <p:cNvSpPr txBox="1"/>
          <p:nvPr/>
        </p:nvSpPr>
        <p:spPr>
          <a:xfrm>
            <a:off x="6275482" y="2773509"/>
            <a:ext cx="2031325" cy="646331"/>
          </a:xfrm>
          <a:prstGeom prst="rect">
            <a:avLst/>
          </a:prstGeom>
          <a:noFill/>
        </p:spPr>
        <p:txBody>
          <a:bodyPr wrap="none" rtlCol="0">
            <a:noAutofit/>
          </a:bodyPr>
          <a:lstStyle/>
          <a:p>
            <a:r>
              <a:rPr lang="zh-CN" altLang="en-US" sz="3600" b="1" dirty="0">
                <a:latin typeface="+mj-ea"/>
                <a:ea typeface="+mj-ea"/>
              </a:rPr>
              <a:t>发展规划</a:t>
            </a:r>
          </a:p>
        </p:txBody>
      </p:sp>
      <p:sp>
        <p:nvSpPr>
          <p:cNvPr id="12" name="文本框 11">
            <a:extLst>
              <a:ext uri="{FF2B5EF4-FFF2-40B4-BE49-F238E27FC236}">
                <a16:creationId xmlns:a16="http://schemas.microsoft.com/office/drawing/2014/main" id="{BC1AEAA2-7B79-4237-90F0-45D64ACDE02C}"/>
              </a:ext>
            </a:extLst>
          </p:cNvPr>
          <p:cNvSpPr txBox="1"/>
          <p:nvPr/>
        </p:nvSpPr>
        <p:spPr>
          <a:xfrm>
            <a:off x="6359962" y="3864130"/>
            <a:ext cx="4104838" cy="369332"/>
          </a:xfrm>
          <a:prstGeom prst="rect">
            <a:avLst/>
          </a:prstGeom>
          <a:noFill/>
        </p:spPr>
        <p:txBody>
          <a:bodyPr wrap="square">
            <a:noAutofit/>
          </a:bodyPr>
          <a:lstStyle>
            <a:defPPr>
              <a:defRPr lang="zh-CN"/>
            </a:defPPr>
            <a:lvl1pPr algn="dist">
              <a:defRPr sz="5400">
                <a:gradFill>
                  <a:gsLst>
                    <a:gs pos="100000">
                      <a:schemeClr val="accent2">
                        <a:lumMod val="60000"/>
                        <a:lumOff val="40000"/>
                      </a:schemeClr>
                    </a:gs>
                    <a:gs pos="45000">
                      <a:schemeClr val="bg1"/>
                    </a:gs>
                  </a:gsLst>
                  <a:lin ang="5400000" scaled="1"/>
                </a:gradFill>
                <a:effectLst>
                  <a:outerShdw blurRad="50800" dist="38100" dir="5400000" algn="t" rotWithShape="0">
                    <a:schemeClr val="accent2">
                      <a:lumMod val="50000"/>
                      <a:alpha val="40000"/>
                    </a:schemeClr>
                  </a:outerShdw>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defRPr>
            </a:lvl1pPr>
          </a:lstStyle>
          <a:p>
            <a:pPr algn="l"/>
            <a:r>
              <a:rPr lang="zh-CN" altLang="en-US" sz="1800" dirty="0">
                <a:solidFill>
                  <a:schemeClr val="tx1"/>
                </a:solidFill>
                <a:effectLst/>
                <a:latin typeface="+mn-ea"/>
                <a:ea typeface="+mn-ea"/>
              </a:rPr>
              <a:t>与多家知名品牌达成合作</a:t>
            </a:r>
          </a:p>
        </p:txBody>
      </p:sp>
    </p:spTree>
    <p:extLst>
      <p:ext uri="{BB962C8B-B14F-4D97-AF65-F5344CB8AC3E}">
        <p14:creationId xmlns:p14="http://schemas.microsoft.com/office/powerpoint/2010/main" val="3239053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a:extLst>
              <a:ext uri="{FF2B5EF4-FFF2-40B4-BE49-F238E27FC236}">
                <a16:creationId xmlns:a16="http://schemas.microsoft.com/office/drawing/2014/main" id="{F994AAA0-048D-49F8-A2CA-51842806C8C9}"/>
              </a:ext>
            </a:extLst>
          </p:cNvPr>
          <p:cNvCxnSpPr>
            <a:cxnSpLocks/>
          </p:cNvCxnSpPr>
          <p:nvPr/>
        </p:nvCxnSpPr>
        <p:spPr>
          <a:xfrm>
            <a:off x="899160" y="4434840"/>
            <a:ext cx="0" cy="2082918"/>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E43CF099-DC56-4906-AD6C-1D02D4D17169}"/>
              </a:ext>
            </a:extLst>
          </p:cNvPr>
          <p:cNvSpPr txBox="1"/>
          <p:nvPr/>
        </p:nvSpPr>
        <p:spPr>
          <a:xfrm>
            <a:off x="1070769" y="4440025"/>
            <a:ext cx="1210588" cy="400110"/>
          </a:xfrm>
          <a:prstGeom prst="rect">
            <a:avLst/>
          </a:prstGeom>
          <a:noFill/>
        </p:spPr>
        <p:txBody>
          <a:bodyPr wrap="none" rtlCol="0">
            <a:noAutofit/>
          </a:bodyPr>
          <a:lstStyle/>
          <a:p>
            <a:r>
              <a:rPr lang="zh-CN" altLang="en-US" sz="2000" b="1" dirty="0">
                <a:latin typeface="+mj-ea"/>
                <a:ea typeface="+mj-ea"/>
              </a:rPr>
              <a:t>初期阶段</a:t>
            </a:r>
          </a:p>
        </p:txBody>
      </p:sp>
      <p:sp>
        <p:nvSpPr>
          <p:cNvPr id="10" name="文本框 9">
            <a:extLst>
              <a:ext uri="{FF2B5EF4-FFF2-40B4-BE49-F238E27FC236}">
                <a16:creationId xmlns:a16="http://schemas.microsoft.com/office/drawing/2014/main" id="{4229FE60-AB1B-4F80-9634-08CEDCB94B8A}"/>
              </a:ext>
            </a:extLst>
          </p:cNvPr>
          <p:cNvSpPr txBox="1"/>
          <p:nvPr/>
        </p:nvSpPr>
        <p:spPr>
          <a:xfrm>
            <a:off x="1070770" y="4788400"/>
            <a:ext cx="2353184" cy="1023037"/>
          </a:xfrm>
          <a:prstGeom prst="rect">
            <a:avLst/>
          </a:prstGeom>
          <a:noFill/>
        </p:spPr>
        <p:txBody>
          <a:bodyPr wrap="square">
            <a:noAutofit/>
          </a:bodyPr>
          <a:lstStyle>
            <a:defPPr>
              <a:defRPr lang="zh-CN"/>
            </a:defPPr>
            <a:lvl1pPr algn="dist">
              <a:defRPr sz="5400">
                <a:gradFill>
                  <a:gsLst>
                    <a:gs pos="100000">
                      <a:schemeClr val="accent2">
                        <a:lumMod val="60000"/>
                        <a:lumOff val="40000"/>
                      </a:schemeClr>
                    </a:gs>
                    <a:gs pos="45000">
                      <a:schemeClr val="bg1"/>
                    </a:gs>
                  </a:gsLst>
                  <a:lin ang="5400000" scaled="1"/>
                </a:gradFill>
                <a:effectLst>
                  <a:outerShdw blurRad="50800" dist="38100" dir="5400000" algn="t" rotWithShape="0">
                    <a:schemeClr val="accent2">
                      <a:lumMod val="50000"/>
                      <a:alpha val="40000"/>
                    </a:schemeClr>
                  </a:outerShdw>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defRPr>
            </a:lvl1pPr>
          </a:lstStyle>
          <a:p>
            <a:pPr algn="l">
              <a:lnSpc>
                <a:spcPct val="130000"/>
              </a:lnSpc>
            </a:pPr>
            <a:r>
              <a:rPr lang="zh-CN" altLang="en-US" sz="1600" dirty="0">
                <a:solidFill>
                  <a:schemeClr val="tx1"/>
                </a:solidFill>
                <a:effectLst/>
                <a:latin typeface="+mn-ea"/>
                <a:ea typeface="+mn-ea"/>
              </a:rPr>
              <a:t>中产阶级消费崛起代表的对高品质的需求，但是价格又不能太贵。</a:t>
            </a:r>
          </a:p>
        </p:txBody>
      </p:sp>
      <p:sp>
        <p:nvSpPr>
          <p:cNvPr id="12" name="椭圆 11">
            <a:extLst>
              <a:ext uri="{FF2B5EF4-FFF2-40B4-BE49-F238E27FC236}">
                <a16:creationId xmlns:a16="http://schemas.microsoft.com/office/drawing/2014/main" id="{28495C28-5566-48D3-8640-643839147947}"/>
              </a:ext>
            </a:extLst>
          </p:cNvPr>
          <p:cNvSpPr/>
          <p:nvPr/>
        </p:nvSpPr>
        <p:spPr>
          <a:xfrm>
            <a:off x="716841" y="3950891"/>
            <a:ext cx="364638" cy="364638"/>
          </a:xfrm>
          <a:prstGeom prst="ellipse">
            <a:avLst/>
          </a:prstGeom>
          <a:solidFill>
            <a:schemeClr val="accent3"/>
          </a:solidFill>
          <a:ln>
            <a:noFill/>
          </a:ln>
          <a:effectLst>
            <a:outerShdw blurRad="101600" dist="38100" dir="3000000" algn="ctr" rotWithShape="0">
              <a:schemeClr val="accent3">
                <a:lumMod val="50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椭圆 12">
            <a:extLst>
              <a:ext uri="{FF2B5EF4-FFF2-40B4-BE49-F238E27FC236}">
                <a16:creationId xmlns:a16="http://schemas.microsoft.com/office/drawing/2014/main" id="{AF01C558-9B3D-4689-A5F1-FE3B1D8D5841}"/>
              </a:ext>
            </a:extLst>
          </p:cNvPr>
          <p:cNvSpPr/>
          <p:nvPr/>
        </p:nvSpPr>
        <p:spPr>
          <a:xfrm rot="1800000">
            <a:off x="616547" y="3850597"/>
            <a:ext cx="565225" cy="565225"/>
          </a:xfrm>
          <a:prstGeom prst="ellipse">
            <a:avLst/>
          </a:prstGeom>
          <a:noFill/>
          <a:ln>
            <a:solidFill>
              <a:schemeClr val="accent3"/>
            </a:solidFill>
          </a:ln>
          <a:effectLst>
            <a:outerShdw blurRad="101600" dist="38100" dir="3000000" algn="ctr" rotWithShape="0">
              <a:schemeClr val="accent3">
                <a:lumMod val="50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a:extLst>
              <a:ext uri="{FF2B5EF4-FFF2-40B4-BE49-F238E27FC236}">
                <a16:creationId xmlns:a16="http://schemas.microsoft.com/office/drawing/2014/main" id="{F097BE8B-FAB2-4676-AA5A-F0AA04773F94}"/>
              </a:ext>
            </a:extLst>
          </p:cNvPr>
          <p:cNvCxnSpPr>
            <a:cxnSpLocks/>
          </p:cNvCxnSpPr>
          <p:nvPr/>
        </p:nvCxnSpPr>
        <p:spPr>
          <a:xfrm>
            <a:off x="3555459" y="3672840"/>
            <a:ext cx="0" cy="2221568"/>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99C916D8-BEE5-4BED-A861-378AFA88A9CF}"/>
              </a:ext>
            </a:extLst>
          </p:cNvPr>
          <p:cNvSpPr txBox="1"/>
          <p:nvPr/>
        </p:nvSpPr>
        <p:spPr>
          <a:xfrm>
            <a:off x="3727067" y="3620878"/>
            <a:ext cx="1210588" cy="400110"/>
          </a:xfrm>
          <a:prstGeom prst="rect">
            <a:avLst/>
          </a:prstGeom>
          <a:noFill/>
        </p:spPr>
        <p:txBody>
          <a:bodyPr wrap="none" rtlCol="0">
            <a:noAutofit/>
          </a:bodyPr>
          <a:lstStyle/>
          <a:p>
            <a:r>
              <a:rPr lang="zh-CN" altLang="en-US" sz="2000" b="1" dirty="0">
                <a:latin typeface="+mj-ea"/>
                <a:ea typeface="+mj-ea"/>
              </a:rPr>
              <a:t>发展阶段</a:t>
            </a:r>
          </a:p>
        </p:txBody>
      </p:sp>
      <p:sp>
        <p:nvSpPr>
          <p:cNvPr id="18" name="椭圆 17">
            <a:extLst>
              <a:ext uri="{FF2B5EF4-FFF2-40B4-BE49-F238E27FC236}">
                <a16:creationId xmlns:a16="http://schemas.microsoft.com/office/drawing/2014/main" id="{DC03165B-9664-462E-B5B9-11DCBB19A34E}"/>
              </a:ext>
            </a:extLst>
          </p:cNvPr>
          <p:cNvSpPr/>
          <p:nvPr/>
        </p:nvSpPr>
        <p:spPr>
          <a:xfrm>
            <a:off x="3373140" y="3175720"/>
            <a:ext cx="364638" cy="364638"/>
          </a:xfrm>
          <a:prstGeom prst="ellipse">
            <a:avLst/>
          </a:prstGeom>
          <a:solidFill>
            <a:schemeClr val="accent3"/>
          </a:solidFill>
          <a:ln>
            <a:noFill/>
          </a:ln>
          <a:effectLst>
            <a:outerShdw blurRad="101600" dist="38100" dir="3000000" algn="ctr" rotWithShape="0">
              <a:schemeClr val="accent3">
                <a:lumMod val="50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椭圆 18">
            <a:extLst>
              <a:ext uri="{FF2B5EF4-FFF2-40B4-BE49-F238E27FC236}">
                <a16:creationId xmlns:a16="http://schemas.microsoft.com/office/drawing/2014/main" id="{F8AC247E-6328-4546-A231-83696CBBFA21}"/>
              </a:ext>
            </a:extLst>
          </p:cNvPr>
          <p:cNvSpPr/>
          <p:nvPr/>
        </p:nvSpPr>
        <p:spPr>
          <a:xfrm rot="1800000">
            <a:off x="3272846" y="3075426"/>
            <a:ext cx="565225" cy="565225"/>
          </a:xfrm>
          <a:prstGeom prst="ellipse">
            <a:avLst/>
          </a:prstGeom>
          <a:noFill/>
          <a:ln>
            <a:solidFill>
              <a:schemeClr val="accent3"/>
            </a:solidFill>
          </a:ln>
          <a:effectLst>
            <a:outerShdw blurRad="101600" dist="38100" dir="3000000" algn="ctr" rotWithShape="0">
              <a:schemeClr val="accent3">
                <a:lumMod val="50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986914B7-C0DA-4839-BE14-55A1A5DB74CB}"/>
              </a:ext>
            </a:extLst>
          </p:cNvPr>
          <p:cNvSpPr txBox="1"/>
          <p:nvPr/>
        </p:nvSpPr>
        <p:spPr>
          <a:xfrm>
            <a:off x="3727067" y="3969253"/>
            <a:ext cx="2353184" cy="1343125"/>
          </a:xfrm>
          <a:prstGeom prst="rect">
            <a:avLst/>
          </a:prstGeom>
          <a:noFill/>
        </p:spPr>
        <p:txBody>
          <a:bodyPr wrap="square">
            <a:noAutofit/>
          </a:bodyPr>
          <a:lstStyle>
            <a:defPPr>
              <a:defRPr lang="zh-CN"/>
            </a:defPPr>
            <a:lvl1pPr algn="dist">
              <a:defRPr sz="5400">
                <a:gradFill>
                  <a:gsLst>
                    <a:gs pos="100000">
                      <a:schemeClr val="accent2">
                        <a:lumMod val="60000"/>
                        <a:lumOff val="40000"/>
                      </a:schemeClr>
                    </a:gs>
                    <a:gs pos="45000">
                      <a:schemeClr val="bg1"/>
                    </a:gs>
                  </a:gsLst>
                  <a:lin ang="5400000" scaled="1"/>
                </a:gradFill>
                <a:effectLst>
                  <a:outerShdw blurRad="50800" dist="38100" dir="5400000" algn="t" rotWithShape="0">
                    <a:schemeClr val="accent2">
                      <a:lumMod val="50000"/>
                      <a:alpha val="40000"/>
                    </a:schemeClr>
                  </a:outerShdw>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defRPr>
            </a:lvl1pPr>
          </a:lstStyle>
          <a:p>
            <a:pPr algn="l">
              <a:lnSpc>
                <a:spcPct val="130000"/>
              </a:lnSpc>
            </a:pPr>
            <a:r>
              <a:rPr lang="zh-CN" altLang="en-US" sz="1600" dirty="0">
                <a:solidFill>
                  <a:schemeClr val="tx1"/>
                </a:solidFill>
                <a:effectLst/>
                <a:latin typeface="+mn-ea"/>
                <a:ea typeface="+mn-ea"/>
              </a:rPr>
              <a:t>不能精细化，将很难在市场上竞争，高手对决就在毫米到厘米间的决战。</a:t>
            </a:r>
          </a:p>
        </p:txBody>
      </p:sp>
      <p:cxnSp>
        <p:nvCxnSpPr>
          <p:cNvPr id="21" name="直接连接符 20">
            <a:extLst>
              <a:ext uri="{FF2B5EF4-FFF2-40B4-BE49-F238E27FC236}">
                <a16:creationId xmlns:a16="http://schemas.microsoft.com/office/drawing/2014/main" id="{6BD504BA-B72E-4AF2-9E48-483475DD0F4A}"/>
              </a:ext>
            </a:extLst>
          </p:cNvPr>
          <p:cNvCxnSpPr>
            <a:cxnSpLocks/>
          </p:cNvCxnSpPr>
          <p:nvPr/>
        </p:nvCxnSpPr>
        <p:spPr>
          <a:xfrm>
            <a:off x="6326695" y="2840736"/>
            <a:ext cx="0" cy="2386218"/>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D8DF6115-CC08-4C77-AA23-1C9BB941F867}"/>
              </a:ext>
            </a:extLst>
          </p:cNvPr>
          <p:cNvSpPr txBox="1"/>
          <p:nvPr/>
        </p:nvSpPr>
        <p:spPr>
          <a:xfrm>
            <a:off x="6481374" y="2782524"/>
            <a:ext cx="1210588" cy="400110"/>
          </a:xfrm>
          <a:prstGeom prst="rect">
            <a:avLst/>
          </a:prstGeom>
          <a:noFill/>
        </p:spPr>
        <p:txBody>
          <a:bodyPr wrap="none" rtlCol="0">
            <a:noAutofit/>
          </a:bodyPr>
          <a:lstStyle/>
          <a:p>
            <a:r>
              <a:rPr lang="zh-CN" altLang="en-US" sz="2000" b="1" dirty="0">
                <a:latin typeface="+mj-ea"/>
                <a:ea typeface="+mj-ea"/>
              </a:rPr>
              <a:t>繁盛阶段</a:t>
            </a:r>
          </a:p>
        </p:txBody>
      </p:sp>
      <p:sp>
        <p:nvSpPr>
          <p:cNvPr id="24" name="椭圆 23">
            <a:extLst>
              <a:ext uri="{FF2B5EF4-FFF2-40B4-BE49-F238E27FC236}">
                <a16:creationId xmlns:a16="http://schemas.microsoft.com/office/drawing/2014/main" id="{B2A1C963-0610-498C-BFB7-03B9AA9C58AE}"/>
              </a:ext>
            </a:extLst>
          </p:cNvPr>
          <p:cNvSpPr/>
          <p:nvPr/>
        </p:nvSpPr>
        <p:spPr>
          <a:xfrm>
            <a:off x="6138338" y="2372392"/>
            <a:ext cx="364638" cy="364638"/>
          </a:xfrm>
          <a:prstGeom prst="ellipse">
            <a:avLst/>
          </a:prstGeom>
          <a:solidFill>
            <a:schemeClr val="accent3"/>
          </a:solidFill>
          <a:ln>
            <a:noFill/>
          </a:ln>
          <a:effectLst>
            <a:outerShdw blurRad="101600" dist="38100" dir="3000000" algn="ctr" rotWithShape="0">
              <a:schemeClr val="accent3">
                <a:lumMod val="50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椭圆 24">
            <a:extLst>
              <a:ext uri="{FF2B5EF4-FFF2-40B4-BE49-F238E27FC236}">
                <a16:creationId xmlns:a16="http://schemas.microsoft.com/office/drawing/2014/main" id="{8334F3C2-865A-4430-9762-1C06575558D5}"/>
              </a:ext>
            </a:extLst>
          </p:cNvPr>
          <p:cNvSpPr/>
          <p:nvPr/>
        </p:nvSpPr>
        <p:spPr>
          <a:xfrm rot="1800000">
            <a:off x="6038044" y="2272098"/>
            <a:ext cx="565225" cy="565225"/>
          </a:xfrm>
          <a:prstGeom prst="ellipse">
            <a:avLst/>
          </a:prstGeom>
          <a:noFill/>
          <a:ln>
            <a:solidFill>
              <a:schemeClr val="accent3"/>
            </a:solidFill>
          </a:ln>
          <a:effectLst>
            <a:outerShdw blurRad="101600" dist="38100" dir="3000000" algn="ctr" rotWithShape="0">
              <a:schemeClr val="accent3">
                <a:lumMod val="50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a:extLst>
              <a:ext uri="{FF2B5EF4-FFF2-40B4-BE49-F238E27FC236}">
                <a16:creationId xmlns:a16="http://schemas.microsoft.com/office/drawing/2014/main" id="{3C46082F-E2D4-418E-8851-14DC4DBEB186}"/>
              </a:ext>
            </a:extLst>
          </p:cNvPr>
          <p:cNvSpPr txBox="1"/>
          <p:nvPr/>
        </p:nvSpPr>
        <p:spPr>
          <a:xfrm>
            <a:off x="6481374" y="3130899"/>
            <a:ext cx="2353184" cy="1023037"/>
          </a:xfrm>
          <a:prstGeom prst="rect">
            <a:avLst/>
          </a:prstGeom>
          <a:noFill/>
        </p:spPr>
        <p:txBody>
          <a:bodyPr wrap="square">
            <a:noAutofit/>
          </a:bodyPr>
          <a:lstStyle>
            <a:defPPr>
              <a:defRPr lang="zh-CN"/>
            </a:defPPr>
            <a:lvl1pPr algn="dist">
              <a:defRPr sz="5400">
                <a:gradFill>
                  <a:gsLst>
                    <a:gs pos="100000">
                      <a:schemeClr val="accent2">
                        <a:lumMod val="60000"/>
                        <a:lumOff val="40000"/>
                      </a:schemeClr>
                    </a:gs>
                    <a:gs pos="45000">
                      <a:schemeClr val="bg1"/>
                    </a:gs>
                  </a:gsLst>
                  <a:lin ang="5400000" scaled="1"/>
                </a:gradFill>
                <a:effectLst>
                  <a:outerShdw blurRad="50800" dist="38100" dir="5400000" algn="t" rotWithShape="0">
                    <a:schemeClr val="accent2">
                      <a:lumMod val="50000"/>
                      <a:alpha val="40000"/>
                    </a:schemeClr>
                  </a:outerShdw>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defRPr>
            </a:lvl1pPr>
          </a:lstStyle>
          <a:p>
            <a:pPr algn="l">
              <a:lnSpc>
                <a:spcPct val="130000"/>
              </a:lnSpc>
            </a:pPr>
            <a:r>
              <a:rPr lang="zh-CN" altLang="en-US" sz="1600" dirty="0">
                <a:solidFill>
                  <a:schemeClr val="tx1"/>
                </a:solidFill>
                <a:effectLst/>
                <a:latin typeface="+mn-ea"/>
                <a:ea typeface="+mn-ea"/>
              </a:rPr>
              <a:t>一定要在有人口的地方、配套好的地方、有需求的地方去盖房子</a:t>
            </a:r>
          </a:p>
        </p:txBody>
      </p:sp>
      <p:cxnSp>
        <p:nvCxnSpPr>
          <p:cNvPr id="29" name="直接连接符 28">
            <a:extLst>
              <a:ext uri="{FF2B5EF4-FFF2-40B4-BE49-F238E27FC236}">
                <a16:creationId xmlns:a16="http://schemas.microsoft.com/office/drawing/2014/main" id="{34C2EC21-8DB6-4BC0-BDB4-06C0779EE3D7}"/>
              </a:ext>
            </a:extLst>
          </p:cNvPr>
          <p:cNvCxnSpPr>
            <a:cxnSpLocks/>
          </p:cNvCxnSpPr>
          <p:nvPr/>
        </p:nvCxnSpPr>
        <p:spPr>
          <a:xfrm>
            <a:off x="8930490" y="1493520"/>
            <a:ext cx="0" cy="311244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0" name="文本框 29">
            <a:extLst>
              <a:ext uri="{FF2B5EF4-FFF2-40B4-BE49-F238E27FC236}">
                <a16:creationId xmlns:a16="http://schemas.microsoft.com/office/drawing/2014/main" id="{CEC75CB1-17CC-4B1D-B020-6CACD3A23E58}"/>
              </a:ext>
            </a:extLst>
          </p:cNvPr>
          <p:cNvSpPr txBox="1"/>
          <p:nvPr/>
        </p:nvSpPr>
        <p:spPr>
          <a:xfrm>
            <a:off x="9102098" y="1498629"/>
            <a:ext cx="1210588" cy="400110"/>
          </a:xfrm>
          <a:prstGeom prst="rect">
            <a:avLst/>
          </a:prstGeom>
          <a:noFill/>
        </p:spPr>
        <p:txBody>
          <a:bodyPr wrap="none" rtlCol="0">
            <a:noAutofit/>
          </a:bodyPr>
          <a:lstStyle/>
          <a:p>
            <a:r>
              <a:rPr lang="zh-CN" altLang="en-US" sz="2000" b="1" dirty="0">
                <a:latin typeface="+mj-ea"/>
                <a:ea typeface="+mj-ea"/>
              </a:rPr>
              <a:t>稳定阶段</a:t>
            </a:r>
          </a:p>
        </p:txBody>
      </p:sp>
      <p:sp>
        <p:nvSpPr>
          <p:cNvPr id="32" name="椭圆 31">
            <a:extLst>
              <a:ext uri="{FF2B5EF4-FFF2-40B4-BE49-F238E27FC236}">
                <a16:creationId xmlns:a16="http://schemas.microsoft.com/office/drawing/2014/main" id="{F2CEC6D8-10F5-4FED-AEF6-5EF2637CBCF8}"/>
              </a:ext>
            </a:extLst>
          </p:cNvPr>
          <p:cNvSpPr/>
          <p:nvPr/>
        </p:nvSpPr>
        <p:spPr>
          <a:xfrm>
            <a:off x="8748171" y="998421"/>
            <a:ext cx="364638" cy="364638"/>
          </a:xfrm>
          <a:prstGeom prst="ellipse">
            <a:avLst/>
          </a:prstGeom>
          <a:solidFill>
            <a:schemeClr val="accent3"/>
          </a:solidFill>
          <a:ln>
            <a:noFill/>
          </a:ln>
          <a:effectLst>
            <a:outerShdw blurRad="101600" dist="38100" dir="3000000" algn="ctr" rotWithShape="0">
              <a:schemeClr val="accent3">
                <a:lumMod val="50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椭圆 32">
            <a:extLst>
              <a:ext uri="{FF2B5EF4-FFF2-40B4-BE49-F238E27FC236}">
                <a16:creationId xmlns:a16="http://schemas.microsoft.com/office/drawing/2014/main" id="{41117A2C-76C3-4F11-A751-233276582FB2}"/>
              </a:ext>
            </a:extLst>
          </p:cNvPr>
          <p:cNvSpPr/>
          <p:nvPr/>
        </p:nvSpPr>
        <p:spPr>
          <a:xfrm rot="1800000">
            <a:off x="8647877" y="898127"/>
            <a:ext cx="565225" cy="565225"/>
          </a:xfrm>
          <a:prstGeom prst="ellipse">
            <a:avLst/>
          </a:prstGeom>
          <a:noFill/>
          <a:ln>
            <a:solidFill>
              <a:schemeClr val="accent3"/>
            </a:solidFill>
          </a:ln>
          <a:effectLst>
            <a:outerShdw blurRad="101600" dist="38100" dir="3000000" algn="ctr" rotWithShape="0">
              <a:schemeClr val="accent3">
                <a:lumMod val="50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a:extLst>
              <a:ext uri="{FF2B5EF4-FFF2-40B4-BE49-F238E27FC236}">
                <a16:creationId xmlns:a16="http://schemas.microsoft.com/office/drawing/2014/main" id="{3BAC112D-1356-49D6-8AE5-DC0F5CD25B99}"/>
              </a:ext>
            </a:extLst>
          </p:cNvPr>
          <p:cNvSpPr txBox="1"/>
          <p:nvPr/>
        </p:nvSpPr>
        <p:spPr>
          <a:xfrm>
            <a:off x="9102098" y="1847004"/>
            <a:ext cx="2353184" cy="702949"/>
          </a:xfrm>
          <a:prstGeom prst="rect">
            <a:avLst/>
          </a:prstGeom>
          <a:noFill/>
        </p:spPr>
        <p:txBody>
          <a:bodyPr wrap="square">
            <a:noAutofit/>
          </a:bodyPr>
          <a:lstStyle>
            <a:defPPr>
              <a:defRPr lang="zh-CN"/>
            </a:defPPr>
            <a:lvl1pPr algn="dist">
              <a:defRPr sz="5400">
                <a:gradFill>
                  <a:gsLst>
                    <a:gs pos="100000">
                      <a:schemeClr val="accent2">
                        <a:lumMod val="60000"/>
                        <a:lumOff val="40000"/>
                      </a:schemeClr>
                    </a:gs>
                    <a:gs pos="45000">
                      <a:schemeClr val="bg1"/>
                    </a:gs>
                  </a:gsLst>
                  <a:lin ang="5400000" scaled="1"/>
                </a:gradFill>
                <a:effectLst>
                  <a:outerShdw blurRad="50800" dist="38100" dir="5400000" algn="t" rotWithShape="0">
                    <a:schemeClr val="accent2">
                      <a:lumMod val="50000"/>
                      <a:alpha val="40000"/>
                    </a:schemeClr>
                  </a:outerShdw>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defRPr>
            </a:lvl1pPr>
          </a:lstStyle>
          <a:p>
            <a:pPr algn="l">
              <a:lnSpc>
                <a:spcPct val="130000"/>
              </a:lnSpc>
            </a:pPr>
            <a:r>
              <a:rPr lang="zh-CN" altLang="en-US" sz="1600" dirty="0">
                <a:solidFill>
                  <a:schemeClr val="tx1"/>
                </a:solidFill>
                <a:effectLst/>
                <a:latin typeface="+mn-ea"/>
                <a:ea typeface="+mn-ea"/>
              </a:rPr>
              <a:t>市场不会大起大落，基本上平稳发展。</a:t>
            </a:r>
          </a:p>
        </p:txBody>
      </p:sp>
      <p:sp>
        <p:nvSpPr>
          <p:cNvPr id="50" name="任意多边形: 形状 49">
            <a:extLst>
              <a:ext uri="{FF2B5EF4-FFF2-40B4-BE49-F238E27FC236}">
                <a16:creationId xmlns:a16="http://schemas.microsoft.com/office/drawing/2014/main" id="{FC5A6170-8D00-4986-B170-C09BFE844493}"/>
              </a:ext>
            </a:extLst>
          </p:cNvPr>
          <p:cNvSpPr/>
          <p:nvPr/>
        </p:nvSpPr>
        <p:spPr>
          <a:xfrm rot="15284233">
            <a:off x="4977921" y="399787"/>
            <a:ext cx="3453514" cy="12358012"/>
          </a:xfrm>
          <a:custGeom>
            <a:avLst/>
            <a:gdLst>
              <a:gd name="connsiteX0" fmla="*/ 3453514 w 3453514"/>
              <a:gd name="connsiteY0" fmla="*/ 12358012 h 12358012"/>
              <a:gd name="connsiteX1" fmla="*/ 0 w 3453514"/>
              <a:gd name="connsiteY1" fmla="*/ 11415648 h 12358012"/>
              <a:gd name="connsiteX2" fmla="*/ 3114999 w 3453514"/>
              <a:gd name="connsiteY2" fmla="*/ 0 h 12358012"/>
              <a:gd name="connsiteX3" fmla="*/ 3116909 w 3453514"/>
              <a:gd name="connsiteY3" fmla="*/ 46674 h 12358012"/>
              <a:gd name="connsiteX4" fmla="*/ 2979694 w 3453514"/>
              <a:gd name="connsiteY4" fmla="*/ 7874940 h 12358012"/>
              <a:gd name="connsiteX5" fmla="*/ 3396369 w 3453514"/>
              <a:gd name="connsiteY5" fmla="*/ 11904511 h 12358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3514" h="12358012">
                <a:moveTo>
                  <a:pt x="3453514" y="12358012"/>
                </a:moveTo>
                <a:lnTo>
                  <a:pt x="0" y="11415648"/>
                </a:lnTo>
                <a:lnTo>
                  <a:pt x="3114999" y="0"/>
                </a:lnTo>
                <a:lnTo>
                  <a:pt x="3116909" y="46674"/>
                </a:lnTo>
                <a:cubicBezTo>
                  <a:pt x="3177315" y="2024578"/>
                  <a:pt x="2863795" y="5555862"/>
                  <a:pt x="2979694" y="7874940"/>
                </a:cubicBezTo>
                <a:cubicBezTo>
                  <a:pt x="3032375" y="8929065"/>
                  <a:pt x="3206704" y="10391564"/>
                  <a:pt x="3396369" y="11904511"/>
                </a:cubicBezTo>
                <a:close/>
              </a:path>
            </a:pathLst>
          </a:custGeom>
          <a:gradFill>
            <a:gsLst>
              <a:gs pos="0">
                <a:schemeClr val="accent1"/>
              </a:gs>
              <a:gs pos="100000">
                <a:schemeClr val="accent2"/>
              </a:gs>
            </a:gsLst>
            <a:lin ang="2700000" scaled="0"/>
          </a:gradFill>
          <a:ln>
            <a:solidFill>
              <a:schemeClr val="accent2"/>
            </a:solidFill>
          </a:ln>
          <a:effectLst>
            <a:outerShdw blurRad="152400" dir="5400000" algn="t" rotWithShape="0">
              <a:schemeClr val="accent2">
                <a:lumMod val="50000"/>
                <a:alpha val="3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40" name="文本框 39">
            <a:extLst>
              <a:ext uri="{FF2B5EF4-FFF2-40B4-BE49-F238E27FC236}">
                <a16:creationId xmlns:a16="http://schemas.microsoft.com/office/drawing/2014/main" id="{4185E5D2-8534-4BCF-A38B-1F280C1E465C}"/>
              </a:ext>
            </a:extLst>
          </p:cNvPr>
          <p:cNvSpPr txBox="1"/>
          <p:nvPr/>
        </p:nvSpPr>
        <p:spPr>
          <a:xfrm>
            <a:off x="432355" y="605139"/>
            <a:ext cx="184731" cy="523220"/>
          </a:xfrm>
          <a:prstGeom prst="rect">
            <a:avLst/>
          </a:prstGeom>
          <a:noFill/>
        </p:spPr>
        <p:txBody>
          <a:bodyPr wrap="none" rtlCol="0">
            <a:spAutoFit/>
          </a:bodyPr>
          <a:lstStyle/>
          <a:p>
            <a:endParaRPr lang="zh-CN" altLang="en-US" sz="2800" b="1" dirty="0">
              <a:gradFill>
                <a:gsLst>
                  <a:gs pos="0">
                    <a:srgbClr val="8969F2"/>
                  </a:gs>
                  <a:gs pos="100000">
                    <a:srgbClr val="7159EF"/>
                  </a:gs>
                </a:gsLst>
                <a:lin ang="5400000" scaled="1"/>
              </a:gradFill>
              <a:latin typeface="+mj-ea"/>
              <a:ea typeface="+mj-ea"/>
            </a:endParaRPr>
          </a:p>
        </p:txBody>
      </p:sp>
      <p:pic>
        <p:nvPicPr>
          <p:cNvPr id="54" name="图形 53">
            <a:extLst>
              <a:ext uri="{FF2B5EF4-FFF2-40B4-BE49-F238E27FC236}">
                <a16:creationId xmlns:a16="http://schemas.microsoft.com/office/drawing/2014/main" id="{A30491B2-3C2C-40CD-9B78-18C4F9E3C7C6}"/>
              </a:ext>
            </a:extLst>
          </p:cNvPr>
          <p:cNvPicPr>
            <a:picLocks noChangeAspect="1"/>
          </p:cNvPicPr>
          <p:nvPr/>
        </p:nvPicPr>
        <p:blipFill>
          <a:blip r:embed="rId2">
            <a:extLst>
              <a:ext uri="{96DAC541-7B7A-43D3-8B79-37D633B846F1}">
                <asvg:svgBlip xmlns:asvg="http://schemas.microsoft.com/office/drawing/2016/SVG/main" r:embed="rId3"/>
              </a:ext>
            </a:extLst>
          </a:blip>
          <a:srcRect l="19142" r="1662"/>
          <a:stretch>
            <a:fillRect/>
          </a:stretch>
        </p:blipFill>
        <p:spPr>
          <a:xfrm rot="9431077">
            <a:off x="-844391" y="155271"/>
            <a:ext cx="11265974" cy="2053474"/>
          </a:xfrm>
          <a:custGeom>
            <a:avLst/>
            <a:gdLst>
              <a:gd name="connsiteX0" fmla="*/ 0 w 11265974"/>
              <a:gd name="connsiteY0" fmla="*/ 0 h 2053474"/>
              <a:gd name="connsiteX1" fmla="*/ 11265974 w 11265974"/>
              <a:gd name="connsiteY1" fmla="*/ 0 h 2053474"/>
              <a:gd name="connsiteX2" fmla="*/ 10402124 w 11265974"/>
              <a:gd name="connsiteY2" fmla="*/ 2053474 h 2053474"/>
              <a:gd name="connsiteX3" fmla="*/ 4881353 w 11265974"/>
              <a:gd name="connsiteY3" fmla="*/ 2053474 h 2053474"/>
            </a:gdLst>
            <a:ahLst/>
            <a:cxnLst>
              <a:cxn ang="0">
                <a:pos x="connsiteX0" y="connsiteY0"/>
              </a:cxn>
              <a:cxn ang="0">
                <a:pos x="connsiteX1" y="connsiteY1"/>
              </a:cxn>
              <a:cxn ang="0">
                <a:pos x="connsiteX2" y="connsiteY2"/>
              </a:cxn>
              <a:cxn ang="0">
                <a:pos x="connsiteX3" y="connsiteY3"/>
              </a:cxn>
            </a:cxnLst>
            <a:rect l="l" t="t" r="r" b="b"/>
            <a:pathLst>
              <a:path w="11265974" h="2053474">
                <a:moveTo>
                  <a:pt x="0" y="0"/>
                </a:moveTo>
                <a:lnTo>
                  <a:pt x="11265974" y="0"/>
                </a:lnTo>
                <a:lnTo>
                  <a:pt x="10402124" y="2053474"/>
                </a:lnTo>
                <a:lnTo>
                  <a:pt x="4881353" y="2053474"/>
                </a:lnTo>
                <a:close/>
              </a:path>
            </a:pathLst>
          </a:custGeom>
        </p:spPr>
      </p:pic>
      <p:sp>
        <p:nvSpPr>
          <p:cNvPr id="2" name="文本框 1">
            <a:extLst>
              <a:ext uri="{FF2B5EF4-FFF2-40B4-BE49-F238E27FC236}">
                <a16:creationId xmlns:a16="http://schemas.microsoft.com/office/drawing/2014/main" id="{37EF3C73-DF25-43A5-B010-2E8289C14D0F}"/>
              </a:ext>
            </a:extLst>
          </p:cNvPr>
          <p:cNvSpPr txBox="1"/>
          <p:nvPr/>
        </p:nvSpPr>
        <p:spPr>
          <a:xfrm>
            <a:off x="2569594" y="4468117"/>
            <a:ext cx="748923" cy="369332"/>
          </a:xfrm>
          <a:prstGeom prst="rect">
            <a:avLst/>
          </a:prstGeom>
          <a:noFill/>
        </p:spPr>
        <p:txBody>
          <a:bodyPr wrap="none" rtlCol="0">
            <a:noAutofit/>
          </a:bodyPr>
          <a:lstStyle/>
          <a:p>
            <a:r>
              <a:rPr lang="en-US" altLang="zh-CN" dirty="0">
                <a:solidFill>
                  <a:schemeClr val="accent1"/>
                </a:solidFill>
              </a:rPr>
              <a:t>20XX</a:t>
            </a:r>
            <a:endParaRPr lang="zh-CN" altLang="en-US" dirty="0">
              <a:solidFill>
                <a:schemeClr val="accent1"/>
              </a:solidFill>
            </a:endParaRPr>
          </a:p>
        </p:txBody>
      </p:sp>
      <p:sp>
        <p:nvSpPr>
          <p:cNvPr id="35" name="文本框 34">
            <a:extLst>
              <a:ext uri="{FF2B5EF4-FFF2-40B4-BE49-F238E27FC236}">
                <a16:creationId xmlns:a16="http://schemas.microsoft.com/office/drawing/2014/main" id="{FC56EB9B-777D-41F2-9FEB-42CD14911E24}"/>
              </a:ext>
            </a:extLst>
          </p:cNvPr>
          <p:cNvSpPr txBox="1"/>
          <p:nvPr/>
        </p:nvSpPr>
        <p:spPr>
          <a:xfrm>
            <a:off x="5198156" y="3664513"/>
            <a:ext cx="748923" cy="369332"/>
          </a:xfrm>
          <a:prstGeom prst="rect">
            <a:avLst/>
          </a:prstGeom>
          <a:noFill/>
        </p:spPr>
        <p:txBody>
          <a:bodyPr wrap="none" rtlCol="0">
            <a:noAutofit/>
          </a:bodyPr>
          <a:lstStyle/>
          <a:p>
            <a:r>
              <a:rPr lang="en-US" altLang="zh-CN" dirty="0">
                <a:solidFill>
                  <a:schemeClr val="accent1"/>
                </a:solidFill>
              </a:rPr>
              <a:t>20XX</a:t>
            </a:r>
            <a:endParaRPr lang="zh-CN" altLang="en-US" dirty="0">
              <a:solidFill>
                <a:schemeClr val="accent1"/>
              </a:solidFill>
            </a:endParaRPr>
          </a:p>
        </p:txBody>
      </p:sp>
      <p:sp>
        <p:nvSpPr>
          <p:cNvPr id="36" name="文本框 35">
            <a:extLst>
              <a:ext uri="{FF2B5EF4-FFF2-40B4-BE49-F238E27FC236}">
                <a16:creationId xmlns:a16="http://schemas.microsoft.com/office/drawing/2014/main" id="{8E969EC6-BB97-4816-9545-3EE7B291ABCF}"/>
              </a:ext>
            </a:extLst>
          </p:cNvPr>
          <p:cNvSpPr txBox="1"/>
          <p:nvPr/>
        </p:nvSpPr>
        <p:spPr>
          <a:xfrm>
            <a:off x="7979164" y="2813302"/>
            <a:ext cx="748923" cy="369332"/>
          </a:xfrm>
          <a:prstGeom prst="rect">
            <a:avLst/>
          </a:prstGeom>
          <a:noFill/>
        </p:spPr>
        <p:txBody>
          <a:bodyPr wrap="none" rtlCol="0">
            <a:noAutofit/>
          </a:bodyPr>
          <a:lstStyle/>
          <a:p>
            <a:r>
              <a:rPr lang="en-US" altLang="zh-CN" dirty="0">
                <a:solidFill>
                  <a:schemeClr val="accent1"/>
                </a:solidFill>
              </a:rPr>
              <a:t>20XX</a:t>
            </a:r>
            <a:endParaRPr lang="zh-CN" altLang="en-US" dirty="0">
              <a:solidFill>
                <a:schemeClr val="accent1"/>
              </a:solidFill>
            </a:endParaRPr>
          </a:p>
        </p:txBody>
      </p:sp>
      <p:sp>
        <p:nvSpPr>
          <p:cNvPr id="37" name="文本框 36">
            <a:extLst>
              <a:ext uri="{FF2B5EF4-FFF2-40B4-BE49-F238E27FC236}">
                <a16:creationId xmlns:a16="http://schemas.microsoft.com/office/drawing/2014/main" id="{2DB9C5CC-AE79-474E-A84A-401CE7FF23F8}"/>
              </a:ext>
            </a:extLst>
          </p:cNvPr>
          <p:cNvSpPr txBox="1"/>
          <p:nvPr/>
        </p:nvSpPr>
        <p:spPr>
          <a:xfrm>
            <a:off x="10586171" y="1529407"/>
            <a:ext cx="748923" cy="369332"/>
          </a:xfrm>
          <a:prstGeom prst="rect">
            <a:avLst/>
          </a:prstGeom>
          <a:noFill/>
        </p:spPr>
        <p:txBody>
          <a:bodyPr wrap="none" rtlCol="0">
            <a:noAutofit/>
          </a:bodyPr>
          <a:lstStyle/>
          <a:p>
            <a:r>
              <a:rPr lang="en-US" altLang="zh-CN" dirty="0">
                <a:solidFill>
                  <a:schemeClr val="accent1"/>
                </a:solidFill>
              </a:rPr>
              <a:t>20XX</a:t>
            </a:r>
            <a:endParaRPr lang="zh-CN" altLang="en-US" dirty="0">
              <a:solidFill>
                <a:schemeClr val="accent1"/>
              </a:solidFill>
            </a:endParaRPr>
          </a:p>
        </p:txBody>
      </p:sp>
      <p:sp>
        <p:nvSpPr>
          <p:cNvPr id="3" name="文本占位符 2">
            <a:extLst>
              <a:ext uri="{FF2B5EF4-FFF2-40B4-BE49-F238E27FC236}">
                <a16:creationId xmlns:a16="http://schemas.microsoft.com/office/drawing/2014/main" id="{4888DDCB-5338-4EC2-9890-4C59E4C61AA3}"/>
              </a:ext>
            </a:extLst>
          </p:cNvPr>
          <p:cNvSpPr>
            <a:spLocks noGrp="1"/>
          </p:cNvSpPr>
          <p:nvPr>
            <p:ph type="body" sz="quarter" idx="10"/>
          </p:nvPr>
        </p:nvSpPr>
        <p:spPr/>
        <p:txBody>
          <a:bodyPr/>
          <a:lstStyle/>
          <a:p>
            <a:r>
              <a:rPr lang="zh-CN" altLang="en-US" sz="2800" b="1" dirty="0">
                <a:latin typeface="+mj-ea"/>
                <a:ea typeface="+mj-ea"/>
              </a:rPr>
              <a:t>企业发展</a:t>
            </a:r>
          </a:p>
        </p:txBody>
      </p:sp>
    </p:spTree>
    <p:extLst>
      <p:ext uri="{BB962C8B-B14F-4D97-AF65-F5344CB8AC3E}">
        <p14:creationId xmlns:p14="http://schemas.microsoft.com/office/powerpoint/2010/main" val="1628674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FBF708EF-D020-4E56-863F-0EAF48BB77B2}"/>
              </a:ext>
            </a:extLst>
          </p:cNvPr>
          <p:cNvSpPr/>
          <p:nvPr/>
        </p:nvSpPr>
        <p:spPr>
          <a:xfrm>
            <a:off x="0" y="5757006"/>
            <a:ext cx="12192000" cy="1222914"/>
          </a:xfrm>
          <a:prstGeom prst="rect">
            <a:avLst/>
          </a:prstGeom>
          <a:gradFill>
            <a:gsLst>
              <a:gs pos="0">
                <a:schemeClr val="accent1"/>
              </a:gs>
              <a:gs pos="100000">
                <a:schemeClr val="accent2"/>
              </a:gs>
            </a:gsLst>
            <a:lin ang="2700000" scaled="0"/>
          </a:gradFill>
          <a:ln>
            <a:solidFill>
              <a:schemeClr val="accent2"/>
            </a:solidFill>
          </a:ln>
          <a:effectLst>
            <a:outerShdw blurRad="152400" dir="5400000" algn="t" rotWithShape="0">
              <a:schemeClr val="accent2">
                <a:lumMod val="50000"/>
                <a:alpha val="3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7" name="图表 6">
            <a:extLst>
              <a:ext uri="{FF2B5EF4-FFF2-40B4-BE49-F238E27FC236}">
                <a16:creationId xmlns:a16="http://schemas.microsoft.com/office/drawing/2014/main" id="{9A973EA5-0B58-48BF-A54D-9D1D96B6A987}"/>
              </a:ext>
            </a:extLst>
          </p:cNvPr>
          <p:cNvGraphicFramePr/>
          <p:nvPr>
            <p:extLst>
              <p:ext uri="{D42A27DB-BD31-4B8C-83A1-F6EECF244321}">
                <p14:modId xmlns:p14="http://schemas.microsoft.com/office/powerpoint/2010/main" val="3803941284"/>
              </p:ext>
            </p:extLst>
          </p:nvPr>
        </p:nvGraphicFramePr>
        <p:xfrm>
          <a:off x="1894266" y="1813404"/>
          <a:ext cx="8403467" cy="3584353"/>
        </p:xfrm>
        <a:graphic>
          <a:graphicData uri="http://schemas.openxmlformats.org/drawingml/2006/chart">
            <c:chart xmlns:c="http://schemas.openxmlformats.org/drawingml/2006/chart" xmlns:r="http://schemas.openxmlformats.org/officeDocument/2006/relationships" r:id="rId2"/>
          </a:graphicData>
        </a:graphic>
      </p:graphicFrame>
      <p:sp>
        <p:nvSpPr>
          <p:cNvPr id="10" name="文本框 9">
            <a:extLst>
              <a:ext uri="{FF2B5EF4-FFF2-40B4-BE49-F238E27FC236}">
                <a16:creationId xmlns:a16="http://schemas.microsoft.com/office/drawing/2014/main" id="{2F581E42-8C14-4372-892F-4A8AA92F4A7A}"/>
              </a:ext>
            </a:extLst>
          </p:cNvPr>
          <p:cNvSpPr txBox="1"/>
          <p:nvPr/>
        </p:nvSpPr>
        <p:spPr>
          <a:xfrm>
            <a:off x="1267737" y="6177032"/>
            <a:ext cx="9656526" cy="382862"/>
          </a:xfrm>
          <a:prstGeom prst="rect">
            <a:avLst/>
          </a:prstGeom>
          <a:noFill/>
        </p:spPr>
        <p:txBody>
          <a:bodyPr wrap="square" rtlCol="0">
            <a:noAutofit/>
          </a:bodyPr>
          <a:lstStyle/>
          <a:p>
            <a:pPr algn="ctr">
              <a:lnSpc>
                <a:spcPct val="130000"/>
              </a:lnSpc>
            </a:pPr>
            <a:r>
              <a:rPr lang="zh-CN" altLang="en-US" sz="1600" dirty="0">
                <a:solidFill>
                  <a:schemeClr val="bg1"/>
                </a:solidFill>
                <a:latin typeface="+mn-ea"/>
                <a:sym typeface="微软雅黑" panose="020B0503020204020204" pitchFamily="34" charset="-122"/>
              </a:rPr>
              <a:t>经过多年的技术沉淀，目前发展概况一切良好，行业发展逐年增长，目前处于蓬勃发展期</a:t>
            </a:r>
          </a:p>
        </p:txBody>
      </p:sp>
      <p:sp>
        <p:nvSpPr>
          <p:cNvPr id="8" name="矩形: 圆角 7">
            <a:extLst>
              <a:ext uri="{FF2B5EF4-FFF2-40B4-BE49-F238E27FC236}">
                <a16:creationId xmlns:a16="http://schemas.microsoft.com/office/drawing/2014/main" id="{246C05AF-E9B6-45ED-BEDF-7E08D05B9951}"/>
              </a:ext>
            </a:extLst>
          </p:cNvPr>
          <p:cNvSpPr/>
          <p:nvPr/>
        </p:nvSpPr>
        <p:spPr>
          <a:xfrm>
            <a:off x="5759766" y="1818396"/>
            <a:ext cx="672468" cy="65464"/>
          </a:xfrm>
          <a:prstGeom prst="roundRect">
            <a:avLst>
              <a:gd name="adj" fmla="val 50000"/>
            </a:avLst>
          </a:prstGeom>
          <a:gradFill>
            <a:gsLst>
              <a:gs pos="0">
                <a:schemeClr val="accent2"/>
              </a:gs>
              <a:gs pos="70000">
                <a:schemeClr val="accent1"/>
              </a:gs>
            </a:gsLst>
            <a:lin ang="5400000" scaled="1"/>
          </a:gradFill>
          <a:ln>
            <a:noFill/>
          </a:ln>
          <a:effectLst>
            <a:outerShdw blurRad="101600" dist="38100" dir="3000000" algn="ctr" rotWithShape="0">
              <a:schemeClr val="accent2">
                <a:lumMod val="75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文本框 11">
            <a:extLst>
              <a:ext uri="{FF2B5EF4-FFF2-40B4-BE49-F238E27FC236}">
                <a16:creationId xmlns:a16="http://schemas.microsoft.com/office/drawing/2014/main" id="{E28F3425-9819-421C-941B-B66BDFDB7216}"/>
              </a:ext>
            </a:extLst>
          </p:cNvPr>
          <p:cNvSpPr txBox="1"/>
          <p:nvPr/>
        </p:nvSpPr>
        <p:spPr>
          <a:xfrm>
            <a:off x="4849505" y="1250963"/>
            <a:ext cx="2492990" cy="400110"/>
          </a:xfrm>
          <a:prstGeom prst="rect">
            <a:avLst/>
          </a:prstGeom>
          <a:noFill/>
        </p:spPr>
        <p:txBody>
          <a:bodyPr wrap="none" rtlCol="0">
            <a:noAutofit/>
          </a:bodyPr>
          <a:lstStyle/>
          <a:p>
            <a:r>
              <a:rPr lang="zh-CN" altLang="en-US" sz="2000" b="1" dirty="0">
                <a:latin typeface="+mj-ea"/>
                <a:ea typeface="+mj-ea"/>
              </a:rPr>
              <a:t>互联网行业年度报告</a:t>
            </a:r>
          </a:p>
        </p:txBody>
      </p:sp>
      <p:sp>
        <p:nvSpPr>
          <p:cNvPr id="2" name="文本占位符 1">
            <a:extLst>
              <a:ext uri="{FF2B5EF4-FFF2-40B4-BE49-F238E27FC236}">
                <a16:creationId xmlns:a16="http://schemas.microsoft.com/office/drawing/2014/main" id="{3AB1E83C-9616-4742-89B1-77B5A89AFC80}"/>
              </a:ext>
            </a:extLst>
          </p:cNvPr>
          <p:cNvSpPr>
            <a:spLocks noGrp="1"/>
          </p:cNvSpPr>
          <p:nvPr>
            <p:ph type="body" sz="quarter" idx="10"/>
          </p:nvPr>
        </p:nvSpPr>
        <p:spPr/>
        <p:txBody>
          <a:bodyPr>
            <a:noAutofit/>
          </a:bodyPr>
          <a:lstStyle/>
          <a:p>
            <a:r>
              <a:rPr lang="zh-CN" altLang="en-US" sz="2800" b="1" dirty="0">
                <a:latin typeface="+mj-ea"/>
                <a:ea typeface="+mj-ea"/>
              </a:rPr>
              <a:t>行业现状</a:t>
            </a:r>
          </a:p>
        </p:txBody>
      </p:sp>
    </p:spTree>
    <p:extLst>
      <p:ext uri="{BB962C8B-B14F-4D97-AF65-F5344CB8AC3E}">
        <p14:creationId xmlns:p14="http://schemas.microsoft.com/office/powerpoint/2010/main" val="306728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表 2">
            <a:extLst>
              <a:ext uri="{FF2B5EF4-FFF2-40B4-BE49-F238E27FC236}">
                <a16:creationId xmlns:a16="http://schemas.microsoft.com/office/drawing/2014/main" id="{ADD03BED-A4CC-4B25-9664-3FBEC4791829}"/>
              </a:ext>
            </a:extLst>
          </p:cNvPr>
          <p:cNvGraphicFramePr/>
          <p:nvPr>
            <p:extLst>
              <p:ext uri="{D42A27DB-BD31-4B8C-83A1-F6EECF244321}">
                <p14:modId xmlns:p14="http://schemas.microsoft.com/office/powerpoint/2010/main" val="3115419860"/>
              </p:ext>
            </p:extLst>
          </p:nvPr>
        </p:nvGraphicFramePr>
        <p:xfrm>
          <a:off x="982940" y="2284653"/>
          <a:ext cx="5219740" cy="3531239"/>
        </p:xfrm>
        <a:graphic>
          <a:graphicData uri="http://schemas.openxmlformats.org/drawingml/2006/chart">
            <c:chart xmlns:c="http://schemas.openxmlformats.org/drawingml/2006/chart" xmlns:r="http://schemas.openxmlformats.org/officeDocument/2006/relationships" r:id="rId2"/>
          </a:graphicData>
        </a:graphic>
      </p:graphicFrame>
      <p:sp>
        <p:nvSpPr>
          <p:cNvPr id="6" name="文本框 5">
            <a:extLst>
              <a:ext uri="{FF2B5EF4-FFF2-40B4-BE49-F238E27FC236}">
                <a16:creationId xmlns:a16="http://schemas.microsoft.com/office/drawing/2014/main" id="{9E44D4DB-EE2C-4852-AD2B-C24621179273}"/>
              </a:ext>
            </a:extLst>
          </p:cNvPr>
          <p:cNvSpPr txBox="1"/>
          <p:nvPr/>
        </p:nvSpPr>
        <p:spPr>
          <a:xfrm>
            <a:off x="4849505" y="1250963"/>
            <a:ext cx="2492990" cy="400110"/>
          </a:xfrm>
          <a:prstGeom prst="rect">
            <a:avLst/>
          </a:prstGeom>
          <a:noFill/>
        </p:spPr>
        <p:txBody>
          <a:bodyPr wrap="none" rtlCol="0">
            <a:noAutofit/>
          </a:bodyPr>
          <a:lstStyle/>
          <a:p>
            <a:r>
              <a:rPr lang="zh-CN" altLang="en-US" sz="2000" b="1" dirty="0">
                <a:latin typeface="+mj-ea"/>
                <a:ea typeface="+mj-ea"/>
              </a:rPr>
              <a:t>互联网行业年度报告</a:t>
            </a:r>
          </a:p>
        </p:txBody>
      </p:sp>
      <p:sp>
        <p:nvSpPr>
          <p:cNvPr id="7" name="矩形: 圆角 6">
            <a:extLst>
              <a:ext uri="{FF2B5EF4-FFF2-40B4-BE49-F238E27FC236}">
                <a16:creationId xmlns:a16="http://schemas.microsoft.com/office/drawing/2014/main" id="{56CDE20E-885A-4D65-BB3C-E611E0A1872E}"/>
              </a:ext>
            </a:extLst>
          </p:cNvPr>
          <p:cNvSpPr/>
          <p:nvPr/>
        </p:nvSpPr>
        <p:spPr>
          <a:xfrm>
            <a:off x="6872387" y="2618650"/>
            <a:ext cx="3929973" cy="2866467"/>
          </a:xfrm>
          <a:prstGeom prst="roundRect">
            <a:avLst>
              <a:gd name="adj" fmla="val 3708"/>
            </a:avLst>
          </a:prstGeom>
          <a:gradFill flip="none" rotWithShape="1">
            <a:gsLst>
              <a:gs pos="0">
                <a:schemeClr val="accent1"/>
              </a:gs>
              <a:gs pos="70000">
                <a:schemeClr val="accent2"/>
              </a:gs>
            </a:gsLst>
            <a:lin ang="5400000" scaled="1"/>
            <a:tileRect/>
          </a:gradFill>
          <a:ln>
            <a:no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0C9FCE22-3F6B-4042-BBE4-B4EA72144141}"/>
              </a:ext>
            </a:extLst>
          </p:cNvPr>
          <p:cNvSpPr txBox="1"/>
          <p:nvPr/>
        </p:nvSpPr>
        <p:spPr>
          <a:xfrm>
            <a:off x="7031006" y="3586037"/>
            <a:ext cx="3612733" cy="1103059"/>
          </a:xfrm>
          <a:prstGeom prst="rect">
            <a:avLst/>
          </a:prstGeom>
          <a:noFill/>
        </p:spPr>
        <p:txBody>
          <a:bodyPr wrap="square" rtlCol="0">
            <a:noAutofit/>
          </a:bodyPr>
          <a:lstStyle/>
          <a:p>
            <a:pPr algn="ctr">
              <a:lnSpc>
                <a:spcPct val="130000"/>
              </a:lnSpc>
            </a:pPr>
            <a:r>
              <a:rPr lang="zh-CN" altLang="en-US" sz="1600" dirty="0">
                <a:solidFill>
                  <a:schemeClr val="bg1"/>
                </a:solidFill>
                <a:latin typeface="+mn-ea"/>
                <a:sym typeface="微软雅黑" panose="020B0503020204020204" pitchFamily="34" charset="-122"/>
              </a:rPr>
              <a:t>互联网在多个领域蓬勃发展，其中在线上教育占比为</a:t>
            </a:r>
            <a:r>
              <a:rPr lang="en-US" altLang="zh-CN" sz="2000" dirty="0">
                <a:solidFill>
                  <a:schemeClr val="bg1"/>
                </a:solidFill>
                <a:latin typeface="+mj-ea"/>
                <a:ea typeface="+mj-ea"/>
                <a:sym typeface="微软雅黑" panose="020B0503020204020204" pitchFamily="34" charset="-122"/>
              </a:rPr>
              <a:t>15</a:t>
            </a:r>
            <a:r>
              <a:rPr lang="en-US" altLang="zh-CN" sz="1600" dirty="0">
                <a:solidFill>
                  <a:schemeClr val="bg1"/>
                </a:solidFill>
                <a:latin typeface="+mn-ea"/>
                <a:sym typeface="微软雅黑" panose="020B0503020204020204" pitchFamily="34" charset="-122"/>
              </a:rPr>
              <a:t>%</a:t>
            </a:r>
            <a:r>
              <a:rPr lang="zh-CN" altLang="en-US" sz="1600" dirty="0">
                <a:solidFill>
                  <a:schemeClr val="bg1"/>
                </a:solidFill>
                <a:latin typeface="+mn-ea"/>
                <a:sym typeface="微软雅黑" panose="020B0503020204020204" pitchFamily="34" charset="-122"/>
              </a:rPr>
              <a:t>，为目前行业主要发展方向。</a:t>
            </a:r>
          </a:p>
        </p:txBody>
      </p:sp>
      <p:sp>
        <p:nvSpPr>
          <p:cNvPr id="4" name="文本占位符 3">
            <a:extLst>
              <a:ext uri="{FF2B5EF4-FFF2-40B4-BE49-F238E27FC236}">
                <a16:creationId xmlns:a16="http://schemas.microsoft.com/office/drawing/2014/main" id="{A2A21AE4-2CCC-4F38-8F4B-6214E554A010}"/>
              </a:ext>
            </a:extLst>
          </p:cNvPr>
          <p:cNvSpPr>
            <a:spLocks noGrp="1"/>
          </p:cNvSpPr>
          <p:nvPr>
            <p:ph type="body" sz="quarter" idx="10"/>
          </p:nvPr>
        </p:nvSpPr>
        <p:spPr/>
        <p:txBody>
          <a:bodyPr/>
          <a:lstStyle/>
          <a:p>
            <a:r>
              <a:rPr lang="zh-CN" altLang="en-US" sz="2800" b="1" dirty="0">
                <a:latin typeface="+mj-ea"/>
                <a:ea typeface="+mj-ea"/>
              </a:rPr>
              <a:t>行业发展</a:t>
            </a:r>
          </a:p>
        </p:txBody>
      </p:sp>
      <p:sp>
        <p:nvSpPr>
          <p:cNvPr id="10" name="矩形: 圆角 9">
            <a:extLst>
              <a:ext uri="{FF2B5EF4-FFF2-40B4-BE49-F238E27FC236}">
                <a16:creationId xmlns:a16="http://schemas.microsoft.com/office/drawing/2014/main" id="{B71761C1-79FA-4A79-93F9-B43C6F288674}"/>
              </a:ext>
            </a:extLst>
          </p:cNvPr>
          <p:cNvSpPr/>
          <p:nvPr/>
        </p:nvSpPr>
        <p:spPr>
          <a:xfrm>
            <a:off x="5759766" y="1818396"/>
            <a:ext cx="672468" cy="65464"/>
          </a:xfrm>
          <a:prstGeom prst="roundRect">
            <a:avLst>
              <a:gd name="adj" fmla="val 50000"/>
            </a:avLst>
          </a:prstGeom>
          <a:gradFill>
            <a:gsLst>
              <a:gs pos="0">
                <a:schemeClr val="accent2"/>
              </a:gs>
              <a:gs pos="70000">
                <a:schemeClr val="accent1"/>
              </a:gs>
            </a:gsLst>
            <a:lin ang="5400000" scaled="1"/>
          </a:gradFill>
          <a:ln>
            <a:noFill/>
          </a:ln>
          <a:effectLst>
            <a:outerShdw blurRad="101600" dist="38100" dir="3000000" algn="ctr" rotWithShape="0">
              <a:schemeClr val="accent2">
                <a:lumMod val="75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316578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5EFFF"/>
        </a:solidFill>
        <a:effectLst/>
      </p:bgPr>
    </p:bg>
    <p:spTree>
      <p:nvGrpSpPr>
        <p:cNvPr id="1" name=""/>
        <p:cNvGrpSpPr/>
        <p:nvPr/>
      </p:nvGrpSpPr>
      <p:grpSpPr>
        <a:xfrm>
          <a:off x="0" y="0"/>
          <a:ext cx="0" cy="0"/>
          <a:chOff x="0" y="0"/>
          <a:chExt cx="0" cy="0"/>
        </a:xfrm>
      </p:grpSpPr>
      <p:cxnSp>
        <p:nvCxnSpPr>
          <p:cNvPr id="21" name="直接连接符 20">
            <a:extLst>
              <a:ext uri="{FF2B5EF4-FFF2-40B4-BE49-F238E27FC236}">
                <a16:creationId xmlns:a16="http://schemas.microsoft.com/office/drawing/2014/main" id="{249284E2-C8F5-4C53-B2BE-66810308AED7}"/>
              </a:ext>
            </a:extLst>
          </p:cNvPr>
          <p:cNvCxnSpPr/>
          <p:nvPr/>
        </p:nvCxnSpPr>
        <p:spPr>
          <a:xfrm>
            <a:off x="5907578" y="3845550"/>
            <a:ext cx="3733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8D8C3A20-51DC-450E-BA6C-781EA386E327}"/>
              </a:ext>
            </a:extLst>
          </p:cNvPr>
          <p:cNvSpPr txBox="1"/>
          <p:nvPr/>
        </p:nvSpPr>
        <p:spPr>
          <a:xfrm>
            <a:off x="4685476" y="2930215"/>
            <a:ext cx="2821047" cy="997569"/>
          </a:xfrm>
          <a:prstGeom prst="rect">
            <a:avLst/>
          </a:prstGeom>
          <a:noFill/>
        </p:spPr>
        <p:txBody>
          <a:bodyPr wrap="square">
            <a:noAutofit/>
          </a:bodyPr>
          <a:lstStyle/>
          <a:p>
            <a:pPr algn="ctr"/>
            <a:r>
              <a:rPr lang="zh-CN" altLang="en-US" sz="2400" b="1" dirty="0">
                <a:gradFill>
                  <a:gsLst>
                    <a:gs pos="100000">
                      <a:schemeClr val="accent2">
                        <a:lumMod val="60000"/>
                        <a:lumOff val="40000"/>
                      </a:schemeClr>
                    </a:gs>
                    <a:gs pos="45000">
                      <a:schemeClr val="bg1"/>
                    </a:gs>
                  </a:gsLst>
                  <a:lin ang="5400000" scaled="1"/>
                </a:gradFill>
                <a:effectLst>
                  <a:outerShdw blurRad="50800" dist="38100" dir="5400000" algn="t" rotWithShape="0">
                    <a:schemeClr val="accent2">
                      <a:lumMod val="50000"/>
                      <a:alpha val="40000"/>
                    </a:schemeClr>
                  </a:outerShdw>
                </a:effectLst>
                <a:latin typeface="+mj-ea"/>
                <a:ea typeface="+mj-ea"/>
                <a:cs typeface="阿里巴巴普惠体 B" panose="00020600040101010101" pitchFamily="18" charset="-122"/>
                <a:sym typeface="微软雅黑" panose="020B0503020204020204" pitchFamily="34" charset="-122"/>
              </a:rPr>
              <a:t>我司为各大行业</a:t>
            </a:r>
            <a:endParaRPr lang="en-US" altLang="zh-CN" sz="2400" b="1" dirty="0">
              <a:gradFill>
                <a:gsLst>
                  <a:gs pos="100000">
                    <a:schemeClr val="accent2">
                      <a:lumMod val="60000"/>
                      <a:lumOff val="40000"/>
                    </a:schemeClr>
                  </a:gs>
                  <a:gs pos="45000">
                    <a:schemeClr val="bg1"/>
                  </a:gs>
                </a:gsLst>
                <a:lin ang="5400000" scaled="1"/>
              </a:gradFill>
              <a:effectLst>
                <a:outerShdw blurRad="50800" dist="38100" dir="5400000" algn="t" rotWithShape="0">
                  <a:schemeClr val="accent2">
                    <a:lumMod val="50000"/>
                    <a:alpha val="40000"/>
                  </a:schemeClr>
                </a:outerShdw>
              </a:effectLst>
              <a:latin typeface="+mj-ea"/>
              <a:ea typeface="+mj-ea"/>
              <a:cs typeface="阿里巴巴普惠体 B" panose="00020600040101010101" pitchFamily="18" charset="-122"/>
              <a:sym typeface="微软雅黑" panose="020B0503020204020204" pitchFamily="34" charset="-122"/>
            </a:endParaRPr>
          </a:p>
          <a:p>
            <a:pPr algn="ctr"/>
            <a:r>
              <a:rPr lang="zh-CN" altLang="en-US" sz="2400" b="1" dirty="0">
                <a:gradFill>
                  <a:gsLst>
                    <a:gs pos="100000">
                      <a:schemeClr val="accent2">
                        <a:lumMod val="60000"/>
                        <a:lumOff val="40000"/>
                      </a:schemeClr>
                    </a:gs>
                    <a:gs pos="45000">
                      <a:schemeClr val="bg1"/>
                    </a:gs>
                  </a:gsLst>
                  <a:lin ang="5400000" scaled="1"/>
                </a:gradFill>
                <a:effectLst>
                  <a:outerShdw blurRad="50800" dist="38100" dir="5400000" algn="t" rotWithShape="0">
                    <a:schemeClr val="accent2">
                      <a:lumMod val="50000"/>
                      <a:alpha val="40000"/>
                    </a:schemeClr>
                  </a:outerShdw>
                </a:effectLst>
                <a:latin typeface="+mj-ea"/>
                <a:ea typeface="+mj-ea"/>
                <a:cs typeface="阿里巴巴普惠体 B" panose="00020600040101010101" pitchFamily="18" charset="-122"/>
                <a:sym typeface="微软雅黑" panose="020B0503020204020204" pitchFamily="34" charset="-122"/>
              </a:rPr>
              <a:t>提供优质服务</a:t>
            </a:r>
            <a:endParaRPr lang="zh-CN" altLang="en-US" sz="2400" b="1" dirty="0">
              <a:gradFill>
                <a:gsLst>
                  <a:gs pos="100000">
                    <a:schemeClr val="accent2">
                      <a:lumMod val="60000"/>
                      <a:lumOff val="40000"/>
                    </a:schemeClr>
                  </a:gs>
                  <a:gs pos="45000">
                    <a:schemeClr val="bg1"/>
                  </a:gs>
                </a:gsLst>
                <a:lin ang="5400000" scaled="1"/>
              </a:gradFill>
              <a:effectLst>
                <a:outerShdw blurRad="50800" dist="38100" dir="5400000" algn="t" rotWithShape="0">
                  <a:schemeClr val="accent2">
                    <a:lumMod val="50000"/>
                    <a:alpha val="40000"/>
                  </a:schemeClr>
                </a:outerShdw>
              </a:effectLst>
              <a:latin typeface="+mj-ea"/>
              <a:ea typeface="+mj-ea"/>
              <a:cs typeface="阿里巴巴普惠体 B" panose="00020600040101010101" pitchFamily="18" charset="-122"/>
            </a:endParaRPr>
          </a:p>
        </p:txBody>
      </p:sp>
      <p:sp>
        <p:nvSpPr>
          <p:cNvPr id="24" name="文本框 23">
            <a:extLst>
              <a:ext uri="{FF2B5EF4-FFF2-40B4-BE49-F238E27FC236}">
                <a16:creationId xmlns:a16="http://schemas.microsoft.com/office/drawing/2014/main" id="{4BB1566F-A733-49D6-8AB2-00D8ED1C48CA}"/>
              </a:ext>
            </a:extLst>
          </p:cNvPr>
          <p:cNvSpPr txBox="1"/>
          <p:nvPr/>
        </p:nvSpPr>
        <p:spPr>
          <a:xfrm>
            <a:off x="8498894" y="1875856"/>
            <a:ext cx="1005403" cy="382862"/>
          </a:xfrm>
          <a:prstGeom prst="rect">
            <a:avLst/>
          </a:prstGeom>
          <a:noFill/>
        </p:spPr>
        <p:txBody>
          <a:bodyPr wrap="none" rtlCol="0">
            <a:no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zh-CN" altLang="en-US" sz="1600" b="0" i="0" u="none" strike="noStrike" kern="1200" cap="none" spc="0" normalizeH="0" baseline="0" noProof="0" dirty="0">
                <a:ln>
                  <a:noFill/>
                </a:ln>
                <a:effectLst/>
                <a:uLnTx/>
                <a:uFillTx/>
                <a:latin typeface="+mn-ea"/>
                <a:cs typeface="阿里巴巴普惠体" panose="00020600040101010101" pitchFamily="18" charset="-122"/>
              </a:rPr>
              <a:t>服务客户</a:t>
            </a:r>
          </a:p>
        </p:txBody>
      </p:sp>
      <p:sp>
        <p:nvSpPr>
          <p:cNvPr id="28" name="矩形: 圆角 27">
            <a:extLst>
              <a:ext uri="{FF2B5EF4-FFF2-40B4-BE49-F238E27FC236}">
                <a16:creationId xmlns:a16="http://schemas.microsoft.com/office/drawing/2014/main" id="{733A579E-73FF-46F9-8122-0521BE96D6C1}"/>
              </a:ext>
            </a:extLst>
          </p:cNvPr>
          <p:cNvSpPr/>
          <p:nvPr/>
        </p:nvSpPr>
        <p:spPr>
          <a:xfrm rot="16200000">
            <a:off x="9387654" y="2035962"/>
            <a:ext cx="399252" cy="45719"/>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a:extLst>
              <a:ext uri="{FF2B5EF4-FFF2-40B4-BE49-F238E27FC236}">
                <a16:creationId xmlns:a16="http://schemas.microsoft.com/office/drawing/2014/main" id="{465FF76D-9799-43A7-92EA-825154D0836C}"/>
              </a:ext>
            </a:extLst>
          </p:cNvPr>
          <p:cNvSpPr txBox="1"/>
          <p:nvPr/>
        </p:nvSpPr>
        <p:spPr>
          <a:xfrm>
            <a:off x="9730386" y="1797211"/>
            <a:ext cx="1122423" cy="523220"/>
          </a:xfrm>
          <a:prstGeom prst="rect">
            <a:avLst/>
          </a:prstGeom>
          <a:noFill/>
        </p:spPr>
        <p:txBody>
          <a:bodyPr wrap="none" rtlCol="0">
            <a:noAutofit/>
          </a:bodyPr>
          <a:lstStyle/>
          <a:p>
            <a:r>
              <a:rPr lang="en-US" altLang="zh-CN" sz="2800" b="1" dirty="0">
                <a:latin typeface="+mj-ea"/>
                <a:ea typeface="+mj-ea"/>
              </a:rPr>
              <a:t>450+</a:t>
            </a:r>
            <a:endParaRPr lang="zh-CN" altLang="en-US" sz="2800" b="1" dirty="0">
              <a:latin typeface="+mj-ea"/>
              <a:ea typeface="+mj-ea"/>
            </a:endParaRPr>
          </a:p>
        </p:txBody>
      </p:sp>
      <p:sp>
        <p:nvSpPr>
          <p:cNvPr id="36" name="矩形: 圆角 35">
            <a:extLst>
              <a:ext uri="{FF2B5EF4-FFF2-40B4-BE49-F238E27FC236}">
                <a16:creationId xmlns:a16="http://schemas.microsoft.com/office/drawing/2014/main" id="{9EEFA7B2-3DD4-4527-8744-72BF705BB832}"/>
              </a:ext>
            </a:extLst>
          </p:cNvPr>
          <p:cNvSpPr/>
          <p:nvPr/>
        </p:nvSpPr>
        <p:spPr>
          <a:xfrm rot="16200000">
            <a:off x="9773371" y="3330961"/>
            <a:ext cx="399252" cy="45719"/>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a:extLst>
              <a:ext uri="{FF2B5EF4-FFF2-40B4-BE49-F238E27FC236}">
                <a16:creationId xmlns:a16="http://schemas.microsoft.com/office/drawing/2014/main" id="{B990D331-960C-415E-BBE8-9F1174729D96}"/>
              </a:ext>
            </a:extLst>
          </p:cNvPr>
          <p:cNvSpPr txBox="1"/>
          <p:nvPr/>
        </p:nvSpPr>
        <p:spPr>
          <a:xfrm>
            <a:off x="10116103" y="3092210"/>
            <a:ext cx="1343638" cy="523220"/>
          </a:xfrm>
          <a:prstGeom prst="rect">
            <a:avLst/>
          </a:prstGeom>
          <a:noFill/>
        </p:spPr>
        <p:txBody>
          <a:bodyPr wrap="none" rtlCol="0">
            <a:noAutofit/>
          </a:bodyPr>
          <a:lstStyle/>
          <a:p>
            <a:r>
              <a:rPr lang="en-US" altLang="zh-CN" sz="2800" b="1" dirty="0">
                <a:latin typeface="+mj-ea"/>
                <a:ea typeface="+mj-ea"/>
              </a:rPr>
              <a:t>3000+</a:t>
            </a:r>
            <a:endParaRPr lang="zh-CN" altLang="en-US" sz="2800" b="1" dirty="0">
              <a:latin typeface="+mj-ea"/>
              <a:ea typeface="+mj-ea"/>
            </a:endParaRPr>
          </a:p>
        </p:txBody>
      </p:sp>
      <p:sp>
        <p:nvSpPr>
          <p:cNvPr id="39" name="矩形: 圆角 38">
            <a:extLst>
              <a:ext uri="{FF2B5EF4-FFF2-40B4-BE49-F238E27FC236}">
                <a16:creationId xmlns:a16="http://schemas.microsoft.com/office/drawing/2014/main" id="{24650608-3D1D-4289-8790-B4535A2B1490}"/>
              </a:ext>
            </a:extLst>
          </p:cNvPr>
          <p:cNvSpPr/>
          <p:nvPr/>
        </p:nvSpPr>
        <p:spPr>
          <a:xfrm rot="16200000">
            <a:off x="9387654" y="4674894"/>
            <a:ext cx="399252" cy="45719"/>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a:extLst>
              <a:ext uri="{FF2B5EF4-FFF2-40B4-BE49-F238E27FC236}">
                <a16:creationId xmlns:a16="http://schemas.microsoft.com/office/drawing/2014/main" id="{6646B07A-4ACB-46EE-8CB2-E29BB8A9791C}"/>
              </a:ext>
            </a:extLst>
          </p:cNvPr>
          <p:cNvSpPr txBox="1"/>
          <p:nvPr/>
        </p:nvSpPr>
        <p:spPr>
          <a:xfrm>
            <a:off x="9730386" y="4436143"/>
            <a:ext cx="901209" cy="523220"/>
          </a:xfrm>
          <a:prstGeom prst="rect">
            <a:avLst/>
          </a:prstGeom>
          <a:noFill/>
        </p:spPr>
        <p:txBody>
          <a:bodyPr wrap="none" rtlCol="0">
            <a:noAutofit/>
          </a:bodyPr>
          <a:lstStyle/>
          <a:p>
            <a:r>
              <a:rPr lang="en-US" altLang="zh-CN" sz="2800" b="1" dirty="0">
                <a:latin typeface="+mj-ea"/>
                <a:ea typeface="+mj-ea"/>
              </a:rPr>
              <a:t>20+</a:t>
            </a:r>
            <a:endParaRPr lang="zh-CN" altLang="en-US" sz="2800" b="1" dirty="0">
              <a:latin typeface="+mj-ea"/>
              <a:ea typeface="+mj-ea"/>
            </a:endParaRPr>
          </a:p>
        </p:txBody>
      </p:sp>
      <p:sp>
        <p:nvSpPr>
          <p:cNvPr id="45" name="矩形: 圆角 44">
            <a:extLst>
              <a:ext uri="{FF2B5EF4-FFF2-40B4-BE49-F238E27FC236}">
                <a16:creationId xmlns:a16="http://schemas.microsoft.com/office/drawing/2014/main" id="{CE818DDD-E72F-4937-8C22-B57F113C31EB}"/>
              </a:ext>
            </a:extLst>
          </p:cNvPr>
          <p:cNvSpPr/>
          <p:nvPr/>
        </p:nvSpPr>
        <p:spPr>
          <a:xfrm rot="16200000">
            <a:off x="2519599" y="4674894"/>
            <a:ext cx="399252" cy="45719"/>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a:extLst>
              <a:ext uri="{FF2B5EF4-FFF2-40B4-BE49-F238E27FC236}">
                <a16:creationId xmlns:a16="http://schemas.microsoft.com/office/drawing/2014/main" id="{B9F35C09-BA63-4DD4-848F-91930A4ED0A5}"/>
              </a:ext>
            </a:extLst>
          </p:cNvPr>
          <p:cNvSpPr txBox="1"/>
          <p:nvPr/>
        </p:nvSpPr>
        <p:spPr>
          <a:xfrm>
            <a:off x="1499187" y="4436143"/>
            <a:ext cx="986167" cy="523220"/>
          </a:xfrm>
          <a:prstGeom prst="rect">
            <a:avLst/>
          </a:prstGeom>
          <a:noFill/>
        </p:spPr>
        <p:txBody>
          <a:bodyPr wrap="none" rtlCol="0">
            <a:noAutofit/>
          </a:bodyPr>
          <a:lstStyle/>
          <a:p>
            <a:r>
              <a:rPr lang="en-US" altLang="zh-CN" sz="2800" b="1" dirty="0">
                <a:latin typeface="+mj-ea"/>
                <a:ea typeface="+mj-ea"/>
              </a:rPr>
              <a:t>10</a:t>
            </a:r>
            <a:r>
              <a:rPr lang="zh-CN" altLang="en-US" sz="2800" b="1" dirty="0">
                <a:latin typeface="+mj-ea"/>
                <a:ea typeface="+mj-ea"/>
              </a:rPr>
              <a:t>年</a:t>
            </a:r>
          </a:p>
        </p:txBody>
      </p:sp>
      <p:sp>
        <p:nvSpPr>
          <p:cNvPr id="47" name="文本框 46">
            <a:extLst>
              <a:ext uri="{FF2B5EF4-FFF2-40B4-BE49-F238E27FC236}">
                <a16:creationId xmlns:a16="http://schemas.microsoft.com/office/drawing/2014/main" id="{B296F9A4-7401-48E5-96C5-FFEF2FC65142}"/>
              </a:ext>
            </a:extLst>
          </p:cNvPr>
          <p:cNvSpPr txBox="1"/>
          <p:nvPr/>
        </p:nvSpPr>
        <p:spPr>
          <a:xfrm>
            <a:off x="2335303" y="3140897"/>
            <a:ext cx="1005403" cy="382862"/>
          </a:xfrm>
          <a:prstGeom prst="rect">
            <a:avLst/>
          </a:prstGeom>
          <a:noFill/>
        </p:spPr>
        <p:txBody>
          <a:bodyPr wrap="none" rtlCol="0">
            <a:no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zh-CN" altLang="en-US" sz="1600" dirty="0">
                <a:latin typeface="+mn-ea"/>
                <a:cs typeface="阿里巴巴普惠体" panose="00020600040101010101" pitchFamily="18" charset="-122"/>
              </a:rPr>
              <a:t>服务价值</a:t>
            </a:r>
            <a:endParaRPr kumimoji="1" lang="zh-CN" altLang="en-US" sz="1600" b="0" i="0" u="none" strike="noStrike" kern="1200" cap="none" spc="0" normalizeH="0" baseline="0" noProof="0" dirty="0">
              <a:ln>
                <a:noFill/>
              </a:ln>
              <a:effectLst/>
              <a:uLnTx/>
              <a:uFillTx/>
              <a:latin typeface="+mn-ea"/>
              <a:cs typeface="阿里巴巴普惠体" panose="00020600040101010101" pitchFamily="18" charset="-122"/>
            </a:endParaRPr>
          </a:p>
        </p:txBody>
      </p:sp>
      <p:sp>
        <p:nvSpPr>
          <p:cNvPr id="48" name="矩形: 圆角 47">
            <a:extLst>
              <a:ext uri="{FF2B5EF4-FFF2-40B4-BE49-F238E27FC236}">
                <a16:creationId xmlns:a16="http://schemas.microsoft.com/office/drawing/2014/main" id="{01B1BE63-92CD-4376-88A9-7AB19932F3A1}"/>
              </a:ext>
            </a:extLst>
          </p:cNvPr>
          <p:cNvSpPr/>
          <p:nvPr/>
        </p:nvSpPr>
        <p:spPr>
          <a:xfrm rot="16200000">
            <a:off x="2084504" y="3330961"/>
            <a:ext cx="399252" cy="45719"/>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a:extLst>
              <a:ext uri="{FF2B5EF4-FFF2-40B4-BE49-F238E27FC236}">
                <a16:creationId xmlns:a16="http://schemas.microsoft.com/office/drawing/2014/main" id="{D97042B9-E1A4-460B-8820-77FC63E7F818}"/>
              </a:ext>
            </a:extLst>
          </p:cNvPr>
          <p:cNvSpPr txBox="1"/>
          <p:nvPr/>
        </p:nvSpPr>
        <p:spPr>
          <a:xfrm>
            <a:off x="482973" y="3092210"/>
            <a:ext cx="1786066" cy="523220"/>
          </a:xfrm>
          <a:prstGeom prst="rect">
            <a:avLst/>
          </a:prstGeom>
          <a:noFill/>
        </p:spPr>
        <p:txBody>
          <a:bodyPr wrap="none" rtlCol="0">
            <a:noAutofit/>
          </a:bodyPr>
          <a:lstStyle/>
          <a:p>
            <a:r>
              <a:rPr lang="en-US" altLang="zh-CN" sz="2800" b="1" dirty="0">
                <a:latin typeface="+mj-ea"/>
                <a:ea typeface="+mj-ea"/>
              </a:rPr>
              <a:t>400000+</a:t>
            </a:r>
            <a:endParaRPr lang="zh-CN" altLang="en-US" sz="2800" b="1" dirty="0">
              <a:latin typeface="+mj-ea"/>
              <a:ea typeface="+mj-ea"/>
            </a:endParaRPr>
          </a:p>
        </p:txBody>
      </p:sp>
      <p:sp>
        <p:nvSpPr>
          <p:cNvPr id="50" name="文本框 49">
            <a:extLst>
              <a:ext uri="{FF2B5EF4-FFF2-40B4-BE49-F238E27FC236}">
                <a16:creationId xmlns:a16="http://schemas.microsoft.com/office/drawing/2014/main" id="{8D6EF647-1711-4B0E-BD64-67FC816A6DFB}"/>
              </a:ext>
            </a:extLst>
          </p:cNvPr>
          <p:cNvSpPr txBox="1"/>
          <p:nvPr/>
        </p:nvSpPr>
        <p:spPr>
          <a:xfrm>
            <a:off x="2817340" y="1825056"/>
            <a:ext cx="1005403" cy="382862"/>
          </a:xfrm>
          <a:prstGeom prst="rect">
            <a:avLst/>
          </a:prstGeom>
          <a:noFill/>
        </p:spPr>
        <p:txBody>
          <a:bodyPr wrap="square" rtlCol="0">
            <a:no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zh-CN" altLang="en-US" sz="1600" dirty="0">
                <a:latin typeface="+mn-ea"/>
                <a:cs typeface="阿里巴巴普惠体" panose="00020600040101010101" pitchFamily="18" charset="-122"/>
              </a:rPr>
              <a:t>服务占比</a:t>
            </a:r>
            <a:endParaRPr kumimoji="1" lang="zh-CN" altLang="en-US" sz="1600" b="0" i="0" u="none" strike="noStrike" kern="1200" cap="none" spc="0" normalizeH="0" baseline="0" noProof="0" dirty="0">
              <a:ln>
                <a:noFill/>
              </a:ln>
              <a:effectLst/>
              <a:uLnTx/>
              <a:uFillTx/>
              <a:latin typeface="+mn-ea"/>
              <a:cs typeface="阿里巴巴普惠体" panose="00020600040101010101" pitchFamily="18" charset="-122"/>
            </a:endParaRPr>
          </a:p>
        </p:txBody>
      </p:sp>
      <p:sp>
        <p:nvSpPr>
          <p:cNvPr id="51" name="矩形: 圆角 50">
            <a:extLst>
              <a:ext uri="{FF2B5EF4-FFF2-40B4-BE49-F238E27FC236}">
                <a16:creationId xmlns:a16="http://schemas.microsoft.com/office/drawing/2014/main" id="{896CE24A-1CB2-4FEE-A181-E5FC8F4A4FDF}"/>
              </a:ext>
            </a:extLst>
          </p:cNvPr>
          <p:cNvSpPr/>
          <p:nvPr/>
        </p:nvSpPr>
        <p:spPr>
          <a:xfrm rot="16200000">
            <a:off x="2519599" y="2035962"/>
            <a:ext cx="399252" cy="45719"/>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文本框 51">
            <a:extLst>
              <a:ext uri="{FF2B5EF4-FFF2-40B4-BE49-F238E27FC236}">
                <a16:creationId xmlns:a16="http://schemas.microsoft.com/office/drawing/2014/main" id="{CB899531-9930-4A70-A9C6-70F94E8267F8}"/>
              </a:ext>
            </a:extLst>
          </p:cNvPr>
          <p:cNvSpPr txBox="1"/>
          <p:nvPr/>
        </p:nvSpPr>
        <p:spPr>
          <a:xfrm>
            <a:off x="1674119" y="1797211"/>
            <a:ext cx="962123" cy="523220"/>
          </a:xfrm>
          <a:prstGeom prst="rect">
            <a:avLst/>
          </a:prstGeom>
          <a:noFill/>
        </p:spPr>
        <p:txBody>
          <a:bodyPr wrap="none" rtlCol="0">
            <a:noAutofit/>
          </a:bodyPr>
          <a:lstStyle/>
          <a:p>
            <a:r>
              <a:rPr lang="en-US" altLang="zh-CN" sz="2800" b="1" dirty="0">
                <a:latin typeface="+mj-ea"/>
                <a:ea typeface="+mj-ea"/>
              </a:rPr>
              <a:t>30%</a:t>
            </a:r>
            <a:endParaRPr lang="zh-CN" altLang="en-US" sz="2800" b="1" dirty="0">
              <a:latin typeface="+mj-ea"/>
              <a:ea typeface="+mj-ea"/>
            </a:endParaRPr>
          </a:p>
        </p:txBody>
      </p:sp>
      <p:sp>
        <p:nvSpPr>
          <p:cNvPr id="25" name="文本框 24">
            <a:extLst>
              <a:ext uri="{FF2B5EF4-FFF2-40B4-BE49-F238E27FC236}">
                <a16:creationId xmlns:a16="http://schemas.microsoft.com/office/drawing/2014/main" id="{BEC41DBE-53AD-4EB0-A8A0-8F13F15537D8}"/>
              </a:ext>
            </a:extLst>
          </p:cNvPr>
          <p:cNvSpPr txBox="1"/>
          <p:nvPr/>
        </p:nvSpPr>
        <p:spPr>
          <a:xfrm>
            <a:off x="8870953" y="3186856"/>
            <a:ext cx="1005403" cy="382862"/>
          </a:xfrm>
          <a:prstGeom prst="rect">
            <a:avLst/>
          </a:prstGeom>
          <a:noFill/>
        </p:spPr>
        <p:txBody>
          <a:bodyPr wrap="none" rtlCol="0">
            <a:no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zh-CN" altLang="en-US" sz="1600" b="0" i="0" u="none" strike="noStrike" kern="1200" cap="none" spc="0" normalizeH="0" baseline="0" noProof="0" dirty="0">
                <a:ln>
                  <a:noFill/>
                </a:ln>
                <a:effectLst/>
                <a:uLnTx/>
                <a:uFillTx/>
                <a:latin typeface="+mn-ea"/>
                <a:cs typeface="阿里巴巴普惠体" panose="00020600040101010101" pitchFamily="18" charset="-122"/>
              </a:rPr>
              <a:t>服务项目</a:t>
            </a:r>
          </a:p>
        </p:txBody>
      </p:sp>
      <p:sp>
        <p:nvSpPr>
          <p:cNvPr id="26" name="文本框 25">
            <a:extLst>
              <a:ext uri="{FF2B5EF4-FFF2-40B4-BE49-F238E27FC236}">
                <a16:creationId xmlns:a16="http://schemas.microsoft.com/office/drawing/2014/main" id="{5063321A-43C9-4F51-BE9B-96E69295AA1E}"/>
              </a:ext>
            </a:extLst>
          </p:cNvPr>
          <p:cNvSpPr txBox="1"/>
          <p:nvPr/>
        </p:nvSpPr>
        <p:spPr>
          <a:xfrm>
            <a:off x="8490232" y="4506321"/>
            <a:ext cx="1005403" cy="382862"/>
          </a:xfrm>
          <a:prstGeom prst="rect">
            <a:avLst/>
          </a:prstGeom>
          <a:noFill/>
        </p:spPr>
        <p:txBody>
          <a:bodyPr wrap="none" rtlCol="0">
            <a:no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zh-CN" altLang="en-US" sz="1600" b="0" i="0" u="none" strike="noStrike" kern="1200" cap="none" spc="0" normalizeH="0" baseline="0" noProof="0" dirty="0">
                <a:ln>
                  <a:noFill/>
                </a:ln>
                <a:effectLst/>
                <a:uLnTx/>
                <a:uFillTx/>
                <a:latin typeface="+mn-ea"/>
                <a:cs typeface="阿里巴巴普惠体" panose="00020600040101010101" pitchFamily="18" charset="-122"/>
              </a:rPr>
              <a:t>服务城市</a:t>
            </a:r>
          </a:p>
        </p:txBody>
      </p:sp>
      <p:sp>
        <p:nvSpPr>
          <p:cNvPr id="27" name="文本框 26">
            <a:extLst>
              <a:ext uri="{FF2B5EF4-FFF2-40B4-BE49-F238E27FC236}">
                <a16:creationId xmlns:a16="http://schemas.microsoft.com/office/drawing/2014/main" id="{53D0C89D-F667-428C-B499-FBB0D0799CDC}"/>
              </a:ext>
            </a:extLst>
          </p:cNvPr>
          <p:cNvSpPr txBox="1"/>
          <p:nvPr/>
        </p:nvSpPr>
        <p:spPr>
          <a:xfrm>
            <a:off x="2804318" y="4506321"/>
            <a:ext cx="1005403" cy="382862"/>
          </a:xfrm>
          <a:prstGeom prst="rect">
            <a:avLst/>
          </a:prstGeom>
          <a:noFill/>
        </p:spPr>
        <p:txBody>
          <a:bodyPr wrap="none" rtlCol="0">
            <a:no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zh-CN" altLang="en-US" sz="1600" b="0" i="0" u="none" strike="noStrike" kern="1200" cap="none" spc="0" normalizeH="0" baseline="0" noProof="0" dirty="0">
                <a:ln>
                  <a:noFill/>
                </a:ln>
                <a:effectLst/>
                <a:uLnTx/>
                <a:uFillTx/>
                <a:latin typeface="+mn-ea"/>
                <a:cs typeface="阿里巴巴普惠体" panose="00020600040101010101" pitchFamily="18" charset="-122"/>
              </a:rPr>
              <a:t>服务时长</a:t>
            </a:r>
          </a:p>
        </p:txBody>
      </p:sp>
      <p:sp>
        <p:nvSpPr>
          <p:cNvPr id="2" name="文本占位符 1">
            <a:extLst>
              <a:ext uri="{FF2B5EF4-FFF2-40B4-BE49-F238E27FC236}">
                <a16:creationId xmlns:a16="http://schemas.microsoft.com/office/drawing/2014/main" id="{4E8D9BDB-294A-4922-9618-8EB0270F1E36}"/>
              </a:ext>
            </a:extLst>
          </p:cNvPr>
          <p:cNvSpPr>
            <a:spLocks noGrp="1"/>
          </p:cNvSpPr>
          <p:nvPr>
            <p:ph type="body" sz="quarter" idx="10"/>
          </p:nvPr>
        </p:nvSpPr>
        <p:spPr/>
        <p:txBody>
          <a:bodyPr/>
          <a:lstStyle/>
          <a:p>
            <a:r>
              <a:rPr lang="zh-CN" altLang="en-US" dirty="0"/>
              <a:t>服务价值</a:t>
            </a:r>
          </a:p>
        </p:txBody>
      </p:sp>
    </p:spTree>
    <p:extLst>
      <p:ext uri="{BB962C8B-B14F-4D97-AF65-F5344CB8AC3E}">
        <p14:creationId xmlns:p14="http://schemas.microsoft.com/office/powerpoint/2010/main" val="1665621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EFFF"/>
        </a:solidFill>
        <a:effectLst/>
      </p:bgPr>
    </p:bg>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id="{6EA937F0-CCDE-42B5-B683-6FFF3581981E}"/>
              </a:ext>
            </a:extLst>
          </p:cNvPr>
          <p:cNvSpPr txBox="1"/>
          <p:nvPr/>
        </p:nvSpPr>
        <p:spPr>
          <a:xfrm>
            <a:off x="2626962" y="3198167"/>
            <a:ext cx="527709" cy="461665"/>
          </a:xfrm>
          <a:prstGeom prst="rect">
            <a:avLst/>
          </a:prstGeom>
          <a:noFill/>
        </p:spPr>
        <p:txBody>
          <a:bodyPr wrap="none" rtlCol="0">
            <a:spAutoFit/>
          </a:bodyPr>
          <a:lstStyle/>
          <a:p>
            <a:r>
              <a:rPr lang="en-US" altLang="zh-CN" sz="2400" b="1" dirty="0">
                <a:solidFill>
                  <a:schemeClr val="bg1"/>
                </a:solidFill>
              </a:rPr>
              <a:t>01</a:t>
            </a:r>
            <a:endParaRPr lang="zh-CN" altLang="en-US" sz="2400" b="1" dirty="0">
              <a:solidFill>
                <a:schemeClr val="bg1"/>
              </a:solidFill>
            </a:endParaRPr>
          </a:p>
        </p:txBody>
      </p:sp>
      <p:sp>
        <p:nvSpPr>
          <p:cNvPr id="15" name="文本框 14">
            <a:extLst>
              <a:ext uri="{FF2B5EF4-FFF2-40B4-BE49-F238E27FC236}">
                <a16:creationId xmlns:a16="http://schemas.microsoft.com/office/drawing/2014/main" id="{5F4FDA40-05B0-4197-AD3F-6EEC1334F17E}"/>
              </a:ext>
            </a:extLst>
          </p:cNvPr>
          <p:cNvSpPr txBox="1"/>
          <p:nvPr/>
        </p:nvSpPr>
        <p:spPr>
          <a:xfrm>
            <a:off x="2626962" y="4423680"/>
            <a:ext cx="527709" cy="461665"/>
          </a:xfrm>
          <a:prstGeom prst="rect">
            <a:avLst/>
          </a:prstGeom>
          <a:noFill/>
        </p:spPr>
        <p:txBody>
          <a:bodyPr wrap="none" rtlCol="0">
            <a:spAutoFit/>
          </a:bodyPr>
          <a:lstStyle/>
          <a:p>
            <a:r>
              <a:rPr lang="en-US" altLang="zh-CN" sz="2400" b="1" dirty="0">
                <a:solidFill>
                  <a:schemeClr val="bg1"/>
                </a:solidFill>
              </a:rPr>
              <a:t>03</a:t>
            </a:r>
            <a:endParaRPr lang="zh-CN" altLang="en-US" sz="2400" b="1" dirty="0">
              <a:solidFill>
                <a:schemeClr val="bg1"/>
              </a:solidFill>
            </a:endParaRPr>
          </a:p>
        </p:txBody>
      </p:sp>
      <p:sp>
        <p:nvSpPr>
          <p:cNvPr id="22" name="文本框 21">
            <a:extLst>
              <a:ext uri="{FF2B5EF4-FFF2-40B4-BE49-F238E27FC236}">
                <a16:creationId xmlns:a16="http://schemas.microsoft.com/office/drawing/2014/main" id="{101161A8-D201-4FFB-8A97-F229F4E93C09}"/>
              </a:ext>
            </a:extLst>
          </p:cNvPr>
          <p:cNvSpPr txBox="1"/>
          <p:nvPr/>
        </p:nvSpPr>
        <p:spPr>
          <a:xfrm>
            <a:off x="3803006" y="3241715"/>
            <a:ext cx="1107996" cy="369332"/>
          </a:xfrm>
          <a:prstGeom prst="rect">
            <a:avLst/>
          </a:prstGeom>
          <a:noFill/>
        </p:spPr>
        <p:txBody>
          <a:bodyPr wrap="none" rtlCol="0">
            <a:noAutofit/>
          </a:bodyPr>
          <a:lstStyle/>
          <a:p>
            <a:pPr algn="ctr"/>
            <a:r>
              <a:rPr lang="zh-CN" altLang="en-US" dirty="0"/>
              <a:t>公司简介</a:t>
            </a:r>
          </a:p>
        </p:txBody>
      </p:sp>
      <p:sp>
        <p:nvSpPr>
          <p:cNvPr id="23" name="文本框 22">
            <a:extLst>
              <a:ext uri="{FF2B5EF4-FFF2-40B4-BE49-F238E27FC236}">
                <a16:creationId xmlns:a16="http://schemas.microsoft.com/office/drawing/2014/main" id="{961AA6FC-FC4E-49FB-A81E-F64AB28A1BC6}"/>
              </a:ext>
            </a:extLst>
          </p:cNvPr>
          <p:cNvSpPr txBox="1"/>
          <p:nvPr/>
        </p:nvSpPr>
        <p:spPr>
          <a:xfrm>
            <a:off x="3781798" y="4485724"/>
            <a:ext cx="1107996" cy="369332"/>
          </a:xfrm>
          <a:prstGeom prst="rect">
            <a:avLst/>
          </a:prstGeom>
          <a:noFill/>
        </p:spPr>
        <p:txBody>
          <a:bodyPr wrap="none" rtlCol="0">
            <a:noAutofit/>
          </a:bodyPr>
          <a:lstStyle/>
          <a:p>
            <a:pPr algn="ctr"/>
            <a:r>
              <a:rPr lang="zh-CN" altLang="en-US" dirty="0"/>
              <a:t>发展规划</a:t>
            </a:r>
          </a:p>
        </p:txBody>
      </p:sp>
      <p:sp>
        <p:nvSpPr>
          <p:cNvPr id="26" name="文本框 25">
            <a:extLst>
              <a:ext uri="{FF2B5EF4-FFF2-40B4-BE49-F238E27FC236}">
                <a16:creationId xmlns:a16="http://schemas.microsoft.com/office/drawing/2014/main" id="{805ECE24-6669-448E-85DC-702397639478}"/>
              </a:ext>
            </a:extLst>
          </p:cNvPr>
          <p:cNvSpPr txBox="1"/>
          <p:nvPr/>
        </p:nvSpPr>
        <p:spPr>
          <a:xfrm>
            <a:off x="6667334" y="3185188"/>
            <a:ext cx="527709" cy="461665"/>
          </a:xfrm>
          <a:prstGeom prst="rect">
            <a:avLst/>
          </a:prstGeom>
          <a:noFill/>
        </p:spPr>
        <p:txBody>
          <a:bodyPr wrap="none" rtlCol="0">
            <a:spAutoFit/>
          </a:bodyPr>
          <a:lstStyle/>
          <a:p>
            <a:r>
              <a:rPr lang="en-US" altLang="zh-CN" sz="2400" b="1" dirty="0">
                <a:solidFill>
                  <a:schemeClr val="bg1"/>
                </a:solidFill>
              </a:rPr>
              <a:t>02</a:t>
            </a:r>
            <a:endParaRPr lang="zh-CN" altLang="en-US" sz="2400" b="1" dirty="0">
              <a:solidFill>
                <a:schemeClr val="bg1"/>
              </a:solidFill>
            </a:endParaRPr>
          </a:p>
        </p:txBody>
      </p:sp>
      <p:sp>
        <p:nvSpPr>
          <p:cNvPr id="29" name="文本框 28">
            <a:extLst>
              <a:ext uri="{FF2B5EF4-FFF2-40B4-BE49-F238E27FC236}">
                <a16:creationId xmlns:a16="http://schemas.microsoft.com/office/drawing/2014/main" id="{5638F360-1AC8-4E45-9196-5D7C4BB6B776}"/>
              </a:ext>
            </a:extLst>
          </p:cNvPr>
          <p:cNvSpPr txBox="1"/>
          <p:nvPr/>
        </p:nvSpPr>
        <p:spPr>
          <a:xfrm>
            <a:off x="6667334" y="4423680"/>
            <a:ext cx="527709" cy="461665"/>
          </a:xfrm>
          <a:prstGeom prst="rect">
            <a:avLst/>
          </a:prstGeom>
          <a:noFill/>
        </p:spPr>
        <p:txBody>
          <a:bodyPr wrap="none" rtlCol="0">
            <a:spAutoFit/>
          </a:bodyPr>
          <a:lstStyle/>
          <a:p>
            <a:r>
              <a:rPr lang="en-US" altLang="zh-CN" sz="2400" b="1" dirty="0">
                <a:solidFill>
                  <a:schemeClr val="bg1"/>
                </a:solidFill>
              </a:rPr>
              <a:t>04</a:t>
            </a:r>
            <a:endParaRPr lang="zh-CN" altLang="en-US" sz="2400" b="1" dirty="0">
              <a:solidFill>
                <a:schemeClr val="bg1"/>
              </a:solidFill>
            </a:endParaRPr>
          </a:p>
        </p:txBody>
      </p:sp>
      <p:sp>
        <p:nvSpPr>
          <p:cNvPr id="30" name="文本框 29">
            <a:extLst>
              <a:ext uri="{FF2B5EF4-FFF2-40B4-BE49-F238E27FC236}">
                <a16:creationId xmlns:a16="http://schemas.microsoft.com/office/drawing/2014/main" id="{D18ECD2D-C84E-4427-8E12-B476BAF9060E}"/>
              </a:ext>
            </a:extLst>
          </p:cNvPr>
          <p:cNvSpPr txBox="1"/>
          <p:nvPr/>
        </p:nvSpPr>
        <p:spPr>
          <a:xfrm>
            <a:off x="7822171" y="3241715"/>
            <a:ext cx="1107996" cy="369332"/>
          </a:xfrm>
          <a:prstGeom prst="rect">
            <a:avLst/>
          </a:prstGeom>
          <a:noFill/>
        </p:spPr>
        <p:txBody>
          <a:bodyPr wrap="none" rtlCol="0">
            <a:noAutofit/>
          </a:bodyPr>
          <a:lstStyle/>
          <a:p>
            <a:pPr algn="ctr"/>
            <a:r>
              <a:rPr lang="zh-CN" altLang="en-US" dirty="0"/>
              <a:t>优势分析</a:t>
            </a:r>
          </a:p>
        </p:txBody>
      </p:sp>
      <p:sp>
        <p:nvSpPr>
          <p:cNvPr id="31" name="文本框 30">
            <a:extLst>
              <a:ext uri="{FF2B5EF4-FFF2-40B4-BE49-F238E27FC236}">
                <a16:creationId xmlns:a16="http://schemas.microsoft.com/office/drawing/2014/main" id="{4A0EB0F2-17F4-49D3-9F01-32242CA2E9B1}"/>
              </a:ext>
            </a:extLst>
          </p:cNvPr>
          <p:cNvSpPr txBox="1"/>
          <p:nvPr/>
        </p:nvSpPr>
        <p:spPr>
          <a:xfrm>
            <a:off x="7822171" y="4485724"/>
            <a:ext cx="1107996" cy="369332"/>
          </a:xfrm>
          <a:prstGeom prst="rect">
            <a:avLst/>
          </a:prstGeom>
          <a:noFill/>
        </p:spPr>
        <p:txBody>
          <a:bodyPr wrap="none" rtlCol="0">
            <a:noAutofit/>
          </a:bodyPr>
          <a:lstStyle/>
          <a:p>
            <a:pPr algn="ctr"/>
            <a:r>
              <a:rPr lang="zh-CN" altLang="en-US" dirty="0"/>
              <a:t>公司荣誉</a:t>
            </a:r>
          </a:p>
        </p:txBody>
      </p:sp>
    </p:spTree>
    <p:extLst>
      <p:ext uri="{BB962C8B-B14F-4D97-AF65-F5344CB8AC3E}">
        <p14:creationId xmlns:p14="http://schemas.microsoft.com/office/powerpoint/2010/main" val="2280425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8F038356-6938-4CAA-8FC5-483116EC4C8B}"/>
              </a:ext>
            </a:extLst>
          </p:cNvPr>
          <p:cNvSpPr txBox="1"/>
          <p:nvPr/>
        </p:nvSpPr>
        <p:spPr>
          <a:xfrm>
            <a:off x="6275482" y="2773509"/>
            <a:ext cx="2031325" cy="646331"/>
          </a:xfrm>
          <a:prstGeom prst="rect">
            <a:avLst/>
          </a:prstGeom>
          <a:noFill/>
        </p:spPr>
        <p:txBody>
          <a:bodyPr wrap="none" rtlCol="0">
            <a:noAutofit/>
          </a:bodyPr>
          <a:lstStyle/>
          <a:p>
            <a:r>
              <a:rPr lang="zh-CN" altLang="en-US" sz="3600" b="1" dirty="0">
                <a:latin typeface="+mj-ea"/>
                <a:ea typeface="+mj-ea"/>
              </a:rPr>
              <a:t>公司荣誉</a:t>
            </a:r>
          </a:p>
        </p:txBody>
      </p:sp>
      <p:sp>
        <p:nvSpPr>
          <p:cNvPr id="12" name="文本框 11">
            <a:extLst>
              <a:ext uri="{FF2B5EF4-FFF2-40B4-BE49-F238E27FC236}">
                <a16:creationId xmlns:a16="http://schemas.microsoft.com/office/drawing/2014/main" id="{F46FE9F9-09FF-4C7F-946A-AC984C894C6D}"/>
              </a:ext>
            </a:extLst>
          </p:cNvPr>
          <p:cNvSpPr txBox="1"/>
          <p:nvPr/>
        </p:nvSpPr>
        <p:spPr>
          <a:xfrm>
            <a:off x="6359962" y="3864130"/>
            <a:ext cx="2862821" cy="369332"/>
          </a:xfrm>
          <a:prstGeom prst="rect">
            <a:avLst/>
          </a:prstGeom>
          <a:noFill/>
        </p:spPr>
        <p:txBody>
          <a:bodyPr wrap="square">
            <a:noAutofit/>
          </a:bodyPr>
          <a:lstStyle>
            <a:defPPr>
              <a:defRPr lang="zh-CN"/>
            </a:defPPr>
            <a:lvl1pPr algn="dist">
              <a:defRPr sz="5400">
                <a:gradFill>
                  <a:gsLst>
                    <a:gs pos="100000">
                      <a:schemeClr val="accent2">
                        <a:lumMod val="60000"/>
                        <a:lumOff val="40000"/>
                      </a:schemeClr>
                    </a:gs>
                    <a:gs pos="45000">
                      <a:schemeClr val="bg1"/>
                    </a:gs>
                  </a:gsLst>
                  <a:lin ang="5400000" scaled="1"/>
                </a:gradFill>
                <a:effectLst>
                  <a:outerShdw blurRad="50800" dist="38100" dir="5400000" algn="t" rotWithShape="0">
                    <a:schemeClr val="accent2">
                      <a:lumMod val="50000"/>
                      <a:alpha val="40000"/>
                    </a:schemeClr>
                  </a:outerShdw>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defRPr>
            </a:lvl1pPr>
          </a:lstStyle>
          <a:p>
            <a:r>
              <a:rPr lang="zh-CN" altLang="en-US" sz="1800" dirty="0">
                <a:solidFill>
                  <a:schemeClr val="tx1"/>
                </a:solidFill>
                <a:effectLst/>
                <a:latin typeface="+mn-ea"/>
                <a:ea typeface="+mn-ea"/>
              </a:rPr>
              <a:t>公司合作企业与战略布局</a:t>
            </a:r>
          </a:p>
        </p:txBody>
      </p:sp>
    </p:spTree>
    <p:extLst>
      <p:ext uri="{BB962C8B-B14F-4D97-AF65-F5344CB8AC3E}">
        <p14:creationId xmlns:p14="http://schemas.microsoft.com/office/powerpoint/2010/main" val="349443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0000">
              <a:schemeClr val="accent2"/>
            </a:gs>
          </a:gsLst>
          <a:lin ang="5400000" scaled="1"/>
        </a:gradFill>
        <a:effectLst/>
      </p:bgPr>
    </p:bg>
    <p:spTree>
      <p:nvGrpSpPr>
        <p:cNvPr id="1" name=""/>
        <p:cNvGrpSpPr/>
        <p:nvPr/>
      </p:nvGrpSpPr>
      <p:grpSpPr>
        <a:xfrm>
          <a:off x="0" y="0"/>
          <a:ext cx="0" cy="0"/>
          <a:chOff x="0" y="0"/>
          <a:chExt cx="0" cy="0"/>
        </a:xfrm>
      </p:grpSpPr>
      <p:sp>
        <p:nvSpPr>
          <p:cNvPr id="9" name="矩形: 圆角 8">
            <a:extLst>
              <a:ext uri="{FF2B5EF4-FFF2-40B4-BE49-F238E27FC236}">
                <a16:creationId xmlns:a16="http://schemas.microsoft.com/office/drawing/2014/main" id="{A70ADAC6-E6CC-4515-8A7D-76C08DF3A87D}"/>
              </a:ext>
            </a:extLst>
          </p:cNvPr>
          <p:cNvSpPr/>
          <p:nvPr/>
        </p:nvSpPr>
        <p:spPr>
          <a:xfrm>
            <a:off x="648865" y="465744"/>
            <a:ext cx="10894269" cy="5926513"/>
          </a:xfrm>
          <a:prstGeom prst="roundRect">
            <a:avLst>
              <a:gd name="adj" fmla="val 6852"/>
            </a:avLst>
          </a:prstGeom>
          <a:solidFill>
            <a:schemeClr val="accent2"/>
          </a:solidFill>
          <a:ln>
            <a:solidFill>
              <a:schemeClr val="bg1"/>
            </a:solidFill>
          </a:ln>
          <a:effectLst>
            <a:outerShdw blurRad="152400" dist="88900" dir="5400000"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A5A1945A-A4C8-40D2-8D44-29BB5356FEAA}"/>
              </a:ext>
            </a:extLst>
          </p:cNvPr>
          <p:cNvSpPr txBox="1"/>
          <p:nvPr/>
        </p:nvSpPr>
        <p:spPr>
          <a:xfrm>
            <a:off x="5303538" y="683511"/>
            <a:ext cx="1620957" cy="523220"/>
          </a:xfrm>
          <a:prstGeom prst="rect">
            <a:avLst/>
          </a:prstGeom>
          <a:noFill/>
        </p:spPr>
        <p:txBody>
          <a:bodyPr wrap="none" rtlCol="0">
            <a:noAutofit/>
          </a:bodyPr>
          <a:lstStyle/>
          <a:p>
            <a:pPr algn="ctr"/>
            <a:r>
              <a:rPr lang="zh-CN" altLang="en-US" sz="2800" b="1" dirty="0">
                <a:solidFill>
                  <a:schemeClr val="bg1"/>
                </a:solidFill>
                <a:latin typeface="+mj-ea"/>
                <a:ea typeface="+mj-ea"/>
              </a:rPr>
              <a:t>合作商家</a:t>
            </a:r>
          </a:p>
        </p:txBody>
      </p:sp>
      <p:sp>
        <p:nvSpPr>
          <p:cNvPr id="13" name="矩形: 圆角 12">
            <a:extLst>
              <a:ext uri="{FF2B5EF4-FFF2-40B4-BE49-F238E27FC236}">
                <a16:creationId xmlns:a16="http://schemas.microsoft.com/office/drawing/2014/main" id="{1F35A69E-EC73-4F97-9BB3-96E40943ADDB}"/>
              </a:ext>
            </a:extLst>
          </p:cNvPr>
          <p:cNvSpPr/>
          <p:nvPr/>
        </p:nvSpPr>
        <p:spPr>
          <a:xfrm>
            <a:off x="1215170" y="1676400"/>
            <a:ext cx="1447800" cy="867216"/>
          </a:xfrm>
          <a:prstGeom prst="roundRect">
            <a:avLst/>
          </a:prstGeom>
          <a:solidFill>
            <a:schemeClr val="bg1"/>
          </a:solidFill>
          <a:ln>
            <a:no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a:extLst>
              <a:ext uri="{FF2B5EF4-FFF2-40B4-BE49-F238E27FC236}">
                <a16:creationId xmlns:a16="http://schemas.microsoft.com/office/drawing/2014/main" id="{EBD09ABA-7767-42D5-81DC-DA38EDEF0A96}"/>
              </a:ext>
            </a:extLst>
          </p:cNvPr>
          <p:cNvSpPr/>
          <p:nvPr/>
        </p:nvSpPr>
        <p:spPr>
          <a:xfrm>
            <a:off x="2870234" y="1676400"/>
            <a:ext cx="1447800" cy="867216"/>
          </a:xfrm>
          <a:prstGeom prst="roundRect">
            <a:avLst/>
          </a:prstGeom>
          <a:solidFill>
            <a:schemeClr val="bg1"/>
          </a:solidFill>
          <a:ln>
            <a:no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a:extLst>
              <a:ext uri="{FF2B5EF4-FFF2-40B4-BE49-F238E27FC236}">
                <a16:creationId xmlns:a16="http://schemas.microsoft.com/office/drawing/2014/main" id="{B4EBC4A6-B648-4CEB-83E9-34C7510DDD39}"/>
              </a:ext>
            </a:extLst>
          </p:cNvPr>
          <p:cNvSpPr/>
          <p:nvPr/>
        </p:nvSpPr>
        <p:spPr>
          <a:xfrm>
            <a:off x="4542483" y="1676400"/>
            <a:ext cx="1447800" cy="867216"/>
          </a:xfrm>
          <a:prstGeom prst="roundRect">
            <a:avLst/>
          </a:prstGeom>
          <a:solidFill>
            <a:schemeClr val="bg1"/>
          </a:solidFill>
          <a:ln>
            <a:no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a:extLst>
              <a:ext uri="{FF2B5EF4-FFF2-40B4-BE49-F238E27FC236}">
                <a16:creationId xmlns:a16="http://schemas.microsoft.com/office/drawing/2014/main" id="{8E81A03A-E5A0-4678-817D-69125A7556A5}"/>
              </a:ext>
            </a:extLst>
          </p:cNvPr>
          <p:cNvSpPr/>
          <p:nvPr/>
        </p:nvSpPr>
        <p:spPr>
          <a:xfrm>
            <a:off x="6200595" y="1676400"/>
            <a:ext cx="1447800" cy="867216"/>
          </a:xfrm>
          <a:prstGeom prst="roundRect">
            <a:avLst/>
          </a:prstGeom>
          <a:solidFill>
            <a:schemeClr val="bg1"/>
          </a:solidFill>
          <a:ln>
            <a:no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a:extLst>
              <a:ext uri="{FF2B5EF4-FFF2-40B4-BE49-F238E27FC236}">
                <a16:creationId xmlns:a16="http://schemas.microsoft.com/office/drawing/2014/main" id="{486F44CB-4217-452F-BD96-66A99126995D}"/>
              </a:ext>
            </a:extLst>
          </p:cNvPr>
          <p:cNvSpPr/>
          <p:nvPr/>
        </p:nvSpPr>
        <p:spPr>
          <a:xfrm>
            <a:off x="7858707" y="1676400"/>
            <a:ext cx="1447800" cy="867216"/>
          </a:xfrm>
          <a:prstGeom prst="roundRect">
            <a:avLst/>
          </a:prstGeom>
          <a:solidFill>
            <a:schemeClr val="bg1"/>
          </a:solidFill>
          <a:ln>
            <a:no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a:extLst>
              <a:ext uri="{FF2B5EF4-FFF2-40B4-BE49-F238E27FC236}">
                <a16:creationId xmlns:a16="http://schemas.microsoft.com/office/drawing/2014/main" id="{FAD864D8-FF7A-4F61-AD22-F02334A9E256}"/>
              </a:ext>
            </a:extLst>
          </p:cNvPr>
          <p:cNvSpPr/>
          <p:nvPr/>
        </p:nvSpPr>
        <p:spPr>
          <a:xfrm>
            <a:off x="9516819" y="1676400"/>
            <a:ext cx="1447800" cy="867216"/>
          </a:xfrm>
          <a:prstGeom prst="roundRect">
            <a:avLst/>
          </a:prstGeom>
          <a:solidFill>
            <a:schemeClr val="bg1"/>
          </a:solidFill>
          <a:ln>
            <a:no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圆角 18">
            <a:extLst>
              <a:ext uri="{FF2B5EF4-FFF2-40B4-BE49-F238E27FC236}">
                <a16:creationId xmlns:a16="http://schemas.microsoft.com/office/drawing/2014/main" id="{A909A94C-257B-4B55-940E-FBB384CDDA37}"/>
              </a:ext>
            </a:extLst>
          </p:cNvPr>
          <p:cNvSpPr/>
          <p:nvPr/>
        </p:nvSpPr>
        <p:spPr>
          <a:xfrm>
            <a:off x="1215170" y="2743200"/>
            <a:ext cx="1447800" cy="867216"/>
          </a:xfrm>
          <a:prstGeom prst="roundRect">
            <a:avLst/>
          </a:prstGeom>
          <a:solidFill>
            <a:schemeClr val="bg1"/>
          </a:solidFill>
          <a:ln>
            <a:no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a:extLst>
              <a:ext uri="{FF2B5EF4-FFF2-40B4-BE49-F238E27FC236}">
                <a16:creationId xmlns:a16="http://schemas.microsoft.com/office/drawing/2014/main" id="{64490758-5424-4EDE-8AE8-CE4E93C241AB}"/>
              </a:ext>
            </a:extLst>
          </p:cNvPr>
          <p:cNvSpPr/>
          <p:nvPr/>
        </p:nvSpPr>
        <p:spPr>
          <a:xfrm>
            <a:off x="2870234" y="2743200"/>
            <a:ext cx="1447800" cy="867216"/>
          </a:xfrm>
          <a:prstGeom prst="roundRect">
            <a:avLst/>
          </a:prstGeom>
          <a:solidFill>
            <a:schemeClr val="bg1"/>
          </a:solidFill>
          <a:ln>
            <a:no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a:extLst>
              <a:ext uri="{FF2B5EF4-FFF2-40B4-BE49-F238E27FC236}">
                <a16:creationId xmlns:a16="http://schemas.microsoft.com/office/drawing/2014/main" id="{15716ABE-A072-480A-BF6E-0A5D528F68A2}"/>
              </a:ext>
            </a:extLst>
          </p:cNvPr>
          <p:cNvSpPr/>
          <p:nvPr/>
        </p:nvSpPr>
        <p:spPr>
          <a:xfrm>
            <a:off x="4542483" y="2743200"/>
            <a:ext cx="1447800" cy="867216"/>
          </a:xfrm>
          <a:prstGeom prst="roundRect">
            <a:avLst/>
          </a:prstGeom>
          <a:solidFill>
            <a:schemeClr val="bg1"/>
          </a:solidFill>
          <a:ln>
            <a:no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a:extLst>
              <a:ext uri="{FF2B5EF4-FFF2-40B4-BE49-F238E27FC236}">
                <a16:creationId xmlns:a16="http://schemas.microsoft.com/office/drawing/2014/main" id="{31395C7A-A262-4775-A89C-D16294BA66A8}"/>
              </a:ext>
            </a:extLst>
          </p:cNvPr>
          <p:cNvSpPr/>
          <p:nvPr/>
        </p:nvSpPr>
        <p:spPr>
          <a:xfrm>
            <a:off x="6200595" y="2743200"/>
            <a:ext cx="1447800" cy="867216"/>
          </a:xfrm>
          <a:prstGeom prst="roundRect">
            <a:avLst/>
          </a:prstGeom>
          <a:solidFill>
            <a:schemeClr val="bg1"/>
          </a:solidFill>
          <a:ln>
            <a:no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圆角 22">
            <a:extLst>
              <a:ext uri="{FF2B5EF4-FFF2-40B4-BE49-F238E27FC236}">
                <a16:creationId xmlns:a16="http://schemas.microsoft.com/office/drawing/2014/main" id="{FA447A95-1C59-43E7-B878-2B17B466A5BD}"/>
              </a:ext>
            </a:extLst>
          </p:cNvPr>
          <p:cNvSpPr/>
          <p:nvPr/>
        </p:nvSpPr>
        <p:spPr>
          <a:xfrm>
            <a:off x="7858707" y="2743200"/>
            <a:ext cx="1447800" cy="867216"/>
          </a:xfrm>
          <a:prstGeom prst="roundRect">
            <a:avLst/>
          </a:prstGeom>
          <a:solidFill>
            <a:schemeClr val="bg1"/>
          </a:solidFill>
          <a:ln>
            <a:no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圆角 23">
            <a:extLst>
              <a:ext uri="{FF2B5EF4-FFF2-40B4-BE49-F238E27FC236}">
                <a16:creationId xmlns:a16="http://schemas.microsoft.com/office/drawing/2014/main" id="{17E7493F-03CD-4A05-A384-50FFAD685558}"/>
              </a:ext>
            </a:extLst>
          </p:cNvPr>
          <p:cNvSpPr/>
          <p:nvPr/>
        </p:nvSpPr>
        <p:spPr>
          <a:xfrm>
            <a:off x="9516819" y="2743200"/>
            <a:ext cx="1447800" cy="867216"/>
          </a:xfrm>
          <a:prstGeom prst="roundRect">
            <a:avLst/>
          </a:prstGeom>
          <a:solidFill>
            <a:schemeClr val="bg1"/>
          </a:solidFill>
          <a:ln>
            <a:no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a:extLst>
              <a:ext uri="{FF2B5EF4-FFF2-40B4-BE49-F238E27FC236}">
                <a16:creationId xmlns:a16="http://schemas.microsoft.com/office/drawing/2014/main" id="{D2F1E159-384A-424B-B10D-6554FE8C6826}"/>
              </a:ext>
            </a:extLst>
          </p:cNvPr>
          <p:cNvSpPr/>
          <p:nvPr/>
        </p:nvSpPr>
        <p:spPr>
          <a:xfrm>
            <a:off x="1215170" y="3830320"/>
            <a:ext cx="1447800" cy="867216"/>
          </a:xfrm>
          <a:prstGeom prst="roundRect">
            <a:avLst/>
          </a:prstGeom>
          <a:solidFill>
            <a:schemeClr val="bg1"/>
          </a:solidFill>
          <a:ln>
            <a:no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圆角 25">
            <a:extLst>
              <a:ext uri="{FF2B5EF4-FFF2-40B4-BE49-F238E27FC236}">
                <a16:creationId xmlns:a16="http://schemas.microsoft.com/office/drawing/2014/main" id="{66D9A9B3-4766-4E1A-8E37-BFD308DA486E}"/>
              </a:ext>
            </a:extLst>
          </p:cNvPr>
          <p:cNvSpPr/>
          <p:nvPr/>
        </p:nvSpPr>
        <p:spPr>
          <a:xfrm>
            <a:off x="2870234" y="3830320"/>
            <a:ext cx="1447800" cy="867216"/>
          </a:xfrm>
          <a:prstGeom prst="roundRect">
            <a:avLst/>
          </a:prstGeom>
          <a:solidFill>
            <a:schemeClr val="bg1"/>
          </a:solidFill>
          <a:ln>
            <a:no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圆角 26">
            <a:extLst>
              <a:ext uri="{FF2B5EF4-FFF2-40B4-BE49-F238E27FC236}">
                <a16:creationId xmlns:a16="http://schemas.microsoft.com/office/drawing/2014/main" id="{4C0352D5-5A25-4D22-AABD-A609A5352362}"/>
              </a:ext>
            </a:extLst>
          </p:cNvPr>
          <p:cNvSpPr/>
          <p:nvPr/>
        </p:nvSpPr>
        <p:spPr>
          <a:xfrm>
            <a:off x="4542483" y="3830320"/>
            <a:ext cx="1447800" cy="867216"/>
          </a:xfrm>
          <a:prstGeom prst="roundRect">
            <a:avLst/>
          </a:prstGeom>
          <a:solidFill>
            <a:schemeClr val="bg1"/>
          </a:solidFill>
          <a:ln>
            <a:no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圆角 27">
            <a:extLst>
              <a:ext uri="{FF2B5EF4-FFF2-40B4-BE49-F238E27FC236}">
                <a16:creationId xmlns:a16="http://schemas.microsoft.com/office/drawing/2014/main" id="{0646061A-C28E-4CB1-9F61-9FDE218DA22E}"/>
              </a:ext>
            </a:extLst>
          </p:cNvPr>
          <p:cNvSpPr/>
          <p:nvPr/>
        </p:nvSpPr>
        <p:spPr>
          <a:xfrm>
            <a:off x="6200595" y="3830320"/>
            <a:ext cx="1447800" cy="867216"/>
          </a:xfrm>
          <a:prstGeom prst="roundRect">
            <a:avLst/>
          </a:prstGeom>
          <a:solidFill>
            <a:schemeClr val="bg1"/>
          </a:solidFill>
          <a:ln>
            <a:no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圆角 28">
            <a:extLst>
              <a:ext uri="{FF2B5EF4-FFF2-40B4-BE49-F238E27FC236}">
                <a16:creationId xmlns:a16="http://schemas.microsoft.com/office/drawing/2014/main" id="{818C26E9-6169-4E80-B885-5A49AEBD0055}"/>
              </a:ext>
            </a:extLst>
          </p:cNvPr>
          <p:cNvSpPr/>
          <p:nvPr/>
        </p:nvSpPr>
        <p:spPr>
          <a:xfrm>
            <a:off x="7858707" y="3830320"/>
            <a:ext cx="1447800" cy="867216"/>
          </a:xfrm>
          <a:prstGeom prst="roundRect">
            <a:avLst/>
          </a:prstGeom>
          <a:solidFill>
            <a:schemeClr val="bg1"/>
          </a:solidFill>
          <a:ln>
            <a:no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圆角 29">
            <a:extLst>
              <a:ext uri="{FF2B5EF4-FFF2-40B4-BE49-F238E27FC236}">
                <a16:creationId xmlns:a16="http://schemas.microsoft.com/office/drawing/2014/main" id="{546B3C3F-2F34-4A8C-9410-D6DA92671347}"/>
              </a:ext>
            </a:extLst>
          </p:cNvPr>
          <p:cNvSpPr/>
          <p:nvPr/>
        </p:nvSpPr>
        <p:spPr>
          <a:xfrm>
            <a:off x="9516819" y="3830320"/>
            <a:ext cx="1447800" cy="867216"/>
          </a:xfrm>
          <a:prstGeom prst="roundRect">
            <a:avLst/>
          </a:prstGeom>
          <a:solidFill>
            <a:schemeClr val="bg1"/>
          </a:solidFill>
          <a:ln>
            <a:no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圆角 30">
            <a:extLst>
              <a:ext uri="{FF2B5EF4-FFF2-40B4-BE49-F238E27FC236}">
                <a16:creationId xmlns:a16="http://schemas.microsoft.com/office/drawing/2014/main" id="{FEC7D119-9C7E-4DE7-AA24-CB400465793C}"/>
              </a:ext>
            </a:extLst>
          </p:cNvPr>
          <p:cNvSpPr/>
          <p:nvPr/>
        </p:nvSpPr>
        <p:spPr>
          <a:xfrm>
            <a:off x="1215170" y="4999363"/>
            <a:ext cx="1447800" cy="867216"/>
          </a:xfrm>
          <a:prstGeom prst="roundRect">
            <a:avLst/>
          </a:prstGeom>
          <a:solidFill>
            <a:schemeClr val="bg1"/>
          </a:solidFill>
          <a:ln>
            <a:no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圆角 31">
            <a:extLst>
              <a:ext uri="{FF2B5EF4-FFF2-40B4-BE49-F238E27FC236}">
                <a16:creationId xmlns:a16="http://schemas.microsoft.com/office/drawing/2014/main" id="{5AC46937-3CD3-4798-9E99-513C29665D40}"/>
              </a:ext>
            </a:extLst>
          </p:cNvPr>
          <p:cNvSpPr/>
          <p:nvPr/>
        </p:nvSpPr>
        <p:spPr>
          <a:xfrm>
            <a:off x="2870234" y="4999363"/>
            <a:ext cx="1447800" cy="867216"/>
          </a:xfrm>
          <a:prstGeom prst="roundRect">
            <a:avLst/>
          </a:prstGeom>
          <a:solidFill>
            <a:schemeClr val="bg1"/>
          </a:solidFill>
          <a:ln>
            <a:no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圆角 32">
            <a:extLst>
              <a:ext uri="{FF2B5EF4-FFF2-40B4-BE49-F238E27FC236}">
                <a16:creationId xmlns:a16="http://schemas.microsoft.com/office/drawing/2014/main" id="{EE3E3746-8EE3-48D2-A6BA-00CAAD436950}"/>
              </a:ext>
            </a:extLst>
          </p:cNvPr>
          <p:cNvSpPr/>
          <p:nvPr/>
        </p:nvSpPr>
        <p:spPr>
          <a:xfrm>
            <a:off x="4542483" y="4999363"/>
            <a:ext cx="1447800" cy="867216"/>
          </a:xfrm>
          <a:prstGeom prst="roundRect">
            <a:avLst/>
          </a:prstGeom>
          <a:solidFill>
            <a:schemeClr val="bg1"/>
          </a:solidFill>
          <a:ln>
            <a:no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圆角 33">
            <a:extLst>
              <a:ext uri="{FF2B5EF4-FFF2-40B4-BE49-F238E27FC236}">
                <a16:creationId xmlns:a16="http://schemas.microsoft.com/office/drawing/2014/main" id="{D303371C-7E70-4170-BA40-09451306EFF9}"/>
              </a:ext>
            </a:extLst>
          </p:cNvPr>
          <p:cNvSpPr/>
          <p:nvPr/>
        </p:nvSpPr>
        <p:spPr>
          <a:xfrm>
            <a:off x="6200595" y="4999363"/>
            <a:ext cx="1447800" cy="867216"/>
          </a:xfrm>
          <a:prstGeom prst="roundRect">
            <a:avLst/>
          </a:prstGeom>
          <a:solidFill>
            <a:schemeClr val="bg1"/>
          </a:solidFill>
          <a:ln>
            <a:no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圆角 34">
            <a:extLst>
              <a:ext uri="{FF2B5EF4-FFF2-40B4-BE49-F238E27FC236}">
                <a16:creationId xmlns:a16="http://schemas.microsoft.com/office/drawing/2014/main" id="{86908D5D-E11D-4E0F-AC24-A2F47959612D}"/>
              </a:ext>
            </a:extLst>
          </p:cNvPr>
          <p:cNvSpPr/>
          <p:nvPr/>
        </p:nvSpPr>
        <p:spPr>
          <a:xfrm>
            <a:off x="7858707" y="4999363"/>
            <a:ext cx="1447800" cy="867216"/>
          </a:xfrm>
          <a:prstGeom prst="roundRect">
            <a:avLst/>
          </a:prstGeom>
          <a:solidFill>
            <a:schemeClr val="bg1"/>
          </a:solidFill>
          <a:ln>
            <a:no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圆角 35">
            <a:extLst>
              <a:ext uri="{FF2B5EF4-FFF2-40B4-BE49-F238E27FC236}">
                <a16:creationId xmlns:a16="http://schemas.microsoft.com/office/drawing/2014/main" id="{F603383C-BE05-434F-B610-BABE14E2D0F4}"/>
              </a:ext>
            </a:extLst>
          </p:cNvPr>
          <p:cNvSpPr/>
          <p:nvPr/>
        </p:nvSpPr>
        <p:spPr>
          <a:xfrm>
            <a:off x="9516819" y="4999363"/>
            <a:ext cx="1447800" cy="867216"/>
          </a:xfrm>
          <a:prstGeom prst="roundRect">
            <a:avLst/>
          </a:prstGeom>
          <a:solidFill>
            <a:schemeClr val="bg1"/>
          </a:solidFill>
          <a:ln>
            <a:no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a:extLst>
              <a:ext uri="{FF2B5EF4-FFF2-40B4-BE49-F238E27FC236}">
                <a16:creationId xmlns:a16="http://schemas.microsoft.com/office/drawing/2014/main" id="{AC199358-F8D1-4C4E-B905-0ACF42BE6A5C}"/>
              </a:ext>
            </a:extLst>
          </p:cNvPr>
          <p:cNvSpPr txBox="1"/>
          <p:nvPr/>
        </p:nvSpPr>
        <p:spPr>
          <a:xfrm>
            <a:off x="3805270" y="1166214"/>
            <a:ext cx="4651270" cy="346570"/>
          </a:xfrm>
          <a:prstGeom prst="rect">
            <a:avLst/>
          </a:prstGeom>
          <a:noFill/>
        </p:spPr>
        <p:txBody>
          <a:bodyPr wrap="square" rtlCol="0">
            <a:noAutofit/>
          </a:bodyPr>
          <a:lstStyle/>
          <a:p>
            <a:pPr algn="dist">
              <a:lnSpc>
                <a:spcPct val="130000"/>
              </a:lnSpc>
            </a:pPr>
            <a:r>
              <a:rPr lang="zh-CN" altLang="en-US" sz="1400" dirty="0">
                <a:solidFill>
                  <a:schemeClr val="bg1"/>
                </a:solidFill>
                <a:latin typeface="+mn-ea"/>
                <a:sym typeface="微软雅黑" panose="020B0503020204020204" pitchFamily="34" charset="-122"/>
              </a:rPr>
              <a:t>我司与多家知名品牌达成合作关系</a:t>
            </a:r>
          </a:p>
        </p:txBody>
      </p:sp>
      <p:sp>
        <p:nvSpPr>
          <p:cNvPr id="40" name="文本框 39">
            <a:extLst>
              <a:ext uri="{FF2B5EF4-FFF2-40B4-BE49-F238E27FC236}">
                <a16:creationId xmlns:a16="http://schemas.microsoft.com/office/drawing/2014/main" id="{359E7048-FE1E-4C35-A67F-AB3972626FC4}"/>
              </a:ext>
            </a:extLst>
          </p:cNvPr>
          <p:cNvSpPr txBox="1"/>
          <p:nvPr/>
        </p:nvSpPr>
        <p:spPr>
          <a:xfrm>
            <a:off x="4797345" y="1932341"/>
            <a:ext cx="938077" cy="400110"/>
          </a:xfrm>
          <a:prstGeom prst="rect">
            <a:avLst/>
          </a:prstGeom>
          <a:noFill/>
        </p:spPr>
        <p:txBody>
          <a:bodyPr wrap="none" rtlCol="0">
            <a:noAutofit/>
          </a:bodyPr>
          <a:lstStyle/>
          <a:p>
            <a:pPr algn="ctr"/>
            <a:r>
              <a:rPr lang="en-US" altLang="zh-CN" sz="2000" b="1" dirty="0">
                <a:solidFill>
                  <a:schemeClr val="accent1"/>
                </a:solidFill>
              </a:rPr>
              <a:t>LOGO</a:t>
            </a:r>
            <a:endParaRPr lang="zh-CN" altLang="en-US" sz="2000" b="1" dirty="0">
              <a:solidFill>
                <a:schemeClr val="accent1"/>
              </a:solidFill>
            </a:endParaRPr>
          </a:p>
        </p:txBody>
      </p:sp>
      <p:sp>
        <p:nvSpPr>
          <p:cNvPr id="41" name="文本框 40">
            <a:extLst>
              <a:ext uri="{FF2B5EF4-FFF2-40B4-BE49-F238E27FC236}">
                <a16:creationId xmlns:a16="http://schemas.microsoft.com/office/drawing/2014/main" id="{E81CA06B-8331-48E4-8983-B7D2BD6115E1}"/>
              </a:ext>
            </a:extLst>
          </p:cNvPr>
          <p:cNvSpPr txBox="1"/>
          <p:nvPr/>
        </p:nvSpPr>
        <p:spPr>
          <a:xfrm>
            <a:off x="6455457" y="1932341"/>
            <a:ext cx="938077" cy="400110"/>
          </a:xfrm>
          <a:prstGeom prst="rect">
            <a:avLst/>
          </a:prstGeom>
          <a:noFill/>
        </p:spPr>
        <p:txBody>
          <a:bodyPr wrap="none" rtlCol="0">
            <a:noAutofit/>
          </a:bodyPr>
          <a:lstStyle/>
          <a:p>
            <a:pPr algn="ctr"/>
            <a:r>
              <a:rPr lang="en-US" altLang="zh-CN" sz="2000" b="1" dirty="0">
                <a:solidFill>
                  <a:schemeClr val="accent1"/>
                </a:solidFill>
              </a:rPr>
              <a:t>LOGO</a:t>
            </a:r>
            <a:endParaRPr lang="zh-CN" altLang="en-US" sz="2000" b="1" dirty="0">
              <a:solidFill>
                <a:schemeClr val="accent1"/>
              </a:solidFill>
            </a:endParaRPr>
          </a:p>
        </p:txBody>
      </p:sp>
      <p:sp>
        <p:nvSpPr>
          <p:cNvPr id="42" name="文本框 41">
            <a:extLst>
              <a:ext uri="{FF2B5EF4-FFF2-40B4-BE49-F238E27FC236}">
                <a16:creationId xmlns:a16="http://schemas.microsoft.com/office/drawing/2014/main" id="{5A74227C-148C-48C0-8CD0-0FD08041B38B}"/>
              </a:ext>
            </a:extLst>
          </p:cNvPr>
          <p:cNvSpPr txBox="1"/>
          <p:nvPr/>
        </p:nvSpPr>
        <p:spPr>
          <a:xfrm>
            <a:off x="8113569" y="1932341"/>
            <a:ext cx="938077" cy="400110"/>
          </a:xfrm>
          <a:prstGeom prst="rect">
            <a:avLst/>
          </a:prstGeom>
          <a:noFill/>
        </p:spPr>
        <p:txBody>
          <a:bodyPr wrap="none" rtlCol="0">
            <a:noAutofit/>
          </a:bodyPr>
          <a:lstStyle/>
          <a:p>
            <a:pPr algn="ctr"/>
            <a:r>
              <a:rPr lang="en-US" altLang="zh-CN" sz="2000" b="1" dirty="0">
                <a:solidFill>
                  <a:schemeClr val="accent1"/>
                </a:solidFill>
              </a:rPr>
              <a:t>LOGO</a:t>
            </a:r>
            <a:endParaRPr lang="zh-CN" altLang="en-US" sz="2000" b="1" dirty="0">
              <a:solidFill>
                <a:schemeClr val="accent1"/>
              </a:solidFill>
            </a:endParaRPr>
          </a:p>
        </p:txBody>
      </p:sp>
      <p:sp>
        <p:nvSpPr>
          <p:cNvPr id="43" name="文本框 42">
            <a:extLst>
              <a:ext uri="{FF2B5EF4-FFF2-40B4-BE49-F238E27FC236}">
                <a16:creationId xmlns:a16="http://schemas.microsoft.com/office/drawing/2014/main" id="{1AB4811E-13C1-4BCA-8765-B5F82E668955}"/>
              </a:ext>
            </a:extLst>
          </p:cNvPr>
          <p:cNvSpPr txBox="1"/>
          <p:nvPr/>
        </p:nvSpPr>
        <p:spPr>
          <a:xfrm>
            <a:off x="9771681" y="1932341"/>
            <a:ext cx="938077" cy="400110"/>
          </a:xfrm>
          <a:prstGeom prst="rect">
            <a:avLst/>
          </a:prstGeom>
          <a:noFill/>
        </p:spPr>
        <p:txBody>
          <a:bodyPr wrap="none" rtlCol="0">
            <a:noAutofit/>
          </a:bodyPr>
          <a:lstStyle/>
          <a:p>
            <a:pPr algn="ctr"/>
            <a:r>
              <a:rPr lang="en-US" altLang="zh-CN" sz="2000" b="1" dirty="0">
                <a:solidFill>
                  <a:schemeClr val="accent1"/>
                </a:solidFill>
              </a:rPr>
              <a:t>LOGO</a:t>
            </a:r>
            <a:endParaRPr lang="zh-CN" altLang="en-US" sz="2000" b="1" dirty="0">
              <a:solidFill>
                <a:schemeClr val="accent1"/>
              </a:solidFill>
            </a:endParaRPr>
          </a:p>
        </p:txBody>
      </p:sp>
      <p:sp>
        <p:nvSpPr>
          <p:cNvPr id="44" name="文本框 43">
            <a:extLst>
              <a:ext uri="{FF2B5EF4-FFF2-40B4-BE49-F238E27FC236}">
                <a16:creationId xmlns:a16="http://schemas.microsoft.com/office/drawing/2014/main" id="{4DC3B47A-3B4E-41C8-8434-9CB22D3FC48C}"/>
              </a:ext>
            </a:extLst>
          </p:cNvPr>
          <p:cNvSpPr txBox="1"/>
          <p:nvPr/>
        </p:nvSpPr>
        <p:spPr>
          <a:xfrm>
            <a:off x="1470032" y="2999141"/>
            <a:ext cx="938077" cy="400110"/>
          </a:xfrm>
          <a:prstGeom prst="rect">
            <a:avLst/>
          </a:prstGeom>
          <a:noFill/>
        </p:spPr>
        <p:txBody>
          <a:bodyPr wrap="none" rtlCol="0">
            <a:noAutofit/>
          </a:bodyPr>
          <a:lstStyle/>
          <a:p>
            <a:pPr algn="ctr"/>
            <a:r>
              <a:rPr lang="en-US" altLang="zh-CN" sz="2000" b="1" dirty="0">
                <a:solidFill>
                  <a:schemeClr val="accent1"/>
                </a:solidFill>
              </a:rPr>
              <a:t>LOGO</a:t>
            </a:r>
            <a:endParaRPr lang="zh-CN" altLang="en-US" sz="2000" b="1" dirty="0">
              <a:solidFill>
                <a:schemeClr val="accent1"/>
              </a:solidFill>
            </a:endParaRPr>
          </a:p>
        </p:txBody>
      </p:sp>
      <p:sp>
        <p:nvSpPr>
          <p:cNvPr id="45" name="文本框 44">
            <a:extLst>
              <a:ext uri="{FF2B5EF4-FFF2-40B4-BE49-F238E27FC236}">
                <a16:creationId xmlns:a16="http://schemas.microsoft.com/office/drawing/2014/main" id="{E9D69A6C-628E-4C14-B1F4-7D1F243F8D55}"/>
              </a:ext>
            </a:extLst>
          </p:cNvPr>
          <p:cNvSpPr txBox="1"/>
          <p:nvPr/>
        </p:nvSpPr>
        <p:spPr>
          <a:xfrm>
            <a:off x="3125096" y="2999141"/>
            <a:ext cx="938077" cy="400110"/>
          </a:xfrm>
          <a:prstGeom prst="rect">
            <a:avLst/>
          </a:prstGeom>
          <a:noFill/>
        </p:spPr>
        <p:txBody>
          <a:bodyPr wrap="none" rtlCol="0">
            <a:noAutofit/>
          </a:bodyPr>
          <a:lstStyle/>
          <a:p>
            <a:pPr algn="ctr"/>
            <a:r>
              <a:rPr lang="en-US" altLang="zh-CN" sz="2000" b="1" dirty="0">
                <a:solidFill>
                  <a:schemeClr val="accent1"/>
                </a:solidFill>
              </a:rPr>
              <a:t>LOGO</a:t>
            </a:r>
            <a:endParaRPr lang="zh-CN" altLang="en-US" sz="2000" b="1" dirty="0">
              <a:solidFill>
                <a:schemeClr val="accent1"/>
              </a:solidFill>
            </a:endParaRPr>
          </a:p>
        </p:txBody>
      </p:sp>
      <p:sp>
        <p:nvSpPr>
          <p:cNvPr id="46" name="文本框 45">
            <a:extLst>
              <a:ext uri="{FF2B5EF4-FFF2-40B4-BE49-F238E27FC236}">
                <a16:creationId xmlns:a16="http://schemas.microsoft.com/office/drawing/2014/main" id="{882B2596-607D-4539-96FA-783C6682CE10}"/>
              </a:ext>
            </a:extLst>
          </p:cNvPr>
          <p:cNvSpPr txBox="1"/>
          <p:nvPr/>
        </p:nvSpPr>
        <p:spPr>
          <a:xfrm>
            <a:off x="4797345" y="2999141"/>
            <a:ext cx="938077" cy="400110"/>
          </a:xfrm>
          <a:prstGeom prst="rect">
            <a:avLst/>
          </a:prstGeom>
          <a:noFill/>
        </p:spPr>
        <p:txBody>
          <a:bodyPr wrap="none" rtlCol="0">
            <a:noAutofit/>
          </a:bodyPr>
          <a:lstStyle/>
          <a:p>
            <a:pPr algn="ctr"/>
            <a:r>
              <a:rPr lang="en-US" altLang="zh-CN" sz="2000" b="1" dirty="0">
                <a:solidFill>
                  <a:schemeClr val="accent1"/>
                </a:solidFill>
              </a:rPr>
              <a:t>LOGO</a:t>
            </a:r>
            <a:endParaRPr lang="zh-CN" altLang="en-US" sz="2000" b="1" dirty="0">
              <a:solidFill>
                <a:schemeClr val="accent1"/>
              </a:solidFill>
            </a:endParaRPr>
          </a:p>
        </p:txBody>
      </p:sp>
      <p:sp>
        <p:nvSpPr>
          <p:cNvPr id="47" name="文本框 46">
            <a:extLst>
              <a:ext uri="{FF2B5EF4-FFF2-40B4-BE49-F238E27FC236}">
                <a16:creationId xmlns:a16="http://schemas.microsoft.com/office/drawing/2014/main" id="{12542E7F-0142-4234-A473-17F84C0B9B83}"/>
              </a:ext>
            </a:extLst>
          </p:cNvPr>
          <p:cNvSpPr txBox="1"/>
          <p:nvPr/>
        </p:nvSpPr>
        <p:spPr>
          <a:xfrm>
            <a:off x="6455457" y="2999141"/>
            <a:ext cx="938077" cy="400110"/>
          </a:xfrm>
          <a:prstGeom prst="rect">
            <a:avLst/>
          </a:prstGeom>
          <a:noFill/>
        </p:spPr>
        <p:txBody>
          <a:bodyPr wrap="none" rtlCol="0">
            <a:noAutofit/>
          </a:bodyPr>
          <a:lstStyle/>
          <a:p>
            <a:pPr algn="ctr"/>
            <a:r>
              <a:rPr lang="en-US" altLang="zh-CN" sz="2000" b="1" dirty="0">
                <a:solidFill>
                  <a:schemeClr val="accent1"/>
                </a:solidFill>
              </a:rPr>
              <a:t>LOGO</a:t>
            </a:r>
            <a:endParaRPr lang="zh-CN" altLang="en-US" sz="2000" b="1" dirty="0">
              <a:solidFill>
                <a:schemeClr val="accent1"/>
              </a:solidFill>
            </a:endParaRPr>
          </a:p>
        </p:txBody>
      </p:sp>
      <p:sp>
        <p:nvSpPr>
          <p:cNvPr id="48" name="文本框 47">
            <a:extLst>
              <a:ext uri="{FF2B5EF4-FFF2-40B4-BE49-F238E27FC236}">
                <a16:creationId xmlns:a16="http://schemas.microsoft.com/office/drawing/2014/main" id="{A4B4FC09-839C-40B9-8C5B-D2E1142F22EF}"/>
              </a:ext>
            </a:extLst>
          </p:cNvPr>
          <p:cNvSpPr txBox="1"/>
          <p:nvPr/>
        </p:nvSpPr>
        <p:spPr>
          <a:xfrm>
            <a:off x="8113569" y="2999141"/>
            <a:ext cx="938077" cy="400110"/>
          </a:xfrm>
          <a:prstGeom prst="rect">
            <a:avLst/>
          </a:prstGeom>
          <a:noFill/>
        </p:spPr>
        <p:txBody>
          <a:bodyPr wrap="none" rtlCol="0">
            <a:noAutofit/>
          </a:bodyPr>
          <a:lstStyle/>
          <a:p>
            <a:pPr algn="ctr"/>
            <a:r>
              <a:rPr lang="en-US" altLang="zh-CN" sz="2000" b="1" dirty="0">
                <a:solidFill>
                  <a:schemeClr val="accent1"/>
                </a:solidFill>
              </a:rPr>
              <a:t>LOGO</a:t>
            </a:r>
            <a:endParaRPr lang="zh-CN" altLang="en-US" sz="2000" b="1" dirty="0">
              <a:solidFill>
                <a:schemeClr val="accent1"/>
              </a:solidFill>
            </a:endParaRPr>
          </a:p>
        </p:txBody>
      </p:sp>
      <p:sp>
        <p:nvSpPr>
          <p:cNvPr id="49" name="文本框 48">
            <a:extLst>
              <a:ext uri="{FF2B5EF4-FFF2-40B4-BE49-F238E27FC236}">
                <a16:creationId xmlns:a16="http://schemas.microsoft.com/office/drawing/2014/main" id="{253B5A04-D11C-4D5E-9E82-F6443D3CD4D9}"/>
              </a:ext>
            </a:extLst>
          </p:cNvPr>
          <p:cNvSpPr txBox="1"/>
          <p:nvPr/>
        </p:nvSpPr>
        <p:spPr>
          <a:xfrm>
            <a:off x="9771681" y="2999141"/>
            <a:ext cx="938077" cy="400110"/>
          </a:xfrm>
          <a:prstGeom prst="rect">
            <a:avLst/>
          </a:prstGeom>
          <a:noFill/>
        </p:spPr>
        <p:txBody>
          <a:bodyPr wrap="none" rtlCol="0">
            <a:noAutofit/>
          </a:bodyPr>
          <a:lstStyle/>
          <a:p>
            <a:pPr algn="ctr"/>
            <a:r>
              <a:rPr lang="en-US" altLang="zh-CN" sz="2000" b="1" dirty="0">
                <a:solidFill>
                  <a:schemeClr val="accent1"/>
                </a:solidFill>
              </a:rPr>
              <a:t>LOGO</a:t>
            </a:r>
            <a:endParaRPr lang="zh-CN" altLang="en-US" sz="2000" b="1" dirty="0">
              <a:solidFill>
                <a:schemeClr val="accent1"/>
              </a:solidFill>
            </a:endParaRPr>
          </a:p>
        </p:txBody>
      </p:sp>
      <p:sp>
        <p:nvSpPr>
          <p:cNvPr id="50" name="文本框 49">
            <a:extLst>
              <a:ext uri="{FF2B5EF4-FFF2-40B4-BE49-F238E27FC236}">
                <a16:creationId xmlns:a16="http://schemas.microsoft.com/office/drawing/2014/main" id="{3EC00F3D-E508-47A6-A785-8B1F81B01D6A}"/>
              </a:ext>
            </a:extLst>
          </p:cNvPr>
          <p:cNvSpPr txBox="1"/>
          <p:nvPr/>
        </p:nvSpPr>
        <p:spPr>
          <a:xfrm>
            <a:off x="1470032" y="4108382"/>
            <a:ext cx="938077" cy="400110"/>
          </a:xfrm>
          <a:prstGeom prst="rect">
            <a:avLst/>
          </a:prstGeom>
          <a:noFill/>
        </p:spPr>
        <p:txBody>
          <a:bodyPr wrap="none" rtlCol="0">
            <a:noAutofit/>
          </a:bodyPr>
          <a:lstStyle/>
          <a:p>
            <a:pPr algn="ctr"/>
            <a:r>
              <a:rPr lang="en-US" altLang="zh-CN" sz="2000" b="1" dirty="0">
                <a:solidFill>
                  <a:schemeClr val="accent1"/>
                </a:solidFill>
              </a:rPr>
              <a:t>LOGO</a:t>
            </a:r>
            <a:endParaRPr lang="zh-CN" altLang="en-US" sz="2000" b="1" dirty="0">
              <a:solidFill>
                <a:schemeClr val="accent1"/>
              </a:solidFill>
            </a:endParaRPr>
          </a:p>
        </p:txBody>
      </p:sp>
      <p:sp>
        <p:nvSpPr>
          <p:cNvPr id="51" name="文本框 50">
            <a:extLst>
              <a:ext uri="{FF2B5EF4-FFF2-40B4-BE49-F238E27FC236}">
                <a16:creationId xmlns:a16="http://schemas.microsoft.com/office/drawing/2014/main" id="{4DB65173-9539-49B9-9FDD-9187517551ED}"/>
              </a:ext>
            </a:extLst>
          </p:cNvPr>
          <p:cNvSpPr txBox="1"/>
          <p:nvPr/>
        </p:nvSpPr>
        <p:spPr>
          <a:xfrm>
            <a:off x="3125096" y="4108382"/>
            <a:ext cx="938077" cy="400110"/>
          </a:xfrm>
          <a:prstGeom prst="rect">
            <a:avLst/>
          </a:prstGeom>
          <a:noFill/>
        </p:spPr>
        <p:txBody>
          <a:bodyPr wrap="none" rtlCol="0">
            <a:noAutofit/>
          </a:bodyPr>
          <a:lstStyle/>
          <a:p>
            <a:pPr algn="ctr"/>
            <a:r>
              <a:rPr lang="en-US" altLang="zh-CN" sz="2000" b="1" dirty="0">
                <a:solidFill>
                  <a:schemeClr val="accent1"/>
                </a:solidFill>
              </a:rPr>
              <a:t>LOGO</a:t>
            </a:r>
            <a:endParaRPr lang="zh-CN" altLang="en-US" sz="2000" b="1" dirty="0">
              <a:solidFill>
                <a:schemeClr val="accent1"/>
              </a:solidFill>
            </a:endParaRPr>
          </a:p>
        </p:txBody>
      </p:sp>
      <p:sp>
        <p:nvSpPr>
          <p:cNvPr id="52" name="文本框 51">
            <a:extLst>
              <a:ext uri="{FF2B5EF4-FFF2-40B4-BE49-F238E27FC236}">
                <a16:creationId xmlns:a16="http://schemas.microsoft.com/office/drawing/2014/main" id="{6D9049E1-8B24-4AB0-90B4-2F46E92789A3}"/>
              </a:ext>
            </a:extLst>
          </p:cNvPr>
          <p:cNvSpPr txBox="1"/>
          <p:nvPr/>
        </p:nvSpPr>
        <p:spPr>
          <a:xfrm>
            <a:off x="4797345" y="4108382"/>
            <a:ext cx="938077" cy="400110"/>
          </a:xfrm>
          <a:prstGeom prst="rect">
            <a:avLst/>
          </a:prstGeom>
          <a:noFill/>
        </p:spPr>
        <p:txBody>
          <a:bodyPr wrap="none" rtlCol="0">
            <a:noAutofit/>
          </a:bodyPr>
          <a:lstStyle/>
          <a:p>
            <a:pPr algn="ctr"/>
            <a:r>
              <a:rPr lang="en-US" altLang="zh-CN" sz="2000" b="1" dirty="0">
                <a:solidFill>
                  <a:schemeClr val="accent1"/>
                </a:solidFill>
              </a:rPr>
              <a:t>LOGO</a:t>
            </a:r>
            <a:endParaRPr lang="zh-CN" altLang="en-US" sz="2000" b="1" dirty="0">
              <a:solidFill>
                <a:schemeClr val="accent1"/>
              </a:solidFill>
            </a:endParaRPr>
          </a:p>
        </p:txBody>
      </p:sp>
      <p:sp>
        <p:nvSpPr>
          <p:cNvPr id="53" name="文本框 52">
            <a:extLst>
              <a:ext uri="{FF2B5EF4-FFF2-40B4-BE49-F238E27FC236}">
                <a16:creationId xmlns:a16="http://schemas.microsoft.com/office/drawing/2014/main" id="{F068EAB1-BF43-4144-96D6-B4E53F95723A}"/>
              </a:ext>
            </a:extLst>
          </p:cNvPr>
          <p:cNvSpPr txBox="1"/>
          <p:nvPr/>
        </p:nvSpPr>
        <p:spPr>
          <a:xfrm>
            <a:off x="6455457" y="4108382"/>
            <a:ext cx="938077" cy="400110"/>
          </a:xfrm>
          <a:prstGeom prst="rect">
            <a:avLst/>
          </a:prstGeom>
          <a:noFill/>
        </p:spPr>
        <p:txBody>
          <a:bodyPr wrap="none" rtlCol="0">
            <a:noAutofit/>
          </a:bodyPr>
          <a:lstStyle/>
          <a:p>
            <a:pPr algn="ctr"/>
            <a:r>
              <a:rPr lang="en-US" altLang="zh-CN" sz="2000" b="1" dirty="0">
                <a:solidFill>
                  <a:schemeClr val="accent1"/>
                </a:solidFill>
              </a:rPr>
              <a:t>LOGO</a:t>
            </a:r>
            <a:endParaRPr lang="zh-CN" altLang="en-US" sz="2000" b="1" dirty="0">
              <a:solidFill>
                <a:schemeClr val="accent1"/>
              </a:solidFill>
            </a:endParaRPr>
          </a:p>
        </p:txBody>
      </p:sp>
      <p:sp>
        <p:nvSpPr>
          <p:cNvPr id="54" name="文本框 53">
            <a:extLst>
              <a:ext uri="{FF2B5EF4-FFF2-40B4-BE49-F238E27FC236}">
                <a16:creationId xmlns:a16="http://schemas.microsoft.com/office/drawing/2014/main" id="{7C546E04-A960-4C4D-B9BB-19A50B098907}"/>
              </a:ext>
            </a:extLst>
          </p:cNvPr>
          <p:cNvSpPr txBox="1"/>
          <p:nvPr/>
        </p:nvSpPr>
        <p:spPr>
          <a:xfrm>
            <a:off x="8113569" y="4108382"/>
            <a:ext cx="938077" cy="400110"/>
          </a:xfrm>
          <a:prstGeom prst="rect">
            <a:avLst/>
          </a:prstGeom>
          <a:noFill/>
        </p:spPr>
        <p:txBody>
          <a:bodyPr wrap="none" rtlCol="0">
            <a:noAutofit/>
          </a:bodyPr>
          <a:lstStyle/>
          <a:p>
            <a:pPr algn="ctr"/>
            <a:r>
              <a:rPr lang="en-US" altLang="zh-CN" sz="2000" b="1" dirty="0">
                <a:solidFill>
                  <a:schemeClr val="accent1"/>
                </a:solidFill>
              </a:rPr>
              <a:t>LOGO</a:t>
            </a:r>
            <a:endParaRPr lang="zh-CN" altLang="en-US" sz="2000" b="1" dirty="0">
              <a:solidFill>
                <a:schemeClr val="accent1"/>
              </a:solidFill>
            </a:endParaRPr>
          </a:p>
        </p:txBody>
      </p:sp>
      <p:sp>
        <p:nvSpPr>
          <p:cNvPr id="55" name="文本框 54">
            <a:extLst>
              <a:ext uri="{FF2B5EF4-FFF2-40B4-BE49-F238E27FC236}">
                <a16:creationId xmlns:a16="http://schemas.microsoft.com/office/drawing/2014/main" id="{AF1F997A-0AD5-4B78-AFA4-D5EDCD0CBA5A}"/>
              </a:ext>
            </a:extLst>
          </p:cNvPr>
          <p:cNvSpPr txBox="1"/>
          <p:nvPr/>
        </p:nvSpPr>
        <p:spPr>
          <a:xfrm>
            <a:off x="9771681" y="4108382"/>
            <a:ext cx="938077" cy="400110"/>
          </a:xfrm>
          <a:prstGeom prst="rect">
            <a:avLst/>
          </a:prstGeom>
          <a:noFill/>
        </p:spPr>
        <p:txBody>
          <a:bodyPr wrap="none" rtlCol="0">
            <a:noAutofit/>
          </a:bodyPr>
          <a:lstStyle/>
          <a:p>
            <a:pPr algn="ctr"/>
            <a:r>
              <a:rPr lang="en-US" altLang="zh-CN" sz="2000" b="1" dirty="0">
                <a:solidFill>
                  <a:schemeClr val="accent1"/>
                </a:solidFill>
              </a:rPr>
              <a:t>LOGO</a:t>
            </a:r>
            <a:endParaRPr lang="zh-CN" altLang="en-US" sz="2000" b="1" dirty="0">
              <a:solidFill>
                <a:schemeClr val="accent1"/>
              </a:solidFill>
            </a:endParaRPr>
          </a:p>
        </p:txBody>
      </p:sp>
      <p:sp>
        <p:nvSpPr>
          <p:cNvPr id="56" name="文本框 55">
            <a:extLst>
              <a:ext uri="{FF2B5EF4-FFF2-40B4-BE49-F238E27FC236}">
                <a16:creationId xmlns:a16="http://schemas.microsoft.com/office/drawing/2014/main" id="{E00B6BC5-12C7-4480-947D-E2BD5624CAE1}"/>
              </a:ext>
            </a:extLst>
          </p:cNvPr>
          <p:cNvSpPr txBox="1"/>
          <p:nvPr/>
        </p:nvSpPr>
        <p:spPr>
          <a:xfrm>
            <a:off x="1470032" y="5267989"/>
            <a:ext cx="938077" cy="400110"/>
          </a:xfrm>
          <a:prstGeom prst="rect">
            <a:avLst/>
          </a:prstGeom>
          <a:noFill/>
        </p:spPr>
        <p:txBody>
          <a:bodyPr wrap="none" rtlCol="0">
            <a:noAutofit/>
          </a:bodyPr>
          <a:lstStyle/>
          <a:p>
            <a:pPr algn="ctr"/>
            <a:r>
              <a:rPr lang="en-US" altLang="zh-CN" sz="2000" b="1" dirty="0">
                <a:solidFill>
                  <a:schemeClr val="accent1"/>
                </a:solidFill>
              </a:rPr>
              <a:t>LOGO</a:t>
            </a:r>
            <a:endParaRPr lang="zh-CN" altLang="en-US" sz="2000" b="1" dirty="0">
              <a:solidFill>
                <a:schemeClr val="accent1"/>
              </a:solidFill>
            </a:endParaRPr>
          </a:p>
        </p:txBody>
      </p:sp>
      <p:sp>
        <p:nvSpPr>
          <p:cNvPr id="57" name="文本框 56">
            <a:extLst>
              <a:ext uri="{FF2B5EF4-FFF2-40B4-BE49-F238E27FC236}">
                <a16:creationId xmlns:a16="http://schemas.microsoft.com/office/drawing/2014/main" id="{A20D9058-23D3-4706-95BE-497671B1572B}"/>
              </a:ext>
            </a:extLst>
          </p:cNvPr>
          <p:cNvSpPr txBox="1"/>
          <p:nvPr/>
        </p:nvSpPr>
        <p:spPr>
          <a:xfrm>
            <a:off x="3125096" y="5267989"/>
            <a:ext cx="938077" cy="400110"/>
          </a:xfrm>
          <a:prstGeom prst="rect">
            <a:avLst/>
          </a:prstGeom>
          <a:noFill/>
        </p:spPr>
        <p:txBody>
          <a:bodyPr wrap="none" rtlCol="0">
            <a:noAutofit/>
          </a:bodyPr>
          <a:lstStyle/>
          <a:p>
            <a:pPr algn="ctr"/>
            <a:r>
              <a:rPr lang="en-US" altLang="zh-CN" sz="2000" b="1" dirty="0">
                <a:solidFill>
                  <a:schemeClr val="accent1"/>
                </a:solidFill>
              </a:rPr>
              <a:t>LOGO</a:t>
            </a:r>
            <a:endParaRPr lang="zh-CN" altLang="en-US" sz="2000" b="1" dirty="0">
              <a:solidFill>
                <a:schemeClr val="accent1"/>
              </a:solidFill>
            </a:endParaRPr>
          </a:p>
        </p:txBody>
      </p:sp>
      <p:sp>
        <p:nvSpPr>
          <p:cNvPr id="58" name="文本框 57">
            <a:extLst>
              <a:ext uri="{FF2B5EF4-FFF2-40B4-BE49-F238E27FC236}">
                <a16:creationId xmlns:a16="http://schemas.microsoft.com/office/drawing/2014/main" id="{EAC88082-655D-4805-8F6D-D7834612F227}"/>
              </a:ext>
            </a:extLst>
          </p:cNvPr>
          <p:cNvSpPr txBox="1"/>
          <p:nvPr/>
        </p:nvSpPr>
        <p:spPr>
          <a:xfrm>
            <a:off x="4797345" y="5267989"/>
            <a:ext cx="938077" cy="400110"/>
          </a:xfrm>
          <a:prstGeom prst="rect">
            <a:avLst/>
          </a:prstGeom>
          <a:noFill/>
        </p:spPr>
        <p:txBody>
          <a:bodyPr wrap="none" rtlCol="0">
            <a:noAutofit/>
          </a:bodyPr>
          <a:lstStyle/>
          <a:p>
            <a:pPr algn="ctr"/>
            <a:r>
              <a:rPr lang="en-US" altLang="zh-CN" sz="2000" b="1" dirty="0">
                <a:solidFill>
                  <a:schemeClr val="accent1"/>
                </a:solidFill>
              </a:rPr>
              <a:t>LOGO</a:t>
            </a:r>
            <a:endParaRPr lang="zh-CN" altLang="en-US" sz="2000" b="1" dirty="0">
              <a:solidFill>
                <a:schemeClr val="accent1"/>
              </a:solidFill>
            </a:endParaRPr>
          </a:p>
        </p:txBody>
      </p:sp>
      <p:sp>
        <p:nvSpPr>
          <p:cNvPr id="59" name="文本框 58">
            <a:extLst>
              <a:ext uri="{FF2B5EF4-FFF2-40B4-BE49-F238E27FC236}">
                <a16:creationId xmlns:a16="http://schemas.microsoft.com/office/drawing/2014/main" id="{7D8061C7-C42E-4E1E-93BD-D636EC516F8B}"/>
              </a:ext>
            </a:extLst>
          </p:cNvPr>
          <p:cNvSpPr txBox="1"/>
          <p:nvPr/>
        </p:nvSpPr>
        <p:spPr>
          <a:xfrm>
            <a:off x="6455457" y="5267989"/>
            <a:ext cx="938077" cy="400110"/>
          </a:xfrm>
          <a:prstGeom prst="rect">
            <a:avLst/>
          </a:prstGeom>
          <a:noFill/>
        </p:spPr>
        <p:txBody>
          <a:bodyPr wrap="none" rtlCol="0">
            <a:noAutofit/>
          </a:bodyPr>
          <a:lstStyle/>
          <a:p>
            <a:pPr algn="ctr"/>
            <a:r>
              <a:rPr lang="en-US" altLang="zh-CN" sz="2000" b="1" dirty="0">
                <a:solidFill>
                  <a:schemeClr val="accent1"/>
                </a:solidFill>
              </a:rPr>
              <a:t>LOGO</a:t>
            </a:r>
            <a:endParaRPr lang="zh-CN" altLang="en-US" sz="2000" b="1" dirty="0">
              <a:solidFill>
                <a:schemeClr val="accent1"/>
              </a:solidFill>
            </a:endParaRPr>
          </a:p>
        </p:txBody>
      </p:sp>
      <p:sp>
        <p:nvSpPr>
          <p:cNvPr id="60" name="文本框 59">
            <a:extLst>
              <a:ext uri="{FF2B5EF4-FFF2-40B4-BE49-F238E27FC236}">
                <a16:creationId xmlns:a16="http://schemas.microsoft.com/office/drawing/2014/main" id="{BBE14F58-35C9-49BE-BF6B-101F6C1288F0}"/>
              </a:ext>
            </a:extLst>
          </p:cNvPr>
          <p:cNvSpPr txBox="1"/>
          <p:nvPr/>
        </p:nvSpPr>
        <p:spPr>
          <a:xfrm>
            <a:off x="8113569" y="5267989"/>
            <a:ext cx="938077" cy="400110"/>
          </a:xfrm>
          <a:prstGeom prst="rect">
            <a:avLst/>
          </a:prstGeom>
          <a:noFill/>
        </p:spPr>
        <p:txBody>
          <a:bodyPr wrap="none" rtlCol="0">
            <a:noAutofit/>
          </a:bodyPr>
          <a:lstStyle/>
          <a:p>
            <a:pPr algn="ctr"/>
            <a:r>
              <a:rPr lang="en-US" altLang="zh-CN" sz="2000" b="1" dirty="0">
                <a:solidFill>
                  <a:schemeClr val="accent1"/>
                </a:solidFill>
              </a:rPr>
              <a:t>LOGO</a:t>
            </a:r>
            <a:endParaRPr lang="zh-CN" altLang="en-US" sz="2000" b="1" dirty="0">
              <a:solidFill>
                <a:schemeClr val="accent1"/>
              </a:solidFill>
            </a:endParaRPr>
          </a:p>
        </p:txBody>
      </p:sp>
      <p:grpSp>
        <p:nvGrpSpPr>
          <p:cNvPr id="65" name="组合 64">
            <a:extLst>
              <a:ext uri="{FF2B5EF4-FFF2-40B4-BE49-F238E27FC236}">
                <a16:creationId xmlns:a16="http://schemas.microsoft.com/office/drawing/2014/main" id="{C5E6EC36-5170-42D1-8FB5-C03D294E8774}"/>
              </a:ext>
            </a:extLst>
          </p:cNvPr>
          <p:cNvGrpSpPr/>
          <p:nvPr/>
        </p:nvGrpSpPr>
        <p:grpSpPr>
          <a:xfrm flipV="1">
            <a:off x="10028161" y="5389549"/>
            <a:ext cx="425116" cy="86844"/>
            <a:chOff x="9898314" y="5363523"/>
            <a:chExt cx="679916" cy="138896"/>
          </a:xfrm>
        </p:grpSpPr>
        <p:sp>
          <p:nvSpPr>
            <p:cNvPr id="62" name="椭圆 61">
              <a:extLst>
                <a:ext uri="{FF2B5EF4-FFF2-40B4-BE49-F238E27FC236}">
                  <a16:creationId xmlns:a16="http://schemas.microsoft.com/office/drawing/2014/main" id="{F4CEB4F9-F6C3-4435-AF08-95EE990B31F3}"/>
                </a:ext>
              </a:extLst>
            </p:cNvPr>
            <p:cNvSpPr/>
            <p:nvPr/>
          </p:nvSpPr>
          <p:spPr>
            <a:xfrm>
              <a:off x="9898314" y="5363523"/>
              <a:ext cx="138896" cy="13889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a:extLst>
                <a:ext uri="{FF2B5EF4-FFF2-40B4-BE49-F238E27FC236}">
                  <a16:creationId xmlns:a16="http://schemas.microsoft.com/office/drawing/2014/main" id="{C7B0E34D-2E85-45F9-9652-12F7C1450EAA}"/>
                </a:ext>
              </a:extLst>
            </p:cNvPr>
            <p:cNvSpPr/>
            <p:nvPr/>
          </p:nvSpPr>
          <p:spPr>
            <a:xfrm>
              <a:off x="10168824" y="5363523"/>
              <a:ext cx="138896" cy="13889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a:extLst>
                <a:ext uri="{FF2B5EF4-FFF2-40B4-BE49-F238E27FC236}">
                  <a16:creationId xmlns:a16="http://schemas.microsoft.com/office/drawing/2014/main" id="{65E4A657-F62E-4EA9-AA2E-486DABE04B4C}"/>
                </a:ext>
              </a:extLst>
            </p:cNvPr>
            <p:cNvSpPr/>
            <p:nvPr/>
          </p:nvSpPr>
          <p:spPr>
            <a:xfrm>
              <a:off x="10439334" y="5363523"/>
              <a:ext cx="138896" cy="13889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1" name="Picture 2">
            <a:extLst>
              <a:ext uri="{FF2B5EF4-FFF2-40B4-BE49-F238E27FC236}">
                <a16:creationId xmlns:a16="http://schemas.microsoft.com/office/drawing/2014/main" id="{D85402DD-C648-4DE9-A408-19D1B711E4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2762" y="2071333"/>
            <a:ext cx="1096421" cy="146189"/>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a:extLst>
              <a:ext uri="{FF2B5EF4-FFF2-40B4-BE49-F238E27FC236}">
                <a16:creationId xmlns:a16="http://schemas.microsoft.com/office/drawing/2014/main" id="{11674774-FE4E-473D-8C0A-F2DF2B245F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7697" y="2071333"/>
            <a:ext cx="1096421" cy="146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860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5EFFF"/>
        </a:solidFill>
        <a:effectLst/>
      </p:bgPr>
    </p:bg>
    <p:spTree>
      <p:nvGrpSpPr>
        <p:cNvPr id="1" name=""/>
        <p:cNvGrpSpPr/>
        <p:nvPr/>
      </p:nvGrpSpPr>
      <p:grpSpPr>
        <a:xfrm>
          <a:off x="0" y="0"/>
          <a:ext cx="0" cy="0"/>
          <a:chOff x="0" y="0"/>
          <a:chExt cx="0" cy="0"/>
        </a:xfrm>
      </p:grpSpPr>
      <p:sp>
        <p:nvSpPr>
          <p:cNvPr id="24" name="矩形 23">
            <a:extLst>
              <a:ext uri="{FF2B5EF4-FFF2-40B4-BE49-F238E27FC236}">
                <a16:creationId xmlns:a16="http://schemas.microsoft.com/office/drawing/2014/main" id="{7237B82E-A15C-4ADD-8C38-6E709DC86F7E}"/>
              </a:ext>
            </a:extLst>
          </p:cNvPr>
          <p:cNvSpPr/>
          <p:nvPr/>
        </p:nvSpPr>
        <p:spPr>
          <a:xfrm>
            <a:off x="-114300" y="5483029"/>
            <a:ext cx="12420600" cy="1374971"/>
          </a:xfrm>
          <a:prstGeom prst="rect">
            <a:avLst/>
          </a:prstGeom>
          <a:gradFill>
            <a:gsLst>
              <a:gs pos="0">
                <a:schemeClr val="accent1"/>
              </a:gs>
              <a:gs pos="100000">
                <a:schemeClr val="accent2"/>
              </a:gs>
            </a:gsLst>
            <a:lin ang="2700000" scaled="0"/>
          </a:gradFill>
          <a:ln>
            <a:solidFill>
              <a:schemeClr val="accent2"/>
            </a:solidFill>
          </a:ln>
          <a:effectLst>
            <a:outerShdw blurRad="152400" dir="5400000" algn="t" rotWithShape="0">
              <a:schemeClr val="accent2">
                <a:lumMod val="50000"/>
                <a:alpha val="3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descr="图片包含 床&#10;&#10;描述已自动生成">
            <a:extLst>
              <a:ext uri="{FF2B5EF4-FFF2-40B4-BE49-F238E27FC236}">
                <a16:creationId xmlns:a16="http://schemas.microsoft.com/office/drawing/2014/main" id="{F92607A4-993A-4664-8056-A681C02E0E0F}"/>
              </a:ext>
            </a:extLst>
          </p:cNvPr>
          <p:cNvPicPr>
            <a:picLocks noChangeAspect="1"/>
          </p:cNvPicPr>
          <p:nvPr/>
        </p:nvPicPr>
        <p:blipFill>
          <a:blip r:embed="rId2"/>
          <a:stretch>
            <a:fillRect/>
          </a:stretch>
        </p:blipFill>
        <p:spPr>
          <a:xfrm>
            <a:off x="1238418" y="4996094"/>
            <a:ext cx="4392614" cy="985410"/>
          </a:xfrm>
          <a:prstGeom prst="rect">
            <a:avLst/>
          </a:prstGeom>
          <a:effectLst>
            <a:outerShdw blurRad="12700" dir="2700000" algn="tl" rotWithShape="0">
              <a:prstClr val="black">
                <a:alpha val="15000"/>
              </a:prstClr>
            </a:outerShdw>
          </a:effectLst>
        </p:spPr>
      </p:pic>
      <p:pic>
        <p:nvPicPr>
          <p:cNvPr id="26" name="图片 25" descr="桌子上放着杯子&#10;&#10;低可信度描述已自动生成">
            <a:extLst>
              <a:ext uri="{FF2B5EF4-FFF2-40B4-BE49-F238E27FC236}">
                <a16:creationId xmlns:a16="http://schemas.microsoft.com/office/drawing/2014/main" id="{1C4A0651-1CD1-49F8-9660-75A4113FE8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7942" y="1745360"/>
            <a:ext cx="2736729" cy="3332549"/>
          </a:xfrm>
          <a:prstGeom prst="rect">
            <a:avLst/>
          </a:prstGeom>
          <a:effectLst>
            <a:outerShdw blurRad="508000" dist="114300" algn="ctr" rotWithShape="0">
              <a:prstClr val="black">
                <a:alpha val="19000"/>
              </a:prstClr>
            </a:outerShdw>
          </a:effectLst>
        </p:spPr>
      </p:pic>
      <p:pic>
        <p:nvPicPr>
          <p:cNvPr id="27" name="图片 26" descr="桌子上放着杯子&#10;&#10;低可信度描述已自动生成">
            <a:extLst>
              <a:ext uri="{FF2B5EF4-FFF2-40B4-BE49-F238E27FC236}">
                <a16:creationId xmlns:a16="http://schemas.microsoft.com/office/drawing/2014/main" id="{F0DAC1F9-4850-45F9-A827-181AC5E23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2775" y="3303687"/>
            <a:ext cx="1659533" cy="2020834"/>
          </a:xfrm>
          <a:prstGeom prst="rect">
            <a:avLst/>
          </a:prstGeom>
          <a:effectLst>
            <a:outerShdw blurRad="508000" dist="114300" algn="ctr" rotWithShape="0">
              <a:prstClr val="black">
                <a:alpha val="19000"/>
              </a:prstClr>
            </a:outerShdw>
          </a:effectLst>
        </p:spPr>
      </p:pic>
      <p:sp>
        <p:nvSpPr>
          <p:cNvPr id="32" name="椭圆 31">
            <a:extLst>
              <a:ext uri="{FF2B5EF4-FFF2-40B4-BE49-F238E27FC236}">
                <a16:creationId xmlns:a16="http://schemas.microsoft.com/office/drawing/2014/main" id="{4B225D3C-776F-4B83-85C4-7C3F6271927D}"/>
              </a:ext>
            </a:extLst>
          </p:cNvPr>
          <p:cNvSpPr/>
          <p:nvPr/>
        </p:nvSpPr>
        <p:spPr>
          <a:xfrm>
            <a:off x="6664809" y="2014708"/>
            <a:ext cx="204319" cy="204319"/>
          </a:xfrm>
          <a:prstGeom prst="ellipse">
            <a:avLst/>
          </a:prstGeom>
          <a:noFill/>
          <a:ln>
            <a:solidFill>
              <a:schemeClr val="accent3"/>
            </a:solidFill>
          </a:ln>
          <a:effectLst>
            <a:outerShdw blurRad="1016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91DDAF2B-9BF7-4053-88B5-F0FAE19BC47B}"/>
              </a:ext>
            </a:extLst>
          </p:cNvPr>
          <p:cNvSpPr/>
          <p:nvPr/>
        </p:nvSpPr>
        <p:spPr>
          <a:xfrm>
            <a:off x="6786729" y="2014708"/>
            <a:ext cx="204319" cy="204319"/>
          </a:xfrm>
          <a:prstGeom prst="ellipse">
            <a:avLst/>
          </a:prstGeom>
          <a:solidFill>
            <a:schemeClr val="accent3"/>
          </a:solidFill>
          <a:ln>
            <a:solidFill>
              <a:schemeClr val="accent3"/>
            </a:solidFill>
          </a:ln>
          <a:effectLst>
            <a:outerShdw blurRad="1016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a:extLst>
              <a:ext uri="{FF2B5EF4-FFF2-40B4-BE49-F238E27FC236}">
                <a16:creationId xmlns:a16="http://schemas.microsoft.com/office/drawing/2014/main" id="{D454BBAF-DD14-40EA-9D89-11B02CC6D803}"/>
              </a:ext>
            </a:extLst>
          </p:cNvPr>
          <p:cNvSpPr txBox="1"/>
          <p:nvPr/>
        </p:nvSpPr>
        <p:spPr>
          <a:xfrm>
            <a:off x="7112968" y="1932201"/>
            <a:ext cx="877163" cy="369332"/>
          </a:xfrm>
          <a:prstGeom prst="rect">
            <a:avLst/>
          </a:prstGeom>
          <a:noFill/>
        </p:spPr>
        <p:txBody>
          <a:bodyPr wrap="none" rtlCol="0">
            <a:noAutofit/>
          </a:bodyPr>
          <a:lstStyle/>
          <a:p>
            <a:r>
              <a:rPr lang="zh-CN" altLang="en-US" b="1" dirty="0">
                <a:latin typeface="+mj-ea"/>
                <a:ea typeface="+mj-ea"/>
              </a:rPr>
              <a:t>一等奖</a:t>
            </a:r>
          </a:p>
        </p:txBody>
      </p:sp>
      <p:sp>
        <p:nvSpPr>
          <p:cNvPr id="44" name="文本框 43">
            <a:extLst>
              <a:ext uri="{FF2B5EF4-FFF2-40B4-BE49-F238E27FC236}">
                <a16:creationId xmlns:a16="http://schemas.microsoft.com/office/drawing/2014/main" id="{3FA6A2E6-E186-4CCA-AD36-8221207DB328}"/>
              </a:ext>
            </a:extLst>
          </p:cNvPr>
          <p:cNvSpPr txBox="1"/>
          <p:nvPr/>
        </p:nvSpPr>
        <p:spPr>
          <a:xfrm>
            <a:off x="7112968" y="2337321"/>
            <a:ext cx="4322819" cy="584775"/>
          </a:xfrm>
          <a:prstGeom prst="rect">
            <a:avLst/>
          </a:prstGeom>
          <a:noFill/>
        </p:spPr>
        <p:txBody>
          <a:bodyPr wrap="square">
            <a:noAutofit/>
          </a:bodyPr>
          <a:lstStyle>
            <a:defPPr>
              <a:defRPr lang="zh-CN"/>
            </a:defPPr>
            <a:lvl1pPr algn="dist">
              <a:defRPr sz="5400">
                <a:gradFill>
                  <a:gsLst>
                    <a:gs pos="100000">
                      <a:schemeClr val="accent2">
                        <a:lumMod val="60000"/>
                        <a:lumOff val="40000"/>
                      </a:schemeClr>
                    </a:gs>
                    <a:gs pos="45000">
                      <a:schemeClr val="bg1"/>
                    </a:gs>
                  </a:gsLst>
                  <a:lin ang="5400000" scaled="1"/>
                </a:gradFill>
                <a:effectLst>
                  <a:outerShdw blurRad="50800" dist="38100" dir="5400000" algn="t" rotWithShape="0">
                    <a:schemeClr val="accent2">
                      <a:lumMod val="50000"/>
                      <a:alpha val="40000"/>
                    </a:schemeClr>
                  </a:outerShdw>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defRPr>
            </a:lvl1pPr>
          </a:lstStyle>
          <a:p>
            <a:pPr algn="l"/>
            <a:r>
              <a:rPr lang="en-US" altLang="zh-CN" sz="1600" spc="300" dirty="0">
                <a:solidFill>
                  <a:schemeClr val="tx1"/>
                </a:solidFill>
                <a:effectLst/>
                <a:latin typeface="+mn-ea"/>
                <a:ea typeface="+mn-ea"/>
              </a:rPr>
              <a:t>20XX</a:t>
            </a:r>
            <a:r>
              <a:rPr lang="zh-CN" altLang="en-US" sz="1600" spc="300" dirty="0">
                <a:solidFill>
                  <a:schemeClr val="tx1"/>
                </a:solidFill>
                <a:effectLst/>
                <a:latin typeface="+mn-ea"/>
                <a:ea typeface="+mn-ea"/>
              </a:rPr>
              <a:t>年，我司参加全国某大赛取得第一名的成绩</a:t>
            </a:r>
          </a:p>
        </p:txBody>
      </p:sp>
      <p:sp>
        <p:nvSpPr>
          <p:cNvPr id="45" name="椭圆 44">
            <a:extLst>
              <a:ext uri="{FF2B5EF4-FFF2-40B4-BE49-F238E27FC236}">
                <a16:creationId xmlns:a16="http://schemas.microsoft.com/office/drawing/2014/main" id="{E3CBCF77-6ED9-49E1-BA9B-29541C846766}"/>
              </a:ext>
            </a:extLst>
          </p:cNvPr>
          <p:cNvSpPr/>
          <p:nvPr/>
        </p:nvSpPr>
        <p:spPr>
          <a:xfrm>
            <a:off x="6664809" y="3033280"/>
            <a:ext cx="204319" cy="204319"/>
          </a:xfrm>
          <a:prstGeom prst="ellipse">
            <a:avLst/>
          </a:prstGeom>
          <a:noFill/>
          <a:ln>
            <a:solidFill>
              <a:schemeClr val="accent3"/>
            </a:solidFill>
          </a:ln>
          <a:effectLst>
            <a:outerShdw blurRad="1016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a:extLst>
              <a:ext uri="{FF2B5EF4-FFF2-40B4-BE49-F238E27FC236}">
                <a16:creationId xmlns:a16="http://schemas.microsoft.com/office/drawing/2014/main" id="{059844E3-C92E-4EF2-A924-6E7F8217E547}"/>
              </a:ext>
            </a:extLst>
          </p:cNvPr>
          <p:cNvSpPr/>
          <p:nvPr/>
        </p:nvSpPr>
        <p:spPr>
          <a:xfrm>
            <a:off x="6786729" y="3033280"/>
            <a:ext cx="204319" cy="204319"/>
          </a:xfrm>
          <a:prstGeom prst="ellipse">
            <a:avLst/>
          </a:prstGeom>
          <a:solidFill>
            <a:schemeClr val="accent3"/>
          </a:solidFill>
          <a:ln>
            <a:solidFill>
              <a:schemeClr val="accent3"/>
            </a:solidFill>
          </a:ln>
          <a:effectLst>
            <a:outerShdw blurRad="1016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a:extLst>
              <a:ext uri="{FF2B5EF4-FFF2-40B4-BE49-F238E27FC236}">
                <a16:creationId xmlns:a16="http://schemas.microsoft.com/office/drawing/2014/main" id="{7900EF4D-07DB-4E5B-B2FC-D017764D991F}"/>
              </a:ext>
            </a:extLst>
          </p:cNvPr>
          <p:cNvSpPr txBox="1"/>
          <p:nvPr/>
        </p:nvSpPr>
        <p:spPr>
          <a:xfrm>
            <a:off x="7112968" y="2950773"/>
            <a:ext cx="877163" cy="369332"/>
          </a:xfrm>
          <a:prstGeom prst="rect">
            <a:avLst/>
          </a:prstGeom>
          <a:noFill/>
        </p:spPr>
        <p:txBody>
          <a:bodyPr wrap="none" rtlCol="0">
            <a:noAutofit/>
          </a:bodyPr>
          <a:lstStyle/>
          <a:p>
            <a:r>
              <a:rPr lang="zh-CN" altLang="en-US" b="1" dirty="0">
                <a:latin typeface="+mj-ea"/>
                <a:ea typeface="+mj-ea"/>
              </a:rPr>
              <a:t>二等奖</a:t>
            </a:r>
          </a:p>
        </p:txBody>
      </p:sp>
      <p:sp>
        <p:nvSpPr>
          <p:cNvPr id="48" name="文本框 47">
            <a:extLst>
              <a:ext uri="{FF2B5EF4-FFF2-40B4-BE49-F238E27FC236}">
                <a16:creationId xmlns:a16="http://schemas.microsoft.com/office/drawing/2014/main" id="{6D7D15DC-FB4C-4A5C-8409-61C529D91996}"/>
              </a:ext>
            </a:extLst>
          </p:cNvPr>
          <p:cNvSpPr txBox="1"/>
          <p:nvPr/>
        </p:nvSpPr>
        <p:spPr>
          <a:xfrm>
            <a:off x="7112968" y="3355893"/>
            <a:ext cx="4322819" cy="584775"/>
          </a:xfrm>
          <a:prstGeom prst="rect">
            <a:avLst/>
          </a:prstGeom>
          <a:noFill/>
        </p:spPr>
        <p:txBody>
          <a:bodyPr wrap="square">
            <a:noAutofit/>
          </a:bodyPr>
          <a:lstStyle>
            <a:defPPr>
              <a:defRPr lang="zh-CN"/>
            </a:defPPr>
            <a:lvl1pPr algn="dist">
              <a:defRPr sz="5400">
                <a:gradFill>
                  <a:gsLst>
                    <a:gs pos="100000">
                      <a:schemeClr val="accent2">
                        <a:lumMod val="60000"/>
                        <a:lumOff val="40000"/>
                      </a:schemeClr>
                    </a:gs>
                    <a:gs pos="45000">
                      <a:schemeClr val="bg1"/>
                    </a:gs>
                  </a:gsLst>
                  <a:lin ang="5400000" scaled="1"/>
                </a:gradFill>
                <a:effectLst>
                  <a:outerShdw blurRad="50800" dist="38100" dir="5400000" algn="t" rotWithShape="0">
                    <a:schemeClr val="accent2">
                      <a:lumMod val="50000"/>
                      <a:alpha val="40000"/>
                    </a:schemeClr>
                  </a:outerShdw>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defRPr>
            </a:lvl1pPr>
          </a:lstStyle>
          <a:p>
            <a:pPr algn="l"/>
            <a:r>
              <a:rPr lang="en-US" altLang="zh-CN" sz="1600" spc="300" dirty="0">
                <a:solidFill>
                  <a:schemeClr val="tx1"/>
                </a:solidFill>
                <a:effectLst/>
                <a:latin typeface="+mn-ea"/>
                <a:ea typeface="+mn-ea"/>
              </a:rPr>
              <a:t>20XX</a:t>
            </a:r>
            <a:r>
              <a:rPr lang="zh-CN" altLang="en-US" sz="1600" spc="300" dirty="0">
                <a:solidFill>
                  <a:schemeClr val="tx1"/>
                </a:solidFill>
                <a:effectLst/>
                <a:latin typeface="+mn-ea"/>
                <a:ea typeface="+mn-ea"/>
              </a:rPr>
              <a:t>年，我司参加上海某大赛取得二等奖的成绩</a:t>
            </a:r>
          </a:p>
        </p:txBody>
      </p:sp>
      <p:sp>
        <p:nvSpPr>
          <p:cNvPr id="49" name="椭圆 48">
            <a:extLst>
              <a:ext uri="{FF2B5EF4-FFF2-40B4-BE49-F238E27FC236}">
                <a16:creationId xmlns:a16="http://schemas.microsoft.com/office/drawing/2014/main" id="{E3E8F651-F34A-40CE-9E4E-8FFFA539E222}"/>
              </a:ext>
            </a:extLst>
          </p:cNvPr>
          <p:cNvSpPr/>
          <p:nvPr/>
        </p:nvSpPr>
        <p:spPr>
          <a:xfrm>
            <a:off x="6664809" y="4090116"/>
            <a:ext cx="204319" cy="204319"/>
          </a:xfrm>
          <a:prstGeom prst="ellipse">
            <a:avLst/>
          </a:prstGeom>
          <a:noFill/>
          <a:ln>
            <a:solidFill>
              <a:schemeClr val="accent3"/>
            </a:solidFill>
          </a:ln>
          <a:effectLst>
            <a:outerShdw blurRad="1016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a:extLst>
              <a:ext uri="{FF2B5EF4-FFF2-40B4-BE49-F238E27FC236}">
                <a16:creationId xmlns:a16="http://schemas.microsoft.com/office/drawing/2014/main" id="{3DD74B37-D392-439D-A4E9-07DB98A20665}"/>
              </a:ext>
            </a:extLst>
          </p:cNvPr>
          <p:cNvSpPr/>
          <p:nvPr/>
        </p:nvSpPr>
        <p:spPr>
          <a:xfrm>
            <a:off x="6786729" y="4090116"/>
            <a:ext cx="204319" cy="204319"/>
          </a:xfrm>
          <a:prstGeom prst="ellipse">
            <a:avLst/>
          </a:prstGeom>
          <a:solidFill>
            <a:schemeClr val="accent3"/>
          </a:solidFill>
          <a:ln>
            <a:solidFill>
              <a:schemeClr val="accent3"/>
            </a:solidFill>
          </a:ln>
          <a:effectLst>
            <a:outerShdw blurRad="1016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50">
            <a:extLst>
              <a:ext uri="{FF2B5EF4-FFF2-40B4-BE49-F238E27FC236}">
                <a16:creationId xmlns:a16="http://schemas.microsoft.com/office/drawing/2014/main" id="{7D40FF05-4D7C-4D26-A9AD-E227B6A6B9A0}"/>
              </a:ext>
            </a:extLst>
          </p:cNvPr>
          <p:cNvSpPr txBox="1"/>
          <p:nvPr/>
        </p:nvSpPr>
        <p:spPr>
          <a:xfrm>
            <a:off x="7112968" y="4007609"/>
            <a:ext cx="877163" cy="369332"/>
          </a:xfrm>
          <a:prstGeom prst="rect">
            <a:avLst/>
          </a:prstGeom>
          <a:noFill/>
        </p:spPr>
        <p:txBody>
          <a:bodyPr wrap="none" rtlCol="0">
            <a:noAutofit/>
          </a:bodyPr>
          <a:lstStyle/>
          <a:p>
            <a:r>
              <a:rPr lang="zh-CN" altLang="en-US" b="1" dirty="0">
                <a:latin typeface="+mj-ea"/>
                <a:ea typeface="+mj-ea"/>
              </a:rPr>
              <a:t>三等奖</a:t>
            </a:r>
          </a:p>
        </p:txBody>
      </p:sp>
      <p:sp>
        <p:nvSpPr>
          <p:cNvPr id="52" name="文本框 51">
            <a:extLst>
              <a:ext uri="{FF2B5EF4-FFF2-40B4-BE49-F238E27FC236}">
                <a16:creationId xmlns:a16="http://schemas.microsoft.com/office/drawing/2014/main" id="{FB2CB732-0788-44FA-B56B-536642FE8212}"/>
              </a:ext>
            </a:extLst>
          </p:cNvPr>
          <p:cNvSpPr txBox="1"/>
          <p:nvPr/>
        </p:nvSpPr>
        <p:spPr>
          <a:xfrm>
            <a:off x="7112968" y="4412729"/>
            <a:ext cx="4322819" cy="584775"/>
          </a:xfrm>
          <a:prstGeom prst="rect">
            <a:avLst/>
          </a:prstGeom>
          <a:noFill/>
        </p:spPr>
        <p:txBody>
          <a:bodyPr wrap="square">
            <a:noAutofit/>
          </a:bodyPr>
          <a:lstStyle>
            <a:defPPr>
              <a:defRPr lang="zh-CN"/>
            </a:defPPr>
            <a:lvl1pPr algn="dist">
              <a:defRPr sz="5400">
                <a:gradFill>
                  <a:gsLst>
                    <a:gs pos="100000">
                      <a:schemeClr val="accent2">
                        <a:lumMod val="60000"/>
                        <a:lumOff val="40000"/>
                      </a:schemeClr>
                    </a:gs>
                    <a:gs pos="45000">
                      <a:schemeClr val="bg1"/>
                    </a:gs>
                  </a:gsLst>
                  <a:lin ang="5400000" scaled="1"/>
                </a:gradFill>
                <a:effectLst>
                  <a:outerShdw blurRad="50800" dist="38100" dir="5400000" algn="t" rotWithShape="0">
                    <a:schemeClr val="accent2">
                      <a:lumMod val="50000"/>
                      <a:alpha val="40000"/>
                    </a:schemeClr>
                  </a:outerShdw>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defRPr>
            </a:lvl1pPr>
          </a:lstStyle>
          <a:p>
            <a:pPr algn="l"/>
            <a:r>
              <a:rPr lang="en-US" altLang="zh-CN" sz="1600" spc="300" dirty="0">
                <a:solidFill>
                  <a:schemeClr val="tx1"/>
                </a:solidFill>
                <a:effectLst/>
                <a:latin typeface="+mn-ea"/>
                <a:ea typeface="+mn-ea"/>
              </a:rPr>
              <a:t>20XX</a:t>
            </a:r>
            <a:r>
              <a:rPr lang="zh-CN" altLang="en-US" sz="1600" spc="300" dirty="0">
                <a:solidFill>
                  <a:schemeClr val="tx1"/>
                </a:solidFill>
                <a:effectLst/>
                <a:latin typeface="+mn-ea"/>
                <a:ea typeface="+mn-ea"/>
              </a:rPr>
              <a:t>年，我司参加上海某大赛取得第三名的成绩</a:t>
            </a:r>
          </a:p>
        </p:txBody>
      </p:sp>
      <p:sp>
        <p:nvSpPr>
          <p:cNvPr id="2" name="文本占位符 1">
            <a:extLst>
              <a:ext uri="{FF2B5EF4-FFF2-40B4-BE49-F238E27FC236}">
                <a16:creationId xmlns:a16="http://schemas.microsoft.com/office/drawing/2014/main" id="{41E52E68-237B-4D06-9DC4-5C3983F5B778}"/>
              </a:ext>
            </a:extLst>
          </p:cNvPr>
          <p:cNvSpPr>
            <a:spLocks noGrp="1"/>
          </p:cNvSpPr>
          <p:nvPr>
            <p:ph type="body" sz="quarter" idx="10"/>
          </p:nvPr>
        </p:nvSpPr>
        <p:spPr>
          <a:prstGeom prst="rect">
            <a:avLst/>
          </a:prstGeom>
        </p:spPr>
        <p:txBody>
          <a:bodyPr/>
          <a:lstStyle/>
          <a:p>
            <a:r>
              <a:rPr lang="zh-CN" altLang="en-US" dirty="0"/>
              <a:t>荣誉奖项</a:t>
            </a:r>
          </a:p>
        </p:txBody>
      </p:sp>
    </p:spTree>
    <p:extLst>
      <p:ext uri="{BB962C8B-B14F-4D97-AF65-F5344CB8AC3E}">
        <p14:creationId xmlns:p14="http://schemas.microsoft.com/office/powerpoint/2010/main" val="2432801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7000">
              <a:schemeClr val="accent2"/>
            </a:gs>
            <a:gs pos="100000">
              <a:schemeClr val="accent1"/>
            </a:gs>
          </a:gsLst>
          <a:lin ang="2700000" scaled="0"/>
        </a:gradFill>
        <a:effectLst/>
      </p:bgPr>
    </p:bg>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B7DE84E7-863C-40FB-AF53-ECA469ADD6A5}"/>
              </a:ext>
            </a:extLst>
          </p:cNvPr>
          <p:cNvSpPr txBox="1"/>
          <p:nvPr/>
        </p:nvSpPr>
        <p:spPr>
          <a:xfrm>
            <a:off x="3828610" y="3688423"/>
            <a:ext cx="4534780" cy="369332"/>
          </a:xfrm>
          <a:prstGeom prst="rect">
            <a:avLst/>
          </a:prstGeom>
          <a:noFill/>
        </p:spPr>
        <p:txBody>
          <a:bodyPr wrap="square">
            <a:noAutofit/>
          </a:bodyPr>
          <a:lstStyle>
            <a:defPPr>
              <a:defRPr lang="zh-CN"/>
            </a:defPPr>
            <a:lvl1pPr algn="dist">
              <a:defRPr sz="5400">
                <a:gradFill>
                  <a:gsLst>
                    <a:gs pos="100000">
                      <a:schemeClr val="accent2">
                        <a:lumMod val="60000"/>
                        <a:lumOff val="40000"/>
                      </a:schemeClr>
                    </a:gs>
                    <a:gs pos="45000">
                      <a:schemeClr val="bg1"/>
                    </a:gs>
                  </a:gsLst>
                  <a:lin ang="5400000" scaled="1"/>
                </a:gradFill>
                <a:effectLst>
                  <a:outerShdw blurRad="50800" dist="38100" dir="5400000" algn="t" rotWithShape="0">
                    <a:schemeClr val="accent2">
                      <a:lumMod val="50000"/>
                      <a:alpha val="40000"/>
                    </a:schemeClr>
                  </a:outerShdw>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defRPr>
            </a:lvl1pPr>
          </a:lstStyle>
          <a:p>
            <a:r>
              <a:rPr lang="zh-CN" altLang="en-US" sz="1800" dirty="0">
                <a:latin typeface="+mn-ea"/>
                <a:ea typeface="+mn-ea"/>
              </a:rPr>
              <a:t>互联网科技有限公司</a:t>
            </a:r>
          </a:p>
        </p:txBody>
      </p:sp>
    </p:spTree>
    <p:extLst>
      <p:ext uri="{BB962C8B-B14F-4D97-AF65-F5344CB8AC3E}">
        <p14:creationId xmlns:p14="http://schemas.microsoft.com/office/powerpoint/2010/main" val="133666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C3D094EC-491C-2649-AF07-6B22837C919C}"/>
              </a:ext>
            </a:extLst>
          </p:cNvPr>
          <p:cNvSpPr>
            <a:spLocks noGrp="1"/>
          </p:cNvSpPr>
          <p:nvPr>
            <p:ph type="body" sz="quarter" idx="11"/>
          </p:nvPr>
        </p:nvSpPr>
        <p:spPr/>
        <p:txBody>
          <a:bodyPr/>
          <a:lstStyle/>
          <a:p>
            <a:r>
              <a:rPr kumimoji="1" lang="en-US" altLang="zh-CN" dirty="0" err="1"/>
              <a:t>OfficePLUS.cn</a:t>
            </a:r>
            <a:endParaRPr kumimoji="1" lang="zh-CN" altLang="en-US" dirty="0"/>
          </a:p>
        </p:txBody>
      </p:sp>
      <p:sp>
        <p:nvSpPr>
          <p:cNvPr id="3" name="文本占位符 2">
            <a:extLst>
              <a:ext uri="{FF2B5EF4-FFF2-40B4-BE49-F238E27FC236}">
                <a16:creationId xmlns:a16="http://schemas.microsoft.com/office/drawing/2014/main" id="{9AFB47E1-7AF0-204F-89F0-4C0DE2B37BF5}"/>
              </a:ext>
            </a:extLst>
          </p:cNvPr>
          <p:cNvSpPr>
            <a:spLocks noGrp="1"/>
          </p:cNvSpPr>
          <p:nvPr>
            <p:ph type="body" sz="quarter" idx="13"/>
          </p:nvPr>
        </p:nvSpPr>
        <p:spPr/>
        <p:txBody>
          <a:bodyPr/>
          <a:lstStyle/>
          <a:p>
            <a:r>
              <a:rPr kumimoji="1" lang="zh-CN" altLang="en-US" dirty="0"/>
              <a:t>中文 微软雅黑</a:t>
            </a:r>
            <a:endParaRPr kumimoji="1" lang="en" altLang="zh-CN" dirty="0"/>
          </a:p>
          <a:p>
            <a:r>
              <a:rPr kumimoji="1" lang="zh-CN" altLang="en-US" dirty="0"/>
              <a:t>英文 </a:t>
            </a:r>
            <a:r>
              <a:rPr kumimoji="1" lang="en" altLang="zh-CN" dirty="0" err="1"/>
              <a:t>Arail</a:t>
            </a:r>
            <a:endParaRPr kumimoji="1" lang="en" altLang="zh-CN" dirty="0"/>
          </a:p>
          <a:p>
            <a:endParaRPr kumimoji="1" lang="en-US" altLang="zh-CN" dirty="0"/>
          </a:p>
          <a:p>
            <a:r>
              <a:rPr kumimoji="1" lang="zh-CN" altLang="en-US" dirty="0"/>
              <a:t>标题 </a:t>
            </a:r>
            <a:r>
              <a:rPr kumimoji="1" lang="en-US" altLang="zh-CN" dirty="0"/>
              <a:t>1.0</a:t>
            </a:r>
          </a:p>
          <a:p>
            <a:r>
              <a:rPr kumimoji="1" lang="zh-CN" altLang="en-US" dirty="0"/>
              <a:t>正文 </a:t>
            </a:r>
            <a:r>
              <a:rPr kumimoji="1" lang="en-US" altLang="zh-CN" dirty="0"/>
              <a:t>1.3</a:t>
            </a:r>
          </a:p>
          <a:p>
            <a:r>
              <a:rPr kumimoji="1" lang="en-US" altLang="zh-CN" dirty="0" err="1"/>
              <a:t>Pexels</a:t>
            </a:r>
            <a:endParaRPr kumimoji="1" lang="en" altLang="zh-CN" dirty="0"/>
          </a:p>
          <a:p>
            <a:endParaRPr kumimoji="1" lang="en" altLang="zh-CN" dirty="0"/>
          </a:p>
          <a:p>
            <a:r>
              <a:rPr kumimoji="1" lang="zh-CN" altLang="en-US" dirty="0"/>
              <a:t>本网站所提供的任何信息内容（包括但不限于 </a:t>
            </a:r>
            <a:r>
              <a:rPr kumimoji="1" lang="en" altLang="zh-CN" dirty="0"/>
              <a:t>PPT </a:t>
            </a:r>
            <a:r>
              <a:rPr kumimoji="1" lang="zh-CN" altLang="en-US" dirty="0"/>
              <a:t>模板、</a:t>
            </a:r>
            <a:r>
              <a:rPr kumimoji="1" lang="en" altLang="zh-CN" dirty="0"/>
              <a:t>Word </a:t>
            </a:r>
            <a:r>
              <a:rPr kumimoji="1" lang="zh-CN" altLang="en-US" dirty="0"/>
              <a:t>文档、</a:t>
            </a:r>
            <a:r>
              <a:rPr kumimoji="1" lang="en" altLang="zh-CN" dirty="0"/>
              <a:t>Excel </a:t>
            </a:r>
            <a:r>
              <a:rPr kumimoji="1" lang="zh-CN" altLang="en-US" dirty="0"/>
              <a:t>图表、图片素材等）均受</a:t>
            </a:r>
            <a:r>
              <a:rPr kumimoji="1" lang="en-US" altLang="zh-CN" dirty="0"/>
              <a:t>《</a:t>
            </a:r>
            <a:r>
              <a:rPr kumimoji="1" lang="zh-CN" altLang="en-US" dirty="0"/>
              <a:t>中华人民共和国著作权法</a:t>
            </a:r>
            <a:r>
              <a:rPr kumimoji="1" lang="en-US" altLang="zh-CN" dirty="0"/>
              <a:t>》</a:t>
            </a:r>
            <a:r>
              <a:rPr kumimoji="1" lang="zh-CN" altLang="en-US" dirty="0"/>
              <a:t>、</a:t>
            </a:r>
            <a:r>
              <a:rPr kumimoji="1" lang="en-US" altLang="zh-CN" dirty="0"/>
              <a:t>《</a:t>
            </a:r>
            <a:r>
              <a:rPr kumimoji="1" lang="zh-CN" altLang="en-US" dirty="0"/>
              <a:t>信息网络传播权保护条例</a:t>
            </a:r>
            <a:r>
              <a:rPr kumimoji="1" lang="en-US" altLang="zh-CN" dirty="0"/>
              <a:t>》</a:t>
            </a:r>
            <a:r>
              <a:rPr kumimoji="1" lang="zh-CN" altLang="en-US" dirty="0"/>
              <a:t>及其他适用的法律法规的保护，未经权利人书面明确授权，信息内容的任何部分</a:t>
            </a:r>
            <a:r>
              <a:rPr kumimoji="1" lang="en-US" altLang="zh-CN" dirty="0"/>
              <a:t>(</a:t>
            </a:r>
            <a:r>
              <a:rPr kumimoji="1" lang="zh-CN" altLang="en-US" dirty="0"/>
              <a:t>包括图片或图表</a:t>
            </a:r>
            <a:r>
              <a:rPr kumimoji="1" lang="en-US" altLang="zh-CN" dirty="0"/>
              <a:t>)</a:t>
            </a:r>
            <a:r>
              <a:rPr kumimoji="1" lang="zh-CN" altLang="en-US" dirty="0"/>
              <a:t>不得被全部或部分的复制、传播、销售，否则将承担法律责任。</a:t>
            </a:r>
            <a:endParaRPr kumimoji="1" lang="en-US" altLang="zh-CN" dirty="0"/>
          </a:p>
          <a:p>
            <a:endParaRPr kumimoji="1" lang="en-US" altLang="zh-CN" dirty="0"/>
          </a:p>
          <a:p>
            <a:r>
              <a:rPr kumimoji="1" lang="zh-CN" altLang="en-US" dirty="0"/>
              <a:t>无聊的</a:t>
            </a:r>
            <a:r>
              <a:rPr kumimoji="1" lang="en-US" altLang="zh-CN" dirty="0"/>
              <a:t>PPT</a:t>
            </a:r>
            <a:r>
              <a:rPr kumimoji="1" lang="zh-CN" altLang="en-US" dirty="0"/>
              <a:t>杂货铺</a:t>
            </a:r>
            <a:endParaRPr kumimoji="1" lang="en" altLang="zh-CN" dirty="0"/>
          </a:p>
        </p:txBody>
      </p:sp>
      <p:sp>
        <p:nvSpPr>
          <p:cNvPr id="5" name="文本占位符 4">
            <a:extLst>
              <a:ext uri="{FF2B5EF4-FFF2-40B4-BE49-F238E27FC236}">
                <a16:creationId xmlns:a16="http://schemas.microsoft.com/office/drawing/2014/main" id="{9379F369-F966-CC4F-9150-5720C0654BE8}"/>
              </a:ext>
            </a:extLst>
          </p:cNvPr>
          <p:cNvSpPr>
            <a:spLocks noGrp="1"/>
          </p:cNvSpPr>
          <p:nvPr>
            <p:ph type="body" sz="quarter" idx="10"/>
          </p:nvPr>
        </p:nvSpPr>
        <p:spPr/>
        <p:txBody>
          <a:bodyPr/>
          <a:lstStyle/>
          <a:p>
            <a:r>
              <a:rPr kumimoji="1" lang="zh-CN" altLang="en-US" dirty="0"/>
              <a:t>标注</a:t>
            </a:r>
          </a:p>
        </p:txBody>
      </p:sp>
      <p:sp>
        <p:nvSpPr>
          <p:cNvPr id="8" name="文本占位符 7">
            <a:extLst>
              <a:ext uri="{FF2B5EF4-FFF2-40B4-BE49-F238E27FC236}">
                <a16:creationId xmlns:a16="http://schemas.microsoft.com/office/drawing/2014/main" id="{52037C6C-C3D0-B143-999B-9FBD7AAF906F}"/>
              </a:ext>
            </a:extLst>
          </p:cNvPr>
          <p:cNvSpPr>
            <a:spLocks noGrp="1"/>
          </p:cNvSpPr>
          <p:nvPr>
            <p:ph type="body" sz="quarter" idx="17"/>
          </p:nvPr>
        </p:nvSpPr>
        <p:spPr/>
        <p:txBody>
          <a:bodyPr/>
          <a:lstStyle/>
          <a:p>
            <a:r>
              <a:rPr kumimoji="1" lang="zh-CN" altLang="en-US" dirty="0"/>
              <a:t>字体使用</a:t>
            </a:r>
            <a:endParaRPr kumimoji="1" lang="en-US" altLang="zh-CN" dirty="0"/>
          </a:p>
          <a:p>
            <a:endParaRPr kumimoji="1" lang="en-US" altLang="zh-CN" dirty="0"/>
          </a:p>
          <a:p>
            <a:endParaRPr kumimoji="1" lang="en-US" altLang="zh-CN" dirty="0"/>
          </a:p>
          <a:p>
            <a:r>
              <a:rPr kumimoji="1" lang="zh-CN" altLang="en-US" dirty="0"/>
              <a:t>行距</a:t>
            </a:r>
            <a:endParaRPr kumimoji="1" lang="en-US" altLang="zh-CN" dirty="0"/>
          </a:p>
          <a:p>
            <a:endParaRPr kumimoji="1" lang="en-US" altLang="zh-CN" dirty="0"/>
          </a:p>
          <a:p>
            <a:r>
              <a:rPr kumimoji="1" lang="zh-CN" altLang="en-US" dirty="0"/>
              <a:t>素材</a:t>
            </a:r>
            <a:endParaRPr kumimoji="1" lang="en-US" altLang="zh-CN" dirty="0"/>
          </a:p>
          <a:p>
            <a:endParaRPr kumimoji="1" lang="en-US" altLang="zh-CN" dirty="0"/>
          </a:p>
          <a:p>
            <a:r>
              <a:rPr kumimoji="1" lang="zh-CN" altLang="en-US" dirty="0"/>
              <a:t>声明</a:t>
            </a:r>
            <a:endParaRPr kumimoji="1" lang="en-US" altLang="zh-CN" dirty="0"/>
          </a:p>
          <a:p>
            <a:endParaRPr kumimoji="1" lang="en-US" altLang="zh-CN" dirty="0"/>
          </a:p>
          <a:p>
            <a:endParaRPr kumimoji="1" lang="en-US" altLang="zh-CN" dirty="0"/>
          </a:p>
          <a:p>
            <a:endParaRPr kumimoji="1" lang="en-US" altLang="zh-CN" dirty="0"/>
          </a:p>
          <a:p>
            <a:r>
              <a:rPr kumimoji="1" lang="zh-CN" altLang="en-US" dirty="0"/>
              <a:t>作者</a:t>
            </a:r>
          </a:p>
        </p:txBody>
      </p:sp>
    </p:spTree>
    <p:extLst>
      <p:ext uri="{BB962C8B-B14F-4D97-AF65-F5344CB8AC3E}">
        <p14:creationId xmlns:p14="http://schemas.microsoft.com/office/powerpoint/2010/main" val="3179033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a:extLst>
              <a:ext uri="{FF2B5EF4-FFF2-40B4-BE49-F238E27FC236}">
                <a16:creationId xmlns:a16="http://schemas.microsoft.com/office/drawing/2014/main" id="{13E2303D-7E6B-4E7B-AB2E-070E4C0D9C98}"/>
              </a:ext>
            </a:extLst>
          </p:cNvPr>
          <p:cNvSpPr txBox="1"/>
          <p:nvPr/>
        </p:nvSpPr>
        <p:spPr>
          <a:xfrm>
            <a:off x="6275482" y="2560149"/>
            <a:ext cx="2031325" cy="646331"/>
          </a:xfrm>
          <a:prstGeom prst="rect">
            <a:avLst/>
          </a:prstGeom>
          <a:noFill/>
        </p:spPr>
        <p:txBody>
          <a:bodyPr wrap="none" rtlCol="0">
            <a:noAutofit/>
          </a:bodyPr>
          <a:lstStyle/>
          <a:p>
            <a:r>
              <a:rPr lang="zh-CN" altLang="en-US" sz="3600" b="1" dirty="0">
                <a:latin typeface="+mj-ea"/>
                <a:ea typeface="+mj-ea"/>
              </a:rPr>
              <a:t>公司简介</a:t>
            </a:r>
          </a:p>
        </p:txBody>
      </p:sp>
      <p:sp>
        <p:nvSpPr>
          <p:cNvPr id="21" name="文本框 20">
            <a:extLst>
              <a:ext uri="{FF2B5EF4-FFF2-40B4-BE49-F238E27FC236}">
                <a16:creationId xmlns:a16="http://schemas.microsoft.com/office/drawing/2014/main" id="{75090FE6-0FAD-41B5-87D7-44B14E61388A}"/>
              </a:ext>
            </a:extLst>
          </p:cNvPr>
          <p:cNvSpPr txBox="1"/>
          <p:nvPr/>
        </p:nvSpPr>
        <p:spPr>
          <a:xfrm>
            <a:off x="6359962" y="3650770"/>
            <a:ext cx="2862821" cy="369332"/>
          </a:xfrm>
          <a:prstGeom prst="rect">
            <a:avLst/>
          </a:prstGeom>
          <a:noFill/>
        </p:spPr>
        <p:txBody>
          <a:bodyPr wrap="square">
            <a:noAutofit/>
          </a:bodyPr>
          <a:lstStyle>
            <a:defPPr>
              <a:defRPr lang="zh-CN"/>
            </a:defPPr>
            <a:lvl1pPr algn="dist">
              <a:defRPr sz="5400">
                <a:gradFill>
                  <a:gsLst>
                    <a:gs pos="100000">
                      <a:schemeClr val="accent2">
                        <a:lumMod val="60000"/>
                        <a:lumOff val="40000"/>
                      </a:schemeClr>
                    </a:gs>
                    <a:gs pos="45000">
                      <a:schemeClr val="bg1"/>
                    </a:gs>
                  </a:gsLst>
                  <a:lin ang="5400000" scaled="1"/>
                </a:gradFill>
                <a:effectLst>
                  <a:outerShdw blurRad="50800" dist="38100" dir="5400000" algn="t" rotWithShape="0">
                    <a:schemeClr val="accent2">
                      <a:lumMod val="50000"/>
                      <a:alpha val="40000"/>
                    </a:schemeClr>
                  </a:outerShdw>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defRPr>
            </a:lvl1pPr>
          </a:lstStyle>
          <a:p>
            <a:r>
              <a:rPr lang="zh-CN" altLang="en-US" sz="1800" dirty="0">
                <a:solidFill>
                  <a:schemeClr val="tx1"/>
                </a:solidFill>
                <a:effectLst/>
                <a:latin typeface="+mn-ea"/>
                <a:ea typeface="+mn-ea"/>
              </a:rPr>
              <a:t>关于我们</a:t>
            </a:r>
          </a:p>
        </p:txBody>
      </p:sp>
    </p:spTree>
    <p:extLst>
      <p:ext uri="{BB962C8B-B14F-4D97-AF65-F5344CB8AC3E}">
        <p14:creationId xmlns:p14="http://schemas.microsoft.com/office/powerpoint/2010/main" val="366929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4B2602F1-C796-4135-B594-FFB1D4165BE4}"/>
              </a:ext>
            </a:extLst>
          </p:cNvPr>
          <p:cNvSpPr/>
          <p:nvPr/>
        </p:nvSpPr>
        <p:spPr>
          <a:xfrm flipH="1">
            <a:off x="1624931" y="3251931"/>
            <a:ext cx="9717739" cy="1780167"/>
          </a:xfrm>
          <a:prstGeom prst="rect">
            <a:avLst/>
          </a:prstGeom>
        </p:spPr>
        <p:txBody>
          <a:bodyPr wrap="square">
            <a:noAutofit/>
          </a:bodyPr>
          <a:lstStyle/>
          <a:p>
            <a:pPr lvl="0" algn="just">
              <a:lnSpc>
                <a:spcPct val="140000"/>
              </a:lnSpc>
              <a:spcBef>
                <a:spcPts val="0"/>
              </a:spcBef>
              <a:spcAft>
                <a:spcPts val="0"/>
              </a:spcAft>
            </a:pPr>
            <a:r>
              <a:rPr lang="zh-CN" altLang="en-US" sz="1600" dirty="0">
                <a:effectLst/>
                <a:latin typeface="+mn-ea"/>
                <a:cs typeface="微软雅黑" panose="020B0503020204020204" charset="-122"/>
                <a:sym typeface="+mn-ea"/>
              </a:rPr>
              <a:t>互联网科技有限公司，拥有业内领先的、专业的的技术与研发团队，创立于</a:t>
            </a:r>
            <a:r>
              <a:rPr lang="en-US" altLang="zh-CN" sz="1600" dirty="0">
                <a:effectLst/>
                <a:latin typeface="+mn-ea"/>
                <a:cs typeface="微软雅黑" panose="020B0503020204020204" charset="-122"/>
                <a:sym typeface="+mn-ea"/>
              </a:rPr>
              <a:t>19XX</a:t>
            </a:r>
            <a:r>
              <a:rPr lang="zh-CN" altLang="en-US" sz="1600" dirty="0">
                <a:effectLst/>
                <a:latin typeface="+mn-ea"/>
                <a:cs typeface="微软雅黑" panose="020B0503020204020204" charset="-122"/>
                <a:sym typeface="+mn-ea"/>
              </a:rPr>
              <a:t>年，秉承“为人民服务”的行业理念，以一流的技术、一流的服务为用户创造价值，目前已经服务国内外多家知名企业，有</a:t>
            </a:r>
            <a:r>
              <a:rPr lang="en-US" altLang="zh-CN" sz="1600" dirty="0">
                <a:effectLst/>
                <a:latin typeface="+mn-ea"/>
                <a:cs typeface="微软雅黑" panose="020B0503020204020204" charset="-122"/>
                <a:sym typeface="+mn-ea"/>
              </a:rPr>
              <a:t>XXX</a:t>
            </a:r>
            <a:r>
              <a:rPr lang="zh-CN" altLang="en-US" sz="1600" dirty="0">
                <a:effectLst/>
                <a:latin typeface="+mn-ea"/>
                <a:cs typeface="微软雅黑" panose="020B0503020204020204" charset="-122"/>
                <a:sym typeface="+mn-ea"/>
              </a:rPr>
              <a:t>、</a:t>
            </a:r>
            <a:r>
              <a:rPr lang="en-US" altLang="zh-CN" sz="1600" dirty="0">
                <a:effectLst/>
                <a:latin typeface="+mn-ea"/>
                <a:cs typeface="微软雅黑" panose="020B0503020204020204" charset="-122"/>
                <a:sym typeface="+mn-ea"/>
              </a:rPr>
              <a:t>XXX</a:t>
            </a:r>
            <a:r>
              <a:rPr lang="zh-CN" altLang="en-US" sz="1600" dirty="0">
                <a:effectLst/>
                <a:latin typeface="+mn-ea"/>
                <a:cs typeface="微软雅黑" panose="020B0503020204020204" charset="-122"/>
                <a:sym typeface="+mn-ea"/>
              </a:rPr>
              <a:t>、</a:t>
            </a:r>
            <a:r>
              <a:rPr lang="en-US" altLang="zh-CN" sz="1600" dirty="0">
                <a:effectLst/>
                <a:latin typeface="+mn-ea"/>
                <a:cs typeface="微软雅黑" panose="020B0503020204020204" charset="-122"/>
                <a:sym typeface="+mn-ea"/>
              </a:rPr>
              <a:t>XXX</a:t>
            </a:r>
            <a:r>
              <a:rPr lang="zh-CN" altLang="en-US" sz="1600" dirty="0">
                <a:effectLst/>
                <a:latin typeface="+mn-ea"/>
                <a:cs typeface="微软雅黑" panose="020B0503020204020204" charset="-122"/>
                <a:sym typeface="+mn-ea"/>
              </a:rPr>
              <a:t>等大牌公司。公司位于上海，地理位置优越，目前共有办公面积</a:t>
            </a:r>
            <a:r>
              <a:rPr lang="en-US" altLang="zh-CN" sz="1600" dirty="0">
                <a:latin typeface="+mn-ea"/>
                <a:cs typeface="微软雅黑" panose="020B0503020204020204" charset="-122"/>
                <a:sym typeface="+mn-ea"/>
              </a:rPr>
              <a:t>999</a:t>
            </a:r>
            <a:r>
              <a:rPr lang="zh-CN" altLang="en-US" sz="1600" dirty="0">
                <a:effectLst/>
                <a:latin typeface="+mn-ea"/>
                <a:cs typeface="微软雅黑" panose="020B0503020204020204" charset="-122"/>
                <a:sym typeface="+mn-ea"/>
              </a:rPr>
              <a:t>亩，员工</a:t>
            </a:r>
            <a:r>
              <a:rPr lang="en-US" altLang="zh-CN" sz="1600" dirty="0">
                <a:effectLst/>
                <a:latin typeface="+mn-ea"/>
                <a:cs typeface="微软雅黑" panose="020B0503020204020204" charset="-122"/>
                <a:sym typeface="+mn-ea"/>
              </a:rPr>
              <a:t>9999</a:t>
            </a:r>
            <a:r>
              <a:rPr lang="zh-CN" altLang="en-US" sz="1600" dirty="0">
                <a:effectLst/>
                <a:latin typeface="+mn-ea"/>
                <a:cs typeface="微软雅黑" panose="020B0503020204020204" charset="-122"/>
                <a:sym typeface="+mn-ea"/>
              </a:rPr>
              <a:t>名，其中行业专家</a:t>
            </a:r>
            <a:r>
              <a:rPr lang="en-US" altLang="zh-CN" sz="1600" dirty="0">
                <a:effectLst/>
                <a:latin typeface="+mn-ea"/>
                <a:cs typeface="微软雅黑" panose="020B0503020204020204" charset="-122"/>
                <a:sym typeface="+mn-ea"/>
              </a:rPr>
              <a:t>99</a:t>
            </a:r>
            <a:r>
              <a:rPr lang="zh-CN" altLang="en-US" sz="1600" dirty="0">
                <a:effectLst/>
                <a:latin typeface="+mn-ea"/>
                <a:cs typeface="微软雅黑" panose="020B0503020204020204" charset="-122"/>
                <a:sym typeface="+mn-ea"/>
              </a:rPr>
              <a:t>名，前端技术人员</a:t>
            </a:r>
            <a:r>
              <a:rPr lang="en-US" altLang="zh-CN" sz="1600" dirty="0">
                <a:effectLst/>
                <a:latin typeface="+mn-ea"/>
                <a:cs typeface="微软雅黑" panose="020B0503020204020204" charset="-122"/>
                <a:sym typeface="+mn-ea"/>
              </a:rPr>
              <a:t>66</a:t>
            </a:r>
            <a:r>
              <a:rPr lang="zh-CN" altLang="en-US" sz="1600" dirty="0">
                <a:effectLst/>
                <a:latin typeface="+mn-ea"/>
                <a:cs typeface="微软雅黑" panose="020B0503020204020204" charset="-122"/>
                <a:sym typeface="+mn-ea"/>
              </a:rPr>
              <a:t>名等等</a:t>
            </a:r>
            <a:r>
              <a:rPr lang="zh-CN" altLang="en-US" sz="1600" dirty="0">
                <a:latin typeface="+mn-ea"/>
                <a:cs typeface="微软雅黑" panose="020B0503020204020204" charset="-122"/>
                <a:sym typeface="+mn-ea"/>
              </a:rPr>
              <a:t>，</a:t>
            </a:r>
            <a:r>
              <a:rPr lang="zh-CN" altLang="en-US" sz="1600" dirty="0">
                <a:effectLst/>
                <a:latin typeface="+mn-ea"/>
                <a:cs typeface="微软雅黑" panose="020B0503020204020204" charset="-122"/>
                <a:sym typeface="+mn-ea"/>
              </a:rPr>
              <a:t>为广大用户提供领先的技术支持服务。</a:t>
            </a:r>
            <a:r>
              <a:rPr lang="zh-CN" altLang="en-US" sz="1600" dirty="0">
                <a:latin typeface="+mn-ea"/>
                <a:cs typeface="微软雅黑" panose="020B0503020204020204" charset="-122"/>
                <a:sym typeface="+mn-ea"/>
              </a:rPr>
              <a:t>目前我司揽获行业奖项无数，获得业界一致好评。</a:t>
            </a:r>
            <a:endParaRPr lang="zh-CN" altLang="en-US" sz="1600" dirty="0">
              <a:effectLst/>
              <a:latin typeface="+mn-ea"/>
              <a:cs typeface="微软雅黑" panose="020B0503020204020204" charset="-122"/>
              <a:sym typeface="+mn-ea"/>
            </a:endParaRPr>
          </a:p>
        </p:txBody>
      </p:sp>
      <p:sp>
        <p:nvSpPr>
          <p:cNvPr id="9" name="文本框 8">
            <a:extLst>
              <a:ext uri="{FF2B5EF4-FFF2-40B4-BE49-F238E27FC236}">
                <a16:creationId xmlns:a16="http://schemas.microsoft.com/office/drawing/2014/main" id="{17AD2B4F-1A1F-4090-8D32-7CF112475787}"/>
              </a:ext>
            </a:extLst>
          </p:cNvPr>
          <p:cNvSpPr txBox="1"/>
          <p:nvPr/>
        </p:nvSpPr>
        <p:spPr>
          <a:xfrm>
            <a:off x="5006473" y="2337448"/>
            <a:ext cx="2954655" cy="461665"/>
          </a:xfrm>
          <a:prstGeom prst="rect">
            <a:avLst/>
          </a:prstGeom>
          <a:noFill/>
        </p:spPr>
        <p:txBody>
          <a:bodyPr wrap="none" rtlCol="0">
            <a:noAutofit/>
          </a:bodyPr>
          <a:lstStyle/>
          <a:p>
            <a:r>
              <a:rPr lang="zh-CN" altLang="en-US" sz="2400" b="1" dirty="0">
                <a:latin typeface="+mj-ea"/>
                <a:ea typeface="+mj-ea"/>
              </a:rPr>
              <a:t>互联网科技有限公司</a:t>
            </a:r>
          </a:p>
        </p:txBody>
      </p:sp>
      <p:sp>
        <p:nvSpPr>
          <p:cNvPr id="6" name="矩形: 圆角 5">
            <a:extLst>
              <a:ext uri="{FF2B5EF4-FFF2-40B4-BE49-F238E27FC236}">
                <a16:creationId xmlns:a16="http://schemas.microsoft.com/office/drawing/2014/main" id="{AF635668-FFF0-4E3B-8896-154F22F086AE}"/>
              </a:ext>
            </a:extLst>
          </p:cNvPr>
          <p:cNvSpPr/>
          <p:nvPr/>
        </p:nvSpPr>
        <p:spPr>
          <a:xfrm>
            <a:off x="6147566" y="2879225"/>
            <a:ext cx="672468" cy="97531"/>
          </a:xfrm>
          <a:prstGeom prst="roundRect">
            <a:avLst>
              <a:gd name="adj" fmla="val 50000"/>
            </a:avLst>
          </a:prstGeom>
          <a:gradFill flip="none" rotWithShape="1">
            <a:gsLst>
              <a:gs pos="0">
                <a:schemeClr val="accent3"/>
              </a:gs>
              <a:gs pos="70000">
                <a:schemeClr val="accent3"/>
              </a:gs>
            </a:gsLst>
            <a:lin ang="5400000" scaled="1"/>
            <a:tileRect/>
          </a:gradFill>
          <a:ln>
            <a:noFill/>
          </a:ln>
          <a:effectLst>
            <a:outerShdw blurRad="1016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文本占位符 3">
            <a:extLst>
              <a:ext uri="{FF2B5EF4-FFF2-40B4-BE49-F238E27FC236}">
                <a16:creationId xmlns:a16="http://schemas.microsoft.com/office/drawing/2014/main" id="{06680D92-DDD6-4939-A73F-F2F67AA185AF}"/>
              </a:ext>
            </a:extLst>
          </p:cNvPr>
          <p:cNvSpPr>
            <a:spLocks noGrp="1"/>
          </p:cNvSpPr>
          <p:nvPr>
            <p:ph type="body" sz="quarter" idx="11"/>
          </p:nvPr>
        </p:nvSpPr>
        <p:spPr/>
        <p:txBody>
          <a:bodyPr/>
          <a:lstStyle/>
          <a:p>
            <a:r>
              <a:rPr lang="zh-CN" altLang="en-US" sz="2800" b="1" dirty="0">
                <a:solidFill>
                  <a:schemeClr val="bg1"/>
                </a:solidFill>
                <a:latin typeface="+mj-ea"/>
                <a:ea typeface="+mj-ea"/>
              </a:rPr>
              <a:t>关于我们</a:t>
            </a:r>
          </a:p>
        </p:txBody>
      </p:sp>
    </p:spTree>
    <p:extLst>
      <p:ext uri="{BB962C8B-B14F-4D97-AF65-F5344CB8AC3E}">
        <p14:creationId xmlns:p14="http://schemas.microsoft.com/office/powerpoint/2010/main" val="1663329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房间的摆设布局&#10;&#10;低可信度描述已自动生成">
            <a:extLst>
              <a:ext uri="{FF2B5EF4-FFF2-40B4-BE49-F238E27FC236}">
                <a16:creationId xmlns:a16="http://schemas.microsoft.com/office/drawing/2014/main" id="{A795E003-D398-43CD-8FCB-4DB94D4F2D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2402" y="1617784"/>
            <a:ext cx="2715936" cy="40723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文本框 10">
            <a:extLst>
              <a:ext uri="{FF2B5EF4-FFF2-40B4-BE49-F238E27FC236}">
                <a16:creationId xmlns:a16="http://schemas.microsoft.com/office/drawing/2014/main" id="{F1C478A0-9E42-43EE-88DF-C7C2BD4F5448}"/>
              </a:ext>
            </a:extLst>
          </p:cNvPr>
          <p:cNvSpPr txBox="1"/>
          <p:nvPr/>
        </p:nvSpPr>
        <p:spPr>
          <a:xfrm>
            <a:off x="5249541" y="2379685"/>
            <a:ext cx="1415772" cy="461665"/>
          </a:xfrm>
          <a:prstGeom prst="rect">
            <a:avLst/>
          </a:prstGeom>
          <a:noFill/>
        </p:spPr>
        <p:txBody>
          <a:bodyPr wrap="none" rtlCol="0">
            <a:noAutofit/>
          </a:bodyPr>
          <a:lstStyle/>
          <a:p>
            <a:r>
              <a:rPr lang="zh-CN" altLang="en-US" sz="2400" b="1" dirty="0">
                <a:latin typeface="+mj-ea"/>
                <a:ea typeface="+mj-ea"/>
              </a:rPr>
              <a:t>主要服务</a:t>
            </a:r>
          </a:p>
        </p:txBody>
      </p:sp>
      <p:sp>
        <p:nvSpPr>
          <p:cNvPr id="12" name="矩形: 圆角 11">
            <a:extLst>
              <a:ext uri="{FF2B5EF4-FFF2-40B4-BE49-F238E27FC236}">
                <a16:creationId xmlns:a16="http://schemas.microsoft.com/office/drawing/2014/main" id="{859A5CFB-63C3-450D-82E3-BF4B76593001}"/>
              </a:ext>
            </a:extLst>
          </p:cNvPr>
          <p:cNvSpPr/>
          <p:nvPr/>
        </p:nvSpPr>
        <p:spPr>
          <a:xfrm>
            <a:off x="5357945" y="3030084"/>
            <a:ext cx="672468" cy="97531"/>
          </a:xfrm>
          <a:prstGeom prst="roundRect">
            <a:avLst>
              <a:gd name="adj" fmla="val 50000"/>
            </a:avLst>
          </a:prstGeom>
          <a:gradFill flip="none" rotWithShape="1">
            <a:gsLst>
              <a:gs pos="0">
                <a:schemeClr val="accent3"/>
              </a:gs>
              <a:gs pos="70000">
                <a:schemeClr val="accent3"/>
              </a:gs>
            </a:gsLst>
            <a:lin ang="5400000" scaled="1"/>
            <a:tileRect/>
          </a:gradFill>
          <a:ln>
            <a:noFill/>
          </a:ln>
          <a:effectLst>
            <a:outerShdw blurRad="1016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13">
            <a:extLst>
              <a:ext uri="{FF2B5EF4-FFF2-40B4-BE49-F238E27FC236}">
                <a16:creationId xmlns:a16="http://schemas.microsoft.com/office/drawing/2014/main" id="{5351A15A-6BB9-4098-9EB4-D6B7F15B915E}"/>
              </a:ext>
            </a:extLst>
          </p:cNvPr>
          <p:cNvSpPr/>
          <p:nvPr/>
        </p:nvSpPr>
        <p:spPr>
          <a:xfrm>
            <a:off x="5249541" y="3316349"/>
            <a:ext cx="5556413" cy="1629138"/>
          </a:xfrm>
          <a:prstGeom prst="rect">
            <a:avLst/>
          </a:prstGeom>
        </p:spPr>
        <p:txBody>
          <a:bodyPr wrap="square">
            <a:noAutofit/>
          </a:bodyPr>
          <a:lstStyle/>
          <a:p>
            <a:pPr algn="just">
              <a:lnSpc>
                <a:spcPct val="120000"/>
              </a:lnSpc>
            </a:pPr>
            <a:r>
              <a:rPr lang="zh-CN" altLang="en-US" sz="1600" dirty="0">
                <a:solidFill>
                  <a:srgbClr val="0E301D"/>
                </a:solidFill>
                <a:latin typeface="+mn-ea"/>
              </a:rPr>
              <a:t>请在此输入有关于主要服务的相关说明，以便于观众更好的理解，输入文字时可以直接复制，粘贴时请选择右键只保留文本。请在此输入有关于主要服务的相关说明，以便于观众更好的理解，输入文字时可以直接复制，粘贴时请选择右键只保留文本。</a:t>
            </a:r>
            <a:endParaRPr lang="zh-CN" altLang="en-US" sz="1600" dirty="0">
              <a:solidFill>
                <a:schemeClr val="bg1">
                  <a:lumMod val="65000"/>
                </a:schemeClr>
              </a:solidFill>
              <a:latin typeface="+mn-ea"/>
            </a:endParaRPr>
          </a:p>
          <a:p>
            <a:pPr algn="just">
              <a:lnSpc>
                <a:spcPct val="120000"/>
              </a:lnSpc>
            </a:pPr>
            <a:endParaRPr lang="zh-CN" altLang="en-US" sz="1600" dirty="0">
              <a:solidFill>
                <a:schemeClr val="bg1">
                  <a:lumMod val="65000"/>
                </a:schemeClr>
              </a:solidFill>
              <a:latin typeface="+mn-ea"/>
            </a:endParaRPr>
          </a:p>
        </p:txBody>
      </p:sp>
      <p:sp>
        <p:nvSpPr>
          <p:cNvPr id="3" name="文本占位符 2">
            <a:extLst>
              <a:ext uri="{FF2B5EF4-FFF2-40B4-BE49-F238E27FC236}">
                <a16:creationId xmlns:a16="http://schemas.microsoft.com/office/drawing/2014/main" id="{C5093D5A-600A-49D6-B89F-5D36EB06E3D0}"/>
              </a:ext>
            </a:extLst>
          </p:cNvPr>
          <p:cNvSpPr>
            <a:spLocks noGrp="1"/>
          </p:cNvSpPr>
          <p:nvPr>
            <p:ph type="body" sz="quarter" idx="11"/>
          </p:nvPr>
        </p:nvSpPr>
        <p:spPr>
          <a:prstGeom prst="rect">
            <a:avLst/>
          </a:prstGeom>
        </p:spPr>
        <p:txBody>
          <a:bodyPr/>
          <a:lstStyle/>
          <a:p>
            <a:r>
              <a:rPr lang="zh-CN" altLang="en-US" sz="2800" b="1" dirty="0">
                <a:solidFill>
                  <a:schemeClr val="bg1"/>
                </a:solidFill>
                <a:latin typeface="+mj-ea"/>
                <a:ea typeface="+mj-ea"/>
              </a:rPr>
              <a:t>公司简介</a:t>
            </a:r>
          </a:p>
        </p:txBody>
      </p:sp>
    </p:spTree>
    <p:extLst>
      <p:ext uri="{BB962C8B-B14F-4D97-AF65-F5344CB8AC3E}">
        <p14:creationId xmlns:p14="http://schemas.microsoft.com/office/powerpoint/2010/main" val="917482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桌子上放着食物和咖啡&#10;&#10;描述已自动生成">
            <a:extLst>
              <a:ext uri="{FF2B5EF4-FFF2-40B4-BE49-F238E27FC236}">
                <a16:creationId xmlns:a16="http://schemas.microsoft.com/office/drawing/2014/main" id="{5F757F58-6339-43C7-A324-05A2832157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7505" y="1589656"/>
            <a:ext cx="3652302" cy="2435355"/>
          </a:xfrm>
          <a:prstGeom prst="roundRect">
            <a:avLst>
              <a:gd name="adj" fmla="val 4526"/>
            </a:avLst>
          </a:prstGeom>
          <a:solidFill>
            <a:srgbClr val="FFFFFF">
              <a:shade val="85000"/>
            </a:srgbClr>
          </a:solidFill>
          <a:ln>
            <a:noFill/>
          </a:ln>
          <a:effectLst>
            <a:reflection blurRad="12700" stA="38000" endPos="28000" dist="5000" dir="5400000" sy="-100000" algn="bl" rotWithShape="0"/>
          </a:effectLst>
        </p:spPr>
      </p:pic>
      <p:pic>
        <p:nvPicPr>
          <p:cNvPr id="13" name="图片 12" descr="杯子里装着饮料&#10;&#10;描述已自动生成">
            <a:extLst>
              <a:ext uri="{FF2B5EF4-FFF2-40B4-BE49-F238E27FC236}">
                <a16:creationId xmlns:a16="http://schemas.microsoft.com/office/drawing/2014/main" id="{8E0D7616-1A55-431F-9B67-ADA7381A13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1780" y="1589656"/>
            <a:ext cx="3649032" cy="2432688"/>
          </a:xfrm>
          <a:prstGeom prst="roundRect">
            <a:avLst>
              <a:gd name="adj" fmla="val 4526"/>
            </a:avLst>
          </a:prstGeom>
          <a:solidFill>
            <a:srgbClr val="FFFFFF">
              <a:shade val="85000"/>
            </a:srgbClr>
          </a:solidFill>
          <a:ln>
            <a:noFill/>
          </a:ln>
          <a:effectLst>
            <a:reflection blurRad="12700" stA="52000" endPos="28000" dist="5000" dir="5400000" sy="-100000" algn="bl" rotWithShape="0"/>
          </a:effectLst>
        </p:spPr>
      </p:pic>
      <p:sp>
        <p:nvSpPr>
          <p:cNvPr id="14" name="文本框 13">
            <a:extLst>
              <a:ext uri="{FF2B5EF4-FFF2-40B4-BE49-F238E27FC236}">
                <a16:creationId xmlns:a16="http://schemas.microsoft.com/office/drawing/2014/main" id="{7AC26975-C4BF-4A1D-AC0A-9F082068055D}"/>
              </a:ext>
            </a:extLst>
          </p:cNvPr>
          <p:cNvSpPr txBox="1"/>
          <p:nvPr/>
        </p:nvSpPr>
        <p:spPr>
          <a:xfrm>
            <a:off x="2239298" y="4289708"/>
            <a:ext cx="1467068" cy="400110"/>
          </a:xfrm>
          <a:prstGeom prst="rect">
            <a:avLst/>
          </a:prstGeom>
          <a:noFill/>
        </p:spPr>
        <p:txBody>
          <a:bodyPr wrap="none" rtlCol="0">
            <a:noAutofit/>
          </a:bodyPr>
          <a:lstStyle/>
          <a:p>
            <a:r>
              <a:rPr lang="zh-CN" altLang="en-US" sz="2000" b="1" dirty="0">
                <a:solidFill>
                  <a:schemeClr val="bg1"/>
                </a:solidFill>
                <a:latin typeface="+mj-ea"/>
                <a:ea typeface="+mj-ea"/>
              </a:rPr>
              <a:t>行业技术①</a:t>
            </a:r>
          </a:p>
        </p:txBody>
      </p:sp>
      <p:sp>
        <p:nvSpPr>
          <p:cNvPr id="15" name="文本框 14">
            <a:extLst>
              <a:ext uri="{FF2B5EF4-FFF2-40B4-BE49-F238E27FC236}">
                <a16:creationId xmlns:a16="http://schemas.microsoft.com/office/drawing/2014/main" id="{4890C298-9FC7-4927-86CC-8B66FBE76CCF}"/>
              </a:ext>
            </a:extLst>
          </p:cNvPr>
          <p:cNvSpPr txBox="1"/>
          <p:nvPr/>
        </p:nvSpPr>
        <p:spPr>
          <a:xfrm>
            <a:off x="2239298" y="4897150"/>
            <a:ext cx="3531514" cy="1023037"/>
          </a:xfrm>
          <a:prstGeom prst="rect">
            <a:avLst/>
          </a:prstGeom>
          <a:noFill/>
        </p:spPr>
        <p:txBody>
          <a:bodyPr wrap="square">
            <a:noAutofit/>
          </a:bodyPr>
          <a:lstStyle>
            <a:defPPr>
              <a:defRPr lang="zh-CN"/>
            </a:defPPr>
            <a:lvl1pPr algn="dist">
              <a:defRPr sz="5400">
                <a:gradFill>
                  <a:gsLst>
                    <a:gs pos="100000">
                      <a:schemeClr val="accent2">
                        <a:lumMod val="60000"/>
                        <a:lumOff val="40000"/>
                      </a:schemeClr>
                    </a:gs>
                    <a:gs pos="45000">
                      <a:schemeClr val="bg1"/>
                    </a:gs>
                  </a:gsLst>
                  <a:lin ang="5400000" scaled="1"/>
                </a:gradFill>
                <a:effectLst>
                  <a:outerShdw blurRad="50800" dist="38100" dir="5400000" algn="t" rotWithShape="0">
                    <a:schemeClr val="accent2">
                      <a:lumMod val="50000"/>
                      <a:alpha val="40000"/>
                    </a:schemeClr>
                  </a:outerShdw>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defRPr>
            </a:lvl1pPr>
          </a:lstStyle>
          <a:p>
            <a:pPr algn="l">
              <a:lnSpc>
                <a:spcPct val="130000"/>
              </a:lnSpc>
            </a:pPr>
            <a:r>
              <a:rPr lang="zh-CN" altLang="en-US" sz="1600" dirty="0">
                <a:solidFill>
                  <a:schemeClr val="bg1"/>
                </a:solidFill>
                <a:effectLst/>
                <a:latin typeface="+mn-ea"/>
                <a:ea typeface="+mn-ea"/>
              </a:rPr>
              <a:t>我司在探索行业高新技术上投入大量人力物力，运用先进行业技术，走出一条适合我司发展的道路。</a:t>
            </a:r>
          </a:p>
        </p:txBody>
      </p:sp>
      <p:sp>
        <p:nvSpPr>
          <p:cNvPr id="16" name="矩形: 圆角 15">
            <a:extLst>
              <a:ext uri="{FF2B5EF4-FFF2-40B4-BE49-F238E27FC236}">
                <a16:creationId xmlns:a16="http://schemas.microsoft.com/office/drawing/2014/main" id="{CFEA59AD-6119-47FB-AF7D-18AF7888254D}"/>
              </a:ext>
            </a:extLst>
          </p:cNvPr>
          <p:cNvSpPr/>
          <p:nvPr/>
        </p:nvSpPr>
        <p:spPr>
          <a:xfrm>
            <a:off x="2343900" y="4771143"/>
            <a:ext cx="672468" cy="65464"/>
          </a:xfrm>
          <a:prstGeom prst="roundRect">
            <a:avLst>
              <a:gd name="adj" fmla="val 50000"/>
            </a:avLst>
          </a:prstGeom>
          <a:solidFill>
            <a:schemeClr val="bg1"/>
          </a:solidFill>
          <a:ln>
            <a:noFill/>
          </a:ln>
          <a:effectLst>
            <a:outerShdw blurRad="101600" dist="38100" dir="3000000" algn="ctr" rotWithShape="0">
              <a:srgbClr val="FCA2BA">
                <a:alpha val="38824"/>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文本框 16">
            <a:extLst>
              <a:ext uri="{FF2B5EF4-FFF2-40B4-BE49-F238E27FC236}">
                <a16:creationId xmlns:a16="http://schemas.microsoft.com/office/drawing/2014/main" id="{1A0AF694-CE73-4AE1-944A-D2ECA2597B2B}"/>
              </a:ext>
            </a:extLst>
          </p:cNvPr>
          <p:cNvSpPr txBox="1"/>
          <p:nvPr/>
        </p:nvSpPr>
        <p:spPr>
          <a:xfrm>
            <a:off x="6468398" y="4289708"/>
            <a:ext cx="1467068" cy="400110"/>
          </a:xfrm>
          <a:prstGeom prst="rect">
            <a:avLst/>
          </a:prstGeom>
          <a:noFill/>
        </p:spPr>
        <p:txBody>
          <a:bodyPr wrap="none" rtlCol="0">
            <a:noAutofit/>
          </a:bodyPr>
          <a:lstStyle/>
          <a:p>
            <a:r>
              <a:rPr lang="zh-CN" altLang="en-US" sz="2000" b="1" dirty="0">
                <a:solidFill>
                  <a:schemeClr val="bg1"/>
                </a:solidFill>
                <a:latin typeface="+mj-ea"/>
                <a:ea typeface="+mj-ea"/>
              </a:rPr>
              <a:t>行业技术②</a:t>
            </a:r>
          </a:p>
        </p:txBody>
      </p:sp>
      <p:sp>
        <p:nvSpPr>
          <p:cNvPr id="18" name="文本框 17">
            <a:extLst>
              <a:ext uri="{FF2B5EF4-FFF2-40B4-BE49-F238E27FC236}">
                <a16:creationId xmlns:a16="http://schemas.microsoft.com/office/drawing/2014/main" id="{1454DFBD-ECAC-4401-863B-483122DAB94E}"/>
              </a:ext>
            </a:extLst>
          </p:cNvPr>
          <p:cNvSpPr txBox="1"/>
          <p:nvPr/>
        </p:nvSpPr>
        <p:spPr>
          <a:xfrm>
            <a:off x="6468398" y="4897150"/>
            <a:ext cx="3531514" cy="1023037"/>
          </a:xfrm>
          <a:prstGeom prst="rect">
            <a:avLst/>
          </a:prstGeom>
          <a:noFill/>
        </p:spPr>
        <p:txBody>
          <a:bodyPr wrap="square">
            <a:noAutofit/>
          </a:bodyPr>
          <a:lstStyle>
            <a:defPPr>
              <a:defRPr lang="zh-CN"/>
            </a:defPPr>
            <a:lvl1pPr algn="dist">
              <a:defRPr sz="5400">
                <a:gradFill>
                  <a:gsLst>
                    <a:gs pos="100000">
                      <a:schemeClr val="accent2">
                        <a:lumMod val="60000"/>
                        <a:lumOff val="40000"/>
                      </a:schemeClr>
                    </a:gs>
                    <a:gs pos="45000">
                      <a:schemeClr val="bg1"/>
                    </a:gs>
                  </a:gsLst>
                  <a:lin ang="5400000" scaled="1"/>
                </a:gradFill>
                <a:effectLst>
                  <a:outerShdw blurRad="50800" dist="38100" dir="5400000" algn="t" rotWithShape="0">
                    <a:schemeClr val="accent2">
                      <a:lumMod val="50000"/>
                      <a:alpha val="40000"/>
                    </a:schemeClr>
                  </a:outerShdw>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defRPr>
            </a:lvl1pPr>
          </a:lstStyle>
          <a:p>
            <a:pPr algn="l">
              <a:lnSpc>
                <a:spcPct val="130000"/>
              </a:lnSpc>
            </a:pPr>
            <a:r>
              <a:rPr lang="zh-CN" altLang="en-US" sz="1600" dirty="0">
                <a:solidFill>
                  <a:schemeClr val="bg1"/>
                </a:solidFill>
                <a:effectLst/>
                <a:latin typeface="+mn-ea"/>
                <a:ea typeface="+mn-ea"/>
              </a:rPr>
              <a:t>我司在探索行业高新技术上投入大量人力物力，运用先进行业技术，走出一条适合我司发展的道路。</a:t>
            </a:r>
          </a:p>
        </p:txBody>
      </p:sp>
      <p:sp>
        <p:nvSpPr>
          <p:cNvPr id="19" name="矩形: 圆角 18">
            <a:extLst>
              <a:ext uri="{FF2B5EF4-FFF2-40B4-BE49-F238E27FC236}">
                <a16:creationId xmlns:a16="http://schemas.microsoft.com/office/drawing/2014/main" id="{A05B1526-0163-47A7-A454-1ADEA7D352FC}"/>
              </a:ext>
            </a:extLst>
          </p:cNvPr>
          <p:cNvSpPr/>
          <p:nvPr/>
        </p:nvSpPr>
        <p:spPr>
          <a:xfrm>
            <a:off x="6573000" y="4771143"/>
            <a:ext cx="672468" cy="65464"/>
          </a:xfrm>
          <a:prstGeom prst="roundRect">
            <a:avLst>
              <a:gd name="adj" fmla="val 50000"/>
            </a:avLst>
          </a:prstGeom>
          <a:solidFill>
            <a:schemeClr val="bg1"/>
          </a:solidFill>
          <a:ln>
            <a:noFill/>
          </a:ln>
          <a:effectLst>
            <a:outerShdw blurRad="101600" dist="38100" dir="3000000" algn="ctr" rotWithShape="0">
              <a:srgbClr val="FCA2BA">
                <a:alpha val="38824"/>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文本占位符 2">
            <a:extLst>
              <a:ext uri="{FF2B5EF4-FFF2-40B4-BE49-F238E27FC236}">
                <a16:creationId xmlns:a16="http://schemas.microsoft.com/office/drawing/2014/main" id="{C85B59E8-AA55-44DE-95AB-2151ACDDFC3E}"/>
              </a:ext>
            </a:extLst>
          </p:cNvPr>
          <p:cNvSpPr>
            <a:spLocks noGrp="1"/>
          </p:cNvSpPr>
          <p:nvPr>
            <p:ph type="body" sz="quarter" idx="10"/>
          </p:nvPr>
        </p:nvSpPr>
        <p:spPr>
          <a:prstGeom prst="rect">
            <a:avLst/>
          </a:prstGeom>
        </p:spPr>
        <p:txBody>
          <a:bodyPr/>
          <a:lstStyle/>
          <a:p>
            <a:r>
              <a:rPr lang="zh-CN" altLang="en-US" sz="2800" b="1" dirty="0">
                <a:latin typeface="+mj-ea"/>
                <a:ea typeface="+mj-ea"/>
              </a:rPr>
              <a:t>技术概述</a:t>
            </a:r>
          </a:p>
        </p:txBody>
      </p:sp>
    </p:spTree>
    <p:extLst>
      <p:ext uri="{BB962C8B-B14F-4D97-AF65-F5344CB8AC3E}">
        <p14:creationId xmlns:p14="http://schemas.microsoft.com/office/powerpoint/2010/main" val="2113125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5">
            <a:extLst>
              <a:ext uri="{FF2B5EF4-FFF2-40B4-BE49-F238E27FC236}">
                <a16:creationId xmlns:a16="http://schemas.microsoft.com/office/drawing/2014/main" id="{6472D66C-F8C0-422A-92EE-F36730392230}"/>
              </a:ext>
            </a:extLst>
          </p:cNvPr>
          <p:cNvSpPr/>
          <p:nvPr/>
        </p:nvSpPr>
        <p:spPr>
          <a:xfrm>
            <a:off x="2215614" y="3291329"/>
            <a:ext cx="1980029" cy="523220"/>
          </a:xfrm>
          <a:prstGeom prst="roundRect">
            <a:avLst>
              <a:gd name="adj" fmla="val 50000"/>
            </a:avLst>
          </a:prstGeom>
          <a:gradFill>
            <a:gsLst>
              <a:gs pos="0">
                <a:schemeClr val="accent1"/>
              </a:gs>
              <a:gs pos="100000">
                <a:schemeClr val="accent2"/>
              </a:gs>
            </a:gsLst>
            <a:lin ang="2700000" scaled="0"/>
          </a:gradFill>
          <a:ln>
            <a:solidFill>
              <a:schemeClr val="accent2"/>
            </a:solidFill>
          </a:ln>
          <a:effectLst>
            <a:outerShdw blurRad="152400" dir="5400000" algn="t" rotWithShape="0">
              <a:schemeClr val="accent2">
                <a:lumMod val="50000"/>
                <a:alpha val="3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dirty="0"/>
              <a:t>总经理</a:t>
            </a:r>
          </a:p>
        </p:txBody>
      </p:sp>
      <p:cxnSp>
        <p:nvCxnSpPr>
          <p:cNvPr id="9" name="直接箭头连接符 8">
            <a:extLst>
              <a:ext uri="{FF2B5EF4-FFF2-40B4-BE49-F238E27FC236}">
                <a16:creationId xmlns:a16="http://schemas.microsoft.com/office/drawing/2014/main" id="{6809F322-CB95-426E-BC59-F1AB9F69832A}"/>
              </a:ext>
            </a:extLst>
          </p:cNvPr>
          <p:cNvCxnSpPr>
            <a:cxnSpLocks/>
            <a:stCxn id="6" idx="3"/>
            <a:endCxn id="10" idx="1"/>
          </p:cNvCxnSpPr>
          <p:nvPr/>
        </p:nvCxnSpPr>
        <p:spPr>
          <a:xfrm flipV="1">
            <a:off x="4195643" y="1888267"/>
            <a:ext cx="814525" cy="1664672"/>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0" name="矩形: 圆角 9">
            <a:extLst>
              <a:ext uri="{FF2B5EF4-FFF2-40B4-BE49-F238E27FC236}">
                <a16:creationId xmlns:a16="http://schemas.microsoft.com/office/drawing/2014/main" id="{C8A944CE-4F23-4C4B-9C19-55AA68F43A77}"/>
              </a:ext>
            </a:extLst>
          </p:cNvPr>
          <p:cNvSpPr/>
          <p:nvPr/>
        </p:nvSpPr>
        <p:spPr>
          <a:xfrm>
            <a:off x="5010168" y="1626657"/>
            <a:ext cx="1980029" cy="523220"/>
          </a:xfrm>
          <a:prstGeom prst="roundRect">
            <a:avLst/>
          </a:prstGeom>
          <a:gradFill flip="none" rotWithShape="1">
            <a:gsLst>
              <a:gs pos="0">
                <a:schemeClr val="accent3"/>
              </a:gs>
              <a:gs pos="70000">
                <a:schemeClr val="accent3"/>
              </a:gs>
            </a:gsLst>
            <a:lin ang="5400000" scaled="1"/>
            <a:tileRect/>
          </a:gradFill>
          <a:ln>
            <a:no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dirty="0"/>
              <a:t>宣传部</a:t>
            </a:r>
          </a:p>
        </p:txBody>
      </p:sp>
      <p:cxnSp>
        <p:nvCxnSpPr>
          <p:cNvPr id="11" name="连接符: 曲线 10">
            <a:extLst>
              <a:ext uri="{FF2B5EF4-FFF2-40B4-BE49-F238E27FC236}">
                <a16:creationId xmlns:a16="http://schemas.microsoft.com/office/drawing/2014/main" id="{43075AF6-4C17-4223-A90A-3893DBE90B8C}"/>
              </a:ext>
            </a:extLst>
          </p:cNvPr>
          <p:cNvCxnSpPr>
            <a:cxnSpLocks/>
            <a:stCxn id="6" idx="3"/>
            <a:endCxn id="12" idx="1"/>
          </p:cNvCxnSpPr>
          <p:nvPr/>
        </p:nvCxnSpPr>
        <p:spPr>
          <a:xfrm>
            <a:off x="4195643" y="3552939"/>
            <a:ext cx="814524" cy="127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2" name="矩形: 圆角 11">
            <a:extLst>
              <a:ext uri="{FF2B5EF4-FFF2-40B4-BE49-F238E27FC236}">
                <a16:creationId xmlns:a16="http://schemas.microsoft.com/office/drawing/2014/main" id="{BA195775-5B6C-46FE-ADBC-F4B9E06E6150}"/>
              </a:ext>
            </a:extLst>
          </p:cNvPr>
          <p:cNvSpPr/>
          <p:nvPr/>
        </p:nvSpPr>
        <p:spPr>
          <a:xfrm>
            <a:off x="5010167" y="3291329"/>
            <a:ext cx="1980029" cy="523220"/>
          </a:xfrm>
          <a:prstGeom prst="roundRect">
            <a:avLst/>
          </a:prstGeom>
          <a:gradFill flip="none" rotWithShape="1">
            <a:gsLst>
              <a:gs pos="0">
                <a:schemeClr val="accent3"/>
              </a:gs>
              <a:gs pos="70000">
                <a:schemeClr val="accent3"/>
              </a:gs>
            </a:gsLst>
            <a:lin ang="5400000" scaled="1"/>
            <a:tileRect/>
          </a:gradFill>
          <a:ln>
            <a:no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dirty="0"/>
              <a:t>技术部</a:t>
            </a:r>
          </a:p>
        </p:txBody>
      </p:sp>
      <p:cxnSp>
        <p:nvCxnSpPr>
          <p:cNvPr id="13" name="连接符: 曲线 12">
            <a:extLst>
              <a:ext uri="{FF2B5EF4-FFF2-40B4-BE49-F238E27FC236}">
                <a16:creationId xmlns:a16="http://schemas.microsoft.com/office/drawing/2014/main" id="{1E6CB5D7-8013-4C2C-ADD0-A2A4D7E98FCA}"/>
              </a:ext>
            </a:extLst>
          </p:cNvPr>
          <p:cNvCxnSpPr>
            <a:cxnSpLocks/>
            <a:stCxn id="6" idx="3"/>
            <a:endCxn id="14" idx="1"/>
          </p:cNvCxnSpPr>
          <p:nvPr/>
        </p:nvCxnSpPr>
        <p:spPr>
          <a:xfrm>
            <a:off x="4195643" y="3552939"/>
            <a:ext cx="814525" cy="1926282"/>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4" name="矩形: 圆角 13">
            <a:extLst>
              <a:ext uri="{FF2B5EF4-FFF2-40B4-BE49-F238E27FC236}">
                <a16:creationId xmlns:a16="http://schemas.microsoft.com/office/drawing/2014/main" id="{64F28B67-7493-4F7B-AC69-236E8C78E4F7}"/>
              </a:ext>
            </a:extLst>
          </p:cNvPr>
          <p:cNvSpPr/>
          <p:nvPr/>
        </p:nvSpPr>
        <p:spPr>
          <a:xfrm>
            <a:off x="5010168" y="5217611"/>
            <a:ext cx="1980029" cy="523220"/>
          </a:xfrm>
          <a:prstGeom prst="roundRect">
            <a:avLst/>
          </a:prstGeom>
          <a:gradFill flip="none" rotWithShape="1">
            <a:gsLst>
              <a:gs pos="0">
                <a:schemeClr val="accent3"/>
              </a:gs>
              <a:gs pos="70000">
                <a:schemeClr val="accent3"/>
              </a:gs>
            </a:gsLst>
            <a:lin ang="5400000" scaled="1"/>
            <a:tileRect/>
          </a:gradFill>
          <a:ln>
            <a:no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dirty="0"/>
              <a:t>广告部</a:t>
            </a:r>
          </a:p>
        </p:txBody>
      </p:sp>
      <p:cxnSp>
        <p:nvCxnSpPr>
          <p:cNvPr id="40" name="连接符: 曲线 39">
            <a:extLst>
              <a:ext uri="{FF2B5EF4-FFF2-40B4-BE49-F238E27FC236}">
                <a16:creationId xmlns:a16="http://schemas.microsoft.com/office/drawing/2014/main" id="{AB99AB19-E68B-4313-9433-E5D10E4C52E9}"/>
              </a:ext>
            </a:extLst>
          </p:cNvPr>
          <p:cNvCxnSpPr>
            <a:cxnSpLocks/>
            <a:stCxn id="10" idx="3"/>
            <a:endCxn id="41" idx="1"/>
          </p:cNvCxnSpPr>
          <p:nvPr/>
        </p:nvCxnSpPr>
        <p:spPr>
          <a:xfrm>
            <a:off x="6990197" y="1888267"/>
            <a:ext cx="634999" cy="127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41" name="矩形: 圆角 40">
            <a:extLst>
              <a:ext uri="{FF2B5EF4-FFF2-40B4-BE49-F238E27FC236}">
                <a16:creationId xmlns:a16="http://schemas.microsoft.com/office/drawing/2014/main" id="{D602A5FE-D610-4BD6-B90A-C51329437C69}"/>
              </a:ext>
            </a:extLst>
          </p:cNvPr>
          <p:cNvSpPr/>
          <p:nvPr/>
        </p:nvSpPr>
        <p:spPr>
          <a:xfrm>
            <a:off x="7625196" y="1626657"/>
            <a:ext cx="1980029" cy="523220"/>
          </a:xfrm>
          <a:prstGeom prst="roundRect">
            <a:avLst/>
          </a:prstGeom>
          <a:solidFill>
            <a:schemeClr val="bg1"/>
          </a:solidFill>
          <a:ln>
            <a:no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a:solidFill>
                  <a:schemeClr val="accent2"/>
                </a:solidFill>
              </a:rPr>
              <a:t>行业专家</a:t>
            </a:r>
          </a:p>
        </p:txBody>
      </p:sp>
      <p:cxnSp>
        <p:nvCxnSpPr>
          <p:cNvPr id="42" name="连接符: 曲线 41">
            <a:extLst>
              <a:ext uri="{FF2B5EF4-FFF2-40B4-BE49-F238E27FC236}">
                <a16:creationId xmlns:a16="http://schemas.microsoft.com/office/drawing/2014/main" id="{BB3B8415-D735-4092-B630-29680F075A74}"/>
              </a:ext>
            </a:extLst>
          </p:cNvPr>
          <p:cNvCxnSpPr>
            <a:cxnSpLocks/>
            <a:stCxn id="10" idx="3"/>
            <a:endCxn id="43" idx="1"/>
          </p:cNvCxnSpPr>
          <p:nvPr/>
        </p:nvCxnSpPr>
        <p:spPr>
          <a:xfrm flipV="1">
            <a:off x="6990197" y="1001037"/>
            <a:ext cx="634999" cy="88723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43" name="矩形: 圆角 42">
            <a:extLst>
              <a:ext uri="{FF2B5EF4-FFF2-40B4-BE49-F238E27FC236}">
                <a16:creationId xmlns:a16="http://schemas.microsoft.com/office/drawing/2014/main" id="{0F13181B-7BF2-42D6-A7D1-32241ACF8DED}"/>
              </a:ext>
            </a:extLst>
          </p:cNvPr>
          <p:cNvSpPr/>
          <p:nvPr/>
        </p:nvSpPr>
        <p:spPr>
          <a:xfrm>
            <a:off x="7625196" y="739427"/>
            <a:ext cx="1980029" cy="523220"/>
          </a:xfrm>
          <a:prstGeom prst="roundRect">
            <a:avLst/>
          </a:prstGeom>
          <a:solidFill>
            <a:schemeClr val="bg1"/>
          </a:solidFill>
          <a:ln>
            <a:no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dirty="0">
                <a:solidFill>
                  <a:schemeClr val="accent2"/>
                </a:solidFill>
              </a:rPr>
              <a:t>行业专家</a:t>
            </a:r>
          </a:p>
        </p:txBody>
      </p:sp>
      <p:cxnSp>
        <p:nvCxnSpPr>
          <p:cNvPr id="46" name="连接符: 曲线 45">
            <a:extLst>
              <a:ext uri="{FF2B5EF4-FFF2-40B4-BE49-F238E27FC236}">
                <a16:creationId xmlns:a16="http://schemas.microsoft.com/office/drawing/2014/main" id="{6031D53B-F576-4832-A72A-57291AAEED5D}"/>
              </a:ext>
            </a:extLst>
          </p:cNvPr>
          <p:cNvCxnSpPr>
            <a:cxnSpLocks/>
            <a:stCxn id="12" idx="3"/>
            <a:endCxn id="47" idx="1"/>
          </p:cNvCxnSpPr>
          <p:nvPr/>
        </p:nvCxnSpPr>
        <p:spPr>
          <a:xfrm>
            <a:off x="6990196" y="3552939"/>
            <a:ext cx="635000" cy="81383"/>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47" name="矩形: 圆角 46">
            <a:extLst>
              <a:ext uri="{FF2B5EF4-FFF2-40B4-BE49-F238E27FC236}">
                <a16:creationId xmlns:a16="http://schemas.microsoft.com/office/drawing/2014/main" id="{D0D659ED-5D40-4B1F-A996-196E0F6894E0}"/>
              </a:ext>
            </a:extLst>
          </p:cNvPr>
          <p:cNvSpPr/>
          <p:nvPr/>
        </p:nvSpPr>
        <p:spPr>
          <a:xfrm>
            <a:off x="7625196" y="3372712"/>
            <a:ext cx="1980028" cy="523220"/>
          </a:xfrm>
          <a:prstGeom prst="roundRect">
            <a:avLst/>
          </a:prstGeom>
          <a:solidFill>
            <a:schemeClr val="bg1"/>
          </a:solidFill>
          <a:ln>
            <a:no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a:solidFill>
                  <a:schemeClr val="accent2"/>
                </a:solidFill>
              </a:rPr>
              <a:t>程序员</a:t>
            </a:r>
          </a:p>
        </p:txBody>
      </p:sp>
      <p:cxnSp>
        <p:nvCxnSpPr>
          <p:cNvPr id="48" name="连接符: 曲线 47">
            <a:extLst>
              <a:ext uri="{FF2B5EF4-FFF2-40B4-BE49-F238E27FC236}">
                <a16:creationId xmlns:a16="http://schemas.microsoft.com/office/drawing/2014/main" id="{670CE85A-7710-455D-8BEE-F9309C2F3903}"/>
              </a:ext>
            </a:extLst>
          </p:cNvPr>
          <p:cNvCxnSpPr>
            <a:cxnSpLocks/>
            <a:stCxn id="12" idx="3"/>
            <a:endCxn id="49" idx="1"/>
          </p:cNvCxnSpPr>
          <p:nvPr/>
        </p:nvCxnSpPr>
        <p:spPr>
          <a:xfrm flipV="1">
            <a:off x="6990196" y="2747092"/>
            <a:ext cx="635000" cy="805847"/>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49" name="矩形: 圆角 48">
            <a:extLst>
              <a:ext uri="{FF2B5EF4-FFF2-40B4-BE49-F238E27FC236}">
                <a16:creationId xmlns:a16="http://schemas.microsoft.com/office/drawing/2014/main" id="{F4443643-5B98-4385-8532-F2B7E10EAAF0}"/>
              </a:ext>
            </a:extLst>
          </p:cNvPr>
          <p:cNvSpPr/>
          <p:nvPr/>
        </p:nvSpPr>
        <p:spPr>
          <a:xfrm>
            <a:off x="7625196" y="2485482"/>
            <a:ext cx="1980028" cy="523220"/>
          </a:xfrm>
          <a:prstGeom prst="roundRect">
            <a:avLst/>
          </a:prstGeom>
          <a:solidFill>
            <a:schemeClr val="bg1"/>
          </a:solidFill>
          <a:ln>
            <a:no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a:solidFill>
                  <a:schemeClr val="accent2"/>
                </a:solidFill>
              </a:rPr>
              <a:t>产品经理</a:t>
            </a:r>
          </a:p>
        </p:txBody>
      </p:sp>
      <p:cxnSp>
        <p:nvCxnSpPr>
          <p:cNvPr id="54" name="连接符: 曲线 53">
            <a:extLst>
              <a:ext uri="{FF2B5EF4-FFF2-40B4-BE49-F238E27FC236}">
                <a16:creationId xmlns:a16="http://schemas.microsoft.com/office/drawing/2014/main" id="{EA246778-C7A5-4527-A717-3141DB8A890E}"/>
              </a:ext>
            </a:extLst>
          </p:cNvPr>
          <p:cNvCxnSpPr>
            <a:cxnSpLocks/>
            <a:stCxn id="12" idx="3"/>
            <a:endCxn id="55" idx="1"/>
          </p:cNvCxnSpPr>
          <p:nvPr/>
        </p:nvCxnSpPr>
        <p:spPr>
          <a:xfrm>
            <a:off x="6990196" y="3552939"/>
            <a:ext cx="635000" cy="968613"/>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55" name="矩形: 圆角 54">
            <a:extLst>
              <a:ext uri="{FF2B5EF4-FFF2-40B4-BE49-F238E27FC236}">
                <a16:creationId xmlns:a16="http://schemas.microsoft.com/office/drawing/2014/main" id="{96B7C05A-0BC8-4F33-9649-587A1022AC8A}"/>
              </a:ext>
            </a:extLst>
          </p:cNvPr>
          <p:cNvSpPr/>
          <p:nvPr/>
        </p:nvSpPr>
        <p:spPr>
          <a:xfrm>
            <a:off x="7625196" y="4259942"/>
            <a:ext cx="1980028" cy="523220"/>
          </a:xfrm>
          <a:prstGeom prst="roundRect">
            <a:avLst/>
          </a:prstGeom>
          <a:solidFill>
            <a:schemeClr val="bg1"/>
          </a:solidFill>
          <a:ln>
            <a:no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a:solidFill>
                  <a:schemeClr val="accent2"/>
                </a:solidFill>
              </a:rPr>
              <a:t>设计师</a:t>
            </a:r>
          </a:p>
        </p:txBody>
      </p:sp>
      <p:cxnSp>
        <p:nvCxnSpPr>
          <p:cNvPr id="63" name="连接符: 曲线 62">
            <a:extLst>
              <a:ext uri="{FF2B5EF4-FFF2-40B4-BE49-F238E27FC236}">
                <a16:creationId xmlns:a16="http://schemas.microsoft.com/office/drawing/2014/main" id="{9C153445-6112-41A4-96AF-A6F0E8857FD8}"/>
              </a:ext>
            </a:extLst>
          </p:cNvPr>
          <p:cNvCxnSpPr>
            <a:cxnSpLocks/>
            <a:stCxn id="14" idx="3"/>
            <a:endCxn id="64" idx="1"/>
          </p:cNvCxnSpPr>
          <p:nvPr/>
        </p:nvCxnSpPr>
        <p:spPr>
          <a:xfrm>
            <a:off x="6990197" y="5479221"/>
            <a:ext cx="635000" cy="127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64" name="矩形: 圆角 63">
            <a:extLst>
              <a:ext uri="{FF2B5EF4-FFF2-40B4-BE49-F238E27FC236}">
                <a16:creationId xmlns:a16="http://schemas.microsoft.com/office/drawing/2014/main" id="{9FE2FB70-60B7-4939-B640-B8DC5BC78D96}"/>
              </a:ext>
            </a:extLst>
          </p:cNvPr>
          <p:cNvSpPr/>
          <p:nvPr/>
        </p:nvSpPr>
        <p:spPr>
          <a:xfrm>
            <a:off x="7625197" y="5217611"/>
            <a:ext cx="1980029" cy="523220"/>
          </a:xfrm>
          <a:prstGeom prst="roundRect">
            <a:avLst/>
          </a:prstGeom>
          <a:solidFill>
            <a:schemeClr val="bg1"/>
          </a:solidFill>
          <a:ln>
            <a:no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a:solidFill>
                  <a:schemeClr val="accent2"/>
                </a:solidFill>
              </a:rPr>
              <a:t>文案策划</a:t>
            </a:r>
          </a:p>
        </p:txBody>
      </p:sp>
      <p:sp>
        <p:nvSpPr>
          <p:cNvPr id="3" name="文本占位符 2">
            <a:extLst>
              <a:ext uri="{FF2B5EF4-FFF2-40B4-BE49-F238E27FC236}">
                <a16:creationId xmlns:a16="http://schemas.microsoft.com/office/drawing/2014/main" id="{293C318E-575B-45E9-A359-81631B3DF96A}"/>
              </a:ext>
            </a:extLst>
          </p:cNvPr>
          <p:cNvSpPr>
            <a:spLocks noGrp="1"/>
          </p:cNvSpPr>
          <p:nvPr>
            <p:ph type="body" sz="quarter" idx="10"/>
          </p:nvPr>
        </p:nvSpPr>
        <p:spPr>
          <a:prstGeom prst="rect">
            <a:avLst/>
          </a:prstGeom>
        </p:spPr>
        <p:txBody>
          <a:bodyPr/>
          <a:lstStyle/>
          <a:p>
            <a:r>
              <a:rPr lang="zh-CN" altLang="en-US" sz="2800" b="1" dirty="0">
                <a:latin typeface="+mj-ea"/>
                <a:ea typeface="+mj-ea"/>
              </a:rPr>
              <a:t>企业架构图</a:t>
            </a:r>
          </a:p>
        </p:txBody>
      </p:sp>
    </p:spTree>
    <p:extLst>
      <p:ext uri="{BB962C8B-B14F-4D97-AF65-F5344CB8AC3E}">
        <p14:creationId xmlns:p14="http://schemas.microsoft.com/office/powerpoint/2010/main" val="2127119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EFFF"/>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C7DD756-8FBF-4D1B-9844-C32D38C6F741}"/>
              </a:ext>
            </a:extLst>
          </p:cNvPr>
          <p:cNvSpPr/>
          <p:nvPr/>
        </p:nvSpPr>
        <p:spPr>
          <a:xfrm>
            <a:off x="0" y="1529612"/>
            <a:ext cx="12192000" cy="1189984"/>
          </a:xfrm>
          <a:prstGeom prst="rect">
            <a:avLst/>
          </a:prstGeom>
          <a:gradFill flip="none" rotWithShape="1">
            <a:gsLst>
              <a:gs pos="0">
                <a:schemeClr val="accent2"/>
              </a:gs>
              <a:gs pos="77000">
                <a:schemeClr val="accent1"/>
              </a:gs>
            </a:gsLst>
            <a:lin ang="2700000" scaled="0"/>
            <a:tileRect/>
          </a:gradFill>
          <a:ln>
            <a:noFill/>
          </a:ln>
          <a:effectLst>
            <a:outerShdw blurRad="101600" dist="38100" dir="3000000" algn="ctr" rotWithShape="0">
              <a:srgbClr val="3515D5">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a:extLst>
              <a:ext uri="{FF2B5EF4-FFF2-40B4-BE49-F238E27FC236}">
                <a16:creationId xmlns:a16="http://schemas.microsoft.com/office/drawing/2014/main" id="{65CECC15-272F-466F-84B8-128C8B1483A4}"/>
              </a:ext>
            </a:extLst>
          </p:cNvPr>
          <p:cNvSpPr/>
          <p:nvPr/>
        </p:nvSpPr>
        <p:spPr>
          <a:xfrm>
            <a:off x="776800" y="3473090"/>
            <a:ext cx="1792780" cy="2427303"/>
          </a:xfrm>
          <a:prstGeom prst="roundRect">
            <a:avLst>
              <a:gd name="adj" fmla="val 6555"/>
            </a:avLst>
          </a:prstGeom>
          <a:solidFill>
            <a:schemeClr val="bg1"/>
          </a:solidFill>
          <a:ln>
            <a:no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id="{FDD6C4FE-8A38-4AAE-8940-E8A06749DFDB}"/>
              </a:ext>
            </a:extLst>
          </p:cNvPr>
          <p:cNvSpPr/>
          <p:nvPr/>
        </p:nvSpPr>
        <p:spPr>
          <a:xfrm>
            <a:off x="2988205" y="3473090"/>
            <a:ext cx="1792780" cy="2427303"/>
          </a:xfrm>
          <a:prstGeom prst="roundRect">
            <a:avLst>
              <a:gd name="adj" fmla="val 6555"/>
            </a:avLst>
          </a:prstGeom>
          <a:solidFill>
            <a:schemeClr val="bg1"/>
          </a:solidFill>
          <a:ln>
            <a:no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7150EAB8-04E7-4D31-A089-FB31F6E1B66A}"/>
              </a:ext>
            </a:extLst>
          </p:cNvPr>
          <p:cNvSpPr/>
          <p:nvPr/>
        </p:nvSpPr>
        <p:spPr>
          <a:xfrm>
            <a:off x="5199610" y="3473090"/>
            <a:ext cx="1792780" cy="2427303"/>
          </a:xfrm>
          <a:prstGeom prst="roundRect">
            <a:avLst>
              <a:gd name="adj" fmla="val 6555"/>
            </a:avLst>
          </a:prstGeom>
          <a:solidFill>
            <a:schemeClr val="bg1"/>
          </a:solidFill>
          <a:ln>
            <a:no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id="{F31E5CD2-04A2-4A13-B6E3-B8A62D1A8058}"/>
              </a:ext>
            </a:extLst>
          </p:cNvPr>
          <p:cNvSpPr/>
          <p:nvPr/>
        </p:nvSpPr>
        <p:spPr>
          <a:xfrm>
            <a:off x="7169868" y="3146593"/>
            <a:ext cx="2275074" cy="3080298"/>
          </a:xfrm>
          <a:prstGeom prst="roundRect">
            <a:avLst>
              <a:gd name="adj" fmla="val 6555"/>
            </a:avLst>
          </a:prstGeom>
          <a:gradFill flip="none" rotWithShape="1">
            <a:gsLst>
              <a:gs pos="0">
                <a:schemeClr val="accent3"/>
              </a:gs>
              <a:gs pos="70000">
                <a:schemeClr val="accent3"/>
              </a:gs>
            </a:gsLst>
            <a:lin ang="5400000" scaled="1"/>
            <a:tileRect/>
          </a:gradFill>
          <a:ln>
            <a:no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圆角 11">
            <a:extLst>
              <a:ext uri="{FF2B5EF4-FFF2-40B4-BE49-F238E27FC236}">
                <a16:creationId xmlns:a16="http://schemas.microsoft.com/office/drawing/2014/main" id="{95056EE2-757A-4878-A265-776DD340AF82}"/>
              </a:ext>
            </a:extLst>
          </p:cNvPr>
          <p:cNvSpPr/>
          <p:nvPr/>
        </p:nvSpPr>
        <p:spPr>
          <a:xfrm>
            <a:off x="9622420" y="3473090"/>
            <a:ext cx="1792780" cy="2427303"/>
          </a:xfrm>
          <a:prstGeom prst="roundRect">
            <a:avLst>
              <a:gd name="adj" fmla="val 6555"/>
            </a:avLst>
          </a:prstGeom>
          <a:solidFill>
            <a:schemeClr val="bg1"/>
          </a:solidFill>
          <a:ln>
            <a:noFill/>
          </a:ln>
          <a:effectLst>
            <a:outerShdw blurRad="101600" dist="190500" dir="3000000" algn="ctr" rotWithShape="0">
              <a:schemeClr val="accent1">
                <a:lumMod val="50000"/>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a:extLst>
              <a:ext uri="{FF2B5EF4-FFF2-40B4-BE49-F238E27FC236}">
                <a16:creationId xmlns:a16="http://schemas.microsoft.com/office/drawing/2014/main" id="{4A4F6522-98D4-4092-A21D-E99AB1A7C502}"/>
              </a:ext>
            </a:extLst>
          </p:cNvPr>
          <p:cNvSpPr txBox="1"/>
          <p:nvPr/>
        </p:nvSpPr>
        <p:spPr>
          <a:xfrm>
            <a:off x="1375671" y="3746949"/>
            <a:ext cx="595036" cy="338554"/>
          </a:xfrm>
          <a:prstGeom prst="rect">
            <a:avLst/>
          </a:prstGeom>
          <a:noFill/>
        </p:spPr>
        <p:txBody>
          <a:bodyPr wrap="none" rtlCol="0">
            <a:noAutofit/>
          </a:bodyPr>
          <a:lstStyle/>
          <a:p>
            <a:pPr algn="ctr"/>
            <a:r>
              <a:rPr lang="zh-CN" altLang="en-US" sz="1600" b="1" dirty="0">
                <a:latin typeface="+mj-ea"/>
                <a:ea typeface="+mj-ea"/>
              </a:rPr>
              <a:t>拼搏</a:t>
            </a:r>
          </a:p>
        </p:txBody>
      </p:sp>
      <p:sp>
        <p:nvSpPr>
          <p:cNvPr id="32" name="文本框 31">
            <a:extLst>
              <a:ext uri="{FF2B5EF4-FFF2-40B4-BE49-F238E27FC236}">
                <a16:creationId xmlns:a16="http://schemas.microsoft.com/office/drawing/2014/main" id="{619F45E4-52EE-4486-B269-2FBD4CBA3769}"/>
              </a:ext>
            </a:extLst>
          </p:cNvPr>
          <p:cNvSpPr txBox="1"/>
          <p:nvPr/>
        </p:nvSpPr>
        <p:spPr>
          <a:xfrm>
            <a:off x="7984238" y="3430277"/>
            <a:ext cx="646332" cy="369332"/>
          </a:xfrm>
          <a:prstGeom prst="rect">
            <a:avLst/>
          </a:prstGeom>
          <a:noFill/>
        </p:spPr>
        <p:txBody>
          <a:bodyPr wrap="none" rtlCol="0">
            <a:noAutofit/>
          </a:bodyPr>
          <a:lstStyle/>
          <a:p>
            <a:pPr algn="ctr"/>
            <a:r>
              <a:rPr lang="zh-CN" altLang="en-US" b="1" dirty="0">
                <a:solidFill>
                  <a:schemeClr val="bg1"/>
                </a:solidFill>
                <a:latin typeface="+mj-ea"/>
                <a:ea typeface="+mj-ea"/>
              </a:rPr>
              <a:t>诚信</a:t>
            </a:r>
          </a:p>
        </p:txBody>
      </p:sp>
      <p:sp>
        <p:nvSpPr>
          <p:cNvPr id="37" name="文本框 36">
            <a:extLst>
              <a:ext uri="{FF2B5EF4-FFF2-40B4-BE49-F238E27FC236}">
                <a16:creationId xmlns:a16="http://schemas.microsoft.com/office/drawing/2014/main" id="{D36888D5-02D7-45FE-8820-546A95309164}"/>
              </a:ext>
            </a:extLst>
          </p:cNvPr>
          <p:cNvSpPr txBox="1"/>
          <p:nvPr/>
        </p:nvSpPr>
        <p:spPr>
          <a:xfrm>
            <a:off x="432354" y="1714621"/>
            <a:ext cx="11267809" cy="702949"/>
          </a:xfrm>
          <a:prstGeom prst="rect">
            <a:avLst/>
          </a:prstGeom>
          <a:noFill/>
        </p:spPr>
        <p:txBody>
          <a:bodyPr wrap="square" rtlCol="0">
            <a:noAutofit/>
          </a:bodyPr>
          <a:lstStyle/>
          <a:p>
            <a:pPr>
              <a:lnSpc>
                <a:spcPct val="130000"/>
              </a:lnSpc>
            </a:pPr>
            <a:r>
              <a:rPr lang="zh-CN" altLang="en-US" sz="1600" dirty="0">
                <a:solidFill>
                  <a:schemeClr val="bg1"/>
                </a:solidFill>
                <a:latin typeface="+mn-ea"/>
                <a:sym typeface="微软雅黑" panose="020B0503020204020204" pitchFamily="34" charset="-122"/>
              </a:rPr>
              <a:t>我司秉承“为人民服务”的行业理念，以一流的技术、一流的服务为用户创造价值，目前已经服务国内外多家知名企业，有</a:t>
            </a:r>
            <a:r>
              <a:rPr lang="en-US" altLang="zh-CN" sz="1600" dirty="0">
                <a:solidFill>
                  <a:schemeClr val="bg1"/>
                </a:solidFill>
                <a:latin typeface="+mn-ea"/>
                <a:sym typeface="微软雅黑" panose="020B0503020204020204" pitchFamily="34" charset="-122"/>
              </a:rPr>
              <a:t>XXX</a:t>
            </a:r>
            <a:r>
              <a:rPr lang="zh-CN" altLang="en-US" sz="1600" dirty="0">
                <a:solidFill>
                  <a:schemeClr val="bg1"/>
                </a:solidFill>
                <a:latin typeface="+mn-ea"/>
                <a:sym typeface="微软雅黑" panose="020B0503020204020204" pitchFamily="34" charset="-122"/>
              </a:rPr>
              <a:t>、</a:t>
            </a:r>
            <a:r>
              <a:rPr lang="en-US" altLang="zh-CN" sz="1600" dirty="0">
                <a:solidFill>
                  <a:schemeClr val="bg1"/>
                </a:solidFill>
                <a:latin typeface="+mn-ea"/>
                <a:sym typeface="微软雅黑" panose="020B0503020204020204" pitchFamily="34" charset="-122"/>
              </a:rPr>
              <a:t>XXX</a:t>
            </a:r>
            <a:r>
              <a:rPr lang="zh-CN" altLang="en-US" sz="1600" dirty="0">
                <a:solidFill>
                  <a:schemeClr val="bg1"/>
                </a:solidFill>
                <a:latin typeface="+mn-ea"/>
                <a:sym typeface="微软雅黑" panose="020B0503020204020204" pitchFamily="34" charset="-122"/>
              </a:rPr>
              <a:t>、</a:t>
            </a:r>
            <a:r>
              <a:rPr lang="en-US" altLang="zh-CN" sz="1600" dirty="0">
                <a:solidFill>
                  <a:schemeClr val="bg1"/>
                </a:solidFill>
                <a:latin typeface="+mn-ea"/>
                <a:sym typeface="微软雅黑" panose="020B0503020204020204" pitchFamily="34" charset="-122"/>
              </a:rPr>
              <a:t>XXX</a:t>
            </a:r>
            <a:r>
              <a:rPr lang="zh-CN" altLang="en-US" sz="1600" dirty="0">
                <a:solidFill>
                  <a:schemeClr val="bg1"/>
                </a:solidFill>
                <a:latin typeface="+mn-ea"/>
                <a:sym typeface="微软雅黑" panose="020B0503020204020204" pitchFamily="34" charset="-122"/>
              </a:rPr>
              <a:t>等大牌公司。</a:t>
            </a:r>
          </a:p>
        </p:txBody>
      </p:sp>
      <p:grpSp>
        <p:nvGrpSpPr>
          <p:cNvPr id="3" name="图形 39" descr="警报响了 轮廓">
            <a:extLst>
              <a:ext uri="{FF2B5EF4-FFF2-40B4-BE49-F238E27FC236}">
                <a16:creationId xmlns:a16="http://schemas.microsoft.com/office/drawing/2014/main" id="{21F69302-666A-4CDB-8482-9B9B8E849902}"/>
              </a:ext>
            </a:extLst>
          </p:cNvPr>
          <p:cNvGrpSpPr/>
          <p:nvPr/>
        </p:nvGrpSpPr>
        <p:grpSpPr>
          <a:xfrm>
            <a:off x="1238690" y="4609495"/>
            <a:ext cx="868262" cy="658384"/>
            <a:chOff x="1238690" y="4609495"/>
            <a:chExt cx="868262" cy="658384"/>
          </a:xfrm>
          <a:solidFill>
            <a:schemeClr val="accent3"/>
          </a:solidFill>
        </p:grpSpPr>
        <p:sp>
          <p:nvSpPr>
            <p:cNvPr id="4" name="任意多边形: 形状 3">
              <a:extLst>
                <a:ext uri="{FF2B5EF4-FFF2-40B4-BE49-F238E27FC236}">
                  <a16:creationId xmlns:a16="http://schemas.microsoft.com/office/drawing/2014/main" id="{6B0A8772-78AE-4EB7-BF09-A966CDBCE5D8}"/>
                </a:ext>
              </a:extLst>
            </p:cNvPr>
            <p:cNvSpPr/>
            <p:nvPr/>
          </p:nvSpPr>
          <p:spPr>
            <a:xfrm>
              <a:off x="1316551" y="4895521"/>
              <a:ext cx="47158" cy="155231"/>
            </a:xfrm>
            <a:custGeom>
              <a:avLst/>
              <a:gdLst>
                <a:gd name="connsiteX0" fmla="*/ 47159 w 47158"/>
                <a:gd name="connsiteY0" fmla="*/ 141476 h 155231"/>
                <a:gd name="connsiteX1" fmla="*/ 47159 w 47158"/>
                <a:gd name="connsiteY1" fmla="*/ 13755 h 155231"/>
                <a:gd name="connsiteX2" fmla="*/ 32422 w 47158"/>
                <a:gd name="connsiteY2" fmla="*/ 0 h 155231"/>
                <a:gd name="connsiteX3" fmla="*/ 32422 w 47158"/>
                <a:gd name="connsiteY3" fmla="*/ 155231 h 155231"/>
                <a:gd name="connsiteX4" fmla="*/ 47159 w 47158"/>
                <a:gd name="connsiteY4" fmla="*/ 141476 h 155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8" h="155231">
                  <a:moveTo>
                    <a:pt x="47159" y="141476"/>
                  </a:moveTo>
                  <a:cubicBezTo>
                    <a:pt x="11790" y="106107"/>
                    <a:pt x="11790" y="49124"/>
                    <a:pt x="47159" y="13755"/>
                  </a:cubicBezTo>
                  <a:lnTo>
                    <a:pt x="32422" y="0"/>
                  </a:lnTo>
                  <a:cubicBezTo>
                    <a:pt x="-10807" y="43229"/>
                    <a:pt x="-10807" y="112985"/>
                    <a:pt x="32422" y="155231"/>
                  </a:cubicBezTo>
                  <a:lnTo>
                    <a:pt x="47159" y="141476"/>
                  </a:lnTo>
                  <a:close/>
                </a:path>
              </a:pathLst>
            </a:custGeom>
            <a:solidFill>
              <a:schemeClr val="accent3"/>
            </a:solidFill>
            <a:ln w="9823" cap="flat">
              <a:noFill/>
              <a:prstDash val="solid"/>
              <a:miter/>
            </a:ln>
          </p:spPr>
          <p:txBody>
            <a:bodyPr rtlCol="0" anchor="ctr"/>
            <a:lstStyle/>
            <a:p>
              <a:endParaRPr lang="zh-CN" altLang="en-US"/>
            </a:p>
          </p:txBody>
        </p:sp>
        <p:sp>
          <p:nvSpPr>
            <p:cNvPr id="5" name="任意多边形: 形状 4">
              <a:extLst>
                <a:ext uri="{FF2B5EF4-FFF2-40B4-BE49-F238E27FC236}">
                  <a16:creationId xmlns:a16="http://schemas.microsoft.com/office/drawing/2014/main" id="{A0524D76-34E4-43A3-8601-81D0073BC659}"/>
                </a:ext>
              </a:extLst>
            </p:cNvPr>
            <p:cNvSpPr/>
            <p:nvPr/>
          </p:nvSpPr>
          <p:spPr>
            <a:xfrm>
              <a:off x="1238690" y="4840502"/>
              <a:ext cx="69018" cy="265268"/>
            </a:xfrm>
            <a:custGeom>
              <a:avLst/>
              <a:gdLst>
                <a:gd name="connsiteX0" fmla="*/ 55264 w 69018"/>
                <a:gd name="connsiteY0" fmla="*/ 0 h 265268"/>
                <a:gd name="connsiteX1" fmla="*/ 55264 w 69018"/>
                <a:gd name="connsiteY1" fmla="*/ 265268 h 265268"/>
                <a:gd name="connsiteX2" fmla="*/ 69019 w 69018"/>
                <a:gd name="connsiteY2" fmla="*/ 251514 h 265268"/>
                <a:gd name="connsiteX3" fmla="*/ 69019 w 69018"/>
                <a:gd name="connsiteY3" fmla="*/ 13755 h 265268"/>
                <a:gd name="connsiteX4" fmla="*/ 55264 w 69018"/>
                <a:gd name="connsiteY4" fmla="*/ 0 h 265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8" h="265268">
                  <a:moveTo>
                    <a:pt x="55264" y="0"/>
                  </a:moveTo>
                  <a:cubicBezTo>
                    <a:pt x="-18421" y="73686"/>
                    <a:pt x="-18421" y="192565"/>
                    <a:pt x="55264" y="265268"/>
                  </a:cubicBezTo>
                  <a:lnTo>
                    <a:pt x="69019" y="251514"/>
                  </a:lnTo>
                  <a:cubicBezTo>
                    <a:pt x="3193" y="185688"/>
                    <a:pt x="3193" y="79580"/>
                    <a:pt x="69019" y="13755"/>
                  </a:cubicBezTo>
                  <a:lnTo>
                    <a:pt x="55264" y="0"/>
                  </a:lnTo>
                  <a:close/>
                </a:path>
              </a:pathLst>
            </a:custGeom>
            <a:solidFill>
              <a:schemeClr val="accent3"/>
            </a:solidFill>
            <a:ln w="9823" cap="flat">
              <a:noFill/>
              <a:prstDash val="solid"/>
              <a:miter/>
            </a:ln>
          </p:spPr>
          <p:txBody>
            <a:bodyPr rtlCol="0" anchor="ctr"/>
            <a:lstStyle/>
            <a:p>
              <a:endParaRPr lang="zh-CN" altLang="en-US"/>
            </a:p>
          </p:txBody>
        </p:sp>
        <p:sp>
          <p:nvSpPr>
            <p:cNvPr id="6" name="任意多边形: 形状 5">
              <a:extLst>
                <a:ext uri="{FF2B5EF4-FFF2-40B4-BE49-F238E27FC236}">
                  <a16:creationId xmlns:a16="http://schemas.microsoft.com/office/drawing/2014/main" id="{BB223851-738C-4BD0-9642-50EDAC2022CA}"/>
                </a:ext>
              </a:extLst>
            </p:cNvPr>
            <p:cNvSpPr/>
            <p:nvPr/>
          </p:nvSpPr>
          <p:spPr>
            <a:xfrm>
              <a:off x="1982669" y="4895521"/>
              <a:ext cx="46176" cy="155231"/>
            </a:xfrm>
            <a:custGeom>
              <a:avLst/>
              <a:gdLst>
                <a:gd name="connsiteX0" fmla="*/ 0 w 46176"/>
                <a:gd name="connsiteY0" fmla="*/ 13755 h 155231"/>
                <a:gd name="connsiteX1" fmla="*/ 0 w 46176"/>
                <a:gd name="connsiteY1" fmla="*/ 141476 h 155231"/>
                <a:gd name="connsiteX2" fmla="*/ 13755 w 46176"/>
                <a:gd name="connsiteY2" fmla="*/ 155231 h 155231"/>
                <a:gd name="connsiteX3" fmla="*/ 13755 w 46176"/>
                <a:gd name="connsiteY3" fmla="*/ 0 h 155231"/>
                <a:gd name="connsiteX4" fmla="*/ 0 w 46176"/>
                <a:gd name="connsiteY4" fmla="*/ 13755 h 155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76" h="155231">
                  <a:moveTo>
                    <a:pt x="0" y="13755"/>
                  </a:moveTo>
                  <a:cubicBezTo>
                    <a:pt x="35369" y="49124"/>
                    <a:pt x="35369" y="106107"/>
                    <a:pt x="0" y="141476"/>
                  </a:cubicBezTo>
                  <a:lnTo>
                    <a:pt x="13755" y="155231"/>
                  </a:lnTo>
                  <a:cubicBezTo>
                    <a:pt x="56984" y="112002"/>
                    <a:pt x="56984" y="42246"/>
                    <a:pt x="13755" y="0"/>
                  </a:cubicBezTo>
                  <a:lnTo>
                    <a:pt x="0" y="13755"/>
                  </a:lnTo>
                  <a:close/>
                </a:path>
              </a:pathLst>
            </a:custGeom>
            <a:solidFill>
              <a:schemeClr val="accent3"/>
            </a:solidFill>
            <a:ln w="9823" cap="flat">
              <a:noFill/>
              <a:prstDash val="solid"/>
              <a:miter/>
            </a:ln>
          </p:spPr>
          <p:txBody>
            <a:bodyPr rtlCol="0" anchor="ctr"/>
            <a:lstStyle/>
            <a:p>
              <a:endParaRPr lang="zh-CN" altLang="en-US"/>
            </a:p>
          </p:txBody>
        </p:sp>
        <p:sp>
          <p:nvSpPr>
            <p:cNvPr id="11" name="任意多边形: 形状 10">
              <a:extLst>
                <a:ext uri="{FF2B5EF4-FFF2-40B4-BE49-F238E27FC236}">
                  <a16:creationId xmlns:a16="http://schemas.microsoft.com/office/drawing/2014/main" id="{43778EED-33CF-42B4-8C8E-1EEF5A7309B1}"/>
                </a:ext>
              </a:extLst>
            </p:cNvPr>
            <p:cNvSpPr/>
            <p:nvPr/>
          </p:nvSpPr>
          <p:spPr>
            <a:xfrm>
              <a:off x="2038670" y="4840502"/>
              <a:ext cx="68282" cy="265268"/>
            </a:xfrm>
            <a:custGeom>
              <a:avLst/>
              <a:gdLst>
                <a:gd name="connsiteX0" fmla="*/ 13755 w 68282"/>
                <a:gd name="connsiteY0" fmla="*/ 0 h 265268"/>
                <a:gd name="connsiteX1" fmla="*/ 0 w 68282"/>
                <a:gd name="connsiteY1" fmla="*/ 13755 h 265268"/>
                <a:gd name="connsiteX2" fmla="*/ 0 w 68282"/>
                <a:gd name="connsiteY2" fmla="*/ 251514 h 265268"/>
                <a:gd name="connsiteX3" fmla="*/ 13755 w 68282"/>
                <a:gd name="connsiteY3" fmla="*/ 265268 h 265268"/>
                <a:gd name="connsiteX4" fmla="*/ 13755 w 68282"/>
                <a:gd name="connsiteY4" fmla="*/ 0 h 265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82" h="265268">
                  <a:moveTo>
                    <a:pt x="13755" y="0"/>
                  </a:moveTo>
                  <a:lnTo>
                    <a:pt x="0" y="13755"/>
                  </a:lnTo>
                  <a:cubicBezTo>
                    <a:pt x="65826" y="79580"/>
                    <a:pt x="65826" y="185688"/>
                    <a:pt x="0" y="251514"/>
                  </a:cubicBezTo>
                  <a:lnTo>
                    <a:pt x="13755" y="265268"/>
                  </a:lnTo>
                  <a:cubicBezTo>
                    <a:pt x="86458" y="192565"/>
                    <a:pt x="86458" y="72703"/>
                    <a:pt x="13755" y="0"/>
                  </a:cubicBezTo>
                  <a:close/>
                </a:path>
              </a:pathLst>
            </a:custGeom>
            <a:solidFill>
              <a:schemeClr val="accent3"/>
            </a:solidFill>
            <a:ln w="9823" cap="flat">
              <a:noFill/>
              <a:prstDash val="solid"/>
              <a:miter/>
            </a:ln>
          </p:spPr>
          <p:txBody>
            <a:bodyPr rtlCol="0" anchor="ctr"/>
            <a:lstStyle/>
            <a:p>
              <a:endParaRPr lang="zh-CN" altLang="en-US"/>
            </a:p>
          </p:txBody>
        </p:sp>
        <p:sp>
          <p:nvSpPr>
            <p:cNvPr id="13" name="任意多边形: 形状 12">
              <a:extLst>
                <a:ext uri="{FF2B5EF4-FFF2-40B4-BE49-F238E27FC236}">
                  <a16:creationId xmlns:a16="http://schemas.microsoft.com/office/drawing/2014/main" id="{C98325D2-ACDF-40E9-AE21-23CBCF32D834}"/>
                </a:ext>
              </a:extLst>
            </p:cNvPr>
            <p:cNvSpPr/>
            <p:nvPr/>
          </p:nvSpPr>
          <p:spPr>
            <a:xfrm>
              <a:off x="1506169" y="4806116"/>
              <a:ext cx="176845" cy="176845"/>
            </a:xfrm>
            <a:custGeom>
              <a:avLst/>
              <a:gdLst>
                <a:gd name="connsiteX0" fmla="*/ 167021 w 176845"/>
                <a:gd name="connsiteY0" fmla="*/ 0 h 176845"/>
                <a:gd name="connsiteX1" fmla="*/ 157196 w 176845"/>
                <a:gd name="connsiteY1" fmla="*/ 9825 h 176845"/>
                <a:gd name="connsiteX2" fmla="*/ 157196 w 176845"/>
                <a:gd name="connsiteY2" fmla="*/ 157196 h 176845"/>
                <a:gd name="connsiteX3" fmla="*/ 9825 w 176845"/>
                <a:gd name="connsiteY3" fmla="*/ 157196 h 176845"/>
                <a:gd name="connsiteX4" fmla="*/ 0 w 176845"/>
                <a:gd name="connsiteY4" fmla="*/ 167021 h 176845"/>
                <a:gd name="connsiteX5" fmla="*/ 9825 w 176845"/>
                <a:gd name="connsiteY5" fmla="*/ 176846 h 176845"/>
                <a:gd name="connsiteX6" fmla="*/ 167021 w 176845"/>
                <a:gd name="connsiteY6" fmla="*/ 176846 h 176845"/>
                <a:gd name="connsiteX7" fmla="*/ 176846 w 176845"/>
                <a:gd name="connsiteY7" fmla="*/ 167021 h 176845"/>
                <a:gd name="connsiteX8" fmla="*/ 176846 w 176845"/>
                <a:gd name="connsiteY8" fmla="*/ 9825 h 176845"/>
                <a:gd name="connsiteX9" fmla="*/ 167021 w 176845"/>
                <a:gd name="connsiteY9" fmla="*/ 0 h 17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845" h="176845">
                  <a:moveTo>
                    <a:pt x="167021" y="0"/>
                  </a:moveTo>
                  <a:cubicBezTo>
                    <a:pt x="161126" y="0"/>
                    <a:pt x="157196" y="3930"/>
                    <a:pt x="157196" y="9825"/>
                  </a:cubicBezTo>
                  <a:lnTo>
                    <a:pt x="157196" y="157196"/>
                  </a:lnTo>
                  <a:lnTo>
                    <a:pt x="9825" y="157196"/>
                  </a:lnTo>
                  <a:cubicBezTo>
                    <a:pt x="3930" y="157196"/>
                    <a:pt x="0" y="161126"/>
                    <a:pt x="0" y="167021"/>
                  </a:cubicBezTo>
                  <a:cubicBezTo>
                    <a:pt x="0" y="172916"/>
                    <a:pt x="3930" y="176846"/>
                    <a:pt x="9825" y="176846"/>
                  </a:cubicBezTo>
                  <a:lnTo>
                    <a:pt x="167021" y="176846"/>
                  </a:lnTo>
                  <a:cubicBezTo>
                    <a:pt x="172916" y="176846"/>
                    <a:pt x="176846" y="172916"/>
                    <a:pt x="176846" y="167021"/>
                  </a:cubicBezTo>
                  <a:lnTo>
                    <a:pt x="176846" y="9825"/>
                  </a:lnTo>
                  <a:cubicBezTo>
                    <a:pt x="176846" y="3930"/>
                    <a:pt x="171933" y="0"/>
                    <a:pt x="167021" y="0"/>
                  </a:cubicBezTo>
                  <a:close/>
                </a:path>
              </a:pathLst>
            </a:custGeom>
            <a:solidFill>
              <a:schemeClr val="accent3"/>
            </a:solidFill>
            <a:ln w="9823" cap="flat">
              <a:noFill/>
              <a:prstDash val="solid"/>
              <a:miter/>
            </a:ln>
          </p:spPr>
          <p:txBody>
            <a:bodyPr rtlCol="0" anchor="ctr"/>
            <a:lstStyle/>
            <a:p>
              <a:endParaRPr lang="zh-CN" altLang="en-US"/>
            </a:p>
          </p:txBody>
        </p:sp>
        <p:sp>
          <p:nvSpPr>
            <p:cNvPr id="14" name="任意多边形: 形状 13">
              <a:extLst>
                <a:ext uri="{FF2B5EF4-FFF2-40B4-BE49-F238E27FC236}">
                  <a16:creationId xmlns:a16="http://schemas.microsoft.com/office/drawing/2014/main" id="{79637E72-3BFA-46E8-81B7-70A5B8F641F7}"/>
                </a:ext>
              </a:extLst>
            </p:cNvPr>
            <p:cNvSpPr/>
            <p:nvPr/>
          </p:nvSpPr>
          <p:spPr>
            <a:xfrm>
              <a:off x="1343935" y="4609495"/>
              <a:ext cx="200550" cy="200550"/>
            </a:xfrm>
            <a:custGeom>
              <a:avLst/>
              <a:gdLst>
                <a:gd name="connsiteX0" fmla="*/ 11915 w 200550"/>
                <a:gd name="connsiteY0" fmla="*/ 149462 h 200550"/>
                <a:gd name="connsiteX1" fmla="*/ 63004 w 200550"/>
                <a:gd name="connsiteY1" fmla="*/ 200551 h 200550"/>
                <a:gd name="connsiteX2" fmla="*/ 200551 w 200550"/>
                <a:gd name="connsiteY2" fmla="*/ 63004 h 200550"/>
                <a:gd name="connsiteX3" fmla="*/ 149462 w 200550"/>
                <a:gd name="connsiteY3" fmla="*/ 11915 h 200550"/>
                <a:gd name="connsiteX4" fmla="*/ 94443 w 200550"/>
                <a:gd name="connsiteY4" fmla="*/ 10933 h 200550"/>
                <a:gd name="connsiteX5" fmla="*/ 94443 w 200550"/>
                <a:gd name="connsiteY5" fmla="*/ 10933 h 200550"/>
                <a:gd name="connsiteX6" fmla="*/ 93461 w 200550"/>
                <a:gd name="connsiteY6" fmla="*/ 11915 h 200550"/>
                <a:gd name="connsiteX7" fmla="*/ 11915 w 200550"/>
                <a:gd name="connsiteY7" fmla="*/ 93461 h 200550"/>
                <a:gd name="connsiteX8" fmla="*/ 10933 w 200550"/>
                <a:gd name="connsiteY8" fmla="*/ 148480 h 200550"/>
                <a:gd name="connsiteX9" fmla="*/ 10933 w 200550"/>
                <a:gd name="connsiteY9" fmla="*/ 148480 h 200550"/>
                <a:gd name="connsiteX10" fmla="*/ 11915 w 200550"/>
                <a:gd name="connsiteY10" fmla="*/ 149462 h 200550"/>
                <a:gd name="connsiteX11" fmla="*/ 107216 w 200550"/>
                <a:gd name="connsiteY11" fmla="*/ 25670 h 200550"/>
                <a:gd name="connsiteX12" fmla="*/ 108198 w 200550"/>
                <a:gd name="connsiteY12" fmla="*/ 24688 h 200550"/>
                <a:gd name="connsiteX13" fmla="*/ 134725 w 200550"/>
                <a:gd name="connsiteY13" fmla="*/ 25670 h 200550"/>
                <a:gd name="connsiteX14" fmla="*/ 134725 w 200550"/>
                <a:gd name="connsiteY14" fmla="*/ 25670 h 200550"/>
                <a:gd name="connsiteX15" fmla="*/ 172059 w 200550"/>
                <a:gd name="connsiteY15" fmla="*/ 63004 h 200550"/>
                <a:gd name="connsiteX16" fmla="*/ 63004 w 200550"/>
                <a:gd name="connsiteY16" fmla="*/ 173041 h 200550"/>
                <a:gd name="connsiteX17" fmla="*/ 25670 w 200550"/>
                <a:gd name="connsiteY17" fmla="*/ 135707 h 200550"/>
                <a:gd name="connsiteX18" fmla="*/ 24688 w 200550"/>
                <a:gd name="connsiteY18" fmla="*/ 134725 h 200550"/>
                <a:gd name="connsiteX19" fmla="*/ 25670 w 200550"/>
                <a:gd name="connsiteY19" fmla="*/ 107216 h 200550"/>
                <a:gd name="connsiteX20" fmla="*/ 107216 w 200550"/>
                <a:gd name="connsiteY20" fmla="*/ 25670 h 20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0550" h="200550">
                  <a:moveTo>
                    <a:pt x="11915" y="149462"/>
                  </a:moveTo>
                  <a:lnTo>
                    <a:pt x="63004" y="200551"/>
                  </a:lnTo>
                  <a:lnTo>
                    <a:pt x="200551" y="63004"/>
                  </a:lnTo>
                  <a:lnTo>
                    <a:pt x="149462" y="11915"/>
                  </a:lnTo>
                  <a:cubicBezTo>
                    <a:pt x="134725" y="-3804"/>
                    <a:pt x="110163" y="-3804"/>
                    <a:pt x="94443" y="10933"/>
                  </a:cubicBezTo>
                  <a:lnTo>
                    <a:pt x="94443" y="10933"/>
                  </a:lnTo>
                  <a:lnTo>
                    <a:pt x="93461" y="11915"/>
                  </a:lnTo>
                  <a:lnTo>
                    <a:pt x="11915" y="93461"/>
                  </a:lnTo>
                  <a:cubicBezTo>
                    <a:pt x="-3804" y="108198"/>
                    <a:pt x="-3804" y="132760"/>
                    <a:pt x="10933" y="148480"/>
                  </a:cubicBezTo>
                  <a:lnTo>
                    <a:pt x="10933" y="148480"/>
                  </a:lnTo>
                  <a:lnTo>
                    <a:pt x="11915" y="149462"/>
                  </a:lnTo>
                  <a:close/>
                  <a:moveTo>
                    <a:pt x="107216" y="25670"/>
                  </a:moveTo>
                  <a:lnTo>
                    <a:pt x="108198" y="24688"/>
                  </a:lnTo>
                  <a:cubicBezTo>
                    <a:pt x="116058" y="17810"/>
                    <a:pt x="127848" y="17810"/>
                    <a:pt x="134725" y="25670"/>
                  </a:cubicBezTo>
                  <a:lnTo>
                    <a:pt x="134725" y="25670"/>
                  </a:lnTo>
                  <a:lnTo>
                    <a:pt x="172059" y="63004"/>
                  </a:lnTo>
                  <a:lnTo>
                    <a:pt x="63004" y="173041"/>
                  </a:lnTo>
                  <a:lnTo>
                    <a:pt x="25670" y="135707"/>
                  </a:lnTo>
                  <a:lnTo>
                    <a:pt x="24688" y="134725"/>
                  </a:lnTo>
                  <a:cubicBezTo>
                    <a:pt x="17810" y="126865"/>
                    <a:pt x="17810" y="115075"/>
                    <a:pt x="25670" y="107216"/>
                  </a:cubicBezTo>
                  <a:cubicBezTo>
                    <a:pt x="27635" y="105251"/>
                    <a:pt x="107216" y="25670"/>
                    <a:pt x="107216" y="25670"/>
                  </a:cubicBezTo>
                  <a:close/>
                </a:path>
              </a:pathLst>
            </a:custGeom>
            <a:solidFill>
              <a:schemeClr val="accent3"/>
            </a:solidFill>
            <a:ln w="9823" cap="flat">
              <a:noFill/>
              <a:prstDash val="solid"/>
              <a:miter/>
            </a:ln>
          </p:spPr>
          <p:txBody>
            <a:bodyPr rtlCol="0" anchor="ctr"/>
            <a:lstStyle/>
            <a:p>
              <a:endParaRPr lang="zh-CN" altLang="en-US"/>
            </a:p>
          </p:txBody>
        </p:sp>
        <p:sp>
          <p:nvSpPr>
            <p:cNvPr id="15" name="任意多边形: 形状 14">
              <a:extLst>
                <a:ext uri="{FF2B5EF4-FFF2-40B4-BE49-F238E27FC236}">
                  <a16:creationId xmlns:a16="http://schemas.microsoft.com/office/drawing/2014/main" id="{D9442600-CBEC-49CC-9D2E-8DFED0745B17}"/>
                </a:ext>
              </a:extLst>
            </p:cNvPr>
            <p:cNvSpPr/>
            <p:nvPr/>
          </p:nvSpPr>
          <p:spPr>
            <a:xfrm>
              <a:off x="1801894" y="4609495"/>
              <a:ext cx="200550" cy="200550"/>
            </a:xfrm>
            <a:custGeom>
              <a:avLst/>
              <a:gdLst>
                <a:gd name="connsiteX0" fmla="*/ 188635 w 200550"/>
                <a:gd name="connsiteY0" fmla="*/ 149462 h 200550"/>
                <a:gd name="connsiteX1" fmla="*/ 189618 w 200550"/>
                <a:gd name="connsiteY1" fmla="*/ 148480 h 200550"/>
                <a:gd name="connsiteX2" fmla="*/ 188635 w 200550"/>
                <a:gd name="connsiteY2" fmla="*/ 93461 h 200550"/>
                <a:gd name="connsiteX3" fmla="*/ 188635 w 200550"/>
                <a:gd name="connsiteY3" fmla="*/ 93461 h 200550"/>
                <a:gd name="connsiteX4" fmla="*/ 107090 w 200550"/>
                <a:gd name="connsiteY4" fmla="*/ 11915 h 200550"/>
                <a:gd name="connsiteX5" fmla="*/ 106107 w 200550"/>
                <a:gd name="connsiteY5" fmla="*/ 10933 h 200550"/>
                <a:gd name="connsiteX6" fmla="*/ 51089 w 200550"/>
                <a:gd name="connsiteY6" fmla="*/ 11915 h 200550"/>
                <a:gd name="connsiteX7" fmla="*/ 51089 w 200550"/>
                <a:gd name="connsiteY7" fmla="*/ 11915 h 200550"/>
                <a:gd name="connsiteX8" fmla="*/ 0 w 200550"/>
                <a:gd name="connsiteY8" fmla="*/ 63004 h 200550"/>
                <a:gd name="connsiteX9" fmla="*/ 137547 w 200550"/>
                <a:gd name="connsiteY9" fmla="*/ 200551 h 200550"/>
                <a:gd name="connsiteX10" fmla="*/ 188635 w 200550"/>
                <a:gd name="connsiteY10" fmla="*/ 149462 h 200550"/>
                <a:gd name="connsiteX11" fmla="*/ 64843 w 200550"/>
                <a:gd name="connsiteY11" fmla="*/ 25670 h 200550"/>
                <a:gd name="connsiteX12" fmla="*/ 64843 w 200550"/>
                <a:gd name="connsiteY12" fmla="*/ 25670 h 200550"/>
                <a:gd name="connsiteX13" fmla="*/ 92353 w 200550"/>
                <a:gd name="connsiteY13" fmla="*/ 24688 h 200550"/>
                <a:gd name="connsiteX14" fmla="*/ 93335 w 200550"/>
                <a:gd name="connsiteY14" fmla="*/ 25670 h 200550"/>
                <a:gd name="connsiteX15" fmla="*/ 174881 w 200550"/>
                <a:gd name="connsiteY15" fmla="*/ 107216 h 200550"/>
                <a:gd name="connsiteX16" fmla="*/ 174881 w 200550"/>
                <a:gd name="connsiteY16" fmla="*/ 107216 h 200550"/>
                <a:gd name="connsiteX17" fmla="*/ 175863 w 200550"/>
                <a:gd name="connsiteY17" fmla="*/ 133742 h 200550"/>
                <a:gd name="connsiteX18" fmla="*/ 174881 w 200550"/>
                <a:gd name="connsiteY18" fmla="*/ 134725 h 200550"/>
                <a:gd name="connsiteX19" fmla="*/ 137547 w 200550"/>
                <a:gd name="connsiteY19" fmla="*/ 172059 h 200550"/>
                <a:gd name="connsiteX20" fmla="*/ 27509 w 200550"/>
                <a:gd name="connsiteY20" fmla="*/ 63004 h 200550"/>
                <a:gd name="connsiteX21" fmla="*/ 64843 w 200550"/>
                <a:gd name="connsiteY21" fmla="*/ 25670 h 20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550" h="200550">
                  <a:moveTo>
                    <a:pt x="188635" y="149462"/>
                  </a:moveTo>
                  <a:lnTo>
                    <a:pt x="189618" y="148480"/>
                  </a:lnTo>
                  <a:cubicBezTo>
                    <a:pt x="204355" y="132760"/>
                    <a:pt x="204355" y="108198"/>
                    <a:pt x="188635" y="93461"/>
                  </a:cubicBezTo>
                  <a:lnTo>
                    <a:pt x="188635" y="93461"/>
                  </a:lnTo>
                  <a:lnTo>
                    <a:pt x="107090" y="11915"/>
                  </a:lnTo>
                  <a:lnTo>
                    <a:pt x="106107" y="10933"/>
                  </a:lnTo>
                  <a:cubicBezTo>
                    <a:pt x="90388" y="-3804"/>
                    <a:pt x="65826" y="-3804"/>
                    <a:pt x="51089" y="11915"/>
                  </a:cubicBezTo>
                  <a:lnTo>
                    <a:pt x="51089" y="11915"/>
                  </a:lnTo>
                  <a:lnTo>
                    <a:pt x="0" y="63004"/>
                  </a:lnTo>
                  <a:lnTo>
                    <a:pt x="137547" y="200551"/>
                  </a:lnTo>
                  <a:lnTo>
                    <a:pt x="188635" y="149462"/>
                  </a:lnTo>
                  <a:close/>
                  <a:moveTo>
                    <a:pt x="64843" y="25670"/>
                  </a:moveTo>
                  <a:lnTo>
                    <a:pt x="64843" y="25670"/>
                  </a:lnTo>
                  <a:cubicBezTo>
                    <a:pt x="72703" y="17810"/>
                    <a:pt x="84493" y="17810"/>
                    <a:pt x="92353" y="24688"/>
                  </a:cubicBezTo>
                  <a:lnTo>
                    <a:pt x="93335" y="25670"/>
                  </a:lnTo>
                  <a:lnTo>
                    <a:pt x="174881" y="107216"/>
                  </a:lnTo>
                  <a:lnTo>
                    <a:pt x="174881" y="107216"/>
                  </a:lnTo>
                  <a:cubicBezTo>
                    <a:pt x="182740" y="114093"/>
                    <a:pt x="182740" y="126865"/>
                    <a:pt x="175863" y="133742"/>
                  </a:cubicBezTo>
                  <a:lnTo>
                    <a:pt x="174881" y="134725"/>
                  </a:lnTo>
                  <a:lnTo>
                    <a:pt x="137547" y="172059"/>
                  </a:lnTo>
                  <a:lnTo>
                    <a:pt x="27509" y="63004"/>
                  </a:lnTo>
                  <a:lnTo>
                    <a:pt x="64843" y="25670"/>
                  </a:lnTo>
                  <a:close/>
                </a:path>
              </a:pathLst>
            </a:custGeom>
            <a:solidFill>
              <a:schemeClr val="accent3"/>
            </a:solidFill>
            <a:ln w="9823" cap="flat">
              <a:noFill/>
              <a:prstDash val="solid"/>
              <a:miter/>
            </a:ln>
          </p:spPr>
          <p:txBody>
            <a:bodyPr rtlCol="0" anchor="ctr"/>
            <a:lstStyle/>
            <a:p>
              <a:endParaRPr lang="zh-CN" altLang="en-US"/>
            </a:p>
          </p:txBody>
        </p:sp>
        <p:sp>
          <p:nvSpPr>
            <p:cNvPr id="16" name="任意多边形: 形状 15">
              <a:extLst>
                <a:ext uri="{FF2B5EF4-FFF2-40B4-BE49-F238E27FC236}">
                  <a16:creationId xmlns:a16="http://schemas.microsoft.com/office/drawing/2014/main" id="{67DFA886-DBEA-4013-8B37-65EE9BCCFA13}"/>
                </a:ext>
              </a:extLst>
            </p:cNvPr>
            <p:cNvSpPr/>
            <p:nvPr/>
          </p:nvSpPr>
          <p:spPr>
            <a:xfrm>
              <a:off x="1417588" y="4639095"/>
              <a:ext cx="511299" cy="628784"/>
            </a:xfrm>
            <a:custGeom>
              <a:avLst/>
              <a:gdLst>
                <a:gd name="connsiteX0" fmla="*/ 265427 w 511299"/>
                <a:gd name="connsiteY0" fmla="*/ 78598 h 628784"/>
                <a:gd name="connsiteX1" fmla="*/ 265427 w 511299"/>
                <a:gd name="connsiteY1" fmla="*/ 19650 h 628784"/>
                <a:gd name="connsiteX2" fmla="*/ 314550 w 511299"/>
                <a:gd name="connsiteY2" fmla="*/ 19650 h 628784"/>
                <a:gd name="connsiteX3" fmla="*/ 324375 w 511299"/>
                <a:gd name="connsiteY3" fmla="*/ 9825 h 628784"/>
                <a:gd name="connsiteX4" fmla="*/ 314550 w 511299"/>
                <a:gd name="connsiteY4" fmla="*/ 0 h 628784"/>
                <a:gd name="connsiteX5" fmla="*/ 196653 w 511299"/>
                <a:gd name="connsiteY5" fmla="*/ 0 h 628784"/>
                <a:gd name="connsiteX6" fmla="*/ 186829 w 511299"/>
                <a:gd name="connsiteY6" fmla="*/ 9825 h 628784"/>
                <a:gd name="connsiteX7" fmla="*/ 196653 w 511299"/>
                <a:gd name="connsiteY7" fmla="*/ 19650 h 628784"/>
                <a:gd name="connsiteX8" fmla="*/ 245777 w 511299"/>
                <a:gd name="connsiteY8" fmla="*/ 19650 h 628784"/>
                <a:gd name="connsiteX9" fmla="*/ 245777 w 511299"/>
                <a:gd name="connsiteY9" fmla="*/ 78598 h 628784"/>
                <a:gd name="connsiteX10" fmla="*/ 158 w 511299"/>
                <a:gd name="connsiteY10" fmla="*/ 343866 h 628784"/>
                <a:gd name="connsiteX11" fmla="*/ 68932 w 511299"/>
                <a:gd name="connsiteY11" fmla="*/ 508922 h 628784"/>
                <a:gd name="connsiteX12" fmla="*/ 20790 w 511299"/>
                <a:gd name="connsiteY12" fmla="*/ 615029 h 628784"/>
                <a:gd name="connsiteX13" fmla="*/ 25703 w 511299"/>
                <a:gd name="connsiteY13" fmla="*/ 627802 h 628784"/>
                <a:gd name="connsiteX14" fmla="*/ 25703 w 511299"/>
                <a:gd name="connsiteY14" fmla="*/ 627802 h 628784"/>
                <a:gd name="connsiteX15" fmla="*/ 29633 w 511299"/>
                <a:gd name="connsiteY15" fmla="*/ 628784 h 628784"/>
                <a:gd name="connsiteX16" fmla="*/ 38475 w 511299"/>
                <a:gd name="connsiteY16" fmla="*/ 622889 h 628784"/>
                <a:gd name="connsiteX17" fmla="*/ 83669 w 511299"/>
                <a:gd name="connsiteY17" fmla="*/ 522677 h 628784"/>
                <a:gd name="connsiteX18" fmla="*/ 426552 w 511299"/>
                <a:gd name="connsiteY18" fmla="*/ 522677 h 628784"/>
                <a:gd name="connsiteX19" fmla="*/ 471746 w 511299"/>
                <a:gd name="connsiteY19" fmla="*/ 622889 h 628784"/>
                <a:gd name="connsiteX20" fmla="*/ 480589 w 511299"/>
                <a:gd name="connsiteY20" fmla="*/ 628784 h 628784"/>
                <a:gd name="connsiteX21" fmla="*/ 484519 w 511299"/>
                <a:gd name="connsiteY21" fmla="*/ 627802 h 628784"/>
                <a:gd name="connsiteX22" fmla="*/ 489431 w 511299"/>
                <a:gd name="connsiteY22" fmla="*/ 615029 h 628784"/>
                <a:gd name="connsiteX23" fmla="*/ 489431 w 511299"/>
                <a:gd name="connsiteY23" fmla="*/ 615029 h 628784"/>
                <a:gd name="connsiteX24" fmla="*/ 442272 w 511299"/>
                <a:gd name="connsiteY24" fmla="*/ 508922 h 628784"/>
                <a:gd name="connsiteX25" fmla="*/ 430482 w 511299"/>
                <a:gd name="connsiteY25" fmla="*/ 148354 h 628784"/>
                <a:gd name="connsiteX26" fmla="*/ 265427 w 511299"/>
                <a:gd name="connsiteY26" fmla="*/ 78598 h 628784"/>
                <a:gd name="connsiteX27" fmla="*/ 255602 w 511299"/>
                <a:gd name="connsiteY27" fmla="*/ 569836 h 628784"/>
                <a:gd name="connsiteX28" fmla="*/ 19808 w 511299"/>
                <a:gd name="connsiteY28" fmla="*/ 334042 h 628784"/>
                <a:gd name="connsiteX29" fmla="*/ 255602 w 511299"/>
                <a:gd name="connsiteY29" fmla="*/ 98248 h 628784"/>
                <a:gd name="connsiteX30" fmla="*/ 491396 w 511299"/>
                <a:gd name="connsiteY30" fmla="*/ 334042 h 628784"/>
                <a:gd name="connsiteX31" fmla="*/ 255602 w 511299"/>
                <a:gd name="connsiteY31" fmla="*/ 569836 h 62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1299" h="628784">
                  <a:moveTo>
                    <a:pt x="265427" y="78598"/>
                  </a:moveTo>
                  <a:lnTo>
                    <a:pt x="265427" y="19650"/>
                  </a:lnTo>
                  <a:lnTo>
                    <a:pt x="314550" y="19650"/>
                  </a:lnTo>
                  <a:cubicBezTo>
                    <a:pt x="320445" y="19650"/>
                    <a:pt x="324375" y="15720"/>
                    <a:pt x="324375" y="9825"/>
                  </a:cubicBezTo>
                  <a:cubicBezTo>
                    <a:pt x="324375" y="3930"/>
                    <a:pt x="320445" y="0"/>
                    <a:pt x="314550" y="0"/>
                  </a:cubicBezTo>
                  <a:lnTo>
                    <a:pt x="196653" y="0"/>
                  </a:lnTo>
                  <a:cubicBezTo>
                    <a:pt x="190758" y="0"/>
                    <a:pt x="186829" y="3930"/>
                    <a:pt x="186829" y="9825"/>
                  </a:cubicBezTo>
                  <a:cubicBezTo>
                    <a:pt x="186829" y="15720"/>
                    <a:pt x="190758" y="19650"/>
                    <a:pt x="196653" y="19650"/>
                  </a:cubicBezTo>
                  <a:lnTo>
                    <a:pt x="245777" y="19650"/>
                  </a:lnTo>
                  <a:lnTo>
                    <a:pt x="245777" y="78598"/>
                  </a:lnTo>
                  <a:cubicBezTo>
                    <a:pt x="105283" y="83510"/>
                    <a:pt x="-4754" y="202390"/>
                    <a:pt x="158" y="343866"/>
                  </a:cubicBezTo>
                  <a:cubicBezTo>
                    <a:pt x="2123" y="404780"/>
                    <a:pt x="26685" y="463728"/>
                    <a:pt x="68932" y="508922"/>
                  </a:cubicBezTo>
                  <a:lnTo>
                    <a:pt x="20790" y="615029"/>
                  </a:lnTo>
                  <a:cubicBezTo>
                    <a:pt x="18825" y="619942"/>
                    <a:pt x="20790" y="625837"/>
                    <a:pt x="25703" y="627802"/>
                  </a:cubicBezTo>
                  <a:lnTo>
                    <a:pt x="25703" y="627802"/>
                  </a:lnTo>
                  <a:cubicBezTo>
                    <a:pt x="26685" y="628784"/>
                    <a:pt x="28650" y="628784"/>
                    <a:pt x="29633" y="628784"/>
                  </a:cubicBezTo>
                  <a:cubicBezTo>
                    <a:pt x="33562" y="628784"/>
                    <a:pt x="36510" y="626819"/>
                    <a:pt x="38475" y="622889"/>
                  </a:cubicBezTo>
                  <a:lnTo>
                    <a:pt x="83669" y="522677"/>
                  </a:lnTo>
                  <a:cubicBezTo>
                    <a:pt x="180934" y="611099"/>
                    <a:pt x="329287" y="611099"/>
                    <a:pt x="426552" y="522677"/>
                  </a:cubicBezTo>
                  <a:lnTo>
                    <a:pt x="471746" y="622889"/>
                  </a:lnTo>
                  <a:cubicBezTo>
                    <a:pt x="473711" y="626819"/>
                    <a:pt x="476659" y="628784"/>
                    <a:pt x="480589" y="628784"/>
                  </a:cubicBezTo>
                  <a:cubicBezTo>
                    <a:pt x="481571" y="628784"/>
                    <a:pt x="483536" y="628784"/>
                    <a:pt x="484519" y="627802"/>
                  </a:cubicBezTo>
                  <a:cubicBezTo>
                    <a:pt x="489431" y="625837"/>
                    <a:pt x="491396" y="619942"/>
                    <a:pt x="489431" y="615029"/>
                  </a:cubicBezTo>
                  <a:lnTo>
                    <a:pt x="489431" y="615029"/>
                  </a:lnTo>
                  <a:lnTo>
                    <a:pt x="442272" y="508922"/>
                  </a:lnTo>
                  <a:cubicBezTo>
                    <a:pt x="538555" y="405762"/>
                    <a:pt x="533642" y="244636"/>
                    <a:pt x="430482" y="148354"/>
                  </a:cubicBezTo>
                  <a:cubicBezTo>
                    <a:pt x="385289" y="105125"/>
                    <a:pt x="326340" y="81545"/>
                    <a:pt x="265427" y="78598"/>
                  </a:cubicBezTo>
                  <a:close/>
                  <a:moveTo>
                    <a:pt x="255602" y="569836"/>
                  </a:moveTo>
                  <a:cubicBezTo>
                    <a:pt x="124933" y="569836"/>
                    <a:pt x="19808" y="464711"/>
                    <a:pt x="19808" y="334042"/>
                  </a:cubicBezTo>
                  <a:cubicBezTo>
                    <a:pt x="19808" y="203372"/>
                    <a:pt x="124933" y="98248"/>
                    <a:pt x="255602" y="98248"/>
                  </a:cubicBezTo>
                  <a:cubicBezTo>
                    <a:pt x="386271" y="98248"/>
                    <a:pt x="491396" y="203372"/>
                    <a:pt x="491396" y="334042"/>
                  </a:cubicBezTo>
                  <a:cubicBezTo>
                    <a:pt x="491396" y="463728"/>
                    <a:pt x="385289" y="569836"/>
                    <a:pt x="255602" y="569836"/>
                  </a:cubicBezTo>
                  <a:close/>
                </a:path>
              </a:pathLst>
            </a:custGeom>
            <a:solidFill>
              <a:schemeClr val="accent3"/>
            </a:solidFill>
            <a:ln w="9823" cap="flat">
              <a:noFill/>
              <a:prstDash val="solid"/>
              <a:miter/>
            </a:ln>
          </p:spPr>
          <p:txBody>
            <a:bodyPr rtlCol="0" anchor="ctr"/>
            <a:lstStyle/>
            <a:p>
              <a:endParaRPr lang="zh-CN" altLang="en-US"/>
            </a:p>
          </p:txBody>
        </p:sp>
      </p:grpSp>
      <p:grpSp>
        <p:nvGrpSpPr>
          <p:cNvPr id="17" name="图形 47" descr="原子 轮廓">
            <a:extLst>
              <a:ext uri="{FF2B5EF4-FFF2-40B4-BE49-F238E27FC236}">
                <a16:creationId xmlns:a16="http://schemas.microsoft.com/office/drawing/2014/main" id="{A0A362DE-86BD-44D4-985F-D946A52E98C8}"/>
              </a:ext>
            </a:extLst>
          </p:cNvPr>
          <p:cNvGrpSpPr/>
          <p:nvPr/>
        </p:nvGrpSpPr>
        <p:grpSpPr>
          <a:xfrm>
            <a:off x="3501920" y="4502978"/>
            <a:ext cx="765345" cy="861719"/>
            <a:chOff x="3501920" y="4502978"/>
            <a:chExt cx="765345" cy="861719"/>
          </a:xfrm>
          <a:solidFill>
            <a:schemeClr val="accent3"/>
          </a:solidFill>
        </p:grpSpPr>
        <p:sp>
          <p:nvSpPr>
            <p:cNvPr id="18" name="任意多边形: 形状 17">
              <a:extLst>
                <a:ext uri="{FF2B5EF4-FFF2-40B4-BE49-F238E27FC236}">
                  <a16:creationId xmlns:a16="http://schemas.microsoft.com/office/drawing/2014/main" id="{436866B2-6FF8-430F-B5CE-BF9764B13752}"/>
                </a:ext>
              </a:extLst>
            </p:cNvPr>
            <p:cNvSpPr/>
            <p:nvPr/>
          </p:nvSpPr>
          <p:spPr>
            <a:xfrm>
              <a:off x="3501920" y="4502978"/>
              <a:ext cx="765345" cy="861719"/>
            </a:xfrm>
            <a:custGeom>
              <a:avLst/>
              <a:gdLst>
                <a:gd name="connsiteX0" fmla="*/ 659565 w 765345"/>
                <a:gd name="connsiteY0" fmla="*/ 430860 h 861719"/>
                <a:gd name="connsiteX1" fmla="*/ 755814 w 765345"/>
                <a:gd name="connsiteY1" fmla="*/ 215430 h 861719"/>
                <a:gd name="connsiteX2" fmla="*/ 521119 w 765345"/>
                <a:gd name="connsiteY2" fmla="*/ 191069 h 861719"/>
                <a:gd name="connsiteX3" fmla="*/ 382674 w 765345"/>
                <a:gd name="connsiteY3" fmla="*/ 0 h 861719"/>
                <a:gd name="connsiteX4" fmla="*/ 244229 w 765345"/>
                <a:gd name="connsiteY4" fmla="*/ 191069 h 861719"/>
                <a:gd name="connsiteX5" fmla="*/ 9534 w 765345"/>
                <a:gd name="connsiteY5" fmla="*/ 215430 h 861719"/>
                <a:gd name="connsiteX6" fmla="*/ 105784 w 765345"/>
                <a:gd name="connsiteY6" fmla="*/ 430860 h 861719"/>
                <a:gd name="connsiteX7" fmla="*/ 9534 w 765345"/>
                <a:gd name="connsiteY7" fmla="*/ 646290 h 861719"/>
                <a:gd name="connsiteX8" fmla="*/ 118328 w 765345"/>
                <a:gd name="connsiteY8" fmla="*/ 690750 h 861719"/>
                <a:gd name="connsiteX9" fmla="*/ 244216 w 765345"/>
                <a:gd name="connsiteY9" fmla="*/ 670595 h 861719"/>
                <a:gd name="connsiteX10" fmla="*/ 382674 w 765345"/>
                <a:gd name="connsiteY10" fmla="*/ 861720 h 861719"/>
                <a:gd name="connsiteX11" fmla="*/ 521133 w 765345"/>
                <a:gd name="connsiteY11" fmla="*/ 670595 h 861719"/>
                <a:gd name="connsiteX12" fmla="*/ 647020 w 765345"/>
                <a:gd name="connsiteY12" fmla="*/ 690750 h 861719"/>
                <a:gd name="connsiteX13" fmla="*/ 755814 w 765345"/>
                <a:gd name="connsiteY13" fmla="*/ 646290 h 861719"/>
                <a:gd name="connsiteX14" fmla="*/ 659565 w 765345"/>
                <a:gd name="connsiteY14" fmla="*/ 430860 h 861719"/>
                <a:gd name="connsiteX15" fmla="*/ 648865 w 765345"/>
                <a:gd name="connsiteY15" fmla="*/ 192622 h 861719"/>
                <a:gd name="connsiteX16" fmla="*/ 736675 w 765345"/>
                <a:gd name="connsiteY16" fmla="*/ 226478 h 861719"/>
                <a:gd name="connsiteX17" fmla="*/ 643289 w 765345"/>
                <a:gd name="connsiteY17" fmla="*/ 415529 h 861719"/>
                <a:gd name="connsiteX18" fmla="*/ 544598 w 765345"/>
                <a:gd name="connsiteY18" fmla="*/ 337372 h 861719"/>
                <a:gd name="connsiteX19" fmla="*/ 526269 w 765345"/>
                <a:gd name="connsiteY19" fmla="*/ 212865 h 861719"/>
                <a:gd name="connsiteX20" fmla="*/ 648865 w 765345"/>
                <a:gd name="connsiteY20" fmla="*/ 192622 h 861719"/>
                <a:gd name="connsiteX21" fmla="*/ 454484 w 765345"/>
                <a:gd name="connsiteY21" fmla="*/ 555238 h 861719"/>
                <a:gd name="connsiteX22" fmla="*/ 382674 w 765345"/>
                <a:gd name="connsiteY22" fmla="*/ 593261 h 861719"/>
                <a:gd name="connsiteX23" fmla="*/ 310864 w 765345"/>
                <a:gd name="connsiteY23" fmla="*/ 555241 h 861719"/>
                <a:gd name="connsiteX24" fmla="*/ 242037 w 765345"/>
                <a:gd name="connsiteY24" fmla="*/ 512063 h 861719"/>
                <a:gd name="connsiteX25" fmla="*/ 239054 w 765345"/>
                <a:gd name="connsiteY25" fmla="*/ 430860 h 861719"/>
                <a:gd name="connsiteX26" fmla="*/ 242037 w 765345"/>
                <a:gd name="connsiteY26" fmla="*/ 349659 h 861719"/>
                <a:gd name="connsiteX27" fmla="*/ 310864 w 765345"/>
                <a:gd name="connsiteY27" fmla="*/ 306481 h 861719"/>
                <a:gd name="connsiteX28" fmla="*/ 382688 w 765345"/>
                <a:gd name="connsiteY28" fmla="*/ 268467 h 861719"/>
                <a:gd name="connsiteX29" fmla="*/ 454484 w 765345"/>
                <a:gd name="connsiteY29" fmla="*/ 306481 h 861719"/>
                <a:gd name="connsiteX30" fmla="*/ 523311 w 765345"/>
                <a:gd name="connsiteY30" fmla="*/ 349663 h 861719"/>
                <a:gd name="connsiteX31" fmla="*/ 526294 w 765345"/>
                <a:gd name="connsiteY31" fmla="*/ 430863 h 861719"/>
                <a:gd name="connsiteX32" fmla="*/ 523311 w 765345"/>
                <a:gd name="connsiteY32" fmla="*/ 512064 h 861719"/>
                <a:gd name="connsiteX33" fmla="*/ 454484 w 765345"/>
                <a:gd name="connsiteY33" fmla="*/ 555238 h 861719"/>
                <a:gd name="connsiteX34" fmla="*/ 520784 w 765345"/>
                <a:gd name="connsiteY34" fmla="*/ 540401 h 861719"/>
                <a:gd name="connsiteX35" fmla="*/ 504826 w 765345"/>
                <a:gd name="connsiteY35" fmla="*/ 642433 h 861719"/>
                <a:gd name="connsiteX36" fmla="*/ 408413 w 765345"/>
                <a:gd name="connsiteY36" fmla="*/ 605202 h 861719"/>
                <a:gd name="connsiteX37" fmla="*/ 465530 w 765345"/>
                <a:gd name="connsiteY37" fmla="*/ 574373 h 861719"/>
                <a:gd name="connsiteX38" fmla="*/ 520784 w 765345"/>
                <a:gd name="connsiteY38" fmla="*/ 540401 h 861719"/>
                <a:gd name="connsiteX39" fmla="*/ 356933 w 765345"/>
                <a:gd name="connsiteY39" fmla="*/ 605203 h 861719"/>
                <a:gd name="connsiteX40" fmla="*/ 260523 w 765345"/>
                <a:gd name="connsiteY40" fmla="*/ 642434 h 861719"/>
                <a:gd name="connsiteX41" fmla="*/ 244565 w 765345"/>
                <a:gd name="connsiteY41" fmla="*/ 540402 h 861719"/>
                <a:gd name="connsiteX42" fmla="*/ 299817 w 765345"/>
                <a:gd name="connsiteY42" fmla="*/ 574378 h 861719"/>
                <a:gd name="connsiteX43" fmla="*/ 356933 w 765345"/>
                <a:gd name="connsiteY43" fmla="*/ 605203 h 861719"/>
                <a:gd name="connsiteX44" fmla="*/ 218757 w 765345"/>
                <a:gd name="connsiteY44" fmla="*/ 495695 h 861719"/>
                <a:gd name="connsiteX45" fmla="*/ 138373 w 765345"/>
                <a:gd name="connsiteY45" fmla="*/ 430860 h 861719"/>
                <a:gd name="connsiteX46" fmla="*/ 218757 w 765345"/>
                <a:gd name="connsiteY46" fmla="*/ 366024 h 861719"/>
                <a:gd name="connsiteX47" fmla="*/ 216959 w 765345"/>
                <a:gd name="connsiteY47" fmla="*/ 430860 h 861719"/>
                <a:gd name="connsiteX48" fmla="*/ 218757 w 765345"/>
                <a:gd name="connsiteY48" fmla="*/ 495695 h 861719"/>
                <a:gd name="connsiteX49" fmla="*/ 244565 w 765345"/>
                <a:gd name="connsiteY49" fmla="*/ 321319 h 861719"/>
                <a:gd name="connsiteX50" fmla="*/ 260522 w 765345"/>
                <a:gd name="connsiteY50" fmla="*/ 219287 h 861719"/>
                <a:gd name="connsiteX51" fmla="*/ 356867 w 765345"/>
                <a:gd name="connsiteY51" fmla="*/ 256484 h 861719"/>
                <a:gd name="connsiteX52" fmla="*/ 299817 w 765345"/>
                <a:gd name="connsiteY52" fmla="*/ 287343 h 861719"/>
                <a:gd name="connsiteX53" fmla="*/ 244565 w 765345"/>
                <a:gd name="connsiteY53" fmla="*/ 321319 h 861719"/>
                <a:gd name="connsiteX54" fmla="*/ 408474 w 765345"/>
                <a:gd name="connsiteY54" fmla="*/ 256481 h 861719"/>
                <a:gd name="connsiteX55" fmla="*/ 504840 w 765345"/>
                <a:gd name="connsiteY55" fmla="*/ 219352 h 861719"/>
                <a:gd name="connsiteX56" fmla="*/ 520784 w 765345"/>
                <a:gd name="connsiteY56" fmla="*/ 321322 h 861719"/>
                <a:gd name="connsiteX57" fmla="*/ 465532 w 765345"/>
                <a:gd name="connsiteY57" fmla="*/ 287343 h 861719"/>
                <a:gd name="connsiteX58" fmla="*/ 408474 w 765345"/>
                <a:gd name="connsiteY58" fmla="*/ 256481 h 861719"/>
                <a:gd name="connsiteX59" fmla="*/ 546591 w 765345"/>
                <a:gd name="connsiteY59" fmla="*/ 366024 h 861719"/>
                <a:gd name="connsiteX60" fmla="*/ 626975 w 765345"/>
                <a:gd name="connsiteY60" fmla="*/ 430860 h 861719"/>
                <a:gd name="connsiteX61" fmla="*/ 546591 w 765345"/>
                <a:gd name="connsiteY61" fmla="*/ 495695 h 861719"/>
                <a:gd name="connsiteX62" fmla="*/ 548390 w 765345"/>
                <a:gd name="connsiteY62" fmla="*/ 430860 h 861719"/>
                <a:gd name="connsiteX63" fmla="*/ 546591 w 765345"/>
                <a:gd name="connsiteY63" fmla="*/ 366024 h 861719"/>
                <a:gd name="connsiteX64" fmla="*/ 382674 w 765345"/>
                <a:gd name="connsiteY64" fmla="*/ 22095 h 861719"/>
                <a:gd name="connsiteX65" fmla="*/ 499702 w 765345"/>
                <a:gd name="connsiteY65" fmla="*/ 197500 h 861719"/>
                <a:gd name="connsiteX66" fmla="*/ 382674 w 765345"/>
                <a:gd name="connsiteY66" fmla="*/ 243891 h 861719"/>
                <a:gd name="connsiteX67" fmla="*/ 265646 w 765345"/>
                <a:gd name="connsiteY67" fmla="*/ 197500 h 861719"/>
                <a:gd name="connsiteX68" fmla="*/ 382674 w 765345"/>
                <a:gd name="connsiteY68" fmla="*/ 22095 h 861719"/>
                <a:gd name="connsiteX69" fmla="*/ 28673 w 765345"/>
                <a:gd name="connsiteY69" fmla="*/ 226478 h 861719"/>
                <a:gd name="connsiteX70" fmla="*/ 239092 w 765345"/>
                <a:gd name="connsiteY70" fmla="*/ 212829 h 861719"/>
                <a:gd name="connsiteX71" fmla="*/ 220753 w 765345"/>
                <a:gd name="connsiteY71" fmla="*/ 337372 h 861719"/>
                <a:gd name="connsiteX72" fmla="*/ 122059 w 765345"/>
                <a:gd name="connsiteY72" fmla="*/ 415529 h 861719"/>
                <a:gd name="connsiteX73" fmla="*/ 28673 w 765345"/>
                <a:gd name="connsiteY73" fmla="*/ 226478 h 861719"/>
                <a:gd name="connsiteX74" fmla="*/ 28673 w 765345"/>
                <a:gd name="connsiteY74" fmla="*/ 635242 h 861719"/>
                <a:gd name="connsiteX75" fmla="*/ 122064 w 765345"/>
                <a:gd name="connsiteY75" fmla="*/ 446191 h 861719"/>
                <a:gd name="connsiteX76" fmla="*/ 220755 w 765345"/>
                <a:gd name="connsiteY76" fmla="*/ 524348 h 861719"/>
                <a:gd name="connsiteX77" fmla="*/ 239094 w 765345"/>
                <a:gd name="connsiteY77" fmla="*/ 648890 h 861719"/>
                <a:gd name="connsiteX78" fmla="*/ 28673 w 765345"/>
                <a:gd name="connsiteY78" fmla="*/ 635242 h 861719"/>
                <a:gd name="connsiteX79" fmla="*/ 382674 w 765345"/>
                <a:gd name="connsiteY79" fmla="*/ 839624 h 861719"/>
                <a:gd name="connsiteX80" fmla="*/ 265638 w 765345"/>
                <a:gd name="connsiteY80" fmla="*/ 664187 h 861719"/>
                <a:gd name="connsiteX81" fmla="*/ 382674 w 765345"/>
                <a:gd name="connsiteY81" fmla="*/ 617787 h 861719"/>
                <a:gd name="connsiteX82" fmla="*/ 499711 w 765345"/>
                <a:gd name="connsiteY82" fmla="*/ 664187 h 861719"/>
                <a:gd name="connsiteX83" fmla="*/ 382674 w 765345"/>
                <a:gd name="connsiteY83" fmla="*/ 839624 h 861719"/>
                <a:gd name="connsiteX84" fmla="*/ 736675 w 765345"/>
                <a:gd name="connsiteY84" fmla="*/ 635242 h 861719"/>
                <a:gd name="connsiteX85" fmla="*/ 526257 w 765345"/>
                <a:gd name="connsiteY85" fmla="*/ 648890 h 861719"/>
                <a:gd name="connsiteX86" fmla="*/ 544596 w 765345"/>
                <a:gd name="connsiteY86" fmla="*/ 524348 h 861719"/>
                <a:gd name="connsiteX87" fmla="*/ 643289 w 765345"/>
                <a:gd name="connsiteY87" fmla="*/ 446191 h 861719"/>
                <a:gd name="connsiteX88" fmla="*/ 736675 w 765345"/>
                <a:gd name="connsiteY88" fmla="*/ 635242 h 86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765345" h="861719">
                  <a:moveTo>
                    <a:pt x="659565" y="430860"/>
                  </a:moveTo>
                  <a:cubicBezTo>
                    <a:pt x="745279" y="347425"/>
                    <a:pt x="785074" y="266116"/>
                    <a:pt x="755814" y="215430"/>
                  </a:cubicBezTo>
                  <a:cubicBezTo>
                    <a:pt x="726555" y="164744"/>
                    <a:pt x="636231" y="158552"/>
                    <a:pt x="521119" y="191069"/>
                  </a:cubicBezTo>
                  <a:cubicBezTo>
                    <a:pt x="491722" y="75117"/>
                    <a:pt x="441202" y="0"/>
                    <a:pt x="382674" y="0"/>
                  </a:cubicBezTo>
                  <a:cubicBezTo>
                    <a:pt x="324147" y="0"/>
                    <a:pt x="273626" y="75117"/>
                    <a:pt x="244229" y="191069"/>
                  </a:cubicBezTo>
                  <a:cubicBezTo>
                    <a:pt x="129112" y="158552"/>
                    <a:pt x="38802" y="164742"/>
                    <a:pt x="9534" y="215430"/>
                  </a:cubicBezTo>
                  <a:cubicBezTo>
                    <a:pt x="-19733" y="266118"/>
                    <a:pt x="20069" y="347425"/>
                    <a:pt x="105784" y="430860"/>
                  </a:cubicBezTo>
                  <a:cubicBezTo>
                    <a:pt x="20069" y="514294"/>
                    <a:pt x="-19726" y="595604"/>
                    <a:pt x="9534" y="646290"/>
                  </a:cubicBezTo>
                  <a:cubicBezTo>
                    <a:pt x="26879" y="676331"/>
                    <a:pt x="65646" y="690750"/>
                    <a:pt x="118328" y="690750"/>
                  </a:cubicBezTo>
                  <a:cubicBezTo>
                    <a:pt x="161006" y="689710"/>
                    <a:pt x="203348" y="682932"/>
                    <a:pt x="244216" y="670595"/>
                  </a:cubicBezTo>
                  <a:cubicBezTo>
                    <a:pt x="273610" y="786575"/>
                    <a:pt x="324137" y="861720"/>
                    <a:pt x="382674" y="861720"/>
                  </a:cubicBezTo>
                  <a:cubicBezTo>
                    <a:pt x="441212" y="861720"/>
                    <a:pt x="491738" y="786575"/>
                    <a:pt x="521133" y="670595"/>
                  </a:cubicBezTo>
                  <a:cubicBezTo>
                    <a:pt x="562000" y="682932"/>
                    <a:pt x="604343" y="689712"/>
                    <a:pt x="647020" y="690750"/>
                  </a:cubicBezTo>
                  <a:cubicBezTo>
                    <a:pt x="699685" y="690750"/>
                    <a:pt x="738472" y="676326"/>
                    <a:pt x="755814" y="646290"/>
                  </a:cubicBezTo>
                  <a:cubicBezTo>
                    <a:pt x="785074" y="595604"/>
                    <a:pt x="745279" y="514294"/>
                    <a:pt x="659565" y="430860"/>
                  </a:cubicBezTo>
                  <a:close/>
                  <a:moveTo>
                    <a:pt x="648865" y="192622"/>
                  </a:moveTo>
                  <a:cubicBezTo>
                    <a:pt x="692042" y="192622"/>
                    <a:pt x="723421" y="203514"/>
                    <a:pt x="736675" y="226478"/>
                  </a:cubicBezTo>
                  <a:cubicBezTo>
                    <a:pt x="760505" y="267742"/>
                    <a:pt x="721257" y="340158"/>
                    <a:pt x="643289" y="415529"/>
                  </a:cubicBezTo>
                  <a:cubicBezTo>
                    <a:pt x="612194" y="387278"/>
                    <a:pt x="579221" y="361167"/>
                    <a:pt x="544598" y="337372"/>
                  </a:cubicBezTo>
                  <a:cubicBezTo>
                    <a:pt x="541304" y="295504"/>
                    <a:pt x="535180" y="253906"/>
                    <a:pt x="526269" y="212865"/>
                  </a:cubicBezTo>
                  <a:cubicBezTo>
                    <a:pt x="566035" y="200624"/>
                    <a:pt x="607274" y="193814"/>
                    <a:pt x="648865" y="192622"/>
                  </a:cubicBezTo>
                  <a:close/>
                  <a:moveTo>
                    <a:pt x="454484" y="555238"/>
                  </a:moveTo>
                  <a:cubicBezTo>
                    <a:pt x="430492" y="569091"/>
                    <a:pt x="406451" y="581783"/>
                    <a:pt x="382674" y="593261"/>
                  </a:cubicBezTo>
                  <a:cubicBezTo>
                    <a:pt x="358897" y="581787"/>
                    <a:pt x="334857" y="569094"/>
                    <a:pt x="310864" y="555241"/>
                  </a:cubicBezTo>
                  <a:cubicBezTo>
                    <a:pt x="286872" y="541389"/>
                    <a:pt x="263861" y="526915"/>
                    <a:pt x="242037" y="512063"/>
                  </a:cubicBezTo>
                  <a:cubicBezTo>
                    <a:pt x="240083" y="485729"/>
                    <a:pt x="239054" y="458563"/>
                    <a:pt x="239054" y="430860"/>
                  </a:cubicBezTo>
                  <a:cubicBezTo>
                    <a:pt x="239054" y="403157"/>
                    <a:pt x="240083" y="375990"/>
                    <a:pt x="242037" y="349659"/>
                  </a:cubicBezTo>
                  <a:cubicBezTo>
                    <a:pt x="263864" y="334807"/>
                    <a:pt x="286876" y="320333"/>
                    <a:pt x="310864" y="306481"/>
                  </a:cubicBezTo>
                  <a:cubicBezTo>
                    <a:pt x="334852" y="292628"/>
                    <a:pt x="358904" y="279943"/>
                    <a:pt x="382688" y="268467"/>
                  </a:cubicBezTo>
                  <a:cubicBezTo>
                    <a:pt x="406461" y="279941"/>
                    <a:pt x="430496" y="292630"/>
                    <a:pt x="454484" y="306481"/>
                  </a:cubicBezTo>
                  <a:cubicBezTo>
                    <a:pt x="478472" y="320331"/>
                    <a:pt x="501488" y="334807"/>
                    <a:pt x="523311" y="349663"/>
                  </a:cubicBezTo>
                  <a:cubicBezTo>
                    <a:pt x="525263" y="375989"/>
                    <a:pt x="526294" y="403156"/>
                    <a:pt x="526294" y="430863"/>
                  </a:cubicBezTo>
                  <a:cubicBezTo>
                    <a:pt x="526294" y="458571"/>
                    <a:pt x="525267" y="485733"/>
                    <a:pt x="523311" y="512064"/>
                  </a:cubicBezTo>
                  <a:cubicBezTo>
                    <a:pt x="501488" y="526912"/>
                    <a:pt x="478476" y="541385"/>
                    <a:pt x="454484" y="555238"/>
                  </a:cubicBezTo>
                  <a:close/>
                  <a:moveTo>
                    <a:pt x="520784" y="540401"/>
                  </a:moveTo>
                  <a:cubicBezTo>
                    <a:pt x="517389" y="574685"/>
                    <a:pt x="512060" y="608750"/>
                    <a:pt x="504826" y="642433"/>
                  </a:cubicBezTo>
                  <a:cubicBezTo>
                    <a:pt x="472012" y="631849"/>
                    <a:pt x="439824" y="619418"/>
                    <a:pt x="408413" y="605202"/>
                  </a:cubicBezTo>
                  <a:cubicBezTo>
                    <a:pt x="427312" y="595654"/>
                    <a:pt x="446372" y="585434"/>
                    <a:pt x="465530" y="574373"/>
                  </a:cubicBezTo>
                  <a:cubicBezTo>
                    <a:pt x="484661" y="563332"/>
                    <a:pt x="503080" y="552008"/>
                    <a:pt x="520784" y="540401"/>
                  </a:cubicBezTo>
                  <a:close/>
                  <a:moveTo>
                    <a:pt x="356933" y="605203"/>
                  </a:moveTo>
                  <a:cubicBezTo>
                    <a:pt x="325523" y="619420"/>
                    <a:pt x="293335" y="631849"/>
                    <a:pt x="260523" y="642434"/>
                  </a:cubicBezTo>
                  <a:cubicBezTo>
                    <a:pt x="253288" y="608751"/>
                    <a:pt x="247960" y="574686"/>
                    <a:pt x="244565" y="540402"/>
                  </a:cubicBezTo>
                  <a:cubicBezTo>
                    <a:pt x="262258" y="551976"/>
                    <a:pt x="280674" y="563301"/>
                    <a:pt x="299817" y="574378"/>
                  </a:cubicBezTo>
                  <a:cubicBezTo>
                    <a:pt x="318977" y="585438"/>
                    <a:pt x="338042" y="595658"/>
                    <a:pt x="356933" y="605203"/>
                  </a:cubicBezTo>
                  <a:close/>
                  <a:moveTo>
                    <a:pt x="218757" y="495695"/>
                  </a:moveTo>
                  <a:cubicBezTo>
                    <a:pt x="190764" y="475613"/>
                    <a:pt x="163927" y="453967"/>
                    <a:pt x="138373" y="430860"/>
                  </a:cubicBezTo>
                  <a:cubicBezTo>
                    <a:pt x="163927" y="407753"/>
                    <a:pt x="190764" y="386107"/>
                    <a:pt x="218757" y="366024"/>
                  </a:cubicBezTo>
                  <a:cubicBezTo>
                    <a:pt x="217581" y="387133"/>
                    <a:pt x="216982" y="408746"/>
                    <a:pt x="216959" y="430860"/>
                  </a:cubicBezTo>
                  <a:cubicBezTo>
                    <a:pt x="216959" y="452950"/>
                    <a:pt x="217559" y="474561"/>
                    <a:pt x="218757" y="495695"/>
                  </a:cubicBezTo>
                  <a:close/>
                  <a:moveTo>
                    <a:pt x="244565" y="321319"/>
                  </a:moveTo>
                  <a:cubicBezTo>
                    <a:pt x="247960" y="287034"/>
                    <a:pt x="253288" y="252970"/>
                    <a:pt x="260522" y="219287"/>
                  </a:cubicBezTo>
                  <a:cubicBezTo>
                    <a:pt x="293312" y="229863"/>
                    <a:pt x="325477" y="242281"/>
                    <a:pt x="356867" y="256484"/>
                  </a:cubicBezTo>
                  <a:cubicBezTo>
                    <a:pt x="337997" y="266018"/>
                    <a:pt x="318981" y="276305"/>
                    <a:pt x="299817" y="287343"/>
                  </a:cubicBezTo>
                  <a:cubicBezTo>
                    <a:pt x="280686" y="298387"/>
                    <a:pt x="262269" y="309712"/>
                    <a:pt x="244565" y="321319"/>
                  </a:cubicBezTo>
                  <a:close/>
                  <a:moveTo>
                    <a:pt x="408474" y="256481"/>
                  </a:moveTo>
                  <a:cubicBezTo>
                    <a:pt x="439869" y="242296"/>
                    <a:pt x="472042" y="229899"/>
                    <a:pt x="504840" y="219352"/>
                  </a:cubicBezTo>
                  <a:cubicBezTo>
                    <a:pt x="512068" y="253015"/>
                    <a:pt x="517391" y="287059"/>
                    <a:pt x="520784" y="321322"/>
                  </a:cubicBezTo>
                  <a:cubicBezTo>
                    <a:pt x="503091" y="309746"/>
                    <a:pt x="484674" y="298420"/>
                    <a:pt x="465532" y="287343"/>
                  </a:cubicBezTo>
                  <a:cubicBezTo>
                    <a:pt x="446400" y="276300"/>
                    <a:pt x="427380" y="266013"/>
                    <a:pt x="408474" y="256481"/>
                  </a:cubicBezTo>
                  <a:close/>
                  <a:moveTo>
                    <a:pt x="546591" y="366024"/>
                  </a:moveTo>
                  <a:cubicBezTo>
                    <a:pt x="574585" y="386107"/>
                    <a:pt x="601422" y="407753"/>
                    <a:pt x="626975" y="430860"/>
                  </a:cubicBezTo>
                  <a:cubicBezTo>
                    <a:pt x="601422" y="453967"/>
                    <a:pt x="574585" y="475613"/>
                    <a:pt x="546591" y="495695"/>
                  </a:cubicBezTo>
                  <a:cubicBezTo>
                    <a:pt x="547768" y="474587"/>
                    <a:pt x="548368" y="452975"/>
                    <a:pt x="548390" y="430860"/>
                  </a:cubicBezTo>
                  <a:cubicBezTo>
                    <a:pt x="548390" y="408770"/>
                    <a:pt x="547790" y="387158"/>
                    <a:pt x="546591" y="366024"/>
                  </a:cubicBezTo>
                  <a:close/>
                  <a:moveTo>
                    <a:pt x="382674" y="22095"/>
                  </a:moveTo>
                  <a:cubicBezTo>
                    <a:pt x="430324" y="22095"/>
                    <a:pt x="473416" y="92287"/>
                    <a:pt x="499702" y="197500"/>
                  </a:cubicBezTo>
                  <a:cubicBezTo>
                    <a:pt x="459691" y="210304"/>
                    <a:pt x="420592" y="225804"/>
                    <a:pt x="382674" y="243891"/>
                  </a:cubicBezTo>
                  <a:cubicBezTo>
                    <a:pt x="344756" y="225805"/>
                    <a:pt x="305658" y="210305"/>
                    <a:pt x="265646" y="197500"/>
                  </a:cubicBezTo>
                  <a:cubicBezTo>
                    <a:pt x="291933" y="92287"/>
                    <a:pt x="335024" y="22095"/>
                    <a:pt x="382674" y="22095"/>
                  </a:cubicBezTo>
                  <a:close/>
                  <a:moveTo>
                    <a:pt x="28673" y="226478"/>
                  </a:moveTo>
                  <a:cubicBezTo>
                    <a:pt x="52499" y="185216"/>
                    <a:pt x="134833" y="182991"/>
                    <a:pt x="239092" y="212829"/>
                  </a:cubicBezTo>
                  <a:cubicBezTo>
                    <a:pt x="230175" y="253882"/>
                    <a:pt x="224048" y="295491"/>
                    <a:pt x="220753" y="337372"/>
                  </a:cubicBezTo>
                  <a:cubicBezTo>
                    <a:pt x="186128" y="361167"/>
                    <a:pt x="153154" y="387278"/>
                    <a:pt x="122059" y="415529"/>
                  </a:cubicBezTo>
                  <a:cubicBezTo>
                    <a:pt x="44091" y="340158"/>
                    <a:pt x="4849" y="267742"/>
                    <a:pt x="28673" y="226478"/>
                  </a:cubicBezTo>
                  <a:close/>
                  <a:moveTo>
                    <a:pt x="28673" y="635242"/>
                  </a:moveTo>
                  <a:cubicBezTo>
                    <a:pt x="4849" y="593978"/>
                    <a:pt x="44091" y="521561"/>
                    <a:pt x="122064" y="446191"/>
                  </a:cubicBezTo>
                  <a:cubicBezTo>
                    <a:pt x="153159" y="474442"/>
                    <a:pt x="186131" y="500553"/>
                    <a:pt x="220755" y="524348"/>
                  </a:cubicBezTo>
                  <a:cubicBezTo>
                    <a:pt x="224050" y="566228"/>
                    <a:pt x="230177" y="607837"/>
                    <a:pt x="239094" y="648890"/>
                  </a:cubicBezTo>
                  <a:cubicBezTo>
                    <a:pt x="134829" y="678731"/>
                    <a:pt x="52495" y="676510"/>
                    <a:pt x="28673" y="635242"/>
                  </a:cubicBezTo>
                  <a:close/>
                  <a:moveTo>
                    <a:pt x="382674" y="839624"/>
                  </a:moveTo>
                  <a:cubicBezTo>
                    <a:pt x="335019" y="839624"/>
                    <a:pt x="291924" y="769416"/>
                    <a:pt x="265638" y="664187"/>
                  </a:cubicBezTo>
                  <a:cubicBezTo>
                    <a:pt x="305653" y="651379"/>
                    <a:pt x="344754" y="635877"/>
                    <a:pt x="382674" y="617787"/>
                  </a:cubicBezTo>
                  <a:cubicBezTo>
                    <a:pt x="420594" y="635877"/>
                    <a:pt x="459697" y="651379"/>
                    <a:pt x="499711" y="664187"/>
                  </a:cubicBezTo>
                  <a:cubicBezTo>
                    <a:pt x="473424" y="769416"/>
                    <a:pt x="430328" y="839624"/>
                    <a:pt x="382674" y="839624"/>
                  </a:cubicBezTo>
                  <a:close/>
                  <a:moveTo>
                    <a:pt x="736675" y="635242"/>
                  </a:moveTo>
                  <a:cubicBezTo>
                    <a:pt x="712850" y="676504"/>
                    <a:pt x="630516" y="678729"/>
                    <a:pt x="526257" y="648890"/>
                  </a:cubicBezTo>
                  <a:cubicBezTo>
                    <a:pt x="535173" y="607837"/>
                    <a:pt x="541300" y="566228"/>
                    <a:pt x="544596" y="524348"/>
                  </a:cubicBezTo>
                  <a:cubicBezTo>
                    <a:pt x="579220" y="500553"/>
                    <a:pt x="612194" y="474442"/>
                    <a:pt x="643289" y="446191"/>
                  </a:cubicBezTo>
                  <a:cubicBezTo>
                    <a:pt x="721257" y="521561"/>
                    <a:pt x="760505" y="593978"/>
                    <a:pt x="736675" y="635242"/>
                  </a:cubicBezTo>
                  <a:close/>
                </a:path>
              </a:pathLst>
            </a:custGeom>
            <a:solidFill>
              <a:schemeClr val="accent3"/>
            </a:solidFill>
            <a:ln w="11013" cap="flat">
              <a:noFill/>
              <a:prstDash val="solid"/>
              <a:miter/>
            </a:ln>
          </p:spPr>
          <p:txBody>
            <a:bodyPr rtlCol="0" anchor="ctr"/>
            <a:lstStyle/>
            <a:p>
              <a:endParaRPr lang="zh-CN" altLang="en-US"/>
            </a:p>
          </p:txBody>
        </p:sp>
        <p:sp>
          <p:nvSpPr>
            <p:cNvPr id="19" name="任意多边形: 形状 18">
              <a:extLst>
                <a:ext uri="{FF2B5EF4-FFF2-40B4-BE49-F238E27FC236}">
                  <a16:creationId xmlns:a16="http://schemas.microsoft.com/office/drawing/2014/main" id="{EE63B514-B7DA-428A-84BF-EDD8F338BF5D}"/>
                </a:ext>
              </a:extLst>
            </p:cNvPr>
            <p:cNvSpPr/>
            <p:nvPr/>
          </p:nvSpPr>
          <p:spPr>
            <a:xfrm>
              <a:off x="3818308" y="4867551"/>
              <a:ext cx="132572" cy="132572"/>
            </a:xfrm>
            <a:custGeom>
              <a:avLst/>
              <a:gdLst>
                <a:gd name="connsiteX0" fmla="*/ 66286 w 132572"/>
                <a:gd name="connsiteY0" fmla="*/ 0 h 132572"/>
                <a:gd name="connsiteX1" fmla="*/ 0 w 132572"/>
                <a:gd name="connsiteY1" fmla="*/ 66286 h 132572"/>
                <a:gd name="connsiteX2" fmla="*/ 66286 w 132572"/>
                <a:gd name="connsiteY2" fmla="*/ 132572 h 132572"/>
                <a:gd name="connsiteX3" fmla="*/ 132572 w 132572"/>
                <a:gd name="connsiteY3" fmla="*/ 66286 h 132572"/>
                <a:gd name="connsiteX4" fmla="*/ 66286 w 132572"/>
                <a:gd name="connsiteY4" fmla="*/ 0 h 132572"/>
                <a:gd name="connsiteX5" fmla="*/ 66286 w 132572"/>
                <a:gd name="connsiteY5" fmla="*/ 110477 h 132572"/>
                <a:gd name="connsiteX6" fmla="*/ 22095 w 132572"/>
                <a:gd name="connsiteY6" fmla="*/ 66286 h 132572"/>
                <a:gd name="connsiteX7" fmla="*/ 66286 w 132572"/>
                <a:gd name="connsiteY7" fmla="*/ 22095 h 132572"/>
                <a:gd name="connsiteX8" fmla="*/ 110477 w 132572"/>
                <a:gd name="connsiteY8" fmla="*/ 66286 h 132572"/>
                <a:gd name="connsiteX9" fmla="*/ 66286 w 132572"/>
                <a:gd name="connsiteY9" fmla="*/ 110477 h 13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572" h="132572">
                  <a:moveTo>
                    <a:pt x="66286" y="0"/>
                  </a:moveTo>
                  <a:cubicBezTo>
                    <a:pt x="29677" y="0"/>
                    <a:pt x="0" y="29677"/>
                    <a:pt x="0" y="66286"/>
                  </a:cubicBezTo>
                  <a:cubicBezTo>
                    <a:pt x="0" y="102895"/>
                    <a:pt x="29677" y="132572"/>
                    <a:pt x="66286" y="132572"/>
                  </a:cubicBezTo>
                  <a:cubicBezTo>
                    <a:pt x="102895" y="132572"/>
                    <a:pt x="132572" y="102895"/>
                    <a:pt x="132572" y="66286"/>
                  </a:cubicBezTo>
                  <a:cubicBezTo>
                    <a:pt x="132532" y="29694"/>
                    <a:pt x="102878" y="40"/>
                    <a:pt x="66286" y="0"/>
                  </a:cubicBezTo>
                  <a:close/>
                  <a:moveTo>
                    <a:pt x="66286" y="110477"/>
                  </a:moveTo>
                  <a:cubicBezTo>
                    <a:pt x="41881" y="110477"/>
                    <a:pt x="22095" y="90692"/>
                    <a:pt x="22095" y="66286"/>
                  </a:cubicBezTo>
                  <a:cubicBezTo>
                    <a:pt x="22095" y="41881"/>
                    <a:pt x="41881" y="22095"/>
                    <a:pt x="66286" y="22095"/>
                  </a:cubicBezTo>
                  <a:cubicBezTo>
                    <a:pt x="90692" y="22095"/>
                    <a:pt x="110477" y="41881"/>
                    <a:pt x="110477" y="66286"/>
                  </a:cubicBezTo>
                  <a:cubicBezTo>
                    <a:pt x="110449" y="90681"/>
                    <a:pt x="90681" y="110449"/>
                    <a:pt x="66286" y="110477"/>
                  </a:cubicBezTo>
                  <a:close/>
                </a:path>
              </a:pathLst>
            </a:custGeom>
            <a:solidFill>
              <a:schemeClr val="accent3"/>
            </a:solidFill>
            <a:ln w="11013" cap="flat">
              <a:noFill/>
              <a:prstDash val="solid"/>
              <a:miter/>
            </a:ln>
          </p:spPr>
          <p:txBody>
            <a:bodyPr rtlCol="0" anchor="ctr"/>
            <a:lstStyle/>
            <a:p>
              <a:endParaRPr lang="zh-CN" altLang="en-US"/>
            </a:p>
          </p:txBody>
        </p:sp>
      </p:grpSp>
      <p:grpSp>
        <p:nvGrpSpPr>
          <p:cNvPr id="38" name="图形 57" descr="电池充电 轮廓">
            <a:extLst>
              <a:ext uri="{FF2B5EF4-FFF2-40B4-BE49-F238E27FC236}">
                <a16:creationId xmlns:a16="http://schemas.microsoft.com/office/drawing/2014/main" id="{D4BE47B4-84FD-4704-8E1D-12FF3C5B3489}"/>
              </a:ext>
            </a:extLst>
          </p:cNvPr>
          <p:cNvGrpSpPr/>
          <p:nvPr/>
        </p:nvGrpSpPr>
        <p:grpSpPr>
          <a:xfrm>
            <a:off x="10082360" y="4629642"/>
            <a:ext cx="872900" cy="637846"/>
            <a:chOff x="10082360" y="4629642"/>
            <a:chExt cx="872900" cy="637846"/>
          </a:xfrm>
          <a:solidFill>
            <a:schemeClr val="accent3"/>
          </a:solidFill>
        </p:grpSpPr>
        <p:sp>
          <p:nvSpPr>
            <p:cNvPr id="39" name="任意多边形: 形状 38">
              <a:extLst>
                <a:ext uri="{FF2B5EF4-FFF2-40B4-BE49-F238E27FC236}">
                  <a16:creationId xmlns:a16="http://schemas.microsoft.com/office/drawing/2014/main" id="{A2B1402C-FBA2-4020-AB54-96064CEAEE0F}"/>
                </a:ext>
              </a:extLst>
            </p:cNvPr>
            <p:cNvSpPr/>
            <p:nvPr/>
          </p:nvSpPr>
          <p:spPr>
            <a:xfrm>
              <a:off x="10082360" y="4700388"/>
              <a:ext cx="365400" cy="446600"/>
            </a:xfrm>
            <a:custGeom>
              <a:avLst/>
              <a:gdLst>
                <a:gd name="connsiteX0" fmla="*/ 30450 w 365400"/>
                <a:gd name="connsiteY0" fmla="*/ 446600 h 446600"/>
                <a:gd name="connsiteX1" fmla="*/ 365400 w 365400"/>
                <a:gd name="connsiteY1" fmla="*/ 446600 h 446600"/>
                <a:gd name="connsiteX2" fmla="*/ 365400 w 365400"/>
                <a:gd name="connsiteY2" fmla="*/ 426300 h 446600"/>
                <a:gd name="connsiteX3" fmla="*/ 30450 w 365400"/>
                <a:gd name="connsiteY3" fmla="*/ 426300 h 446600"/>
                <a:gd name="connsiteX4" fmla="*/ 20300 w 365400"/>
                <a:gd name="connsiteY4" fmla="*/ 416150 h 446600"/>
                <a:gd name="connsiteX5" fmla="*/ 20300 w 365400"/>
                <a:gd name="connsiteY5" fmla="*/ 30450 h 446600"/>
                <a:gd name="connsiteX6" fmla="*/ 30450 w 365400"/>
                <a:gd name="connsiteY6" fmla="*/ 20300 h 446600"/>
                <a:gd name="connsiteX7" fmla="*/ 345100 w 365400"/>
                <a:gd name="connsiteY7" fmla="*/ 20300 h 446600"/>
                <a:gd name="connsiteX8" fmla="*/ 345100 w 365400"/>
                <a:gd name="connsiteY8" fmla="*/ 0 h 446600"/>
                <a:gd name="connsiteX9" fmla="*/ 30450 w 365400"/>
                <a:gd name="connsiteY9" fmla="*/ 0 h 446600"/>
                <a:gd name="connsiteX10" fmla="*/ 0 w 365400"/>
                <a:gd name="connsiteY10" fmla="*/ 30450 h 446600"/>
                <a:gd name="connsiteX11" fmla="*/ 0 w 365400"/>
                <a:gd name="connsiteY11" fmla="*/ 416150 h 446600"/>
                <a:gd name="connsiteX12" fmla="*/ 30450 w 365400"/>
                <a:gd name="connsiteY12" fmla="*/ 446600 h 44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5400" h="446600">
                  <a:moveTo>
                    <a:pt x="30450" y="446600"/>
                  </a:moveTo>
                  <a:lnTo>
                    <a:pt x="365400" y="446600"/>
                  </a:lnTo>
                  <a:lnTo>
                    <a:pt x="365400" y="426300"/>
                  </a:lnTo>
                  <a:lnTo>
                    <a:pt x="30450" y="426300"/>
                  </a:lnTo>
                  <a:cubicBezTo>
                    <a:pt x="24844" y="426300"/>
                    <a:pt x="20300" y="421756"/>
                    <a:pt x="20300" y="416150"/>
                  </a:cubicBezTo>
                  <a:lnTo>
                    <a:pt x="20300" y="30450"/>
                  </a:lnTo>
                  <a:cubicBezTo>
                    <a:pt x="20300" y="24844"/>
                    <a:pt x="24844" y="20300"/>
                    <a:pt x="30450" y="20300"/>
                  </a:cubicBezTo>
                  <a:lnTo>
                    <a:pt x="345100" y="20300"/>
                  </a:lnTo>
                  <a:lnTo>
                    <a:pt x="345100" y="0"/>
                  </a:lnTo>
                  <a:lnTo>
                    <a:pt x="30450" y="0"/>
                  </a:lnTo>
                  <a:cubicBezTo>
                    <a:pt x="13633" y="0"/>
                    <a:pt x="0" y="13632"/>
                    <a:pt x="0" y="30450"/>
                  </a:cubicBezTo>
                  <a:lnTo>
                    <a:pt x="0" y="416150"/>
                  </a:lnTo>
                  <a:cubicBezTo>
                    <a:pt x="0" y="432968"/>
                    <a:pt x="13633" y="446600"/>
                    <a:pt x="30450" y="446600"/>
                  </a:cubicBezTo>
                  <a:close/>
                </a:path>
              </a:pathLst>
            </a:custGeom>
            <a:solidFill>
              <a:schemeClr val="accent3"/>
            </a:solidFill>
            <a:ln w="10120" cap="flat">
              <a:noFill/>
              <a:prstDash val="solid"/>
              <a:miter/>
            </a:ln>
          </p:spPr>
          <p:txBody>
            <a:bodyPr rtlCol="0" anchor="ctr"/>
            <a:lstStyle/>
            <a:p>
              <a:endParaRPr lang="zh-CN" altLang="en-US"/>
            </a:p>
          </p:txBody>
        </p:sp>
        <p:sp>
          <p:nvSpPr>
            <p:cNvPr id="41" name="任意多边形: 形状 40">
              <a:extLst>
                <a:ext uri="{FF2B5EF4-FFF2-40B4-BE49-F238E27FC236}">
                  <a16:creationId xmlns:a16="http://schemas.microsoft.com/office/drawing/2014/main" id="{5B7558D8-617A-4192-87B8-5D47B88CE915}"/>
                </a:ext>
              </a:extLst>
            </p:cNvPr>
            <p:cNvSpPr/>
            <p:nvPr/>
          </p:nvSpPr>
          <p:spPr>
            <a:xfrm>
              <a:off x="10549260" y="4700388"/>
              <a:ext cx="406000" cy="446600"/>
            </a:xfrm>
            <a:custGeom>
              <a:avLst/>
              <a:gdLst>
                <a:gd name="connsiteX0" fmla="*/ 375550 w 406000"/>
                <a:gd name="connsiteY0" fmla="*/ 142100 h 446600"/>
                <a:gd name="connsiteX1" fmla="*/ 314650 w 406000"/>
                <a:gd name="connsiteY1" fmla="*/ 142100 h 446600"/>
                <a:gd name="connsiteX2" fmla="*/ 314650 w 406000"/>
                <a:gd name="connsiteY2" fmla="*/ 30450 h 446600"/>
                <a:gd name="connsiteX3" fmla="*/ 284200 w 406000"/>
                <a:gd name="connsiteY3" fmla="*/ 0 h 446600"/>
                <a:gd name="connsiteX4" fmla="*/ 0 w 406000"/>
                <a:gd name="connsiteY4" fmla="*/ 0 h 446600"/>
                <a:gd name="connsiteX5" fmla="*/ 0 w 406000"/>
                <a:gd name="connsiteY5" fmla="*/ 20300 h 446600"/>
                <a:gd name="connsiteX6" fmla="*/ 284200 w 406000"/>
                <a:gd name="connsiteY6" fmla="*/ 20300 h 446600"/>
                <a:gd name="connsiteX7" fmla="*/ 294350 w 406000"/>
                <a:gd name="connsiteY7" fmla="*/ 30450 h 446600"/>
                <a:gd name="connsiteX8" fmla="*/ 294350 w 406000"/>
                <a:gd name="connsiteY8" fmla="*/ 416150 h 446600"/>
                <a:gd name="connsiteX9" fmla="*/ 284200 w 406000"/>
                <a:gd name="connsiteY9" fmla="*/ 426300 h 446600"/>
                <a:gd name="connsiteX10" fmla="*/ 40600 w 406000"/>
                <a:gd name="connsiteY10" fmla="*/ 426300 h 446600"/>
                <a:gd name="connsiteX11" fmla="*/ 40600 w 406000"/>
                <a:gd name="connsiteY11" fmla="*/ 446600 h 446600"/>
                <a:gd name="connsiteX12" fmla="*/ 284200 w 406000"/>
                <a:gd name="connsiteY12" fmla="*/ 446600 h 446600"/>
                <a:gd name="connsiteX13" fmla="*/ 314650 w 406000"/>
                <a:gd name="connsiteY13" fmla="*/ 416150 h 446600"/>
                <a:gd name="connsiteX14" fmla="*/ 314650 w 406000"/>
                <a:gd name="connsiteY14" fmla="*/ 304500 h 446600"/>
                <a:gd name="connsiteX15" fmla="*/ 375550 w 406000"/>
                <a:gd name="connsiteY15" fmla="*/ 304500 h 446600"/>
                <a:gd name="connsiteX16" fmla="*/ 406000 w 406000"/>
                <a:gd name="connsiteY16" fmla="*/ 274050 h 446600"/>
                <a:gd name="connsiteX17" fmla="*/ 406000 w 406000"/>
                <a:gd name="connsiteY17" fmla="*/ 172550 h 446600"/>
                <a:gd name="connsiteX18" fmla="*/ 375550 w 406000"/>
                <a:gd name="connsiteY18" fmla="*/ 142100 h 446600"/>
                <a:gd name="connsiteX19" fmla="*/ 385700 w 406000"/>
                <a:gd name="connsiteY19" fmla="*/ 274050 h 446600"/>
                <a:gd name="connsiteX20" fmla="*/ 375550 w 406000"/>
                <a:gd name="connsiteY20" fmla="*/ 284200 h 446600"/>
                <a:gd name="connsiteX21" fmla="*/ 314650 w 406000"/>
                <a:gd name="connsiteY21" fmla="*/ 284200 h 446600"/>
                <a:gd name="connsiteX22" fmla="*/ 314650 w 406000"/>
                <a:gd name="connsiteY22" fmla="*/ 162400 h 446600"/>
                <a:gd name="connsiteX23" fmla="*/ 375550 w 406000"/>
                <a:gd name="connsiteY23" fmla="*/ 162400 h 446600"/>
                <a:gd name="connsiteX24" fmla="*/ 385700 w 406000"/>
                <a:gd name="connsiteY24" fmla="*/ 172550 h 44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06000" h="446600">
                  <a:moveTo>
                    <a:pt x="375550" y="142100"/>
                  </a:moveTo>
                  <a:lnTo>
                    <a:pt x="314650" y="142100"/>
                  </a:lnTo>
                  <a:lnTo>
                    <a:pt x="314650" y="30450"/>
                  </a:lnTo>
                  <a:cubicBezTo>
                    <a:pt x="314650" y="13632"/>
                    <a:pt x="301018" y="0"/>
                    <a:pt x="284200" y="0"/>
                  </a:cubicBezTo>
                  <a:lnTo>
                    <a:pt x="0" y="0"/>
                  </a:lnTo>
                  <a:lnTo>
                    <a:pt x="0" y="20300"/>
                  </a:lnTo>
                  <a:lnTo>
                    <a:pt x="284200" y="20300"/>
                  </a:lnTo>
                  <a:cubicBezTo>
                    <a:pt x="289806" y="20300"/>
                    <a:pt x="294350" y="24844"/>
                    <a:pt x="294350" y="30450"/>
                  </a:cubicBezTo>
                  <a:lnTo>
                    <a:pt x="294350" y="416150"/>
                  </a:lnTo>
                  <a:cubicBezTo>
                    <a:pt x="294350" y="421756"/>
                    <a:pt x="289806" y="426300"/>
                    <a:pt x="284200" y="426300"/>
                  </a:cubicBezTo>
                  <a:lnTo>
                    <a:pt x="40600" y="426300"/>
                  </a:lnTo>
                  <a:lnTo>
                    <a:pt x="40600" y="446600"/>
                  </a:lnTo>
                  <a:lnTo>
                    <a:pt x="284200" y="446600"/>
                  </a:lnTo>
                  <a:cubicBezTo>
                    <a:pt x="301018" y="446600"/>
                    <a:pt x="314650" y="432968"/>
                    <a:pt x="314650" y="416150"/>
                  </a:cubicBezTo>
                  <a:lnTo>
                    <a:pt x="314650" y="304500"/>
                  </a:lnTo>
                  <a:lnTo>
                    <a:pt x="375550" y="304500"/>
                  </a:lnTo>
                  <a:cubicBezTo>
                    <a:pt x="392368" y="304500"/>
                    <a:pt x="406000" y="290868"/>
                    <a:pt x="406000" y="274050"/>
                  </a:cubicBezTo>
                  <a:lnTo>
                    <a:pt x="406000" y="172550"/>
                  </a:lnTo>
                  <a:cubicBezTo>
                    <a:pt x="406000" y="155732"/>
                    <a:pt x="392368" y="142100"/>
                    <a:pt x="375550" y="142100"/>
                  </a:cubicBezTo>
                  <a:close/>
                  <a:moveTo>
                    <a:pt x="385700" y="274050"/>
                  </a:moveTo>
                  <a:cubicBezTo>
                    <a:pt x="385700" y="279656"/>
                    <a:pt x="381156" y="284200"/>
                    <a:pt x="375550" y="284200"/>
                  </a:cubicBezTo>
                  <a:lnTo>
                    <a:pt x="314650" y="284200"/>
                  </a:lnTo>
                  <a:lnTo>
                    <a:pt x="314650" y="162400"/>
                  </a:lnTo>
                  <a:lnTo>
                    <a:pt x="375550" y="162400"/>
                  </a:lnTo>
                  <a:cubicBezTo>
                    <a:pt x="381156" y="162400"/>
                    <a:pt x="385700" y="166944"/>
                    <a:pt x="385700" y="172550"/>
                  </a:cubicBezTo>
                  <a:close/>
                </a:path>
              </a:pathLst>
            </a:custGeom>
            <a:solidFill>
              <a:schemeClr val="accent3"/>
            </a:solidFill>
            <a:ln w="10120" cap="flat">
              <a:noFill/>
              <a:prstDash val="solid"/>
              <a:miter/>
            </a:ln>
          </p:spPr>
          <p:txBody>
            <a:bodyPr rtlCol="0" anchor="ctr"/>
            <a:lstStyle/>
            <a:p>
              <a:endParaRPr lang="zh-CN" altLang="en-US"/>
            </a:p>
          </p:txBody>
        </p:sp>
        <p:sp>
          <p:nvSpPr>
            <p:cNvPr id="42" name="任意多边形: 形状 41">
              <a:extLst>
                <a:ext uri="{FF2B5EF4-FFF2-40B4-BE49-F238E27FC236}">
                  <a16:creationId xmlns:a16="http://schemas.microsoft.com/office/drawing/2014/main" id="{348BBDE5-49A0-4A0D-8D0F-CB8A7F7134BD}"/>
                </a:ext>
              </a:extLst>
            </p:cNvPr>
            <p:cNvSpPr/>
            <p:nvPr/>
          </p:nvSpPr>
          <p:spPr>
            <a:xfrm>
              <a:off x="10351335" y="4629642"/>
              <a:ext cx="284372" cy="637846"/>
            </a:xfrm>
            <a:custGeom>
              <a:avLst/>
              <a:gdLst>
                <a:gd name="connsiteX0" fmla="*/ 0 w 284372"/>
                <a:gd name="connsiteY0" fmla="*/ 375246 h 637846"/>
                <a:gd name="connsiteX1" fmla="*/ 137025 w 284372"/>
                <a:gd name="connsiteY1" fmla="*/ 375246 h 637846"/>
                <a:gd name="connsiteX2" fmla="*/ 137025 w 284372"/>
                <a:gd name="connsiteY2" fmla="*/ 637846 h 637846"/>
                <a:gd name="connsiteX3" fmla="*/ 284373 w 284372"/>
                <a:gd name="connsiteY3" fmla="*/ 294046 h 637846"/>
                <a:gd name="connsiteX4" fmla="*/ 157325 w 284372"/>
                <a:gd name="connsiteY4" fmla="*/ 294046 h 637846"/>
                <a:gd name="connsiteX5" fmla="*/ 157325 w 284372"/>
                <a:gd name="connsiteY5" fmla="*/ 0 h 637846"/>
                <a:gd name="connsiteX6" fmla="*/ 253618 w 284372"/>
                <a:gd name="connsiteY6" fmla="*/ 314346 h 637846"/>
                <a:gd name="connsiteX7" fmla="*/ 157325 w 284372"/>
                <a:gd name="connsiteY7" fmla="*/ 538945 h 637846"/>
                <a:gd name="connsiteX8" fmla="*/ 157325 w 284372"/>
                <a:gd name="connsiteY8" fmla="*/ 354946 h 637846"/>
                <a:gd name="connsiteX9" fmla="*/ 30450 w 284372"/>
                <a:gd name="connsiteY9" fmla="*/ 354946 h 637846"/>
                <a:gd name="connsiteX10" fmla="*/ 137025 w 284372"/>
                <a:gd name="connsiteY10" fmla="*/ 100891 h 637846"/>
                <a:gd name="connsiteX11" fmla="*/ 137025 w 284372"/>
                <a:gd name="connsiteY11" fmla="*/ 314346 h 637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4372" h="637846">
                  <a:moveTo>
                    <a:pt x="0" y="375246"/>
                  </a:moveTo>
                  <a:lnTo>
                    <a:pt x="137025" y="375246"/>
                  </a:lnTo>
                  <a:lnTo>
                    <a:pt x="137025" y="637846"/>
                  </a:lnTo>
                  <a:lnTo>
                    <a:pt x="284373" y="294046"/>
                  </a:lnTo>
                  <a:lnTo>
                    <a:pt x="157325" y="294046"/>
                  </a:lnTo>
                  <a:lnTo>
                    <a:pt x="157325" y="0"/>
                  </a:lnTo>
                  <a:close/>
                  <a:moveTo>
                    <a:pt x="253618" y="314346"/>
                  </a:moveTo>
                  <a:lnTo>
                    <a:pt x="157325" y="538945"/>
                  </a:lnTo>
                  <a:lnTo>
                    <a:pt x="157325" y="354946"/>
                  </a:lnTo>
                  <a:lnTo>
                    <a:pt x="30450" y="354946"/>
                  </a:lnTo>
                  <a:lnTo>
                    <a:pt x="137025" y="100891"/>
                  </a:lnTo>
                  <a:lnTo>
                    <a:pt x="137025" y="314346"/>
                  </a:lnTo>
                  <a:close/>
                </a:path>
              </a:pathLst>
            </a:custGeom>
            <a:solidFill>
              <a:schemeClr val="accent3"/>
            </a:solidFill>
            <a:ln w="10120" cap="flat">
              <a:noFill/>
              <a:prstDash val="solid"/>
              <a:miter/>
            </a:ln>
          </p:spPr>
          <p:txBody>
            <a:bodyPr rtlCol="0" anchor="ctr"/>
            <a:lstStyle/>
            <a:p>
              <a:endParaRPr lang="zh-CN" altLang="en-US"/>
            </a:p>
          </p:txBody>
        </p:sp>
      </p:grpSp>
      <p:grpSp>
        <p:nvGrpSpPr>
          <p:cNvPr id="28" name="图形 60" descr="锁定 轮廓">
            <a:extLst>
              <a:ext uri="{FF2B5EF4-FFF2-40B4-BE49-F238E27FC236}">
                <a16:creationId xmlns:a16="http://schemas.microsoft.com/office/drawing/2014/main" id="{4EEA3A1D-8723-4684-8AC9-4518CD375A46}"/>
              </a:ext>
            </a:extLst>
          </p:cNvPr>
          <p:cNvGrpSpPr/>
          <p:nvPr/>
        </p:nvGrpSpPr>
        <p:grpSpPr>
          <a:xfrm>
            <a:off x="7822930" y="4476944"/>
            <a:ext cx="967338" cy="1113703"/>
            <a:chOff x="7822930" y="4476944"/>
            <a:chExt cx="967338" cy="1113703"/>
          </a:xfrm>
          <a:solidFill>
            <a:schemeClr val="bg1"/>
          </a:solidFill>
        </p:grpSpPr>
        <p:sp>
          <p:nvSpPr>
            <p:cNvPr id="34" name="任意多边形: 形状 33">
              <a:extLst>
                <a:ext uri="{FF2B5EF4-FFF2-40B4-BE49-F238E27FC236}">
                  <a16:creationId xmlns:a16="http://schemas.microsoft.com/office/drawing/2014/main" id="{A29F7842-CA12-4002-97DB-78B5856FD21E}"/>
                </a:ext>
              </a:extLst>
            </p:cNvPr>
            <p:cNvSpPr/>
            <p:nvPr/>
          </p:nvSpPr>
          <p:spPr>
            <a:xfrm>
              <a:off x="8238473" y="4559057"/>
              <a:ext cx="137834" cy="137834"/>
            </a:xfrm>
            <a:custGeom>
              <a:avLst/>
              <a:gdLst>
                <a:gd name="connsiteX0" fmla="*/ 137835 w 137834"/>
                <a:gd name="connsiteY0" fmla="*/ 68932 h 137834"/>
                <a:gd name="connsiteX1" fmla="*/ 68932 w 137834"/>
                <a:gd name="connsiteY1" fmla="*/ 0 h 137834"/>
                <a:gd name="connsiteX2" fmla="*/ 0 w 137834"/>
                <a:gd name="connsiteY2" fmla="*/ 68903 h 137834"/>
                <a:gd name="connsiteX3" fmla="*/ 68903 w 137834"/>
                <a:gd name="connsiteY3" fmla="*/ 137835 h 137834"/>
                <a:gd name="connsiteX4" fmla="*/ 68932 w 137834"/>
                <a:gd name="connsiteY4" fmla="*/ 137835 h 137834"/>
                <a:gd name="connsiteX5" fmla="*/ 137835 w 137834"/>
                <a:gd name="connsiteY5" fmla="*/ 68932 h 137834"/>
                <a:gd name="connsiteX6" fmla="*/ 68932 w 137834"/>
                <a:gd name="connsiteY6" fmla="*/ 109636 h 137834"/>
                <a:gd name="connsiteX7" fmla="*/ 28213 w 137834"/>
                <a:gd name="connsiteY7" fmla="*/ 68917 h 137834"/>
                <a:gd name="connsiteX8" fmla="*/ 68932 w 137834"/>
                <a:gd name="connsiteY8" fmla="*/ 28199 h 137834"/>
                <a:gd name="connsiteX9" fmla="*/ 109650 w 137834"/>
                <a:gd name="connsiteY9" fmla="*/ 68917 h 137834"/>
                <a:gd name="connsiteX10" fmla="*/ 109650 w 137834"/>
                <a:gd name="connsiteY10" fmla="*/ 68932 h 137834"/>
                <a:gd name="connsiteX11" fmla="*/ 68932 w 137834"/>
                <a:gd name="connsiteY11" fmla="*/ 109636 h 13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834" h="137834">
                  <a:moveTo>
                    <a:pt x="137835" y="68932"/>
                  </a:moveTo>
                  <a:cubicBezTo>
                    <a:pt x="137843" y="30869"/>
                    <a:pt x="106994" y="8"/>
                    <a:pt x="68932" y="0"/>
                  </a:cubicBezTo>
                  <a:cubicBezTo>
                    <a:pt x="30869" y="-8"/>
                    <a:pt x="8" y="30841"/>
                    <a:pt x="0" y="68903"/>
                  </a:cubicBezTo>
                  <a:cubicBezTo>
                    <a:pt x="-8" y="106966"/>
                    <a:pt x="30841" y="137826"/>
                    <a:pt x="68903" y="137835"/>
                  </a:cubicBezTo>
                  <a:cubicBezTo>
                    <a:pt x="68913" y="137835"/>
                    <a:pt x="68922" y="137835"/>
                    <a:pt x="68932" y="137835"/>
                  </a:cubicBezTo>
                  <a:cubicBezTo>
                    <a:pt x="106966" y="137788"/>
                    <a:pt x="137788" y="106966"/>
                    <a:pt x="137835" y="68932"/>
                  </a:cubicBezTo>
                  <a:close/>
                  <a:moveTo>
                    <a:pt x="68932" y="109636"/>
                  </a:moveTo>
                  <a:cubicBezTo>
                    <a:pt x="46443" y="109636"/>
                    <a:pt x="28213" y="91406"/>
                    <a:pt x="28213" y="68917"/>
                  </a:cubicBezTo>
                  <a:cubicBezTo>
                    <a:pt x="28213" y="46429"/>
                    <a:pt x="46443" y="28199"/>
                    <a:pt x="68932" y="28199"/>
                  </a:cubicBezTo>
                  <a:cubicBezTo>
                    <a:pt x="91420" y="28199"/>
                    <a:pt x="109650" y="46429"/>
                    <a:pt x="109650" y="68917"/>
                  </a:cubicBezTo>
                  <a:cubicBezTo>
                    <a:pt x="109650" y="68922"/>
                    <a:pt x="109650" y="68927"/>
                    <a:pt x="109650" y="68932"/>
                  </a:cubicBezTo>
                  <a:cubicBezTo>
                    <a:pt x="109619" y="91404"/>
                    <a:pt x="91404" y="109612"/>
                    <a:pt x="68932" y="109636"/>
                  </a:cubicBezTo>
                  <a:close/>
                </a:path>
              </a:pathLst>
            </a:custGeom>
            <a:solidFill>
              <a:schemeClr val="bg1"/>
            </a:solidFill>
            <a:ln w="14089" cap="flat">
              <a:noFill/>
              <a:prstDash val="solid"/>
              <a:miter/>
            </a:ln>
          </p:spPr>
          <p:txBody>
            <a:bodyPr rtlCol="0" anchor="ctr"/>
            <a:lstStyle/>
            <a:p>
              <a:endParaRPr lang="zh-CN" altLang="en-US"/>
            </a:p>
          </p:txBody>
        </p:sp>
        <p:sp>
          <p:nvSpPr>
            <p:cNvPr id="35" name="任意多边形: 形状 34">
              <a:extLst>
                <a:ext uri="{FF2B5EF4-FFF2-40B4-BE49-F238E27FC236}">
                  <a16:creationId xmlns:a16="http://schemas.microsoft.com/office/drawing/2014/main" id="{FCFFDE30-6E17-4459-8FDE-0FE6DCE1B5BB}"/>
                </a:ext>
              </a:extLst>
            </p:cNvPr>
            <p:cNvSpPr/>
            <p:nvPr/>
          </p:nvSpPr>
          <p:spPr>
            <a:xfrm>
              <a:off x="7822930" y="4476944"/>
              <a:ext cx="967338" cy="1113703"/>
            </a:xfrm>
            <a:custGeom>
              <a:avLst/>
              <a:gdLst>
                <a:gd name="connsiteX0" fmla="*/ 966981 w 967338"/>
                <a:gd name="connsiteY0" fmla="*/ 747897 h 1113703"/>
                <a:gd name="connsiteX1" fmla="*/ 945931 w 967338"/>
                <a:gd name="connsiteY1" fmla="*/ 581765 h 1113703"/>
                <a:gd name="connsiteX2" fmla="*/ 923499 w 967338"/>
                <a:gd name="connsiteY2" fmla="*/ 552086 h 1113703"/>
                <a:gd name="connsiteX3" fmla="*/ 921835 w 967338"/>
                <a:gd name="connsiteY3" fmla="*/ 551508 h 1113703"/>
                <a:gd name="connsiteX4" fmla="*/ 885966 w 967338"/>
                <a:gd name="connsiteY4" fmla="*/ 557387 h 1113703"/>
                <a:gd name="connsiteX5" fmla="*/ 754702 w 967338"/>
                <a:gd name="connsiteY5" fmla="*/ 658493 h 1113703"/>
                <a:gd name="connsiteX6" fmla="*/ 739193 w 967338"/>
                <a:gd name="connsiteY6" fmla="*/ 693248 h 1113703"/>
                <a:gd name="connsiteX7" fmla="*/ 761751 w 967338"/>
                <a:gd name="connsiteY7" fmla="*/ 722955 h 1113703"/>
                <a:gd name="connsiteX8" fmla="*/ 788032 w 967338"/>
                <a:gd name="connsiteY8" fmla="*/ 733967 h 1113703"/>
                <a:gd name="connsiteX9" fmla="*/ 554477 w 967338"/>
                <a:gd name="connsiteY9" fmla="*/ 925718 h 1113703"/>
                <a:gd name="connsiteX10" fmla="*/ 540068 w 967338"/>
                <a:gd name="connsiteY10" fmla="*/ 434610 h 1113703"/>
                <a:gd name="connsiteX11" fmla="*/ 794659 w 967338"/>
                <a:gd name="connsiteY11" fmla="*/ 434610 h 1113703"/>
                <a:gd name="connsiteX12" fmla="*/ 794659 w 967338"/>
                <a:gd name="connsiteY12" fmla="*/ 324199 h 1113703"/>
                <a:gd name="connsiteX13" fmla="*/ 539659 w 967338"/>
                <a:gd name="connsiteY13" fmla="*/ 324199 h 1113703"/>
                <a:gd name="connsiteX14" fmla="*/ 539659 w 967338"/>
                <a:gd name="connsiteY14" fmla="*/ 291150 h 1113703"/>
                <a:gd name="connsiteX15" fmla="*/ 634012 w 967338"/>
                <a:gd name="connsiteY15" fmla="*/ 126808 h 1113703"/>
                <a:gd name="connsiteX16" fmla="*/ 459857 w 967338"/>
                <a:gd name="connsiteY16" fmla="*/ 2050 h 1113703"/>
                <a:gd name="connsiteX17" fmla="*/ 335099 w 967338"/>
                <a:gd name="connsiteY17" fmla="*/ 176205 h 1113703"/>
                <a:gd name="connsiteX18" fmla="*/ 429247 w 967338"/>
                <a:gd name="connsiteY18" fmla="*/ 292532 h 1113703"/>
                <a:gd name="connsiteX19" fmla="*/ 429247 w 967338"/>
                <a:gd name="connsiteY19" fmla="*/ 324199 h 1113703"/>
                <a:gd name="connsiteX20" fmla="*/ 174289 w 967338"/>
                <a:gd name="connsiteY20" fmla="*/ 324199 h 1113703"/>
                <a:gd name="connsiteX21" fmla="*/ 174289 w 967338"/>
                <a:gd name="connsiteY21" fmla="*/ 434610 h 1113703"/>
                <a:gd name="connsiteX22" fmla="*/ 428838 w 967338"/>
                <a:gd name="connsiteY22" fmla="*/ 434610 h 1113703"/>
                <a:gd name="connsiteX23" fmla="*/ 414457 w 967338"/>
                <a:gd name="connsiteY23" fmla="*/ 925563 h 1113703"/>
                <a:gd name="connsiteX24" fmla="*/ 179309 w 967338"/>
                <a:gd name="connsiteY24" fmla="*/ 733939 h 1113703"/>
                <a:gd name="connsiteX25" fmla="*/ 206450 w 967338"/>
                <a:gd name="connsiteY25" fmla="*/ 722561 h 1113703"/>
                <a:gd name="connsiteX26" fmla="*/ 228121 w 967338"/>
                <a:gd name="connsiteY26" fmla="*/ 693220 h 1113703"/>
                <a:gd name="connsiteX27" fmla="*/ 213415 w 967338"/>
                <a:gd name="connsiteY27" fmla="*/ 659043 h 1113703"/>
                <a:gd name="connsiteX28" fmla="*/ 80585 w 967338"/>
                <a:gd name="connsiteY28" fmla="*/ 556837 h 1113703"/>
                <a:gd name="connsiteX29" fmla="*/ 45520 w 967338"/>
                <a:gd name="connsiteY29" fmla="*/ 551522 h 1113703"/>
                <a:gd name="connsiteX30" fmla="*/ 43857 w 967338"/>
                <a:gd name="connsiteY30" fmla="*/ 552100 h 1113703"/>
                <a:gd name="connsiteX31" fmla="*/ 21396 w 967338"/>
                <a:gd name="connsiteY31" fmla="*/ 581990 h 1113703"/>
                <a:gd name="connsiteX32" fmla="*/ 388 w 967338"/>
                <a:gd name="connsiteY32" fmla="*/ 747686 h 1113703"/>
                <a:gd name="connsiteX33" fmla="*/ 15898 w 967338"/>
                <a:gd name="connsiteY33" fmla="*/ 782454 h 1113703"/>
                <a:gd name="connsiteX34" fmla="*/ 50963 w 967338"/>
                <a:gd name="connsiteY34" fmla="*/ 787770 h 1113703"/>
                <a:gd name="connsiteX35" fmla="*/ 76990 w 967338"/>
                <a:gd name="connsiteY35" fmla="*/ 777393 h 1113703"/>
                <a:gd name="connsiteX36" fmla="*/ 355607 w 967338"/>
                <a:gd name="connsiteY36" fmla="*/ 1050708 h 1113703"/>
                <a:gd name="connsiteX37" fmla="*/ 464425 w 967338"/>
                <a:gd name="connsiteY37" fmla="*/ 1109192 h 1113703"/>
                <a:gd name="connsiteX38" fmla="*/ 483642 w 967338"/>
                <a:gd name="connsiteY38" fmla="*/ 1113704 h 1113703"/>
                <a:gd name="connsiteX39" fmla="*/ 503466 w 967338"/>
                <a:gd name="connsiteY39" fmla="*/ 1108995 h 1113703"/>
                <a:gd name="connsiteX40" fmla="*/ 611721 w 967338"/>
                <a:gd name="connsiteY40" fmla="*/ 1050708 h 1113703"/>
                <a:gd name="connsiteX41" fmla="*/ 890365 w 967338"/>
                <a:gd name="connsiteY41" fmla="*/ 777379 h 1113703"/>
                <a:gd name="connsiteX42" fmla="*/ 915011 w 967338"/>
                <a:gd name="connsiteY42" fmla="*/ 787248 h 1113703"/>
                <a:gd name="connsiteX43" fmla="*/ 916421 w 967338"/>
                <a:gd name="connsiteY43" fmla="*/ 787714 h 1113703"/>
                <a:gd name="connsiteX44" fmla="*/ 951514 w 967338"/>
                <a:gd name="connsiteY44" fmla="*/ 782398 h 1113703"/>
                <a:gd name="connsiteX45" fmla="*/ 966981 w 967338"/>
                <a:gd name="connsiteY45" fmla="*/ 747897 h 1113703"/>
                <a:gd name="connsiteX46" fmla="*/ 935850 w 967338"/>
                <a:gd name="connsiteY46" fmla="*/ 758965 h 1113703"/>
                <a:gd name="connsiteX47" fmla="*/ 924768 w 967338"/>
                <a:gd name="connsiteY47" fmla="*/ 760812 h 1113703"/>
                <a:gd name="connsiteX48" fmla="*/ 872431 w 967338"/>
                <a:gd name="connsiteY48" fmla="*/ 739762 h 1113703"/>
                <a:gd name="connsiteX49" fmla="*/ 867976 w 967338"/>
                <a:gd name="connsiteY49" fmla="*/ 754594 h 1113703"/>
                <a:gd name="connsiteX50" fmla="*/ 602006 w 967338"/>
                <a:gd name="connsiteY50" fmla="*/ 1024201 h 1113703"/>
                <a:gd name="connsiteX51" fmla="*/ 490466 w 967338"/>
                <a:gd name="connsiteY51" fmla="*/ 1083968 h 1113703"/>
                <a:gd name="connsiteX52" fmla="*/ 477425 w 967338"/>
                <a:gd name="connsiteY52" fmla="*/ 1084152 h 1113703"/>
                <a:gd name="connsiteX53" fmla="*/ 367802 w 967338"/>
                <a:gd name="connsiteY53" fmla="*/ 1025245 h 1113703"/>
                <a:gd name="connsiteX54" fmla="*/ 365335 w 967338"/>
                <a:gd name="connsiteY54" fmla="*/ 1024201 h 1113703"/>
                <a:gd name="connsiteX55" fmla="*/ 99323 w 967338"/>
                <a:gd name="connsiteY55" fmla="*/ 754594 h 1113703"/>
                <a:gd name="connsiteX56" fmla="*/ 94910 w 967338"/>
                <a:gd name="connsiteY56" fmla="*/ 739762 h 1113703"/>
                <a:gd name="connsiteX57" fmla="*/ 42574 w 967338"/>
                <a:gd name="connsiteY57" fmla="*/ 760812 h 1113703"/>
                <a:gd name="connsiteX58" fmla="*/ 31534 w 967338"/>
                <a:gd name="connsiteY58" fmla="*/ 758993 h 1113703"/>
                <a:gd name="connsiteX59" fmla="*/ 28333 w 967338"/>
                <a:gd name="connsiteY59" fmla="*/ 751450 h 1113703"/>
                <a:gd name="connsiteX60" fmla="*/ 49355 w 967338"/>
                <a:gd name="connsiteY60" fmla="*/ 585755 h 1113703"/>
                <a:gd name="connsiteX61" fmla="*/ 54149 w 967338"/>
                <a:gd name="connsiteY61" fmla="*/ 578381 h 1113703"/>
                <a:gd name="connsiteX62" fmla="*/ 64160 w 967338"/>
                <a:gd name="connsiteY62" fmla="*/ 579721 h 1113703"/>
                <a:gd name="connsiteX63" fmla="*/ 196975 w 967338"/>
                <a:gd name="connsiteY63" fmla="*/ 681941 h 1113703"/>
                <a:gd name="connsiteX64" fmla="*/ 200204 w 967338"/>
                <a:gd name="connsiteY64" fmla="*/ 689258 h 1113703"/>
                <a:gd name="connsiteX65" fmla="*/ 194691 w 967338"/>
                <a:gd name="connsiteY65" fmla="*/ 696942 h 1113703"/>
                <a:gd name="connsiteX66" fmla="*/ 145428 w 967338"/>
                <a:gd name="connsiteY66" fmla="*/ 717569 h 1113703"/>
                <a:gd name="connsiteX67" fmla="*/ 148629 w 967338"/>
                <a:gd name="connsiteY67" fmla="*/ 729483 h 1113703"/>
                <a:gd name="connsiteX68" fmla="*/ 425821 w 967338"/>
                <a:gd name="connsiteY68" fmla="*/ 956285 h 1113703"/>
                <a:gd name="connsiteX69" fmla="*/ 441697 w 967338"/>
                <a:gd name="connsiteY69" fmla="*/ 958851 h 1113703"/>
                <a:gd name="connsiteX70" fmla="*/ 457855 w 967338"/>
                <a:gd name="connsiteY70" fmla="*/ 406426 h 1113703"/>
                <a:gd name="connsiteX71" fmla="*/ 202488 w 967338"/>
                <a:gd name="connsiteY71" fmla="*/ 406426 h 1113703"/>
                <a:gd name="connsiteX72" fmla="*/ 202488 w 967338"/>
                <a:gd name="connsiteY72" fmla="*/ 352397 h 1113703"/>
                <a:gd name="connsiteX73" fmla="*/ 457446 w 967338"/>
                <a:gd name="connsiteY73" fmla="*/ 352397 h 1113703"/>
                <a:gd name="connsiteX74" fmla="*/ 457446 w 967338"/>
                <a:gd name="connsiteY74" fmla="*/ 272299 h 1113703"/>
                <a:gd name="connsiteX75" fmla="*/ 447576 w 967338"/>
                <a:gd name="connsiteY75" fmla="*/ 269169 h 1113703"/>
                <a:gd name="connsiteX76" fmla="*/ 361886 w 967338"/>
                <a:gd name="connsiteY76" fmla="*/ 114223 h 1113703"/>
                <a:gd name="connsiteX77" fmla="*/ 516834 w 967338"/>
                <a:gd name="connsiteY77" fmla="*/ 28533 h 1113703"/>
                <a:gd name="connsiteX78" fmla="*/ 602522 w 967338"/>
                <a:gd name="connsiteY78" fmla="*/ 183479 h 1113703"/>
                <a:gd name="connsiteX79" fmla="*/ 521274 w 967338"/>
                <a:gd name="connsiteY79" fmla="*/ 267801 h 1113703"/>
                <a:gd name="connsiteX80" fmla="*/ 511404 w 967338"/>
                <a:gd name="connsiteY80" fmla="*/ 270946 h 1113703"/>
                <a:gd name="connsiteX81" fmla="*/ 511404 w 967338"/>
                <a:gd name="connsiteY81" fmla="*/ 352397 h 1113703"/>
                <a:gd name="connsiteX82" fmla="*/ 766461 w 967338"/>
                <a:gd name="connsiteY82" fmla="*/ 352397 h 1113703"/>
                <a:gd name="connsiteX83" fmla="*/ 766461 w 967338"/>
                <a:gd name="connsiteY83" fmla="*/ 406412 h 1113703"/>
                <a:gd name="connsiteX84" fmla="*/ 511051 w 967338"/>
                <a:gd name="connsiteY84" fmla="*/ 406412 h 1113703"/>
                <a:gd name="connsiteX85" fmla="*/ 527252 w 967338"/>
                <a:gd name="connsiteY85" fmla="*/ 958964 h 1113703"/>
                <a:gd name="connsiteX86" fmla="*/ 543127 w 967338"/>
                <a:gd name="connsiteY86" fmla="*/ 956412 h 1113703"/>
                <a:gd name="connsiteX87" fmla="*/ 818727 w 967338"/>
                <a:gd name="connsiteY87" fmla="*/ 729413 h 1113703"/>
                <a:gd name="connsiteX88" fmla="*/ 821927 w 967338"/>
                <a:gd name="connsiteY88" fmla="*/ 717499 h 1113703"/>
                <a:gd name="connsiteX89" fmla="*/ 773510 w 967338"/>
                <a:gd name="connsiteY89" fmla="*/ 697337 h 1113703"/>
                <a:gd name="connsiteX90" fmla="*/ 767137 w 967338"/>
                <a:gd name="connsiteY90" fmla="*/ 689258 h 1113703"/>
                <a:gd name="connsiteX91" fmla="*/ 771127 w 967338"/>
                <a:gd name="connsiteY91" fmla="*/ 681377 h 1113703"/>
                <a:gd name="connsiteX92" fmla="*/ 902378 w 967338"/>
                <a:gd name="connsiteY92" fmla="*/ 580284 h 1113703"/>
                <a:gd name="connsiteX93" fmla="*/ 913178 w 967338"/>
                <a:gd name="connsiteY93" fmla="*/ 578381 h 1113703"/>
                <a:gd name="connsiteX94" fmla="*/ 917958 w 967338"/>
                <a:gd name="connsiteY94" fmla="*/ 585529 h 1113703"/>
                <a:gd name="connsiteX95" fmla="*/ 939008 w 967338"/>
                <a:gd name="connsiteY95" fmla="*/ 751662 h 1113703"/>
                <a:gd name="connsiteX96" fmla="*/ 935850 w 967338"/>
                <a:gd name="connsiteY96" fmla="*/ 758965 h 111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967338" h="1113703">
                  <a:moveTo>
                    <a:pt x="966981" y="747897"/>
                  </a:moveTo>
                  <a:lnTo>
                    <a:pt x="945931" y="581765"/>
                  </a:lnTo>
                  <a:cubicBezTo>
                    <a:pt x="944282" y="568579"/>
                    <a:pt x="935734" y="557270"/>
                    <a:pt x="923499" y="552086"/>
                  </a:cubicBezTo>
                  <a:lnTo>
                    <a:pt x="921835" y="551508"/>
                  </a:lnTo>
                  <a:cubicBezTo>
                    <a:pt x="909607" y="547908"/>
                    <a:pt x="896405" y="550072"/>
                    <a:pt x="885966" y="557387"/>
                  </a:cubicBezTo>
                  <a:lnTo>
                    <a:pt x="754702" y="658493"/>
                  </a:lnTo>
                  <a:cubicBezTo>
                    <a:pt x="743221" y="666083"/>
                    <a:pt x="737173" y="679634"/>
                    <a:pt x="739193" y="693248"/>
                  </a:cubicBezTo>
                  <a:cubicBezTo>
                    <a:pt x="741396" y="706246"/>
                    <a:pt x="749822" y="717342"/>
                    <a:pt x="761751" y="722955"/>
                  </a:cubicBezTo>
                  <a:lnTo>
                    <a:pt x="788032" y="733967"/>
                  </a:lnTo>
                  <a:cubicBezTo>
                    <a:pt x="756408" y="834509"/>
                    <a:pt x="674195" y="901989"/>
                    <a:pt x="554477" y="925718"/>
                  </a:cubicBezTo>
                  <a:lnTo>
                    <a:pt x="540068" y="434610"/>
                  </a:lnTo>
                  <a:lnTo>
                    <a:pt x="794659" y="434610"/>
                  </a:lnTo>
                  <a:lnTo>
                    <a:pt x="794659" y="324199"/>
                  </a:lnTo>
                  <a:lnTo>
                    <a:pt x="539659" y="324199"/>
                  </a:lnTo>
                  <a:lnTo>
                    <a:pt x="539659" y="291150"/>
                  </a:lnTo>
                  <a:cubicBezTo>
                    <a:pt x="605453" y="264921"/>
                    <a:pt x="644534" y="196851"/>
                    <a:pt x="634012" y="126808"/>
                  </a:cubicBezTo>
                  <a:cubicBezTo>
                    <a:pt x="620371" y="44267"/>
                    <a:pt x="542400" y="-11590"/>
                    <a:pt x="459857" y="2050"/>
                  </a:cubicBezTo>
                  <a:cubicBezTo>
                    <a:pt x="377315" y="15691"/>
                    <a:pt x="321459" y="93662"/>
                    <a:pt x="335099" y="176205"/>
                  </a:cubicBezTo>
                  <a:cubicBezTo>
                    <a:pt x="343801" y="228858"/>
                    <a:pt x="379566" y="273046"/>
                    <a:pt x="429247" y="292532"/>
                  </a:cubicBezTo>
                  <a:lnTo>
                    <a:pt x="429247" y="324199"/>
                  </a:lnTo>
                  <a:lnTo>
                    <a:pt x="174289" y="324199"/>
                  </a:lnTo>
                  <a:lnTo>
                    <a:pt x="174289" y="434610"/>
                  </a:lnTo>
                  <a:lnTo>
                    <a:pt x="428838" y="434610"/>
                  </a:lnTo>
                  <a:lnTo>
                    <a:pt x="414457" y="925563"/>
                  </a:lnTo>
                  <a:cubicBezTo>
                    <a:pt x="295360" y="901833"/>
                    <a:pt x="210736" y="832888"/>
                    <a:pt x="179309" y="733939"/>
                  </a:cubicBezTo>
                  <a:lnTo>
                    <a:pt x="206450" y="722561"/>
                  </a:lnTo>
                  <a:cubicBezTo>
                    <a:pt x="217979" y="716843"/>
                    <a:pt x="226048" y="705921"/>
                    <a:pt x="228121" y="693220"/>
                  </a:cubicBezTo>
                  <a:cubicBezTo>
                    <a:pt x="230172" y="679951"/>
                    <a:pt x="224460" y="666677"/>
                    <a:pt x="213415" y="659043"/>
                  </a:cubicBezTo>
                  <a:lnTo>
                    <a:pt x="80585" y="556837"/>
                  </a:lnTo>
                  <a:cubicBezTo>
                    <a:pt x="70279" y="549913"/>
                    <a:pt x="57416" y="547963"/>
                    <a:pt x="45520" y="551522"/>
                  </a:cubicBezTo>
                  <a:lnTo>
                    <a:pt x="43857" y="552100"/>
                  </a:lnTo>
                  <a:cubicBezTo>
                    <a:pt x="31561" y="557327"/>
                    <a:pt x="22995" y="568726"/>
                    <a:pt x="21396" y="581990"/>
                  </a:cubicBezTo>
                  <a:lnTo>
                    <a:pt x="388" y="747686"/>
                  </a:lnTo>
                  <a:cubicBezTo>
                    <a:pt x="-1643" y="761306"/>
                    <a:pt x="4407" y="774868"/>
                    <a:pt x="15898" y="782454"/>
                  </a:cubicBezTo>
                  <a:cubicBezTo>
                    <a:pt x="26202" y="789386"/>
                    <a:pt x="39069" y="791336"/>
                    <a:pt x="50963" y="787770"/>
                  </a:cubicBezTo>
                  <a:lnTo>
                    <a:pt x="76990" y="777393"/>
                  </a:lnTo>
                  <a:cubicBezTo>
                    <a:pt x="120883" y="907766"/>
                    <a:pt x="224414" y="1009328"/>
                    <a:pt x="355607" y="1050708"/>
                  </a:cubicBezTo>
                  <a:lnTo>
                    <a:pt x="464425" y="1109192"/>
                  </a:lnTo>
                  <a:cubicBezTo>
                    <a:pt x="470395" y="1112164"/>
                    <a:pt x="476973" y="1113709"/>
                    <a:pt x="483642" y="1113704"/>
                  </a:cubicBezTo>
                  <a:cubicBezTo>
                    <a:pt x="490527" y="1113702"/>
                    <a:pt x="497316" y="1112091"/>
                    <a:pt x="503466" y="1108995"/>
                  </a:cubicBezTo>
                  <a:lnTo>
                    <a:pt x="611721" y="1050708"/>
                  </a:lnTo>
                  <a:cubicBezTo>
                    <a:pt x="742929" y="1009335"/>
                    <a:pt x="846473" y="907765"/>
                    <a:pt x="890365" y="777379"/>
                  </a:cubicBezTo>
                  <a:lnTo>
                    <a:pt x="915011" y="787248"/>
                  </a:lnTo>
                  <a:lnTo>
                    <a:pt x="916421" y="787714"/>
                  </a:lnTo>
                  <a:cubicBezTo>
                    <a:pt x="928326" y="791264"/>
                    <a:pt x="941195" y="789315"/>
                    <a:pt x="951514" y="782398"/>
                  </a:cubicBezTo>
                  <a:cubicBezTo>
                    <a:pt x="962896" y="774846"/>
                    <a:pt x="968915" y="761418"/>
                    <a:pt x="966981" y="747897"/>
                  </a:cubicBezTo>
                  <a:close/>
                  <a:moveTo>
                    <a:pt x="935850" y="758965"/>
                  </a:moveTo>
                  <a:cubicBezTo>
                    <a:pt x="932610" y="761188"/>
                    <a:pt x="928553" y="761864"/>
                    <a:pt x="924768" y="760812"/>
                  </a:cubicBezTo>
                  <a:lnTo>
                    <a:pt x="872431" y="739762"/>
                  </a:lnTo>
                  <a:lnTo>
                    <a:pt x="867976" y="754594"/>
                  </a:lnTo>
                  <a:cubicBezTo>
                    <a:pt x="829785" y="883169"/>
                    <a:pt x="730051" y="984268"/>
                    <a:pt x="602006" y="1024201"/>
                  </a:cubicBezTo>
                  <a:lnTo>
                    <a:pt x="490466" y="1083968"/>
                  </a:lnTo>
                  <a:cubicBezTo>
                    <a:pt x="486388" y="1086068"/>
                    <a:pt x="481561" y="1086135"/>
                    <a:pt x="477425" y="1084152"/>
                  </a:cubicBezTo>
                  <a:lnTo>
                    <a:pt x="367802" y="1025245"/>
                  </a:lnTo>
                  <a:lnTo>
                    <a:pt x="365335" y="1024201"/>
                  </a:lnTo>
                  <a:cubicBezTo>
                    <a:pt x="237281" y="984269"/>
                    <a:pt x="137534" y="883173"/>
                    <a:pt x="99323" y="754594"/>
                  </a:cubicBezTo>
                  <a:lnTo>
                    <a:pt x="94910" y="739762"/>
                  </a:lnTo>
                  <a:lnTo>
                    <a:pt x="42574" y="760812"/>
                  </a:lnTo>
                  <a:cubicBezTo>
                    <a:pt x="38805" y="761855"/>
                    <a:pt x="34768" y="761190"/>
                    <a:pt x="31534" y="758993"/>
                  </a:cubicBezTo>
                  <a:cubicBezTo>
                    <a:pt x="29075" y="757328"/>
                    <a:pt x="27823" y="754376"/>
                    <a:pt x="28333" y="751450"/>
                  </a:cubicBezTo>
                  <a:lnTo>
                    <a:pt x="49355" y="585755"/>
                  </a:lnTo>
                  <a:cubicBezTo>
                    <a:pt x="49580" y="582636"/>
                    <a:pt x="51390" y="579852"/>
                    <a:pt x="54149" y="578381"/>
                  </a:cubicBezTo>
                  <a:cubicBezTo>
                    <a:pt x="57530" y="577459"/>
                    <a:pt x="61140" y="577941"/>
                    <a:pt x="64160" y="579721"/>
                  </a:cubicBezTo>
                  <a:lnTo>
                    <a:pt x="196975" y="681941"/>
                  </a:lnTo>
                  <a:cubicBezTo>
                    <a:pt x="199382" y="683545"/>
                    <a:pt x="200641" y="686399"/>
                    <a:pt x="200204" y="689258"/>
                  </a:cubicBezTo>
                  <a:cubicBezTo>
                    <a:pt x="199546" y="692488"/>
                    <a:pt x="197541" y="695284"/>
                    <a:pt x="194691" y="696942"/>
                  </a:cubicBezTo>
                  <a:lnTo>
                    <a:pt x="145428" y="717569"/>
                  </a:lnTo>
                  <a:lnTo>
                    <a:pt x="148629" y="729483"/>
                  </a:lnTo>
                  <a:cubicBezTo>
                    <a:pt x="181057" y="850371"/>
                    <a:pt x="282149" y="933049"/>
                    <a:pt x="425821" y="956285"/>
                  </a:cubicBezTo>
                  <a:lnTo>
                    <a:pt x="441697" y="958851"/>
                  </a:lnTo>
                  <a:lnTo>
                    <a:pt x="457855" y="406426"/>
                  </a:lnTo>
                  <a:lnTo>
                    <a:pt x="202488" y="406426"/>
                  </a:lnTo>
                  <a:lnTo>
                    <a:pt x="202488" y="352397"/>
                  </a:lnTo>
                  <a:lnTo>
                    <a:pt x="457446" y="352397"/>
                  </a:lnTo>
                  <a:lnTo>
                    <a:pt x="457446" y="272299"/>
                  </a:lnTo>
                  <a:lnTo>
                    <a:pt x="447576" y="269169"/>
                  </a:lnTo>
                  <a:cubicBezTo>
                    <a:pt x="381126" y="250045"/>
                    <a:pt x="342762" y="180672"/>
                    <a:pt x="361886" y="114223"/>
                  </a:cubicBezTo>
                  <a:cubicBezTo>
                    <a:pt x="381012" y="47773"/>
                    <a:pt x="450384" y="9408"/>
                    <a:pt x="516834" y="28533"/>
                  </a:cubicBezTo>
                  <a:cubicBezTo>
                    <a:pt x="583282" y="47658"/>
                    <a:pt x="621648" y="117030"/>
                    <a:pt x="602522" y="183479"/>
                  </a:cubicBezTo>
                  <a:cubicBezTo>
                    <a:pt x="591062" y="223300"/>
                    <a:pt x="560642" y="254871"/>
                    <a:pt x="521274" y="267801"/>
                  </a:cubicBezTo>
                  <a:lnTo>
                    <a:pt x="511404" y="270946"/>
                  </a:lnTo>
                  <a:lnTo>
                    <a:pt x="511404" y="352397"/>
                  </a:lnTo>
                  <a:lnTo>
                    <a:pt x="766461" y="352397"/>
                  </a:lnTo>
                  <a:lnTo>
                    <a:pt x="766461" y="406412"/>
                  </a:lnTo>
                  <a:lnTo>
                    <a:pt x="511051" y="406412"/>
                  </a:lnTo>
                  <a:lnTo>
                    <a:pt x="527252" y="958964"/>
                  </a:lnTo>
                  <a:lnTo>
                    <a:pt x="543127" y="956412"/>
                  </a:lnTo>
                  <a:cubicBezTo>
                    <a:pt x="685714" y="933331"/>
                    <a:pt x="786157" y="850667"/>
                    <a:pt x="818727" y="729413"/>
                  </a:cubicBezTo>
                  <a:lnTo>
                    <a:pt x="821927" y="717499"/>
                  </a:lnTo>
                  <a:lnTo>
                    <a:pt x="773510" y="697337"/>
                  </a:lnTo>
                  <a:cubicBezTo>
                    <a:pt x="770259" y="695763"/>
                    <a:pt x="767910" y="692786"/>
                    <a:pt x="767137" y="689258"/>
                  </a:cubicBezTo>
                  <a:cubicBezTo>
                    <a:pt x="766748" y="686065"/>
                    <a:pt x="768323" y="682953"/>
                    <a:pt x="771127" y="681377"/>
                  </a:cubicBezTo>
                  <a:lnTo>
                    <a:pt x="902378" y="580284"/>
                  </a:lnTo>
                  <a:cubicBezTo>
                    <a:pt x="905539" y="578133"/>
                    <a:pt x="909471" y="577439"/>
                    <a:pt x="913178" y="578381"/>
                  </a:cubicBezTo>
                  <a:cubicBezTo>
                    <a:pt x="915899" y="579778"/>
                    <a:pt x="917707" y="582481"/>
                    <a:pt x="917958" y="585529"/>
                  </a:cubicBezTo>
                  <a:lnTo>
                    <a:pt x="939008" y="751662"/>
                  </a:lnTo>
                  <a:cubicBezTo>
                    <a:pt x="939468" y="754504"/>
                    <a:pt x="938235" y="757353"/>
                    <a:pt x="935850" y="758965"/>
                  </a:cubicBezTo>
                  <a:close/>
                </a:path>
              </a:pathLst>
            </a:custGeom>
            <a:solidFill>
              <a:schemeClr val="bg1"/>
            </a:solidFill>
            <a:ln w="14089" cap="flat">
              <a:noFill/>
              <a:prstDash val="solid"/>
              <a:miter/>
            </a:ln>
          </p:spPr>
          <p:txBody>
            <a:bodyPr rtlCol="0" anchor="ctr"/>
            <a:lstStyle/>
            <a:p>
              <a:endParaRPr lang="zh-CN" altLang="en-US"/>
            </a:p>
          </p:txBody>
        </p:sp>
      </p:grpSp>
      <p:sp>
        <p:nvSpPr>
          <p:cNvPr id="20" name="矩形: 圆角 19">
            <a:extLst>
              <a:ext uri="{FF2B5EF4-FFF2-40B4-BE49-F238E27FC236}">
                <a16:creationId xmlns:a16="http://schemas.microsoft.com/office/drawing/2014/main" id="{890C354C-4CC5-4C47-AC66-AC69BE2EB1DE}"/>
              </a:ext>
            </a:extLst>
          </p:cNvPr>
          <p:cNvSpPr/>
          <p:nvPr/>
        </p:nvSpPr>
        <p:spPr>
          <a:xfrm>
            <a:off x="1481561" y="4220780"/>
            <a:ext cx="383259" cy="65464"/>
          </a:xfrm>
          <a:prstGeom prst="roundRect">
            <a:avLst>
              <a:gd name="adj" fmla="val 50000"/>
            </a:avLst>
          </a:prstGeom>
          <a:solidFill>
            <a:schemeClr val="accent3"/>
          </a:solidFill>
          <a:ln>
            <a:noFill/>
          </a:ln>
          <a:effectLst>
            <a:outerShdw blurRad="101600" dist="38100" dir="3000000" algn="ctr" rotWithShape="0">
              <a:schemeClr val="accent3">
                <a:lumMod val="50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文本框 20">
            <a:extLst>
              <a:ext uri="{FF2B5EF4-FFF2-40B4-BE49-F238E27FC236}">
                <a16:creationId xmlns:a16="http://schemas.microsoft.com/office/drawing/2014/main" id="{5C7772B0-06EF-47C2-A0AE-5252BBC27EE1}"/>
              </a:ext>
            </a:extLst>
          </p:cNvPr>
          <p:cNvSpPr txBox="1"/>
          <p:nvPr/>
        </p:nvSpPr>
        <p:spPr>
          <a:xfrm>
            <a:off x="3587077" y="3746949"/>
            <a:ext cx="595035" cy="338554"/>
          </a:xfrm>
          <a:prstGeom prst="rect">
            <a:avLst/>
          </a:prstGeom>
          <a:noFill/>
        </p:spPr>
        <p:txBody>
          <a:bodyPr wrap="none" rtlCol="0">
            <a:noAutofit/>
          </a:bodyPr>
          <a:lstStyle/>
          <a:p>
            <a:pPr algn="ctr"/>
            <a:r>
              <a:rPr lang="zh-CN" altLang="en-US" sz="1600" b="1" dirty="0">
                <a:latin typeface="+mj-ea"/>
                <a:ea typeface="+mj-ea"/>
              </a:rPr>
              <a:t>创新</a:t>
            </a:r>
          </a:p>
        </p:txBody>
      </p:sp>
      <p:sp>
        <p:nvSpPr>
          <p:cNvPr id="22" name="矩形: 圆角 21">
            <a:extLst>
              <a:ext uri="{FF2B5EF4-FFF2-40B4-BE49-F238E27FC236}">
                <a16:creationId xmlns:a16="http://schemas.microsoft.com/office/drawing/2014/main" id="{D959A0BC-7988-4308-AE9A-A40D03D9B912}"/>
              </a:ext>
            </a:extLst>
          </p:cNvPr>
          <p:cNvSpPr/>
          <p:nvPr/>
        </p:nvSpPr>
        <p:spPr>
          <a:xfrm>
            <a:off x="3692966" y="4220780"/>
            <a:ext cx="383259" cy="65464"/>
          </a:xfrm>
          <a:prstGeom prst="roundRect">
            <a:avLst>
              <a:gd name="adj" fmla="val 50000"/>
            </a:avLst>
          </a:prstGeom>
          <a:solidFill>
            <a:schemeClr val="accent3"/>
          </a:solidFill>
          <a:ln>
            <a:noFill/>
          </a:ln>
          <a:effectLst>
            <a:outerShdw blurRad="101600" dist="38100" dir="3000000" algn="ctr" rotWithShape="0">
              <a:schemeClr val="accent3">
                <a:lumMod val="50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文本框 22">
            <a:extLst>
              <a:ext uri="{FF2B5EF4-FFF2-40B4-BE49-F238E27FC236}">
                <a16:creationId xmlns:a16="http://schemas.microsoft.com/office/drawing/2014/main" id="{6D1CB77B-68FE-437B-8106-4531908424FC}"/>
              </a:ext>
            </a:extLst>
          </p:cNvPr>
          <p:cNvSpPr txBox="1"/>
          <p:nvPr/>
        </p:nvSpPr>
        <p:spPr>
          <a:xfrm>
            <a:off x="5798482" y="3746949"/>
            <a:ext cx="595035" cy="338554"/>
          </a:xfrm>
          <a:prstGeom prst="rect">
            <a:avLst/>
          </a:prstGeom>
          <a:noFill/>
        </p:spPr>
        <p:txBody>
          <a:bodyPr wrap="none" rtlCol="0">
            <a:noAutofit/>
          </a:bodyPr>
          <a:lstStyle/>
          <a:p>
            <a:pPr algn="ctr"/>
            <a:r>
              <a:rPr lang="zh-CN" altLang="en-US" sz="1600" b="1" dirty="0">
                <a:latin typeface="+mj-ea"/>
                <a:ea typeface="+mj-ea"/>
              </a:rPr>
              <a:t>专业</a:t>
            </a:r>
          </a:p>
        </p:txBody>
      </p:sp>
      <p:sp>
        <p:nvSpPr>
          <p:cNvPr id="24" name="矩形: 圆角 23">
            <a:extLst>
              <a:ext uri="{FF2B5EF4-FFF2-40B4-BE49-F238E27FC236}">
                <a16:creationId xmlns:a16="http://schemas.microsoft.com/office/drawing/2014/main" id="{57D1EBA2-6F4B-45C4-B961-BD7B9F75E23B}"/>
              </a:ext>
            </a:extLst>
          </p:cNvPr>
          <p:cNvSpPr/>
          <p:nvPr/>
        </p:nvSpPr>
        <p:spPr>
          <a:xfrm>
            <a:off x="5904371" y="4220780"/>
            <a:ext cx="383259" cy="65464"/>
          </a:xfrm>
          <a:prstGeom prst="roundRect">
            <a:avLst>
              <a:gd name="adj" fmla="val 50000"/>
            </a:avLst>
          </a:prstGeom>
          <a:solidFill>
            <a:schemeClr val="accent3"/>
          </a:solidFill>
          <a:ln>
            <a:noFill/>
          </a:ln>
          <a:effectLst>
            <a:outerShdw blurRad="101600" dist="38100" dir="3000000" algn="ctr" rotWithShape="0">
              <a:schemeClr val="accent3">
                <a:lumMod val="50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文本框 24">
            <a:extLst>
              <a:ext uri="{FF2B5EF4-FFF2-40B4-BE49-F238E27FC236}">
                <a16:creationId xmlns:a16="http://schemas.microsoft.com/office/drawing/2014/main" id="{DA185979-D63D-430C-BD4E-621D615EF332}"/>
              </a:ext>
            </a:extLst>
          </p:cNvPr>
          <p:cNvSpPr txBox="1"/>
          <p:nvPr/>
        </p:nvSpPr>
        <p:spPr>
          <a:xfrm>
            <a:off x="10221292" y="3746949"/>
            <a:ext cx="595035" cy="338554"/>
          </a:xfrm>
          <a:prstGeom prst="rect">
            <a:avLst/>
          </a:prstGeom>
          <a:noFill/>
        </p:spPr>
        <p:txBody>
          <a:bodyPr wrap="none" rtlCol="0">
            <a:noAutofit/>
          </a:bodyPr>
          <a:lstStyle/>
          <a:p>
            <a:pPr algn="ctr"/>
            <a:r>
              <a:rPr lang="zh-CN" altLang="en-US" sz="1600" b="1" dirty="0">
                <a:latin typeface="+mj-ea"/>
                <a:ea typeface="+mj-ea"/>
              </a:rPr>
              <a:t>高效</a:t>
            </a:r>
          </a:p>
        </p:txBody>
      </p:sp>
      <p:sp>
        <p:nvSpPr>
          <p:cNvPr id="26" name="矩形: 圆角 25">
            <a:extLst>
              <a:ext uri="{FF2B5EF4-FFF2-40B4-BE49-F238E27FC236}">
                <a16:creationId xmlns:a16="http://schemas.microsoft.com/office/drawing/2014/main" id="{EBC68514-6F76-4E44-8393-F1C4C0E40F8B}"/>
              </a:ext>
            </a:extLst>
          </p:cNvPr>
          <p:cNvSpPr/>
          <p:nvPr/>
        </p:nvSpPr>
        <p:spPr>
          <a:xfrm>
            <a:off x="10327181" y="4220780"/>
            <a:ext cx="383259" cy="65464"/>
          </a:xfrm>
          <a:prstGeom prst="roundRect">
            <a:avLst>
              <a:gd name="adj" fmla="val 50000"/>
            </a:avLst>
          </a:prstGeom>
          <a:solidFill>
            <a:schemeClr val="accent3"/>
          </a:solidFill>
          <a:ln>
            <a:noFill/>
          </a:ln>
          <a:effectLst>
            <a:outerShdw blurRad="101600" dist="38100" dir="3000000" algn="ctr" rotWithShape="0">
              <a:schemeClr val="accent3">
                <a:lumMod val="50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任意多边形: 形状 26">
            <a:extLst>
              <a:ext uri="{FF2B5EF4-FFF2-40B4-BE49-F238E27FC236}">
                <a16:creationId xmlns:a16="http://schemas.microsoft.com/office/drawing/2014/main" id="{438BE0CF-B4BB-460C-BB2E-882547C17D6E}"/>
              </a:ext>
            </a:extLst>
          </p:cNvPr>
          <p:cNvSpPr/>
          <p:nvPr/>
        </p:nvSpPr>
        <p:spPr>
          <a:xfrm>
            <a:off x="5681520" y="4566321"/>
            <a:ext cx="812934" cy="726118"/>
          </a:xfrm>
          <a:custGeom>
            <a:avLst/>
            <a:gdLst>
              <a:gd name="connsiteX0" fmla="*/ 806755 w 812934"/>
              <a:gd name="connsiteY0" fmla="*/ 529027 h 726118"/>
              <a:gd name="connsiteX1" fmla="*/ 756653 w 812934"/>
              <a:gd name="connsiteY1" fmla="*/ 511254 h 726118"/>
              <a:gd name="connsiteX2" fmla="*/ 756653 w 812934"/>
              <a:gd name="connsiteY2" fmla="*/ 427645 h 726118"/>
              <a:gd name="connsiteX3" fmla="*/ 796933 w 812934"/>
              <a:gd name="connsiteY3" fmla="*/ 410605 h 726118"/>
              <a:gd name="connsiteX4" fmla="*/ 801868 w 812934"/>
              <a:gd name="connsiteY4" fmla="*/ 398465 h 726118"/>
              <a:gd name="connsiteX5" fmla="*/ 794839 w 812934"/>
              <a:gd name="connsiteY5" fmla="*/ 392925 h 726118"/>
              <a:gd name="connsiteX6" fmla="*/ 728706 w 812934"/>
              <a:gd name="connsiteY6" fmla="*/ 382000 h 726118"/>
              <a:gd name="connsiteX7" fmla="*/ 728706 w 812934"/>
              <a:gd name="connsiteY7" fmla="*/ 300059 h 726118"/>
              <a:gd name="connsiteX8" fmla="*/ 807135 w 812934"/>
              <a:gd name="connsiteY8" fmla="*/ 268368 h 726118"/>
              <a:gd name="connsiteX9" fmla="*/ 812258 w 812934"/>
              <a:gd name="connsiteY9" fmla="*/ 256306 h 726118"/>
              <a:gd name="connsiteX10" fmla="*/ 806755 w 812934"/>
              <a:gd name="connsiteY10" fmla="*/ 251040 h 726118"/>
              <a:gd name="connsiteX11" fmla="*/ 756653 w 812934"/>
              <a:gd name="connsiteY11" fmla="*/ 233268 h 726118"/>
              <a:gd name="connsiteX12" fmla="*/ 756653 w 812934"/>
              <a:gd name="connsiteY12" fmla="*/ 149659 h 726118"/>
              <a:gd name="connsiteX13" fmla="*/ 796933 w 812934"/>
              <a:gd name="connsiteY13" fmla="*/ 132618 h 726118"/>
              <a:gd name="connsiteX14" fmla="*/ 801857 w 812934"/>
              <a:gd name="connsiteY14" fmla="*/ 120474 h 726118"/>
              <a:gd name="connsiteX15" fmla="*/ 796535 w 812934"/>
              <a:gd name="connsiteY15" fmla="*/ 115392 h 726118"/>
              <a:gd name="connsiteX16" fmla="*/ 485561 w 812934"/>
              <a:gd name="connsiteY16" fmla="*/ 575 h 726118"/>
              <a:gd name="connsiteX17" fmla="*/ 479343 w 812934"/>
              <a:gd name="connsiteY17" fmla="*/ 501 h 726118"/>
              <a:gd name="connsiteX18" fmla="*/ 59584 w 812934"/>
              <a:gd name="connsiteY18" fmla="*/ 146888 h 726118"/>
              <a:gd name="connsiteX19" fmla="*/ 57138 w 812934"/>
              <a:gd name="connsiteY19" fmla="*/ 148167 h 726118"/>
              <a:gd name="connsiteX20" fmla="*/ 27801 w 812934"/>
              <a:gd name="connsiteY20" fmla="*/ 236261 h 726118"/>
              <a:gd name="connsiteX21" fmla="*/ 32916 w 812934"/>
              <a:gd name="connsiteY21" fmla="*/ 280739 h 726118"/>
              <a:gd name="connsiteX22" fmla="*/ 2 w 812934"/>
              <a:gd name="connsiteY22" fmla="*/ 365988 h 726118"/>
              <a:gd name="connsiteX23" fmla="*/ 33463 w 812934"/>
              <a:gd name="connsiteY23" fmla="*/ 467823 h 726118"/>
              <a:gd name="connsiteX24" fmla="*/ 27801 w 812934"/>
              <a:gd name="connsiteY24" fmla="*/ 514247 h 726118"/>
              <a:gd name="connsiteX25" fmla="*/ 57694 w 812934"/>
              <a:gd name="connsiteY25" fmla="*/ 607067 h 726118"/>
              <a:gd name="connsiteX26" fmla="*/ 60474 w 812934"/>
              <a:gd name="connsiteY26" fmla="*/ 608800 h 726118"/>
              <a:gd name="connsiteX27" fmla="*/ 356992 w 812934"/>
              <a:gd name="connsiteY27" fmla="*/ 725480 h 726118"/>
              <a:gd name="connsiteX28" fmla="*/ 360384 w 812934"/>
              <a:gd name="connsiteY28" fmla="*/ 726119 h 726118"/>
              <a:gd name="connsiteX29" fmla="*/ 363858 w 812934"/>
              <a:gd name="connsiteY29" fmla="*/ 725443 h 726118"/>
              <a:gd name="connsiteX30" fmla="*/ 807135 w 812934"/>
              <a:gd name="connsiteY30" fmla="*/ 546355 h 726118"/>
              <a:gd name="connsiteX31" fmla="*/ 812258 w 812934"/>
              <a:gd name="connsiteY31" fmla="*/ 534293 h 726118"/>
              <a:gd name="connsiteX32" fmla="*/ 806755 w 812934"/>
              <a:gd name="connsiteY32" fmla="*/ 529027 h 726118"/>
              <a:gd name="connsiteX33" fmla="*/ 710174 w 812934"/>
              <a:gd name="connsiteY33" fmla="*/ 383547 h 726118"/>
              <a:gd name="connsiteX34" fmla="*/ 360004 w 812934"/>
              <a:gd name="connsiteY34" fmla="*/ 523078 h 726118"/>
              <a:gd name="connsiteX35" fmla="*/ 66673 w 812934"/>
              <a:gd name="connsiteY35" fmla="*/ 407602 h 726118"/>
              <a:gd name="connsiteX36" fmla="*/ 66673 w 812934"/>
              <a:gd name="connsiteY36" fmla="*/ 333371 h 726118"/>
              <a:gd name="connsiteX37" fmla="*/ 357029 w 812934"/>
              <a:gd name="connsiteY37" fmla="*/ 447493 h 726118"/>
              <a:gd name="connsiteX38" fmla="*/ 363896 w 812934"/>
              <a:gd name="connsiteY38" fmla="*/ 447493 h 726118"/>
              <a:gd name="connsiteX39" fmla="*/ 710155 w 812934"/>
              <a:gd name="connsiteY39" fmla="*/ 307574 h 726118"/>
              <a:gd name="connsiteX40" fmla="*/ 360393 w 812934"/>
              <a:gd name="connsiteY40" fmla="*/ 706873 h 726118"/>
              <a:gd name="connsiteX41" fmla="*/ 69156 w 812934"/>
              <a:gd name="connsiteY41" fmla="*/ 592287 h 726118"/>
              <a:gd name="connsiteX42" fmla="*/ 46352 w 812934"/>
              <a:gd name="connsiteY42" fmla="*/ 514247 h 726118"/>
              <a:gd name="connsiteX43" fmla="*/ 52588 w 812934"/>
              <a:gd name="connsiteY43" fmla="*/ 468518 h 726118"/>
              <a:gd name="connsiteX44" fmla="*/ 50614 w 812934"/>
              <a:gd name="connsiteY44" fmla="*/ 459475 h 726118"/>
              <a:gd name="connsiteX45" fmla="*/ 18553 w 812934"/>
              <a:gd name="connsiteY45" fmla="*/ 365951 h 726118"/>
              <a:gd name="connsiteX46" fmla="*/ 48205 w 812934"/>
              <a:gd name="connsiteY46" fmla="*/ 292331 h 726118"/>
              <a:gd name="connsiteX47" fmla="*/ 52440 w 812934"/>
              <a:gd name="connsiteY47" fmla="*/ 281665 h 726118"/>
              <a:gd name="connsiteX48" fmla="*/ 46380 w 812934"/>
              <a:gd name="connsiteY48" fmla="*/ 236261 h 726118"/>
              <a:gd name="connsiteX49" fmla="*/ 67405 w 812934"/>
              <a:gd name="connsiteY49" fmla="*/ 163799 h 726118"/>
              <a:gd name="connsiteX50" fmla="*/ 482253 w 812934"/>
              <a:gd name="connsiteY50" fmla="*/ 19107 h 726118"/>
              <a:gd name="connsiteX51" fmla="*/ 767930 w 812934"/>
              <a:gd name="connsiteY51" fmla="*/ 124594 h 726118"/>
              <a:gd name="connsiteX52" fmla="*/ 767930 w 812934"/>
              <a:gd name="connsiteY52" fmla="*/ 124770 h 726118"/>
              <a:gd name="connsiteX53" fmla="*/ 360393 w 812934"/>
              <a:gd name="connsiteY53" fmla="*/ 289894 h 726118"/>
              <a:gd name="connsiteX54" fmla="*/ 88596 w 812934"/>
              <a:gd name="connsiteY54" fmla="*/ 182906 h 726118"/>
              <a:gd name="connsiteX55" fmla="*/ 76582 w 812934"/>
              <a:gd name="connsiteY55" fmla="*/ 188138 h 726118"/>
              <a:gd name="connsiteX56" fmla="*/ 75939 w 812934"/>
              <a:gd name="connsiteY56" fmla="*/ 191533 h 726118"/>
              <a:gd name="connsiteX57" fmla="*/ 75939 w 812934"/>
              <a:gd name="connsiteY57" fmla="*/ 284195 h 726118"/>
              <a:gd name="connsiteX58" fmla="*/ 81804 w 812934"/>
              <a:gd name="connsiteY58" fmla="*/ 292813 h 726118"/>
              <a:gd name="connsiteX59" fmla="*/ 357029 w 812934"/>
              <a:gd name="connsiteY59" fmla="*/ 401162 h 726118"/>
              <a:gd name="connsiteX60" fmla="*/ 363896 w 812934"/>
              <a:gd name="connsiteY60" fmla="*/ 401162 h 726118"/>
              <a:gd name="connsiteX61" fmla="*/ 743115 w 812934"/>
              <a:gd name="connsiteY61" fmla="*/ 247899 h 726118"/>
              <a:gd name="connsiteX62" fmla="*/ 777307 w 812934"/>
              <a:gd name="connsiteY62" fmla="*/ 260251 h 726118"/>
              <a:gd name="connsiteX63" fmla="*/ 777307 w 812934"/>
              <a:gd name="connsiteY63" fmla="*/ 260427 h 726118"/>
              <a:gd name="connsiteX64" fmla="*/ 360393 w 812934"/>
              <a:gd name="connsiteY64" fmla="*/ 428887 h 726118"/>
              <a:gd name="connsiteX65" fmla="*/ 60798 w 812934"/>
              <a:gd name="connsiteY65" fmla="*/ 311150 h 726118"/>
              <a:gd name="connsiteX66" fmla="*/ 48783 w 812934"/>
              <a:gd name="connsiteY66" fmla="*/ 316382 h 726118"/>
              <a:gd name="connsiteX67" fmla="*/ 48140 w 812934"/>
              <a:gd name="connsiteY67" fmla="*/ 319777 h 726118"/>
              <a:gd name="connsiteX68" fmla="*/ 48140 w 812934"/>
              <a:gd name="connsiteY68" fmla="*/ 413922 h 726118"/>
              <a:gd name="connsiteX69" fmla="*/ 54006 w 812934"/>
              <a:gd name="connsiteY69" fmla="*/ 422539 h 726118"/>
              <a:gd name="connsiteX70" fmla="*/ 356631 w 812934"/>
              <a:gd name="connsiteY70" fmla="*/ 541666 h 726118"/>
              <a:gd name="connsiteX71" fmla="*/ 363451 w 812934"/>
              <a:gd name="connsiteY71" fmla="*/ 541666 h 726118"/>
              <a:gd name="connsiteX72" fmla="*/ 720469 w 812934"/>
              <a:gd name="connsiteY72" fmla="*/ 399430 h 726118"/>
              <a:gd name="connsiteX73" fmla="*/ 759924 w 812934"/>
              <a:gd name="connsiteY73" fmla="*/ 405916 h 726118"/>
              <a:gd name="connsiteX74" fmla="*/ 759924 w 812934"/>
              <a:gd name="connsiteY74" fmla="*/ 406092 h 726118"/>
              <a:gd name="connsiteX75" fmla="*/ 360393 w 812934"/>
              <a:gd name="connsiteY75" fmla="*/ 567880 h 726118"/>
              <a:gd name="connsiteX76" fmla="*/ 88596 w 812934"/>
              <a:gd name="connsiteY76" fmla="*/ 460892 h 726118"/>
              <a:gd name="connsiteX77" fmla="*/ 76582 w 812934"/>
              <a:gd name="connsiteY77" fmla="*/ 466124 h 726118"/>
              <a:gd name="connsiteX78" fmla="*/ 75939 w 812934"/>
              <a:gd name="connsiteY78" fmla="*/ 469519 h 726118"/>
              <a:gd name="connsiteX79" fmla="*/ 75939 w 812934"/>
              <a:gd name="connsiteY79" fmla="*/ 562181 h 726118"/>
              <a:gd name="connsiteX80" fmla="*/ 81804 w 812934"/>
              <a:gd name="connsiteY80" fmla="*/ 570799 h 726118"/>
              <a:gd name="connsiteX81" fmla="*/ 357029 w 812934"/>
              <a:gd name="connsiteY81" fmla="*/ 679149 h 726118"/>
              <a:gd name="connsiteX82" fmla="*/ 363896 w 812934"/>
              <a:gd name="connsiteY82" fmla="*/ 679149 h 726118"/>
              <a:gd name="connsiteX83" fmla="*/ 743115 w 812934"/>
              <a:gd name="connsiteY83" fmla="*/ 525886 h 726118"/>
              <a:gd name="connsiteX84" fmla="*/ 777307 w 812934"/>
              <a:gd name="connsiteY84" fmla="*/ 538237 h 726118"/>
              <a:gd name="connsiteX85" fmla="*/ 777307 w 812934"/>
              <a:gd name="connsiteY85" fmla="*/ 538413 h 726118"/>
              <a:gd name="connsiteX86" fmla="*/ 738121 w 812934"/>
              <a:gd name="connsiteY86" fmla="*/ 229932 h 726118"/>
              <a:gd name="connsiteX87" fmla="*/ 360393 w 812934"/>
              <a:gd name="connsiteY87" fmla="*/ 382556 h 726118"/>
              <a:gd name="connsiteX88" fmla="*/ 94453 w 812934"/>
              <a:gd name="connsiteY88" fmla="*/ 277848 h 726118"/>
              <a:gd name="connsiteX89" fmla="*/ 94453 w 812934"/>
              <a:gd name="connsiteY89" fmla="*/ 205108 h 726118"/>
              <a:gd name="connsiteX90" fmla="*/ 357029 w 812934"/>
              <a:gd name="connsiteY90" fmla="*/ 308500 h 726118"/>
              <a:gd name="connsiteX91" fmla="*/ 363896 w 812934"/>
              <a:gd name="connsiteY91" fmla="*/ 308500 h 726118"/>
              <a:gd name="connsiteX92" fmla="*/ 738121 w 812934"/>
              <a:gd name="connsiteY92" fmla="*/ 157257 h 726118"/>
              <a:gd name="connsiteX93" fmla="*/ 738121 w 812934"/>
              <a:gd name="connsiteY93" fmla="*/ 507918 h 726118"/>
              <a:gd name="connsiteX94" fmla="*/ 360393 w 812934"/>
              <a:gd name="connsiteY94" fmla="*/ 660542 h 726118"/>
              <a:gd name="connsiteX95" fmla="*/ 94453 w 812934"/>
              <a:gd name="connsiteY95" fmla="*/ 555834 h 726118"/>
              <a:gd name="connsiteX96" fmla="*/ 94453 w 812934"/>
              <a:gd name="connsiteY96" fmla="*/ 483094 h 726118"/>
              <a:gd name="connsiteX97" fmla="*/ 357029 w 812934"/>
              <a:gd name="connsiteY97" fmla="*/ 586486 h 726118"/>
              <a:gd name="connsiteX98" fmla="*/ 363896 w 812934"/>
              <a:gd name="connsiteY98" fmla="*/ 586486 h 726118"/>
              <a:gd name="connsiteX99" fmla="*/ 738121 w 812934"/>
              <a:gd name="connsiteY99" fmla="*/ 435243 h 726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812934" h="726118">
                <a:moveTo>
                  <a:pt x="806755" y="529027"/>
                </a:moveTo>
                <a:lnTo>
                  <a:pt x="756653" y="511254"/>
                </a:lnTo>
                <a:lnTo>
                  <a:pt x="756653" y="427645"/>
                </a:lnTo>
                <a:lnTo>
                  <a:pt x="796933" y="410605"/>
                </a:lnTo>
                <a:cubicBezTo>
                  <a:pt x="801648" y="408615"/>
                  <a:pt x="803858" y="403180"/>
                  <a:pt x="801868" y="398465"/>
                </a:cubicBezTo>
                <a:cubicBezTo>
                  <a:pt x="800631" y="395534"/>
                  <a:pt x="797978" y="393443"/>
                  <a:pt x="794839" y="392925"/>
                </a:cubicBezTo>
                <a:lnTo>
                  <a:pt x="728706" y="382000"/>
                </a:lnTo>
                <a:lnTo>
                  <a:pt x="728706" y="300059"/>
                </a:lnTo>
                <a:lnTo>
                  <a:pt x="807135" y="268368"/>
                </a:lnTo>
                <a:cubicBezTo>
                  <a:pt x="811881" y="266452"/>
                  <a:pt x="814174" y="261052"/>
                  <a:pt x="812258" y="256306"/>
                </a:cubicBezTo>
                <a:cubicBezTo>
                  <a:pt x="811262" y="253843"/>
                  <a:pt x="809259" y="251926"/>
                  <a:pt x="806755" y="251040"/>
                </a:cubicBezTo>
                <a:lnTo>
                  <a:pt x="756653" y="233268"/>
                </a:lnTo>
                <a:lnTo>
                  <a:pt x="756653" y="149659"/>
                </a:lnTo>
                <a:lnTo>
                  <a:pt x="796933" y="132618"/>
                </a:lnTo>
                <a:cubicBezTo>
                  <a:pt x="801646" y="130624"/>
                  <a:pt x="803851" y="125188"/>
                  <a:pt x="801857" y="120474"/>
                </a:cubicBezTo>
                <a:cubicBezTo>
                  <a:pt x="800860" y="118119"/>
                  <a:pt x="798935" y="116279"/>
                  <a:pt x="796535" y="115392"/>
                </a:cubicBezTo>
                <a:lnTo>
                  <a:pt x="485561" y="575"/>
                </a:lnTo>
                <a:cubicBezTo>
                  <a:pt x="483558" y="-165"/>
                  <a:pt x="481362" y="-191"/>
                  <a:pt x="479343" y="501"/>
                </a:cubicBezTo>
                <a:lnTo>
                  <a:pt x="59584" y="146888"/>
                </a:lnTo>
                <a:cubicBezTo>
                  <a:pt x="58708" y="147187"/>
                  <a:pt x="57883" y="147618"/>
                  <a:pt x="57138" y="148167"/>
                </a:cubicBezTo>
                <a:cubicBezTo>
                  <a:pt x="55942" y="149094"/>
                  <a:pt x="27801" y="170499"/>
                  <a:pt x="27801" y="236261"/>
                </a:cubicBezTo>
                <a:cubicBezTo>
                  <a:pt x="27688" y="251240"/>
                  <a:pt x="29405" y="266177"/>
                  <a:pt x="32916" y="280739"/>
                </a:cubicBezTo>
                <a:cubicBezTo>
                  <a:pt x="21991" y="290005"/>
                  <a:pt x="2" y="315024"/>
                  <a:pt x="2" y="365988"/>
                </a:cubicBezTo>
                <a:cubicBezTo>
                  <a:pt x="-187" y="402664"/>
                  <a:pt x="11557" y="438407"/>
                  <a:pt x="33463" y="467823"/>
                </a:cubicBezTo>
                <a:cubicBezTo>
                  <a:pt x="29516" y="482976"/>
                  <a:pt x="27611" y="498589"/>
                  <a:pt x="27801" y="514247"/>
                </a:cubicBezTo>
                <a:cubicBezTo>
                  <a:pt x="27801" y="579463"/>
                  <a:pt x="56471" y="605983"/>
                  <a:pt x="57694" y="607067"/>
                </a:cubicBezTo>
                <a:cubicBezTo>
                  <a:pt x="58508" y="607808"/>
                  <a:pt x="59450" y="608395"/>
                  <a:pt x="60474" y="608800"/>
                </a:cubicBezTo>
                <a:lnTo>
                  <a:pt x="356992" y="725480"/>
                </a:lnTo>
                <a:cubicBezTo>
                  <a:pt x="358074" y="725902"/>
                  <a:pt x="359224" y="726119"/>
                  <a:pt x="360384" y="726119"/>
                </a:cubicBezTo>
                <a:cubicBezTo>
                  <a:pt x="361575" y="726121"/>
                  <a:pt x="362755" y="725891"/>
                  <a:pt x="363858" y="725443"/>
                </a:cubicBezTo>
                <a:lnTo>
                  <a:pt x="807135" y="546355"/>
                </a:lnTo>
                <a:cubicBezTo>
                  <a:pt x="811881" y="544438"/>
                  <a:pt x="814174" y="539038"/>
                  <a:pt x="812258" y="534293"/>
                </a:cubicBezTo>
                <a:cubicBezTo>
                  <a:pt x="811262" y="531830"/>
                  <a:pt x="809259" y="529913"/>
                  <a:pt x="806755" y="529027"/>
                </a:cubicBezTo>
                <a:close/>
                <a:moveTo>
                  <a:pt x="710174" y="383547"/>
                </a:moveTo>
                <a:lnTo>
                  <a:pt x="360004" y="523078"/>
                </a:lnTo>
                <a:lnTo>
                  <a:pt x="66673" y="407602"/>
                </a:lnTo>
                <a:lnTo>
                  <a:pt x="66673" y="333371"/>
                </a:lnTo>
                <a:lnTo>
                  <a:pt x="357029" y="447493"/>
                </a:lnTo>
                <a:cubicBezTo>
                  <a:pt x="359234" y="448373"/>
                  <a:pt x="361691" y="448373"/>
                  <a:pt x="363896" y="447493"/>
                </a:cubicBezTo>
                <a:lnTo>
                  <a:pt x="710155" y="307574"/>
                </a:lnTo>
                <a:close/>
                <a:moveTo>
                  <a:pt x="360393" y="706873"/>
                </a:moveTo>
                <a:lnTo>
                  <a:pt x="69156" y="592287"/>
                </a:lnTo>
                <a:cubicBezTo>
                  <a:pt x="64634" y="587246"/>
                  <a:pt x="46352" y="563794"/>
                  <a:pt x="46352" y="514247"/>
                </a:cubicBezTo>
                <a:cubicBezTo>
                  <a:pt x="46086" y="498775"/>
                  <a:pt x="48189" y="483354"/>
                  <a:pt x="52588" y="468518"/>
                </a:cubicBezTo>
                <a:cubicBezTo>
                  <a:pt x="53591" y="465368"/>
                  <a:pt x="52839" y="461921"/>
                  <a:pt x="50614" y="459475"/>
                </a:cubicBezTo>
                <a:cubicBezTo>
                  <a:pt x="29565" y="432873"/>
                  <a:pt x="18252" y="399871"/>
                  <a:pt x="18553" y="365951"/>
                </a:cubicBezTo>
                <a:cubicBezTo>
                  <a:pt x="18553" y="310863"/>
                  <a:pt x="47028" y="293026"/>
                  <a:pt x="48205" y="292331"/>
                </a:cubicBezTo>
                <a:cubicBezTo>
                  <a:pt x="51913" y="290183"/>
                  <a:pt x="53664" y="285772"/>
                  <a:pt x="52440" y="281665"/>
                </a:cubicBezTo>
                <a:cubicBezTo>
                  <a:pt x="48247" y="266901"/>
                  <a:pt x="46206" y="251608"/>
                  <a:pt x="46380" y="236261"/>
                </a:cubicBezTo>
                <a:cubicBezTo>
                  <a:pt x="46380" y="186992"/>
                  <a:pt x="63531" y="167561"/>
                  <a:pt x="67405" y="163799"/>
                </a:cubicBezTo>
                <a:lnTo>
                  <a:pt x="482253" y="19107"/>
                </a:lnTo>
                <a:lnTo>
                  <a:pt x="767930" y="124594"/>
                </a:lnTo>
                <a:cubicBezTo>
                  <a:pt x="768060" y="124594"/>
                  <a:pt x="768060" y="124723"/>
                  <a:pt x="767930" y="124770"/>
                </a:cubicBezTo>
                <a:lnTo>
                  <a:pt x="360393" y="289894"/>
                </a:lnTo>
                <a:lnTo>
                  <a:pt x="88596" y="182906"/>
                </a:lnTo>
                <a:cubicBezTo>
                  <a:pt x="83834" y="181033"/>
                  <a:pt x="78455" y="183375"/>
                  <a:pt x="76582" y="188138"/>
                </a:cubicBezTo>
                <a:cubicBezTo>
                  <a:pt x="76157" y="189219"/>
                  <a:pt x="75939" y="190371"/>
                  <a:pt x="75939" y="191533"/>
                </a:cubicBezTo>
                <a:lnTo>
                  <a:pt x="75939" y="284195"/>
                </a:lnTo>
                <a:cubicBezTo>
                  <a:pt x="75940" y="287999"/>
                  <a:pt x="78266" y="291416"/>
                  <a:pt x="81804" y="292813"/>
                </a:cubicBezTo>
                <a:lnTo>
                  <a:pt x="357029" y="401162"/>
                </a:lnTo>
                <a:cubicBezTo>
                  <a:pt x="359234" y="402042"/>
                  <a:pt x="361691" y="402042"/>
                  <a:pt x="363896" y="401162"/>
                </a:cubicBezTo>
                <a:lnTo>
                  <a:pt x="743115" y="247899"/>
                </a:lnTo>
                <a:lnTo>
                  <a:pt x="777307" y="260251"/>
                </a:lnTo>
                <a:cubicBezTo>
                  <a:pt x="777428" y="260297"/>
                  <a:pt x="777428" y="260372"/>
                  <a:pt x="777307" y="260427"/>
                </a:cubicBezTo>
                <a:lnTo>
                  <a:pt x="360393" y="428887"/>
                </a:lnTo>
                <a:lnTo>
                  <a:pt x="60798" y="311150"/>
                </a:lnTo>
                <a:cubicBezTo>
                  <a:pt x="56035" y="309278"/>
                  <a:pt x="50656" y="311620"/>
                  <a:pt x="48783" y="316382"/>
                </a:cubicBezTo>
                <a:cubicBezTo>
                  <a:pt x="48358" y="317463"/>
                  <a:pt x="48140" y="318615"/>
                  <a:pt x="48140" y="319777"/>
                </a:cubicBezTo>
                <a:lnTo>
                  <a:pt x="48140" y="413922"/>
                </a:lnTo>
                <a:cubicBezTo>
                  <a:pt x="48141" y="417726"/>
                  <a:pt x="50467" y="421143"/>
                  <a:pt x="54006" y="422539"/>
                </a:cubicBezTo>
                <a:lnTo>
                  <a:pt x="356631" y="541666"/>
                </a:lnTo>
                <a:cubicBezTo>
                  <a:pt x="358821" y="542533"/>
                  <a:pt x="361260" y="542533"/>
                  <a:pt x="363451" y="541666"/>
                </a:cubicBezTo>
                <a:lnTo>
                  <a:pt x="720469" y="399430"/>
                </a:lnTo>
                <a:lnTo>
                  <a:pt x="759924" y="405916"/>
                </a:lnTo>
                <a:cubicBezTo>
                  <a:pt x="760100" y="405916"/>
                  <a:pt x="760109" y="406027"/>
                  <a:pt x="759924" y="406092"/>
                </a:cubicBezTo>
                <a:lnTo>
                  <a:pt x="360393" y="567880"/>
                </a:lnTo>
                <a:lnTo>
                  <a:pt x="88596" y="460892"/>
                </a:lnTo>
                <a:cubicBezTo>
                  <a:pt x="83834" y="459020"/>
                  <a:pt x="78455" y="461362"/>
                  <a:pt x="76582" y="466124"/>
                </a:cubicBezTo>
                <a:cubicBezTo>
                  <a:pt x="76157" y="467205"/>
                  <a:pt x="75939" y="468357"/>
                  <a:pt x="75939" y="469519"/>
                </a:cubicBezTo>
                <a:lnTo>
                  <a:pt x="75939" y="562181"/>
                </a:lnTo>
                <a:cubicBezTo>
                  <a:pt x="75940" y="565985"/>
                  <a:pt x="78266" y="569402"/>
                  <a:pt x="81804" y="570799"/>
                </a:cubicBezTo>
                <a:lnTo>
                  <a:pt x="357029" y="679149"/>
                </a:lnTo>
                <a:cubicBezTo>
                  <a:pt x="359234" y="680028"/>
                  <a:pt x="361691" y="680028"/>
                  <a:pt x="363896" y="679149"/>
                </a:cubicBezTo>
                <a:lnTo>
                  <a:pt x="743115" y="525886"/>
                </a:lnTo>
                <a:lnTo>
                  <a:pt x="777307" y="538237"/>
                </a:lnTo>
                <a:cubicBezTo>
                  <a:pt x="777428" y="538237"/>
                  <a:pt x="777428" y="538358"/>
                  <a:pt x="777307" y="538413"/>
                </a:cubicBezTo>
                <a:close/>
                <a:moveTo>
                  <a:pt x="738121" y="229932"/>
                </a:moveTo>
                <a:lnTo>
                  <a:pt x="360393" y="382556"/>
                </a:lnTo>
                <a:lnTo>
                  <a:pt x="94453" y="277848"/>
                </a:lnTo>
                <a:lnTo>
                  <a:pt x="94453" y="205108"/>
                </a:lnTo>
                <a:lnTo>
                  <a:pt x="357029" y="308500"/>
                </a:lnTo>
                <a:cubicBezTo>
                  <a:pt x="359234" y="309380"/>
                  <a:pt x="361691" y="309380"/>
                  <a:pt x="363896" y="308500"/>
                </a:cubicBezTo>
                <a:lnTo>
                  <a:pt x="738121" y="157257"/>
                </a:lnTo>
                <a:close/>
                <a:moveTo>
                  <a:pt x="738121" y="507918"/>
                </a:moveTo>
                <a:lnTo>
                  <a:pt x="360393" y="660542"/>
                </a:lnTo>
                <a:lnTo>
                  <a:pt x="94453" y="555834"/>
                </a:lnTo>
                <a:lnTo>
                  <a:pt x="94453" y="483094"/>
                </a:lnTo>
                <a:lnTo>
                  <a:pt x="357029" y="586486"/>
                </a:lnTo>
                <a:cubicBezTo>
                  <a:pt x="359234" y="587366"/>
                  <a:pt x="361691" y="587366"/>
                  <a:pt x="363896" y="586486"/>
                </a:cubicBezTo>
                <a:lnTo>
                  <a:pt x="738121" y="435243"/>
                </a:lnTo>
                <a:close/>
              </a:path>
            </a:pathLst>
          </a:custGeom>
          <a:solidFill>
            <a:schemeClr val="accent3"/>
          </a:solidFill>
          <a:ln w="9227" cap="flat">
            <a:noFill/>
            <a:prstDash val="solid"/>
            <a:miter/>
          </a:ln>
        </p:spPr>
        <p:txBody>
          <a:bodyPr rtlCol="0" anchor="ctr"/>
          <a:lstStyle/>
          <a:p>
            <a:endParaRPr lang="zh-CN" altLang="en-US"/>
          </a:p>
        </p:txBody>
      </p:sp>
      <p:sp>
        <p:nvSpPr>
          <p:cNvPr id="47" name="矩形: 圆角 46">
            <a:extLst>
              <a:ext uri="{FF2B5EF4-FFF2-40B4-BE49-F238E27FC236}">
                <a16:creationId xmlns:a16="http://schemas.microsoft.com/office/drawing/2014/main" id="{1C16387C-9EBD-4810-98EF-62C40E078092}"/>
              </a:ext>
            </a:extLst>
          </p:cNvPr>
          <p:cNvSpPr/>
          <p:nvPr/>
        </p:nvSpPr>
        <p:spPr>
          <a:xfrm>
            <a:off x="8114969" y="3916226"/>
            <a:ext cx="383259" cy="65464"/>
          </a:xfrm>
          <a:prstGeom prst="roundRect">
            <a:avLst>
              <a:gd name="adj" fmla="val 50000"/>
            </a:avLst>
          </a:prstGeom>
          <a:solidFill>
            <a:schemeClr val="bg1"/>
          </a:solidFill>
          <a:ln>
            <a:noFill/>
          </a:ln>
          <a:effectLst>
            <a:outerShdw blurRad="101600" dist="38100" dir="3000000" algn="ctr" rotWithShape="0">
              <a:srgbClr val="FCA2BA">
                <a:alpha val="38824"/>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endParaRPr>
          </a:p>
        </p:txBody>
      </p:sp>
      <p:sp>
        <p:nvSpPr>
          <p:cNvPr id="31" name="文本占位符 30">
            <a:extLst>
              <a:ext uri="{FF2B5EF4-FFF2-40B4-BE49-F238E27FC236}">
                <a16:creationId xmlns:a16="http://schemas.microsoft.com/office/drawing/2014/main" id="{6C36EA7A-C6CF-4C8A-A07B-DD6BAD577B99}"/>
              </a:ext>
            </a:extLst>
          </p:cNvPr>
          <p:cNvSpPr>
            <a:spLocks noGrp="1"/>
          </p:cNvSpPr>
          <p:nvPr>
            <p:ph type="body" sz="quarter" idx="10"/>
          </p:nvPr>
        </p:nvSpPr>
        <p:spPr>
          <a:noFill/>
        </p:spPr>
        <p:txBody>
          <a:bodyPr/>
          <a:lstStyle/>
          <a:p>
            <a:r>
              <a:rPr lang="zh-CN" altLang="en-US" sz="2800" b="1" dirty="0">
                <a:latin typeface="+mj-ea"/>
                <a:ea typeface="+mj-ea"/>
              </a:rPr>
              <a:t>企业文化</a:t>
            </a:r>
          </a:p>
        </p:txBody>
      </p:sp>
    </p:spTree>
    <p:extLst>
      <p:ext uri="{BB962C8B-B14F-4D97-AF65-F5344CB8AC3E}">
        <p14:creationId xmlns:p14="http://schemas.microsoft.com/office/powerpoint/2010/main" val="253614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78E351E2-2B1E-48C0-800B-E873D63F5CB3}"/>
              </a:ext>
            </a:extLst>
          </p:cNvPr>
          <p:cNvSpPr txBox="1"/>
          <p:nvPr/>
        </p:nvSpPr>
        <p:spPr>
          <a:xfrm>
            <a:off x="7749203" y="2492336"/>
            <a:ext cx="2031325" cy="461665"/>
          </a:xfrm>
          <a:prstGeom prst="rect">
            <a:avLst/>
          </a:prstGeom>
          <a:noFill/>
        </p:spPr>
        <p:txBody>
          <a:bodyPr wrap="none" rtlCol="0">
            <a:noAutofit/>
          </a:bodyPr>
          <a:lstStyle/>
          <a:p>
            <a:r>
              <a:rPr lang="zh-CN" altLang="en-US" sz="2400" b="1" dirty="0">
                <a:solidFill>
                  <a:schemeClr val="bg1"/>
                </a:solidFill>
                <a:latin typeface="+mj-ea"/>
                <a:ea typeface="+mj-ea"/>
              </a:rPr>
              <a:t>我司行业技术</a:t>
            </a:r>
          </a:p>
        </p:txBody>
      </p:sp>
      <p:sp>
        <p:nvSpPr>
          <p:cNvPr id="8" name="矩形 7">
            <a:extLst>
              <a:ext uri="{FF2B5EF4-FFF2-40B4-BE49-F238E27FC236}">
                <a16:creationId xmlns:a16="http://schemas.microsoft.com/office/drawing/2014/main" id="{FFE49B26-2993-4CA5-B6AA-8EBDEDF32D1C}"/>
              </a:ext>
            </a:extLst>
          </p:cNvPr>
          <p:cNvSpPr/>
          <p:nvPr/>
        </p:nvSpPr>
        <p:spPr>
          <a:xfrm>
            <a:off x="7749203" y="3242788"/>
            <a:ext cx="3265161" cy="1343125"/>
          </a:xfrm>
          <a:prstGeom prst="rect">
            <a:avLst/>
          </a:prstGeom>
        </p:spPr>
        <p:txBody>
          <a:bodyPr wrap="square">
            <a:noAutofit/>
          </a:bodyPr>
          <a:lstStyle/>
          <a:p>
            <a:pPr algn="just">
              <a:lnSpc>
                <a:spcPct val="130000"/>
              </a:lnSpc>
            </a:pPr>
            <a:r>
              <a:rPr lang="zh-CN" altLang="en-US" sz="1600" dirty="0">
                <a:solidFill>
                  <a:schemeClr val="bg1"/>
                </a:solidFill>
                <a:latin typeface="+mn-ea"/>
                <a:sym typeface="微软雅黑" panose="020B0503020204020204" pitchFamily="34" charset="-122"/>
              </a:rPr>
              <a:t>我司采用行业领先技术，具有高效、专业、快速、创新的特性，为客户提供良好服务体验，在业界广受好评。</a:t>
            </a:r>
          </a:p>
        </p:txBody>
      </p:sp>
      <p:sp>
        <p:nvSpPr>
          <p:cNvPr id="9" name="文本框 8">
            <a:extLst>
              <a:ext uri="{FF2B5EF4-FFF2-40B4-BE49-F238E27FC236}">
                <a16:creationId xmlns:a16="http://schemas.microsoft.com/office/drawing/2014/main" id="{BA26457E-7CCE-4FFF-9E0A-558971EF5E9A}"/>
              </a:ext>
            </a:extLst>
          </p:cNvPr>
          <p:cNvSpPr txBox="1"/>
          <p:nvPr/>
        </p:nvSpPr>
        <p:spPr>
          <a:xfrm>
            <a:off x="2411473" y="2492336"/>
            <a:ext cx="2031325" cy="461665"/>
          </a:xfrm>
          <a:prstGeom prst="rect">
            <a:avLst/>
          </a:prstGeom>
          <a:noFill/>
        </p:spPr>
        <p:txBody>
          <a:bodyPr wrap="none" rtlCol="0">
            <a:noAutofit/>
          </a:bodyPr>
          <a:lstStyle/>
          <a:p>
            <a:pPr algn="r"/>
            <a:r>
              <a:rPr lang="zh-CN" altLang="en-US" sz="2400" b="1" dirty="0">
                <a:latin typeface="+mj-ea"/>
                <a:ea typeface="+mj-ea"/>
              </a:rPr>
              <a:t>传统行业技术</a:t>
            </a:r>
          </a:p>
        </p:txBody>
      </p:sp>
      <p:sp>
        <p:nvSpPr>
          <p:cNvPr id="10" name="矩形 9">
            <a:extLst>
              <a:ext uri="{FF2B5EF4-FFF2-40B4-BE49-F238E27FC236}">
                <a16:creationId xmlns:a16="http://schemas.microsoft.com/office/drawing/2014/main" id="{C13ABF99-9A26-4499-A0CB-041566679991}"/>
              </a:ext>
            </a:extLst>
          </p:cNvPr>
          <p:cNvSpPr/>
          <p:nvPr/>
        </p:nvSpPr>
        <p:spPr>
          <a:xfrm>
            <a:off x="1316182" y="3242788"/>
            <a:ext cx="3126615" cy="1663212"/>
          </a:xfrm>
          <a:prstGeom prst="rect">
            <a:avLst/>
          </a:prstGeom>
        </p:spPr>
        <p:txBody>
          <a:bodyPr wrap="square">
            <a:noAutofit/>
          </a:bodyPr>
          <a:lstStyle/>
          <a:p>
            <a:pPr algn="just">
              <a:lnSpc>
                <a:spcPct val="130000"/>
              </a:lnSpc>
            </a:pPr>
            <a:r>
              <a:rPr lang="zh-CN" altLang="en-US" sz="1600" dirty="0">
                <a:latin typeface="+mn-ea"/>
                <a:sym typeface="微软雅黑" panose="020B0503020204020204" pitchFamily="34" charset="-122"/>
              </a:rPr>
              <a:t>对人们的社会行为有无形的影响和控制作用。具有阶级性和民族性，积极的传统对社会发展起促进作用，保守和落后的传统对社会的进步和变革起阻碍作用。</a:t>
            </a:r>
          </a:p>
        </p:txBody>
      </p:sp>
      <p:grpSp>
        <p:nvGrpSpPr>
          <p:cNvPr id="3" name="图形 10" descr="3D 眼镜 轮廓">
            <a:extLst>
              <a:ext uri="{FF2B5EF4-FFF2-40B4-BE49-F238E27FC236}">
                <a16:creationId xmlns:a16="http://schemas.microsoft.com/office/drawing/2014/main" id="{96FFBC47-CEC3-4FBE-9092-A02065543501}"/>
              </a:ext>
            </a:extLst>
          </p:cNvPr>
          <p:cNvGrpSpPr/>
          <p:nvPr/>
        </p:nvGrpSpPr>
        <p:grpSpPr>
          <a:xfrm>
            <a:off x="5403056" y="3265563"/>
            <a:ext cx="1385906" cy="894093"/>
            <a:chOff x="5403056" y="3265563"/>
            <a:chExt cx="1385906" cy="894093"/>
          </a:xfrm>
          <a:solidFill>
            <a:schemeClr val="bg1"/>
          </a:solidFill>
        </p:grpSpPr>
        <p:sp>
          <p:nvSpPr>
            <p:cNvPr id="4" name="任意多边形: 形状 3">
              <a:extLst>
                <a:ext uri="{FF2B5EF4-FFF2-40B4-BE49-F238E27FC236}">
                  <a16:creationId xmlns:a16="http://schemas.microsoft.com/office/drawing/2014/main" id="{94E8BC85-C831-42D8-96A6-F5815BF4E40C}"/>
                </a:ext>
              </a:extLst>
            </p:cNvPr>
            <p:cNvSpPr/>
            <p:nvPr/>
          </p:nvSpPr>
          <p:spPr>
            <a:xfrm>
              <a:off x="5502407" y="3612308"/>
              <a:ext cx="198933" cy="260323"/>
            </a:xfrm>
            <a:custGeom>
              <a:avLst/>
              <a:gdLst>
                <a:gd name="connsiteX0" fmla="*/ 33415 w 198933"/>
                <a:gd name="connsiteY0" fmla="*/ 203658 h 260323"/>
                <a:gd name="connsiteX1" fmla="*/ 165163 w 198933"/>
                <a:gd name="connsiteY1" fmla="*/ 258513 h 260323"/>
                <a:gd name="connsiteX2" fmla="*/ 173680 w 198933"/>
                <a:gd name="connsiteY2" fmla="*/ 260324 h 260323"/>
                <a:gd name="connsiteX3" fmla="*/ 198764 w 198933"/>
                <a:gd name="connsiteY3" fmla="*/ 219200 h 260323"/>
                <a:gd name="connsiteX4" fmla="*/ 198934 w 198933"/>
                <a:gd name="connsiteY4" fmla="*/ 123881 h 260323"/>
                <a:gd name="connsiteX5" fmla="*/ 165518 w 198933"/>
                <a:gd name="connsiteY5" fmla="*/ 56666 h 260323"/>
                <a:gd name="connsiteX6" fmla="*/ 33773 w 198933"/>
                <a:gd name="connsiteY6" fmla="*/ 1808 h 260323"/>
                <a:gd name="connsiteX7" fmla="*/ 25257 w 198933"/>
                <a:gd name="connsiteY7" fmla="*/ 0 h 260323"/>
                <a:gd name="connsiteX8" fmla="*/ 170 w 198933"/>
                <a:gd name="connsiteY8" fmla="*/ 41124 h 260323"/>
                <a:gd name="connsiteX9" fmla="*/ 0 w 198933"/>
                <a:gd name="connsiteY9" fmla="*/ 136442 h 260323"/>
                <a:gd name="connsiteX10" fmla="*/ 33415 w 198933"/>
                <a:gd name="connsiteY10" fmla="*/ 203658 h 260323"/>
                <a:gd name="connsiteX11" fmla="*/ 30798 w 198933"/>
                <a:gd name="connsiteY11" fmla="*/ 134987 h 260323"/>
                <a:gd name="connsiteX12" fmla="*/ 102148 w 198933"/>
                <a:gd name="connsiteY12" fmla="*/ 63634 h 260323"/>
                <a:gd name="connsiteX13" fmla="*/ 131188 w 198933"/>
                <a:gd name="connsiteY13" fmla="*/ 75723 h 260323"/>
                <a:gd name="connsiteX14" fmla="*/ 39131 w 198933"/>
                <a:gd name="connsiteY14" fmla="*/ 167792 h 260323"/>
                <a:gd name="connsiteX15" fmla="*/ 30795 w 198933"/>
                <a:gd name="connsiteY15" fmla="*/ 136495 h 260323"/>
                <a:gd name="connsiteX16" fmla="*/ 168130 w 198933"/>
                <a:gd name="connsiteY16" fmla="*/ 123821 h 260323"/>
                <a:gd name="connsiteX17" fmla="*/ 168130 w 198933"/>
                <a:gd name="connsiteY17" fmla="*/ 124791 h 260323"/>
                <a:gd name="connsiteX18" fmla="*/ 96396 w 198933"/>
                <a:gd name="connsiteY18" fmla="*/ 196527 h 260323"/>
                <a:gd name="connsiteX19" fmla="*/ 66427 w 198933"/>
                <a:gd name="connsiteY19" fmla="*/ 184054 h 260323"/>
                <a:gd name="connsiteX20" fmla="*/ 159066 w 198933"/>
                <a:gd name="connsiteY20" fmla="*/ 91401 h 260323"/>
                <a:gd name="connsiteX21" fmla="*/ 168136 w 198933"/>
                <a:gd name="connsiteY21" fmla="*/ 123821 h 260323"/>
                <a:gd name="connsiteX22" fmla="*/ 167457 w 198933"/>
                <a:gd name="connsiteY22" fmla="*/ 226109 h 260323"/>
                <a:gd name="connsiteX23" fmla="*/ 127143 w 198933"/>
                <a:gd name="connsiteY23" fmla="*/ 209324 h 260323"/>
                <a:gd name="connsiteX24" fmla="*/ 168050 w 198933"/>
                <a:gd name="connsiteY24" fmla="*/ 168418 h 260323"/>
                <a:gd name="connsiteX25" fmla="*/ 167971 w 198933"/>
                <a:gd name="connsiteY25" fmla="*/ 219143 h 260323"/>
                <a:gd name="connsiteX26" fmla="*/ 167463 w 198933"/>
                <a:gd name="connsiteY26" fmla="*/ 226109 h 260323"/>
                <a:gd name="connsiteX27" fmla="*/ 31474 w 198933"/>
                <a:gd name="connsiteY27" fmla="*/ 34208 h 260323"/>
                <a:gd name="connsiteX28" fmla="*/ 71407 w 198933"/>
                <a:gd name="connsiteY28" fmla="*/ 50839 h 260323"/>
                <a:gd name="connsiteX29" fmla="*/ 30881 w 198933"/>
                <a:gd name="connsiteY29" fmla="*/ 91365 h 260323"/>
                <a:gd name="connsiteX30" fmla="*/ 30970 w 198933"/>
                <a:gd name="connsiteY30" fmla="*/ 41184 h 260323"/>
                <a:gd name="connsiteX31" fmla="*/ 31474 w 198933"/>
                <a:gd name="connsiteY31" fmla="*/ 34208 h 260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8933" h="260323">
                  <a:moveTo>
                    <a:pt x="33415" y="203658"/>
                  </a:moveTo>
                  <a:lnTo>
                    <a:pt x="165163" y="258513"/>
                  </a:lnTo>
                  <a:cubicBezTo>
                    <a:pt x="167853" y="259675"/>
                    <a:pt x="170749" y="260291"/>
                    <a:pt x="173680" y="260324"/>
                  </a:cubicBezTo>
                  <a:cubicBezTo>
                    <a:pt x="188071" y="260324"/>
                    <a:pt x="198721" y="243941"/>
                    <a:pt x="198764" y="219200"/>
                  </a:cubicBezTo>
                  <a:lnTo>
                    <a:pt x="198934" y="123881"/>
                  </a:lnTo>
                  <a:cubicBezTo>
                    <a:pt x="198986" y="94470"/>
                    <a:pt x="184026" y="64370"/>
                    <a:pt x="165518" y="56666"/>
                  </a:cubicBezTo>
                  <a:lnTo>
                    <a:pt x="33773" y="1808"/>
                  </a:lnTo>
                  <a:cubicBezTo>
                    <a:pt x="31083" y="647"/>
                    <a:pt x="28188" y="32"/>
                    <a:pt x="25257" y="0"/>
                  </a:cubicBezTo>
                  <a:cubicBezTo>
                    <a:pt x="10865" y="0"/>
                    <a:pt x="214" y="16383"/>
                    <a:pt x="170" y="41124"/>
                  </a:cubicBezTo>
                  <a:lnTo>
                    <a:pt x="0" y="136442"/>
                  </a:lnTo>
                  <a:cubicBezTo>
                    <a:pt x="-49" y="165857"/>
                    <a:pt x="14908" y="195951"/>
                    <a:pt x="33415" y="203658"/>
                  </a:cubicBezTo>
                  <a:close/>
                  <a:moveTo>
                    <a:pt x="30798" y="134987"/>
                  </a:moveTo>
                  <a:lnTo>
                    <a:pt x="102148" y="63634"/>
                  </a:lnTo>
                  <a:lnTo>
                    <a:pt x="131188" y="75723"/>
                  </a:lnTo>
                  <a:lnTo>
                    <a:pt x="39131" y="167792"/>
                  </a:lnTo>
                  <a:cubicBezTo>
                    <a:pt x="33663" y="158268"/>
                    <a:pt x="30790" y="147477"/>
                    <a:pt x="30795" y="136495"/>
                  </a:cubicBezTo>
                  <a:close/>
                  <a:moveTo>
                    <a:pt x="168130" y="123821"/>
                  </a:moveTo>
                  <a:lnTo>
                    <a:pt x="168130" y="124791"/>
                  </a:lnTo>
                  <a:lnTo>
                    <a:pt x="96396" y="196527"/>
                  </a:lnTo>
                  <a:lnTo>
                    <a:pt x="66427" y="184054"/>
                  </a:lnTo>
                  <a:lnTo>
                    <a:pt x="159066" y="91401"/>
                  </a:lnTo>
                  <a:cubicBezTo>
                    <a:pt x="165018" y="101167"/>
                    <a:pt x="168156" y="112385"/>
                    <a:pt x="168136" y="123821"/>
                  </a:cubicBezTo>
                  <a:close/>
                  <a:moveTo>
                    <a:pt x="167457" y="226109"/>
                  </a:moveTo>
                  <a:lnTo>
                    <a:pt x="127143" y="209324"/>
                  </a:lnTo>
                  <a:lnTo>
                    <a:pt x="168050" y="168418"/>
                  </a:lnTo>
                  <a:lnTo>
                    <a:pt x="167971" y="219143"/>
                  </a:lnTo>
                  <a:cubicBezTo>
                    <a:pt x="167980" y="221474"/>
                    <a:pt x="167811" y="223804"/>
                    <a:pt x="167463" y="226109"/>
                  </a:cubicBezTo>
                  <a:close/>
                  <a:moveTo>
                    <a:pt x="31474" y="34208"/>
                  </a:moveTo>
                  <a:lnTo>
                    <a:pt x="71407" y="50839"/>
                  </a:lnTo>
                  <a:lnTo>
                    <a:pt x="30881" y="91365"/>
                  </a:lnTo>
                  <a:lnTo>
                    <a:pt x="30970" y="41184"/>
                  </a:lnTo>
                  <a:cubicBezTo>
                    <a:pt x="30959" y="38850"/>
                    <a:pt x="31127" y="36517"/>
                    <a:pt x="31474" y="34208"/>
                  </a:cubicBezTo>
                  <a:close/>
                </a:path>
              </a:pathLst>
            </a:custGeom>
            <a:solidFill>
              <a:schemeClr val="bg1"/>
            </a:solidFill>
            <a:ln w="15379" cap="flat">
              <a:noFill/>
              <a:prstDash val="solid"/>
              <a:miter/>
            </a:ln>
          </p:spPr>
          <p:txBody>
            <a:bodyPr rtlCol="0" anchor="ctr"/>
            <a:lstStyle/>
            <a:p>
              <a:endParaRPr lang="zh-CN" altLang="en-US"/>
            </a:p>
          </p:txBody>
        </p:sp>
        <p:sp>
          <p:nvSpPr>
            <p:cNvPr id="5" name="任意多边形: 形状 4">
              <a:extLst>
                <a:ext uri="{FF2B5EF4-FFF2-40B4-BE49-F238E27FC236}">
                  <a16:creationId xmlns:a16="http://schemas.microsoft.com/office/drawing/2014/main" id="{0E1A3A8E-C562-4AFE-8AA6-B67676457BDD}"/>
                </a:ext>
              </a:extLst>
            </p:cNvPr>
            <p:cNvSpPr/>
            <p:nvPr/>
          </p:nvSpPr>
          <p:spPr>
            <a:xfrm>
              <a:off x="5890032" y="3773702"/>
              <a:ext cx="198933" cy="260320"/>
            </a:xfrm>
            <a:custGeom>
              <a:avLst/>
              <a:gdLst>
                <a:gd name="connsiteX0" fmla="*/ 33414 w 198933"/>
                <a:gd name="connsiteY0" fmla="*/ 203661 h 260320"/>
                <a:gd name="connsiteX1" fmla="*/ 165161 w 198933"/>
                <a:gd name="connsiteY1" fmla="*/ 258510 h 260320"/>
                <a:gd name="connsiteX2" fmla="*/ 173678 w 198933"/>
                <a:gd name="connsiteY2" fmla="*/ 260320 h 260320"/>
                <a:gd name="connsiteX3" fmla="*/ 198763 w 198933"/>
                <a:gd name="connsiteY3" fmla="*/ 219197 h 260320"/>
                <a:gd name="connsiteX4" fmla="*/ 198934 w 198933"/>
                <a:gd name="connsiteY4" fmla="*/ 123878 h 260320"/>
                <a:gd name="connsiteX5" fmla="*/ 165518 w 198933"/>
                <a:gd name="connsiteY5" fmla="*/ 56660 h 260320"/>
                <a:gd name="connsiteX6" fmla="*/ 33773 w 198933"/>
                <a:gd name="connsiteY6" fmla="*/ 1812 h 260320"/>
                <a:gd name="connsiteX7" fmla="*/ 25254 w 198933"/>
                <a:gd name="connsiteY7" fmla="*/ 0 h 260320"/>
                <a:gd name="connsiteX8" fmla="*/ 169 w 198933"/>
                <a:gd name="connsiteY8" fmla="*/ 41125 h 260320"/>
                <a:gd name="connsiteX9" fmla="*/ 0 w 198933"/>
                <a:gd name="connsiteY9" fmla="*/ 136444 h 260320"/>
                <a:gd name="connsiteX10" fmla="*/ 33414 w 198933"/>
                <a:gd name="connsiteY10" fmla="*/ 203661 h 260320"/>
                <a:gd name="connsiteX11" fmla="*/ 30967 w 198933"/>
                <a:gd name="connsiteY11" fmla="*/ 41178 h 260320"/>
                <a:gd name="connsiteX12" fmla="*/ 31471 w 198933"/>
                <a:gd name="connsiteY12" fmla="*/ 34211 h 260320"/>
                <a:gd name="connsiteX13" fmla="*/ 153515 w 198933"/>
                <a:gd name="connsiteY13" fmla="*/ 85027 h 260320"/>
                <a:gd name="connsiteX14" fmla="*/ 168134 w 198933"/>
                <a:gd name="connsiteY14" fmla="*/ 123832 h 260320"/>
                <a:gd name="connsiteX15" fmla="*/ 167964 w 198933"/>
                <a:gd name="connsiteY15" fmla="*/ 219150 h 260320"/>
                <a:gd name="connsiteX16" fmla="*/ 167460 w 198933"/>
                <a:gd name="connsiteY16" fmla="*/ 226117 h 260320"/>
                <a:gd name="connsiteX17" fmla="*/ 45416 w 198933"/>
                <a:gd name="connsiteY17" fmla="*/ 175301 h 260320"/>
                <a:gd name="connsiteX18" fmla="*/ 30798 w 198933"/>
                <a:gd name="connsiteY18" fmla="*/ 136496 h 2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933" h="260320">
                  <a:moveTo>
                    <a:pt x="33414" y="203661"/>
                  </a:moveTo>
                  <a:lnTo>
                    <a:pt x="165161" y="258510"/>
                  </a:lnTo>
                  <a:cubicBezTo>
                    <a:pt x="167851" y="259672"/>
                    <a:pt x="170748" y="260288"/>
                    <a:pt x="173678" y="260320"/>
                  </a:cubicBezTo>
                  <a:cubicBezTo>
                    <a:pt x="188070" y="260320"/>
                    <a:pt x="198719" y="243933"/>
                    <a:pt x="198763" y="219197"/>
                  </a:cubicBezTo>
                  <a:lnTo>
                    <a:pt x="198934" y="123878"/>
                  </a:lnTo>
                  <a:cubicBezTo>
                    <a:pt x="198984" y="94467"/>
                    <a:pt x="184026" y="64367"/>
                    <a:pt x="165518" y="56660"/>
                  </a:cubicBezTo>
                  <a:lnTo>
                    <a:pt x="33773" y="1812"/>
                  </a:lnTo>
                  <a:cubicBezTo>
                    <a:pt x="31081" y="650"/>
                    <a:pt x="28186" y="34"/>
                    <a:pt x="25254" y="0"/>
                  </a:cubicBezTo>
                  <a:cubicBezTo>
                    <a:pt x="10862" y="0"/>
                    <a:pt x="214" y="16384"/>
                    <a:pt x="169" y="41125"/>
                  </a:cubicBezTo>
                  <a:lnTo>
                    <a:pt x="0" y="136444"/>
                  </a:lnTo>
                  <a:cubicBezTo>
                    <a:pt x="-52" y="165860"/>
                    <a:pt x="14908" y="195954"/>
                    <a:pt x="33414" y="203661"/>
                  </a:cubicBezTo>
                  <a:close/>
                  <a:moveTo>
                    <a:pt x="30967" y="41178"/>
                  </a:moveTo>
                  <a:cubicBezTo>
                    <a:pt x="30956" y="38846"/>
                    <a:pt x="31126" y="36517"/>
                    <a:pt x="31471" y="34211"/>
                  </a:cubicBezTo>
                  <a:lnTo>
                    <a:pt x="153515" y="85027"/>
                  </a:lnTo>
                  <a:cubicBezTo>
                    <a:pt x="163486" y="95421"/>
                    <a:pt x="168767" y="109444"/>
                    <a:pt x="168134" y="123832"/>
                  </a:cubicBezTo>
                  <a:lnTo>
                    <a:pt x="167964" y="219150"/>
                  </a:lnTo>
                  <a:cubicBezTo>
                    <a:pt x="167974" y="221482"/>
                    <a:pt x="167806" y="223812"/>
                    <a:pt x="167460" y="226117"/>
                  </a:cubicBezTo>
                  <a:lnTo>
                    <a:pt x="45416" y="175301"/>
                  </a:lnTo>
                  <a:cubicBezTo>
                    <a:pt x="35447" y="164905"/>
                    <a:pt x="30165" y="150885"/>
                    <a:pt x="30798" y="136496"/>
                  </a:cubicBezTo>
                  <a:close/>
                </a:path>
              </a:pathLst>
            </a:custGeom>
            <a:solidFill>
              <a:schemeClr val="bg1"/>
            </a:solidFill>
            <a:ln w="15379" cap="flat">
              <a:noFill/>
              <a:prstDash val="solid"/>
              <a:miter/>
            </a:ln>
          </p:spPr>
          <p:txBody>
            <a:bodyPr rtlCol="0" anchor="ctr"/>
            <a:lstStyle/>
            <a:p>
              <a:endParaRPr lang="zh-CN" altLang="en-US"/>
            </a:p>
          </p:txBody>
        </p:sp>
        <p:sp>
          <p:nvSpPr>
            <p:cNvPr id="6" name="任意多边形: 形状 5">
              <a:extLst>
                <a:ext uri="{FF2B5EF4-FFF2-40B4-BE49-F238E27FC236}">
                  <a16:creationId xmlns:a16="http://schemas.microsoft.com/office/drawing/2014/main" id="{AEECC3BB-616F-48AC-85DE-89C22996D9B5}"/>
                </a:ext>
              </a:extLst>
            </p:cNvPr>
            <p:cNvSpPr/>
            <p:nvPr/>
          </p:nvSpPr>
          <p:spPr>
            <a:xfrm>
              <a:off x="5403056" y="3265563"/>
              <a:ext cx="1385906" cy="894093"/>
            </a:xfrm>
            <a:custGeom>
              <a:avLst/>
              <a:gdLst>
                <a:gd name="connsiteX0" fmla="*/ 1352297 w 1385906"/>
                <a:gd name="connsiteY0" fmla="*/ 361854 h 894093"/>
                <a:gd name="connsiteX1" fmla="*/ 1217404 w 1385906"/>
                <a:gd name="connsiteY1" fmla="*/ 332113 h 894093"/>
                <a:gd name="connsiteX2" fmla="*/ 777517 w 1385906"/>
                <a:gd name="connsiteY2" fmla="*/ 507211 h 894093"/>
                <a:gd name="connsiteX3" fmla="*/ 775855 w 1385906"/>
                <a:gd name="connsiteY3" fmla="*/ 506207 h 894093"/>
                <a:gd name="connsiteX4" fmla="*/ 263868 w 1385906"/>
                <a:gd name="connsiteY4" fmla="*/ 293026 h 894093"/>
                <a:gd name="connsiteX5" fmla="*/ 278560 w 1385906"/>
                <a:gd name="connsiteY5" fmla="*/ 237615 h 894093"/>
                <a:gd name="connsiteX6" fmla="*/ 454978 w 1385906"/>
                <a:gd name="connsiteY6" fmla="*/ 164502 h 894093"/>
                <a:gd name="connsiteX7" fmla="*/ 482181 w 1385906"/>
                <a:gd name="connsiteY7" fmla="*/ 175737 h 894093"/>
                <a:gd name="connsiteX8" fmla="*/ 483773 w 1385906"/>
                <a:gd name="connsiteY8" fmla="*/ 183735 h 894093"/>
                <a:gd name="connsiteX9" fmla="*/ 483773 w 1385906"/>
                <a:gd name="connsiteY9" fmla="*/ 194260 h 894093"/>
                <a:gd name="connsiteX10" fmla="*/ 469991 w 1385906"/>
                <a:gd name="connsiteY10" fmla="*/ 214323 h 894093"/>
                <a:gd name="connsiteX11" fmla="*/ 433727 w 1385906"/>
                <a:gd name="connsiteY11" fmla="*/ 263616 h 894093"/>
                <a:gd name="connsiteX12" fmla="*/ 433727 w 1385906"/>
                <a:gd name="connsiteY12" fmla="*/ 278561 h 894093"/>
                <a:gd name="connsiteX13" fmla="*/ 443145 w 1385906"/>
                <a:gd name="connsiteY13" fmla="*/ 310037 h 894093"/>
                <a:gd name="connsiteX14" fmla="*/ 504143 w 1385906"/>
                <a:gd name="connsiteY14" fmla="*/ 328279 h 894093"/>
                <a:gd name="connsiteX15" fmla="*/ 519060 w 1385906"/>
                <a:gd name="connsiteY15" fmla="*/ 322444 h 894093"/>
                <a:gd name="connsiteX16" fmla="*/ 631349 w 1385906"/>
                <a:gd name="connsiteY16" fmla="*/ 157955 h 894093"/>
                <a:gd name="connsiteX17" fmla="*/ 631349 w 1385906"/>
                <a:gd name="connsiteY17" fmla="*/ 127012 h 894093"/>
                <a:gd name="connsiteX18" fmla="*/ 597626 w 1385906"/>
                <a:gd name="connsiteY18" fmla="*/ 38339 h 894093"/>
                <a:gd name="connsiteX19" fmla="*/ 462780 w 1385906"/>
                <a:gd name="connsiteY19" fmla="*/ 8773 h 894093"/>
                <a:gd name="connsiteX20" fmla="*/ 9747 w 1385906"/>
                <a:gd name="connsiteY20" fmla="*/ 192554 h 894093"/>
                <a:gd name="connsiteX21" fmla="*/ 7481 w 1385906"/>
                <a:gd name="connsiteY21" fmla="*/ 193691 h 894093"/>
                <a:gd name="connsiteX22" fmla="*/ 616 w 1385906"/>
                <a:gd name="connsiteY22" fmla="*/ 206471 h 894093"/>
                <a:gd name="connsiteX23" fmla="*/ 0 w 1385906"/>
                <a:gd name="connsiteY23" fmla="*/ 552703 h 894093"/>
                <a:gd name="connsiteX24" fmla="*/ 9475 w 1385906"/>
                <a:gd name="connsiteY24" fmla="*/ 566942 h 894093"/>
                <a:gd name="connsiteX25" fmla="*/ 46053 w 1385906"/>
                <a:gd name="connsiteY25" fmla="*/ 582172 h 894093"/>
                <a:gd name="connsiteX26" fmla="*/ 68551 w 1385906"/>
                <a:gd name="connsiteY26" fmla="*/ 627444 h 894093"/>
                <a:gd name="connsiteX27" fmla="*/ 76422 w 1385906"/>
                <a:gd name="connsiteY27" fmla="*/ 634798 h 894093"/>
                <a:gd name="connsiteX28" fmla="*/ 273328 w 1385906"/>
                <a:gd name="connsiteY28" fmla="*/ 716781 h 894093"/>
                <a:gd name="connsiteX29" fmla="*/ 352006 w 1385906"/>
                <a:gd name="connsiteY29" fmla="*/ 685202 h 894093"/>
                <a:gd name="connsiteX30" fmla="*/ 378886 w 1385906"/>
                <a:gd name="connsiteY30" fmla="*/ 634885 h 894093"/>
                <a:gd name="connsiteX31" fmla="*/ 384322 w 1385906"/>
                <a:gd name="connsiteY31" fmla="*/ 629923 h 894093"/>
                <a:gd name="connsiteX32" fmla="*/ 405224 w 1385906"/>
                <a:gd name="connsiteY32" fmla="*/ 655593 h 894093"/>
                <a:gd name="connsiteX33" fmla="*/ 431880 w 1385906"/>
                <a:gd name="connsiteY33" fmla="*/ 728195 h 894093"/>
                <a:gd name="connsiteX34" fmla="*/ 499429 w 1385906"/>
                <a:gd name="connsiteY34" fmla="*/ 810919 h 894093"/>
                <a:gd name="connsiteX35" fmla="*/ 696327 w 1385906"/>
                <a:gd name="connsiteY35" fmla="*/ 892905 h 894093"/>
                <a:gd name="connsiteX36" fmla="*/ 713952 w 1385906"/>
                <a:gd name="connsiteY36" fmla="*/ 888695 h 894093"/>
                <a:gd name="connsiteX37" fmla="*/ 733937 w 1385906"/>
                <a:gd name="connsiteY37" fmla="*/ 865310 h 894093"/>
                <a:gd name="connsiteX38" fmla="*/ 767848 w 1385906"/>
                <a:gd name="connsiteY38" fmla="*/ 868573 h 894093"/>
                <a:gd name="connsiteX39" fmla="*/ 768755 w 1385906"/>
                <a:gd name="connsiteY39" fmla="*/ 868471 h 894093"/>
                <a:gd name="connsiteX40" fmla="*/ 769945 w 1385906"/>
                <a:gd name="connsiteY40" fmla="*/ 868649 h 894093"/>
                <a:gd name="connsiteX41" fmla="*/ 773626 w 1385906"/>
                <a:gd name="connsiteY41" fmla="*/ 867934 h 894093"/>
                <a:gd name="connsiteX42" fmla="*/ 774306 w 1385906"/>
                <a:gd name="connsiteY42" fmla="*/ 867799 h 894093"/>
                <a:gd name="connsiteX43" fmla="*/ 775743 w 1385906"/>
                <a:gd name="connsiteY43" fmla="*/ 867521 h 894093"/>
                <a:gd name="connsiteX44" fmla="*/ 975927 w 1385906"/>
                <a:gd name="connsiteY44" fmla="*/ 786122 h 894093"/>
                <a:gd name="connsiteX45" fmla="*/ 985155 w 1385906"/>
                <a:gd name="connsiteY45" fmla="*/ 775234 h 894093"/>
                <a:gd name="connsiteX46" fmla="*/ 1033449 w 1385906"/>
                <a:gd name="connsiteY46" fmla="*/ 560854 h 894093"/>
                <a:gd name="connsiteX47" fmla="*/ 1209527 w 1385906"/>
                <a:gd name="connsiteY47" fmla="*/ 487876 h 894093"/>
                <a:gd name="connsiteX48" fmla="*/ 1236731 w 1385906"/>
                <a:gd name="connsiteY48" fmla="*/ 499111 h 894093"/>
                <a:gd name="connsiteX49" fmla="*/ 1238323 w 1385906"/>
                <a:gd name="connsiteY49" fmla="*/ 507109 h 894093"/>
                <a:gd name="connsiteX50" fmla="*/ 1238323 w 1385906"/>
                <a:gd name="connsiteY50" fmla="*/ 517634 h 894093"/>
                <a:gd name="connsiteX51" fmla="*/ 1224541 w 1385906"/>
                <a:gd name="connsiteY51" fmla="*/ 537697 h 894093"/>
                <a:gd name="connsiteX52" fmla="*/ 1188277 w 1385906"/>
                <a:gd name="connsiteY52" fmla="*/ 586990 h 894093"/>
                <a:gd name="connsiteX53" fmla="*/ 1188277 w 1385906"/>
                <a:gd name="connsiteY53" fmla="*/ 602780 h 894093"/>
                <a:gd name="connsiteX54" fmla="*/ 1238702 w 1385906"/>
                <a:gd name="connsiteY54" fmla="*/ 655262 h 894093"/>
                <a:gd name="connsiteX55" fmla="*/ 1258692 w 1385906"/>
                <a:gd name="connsiteY55" fmla="*/ 651652 h 894093"/>
                <a:gd name="connsiteX56" fmla="*/ 1273609 w 1385906"/>
                <a:gd name="connsiteY56" fmla="*/ 645818 h 894093"/>
                <a:gd name="connsiteX57" fmla="*/ 1385888 w 1385906"/>
                <a:gd name="connsiteY57" fmla="*/ 481328 h 894093"/>
                <a:gd name="connsiteX58" fmla="*/ 1385888 w 1385906"/>
                <a:gd name="connsiteY58" fmla="*/ 450452 h 894093"/>
                <a:gd name="connsiteX59" fmla="*/ 1352297 w 1385906"/>
                <a:gd name="connsiteY59" fmla="*/ 361854 h 894093"/>
                <a:gd name="connsiteX60" fmla="*/ 474260 w 1385906"/>
                <a:gd name="connsiteY60" fmla="*/ 37342 h 894093"/>
                <a:gd name="connsiteX61" fmla="*/ 563011 w 1385906"/>
                <a:gd name="connsiteY61" fmla="*/ 48753 h 894093"/>
                <a:gd name="connsiteX62" fmla="*/ 600551 w 1385906"/>
                <a:gd name="connsiteY62" fmla="*/ 126384 h 894093"/>
                <a:gd name="connsiteX63" fmla="*/ 600551 w 1385906"/>
                <a:gd name="connsiteY63" fmla="*/ 157936 h 894093"/>
                <a:gd name="connsiteX64" fmla="*/ 507851 w 1385906"/>
                <a:gd name="connsiteY64" fmla="*/ 293753 h 894093"/>
                <a:gd name="connsiteX65" fmla="*/ 492940 w 1385906"/>
                <a:gd name="connsiteY65" fmla="*/ 299588 h 894093"/>
                <a:gd name="connsiteX66" fmla="*/ 465951 w 1385906"/>
                <a:gd name="connsiteY66" fmla="*/ 287745 h 894093"/>
                <a:gd name="connsiteX67" fmla="*/ 464526 w 1385906"/>
                <a:gd name="connsiteY67" fmla="*/ 280175 h 894093"/>
                <a:gd name="connsiteX68" fmla="*/ 464526 w 1385906"/>
                <a:gd name="connsiteY68" fmla="*/ 264067 h 894093"/>
                <a:gd name="connsiteX69" fmla="*/ 478308 w 1385906"/>
                <a:gd name="connsiteY69" fmla="*/ 244006 h 894093"/>
                <a:gd name="connsiteX70" fmla="*/ 514572 w 1385906"/>
                <a:gd name="connsiteY70" fmla="*/ 194713 h 894093"/>
                <a:gd name="connsiteX71" fmla="*/ 514572 w 1385906"/>
                <a:gd name="connsiteY71" fmla="*/ 185970 h 894093"/>
                <a:gd name="connsiteX72" fmla="*/ 501209 w 1385906"/>
                <a:gd name="connsiteY72" fmla="*/ 149030 h 894093"/>
                <a:gd name="connsiteX73" fmla="*/ 443181 w 1385906"/>
                <a:gd name="connsiteY73" fmla="*/ 136050 h 894093"/>
                <a:gd name="connsiteX74" fmla="*/ 259734 w 1385906"/>
                <a:gd name="connsiteY74" fmla="*/ 212081 h 894093"/>
                <a:gd name="connsiteX75" fmla="*/ 250743 w 1385906"/>
                <a:gd name="connsiteY75" fmla="*/ 222363 h 894093"/>
                <a:gd name="connsiteX76" fmla="*/ 235173 w 1385906"/>
                <a:gd name="connsiteY76" fmla="*/ 281078 h 894093"/>
                <a:gd name="connsiteX77" fmla="*/ 56589 w 1385906"/>
                <a:gd name="connsiteY77" fmla="*/ 206722 h 894093"/>
                <a:gd name="connsiteX78" fmla="*/ 56589 w 1385906"/>
                <a:gd name="connsiteY78" fmla="*/ 206436 h 894093"/>
                <a:gd name="connsiteX79" fmla="*/ 753952 w 1385906"/>
                <a:gd name="connsiteY79" fmla="*/ 836302 h 894093"/>
                <a:gd name="connsiteX80" fmla="*/ 728914 w 1385906"/>
                <a:gd name="connsiteY80" fmla="*/ 833881 h 894093"/>
                <a:gd name="connsiteX81" fmla="*/ 715728 w 1385906"/>
                <a:gd name="connsiteY81" fmla="*/ 839203 h 894093"/>
                <a:gd name="connsiteX82" fmla="*/ 697808 w 1385906"/>
                <a:gd name="connsiteY82" fmla="*/ 860167 h 894093"/>
                <a:gd name="connsiteX83" fmla="*/ 511257 w 1385906"/>
                <a:gd name="connsiteY83" fmla="*/ 782497 h 894093"/>
                <a:gd name="connsiteX84" fmla="*/ 460789 w 1385906"/>
                <a:gd name="connsiteY84" fmla="*/ 717579 h 894093"/>
                <a:gd name="connsiteX85" fmla="*/ 434128 w 1385906"/>
                <a:gd name="connsiteY85" fmla="*/ 644976 h 894093"/>
                <a:gd name="connsiteX86" fmla="*/ 386450 w 1385906"/>
                <a:gd name="connsiteY86" fmla="*/ 599201 h 894093"/>
                <a:gd name="connsiteX87" fmla="*/ 383986 w 1385906"/>
                <a:gd name="connsiteY87" fmla="*/ 599110 h 894093"/>
                <a:gd name="connsiteX88" fmla="*/ 351707 w 1385906"/>
                <a:gd name="connsiteY88" fmla="*/ 620388 h 894093"/>
                <a:gd name="connsiteX89" fmla="*/ 324835 w 1385906"/>
                <a:gd name="connsiteY89" fmla="*/ 670690 h 894093"/>
                <a:gd name="connsiteX90" fmla="*/ 286923 w 1385906"/>
                <a:gd name="connsiteY90" fmla="*/ 689041 h 894093"/>
                <a:gd name="connsiteX91" fmla="*/ 285151 w 1385906"/>
                <a:gd name="connsiteY91" fmla="*/ 688360 h 894093"/>
                <a:gd name="connsiteX92" fmla="*/ 93566 w 1385906"/>
                <a:gd name="connsiteY92" fmla="*/ 608584 h 894093"/>
                <a:gd name="connsiteX93" fmla="*/ 71084 w 1385906"/>
                <a:gd name="connsiteY93" fmla="*/ 563342 h 894093"/>
                <a:gd name="connsiteX94" fmla="*/ 63201 w 1385906"/>
                <a:gd name="connsiteY94" fmla="*/ 555966 h 894093"/>
                <a:gd name="connsiteX95" fmla="*/ 30813 w 1385906"/>
                <a:gd name="connsiteY95" fmla="*/ 542478 h 894093"/>
                <a:gd name="connsiteX96" fmla="*/ 31377 w 1385906"/>
                <a:gd name="connsiteY96" fmla="*/ 229801 h 894093"/>
                <a:gd name="connsiteX97" fmla="*/ 31502 w 1385906"/>
                <a:gd name="connsiteY97" fmla="*/ 229642 h 894093"/>
                <a:gd name="connsiteX98" fmla="*/ 31589 w 1385906"/>
                <a:gd name="connsiteY98" fmla="*/ 229659 h 894093"/>
                <a:gd name="connsiteX99" fmla="*/ 754516 w 1385906"/>
                <a:gd name="connsiteY99" fmla="*/ 530674 h 894093"/>
                <a:gd name="connsiteX100" fmla="*/ 1355090 w 1385906"/>
                <a:gd name="connsiteY100" fmla="*/ 481310 h 894093"/>
                <a:gd name="connsiteX101" fmla="*/ 1262390 w 1385906"/>
                <a:gd name="connsiteY101" fmla="*/ 617127 h 894093"/>
                <a:gd name="connsiteX102" fmla="*/ 1247479 w 1385906"/>
                <a:gd name="connsiteY102" fmla="*/ 622961 h 894093"/>
                <a:gd name="connsiteX103" fmla="*/ 1220490 w 1385906"/>
                <a:gd name="connsiteY103" fmla="*/ 611118 h 894093"/>
                <a:gd name="connsiteX104" fmla="*/ 1219065 w 1385906"/>
                <a:gd name="connsiteY104" fmla="*/ 603548 h 894093"/>
                <a:gd name="connsiteX105" fmla="*/ 1219065 w 1385906"/>
                <a:gd name="connsiteY105" fmla="*/ 587441 h 894093"/>
                <a:gd name="connsiteX106" fmla="*/ 1232847 w 1385906"/>
                <a:gd name="connsiteY106" fmla="*/ 567380 h 894093"/>
                <a:gd name="connsiteX107" fmla="*/ 1269111 w 1385906"/>
                <a:gd name="connsiteY107" fmla="*/ 518087 h 894093"/>
                <a:gd name="connsiteX108" fmla="*/ 1269111 w 1385906"/>
                <a:gd name="connsiteY108" fmla="*/ 509369 h 894093"/>
                <a:gd name="connsiteX109" fmla="*/ 1255793 w 1385906"/>
                <a:gd name="connsiteY109" fmla="*/ 472451 h 894093"/>
                <a:gd name="connsiteX110" fmla="*/ 1197719 w 1385906"/>
                <a:gd name="connsiteY110" fmla="*/ 459424 h 894093"/>
                <a:gd name="connsiteX111" fmla="*/ 1014271 w 1385906"/>
                <a:gd name="connsiteY111" fmla="*/ 535455 h 894093"/>
                <a:gd name="connsiteX112" fmla="*/ 1005144 w 1385906"/>
                <a:gd name="connsiteY112" fmla="*/ 546297 h 894093"/>
                <a:gd name="connsiteX113" fmla="*/ 956866 w 1385906"/>
                <a:gd name="connsiteY113" fmla="*/ 760617 h 894093"/>
                <a:gd name="connsiteX114" fmla="*/ 785336 w 1385906"/>
                <a:gd name="connsiteY114" fmla="*/ 830363 h 894093"/>
                <a:gd name="connsiteX115" fmla="*/ 785336 w 1385906"/>
                <a:gd name="connsiteY115" fmla="*/ 537244 h 894093"/>
                <a:gd name="connsiteX116" fmla="*/ 1228794 w 1385906"/>
                <a:gd name="connsiteY116" fmla="*/ 360716 h 894093"/>
                <a:gd name="connsiteX117" fmla="*/ 1317557 w 1385906"/>
                <a:gd name="connsiteY117" fmla="*/ 372136 h 894093"/>
                <a:gd name="connsiteX118" fmla="*/ 1355090 w 1385906"/>
                <a:gd name="connsiteY118" fmla="*/ 449764 h 894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385906" h="894093">
                  <a:moveTo>
                    <a:pt x="1352297" y="361854"/>
                  </a:moveTo>
                  <a:cubicBezTo>
                    <a:pt x="1317677" y="325231"/>
                    <a:pt x="1264214" y="313444"/>
                    <a:pt x="1217404" y="332113"/>
                  </a:cubicBezTo>
                  <a:lnTo>
                    <a:pt x="777517" y="507211"/>
                  </a:lnTo>
                  <a:cubicBezTo>
                    <a:pt x="776986" y="506839"/>
                    <a:pt x="776431" y="506504"/>
                    <a:pt x="775855" y="506207"/>
                  </a:cubicBezTo>
                  <a:lnTo>
                    <a:pt x="263868" y="293026"/>
                  </a:lnTo>
                  <a:lnTo>
                    <a:pt x="278560" y="237615"/>
                  </a:lnTo>
                  <a:lnTo>
                    <a:pt x="454978" y="164502"/>
                  </a:lnTo>
                  <a:cubicBezTo>
                    <a:pt x="465592" y="160092"/>
                    <a:pt x="477771" y="165123"/>
                    <a:pt x="482181" y="175737"/>
                  </a:cubicBezTo>
                  <a:cubicBezTo>
                    <a:pt x="483234" y="178272"/>
                    <a:pt x="483775" y="180990"/>
                    <a:pt x="483773" y="183735"/>
                  </a:cubicBezTo>
                  <a:lnTo>
                    <a:pt x="483773" y="194260"/>
                  </a:lnTo>
                  <a:cubicBezTo>
                    <a:pt x="484004" y="203225"/>
                    <a:pt x="478442" y="211322"/>
                    <a:pt x="469991" y="214323"/>
                  </a:cubicBezTo>
                  <a:cubicBezTo>
                    <a:pt x="448399" y="221020"/>
                    <a:pt x="433692" y="241009"/>
                    <a:pt x="433727" y="263616"/>
                  </a:cubicBezTo>
                  <a:lnTo>
                    <a:pt x="433727" y="278561"/>
                  </a:lnTo>
                  <a:cubicBezTo>
                    <a:pt x="433486" y="289782"/>
                    <a:pt x="436781" y="300793"/>
                    <a:pt x="443145" y="310037"/>
                  </a:cubicBezTo>
                  <a:cubicBezTo>
                    <a:pt x="456895" y="329378"/>
                    <a:pt x="482033" y="336896"/>
                    <a:pt x="504143" y="328279"/>
                  </a:cubicBezTo>
                  <a:lnTo>
                    <a:pt x="519060" y="322444"/>
                  </a:lnTo>
                  <a:cubicBezTo>
                    <a:pt x="586782" y="295957"/>
                    <a:pt x="631349" y="230672"/>
                    <a:pt x="631349" y="157955"/>
                  </a:cubicBezTo>
                  <a:lnTo>
                    <a:pt x="631349" y="127012"/>
                  </a:lnTo>
                  <a:cubicBezTo>
                    <a:pt x="631908" y="94221"/>
                    <a:pt x="619834" y="62472"/>
                    <a:pt x="597626" y="38339"/>
                  </a:cubicBezTo>
                  <a:cubicBezTo>
                    <a:pt x="562963" y="1816"/>
                    <a:pt x="509543" y="-9896"/>
                    <a:pt x="462780" y="8773"/>
                  </a:cubicBezTo>
                  <a:lnTo>
                    <a:pt x="9747" y="192554"/>
                  </a:lnTo>
                  <a:cubicBezTo>
                    <a:pt x="8961" y="192870"/>
                    <a:pt x="8203" y="193249"/>
                    <a:pt x="7481" y="193691"/>
                  </a:cubicBezTo>
                  <a:cubicBezTo>
                    <a:pt x="3200" y="196535"/>
                    <a:pt x="624" y="201331"/>
                    <a:pt x="616" y="206471"/>
                  </a:cubicBezTo>
                  <a:lnTo>
                    <a:pt x="0" y="552703"/>
                  </a:lnTo>
                  <a:cubicBezTo>
                    <a:pt x="-10" y="558929"/>
                    <a:pt x="3729" y="564548"/>
                    <a:pt x="9475" y="566942"/>
                  </a:cubicBezTo>
                  <a:lnTo>
                    <a:pt x="46053" y="582172"/>
                  </a:lnTo>
                  <a:lnTo>
                    <a:pt x="68551" y="627444"/>
                  </a:lnTo>
                  <a:cubicBezTo>
                    <a:pt x="70198" y="630767"/>
                    <a:pt x="72995" y="633380"/>
                    <a:pt x="76422" y="634798"/>
                  </a:cubicBezTo>
                  <a:lnTo>
                    <a:pt x="273328" y="716781"/>
                  </a:lnTo>
                  <a:cubicBezTo>
                    <a:pt x="304509" y="729804"/>
                    <a:pt x="334660" y="717668"/>
                    <a:pt x="352006" y="685202"/>
                  </a:cubicBezTo>
                  <a:lnTo>
                    <a:pt x="378886" y="634885"/>
                  </a:lnTo>
                  <a:cubicBezTo>
                    <a:pt x="380134" y="632524"/>
                    <a:pt x="382274" y="630148"/>
                    <a:pt x="384322" y="629923"/>
                  </a:cubicBezTo>
                  <a:cubicBezTo>
                    <a:pt x="388879" y="630239"/>
                    <a:pt x="398578" y="637487"/>
                    <a:pt x="405224" y="655593"/>
                  </a:cubicBezTo>
                  <a:lnTo>
                    <a:pt x="431880" y="728195"/>
                  </a:lnTo>
                  <a:cubicBezTo>
                    <a:pt x="446918" y="769156"/>
                    <a:pt x="471542" y="799309"/>
                    <a:pt x="499429" y="810919"/>
                  </a:cubicBezTo>
                  <a:lnTo>
                    <a:pt x="696327" y="892905"/>
                  </a:lnTo>
                  <a:cubicBezTo>
                    <a:pt x="702493" y="895481"/>
                    <a:pt x="709616" y="893779"/>
                    <a:pt x="713952" y="888695"/>
                  </a:cubicBezTo>
                  <a:lnTo>
                    <a:pt x="733937" y="865310"/>
                  </a:lnTo>
                  <a:lnTo>
                    <a:pt x="767848" y="868573"/>
                  </a:lnTo>
                  <a:cubicBezTo>
                    <a:pt x="768156" y="868604"/>
                    <a:pt x="768445" y="868461"/>
                    <a:pt x="768755" y="868471"/>
                  </a:cubicBezTo>
                  <a:cubicBezTo>
                    <a:pt x="769157" y="868505"/>
                    <a:pt x="769542" y="868649"/>
                    <a:pt x="769945" y="868649"/>
                  </a:cubicBezTo>
                  <a:cubicBezTo>
                    <a:pt x="771196" y="868559"/>
                    <a:pt x="772432" y="868319"/>
                    <a:pt x="773626" y="867934"/>
                  </a:cubicBezTo>
                  <a:cubicBezTo>
                    <a:pt x="773850" y="867866"/>
                    <a:pt x="774088" y="867874"/>
                    <a:pt x="774306" y="867799"/>
                  </a:cubicBezTo>
                  <a:cubicBezTo>
                    <a:pt x="774790" y="867731"/>
                    <a:pt x="775269" y="867638"/>
                    <a:pt x="775743" y="867521"/>
                  </a:cubicBezTo>
                  <a:lnTo>
                    <a:pt x="975927" y="786122"/>
                  </a:lnTo>
                  <a:cubicBezTo>
                    <a:pt x="980599" y="784222"/>
                    <a:pt x="984046" y="780155"/>
                    <a:pt x="985155" y="775234"/>
                  </a:cubicBezTo>
                  <a:lnTo>
                    <a:pt x="1033449" y="560854"/>
                  </a:lnTo>
                  <a:lnTo>
                    <a:pt x="1209527" y="487876"/>
                  </a:lnTo>
                  <a:cubicBezTo>
                    <a:pt x="1220142" y="483466"/>
                    <a:pt x="1232320" y="488496"/>
                    <a:pt x="1236731" y="499111"/>
                  </a:cubicBezTo>
                  <a:cubicBezTo>
                    <a:pt x="1237784" y="501646"/>
                    <a:pt x="1238324" y="504363"/>
                    <a:pt x="1238323" y="507109"/>
                  </a:cubicBezTo>
                  <a:lnTo>
                    <a:pt x="1238323" y="517634"/>
                  </a:lnTo>
                  <a:cubicBezTo>
                    <a:pt x="1238554" y="526599"/>
                    <a:pt x="1232992" y="534696"/>
                    <a:pt x="1224541" y="537697"/>
                  </a:cubicBezTo>
                  <a:cubicBezTo>
                    <a:pt x="1202949" y="544394"/>
                    <a:pt x="1188242" y="564383"/>
                    <a:pt x="1188277" y="586990"/>
                  </a:cubicBezTo>
                  <a:lnTo>
                    <a:pt x="1188277" y="602780"/>
                  </a:lnTo>
                  <a:cubicBezTo>
                    <a:pt x="1187709" y="631197"/>
                    <a:pt x="1210285" y="654694"/>
                    <a:pt x="1238702" y="655262"/>
                  </a:cubicBezTo>
                  <a:cubicBezTo>
                    <a:pt x="1245539" y="655399"/>
                    <a:pt x="1252334" y="654172"/>
                    <a:pt x="1258692" y="651652"/>
                  </a:cubicBezTo>
                  <a:lnTo>
                    <a:pt x="1273609" y="645818"/>
                  </a:lnTo>
                  <a:cubicBezTo>
                    <a:pt x="1341327" y="619327"/>
                    <a:pt x="1385889" y="554043"/>
                    <a:pt x="1385888" y="481328"/>
                  </a:cubicBezTo>
                  <a:lnTo>
                    <a:pt x="1385888" y="450452"/>
                  </a:lnTo>
                  <a:cubicBezTo>
                    <a:pt x="1386451" y="417707"/>
                    <a:pt x="1374428" y="385995"/>
                    <a:pt x="1352297" y="361854"/>
                  </a:cubicBezTo>
                  <a:close/>
                  <a:moveTo>
                    <a:pt x="474260" y="37342"/>
                  </a:moveTo>
                  <a:cubicBezTo>
                    <a:pt x="503804" y="25367"/>
                    <a:pt x="537456" y="29692"/>
                    <a:pt x="563011" y="48753"/>
                  </a:cubicBezTo>
                  <a:cubicBezTo>
                    <a:pt x="587131" y="67210"/>
                    <a:pt x="601061" y="96016"/>
                    <a:pt x="600551" y="126384"/>
                  </a:cubicBezTo>
                  <a:lnTo>
                    <a:pt x="600551" y="157936"/>
                  </a:lnTo>
                  <a:cubicBezTo>
                    <a:pt x="600550" y="217973"/>
                    <a:pt x="563759" y="271875"/>
                    <a:pt x="507851" y="293753"/>
                  </a:cubicBezTo>
                  <a:lnTo>
                    <a:pt x="492940" y="299588"/>
                  </a:lnTo>
                  <a:cubicBezTo>
                    <a:pt x="482217" y="303770"/>
                    <a:pt x="470133" y="298468"/>
                    <a:pt x="465951" y="287745"/>
                  </a:cubicBezTo>
                  <a:cubicBezTo>
                    <a:pt x="465010" y="285332"/>
                    <a:pt x="464526" y="282765"/>
                    <a:pt x="464526" y="280175"/>
                  </a:cubicBezTo>
                  <a:lnTo>
                    <a:pt x="464526" y="264067"/>
                  </a:lnTo>
                  <a:cubicBezTo>
                    <a:pt x="464295" y="255102"/>
                    <a:pt x="469857" y="247006"/>
                    <a:pt x="478308" y="244006"/>
                  </a:cubicBezTo>
                  <a:cubicBezTo>
                    <a:pt x="499900" y="237309"/>
                    <a:pt x="514608" y="217320"/>
                    <a:pt x="514572" y="194713"/>
                  </a:cubicBezTo>
                  <a:lnTo>
                    <a:pt x="514572" y="185970"/>
                  </a:lnTo>
                  <a:cubicBezTo>
                    <a:pt x="514882" y="172420"/>
                    <a:pt x="510116" y="159245"/>
                    <a:pt x="501209" y="149030"/>
                  </a:cubicBezTo>
                  <a:cubicBezTo>
                    <a:pt x="486544" y="132890"/>
                    <a:pt x="463324" y="127698"/>
                    <a:pt x="443181" y="136050"/>
                  </a:cubicBezTo>
                  <a:lnTo>
                    <a:pt x="259734" y="212081"/>
                  </a:lnTo>
                  <a:cubicBezTo>
                    <a:pt x="255297" y="213918"/>
                    <a:pt x="251973" y="217722"/>
                    <a:pt x="250743" y="222363"/>
                  </a:cubicBezTo>
                  <a:lnTo>
                    <a:pt x="235173" y="281078"/>
                  </a:lnTo>
                  <a:lnTo>
                    <a:pt x="56589" y="206722"/>
                  </a:lnTo>
                  <a:cubicBezTo>
                    <a:pt x="56399" y="206642"/>
                    <a:pt x="56399" y="206515"/>
                    <a:pt x="56589" y="206436"/>
                  </a:cubicBezTo>
                  <a:close/>
                  <a:moveTo>
                    <a:pt x="753952" y="836302"/>
                  </a:moveTo>
                  <a:lnTo>
                    <a:pt x="728914" y="833881"/>
                  </a:lnTo>
                  <a:cubicBezTo>
                    <a:pt x="723914" y="833398"/>
                    <a:pt x="718992" y="835384"/>
                    <a:pt x="715728" y="839203"/>
                  </a:cubicBezTo>
                  <a:lnTo>
                    <a:pt x="697808" y="860167"/>
                  </a:lnTo>
                  <a:lnTo>
                    <a:pt x="511257" y="782497"/>
                  </a:lnTo>
                  <a:cubicBezTo>
                    <a:pt x="491855" y="774422"/>
                    <a:pt x="472518" y="749544"/>
                    <a:pt x="460789" y="717579"/>
                  </a:cubicBezTo>
                  <a:lnTo>
                    <a:pt x="434128" y="644976"/>
                  </a:lnTo>
                  <a:cubicBezTo>
                    <a:pt x="424263" y="618103"/>
                    <a:pt x="405991" y="600555"/>
                    <a:pt x="386450" y="599201"/>
                  </a:cubicBezTo>
                  <a:cubicBezTo>
                    <a:pt x="385623" y="599141"/>
                    <a:pt x="384802" y="599112"/>
                    <a:pt x="383986" y="599110"/>
                  </a:cubicBezTo>
                  <a:cubicBezTo>
                    <a:pt x="370049" y="599468"/>
                    <a:pt x="357530" y="607721"/>
                    <a:pt x="351707" y="620388"/>
                  </a:cubicBezTo>
                  <a:lnTo>
                    <a:pt x="324835" y="670690"/>
                  </a:lnTo>
                  <a:cubicBezTo>
                    <a:pt x="319433" y="686226"/>
                    <a:pt x="302459" y="694443"/>
                    <a:pt x="286923" y="689041"/>
                  </a:cubicBezTo>
                  <a:cubicBezTo>
                    <a:pt x="286326" y="688833"/>
                    <a:pt x="285735" y="688605"/>
                    <a:pt x="285151" y="688360"/>
                  </a:cubicBezTo>
                  <a:lnTo>
                    <a:pt x="93566" y="608584"/>
                  </a:lnTo>
                  <a:lnTo>
                    <a:pt x="71084" y="563342"/>
                  </a:lnTo>
                  <a:cubicBezTo>
                    <a:pt x="69431" y="560014"/>
                    <a:pt x="66631" y="557395"/>
                    <a:pt x="63201" y="555966"/>
                  </a:cubicBezTo>
                  <a:lnTo>
                    <a:pt x="30813" y="542478"/>
                  </a:lnTo>
                  <a:lnTo>
                    <a:pt x="31377" y="229801"/>
                  </a:lnTo>
                  <a:cubicBezTo>
                    <a:pt x="31367" y="229722"/>
                    <a:pt x="31423" y="229651"/>
                    <a:pt x="31502" y="229642"/>
                  </a:cubicBezTo>
                  <a:cubicBezTo>
                    <a:pt x="31532" y="229637"/>
                    <a:pt x="31563" y="229643"/>
                    <a:pt x="31589" y="229659"/>
                  </a:cubicBezTo>
                  <a:lnTo>
                    <a:pt x="754516" y="530674"/>
                  </a:lnTo>
                  <a:close/>
                  <a:moveTo>
                    <a:pt x="1355090" y="481310"/>
                  </a:moveTo>
                  <a:cubicBezTo>
                    <a:pt x="1355089" y="541347"/>
                    <a:pt x="1318298" y="595248"/>
                    <a:pt x="1262390" y="617127"/>
                  </a:cubicBezTo>
                  <a:lnTo>
                    <a:pt x="1247479" y="622961"/>
                  </a:lnTo>
                  <a:cubicBezTo>
                    <a:pt x="1236755" y="627144"/>
                    <a:pt x="1224672" y="621842"/>
                    <a:pt x="1220490" y="611118"/>
                  </a:cubicBezTo>
                  <a:cubicBezTo>
                    <a:pt x="1219549" y="608705"/>
                    <a:pt x="1219065" y="606138"/>
                    <a:pt x="1219065" y="603548"/>
                  </a:cubicBezTo>
                  <a:lnTo>
                    <a:pt x="1219065" y="587441"/>
                  </a:lnTo>
                  <a:cubicBezTo>
                    <a:pt x="1218834" y="578476"/>
                    <a:pt x="1224396" y="570379"/>
                    <a:pt x="1232847" y="567380"/>
                  </a:cubicBezTo>
                  <a:cubicBezTo>
                    <a:pt x="1254439" y="560683"/>
                    <a:pt x="1269147" y="540694"/>
                    <a:pt x="1269111" y="518087"/>
                  </a:cubicBezTo>
                  <a:lnTo>
                    <a:pt x="1269111" y="509369"/>
                  </a:lnTo>
                  <a:cubicBezTo>
                    <a:pt x="1269422" y="495834"/>
                    <a:pt x="1264673" y="482670"/>
                    <a:pt x="1255793" y="472451"/>
                  </a:cubicBezTo>
                  <a:cubicBezTo>
                    <a:pt x="1241133" y="456273"/>
                    <a:pt x="1217886" y="451057"/>
                    <a:pt x="1197719" y="459424"/>
                  </a:cubicBezTo>
                  <a:lnTo>
                    <a:pt x="1014271" y="535455"/>
                  </a:lnTo>
                  <a:cubicBezTo>
                    <a:pt x="1009648" y="537371"/>
                    <a:pt x="1006244" y="541414"/>
                    <a:pt x="1005144" y="546297"/>
                  </a:cubicBezTo>
                  <a:lnTo>
                    <a:pt x="956866" y="760617"/>
                  </a:lnTo>
                  <a:lnTo>
                    <a:pt x="785336" y="830363"/>
                  </a:lnTo>
                  <a:lnTo>
                    <a:pt x="785336" y="537244"/>
                  </a:lnTo>
                  <a:lnTo>
                    <a:pt x="1228794" y="360716"/>
                  </a:lnTo>
                  <a:cubicBezTo>
                    <a:pt x="1258343" y="348737"/>
                    <a:pt x="1292003" y="353068"/>
                    <a:pt x="1317557" y="372136"/>
                  </a:cubicBezTo>
                  <a:cubicBezTo>
                    <a:pt x="1341673" y="390594"/>
                    <a:pt x="1355600" y="419399"/>
                    <a:pt x="1355090" y="449764"/>
                  </a:cubicBezTo>
                  <a:close/>
                </a:path>
              </a:pathLst>
            </a:custGeom>
            <a:solidFill>
              <a:schemeClr val="bg1"/>
            </a:solidFill>
            <a:ln w="15379" cap="flat">
              <a:noFill/>
              <a:prstDash val="solid"/>
              <a:miter/>
            </a:ln>
          </p:spPr>
          <p:txBody>
            <a:bodyPr rtlCol="0" anchor="ctr"/>
            <a:lstStyle/>
            <a:p>
              <a:endParaRPr lang="zh-CN" altLang="en-US" dirty="0"/>
            </a:p>
          </p:txBody>
        </p:sp>
      </p:grpSp>
      <p:sp>
        <p:nvSpPr>
          <p:cNvPr id="12" name="矩形: 圆角 11">
            <a:extLst>
              <a:ext uri="{FF2B5EF4-FFF2-40B4-BE49-F238E27FC236}">
                <a16:creationId xmlns:a16="http://schemas.microsoft.com/office/drawing/2014/main" id="{E09C796D-F063-45D2-BAFC-F3F95BB839A2}"/>
              </a:ext>
            </a:extLst>
          </p:cNvPr>
          <p:cNvSpPr/>
          <p:nvPr/>
        </p:nvSpPr>
        <p:spPr>
          <a:xfrm>
            <a:off x="7892957" y="3083196"/>
            <a:ext cx="672468" cy="65464"/>
          </a:xfrm>
          <a:prstGeom prst="roundRect">
            <a:avLst>
              <a:gd name="adj" fmla="val 50000"/>
            </a:avLst>
          </a:prstGeom>
          <a:solidFill>
            <a:schemeClr val="bg1"/>
          </a:solidFill>
          <a:ln>
            <a:noFill/>
          </a:ln>
          <a:effectLst>
            <a:outerShdw blurRad="101600" dist="38100" dir="3000000" algn="ctr" rotWithShape="0">
              <a:srgbClr val="FCA2BA">
                <a:alpha val="38824"/>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圆角 12">
            <a:extLst>
              <a:ext uri="{FF2B5EF4-FFF2-40B4-BE49-F238E27FC236}">
                <a16:creationId xmlns:a16="http://schemas.microsoft.com/office/drawing/2014/main" id="{00918418-A557-4046-971E-915863EDA8AC}"/>
              </a:ext>
            </a:extLst>
          </p:cNvPr>
          <p:cNvSpPr/>
          <p:nvPr/>
        </p:nvSpPr>
        <p:spPr>
          <a:xfrm>
            <a:off x="3626575" y="3083196"/>
            <a:ext cx="672468" cy="65464"/>
          </a:xfrm>
          <a:prstGeom prst="roundRect">
            <a:avLst>
              <a:gd name="adj" fmla="val 50000"/>
            </a:avLst>
          </a:prstGeom>
          <a:solidFill>
            <a:schemeClr val="accent1"/>
          </a:solidFill>
          <a:ln>
            <a:noFill/>
          </a:ln>
          <a:effectLst>
            <a:outerShdw blurRad="101600" dist="38100" dir="3000000" algn="ctr" rotWithShape="0">
              <a:schemeClr val="accent1">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文本占位符 10">
            <a:extLst>
              <a:ext uri="{FF2B5EF4-FFF2-40B4-BE49-F238E27FC236}">
                <a16:creationId xmlns:a16="http://schemas.microsoft.com/office/drawing/2014/main" id="{BB704BDB-8B2A-4EA2-80BF-D909E0001F54}"/>
              </a:ext>
            </a:extLst>
          </p:cNvPr>
          <p:cNvSpPr>
            <a:spLocks noGrp="1"/>
          </p:cNvSpPr>
          <p:nvPr>
            <p:ph type="body" sz="quarter" idx="10"/>
          </p:nvPr>
        </p:nvSpPr>
        <p:spPr/>
        <p:txBody>
          <a:bodyPr/>
          <a:lstStyle/>
          <a:p>
            <a:r>
              <a:rPr lang="zh-CN" altLang="en-US" sz="2800" b="1" dirty="0">
                <a:latin typeface="+mj-ea"/>
                <a:ea typeface="+mj-ea"/>
              </a:rPr>
              <a:t>行业优势</a:t>
            </a:r>
          </a:p>
        </p:txBody>
      </p:sp>
    </p:spTree>
    <p:extLst>
      <p:ext uri="{BB962C8B-B14F-4D97-AF65-F5344CB8AC3E}">
        <p14:creationId xmlns:p14="http://schemas.microsoft.com/office/powerpoint/2010/main" val="3482137881"/>
      </p:ext>
    </p:extLst>
  </p:cSld>
  <p:clrMapOvr>
    <a:masterClrMapping/>
  </p:clrMapOvr>
</p:sld>
</file>

<file path=ppt/theme/theme1.xml><?xml version="1.0" encoding="utf-8"?>
<a:theme xmlns:a="http://schemas.openxmlformats.org/drawingml/2006/main" name="Office 主题​​">
  <a:themeElements>
    <a:clrScheme name="自定义 6">
      <a:dk1>
        <a:sysClr val="windowText" lastClr="000000"/>
      </a:dk1>
      <a:lt1>
        <a:sysClr val="window" lastClr="FFFFFF"/>
      </a:lt1>
      <a:dk2>
        <a:srgbClr val="44546A"/>
      </a:dk2>
      <a:lt2>
        <a:srgbClr val="E7E6E6"/>
      </a:lt2>
      <a:accent1>
        <a:srgbClr val="7157F2"/>
      </a:accent1>
      <a:accent2>
        <a:srgbClr val="B684FF"/>
      </a:accent2>
      <a:accent3>
        <a:srgbClr val="FDB8CA"/>
      </a:accent3>
      <a:accent4>
        <a:srgbClr val="01E2D5"/>
      </a:accent4>
      <a:accent5>
        <a:srgbClr val="FFDAB6"/>
      </a:accent5>
      <a:accent6>
        <a:srgbClr val="83EFBB"/>
      </a:accent6>
      <a:hlink>
        <a:srgbClr val="0563C1"/>
      </a:hlink>
      <a:folHlink>
        <a:srgbClr val="954F72"/>
      </a:folHlink>
    </a:clrScheme>
    <a:fontScheme name="微软雅黑">
      <a:majorFont>
        <a:latin typeface="Arial"/>
        <a:ea typeface="微软雅黑"/>
        <a:cs typeface=""/>
      </a:majorFont>
      <a:minorFont>
        <a:latin typeface="Arial"/>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1654</TotalTime>
  <Words>1105</Words>
  <Application>Microsoft Office PowerPoint</Application>
  <PresentationFormat>宽屏</PresentationFormat>
  <Paragraphs>180</Paragraphs>
  <Slides>24</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24</vt:i4>
      </vt:variant>
    </vt:vector>
  </HeadingPairs>
  <TitlesOfParts>
    <vt:vector size="32" baseType="lpstr">
      <vt:lpstr>Microsoft YaHei Light</vt:lpstr>
      <vt:lpstr>阿里巴巴普惠体 B</vt:lpstr>
      <vt:lpstr>等线</vt:lpstr>
      <vt:lpstr>Microsoft YaHei</vt:lpstr>
      <vt:lpstr>Microsoft YaHei</vt:lpstr>
      <vt:lpstr>微软雅黑 Light</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无聊</dc:creator>
  <cp:lastModifiedBy>张 鑫</cp:lastModifiedBy>
  <cp:revision>153</cp:revision>
  <dcterms:created xsi:type="dcterms:W3CDTF">2021-06-23T01:25:01Z</dcterms:created>
  <dcterms:modified xsi:type="dcterms:W3CDTF">2022-02-28T07:48:47Z</dcterms:modified>
</cp:coreProperties>
</file>