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9"/>
  </p:notesMasterIdLst>
  <p:sldIdLst>
    <p:sldId id="328" r:id="rId2"/>
    <p:sldId id="335" r:id="rId3"/>
    <p:sldId id="277" r:id="rId4"/>
    <p:sldId id="280" r:id="rId5"/>
    <p:sldId id="333" r:id="rId6"/>
    <p:sldId id="284" r:id="rId7"/>
    <p:sldId id="294" r:id="rId8"/>
    <p:sldId id="320" r:id="rId9"/>
    <p:sldId id="329" r:id="rId10"/>
    <p:sldId id="283" r:id="rId11"/>
    <p:sldId id="296" r:id="rId12"/>
    <p:sldId id="330" r:id="rId13"/>
    <p:sldId id="290" r:id="rId14"/>
    <p:sldId id="331" r:id="rId15"/>
    <p:sldId id="336" r:id="rId16"/>
    <p:sldId id="332" r:id="rId17"/>
    <p:sldId id="33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" userDrawn="1">
          <p15:clr>
            <a:srgbClr val="A4A3A4"/>
          </p15:clr>
        </p15:guide>
        <p15:guide id="2" orient="horz" pos="4110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orient="horz" pos="731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741FF"/>
    <a:srgbClr val="F76E00"/>
    <a:srgbClr val="BE6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0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0" y="330"/>
      </p:cViewPr>
      <p:guideLst>
        <p:guide orient="horz" pos="296"/>
        <p:guide orient="horz" pos="4110"/>
        <p:guide pos="7106"/>
        <p:guide pos="7514"/>
        <p:guide orient="horz" pos="731"/>
        <p:guide orient="horz" pos="2160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游戏1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场所一</c:v>
                </c:pt>
                <c:pt idx="1">
                  <c:v>场所二</c:v>
                </c:pt>
                <c:pt idx="2">
                  <c:v>场所三</c:v>
                </c:pt>
                <c:pt idx="3">
                  <c:v>场所四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07-49B6-B6B4-077161264C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游戏2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场所一</c:v>
                </c:pt>
                <c:pt idx="1">
                  <c:v>场所二</c:v>
                </c:pt>
                <c:pt idx="2">
                  <c:v>场所三</c:v>
                </c:pt>
                <c:pt idx="3">
                  <c:v>场所四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07-49B6-B6B4-077161264C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游戏3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场所一</c:v>
                </c:pt>
                <c:pt idx="1">
                  <c:v>场所二</c:v>
                </c:pt>
                <c:pt idx="2">
                  <c:v>场所三</c:v>
                </c:pt>
                <c:pt idx="3">
                  <c:v>场所四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07-49B6-B6B4-077161264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8491216"/>
        <c:axId val="-138490672"/>
      </c:barChart>
      <c:catAx>
        <c:axId val="-13849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38490672"/>
        <c:crosses val="autoZero"/>
        <c:auto val="1"/>
        <c:lblAlgn val="ctr"/>
        <c:lblOffset val="100"/>
        <c:noMultiLvlLbl val="0"/>
      </c:catAx>
      <c:valAx>
        <c:axId val="-13849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38491216"/>
        <c:crosses val="autoZero"/>
        <c:crossBetween val="between"/>
      </c:valAx>
      <c:spPr>
        <a:noFill/>
        <a:ln>
          <a:solidFill>
            <a:schemeClr val="accent5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lnSpc>
          <a:spcPct val="100000"/>
        </a:lnSpc>
        <a:spcBef>
          <a:spcPts val="0"/>
        </a:spcBef>
        <a:spcAft>
          <a:spcPts val="0"/>
        </a:spcAft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618FE6C-7EA0-411B-99B1-42943A958204}" type="datetimeFigureOut">
              <a:rPr lang="zh-CN" altLang="en-US" smtClean="0"/>
              <a:pPr/>
              <a:t>2022/7/19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E569D4F-6803-445F-88A2-A60EF29FB1D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124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042D8-0D58-304E-892E-CA7223ACD5C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87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>
            <a:extLst>
              <a:ext uri="{FF2B5EF4-FFF2-40B4-BE49-F238E27FC236}">
                <a16:creationId xmlns:a16="http://schemas.microsoft.com/office/drawing/2014/main" xmlns="" id="{DD2FB765-2F92-0D0B-7B27-787B7FA3856F}"/>
              </a:ext>
            </a:extLst>
          </p:cNvPr>
          <p:cNvGrpSpPr/>
          <p:nvPr userDrawn="1"/>
        </p:nvGrpSpPr>
        <p:grpSpPr>
          <a:xfrm>
            <a:off x="11643757" y="5543919"/>
            <a:ext cx="312435" cy="1078072"/>
            <a:chOff x="481610" y="1331213"/>
            <a:chExt cx="312435" cy="1078072"/>
          </a:xfrm>
        </p:grpSpPr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xmlns="" id="{74FBA5F4-035A-DDF2-5570-1E9789A43E3F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xmlns="" id="{365B6041-ED99-E49C-D7BF-6A2EB0117F11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xmlns="" id="{3DF40D97-2CF3-2283-97D5-5C8EF70A07C2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8" name="文本框 117">
            <a:extLst>
              <a:ext uri="{FF2B5EF4-FFF2-40B4-BE49-F238E27FC236}">
                <a16:creationId xmlns:a16="http://schemas.microsoft.com/office/drawing/2014/main" xmlns="" id="{08A4E8E6-7524-5D96-4322-D8EF53EC51F0}"/>
              </a:ext>
            </a:extLst>
          </p:cNvPr>
          <p:cNvSpPr txBox="1"/>
          <p:nvPr userDrawn="1"/>
        </p:nvSpPr>
        <p:spPr>
          <a:xfrm rot="5400000">
            <a:off x="-524468" y="432983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xmlns="" id="{73D29AB5-A9F3-B3A4-D241-E85BD280D45E}"/>
              </a:ext>
            </a:extLst>
          </p:cNvPr>
          <p:cNvSpPr/>
          <p:nvPr userDrawn="1"/>
        </p:nvSpPr>
        <p:spPr>
          <a:xfrm>
            <a:off x="416544" y="9259"/>
            <a:ext cx="11773360" cy="6858000"/>
          </a:xfrm>
          <a:prstGeom prst="rect">
            <a:avLst/>
          </a:prstGeom>
          <a:blipFill dpi="0" rotWithShape="1">
            <a:blip r:embed="rId2">
              <a:alphaModFix amt="5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65A4950-6C6F-7F51-A2F4-69C450958B89}"/>
              </a:ext>
            </a:extLst>
          </p:cNvPr>
          <p:cNvGrpSpPr/>
          <p:nvPr userDrawn="1"/>
        </p:nvGrpSpPr>
        <p:grpSpPr>
          <a:xfrm>
            <a:off x="9855884" y="6332529"/>
            <a:ext cx="1135587" cy="311932"/>
            <a:chOff x="10062880" y="6306489"/>
            <a:chExt cx="1135587" cy="311932"/>
          </a:xfrm>
        </p:grpSpPr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xmlns="" id="{E4174381-B23B-02AB-B9C6-4FD534C98D0A}"/>
                </a:ext>
              </a:extLst>
            </p:cNvPr>
            <p:cNvSpPr/>
            <p:nvPr userDrawn="1"/>
          </p:nvSpPr>
          <p:spPr>
            <a:xfrm>
              <a:off x="10886032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xmlns="" id="{D8F4DF5A-E4CA-DB8F-AB57-3215E2B3DECA}"/>
                </a:ext>
              </a:extLst>
            </p:cNvPr>
            <p:cNvSpPr/>
            <p:nvPr userDrawn="1"/>
          </p:nvSpPr>
          <p:spPr>
            <a:xfrm>
              <a:off x="10479899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xmlns="" id="{50DC437A-AC22-5F33-C589-13D77D609115}"/>
                </a:ext>
              </a:extLst>
            </p:cNvPr>
            <p:cNvSpPr/>
            <p:nvPr userDrawn="1"/>
          </p:nvSpPr>
          <p:spPr>
            <a:xfrm>
              <a:off x="10062880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xmlns="" id="{2931E7D7-9AE5-A78A-37AB-9F41E16F9162}"/>
              </a:ext>
            </a:extLst>
          </p:cNvPr>
          <p:cNvGrpSpPr/>
          <p:nvPr userDrawn="1"/>
        </p:nvGrpSpPr>
        <p:grpSpPr>
          <a:xfrm rot="20912163">
            <a:off x="2232362" y="1503442"/>
            <a:ext cx="1396188" cy="801359"/>
            <a:chOff x="2022664" y="1335698"/>
            <a:chExt cx="1396188" cy="801359"/>
          </a:xfrm>
        </p:grpSpPr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B583E3E4-9E1B-CBEF-2EB3-2A8881394BA9}"/>
                </a:ext>
              </a:extLst>
            </p:cNvPr>
            <p:cNvSpPr/>
            <p:nvPr/>
          </p:nvSpPr>
          <p:spPr>
            <a:xfrm>
              <a:off x="2796796" y="1335698"/>
              <a:ext cx="452055" cy="452055"/>
            </a:xfrm>
            <a:prstGeom prst="ellipse">
              <a:avLst/>
            </a:prstGeom>
            <a:solidFill>
              <a:srgbClr val="3741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xmlns="" id="{72D4999C-EE67-DA29-B794-4E34CBAB5CB1}"/>
                </a:ext>
              </a:extLst>
            </p:cNvPr>
            <p:cNvSpPr/>
            <p:nvPr/>
          </p:nvSpPr>
          <p:spPr>
            <a:xfrm rot="19809405">
              <a:off x="2022664" y="1425785"/>
              <a:ext cx="1396188" cy="63569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F520EED1-865C-63C5-D4F5-8FFC4666D3F2}"/>
                </a:ext>
              </a:extLst>
            </p:cNvPr>
            <p:cNvSpPr/>
            <p:nvPr/>
          </p:nvSpPr>
          <p:spPr>
            <a:xfrm>
              <a:off x="2166653" y="1685002"/>
              <a:ext cx="452055" cy="452055"/>
            </a:xfrm>
            <a:prstGeom prst="ellipse">
              <a:avLst/>
            </a:prstGeom>
            <a:solidFill>
              <a:srgbClr val="F76E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xmlns="" id="{2445286B-5D5B-2F14-AF2D-295C603C2381}"/>
              </a:ext>
            </a:extLst>
          </p:cNvPr>
          <p:cNvGrpSpPr/>
          <p:nvPr userDrawn="1"/>
        </p:nvGrpSpPr>
        <p:grpSpPr>
          <a:xfrm>
            <a:off x="2474888" y="3342709"/>
            <a:ext cx="1452232" cy="1452232"/>
            <a:chOff x="2227128" y="3234689"/>
            <a:chExt cx="1587526" cy="1587526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xmlns="" id="{DEDF22E0-2E4B-2B26-6854-887544FD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074" y="3400385"/>
              <a:ext cx="1302286" cy="1302286"/>
            </a:xfrm>
            <a:prstGeom prst="rect">
              <a:avLst/>
            </a:prstGeom>
            <a:ln>
              <a:noFill/>
            </a:ln>
          </p:spPr>
        </p:pic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DFC658FC-B49F-D3E0-90B9-D2CEBD66CC6A}"/>
                </a:ext>
              </a:extLst>
            </p:cNvPr>
            <p:cNvSpPr/>
            <p:nvPr/>
          </p:nvSpPr>
          <p:spPr>
            <a:xfrm>
              <a:off x="2227128" y="3234689"/>
              <a:ext cx="1587526" cy="1587526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2" name="图片 91">
            <a:extLst>
              <a:ext uri="{FF2B5EF4-FFF2-40B4-BE49-F238E27FC236}">
                <a16:creationId xmlns:a16="http://schemas.microsoft.com/office/drawing/2014/main" xmlns="" id="{774A8F07-5557-DABB-578C-33454B4DB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9836" y="1266167"/>
            <a:ext cx="1345511" cy="1345511"/>
          </a:xfrm>
          <a:prstGeom prst="rect">
            <a:avLst/>
          </a:prstGeom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xmlns="" id="{CAF74E70-CD24-2307-8AC9-BF478431FE7F}"/>
              </a:ext>
            </a:extLst>
          </p:cNvPr>
          <p:cNvSpPr txBox="1"/>
          <p:nvPr userDrawn="1"/>
        </p:nvSpPr>
        <p:spPr>
          <a:xfrm>
            <a:off x="2025389" y="20857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xmlns="" id="{A7A1ECC3-6AD4-D89C-78CF-95E45888BB16}"/>
              </a:ext>
            </a:extLst>
          </p:cNvPr>
          <p:cNvSpPr/>
          <p:nvPr userDrawn="1"/>
        </p:nvSpPr>
        <p:spPr>
          <a:xfrm>
            <a:off x="1873732" y="967674"/>
            <a:ext cx="8442522" cy="4218389"/>
          </a:xfrm>
          <a:custGeom>
            <a:avLst/>
            <a:gdLst>
              <a:gd name="connsiteX0" fmla="*/ 569792 w 8442522"/>
              <a:gd name="connsiteY0" fmla="*/ 0 h 4218389"/>
              <a:gd name="connsiteX1" fmla="*/ 7874741 w 8442522"/>
              <a:gd name="connsiteY1" fmla="*/ 0 h 4218389"/>
              <a:gd name="connsiteX2" fmla="*/ 8442522 w 8442522"/>
              <a:gd name="connsiteY2" fmla="*/ 567781 h 4218389"/>
              <a:gd name="connsiteX3" fmla="*/ 8442522 w 8442522"/>
              <a:gd name="connsiteY3" fmla="*/ 2655523 h 4218389"/>
              <a:gd name="connsiteX4" fmla="*/ 8442522 w 8442522"/>
              <a:gd name="connsiteY4" fmla="*/ 2838837 h 4218389"/>
              <a:gd name="connsiteX5" fmla="*/ 8442522 w 8442522"/>
              <a:gd name="connsiteY5" fmla="*/ 3412548 h 4218389"/>
              <a:gd name="connsiteX6" fmla="*/ 7685497 w 8442522"/>
              <a:gd name="connsiteY6" fmla="*/ 4169573 h 4218389"/>
              <a:gd name="connsiteX7" fmla="*/ 6475927 w 8442522"/>
              <a:gd name="connsiteY7" fmla="*/ 4169573 h 4218389"/>
              <a:gd name="connsiteX8" fmla="*/ 5718902 w 8442522"/>
              <a:gd name="connsiteY8" fmla="*/ 3412548 h 4218389"/>
              <a:gd name="connsiteX9" fmla="*/ 5718902 w 8442522"/>
              <a:gd name="connsiteY9" fmla="*/ 3406618 h 4218389"/>
              <a:gd name="connsiteX10" fmla="*/ 2723620 w 8442522"/>
              <a:gd name="connsiteY10" fmla="*/ 3406618 h 4218389"/>
              <a:gd name="connsiteX11" fmla="*/ 2723620 w 8442522"/>
              <a:gd name="connsiteY11" fmla="*/ 3461364 h 4218389"/>
              <a:gd name="connsiteX12" fmla="*/ 1966595 w 8442522"/>
              <a:gd name="connsiteY12" fmla="*/ 4218389 h 4218389"/>
              <a:gd name="connsiteX13" fmla="*/ 757025 w 8442522"/>
              <a:gd name="connsiteY13" fmla="*/ 4218389 h 4218389"/>
              <a:gd name="connsiteX14" fmla="*/ 0 w 8442522"/>
              <a:gd name="connsiteY14" fmla="*/ 3461364 h 4218389"/>
              <a:gd name="connsiteX15" fmla="*/ 0 w 8442522"/>
              <a:gd name="connsiteY15" fmla="*/ 2704339 h 4218389"/>
              <a:gd name="connsiteX16" fmla="*/ 2011 w 8442522"/>
              <a:gd name="connsiteY16" fmla="*/ 2704339 h 4218389"/>
              <a:gd name="connsiteX17" fmla="*/ 2011 w 8442522"/>
              <a:gd name="connsiteY17" fmla="*/ 567781 h 4218389"/>
              <a:gd name="connsiteX18" fmla="*/ 569792 w 8442522"/>
              <a:gd name="connsiteY18" fmla="*/ 0 h 421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2522" h="4218389">
                <a:moveTo>
                  <a:pt x="569792" y="0"/>
                </a:moveTo>
                <a:lnTo>
                  <a:pt x="7874741" y="0"/>
                </a:lnTo>
                <a:cubicBezTo>
                  <a:pt x="8188318" y="0"/>
                  <a:pt x="8442522" y="254204"/>
                  <a:pt x="8442522" y="567781"/>
                </a:cubicBezTo>
                <a:lnTo>
                  <a:pt x="8442522" y="2655523"/>
                </a:lnTo>
                <a:lnTo>
                  <a:pt x="8442522" y="2838837"/>
                </a:lnTo>
                <a:lnTo>
                  <a:pt x="8442522" y="3412548"/>
                </a:lnTo>
                <a:cubicBezTo>
                  <a:pt x="8442522" y="3830641"/>
                  <a:pt x="8103590" y="4169573"/>
                  <a:pt x="7685497" y="4169573"/>
                </a:cubicBezTo>
                <a:lnTo>
                  <a:pt x="6475927" y="4169573"/>
                </a:lnTo>
                <a:cubicBezTo>
                  <a:pt x="6057834" y="4169573"/>
                  <a:pt x="5718902" y="3830641"/>
                  <a:pt x="5718902" y="3412548"/>
                </a:cubicBezTo>
                <a:lnTo>
                  <a:pt x="5718902" y="3406618"/>
                </a:lnTo>
                <a:lnTo>
                  <a:pt x="2723620" y="3406618"/>
                </a:lnTo>
                <a:lnTo>
                  <a:pt x="2723620" y="3461364"/>
                </a:lnTo>
                <a:cubicBezTo>
                  <a:pt x="2723620" y="3879457"/>
                  <a:pt x="2384688" y="4218389"/>
                  <a:pt x="1966595" y="4218389"/>
                </a:cubicBezTo>
                <a:lnTo>
                  <a:pt x="757025" y="4218389"/>
                </a:lnTo>
                <a:cubicBezTo>
                  <a:pt x="338932" y="4218389"/>
                  <a:pt x="0" y="3879457"/>
                  <a:pt x="0" y="3461364"/>
                </a:cubicBezTo>
                <a:lnTo>
                  <a:pt x="0" y="2704339"/>
                </a:lnTo>
                <a:lnTo>
                  <a:pt x="2011" y="2704339"/>
                </a:lnTo>
                <a:lnTo>
                  <a:pt x="2011" y="567781"/>
                </a:lnTo>
                <a:cubicBezTo>
                  <a:pt x="2011" y="254204"/>
                  <a:pt x="256215" y="0"/>
                  <a:pt x="569792" y="0"/>
                </a:cubicBezTo>
                <a:close/>
              </a:path>
            </a:pathLst>
          </a:custGeom>
          <a:noFill/>
          <a:ln w="762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xmlns="" id="{0F3F9905-796B-C84E-75C0-E3658E541343}"/>
              </a:ext>
            </a:extLst>
          </p:cNvPr>
          <p:cNvSpPr/>
          <p:nvPr userDrawn="1"/>
        </p:nvSpPr>
        <p:spPr>
          <a:xfrm>
            <a:off x="121186" y="113092"/>
            <a:ext cx="11964318" cy="6631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xmlns="" id="{1C2A55FD-42B5-4A4D-3B02-C2E2F81D68C7}"/>
              </a:ext>
            </a:extLst>
          </p:cNvPr>
          <p:cNvSpPr txBox="1"/>
          <p:nvPr userDrawn="1"/>
        </p:nvSpPr>
        <p:spPr>
          <a:xfrm>
            <a:off x="3434754" y="111432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rPr>
              <a:t>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E69BA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xmlns="" id="{A218C5BD-81A1-3F25-0E51-5DC0BC91C7DF}"/>
              </a:ext>
            </a:extLst>
          </p:cNvPr>
          <p:cNvSpPr txBox="1"/>
          <p:nvPr userDrawn="1"/>
        </p:nvSpPr>
        <p:spPr>
          <a:xfrm>
            <a:off x="2079619" y="239567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rPr>
              <a:t>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E69BA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2" name="星形: 四角 111">
            <a:extLst>
              <a:ext uri="{FF2B5EF4-FFF2-40B4-BE49-F238E27FC236}">
                <a16:creationId xmlns:a16="http://schemas.microsoft.com/office/drawing/2014/main" xmlns="" id="{F6B655D8-0B8C-8040-107F-9F489D02122E}"/>
              </a:ext>
            </a:extLst>
          </p:cNvPr>
          <p:cNvSpPr/>
          <p:nvPr userDrawn="1"/>
        </p:nvSpPr>
        <p:spPr>
          <a:xfrm>
            <a:off x="307225" y="3130859"/>
            <a:ext cx="302528" cy="298191"/>
          </a:xfrm>
          <a:prstGeom prst="star4">
            <a:avLst>
              <a:gd name="adj" fmla="val 0"/>
            </a:avLst>
          </a:prstGeom>
          <a:solidFill>
            <a:srgbClr val="141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1" name="弧形 130">
            <a:extLst>
              <a:ext uri="{FF2B5EF4-FFF2-40B4-BE49-F238E27FC236}">
                <a16:creationId xmlns:a16="http://schemas.microsoft.com/office/drawing/2014/main" xmlns="" id="{1CB97D77-CCAA-9748-CB28-7F73EADA1450}"/>
              </a:ext>
            </a:extLst>
          </p:cNvPr>
          <p:cNvSpPr/>
          <p:nvPr userDrawn="1"/>
        </p:nvSpPr>
        <p:spPr>
          <a:xfrm rot="3586586">
            <a:off x="7138018" y="949681"/>
            <a:ext cx="2102001" cy="6883427"/>
          </a:xfrm>
          <a:prstGeom prst="arc">
            <a:avLst>
              <a:gd name="adj1" fmla="val 15502761"/>
              <a:gd name="adj2" fmla="val 71275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xmlns="" id="{D1EAE3F0-03A5-E8BA-935A-4AE83D246528}"/>
              </a:ext>
            </a:extLst>
          </p:cNvPr>
          <p:cNvSpPr/>
          <p:nvPr userDrawn="1"/>
        </p:nvSpPr>
        <p:spPr>
          <a:xfrm rot="410327" flipH="1">
            <a:off x="-106636" y="5333226"/>
            <a:ext cx="12391541" cy="520600"/>
          </a:xfrm>
          <a:prstGeom prst="rect">
            <a:avLst/>
          </a:prstGeom>
          <a:solidFill>
            <a:srgbClr val="F7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xmlns="" id="{3B1195FE-3E77-D4B0-987F-798C90EB2814}"/>
              </a:ext>
            </a:extLst>
          </p:cNvPr>
          <p:cNvGrpSpPr/>
          <p:nvPr userDrawn="1"/>
        </p:nvGrpSpPr>
        <p:grpSpPr>
          <a:xfrm rot="722933">
            <a:off x="8506713" y="5729018"/>
            <a:ext cx="1365960" cy="488858"/>
            <a:chOff x="-210761" y="7940859"/>
            <a:chExt cx="2057786" cy="737261"/>
          </a:xfrm>
          <a:solidFill>
            <a:schemeClr val="bg1"/>
          </a:solidFill>
        </p:grpSpPr>
        <p:sp>
          <p:nvSpPr>
            <p:cNvPr id="134" name="等腰三角形 133">
              <a:extLst>
                <a:ext uri="{FF2B5EF4-FFF2-40B4-BE49-F238E27FC236}">
                  <a16:creationId xmlns:a16="http://schemas.microsoft.com/office/drawing/2014/main" xmlns="" id="{05CF2393-AD8C-3BA4-6173-453DC693B15B}"/>
                </a:ext>
              </a:extLst>
            </p:cNvPr>
            <p:cNvSpPr/>
            <p:nvPr/>
          </p:nvSpPr>
          <p:spPr>
            <a:xfrm rot="21304310">
              <a:off x="1558583" y="816426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xmlns="" id="{73817165-26F4-6CE2-650F-3650D82CA9BB}"/>
                </a:ext>
              </a:extLst>
            </p:cNvPr>
            <p:cNvSpPr/>
            <p:nvPr/>
          </p:nvSpPr>
          <p:spPr>
            <a:xfrm rot="21343027">
              <a:off x="1229153" y="7940859"/>
              <a:ext cx="271966" cy="2732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6" name="菱形 135">
              <a:extLst>
                <a:ext uri="{FF2B5EF4-FFF2-40B4-BE49-F238E27FC236}">
                  <a16:creationId xmlns:a16="http://schemas.microsoft.com/office/drawing/2014/main" xmlns="" id="{0CD4C6B4-21BE-2054-4F4E-A9584E51D4AC}"/>
                </a:ext>
              </a:extLst>
            </p:cNvPr>
            <p:cNvSpPr/>
            <p:nvPr/>
          </p:nvSpPr>
          <p:spPr>
            <a:xfrm rot="21369437">
              <a:off x="435985" y="7997737"/>
              <a:ext cx="340604" cy="340604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xmlns="" id="{B9FC6082-9DAE-D5E6-A75C-09821EB95EAA}"/>
                </a:ext>
              </a:extLst>
            </p:cNvPr>
            <p:cNvSpPr txBox="1"/>
            <p:nvPr/>
          </p:nvSpPr>
          <p:spPr>
            <a:xfrm rot="21342922">
              <a:off x="751003" y="8121120"/>
              <a:ext cx="539002" cy="55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X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xmlns="" id="{3F934B73-0D3F-605B-B426-7C08A92D9C59}"/>
                </a:ext>
              </a:extLst>
            </p:cNvPr>
            <p:cNvSpPr/>
            <p:nvPr/>
          </p:nvSpPr>
          <p:spPr>
            <a:xfrm>
              <a:off x="187337" y="8357718"/>
              <a:ext cx="250520" cy="250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9" name="等腰三角形 138">
              <a:extLst>
                <a:ext uri="{FF2B5EF4-FFF2-40B4-BE49-F238E27FC236}">
                  <a16:creationId xmlns:a16="http://schemas.microsoft.com/office/drawing/2014/main" xmlns="" id="{36D6C0EF-DCC2-BEE4-A37F-5B7C5E406EC9}"/>
                </a:ext>
              </a:extLst>
            </p:cNvPr>
            <p:cNvSpPr/>
            <p:nvPr/>
          </p:nvSpPr>
          <p:spPr>
            <a:xfrm rot="21304310">
              <a:off x="-210761" y="808849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0" name="副标题 2">
            <a:extLst>
              <a:ext uri="{FF2B5EF4-FFF2-40B4-BE49-F238E27FC236}">
                <a16:creationId xmlns:a16="http://schemas.microsoft.com/office/drawing/2014/main" xmlns="" id="{7956B5A1-2751-285E-12CB-26E571A3645B}"/>
              </a:ext>
            </a:extLst>
          </p:cNvPr>
          <p:cNvSpPr txBox="1">
            <a:spLocks/>
          </p:cNvSpPr>
          <p:nvPr userDrawn="1"/>
        </p:nvSpPr>
        <p:spPr>
          <a:xfrm rot="427932">
            <a:off x="3989834" y="5560547"/>
            <a:ext cx="6598682" cy="789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LET’S PLAY GAMES</a:t>
            </a: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xmlns="" id="{750F1653-03B3-A075-6169-E9D4E1075D12}"/>
              </a:ext>
            </a:extLst>
          </p:cNvPr>
          <p:cNvGrpSpPr/>
          <p:nvPr userDrawn="1"/>
        </p:nvGrpSpPr>
        <p:grpSpPr>
          <a:xfrm rot="11207026">
            <a:off x="10250687" y="5991722"/>
            <a:ext cx="1373354" cy="353772"/>
            <a:chOff x="8499974" y="5035798"/>
            <a:chExt cx="1868445" cy="377537"/>
          </a:xfrm>
          <a:solidFill>
            <a:schemeClr val="bg1"/>
          </a:solidFill>
        </p:grpSpPr>
        <p:sp>
          <p:nvSpPr>
            <p:cNvPr id="142" name="箭头: V 形 141">
              <a:extLst>
                <a:ext uri="{FF2B5EF4-FFF2-40B4-BE49-F238E27FC236}">
                  <a16:creationId xmlns:a16="http://schemas.microsoft.com/office/drawing/2014/main" xmlns="" id="{28F51E04-C452-7239-7F26-D7462BC62365}"/>
                </a:ext>
              </a:extLst>
            </p:cNvPr>
            <p:cNvSpPr/>
            <p:nvPr/>
          </p:nvSpPr>
          <p:spPr>
            <a:xfrm>
              <a:off x="8866375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" name="箭头: V 形 142">
              <a:extLst>
                <a:ext uri="{FF2B5EF4-FFF2-40B4-BE49-F238E27FC236}">
                  <a16:creationId xmlns:a16="http://schemas.microsoft.com/office/drawing/2014/main" xmlns="" id="{3ED857DE-6F24-D595-6ED9-373A4A9EA0B3}"/>
                </a:ext>
              </a:extLst>
            </p:cNvPr>
            <p:cNvSpPr/>
            <p:nvPr/>
          </p:nvSpPr>
          <p:spPr>
            <a:xfrm>
              <a:off x="9250996" y="504373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4" name="箭头: V 形 143">
              <a:extLst>
                <a:ext uri="{FF2B5EF4-FFF2-40B4-BE49-F238E27FC236}">
                  <a16:creationId xmlns:a16="http://schemas.microsoft.com/office/drawing/2014/main" xmlns="" id="{B0943105-833D-6847-3B64-A4E10D29ED54}"/>
                </a:ext>
              </a:extLst>
            </p:cNvPr>
            <p:cNvSpPr/>
            <p:nvPr/>
          </p:nvSpPr>
          <p:spPr>
            <a:xfrm>
              <a:off x="9623470" y="5035798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5" name="箭头: V 形 144">
              <a:extLst>
                <a:ext uri="{FF2B5EF4-FFF2-40B4-BE49-F238E27FC236}">
                  <a16:creationId xmlns:a16="http://schemas.microsoft.com/office/drawing/2014/main" xmlns="" id="{77D1D4DF-92C6-BB74-64E9-6AB71A537901}"/>
                </a:ext>
              </a:extLst>
            </p:cNvPr>
            <p:cNvSpPr/>
            <p:nvPr/>
          </p:nvSpPr>
          <p:spPr>
            <a:xfrm>
              <a:off x="9999087" y="5044003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6" name="箭头: V 形 145">
              <a:extLst>
                <a:ext uri="{FF2B5EF4-FFF2-40B4-BE49-F238E27FC236}">
                  <a16:creationId xmlns:a16="http://schemas.microsoft.com/office/drawing/2014/main" xmlns="" id="{9332ECD0-27F1-A6F1-731B-A5479968B099}"/>
                </a:ext>
              </a:extLst>
            </p:cNvPr>
            <p:cNvSpPr/>
            <p:nvPr/>
          </p:nvSpPr>
          <p:spPr>
            <a:xfrm>
              <a:off x="8499974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xmlns="" id="{CF44DDB4-38C1-5E4D-41D7-16E5D8BCEB59}"/>
              </a:ext>
            </a:extLst>
          </p:cNvPr>
          <p:cNvGrpSpPr/>
          <p:nvPr userDrawn="1"/>
        </p:nvGrpSpPr>
        <p:grpSpPr>
          <a:xfrm rot="722933">
            <a:off x="2039577" y="4961742"/>
            <a:ext cx="1365960" cy="488858"/>
            <a:chOff x="-210761" y="7940859"/>
            <a:chExt cx="2057786" cy="737261"/>
          </a:xfrm>
          <a:solidFill>
            <a:schemeClr val="bg1"/>
          </a:solidFill>
        </p:grpSpPr>
        <p:sp>
          <p:nvSpPr>
            <p:cNvPr id="148" name="等腰三角形 147">
              <a:extLst>
                <a:ext uri="{FF2B5EF4-FFF2-40B4-BE49-F238E27FC236}">
                  <a16:creationId xmlns:a16="http://schemas.microsoft.com/office/drawing/2014/main" xmlns="" id="{02FB32D2-FE63-1C26-749A-5AA711C2C3E8}"/>
                </a:ext>
              </a:extLst>
            </p:cNvPr>
            <p:cNvSpPr/>
            <p:nvPr/>
          </p:nvSpPr>
          <p:spPr>
            <a:xfrm rot="21304310">
              <a:off x="1558583" y="816426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xmlns="" id="{25073D95-4C27-AAF2-2B5B-ECE8AC030DDF}"/>
                </a:ext>
              </a:extLst>
            </p:cNvPr>
            <p:cNvSpPr/>
            <p:nvPr/>
          </p:nvSpPr>
          <p:spPr>
            <a:xfrm rot="21343027">
              <a:off x="1229153" y="7940859"/>
              <a:ext cx="271966" cy="2732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0" name="菱形 149">
              <a:extLst>
                <a:ext uri="{FF2B5EF4-FFF2-40B4-BE49-F238E27FC236}">
                  <a16:creationId xmlns:a16="http://schemas.microsoft.com/office/drawing/2014/main" xmlns="" id="{97DE3DA2-9385-FA6A-6510-34866118BE24}"/>
                </a:ext>
              </a:extLst>
            </p:cNvPr>
            <p:cNvSpPr/>
            <p:nvPr/>
          </p:nvSpPr>
          <p:spPr>
            <a:xfrm rot="21369437">
              <a:off x="435985" y="7997737"/>
              <a:ext cx="340604" cy="340604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xmlns="" id="{9B373CB1-DEBE-199A-231A-9202B0C8E5A0}"/>
                </a:ext>
              </a:extLst>
            </p:cNvPr>
            <p:cNvSpPr txBox="1"/>
            <p:nvPr/>
          </p:nvSpPr>
          <p:spPr>
            <a:xfrm rot="21342922">
              <a:off x="751003" y="8121120"/>
              <a:ext cx="539002" cy="55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X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xmlns="" id="{4083AC89-8784-0E25-66A5-534BD0E5A967}"/>
                </a:ext>
              </a:extLst>
            </p:cNvPr>
            <p:cNvSpPr/>
            <p:nvPr/>
          </p:nvSpPr>
          <p:spPr>
            <a:xfrm>
              <a:off x="187337" y="8357718"/>
              <a:ext cx="250520" cy="250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等腰三角形 152">
              <a:extLst>
                <a:ext uri="{FF2B5EF4-FFF2-40B4-BE49-F238E27FC236}">
                  <a16:creationId xmlns:a16="http://schemas.microsoft.com/office/drawing/2014/main" xmlns="" id="{E5819F09-959A-F1CD-A407-0A4534A4FD0F}"/>
                </a:ext>
              </a:extLst>
            </p:cNvPr>
            <p:cNvSpPr/>
            <p:nvPr/>
          </p:nvSpPr>
          <p:spPr>
            <a:xfrm rot="21304310">
              <a:off x="-210761" y="808849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5" name="弧形 154">
            <a:extLst>
              <a:ext uri="{FF2B5EF4-FFF2-40B4-BE49-F238E27FC236}">
                <a16:creationId xmlns:a16="http://schemas.microsoft.com/office/drawing/2014/main" xmlns="" id="{4798893A-201C-2D1C-6299-522F40933818}"/>
              </a:ext>
            </a:extLst>
          </p:cNvPr>
          <p:cNvSpPr/>
          <p:nvPr userDrawn="1"/>
        </p:nvSpPr>
        <p:spPr>
          <a:xfrm rot="19792315">
            <a:off x="4748466" y="3319471"/>
            <a:ext cx="6895148" cy="2216074"/>
          </a:xfrm>
          <a:prstGeom prst="arc">
            <a:avLst>
              <a:gd name="adj1" fmla="val 12793090"/>
              <a:gd name="adj2" fmla="val 208080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6" name="弧形 155">
            <a:extLst>
              <a:ext uri="{FF2B5EF4-FFF2-40B4-BE49-F238E27FC236}">
                <a16:creationId xmlns:a16="http://schemas.microsoft.com/office/drawing/2014/main" xmlns="" id="{D8AA7632-9BF7-F898-05CF-0D475D884343}"/>
              </a:ext>
            </a:extLst>
          </p:cNvPr>
          <p:cNvSpPr/>
          <p:nvPr userDrawn="1"/>
        </p:nvSpPr>
        <p:spPr>
          <a:xfrm rot="9183870">
            <a:off x="4747164" y="3247093"/>
            <a:ext cx="4803163" cy="2692286"/>
          </a:xfrm>
          <a:prstGeom prst="arc">
            <a:avLst>
              <a:gd name="adj1" fmla="val 15414940"/>
              <a:gd name="adj2" fmla="val 1748808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77E9A58-3F2B-EF09-A7BA-75979ABFCAA1}"/>
              </a:ext>
            </a:extLst>
          </p:cNvPr>
          <p:cNvGrpSpPr/>
          <p:nvPr userDrawn="1"/>
        </p:nvGrpSpPr>
        <p:grpSpPr>
          <a:xfrm>
            <a:off x="3999570" y="185328"/>
            <a:ext cx="1135587" cy="311932"/>
            <a:chOff x="5109764" y="575440"/>
            <a:chExt cx="1135587" cy="311932"/>
          </a:xfrm>
        </p:grpSpPr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xmlns="" id="{DFEF942B-6C5A-DE77-7629-D064B8ED871A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xmlns="" id="{869696B1-DB61-9A45-E65F-C6F01F551A39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xmlns="" id="{60896F12-7CA6-E347-24D9-E97BD34CA3E3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xmlns="" id="{E42D405E-FDCD-3D78-43E9-B87645CB367B}"/>
              </a:ext>
            </a:extLst>
          </p:cNvPr>
          <p:cNvGrpSpPr/>
          <p:nvPr userDrawn="1"/>
        </p:nvGrpSpPr>
        <p:grpSpPr>
          <a:xfrm>
            <a:off x="10761619" y="189817"/>
            <a:ext cx="1135587" cy="311932"/>
            <a:chOff x="5109764" y="575440"/>
            <a:chExt cx="1135587" cy="311932"/>
          </a:xfrm>
        </p:grpSpPr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xmlns="" id="{C64BC791-55EC-DCAD-3338-B940073E98CD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xmlns="" id="{A87648BA-C0C4-F0EE-2FF6-AF2E80D5A45F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xmlns="" id="{8B19EE9B-D90A-92ED-4821-E42691A791BE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xmlns="" id="{320CB59F-5BA8-E3D0-DC45-B71E27C601C9}"/>
              </a:ext>
            </a:extLst>
          </p:cNvPr>
          <p:cNvGrpSpPr/>
          <p:nvPr userDrawn="1"/>
        </p:nvGrpSpPr>
        <p:grpSpPr>
          <a:xfrm>
            <a:off x="696395" y="206058"/>
            <a:ext cx="1135587" cy="311932"/>
            <a:chOff x="5109764" y="575440"/>
            <a:chExt cx="1135587" cy="311932"/>
          </a:xfrm>
        </p:grpSpPr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xmlns="" id="{F913EC55-73E6-84BE-E96B-ECD6FF42AA70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xmlns="" id="{E7660FD3-D14E-AC19-E5F6-25E51C62EA73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xmlns="" id="{EE417CE9-B0CC-4E5E-F342-69FFFD3C63B2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B64247AF-4887-78D1-A4E5-F139406AF49C}"/>
              </a:ext>
            </a:extLst>
          </p:cNvPr>
          <p:cNvGrpSpPr/>
          <p:nvPr userDrawn="1"/>
        </p:nvGrpSpPr>
        <p:grpSpPr>
          <a:xfrm>
            <a:off x="224106" y="2231838"/>
            <a:ext cx="312435" cy="1078072"/>
            <a:chOff x="481610" y="1331213"/>
            <a:chExt cx="312435" cy="1078072"/>
          </a:xfrm>
        </p:grpSpPr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xmlns="" id="{85A57A80-FCF6-4C55-73E1-C17D54C706A4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xmlns="" id="{AA6A8464-AAD5-F26C-5D5D-A59A03AE858F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xmlns="" id="{F5A2BD66-FAAC-7917-0426-8186C6FC0160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xmlns="" id="{282490D6-B48B-2BBF-5DC2-24339D27A9E4}"/>
              </a:ext>
            </a:extLst>
          </p:cNvPr>
          <p:cNvGrpSpPr/>
          <p:nvPr userDrawn="1"/>
        </p:nvGrpSpPr>
        <p:grpSpPr>
          <a:xfrm>
            <a:off x="11607361" y="2463612"/>
            <a:ext cx="312435" cy="1078072"/>
            <a:chOff x="481610" y="1331213"/>
            <a:chExt cx="312435" cy="1078072"/>
          </a:xfrm>
        </p:grpSpPr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xmlns="" id="{61A86ECA-6622-C0C1-BCA6-8824A7F4F9A2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xmlns="" id="{1EB81753-492A-0A16-D353-C08043E65EC9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xmlns="" id="{93BD6783-2716-8D8D-EE8C-A61EEA2CD2DB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0" name="任意多边形: 形状 179">
            <a:extLst>
              <a:ext uri="{FF2B5EF4-FFF2-40B4-BE49-F238E27FC236}">
                <a16:creationId xmlns:a16="http://schemas.microsoft.com/office/drawing/2014/main" xmlns="" id="{B6F8BA07-64B2-A56F-0DE0-478E555F4376}"/>
              </a:ext>
            </a:extLst>
          </p:cNvPr>
          <p:cNvSpPr/>
          <p:nvPr userDrawn="1"/>
        </p:nvSpPr>
        <p:spPr>
          <a:xfrm>
            <a:off x="897016" y="2601286"/>
            <a:ext cx="801407" cy="800117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176" name="组合 175">
            <a:extLst>
              <a:ext uri="{FF2B5EF4-FFF2-40B4-BE49-F238E27FC236}">
                <a16:creationId xmlns:a16="http://schemas.microsoft.com/office/drawing/2014/main" xmlns="" id="{469BEC81-961C-B2A4-D5A2-43911C76BE2E}"/>
              </a:ext>
            </a:extLst>
          </p:cNvPr>
          <p:cNvGrpSpPr/>
          <p:nvPr userDrawn="1"/>
        </p:nvGrpSpPr>
        <p:grpSpPr>
          <a:xfrm>
            <a:off x="2728285" y="6322342"/>
            <a:ext cx="1135587" cy="311932"/>
            <a:chOff x="5109764" y="575440"/>
            <a:chExt cx="1135587" cy="311932"/>
          </a:xfrm>
        </p:grpSpPr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xmlns="" id="{6ACDFFEF-1F01-3A97-3CC0-C65727F38CC0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xmlns="" id="{4140DF96-7AD3-F89D-0276-FF45514D3CF8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xmlns="" id="{8072B16A-3EB8-B15B-854D-271AD2AE3E23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xmlns="" id="{28C274C6-DA00-89F8-83B1-F04AF88B7E10}"/>
              </a:ext>
            </a:extLst>
          </p:cNvPr>
          <p:cNvGrpSpPr/>
          <p:nvPr userDrawn="1"/>
        </p:nvGrpSpPr>
        <p:grpSpPr>
          <a:xfrm>
            <a:off x="6227576" y="6310899"/>
            <a:ext cx="1135587" cy="311932"/>
            <a:chOff x="5109764" y="575440"/>
            <a:chExt cx="1135587" cy="311932"/>
          </a:xfrm>
        </p:grpSpPr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xmlns="" id="{029DD0EA-556D-3860-2A8A-82430268CC71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xmlns="" id="{715950C8-BF0B-D2C1-3C9C-E79B836B4EA7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xmlns="" id="{65C6FC65-3ECD-44AD-BD95-E8A6A8E7EA29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9" name="任意多边形: 形状 188">
            <a:extLst>
              <a:ext uri="{FF2B5EF4-FFF2-40B4-BE49-F238E27FC236}">
                <a16:creationId xmlns:a16="http://schemas.microsoft.com/office/drawing/2014/main" xmlns="" id="{98D085CC-315F-258C-71A8-C48FC2C444AB}"/>
              </a:ext>
            </a:extLst>
          </p:cNvPr>
          <p:cNvSpPr/>
          <p:nvPr userDrawn="1"/>
        </p:nvSpPr>
        <p:spPr>
          <a:xfrm>
            <a:off x="5962132" y="3841256"/>
            <a:ext cx="390275" cy="389647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rgbClr val="37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90" name="任意多边形: 形状 189">
            <a:extLst>
              <a:ext uri="{FF2B5EF4-FFF2-40B4-BE49-F238E27FC236}">
                <a16:creationId xmlns:a16="http://schemas.microsoft.com/office/drawing/2014/main" xmlns="" id="{AD0A4DE8-5251-FC9F-41EA-86050A8850B2}"/>
              </a:ext>
            </a:extLst>
          </p:cNvPr>
          <p:cNvSpPr/>
          <p:nvPr userDrawn="1"/>
        </p:nvSpPr>
        <p:spPr>
          <a:xfrm>
            <a:off x="7630413" y="5247911"/>
            <a:ext cx="805990" cy="804693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91" name="任意多边形: 形状 190">
            <a:extLst>
              <a:ext uri="{FF2B5EF4-FFF2-40B4-BE49-F238E27FC236}">
                <a16:creationId xmlns:a16="http://schemas.microsoft.com/office/drawing/2014/main" xmlns="" id="{854AC23B-9FD6-0403-F918-0318CE0FB776}"/>
              </a:ext>
            </a:extLst>
          </p:cNvPr>
          <p:cNvSpPr/>
          <p:nvPr userDrawn="1"/>
        </p:nvSpPr>
        <p:spPr>
          <a:xfrm>
            <a:off x="10439049" y="2230495"/>
            <a:ext cx="384679" cy="384060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xmlns="" id="{C3757263-B62C-679C-BAF8-FE6BF6266ABE}"/>
              </a:ext>
            </a:extLst>
          </p:cNvPr>
          <p:cNvGrpSpPr/>
          <p:nvPr userDrawn="1"/>
        </p:nvGrpSpPr>
        <p:grpSpPr>
          <a:xfrm rot="11207026">
            <a:off x="228169" y="4789224"/>
            <a:ext cx="1373354" cy="353772"/>
            <a:chOff x="8499974" y="5035798"/>
            <a:chExt cx="1868445" cy="377537"/>
          </a:xfrm>
          <a:solidFill>
            <a:schemeClr val="bg1"/>
          </a:solidFill>
        </p:grpSpPr>
        <p:sp>
          <p:nvSpPr>
            <p:cNvPr id="104" name="箭头: V 形 103">
              <a:extLst>
                <a:ext uri="{FF2B5EF4-FFF2-40B4-BE49-F238E27FC236}">
                  <a16:creationId xmlns:a16="http://schemas.microsoft.com/office/drawing/2014/main" xmlns="" id="{3A6EF820-A2AE-65EC-2317-BBFF951EEDAF}"/>
                </a:ext>
              </a:extLst>
            </p:cNvPr>
            <p:cNvSpPr/>
            <p:nvPr/>
          </p:nvSpPr>
          <p:spPr>
            <a:xfrm>
              <a:off x="8866375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5" name="箭头: V 形 104">
              <a:extLst>
                <a:ext uri="{FF2B5EF4-FFF2-40B4-BE49-F238E27FC236}">
                  <a16:creationId xmlns:a16="http://schemas.microsoft.com/office/drawing/2014/main" xmlns="" id="{09FE229C-73BD-31F5-EDC1-313BF8A363A7}"/>
                </a:ext>
              </a:extLst>
            </p:cNvPr>
            <p:cNvSpPr/>
            <p:nvPr/>
          </p:nvSpPr>
          <p:spPr>
            <a:xfrm>
              <a:off x="9250996" y="504373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6" name="箭头: V 形 105">
              <a:extLst>
                <a:ext uri="{FF2B5EF4-FFF2-40B4-BE49-F238E27FC236}">
                  <a16:creationId xmlns:a16="http://schemas.microsoft.com/office/drawing/2014/main" xmlns="" id="{5D82E69A-E0A1-E09E-BFBD-80CFFF824CDB}"/>
                </a:ext>
              </a:extLst>
            </p:cNvPr>
            <p:cNvSpPr/>
            <p:nvPr/>
          </p:nvSpPr>
          <p:spPr>
            <a:xfrm>
              <a:off x="9623470" y="5035798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7" name="箭头: V 形 106">
              <a:extLst>
                <a:ext uri="{FF2B5EF4-FFF2-40B4-BE49-F238E27FC236}">
                  <a16:creationId xmlns:a16="http://schemas.microsoft.com/office/drawing/2014/main" xmlns="" id="{9F15B7BE-E75D-51B0-9A89-04EC2C4B5DC1}"/>
                </a:ext>
              </a:extLst>
            </p:cNvPr>
            <p:cNvSpPr/>
            <p:nvPr/>
          </p:nvSpPr>
          <p:spPr>
            <a:xfrm>
              <a:off x="9999087" y="5044003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箭头: V 形 107">
              <a:extLst>
                <a:ext uri="{FF2B5EF4-FFF2-40B4-BE49-F238E27FC236}">
                  <a16:creationId xmlns:a16="http://schemas.microsoft.com/office/drawing/2014/main" xmlns="" id="{65D43CA9-2E2B-B865-88B5-5A9423CB6987}"/>
                </a:ext>
              </a:extLst>
            </p:cNvPr>
            <p:cNvSpPr/>
            <p:nvPr/>
          </p:nvSpPr>
          <p:spPr>
            <a:xfrm>
              <a:off x="8499974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xmlns="" id="{1034091D-8C6D-30D9-9868-B14C40E05A54}"/>
              </a:ext>
            </a:extLst>
          </p:cNvPr>
          <p:cNvSpPr txBox="1"/>
          <p:nvPr userDrawn="1"/>
        </p:nvSpPr>
        <p:spPr>
          <a:xfrm>
            <a:off x="5444840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xmlns="" id="{5BC0FF90-511E-4419-3FF7-843469C5D59A}"/>
              </a:ext>
            </a:extLst>
          </p:cNvPr>
          <p:cNvGrpSpPr/>
          <p:nvPr userDrawn="1"/>
        </p:nvGrpSpPr>
        <p:grpSpPr>
          <a:xfrm>
            <a:off x="7469383" y="179268"/>
            <a:ext cx="1135587" cy="311932"/>
            <a:chOff x="5109764" y="575440"/>
            <a:chExt cx="1135587" cy="311932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xmlns="" id="{3D19623B-6CA2-C545-B356-23D5660EC53F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xmlns="" id="{E0116A02-2990-ECD4-95F9-5EC0ABC0F056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xmlns="" id="{FA42FD3F-ECE4-52E0-B2F1-5279E541DC6B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6" name="文本框 115">
            <a:extLst>
              <a:ext uri="{FF2B5EF4-FFF2-40B4-BE49-F238E27FC236}">
                <a16:creationId xmlns:a16="http://schemas.microsoft.com/office/drawing/2014/main" xmlns="" id="{5B7643F0-3546-0F15-444F-90EEB8418C71}"/>
              </a:ext>
            </a:extLst>
          </p:cNvPr>
          <p:cNvSpPr txBox="1"/>
          <p:nvPr userDrawn="1"/>
        </p:nvSpPr>
        <p:spPr>
          <a:xfrm>
            <a:off x="8844366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xmlns="" id="{D9DF759E-FD8B-1EC6-16B8-0E15B1607E43}"/>
              </a:ext>
            </a:extLst>
          </p:cNvPr>
          <p:cNvSpPr txBox="1"/>
          <p:nvPr userDrawn="1"/>
        </p:nvSpPr>
        <p:spPr>
          <a:xfrm rot="5400000">
            <a:off x="-526647" y="956851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AD00135C-45DD-68D6-D572-486852AF1A1B}"/>
              </a:ext>
            </a:extLst>
          </p:cNvPr>
          <p:cNvGrpSpPr/>
          <p:nvPr userDrawn="1"/>
        </p:nvGrpSpPr>
        <p:grpSpPr>
          <a:xfrm>
            <a:off x="230932" y="5520995"/>
            <a:ext cx="312435" cy="1078072"/>
            <a:chOff x="481610" y="1331213"/>
            <a:chExt cx="312435" cy="1078072"/>
          </a:xfrm>
        </p:grpSpPr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xmlns="" id="{3BCCBF73-2EE8-2BB3-2600-E470982A83BA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xmlns="" id="{672A8E83-1620-0A1F-1A00-C308C55EA9AD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xmlns="" id="{7E8C313C-F142-75A5-BDB8-766E51C03115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26" name="文本框 125">
            <a:extLst>
              <a:ext uri="{FF2B5EF4-FFF2-40B4-BE49-F238E27FC236}">
                <a16:creationId xmlns:a16="http://schemas.microsoft.com/office/drawing/2014/main" xmlns="" id="{C86F1665-D9F5-4203-90B6-D32A63D60435}"/>
              </a:ext>
            </a:extLst>
          </p:cNvPr>
          <p:cNvSpPr txBox="1"/>
          <p:nvPr userDrawn="1"/>
        </p:nvSpPr>
        <p:spPr>
          <a:xfrm rot="5400000">
            <a:off x="10852105" y="1357169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CC88EF4C-8D79-2D2D-EC44-7D41AF457076}"/>
              </a:ext>
            </a:extLst>
          </p:cNvPr>
          <p:cNvSpPr txBox="1"/>
          <p:nvPr userDrawn="1"/>
        </p:nvSpPr>
        <p:spPr>
          <a:xfrm rot="5400000">
            <a:off x="10869654" y="441284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xmlns="" id="{0F5E5062-DC2C-53B0-4802-AD7A20A1F6CF}"/>
              </a:ext>
            </a:extLst>
          </p:cNvPr>
          <p:cNvSpPr txBox="1"/>
          <p:nvPr userDrawn="1"/>
        </p:nvSpPr>
        <p:spPr>
          <a:xfrm>
            <a:off x="643250" y="6341646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xmlns="" id="{128FFB22-40C0-D8CF-64F8-46D8580D606D}"/>
              </a:ext>
            </a:extLst>
          </p:cNvPr>
          <p:cNvSpPr txBox="1"/>
          <p:nvPr userDrawn="1"/>
        </p:nvSpPr>
        <p:spPr>
          <a:xfrm>
            <a:off x="4169246" y="633460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xmlns="" id="{88A9331C-7DEA-65E2-7945-53928D148087}"/>
              </a:ext>
            </a:extLst>
          </p:cNvPr>
          <p:cNvSpPr txBox="1"/>
          <p:nvPr userDrawn="1"/>
        </p:nvSpPr>
        <p:spPr>
          <a:xfrm>
            <a:off x="7701105" y="6322342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</p:spTree>
    <p:extLst>
      <p:ext uri="{BB962C8B-B14F-4D97-AF65-F5344CB8AC3E}">
        <p14:creationId xmlns:p14="http://schemas.microsoft.com/office/powerpoint/2010/main" val="195434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组合 210">
            <a:extLst>
              <a:ext uri="{FF2B5EF4-FFF2-40B4-BE49-F238E27FC236}">
                <a16:creationId xmlns:a16="http://schemas.microsoft.com/office/drawing/2014/main" xmlns="" id="{1813E196-3AB4-013D-C059-338A5317A598}"/>
              </a:ext>
            </a:extLst>
          </p:cNvPr>
          <p:cNvGrpSpPr/>
          <p:nvPr userDrawn="1"/>
        </p:nvGrpSpPr>
        <p:grpSpPr>
          <a:xfrm>
            <a:off x="773873" y="746530"/>
            <a:ext cx="10657295" cy="5333324"/>
            <a:chOff x="773873" y="746530"/>
            <a:chExt cx="10657295" cy="5333324"/>
          </a:xfrm>
        </p:grpSpPr>
        <p:grpSp>
          <p:nvGrpSpPr>
            <p:cNvPr id="212" name="组合 211">
              <a:extLst>
                <a:ext uri="{FF2B5EF4-FFF2-40B4-BE49-F238E27FC236}">
                  <a16:creationId xmlns:a16="http://schemas.microsoft.com/office/drawing/2014/main" xmlns="" id="{AAB4A1C4-5CF9-75B5-E8E9-852FF735D495}"/>
                </a:ext>
              </a:extLst>
            </p:cNvPr>
            <p:cNvGrpSpPr/>
            <p:nvPr userDrawn="1"/>
          </p:nvGrpSpPr>
          <p:grpSpPr>
            <a:xfrm>
              <a:off x="773873" y="781930"/>
              <a:ext cx="1507966" cy="5297924"/>
              <a:chOff x="689983" y="781930"/>
              <a:chExt cx="1507966" cy="5297924"/>
            </a:xfrm>
          </p:grpSpPr>
          <p:sp>
            <p:nvSpPr>
              <p:cNvPr id="248" name="文本框 247">
                <a:extLst>
                  <a:ext uri="{FF2B5EF4-FFF2-40B4-BE49-F238E27FC236}">
                    <a16:creationId xmlns:a16="http://schemas.microsoft.com/office/drawing/2014/main" xmlns="" id="{C804CFDF-5C87-A624-4E0A-0A5EDB6F0B28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9" name="文本框 248">
                <a:extLst>
                  <a:ext uri="{FF2B5EF4-FFF2-40B4-BE49-F238E27FC236}">
                    <a16:creationId xmlns:a16="http://schemas.microsoft.com/office/drawing/2014/main" xmlns="" id="{2DC07CA9-80F2-008B-EA84-4920CC4EEABC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50" name="文本框 249">
                <a:extLst>
                  <a:ext uri="{FF2B5EF4-FFF2-40B4-BE49-F238E27FC236}">
                    <a16:creationId xmlns:a16="http://schemas.microsoft.com/office/drawing/2014/main" xmlns="" id="{0B3F7B64-0DAE-6933-7D53-F8DA821EE373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51" name="文本框 250">
                <a:extLst>
                  <a:ext uri="{FF2B5EF4-FFF2-40B4-BE49-F238E27FC236}">
                    <a16:creationId xmlns:a16="http://schemas.microsoft.com/office/drawing/2014/main" xmlns="" id="{93124B52-3A97-5482-D0FA-208F52E5F377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52" name="文本框 251">
                <a:extLst>
                  <a:ext uri="{FF2B5EF4-FFF2-40B4-BE49-F238E27FC236}">
                    <a16:creationId xmlns:a16="http://schemas.microsoft.com/office/drawing/2014/main" xmlns="" id="{40551309-DCB3-80F8-20F4-7A560F71FD14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53" name="文本框 252">
                <a:extLst>
                  <a:ext uri="{FF2B5EF4-FFF2-40B4-BE49-F238E27FC236}">
                    <a16:creationId xmlns:a16="http://schemas.microsoft.com/office/drawing/2014/main" xmlns="" id="{2A190858-94B5-ED8C-BC1A-9BC29DD0267F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xmlns="" id="{CE85ECAB-D358-7387-57FF-445B6449BE8A}"/>
                </a:ext>
              </a:extLst>
            </p:cNvPr>
            <p:cNvGrpSpPr/>
            <p:nvPr userDrawn="1"/>
          </p:nvGrpSpPr>
          <p:grpSpPr>
            <a:xfrm>
              <a:off x="2580492" y="771398"/>
              <a:ext cx="1507966" cy="5297924"/>
              <a:chOff x="689983" y="781930"/>
              <a:chExt cx="1507966" cy="5297924"/>
            </a:xfrm>
          </p:grpSpPr>
          <p:sp>
            <p:nvSpPr>
              <p:cNvPr id="242" name="文本框 241">
                <a:extLst>
                  <a:ext uri="{FF2B5EF4-FFF2-40B4-BE49-F238E27FC236}">
                    <a16:creationId xmlns:a16="http://schemas.microsoft.com/office/drawing/2014/main" xmlns="" id="{089A189E-8C17-8EAB-4546-84E0F3F0CC72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3" name="文本框 242">
                <a:extLst>
                  <a:ext uri="{FF2B5EF4-FFF2-40B4-BE49-F238E27FC236}">
                    <a16:creationId xmlns:a16="http://schemas.microsoft.com/office/drawing/2014/main" xmlns="" id="{CCDC7FCB-9BCF-9494-41F1-9D0430FBE57C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4" name="文本框 243">
                <a:extLst>
                  <a:ext uri="{FF2B5EF4-FFF2-40B4-BE49-F238E27FC236}">
                    <a16:creationId xmlns:a16="http://schemas.microsoft.com/office/drawing/2014/main" xmlns="" id="{9ED026B7-C94D-FE1B-0FC6-5775B9AD3B26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5" name="文本框 244">
                <a:extLst>
                  <a:ext uri="{FF2B5EF4-FFF2-40B4-BE49-F238E27FC236}">
                    <a16:creationId xmlns:a16="http://schemas.microsoft.com/office/drawing/2014/main" xmlns="" id="{BBC814DE-7386-E763-D257-F43C03378005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6" name="文本框 245">
                <a:extLst>
                  <a:ext uri="{FF2B5EF4-FFF2-40B4-BE49-F238E27FC236}">
                    <a16:creationId xmlns:a16="http://schemas.microsoft.com/office/drawing/2014/main" xmlns="" id="{DBB28618-946F-1C08-B5E3-361DC881CB8B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7" name="文本框 246">
                <a:extLst>
                  <a:ext uri="{FF2B5EF4-FFF2-40B4-BE49-F238E27FC236}">
                    <a16:creationId xmlns:a16="http://schemas.microsoft.com/office/drawing/2014/main" xmlns="" id="{28AAB228-E2EC-A051-7A94-7905AFAEA61E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214" name="组合 213">
              <a:extLst>
                <a:ext uri="{FF2B5EF4-FFF2-40B4-BE49-F238E27FC236}">
                  <a16:creationId xmlns:a16="http://schemas.microsoft.com/office/drawing/2014/main" xmlns="" id="{A4A378CF-0963-0275-F6FF-E4E232892124}"/>
                </a:ext>
              </a:extLst>
            </p:cNvPr>
            <p:cNvGrpSpPr/>
            <p:nvPr userDrawn="1"/>
          </p:nvGrpSpPr>
          <p:grpSpPr>
            <a:xfrm>
              <a:off x="4477781" y="749209"/>
              <a:ext cx="1507966" cy="5297924"/>
              <a:chOff x="689983" y="781930"/>
              <a:chExt cx="1507966" cy="5297924"/>
            </a:xfrm>
          </p:grpSpPr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xmlns="" id="{9C594BF2-909A-8B7E-DCA7-6618D58CAF61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7" name="文本框 236">
                <a:extLst>
                  <a:ext uri="{FF2B5EF4-FFF2-40B4-BE49-F238E27FC236}">
                    <a16:creationId xmlns:a16="http://schemas.microsoft.com/office/drawing/2014/main" xmlns="" id="{9C6DD6BE-58A8-B8F6-D58F-A86A90D55C1B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xmlns="" id="{4578E421-9EB2-A5D4-D7C6-E8A162E13E3F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9" name="文本框 238">
                <a:extLst>
                  <a:ext uri="{FF2B5EF4-FFF2-40B4-BE49-F238E27FC236}">
                    <a16:creationId xmlns:a16="http://schemas.microsoft.com/office/drawing/2014/main" xmlns="" id="{AE3976FF-258C-2F1F-8E6D-DA3E8245AF0A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0" name="文本框 239">
                <a:extLst>
                  <a:ext uri="{FF2B5EF4-FFF2-40B4-BE49-F238E27FC236}">
                    <a16:creationId xmlns:a16="http://schemas.microsoft.com/office/drawing/2014/main" xmlns="" id="{10BF8845-7F91-C779-81FE-786B65527989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xmlns="" id="{C785FD5C-4327-60FF-7981-3A305DD4588D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215" name="组合 214">
              <a:extLst>
                <a:ext uri="{FF2B5EF4-FFF2-40B4-BE49-F238E27FC236}">
                  <a16:creationId xmlns:a16="http://schemas.microsoft.com/office/drawing/2014/main" xmlns="" id="{0850C761-8FA9-67BA-9B47-83D1CAAD3A01}"/>
                </a:ext>
              </a:extLst>
            </p:cNvPr>
            <p:cNvGrpSpPr/>
            <p:nvPr userDrawn="1"/>
          </p:nvGrpSpPr>
          <p:grpSpPr>
            <a:xfrm>
              <a:off x="6323191" y="746530"/>
              <a:ext cx="1507966" cy="4330704"/>
              <a:chOff x="689983" y="781930"/>
              <a:chExt cx="1507966" cy="4330704"/>
            </a:xfrm>
          </p:grpSpPr>
          <p:sp>
            <p:nvSpPr>
              <p:cNvPr id="230" name="文本框 229">
                <a:extLst>
                  <a:ext uri="{FF2B5EF4-FFF2-40B4-BE49-F238E27FC236}">
                    <a16:creationId xmlns:a16="http://schemas.microsoft.com/office/drawing/2014/main" xmlns="" id="{558786ED-E221-6231-4310-218DA57FFB6B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xmlns="" id="{45497970-9533-13D3-5F51-4911980B3AE3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2" name="文本框 231">
                <a:extLst>
                  <a:ext uri="{FF2B5EF4-FFF2-40B4-BE49-F238E27FC236}">
                    <a16:creationId xmlns:a16="http://schemas.microsoft.com/office/drawing/2014/main" xmlns="" id="{2A8EEC93-1F90-4C9D-9CC6-33DFF1EEDAC2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3" name="文本框 232">
                <a:extLst>
                  <a:ext uri="{FF2B5EF4-FFF2-40B4-BE49-F238E27FC236}">
                    <a16:creationId xmlns:a16="http://schemas.microsoft.com/office/drawing/2014/main" xmlns="" id="{12BA2C13-737E-99A9-1505-31783883F560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xmlns="" id="{E0405C0E-3A87-1570-5CC8-ADC3A6A91B26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xmlns="" id="{9D9F582F-E0C0-DF83-0BFC-CD0F372DACC9}"/>
                </a:ext>
              </a:extLst>
            </p:cNvPr>
            <p:cNvGrpSpPr/>
            <p:nvPr userDrawn="1"/>
          </p:nvGrpSpPr>
          <p:grpSpPr>
            <a:xfrm>
              <a:off x="8128910" y="746530"/>
              <a:ext cx="1507966" cy="5297924"/>
              <a:chOff x="689983" y="781930"/>
              <a:chExt cx="1507966" cy="5297924"/>
            </a:xfrm>
          </p:grpSpPr>
          <p:sp>
            <p:nvSpPr>
              <p:cNvPr id="224" name="文本框 223">
                <a:extLst>
                  <a:ext uri="{FF2B5EF4-FFF2-40B4-BE49-F238E27FC236}">
                    <a16:creationId xmlns:a16="http://schemas.microsoft.com/office/drawing/2014/main" xmlns="" id="{CF914553-B976-C350-0F17-84562B87E3F9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5" name="文本框 224">
                <a:extLst>
                  <a:ext uri="{FF2B5EF4-FFF2-40B4-BE49-F238E27FC236}">
                    <a16:creationId xmlns:a16="http://schemas.microsoft.com/office/drawing/2014/main" xmlns="" id="{738926FA-58EF-57E9-A781-5F311FF36FC5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6" name="文本框 225">
                <a:extLst>
                  <a:ext uri="{FF2B5EF4-FFF2-40B4-BE49-F238E27FC236}">
                    <a16:creationId xmlns:a16="http://schemas.microsoft.com/office/drawing/2014/main" xmlns="" id="{9075020A-D646-CCD6-45DB-3E1F73089F7E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7" name="文本框 226">
                <a:extLst>
                  <a:ext uri="{FF2B5EF4-FFF2-40B4-BE49-F238E27FC236}">
                    <a16:creationId xmlns:a16="http://schemas.microsoft.com/office/drawing/2014/main" xmlns="" id="{42F9F686-A779-2B3B-9C3F-0E5105E5E714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8" name="文本框 227">
                <a:extLst>
                  <a:ext uri="{FF2B5EF4-FFF2-40B4-BE49-F238E27FC236}">
                    <a16:creationId xmlns:a16="http://schemas.microsoft.com/office/drawing/2014/main" xmlns="" id="{EF20D374-3C88-42DD-89B6-3A137578813F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9" name="文本框 228">
                <a:extLst>
                  <a:ext uri="{FF2B5EF4-FFF2-40B4-BE49-F238E27FC236}">
                    <a16:creationId xmlns:a16="http://schemas.microsoft.com/office/drawing/2014/main" xmlns="" id="{9A7A1547-030D-7364-97DB-E14FE625E5B7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xmlns="" id="{EFB23975-0E8D-35DA-53C5-B3B72C1B3AAF}"/>
                </a:ext>
              </a:extLst>
            </p:cNvPr>
            <p:cNvGrpSpPr/>
            <p:nvPr userDrawn="1"/>
          </p:nvGrpSpPr>
          <p:grpSpPr>
            <a:xfrm>
              <a:off x="9923202" y="754680"/>
              <a:ext cx="1507966" cy="5297924"/>
              <a:chOff x="689983" y="781930"/>
              <a:chExt cx="1507966" cy="5297924"/>
            </a:xfrm>
          </p:grpSpPr>
          <p:sp>
            <p:nvSpPr>
              <p:cNvPr id="218" name="文本框 217">
                <a:extLst>
                  <a:ext uri="{FF2B5EF4-FFF2-40B4-BE49-F238E27FC236}">
                    <a16:creationId xmlns:a16="http://schemas.microsoft.com/office/drawing/2014/main" xmlns="" id="{25C89DD4-3AE5-6AA8-F76B-875F14D829B8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19" name="文本框 218">
                <a:extLst>
                  <a:ext uri="{FF2B5EF4-FFF2-40B4-BE49-F238E27FC236}">
                    <a16:creationId xmlns:a16="http://schemas.microsoft.com/office/drawing/2014/main" xmlns="" id="{597658A4-5BB8-AD09-FCB5-AF37E23EAD86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0" name="文本框 219">
                <a:extLst>
                  <a:ext uri="{FF2B5EF4-FFF2-40B4-BE49-F238E27FC236}">
                    <a16:creationId xmlns:a16="http://schemas.microsoft.com/office/drawing/2014/main" xmlns="" id="{2F9E6701-A017-19E7-5DFC-03A8ECB06469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1" name="文本框 220">
                <a:extLst>
                  <a:ext uri="{FF2B5EF4-FFF2-40B4-BE49-F238E27FC236}">
                    <a16:creationId xmlns:a16="http://schemas.microsoft.com/office/drawing/2014/main" xmlns="" id="{D4825F11-7CBF-98DD-2C4C-6B3B31884078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2" name="文本框 221">
                <a:extLst>
                  <a:ext uri="{FF2B5EF4-FFF2-40B4-BE49-F238E27FC236}">
                    <a16:creationId xmlns:a16="http://schemas.microsoft.com/office/drawing/2014/main" xmlns="" id="{63E1B615-219C-C762-65D8-F93586626604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xmlns="" id="{AAFCF3AC-E720-628F-13BA-7272C1BAA14D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37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37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xmlns="" id="{8B8C3E2D-A229-8999-7793-80BC2F8B29C7}"/>
              </a:ext>
            </a:extLst>
          </p:cNvPr>
          <p:cNvGrpSpPr/>
          <p:nvPr userDrawn="1"/>
        </p:nvGrpSpPr>
        <p:grpSpPr>
          <a:xfrm>
            <a:off x="11643757" y="5543919"/>
            <a:ext cx="312435" cy="1078072"/>
            <a:chOff x="481610" y="1331213"/>
            <a:chExt cx="312435" cy="1078072"/>
          </a:xfrm>
        </p:grpSpPr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xmlns="" id="{2E7EF50A-EB3C-128D-DD4A-93AF18B35D26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xmlns="" id="{D759099F-035C-5A7D-E27F-87E0D44811D8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xmlns="" id="{2E383325-3B9C-BFA4-6CF4-2155E480409D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xmlns="" id="{6CC05B15-DF8B-674B-CA51-7E6ADE840850}"/>
              </a:ext>
            </a:extLst>
          </p:cNvPr>
          <p:cNvSpPr txBox="1"/>
          <p:nvPr userDrawn="1"/>
        </p:nvSpPr>
        <p:spPr>
          <a:xfrm rot="5400000">
            <a:off x="-524468" y="432983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14" name="组合 113">
            <a:extLst>
              <a:ext uri="{FF2B5EF4-FFF2-40B4-BE49-F238E27FC236}">
                <a16:creationId xmlns:a16="http://schemas.microsoft.com/office/drawing/2014/main" xmlns="" id="{6EDE2DB7-F94C-466A-49B2-6B3372A9FB04}"/>
              </a:ext>
            </a:extLst>
          </p:cNvPr>
          <p:cNvGrpSpPr/>
          <p:nvPr userDrawn="1"/>
        </p:nvGrpSpPr>
        <p:grpSpPr>
          <a:xfrm>
            <a:off x="9855884" y="6332529"/>
            <a:ext cx="1135587" cy="311932"/>
            <a:chOff x="10062880" y="6306489"/>
            <a:chExt cx="1135587" cy="311932"/>
          </a:xfrm>
        </p:grpSpPr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xmlns="" id="{115AFC85-8AC3-830F-4730-812B6F52C310}"/>
                </a:ext>
              </a:extLst>
            </p:cNvPr>
            <p:cNvSpPr/>
            <p:nvPr userDrawn="1"/>
          </p:nvSpPr>
          <p:spPr>
            <a:xfrm>
              <a:off x="10886032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xmlns="" id="{A7F40AD9-188F-499B-FF23-E46A4196BF05}"/>
                </a:ext>
              </a:extLst>
            </p:cNvPr>
            <p:cNvSpPr/>
            <p:nvPr userDrawn="1"/>
          </p:nvSpPr>
          <p:spPr>
            <a:xfrm>
              <a:off x="10479899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xmlns="" id="{E96E5E81-D0D1-A40F-4334-06985226D271}"/>
                </a:ext>
              </a:extLst>
            </p:cNvPr>
            <p:cNvSpPr/>
            <p:nvPr userDrawn="1"/>
          </p:nvSpPr>
          <p:spPr>
            <a:xfrm>
              <a:off x="10062880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xmlns="" id="{C2F0D0D3-D21D-9581-356A-8D12DA76D534}"/>
              </a:ext>
            </a:extLst>
          </p:cNvPr>
          <p:cNvGrpSpPr/>
          <p:nvPr userDrawn="1"/>
        </p:nvGrpSpPr>
        <p:grpSpPr>
          <a:xfrm>
            <a:off x="1452661" y="3990866"/>
            <a:ext cx="1787669" cy="1787669"/>
            <a:chOff x="2227128" y="3234689"/>
            <a:chExt cx="1587526" cy="1587526"/>
          </a:xfrm>
        </p:grpSpPr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4ACC4268-ACEF-FBE5-71A3-0BEBC86E3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77074" y="3400385"/>
              <a:ext cx="1302286" cy="130228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xmlns="" id="{6A2AED43-B551-5703-F837-FFB0C84EE670}"/>
                </a:ext>
              </a:extLst>
            </p:cNvPr>
            <p:cNvSpPr/>
            <p:nvPr/>
          </p:nvSpPr>
          <p:spPr>
            <a:xfrm>
              <a:off x="2227128" y="3234689"/>
              <a:ext cx="1587526" cy="1587526"/>
            </a:xfrm>
            <a:prstGeom prst="ellipse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5" name="图片 124">
            <a:extLst>
              <a:ext uri="{FF2B5EF4-FFF2-40B4-BE49-F238E27FC236}">
                <a16:creationId xmlns:a16="http://schemas.microsoft.com/office/drawing/2014/main" xmlns="" id="{9902CC62-5F3E-58FB-8EA5-A63E7D7F8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07743" y="3897721"/>
            <a:ext cx="1945245" cy="1945245"/>
          </a:xfrm>
          <a:prstGeom prst="rect">
            <a:avLst/>
          </a:prstGeom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xmlns="" id="{8C73B561-ED14-CCBC-B2EE-38C53D57EF4E}"/>
              </a:ext>
            </a:extLst>
          </p:cNvPr>
          <p:cNvSpPr txBox="1"/>
          <p:nvPr userDrawn="1"/>
        </p:nvSpPr>
        <p:spPr>
          <a:xfrm>
            <a:off x="2025389" y="20857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27" name="任意多边形: 形状 126">
            <a:extLst>
              <a:ext uri="{FF2B5EF4-FFF2-40B4-BE49-F238E27FC236}">
                <a16:creationId xmlns:a16="http://schemas.microsoft.com/office/drawing/2014/main" xmlns="" id="{6D25E1C8-09D4-4CD9-2C1A-C8F0428C60DB}"/>
              </a:ext>
            </a:extLst>
          </p:cNvPr>
          <p:cNvSpPr/>
          <p:nvPr userDrawn="1"/>
        </p:nvSpPr>
        <p:spPr>
          <a:xfrm>
            <a:off x="744516" y="749367"/>
            <a:ext cx="10658926" cy="5325837"/>
          </a:xfrm>
          <a:custGeom>
            <a:avLst/>
            <a:gdLst>
              <a:gd name="connsiteX0" fmla="*/ 569792 w 8442522"/>
              <a:gd name="connsiteY0" fmla="*/ 0 h 4218389"/>
              <a:gd name="connsiteX1" fmla="*/ 7874741 w 8442522"/>
              <a:gd name="connsiteY1" fmla="*/ 0 h 4218389"/>
              <a:gd name="connsiteX2" fmla="*/ 8442522 w 8442522"/>
              <a:gd name="connsiteY2" fmla="*/ 567781 h 4218389"/>
              <a:gd name="connsiteX3" fmla="*/ 8442522 w 8442522"/>
              <a:gd name="connsiteY3" fmla="*/ 2655523 h 4218389"/>
              <a:gd name="connsiteX4" fmla="*/ 8442522 w 8442522"/>
              <a:gd name="connsiteY4" fmla="*/ 2838837 h 4218389"/>
              <a:gd name="connsiteX5" fmla="*/ 8442522 w 8442522"/>
              <a:gd name="connsiteY5" fmla="*/ 3412548 h 4218389"/>
              <a:gd name="connsiteX6" fmla="*/ 7685497 w 8442522"/>
              <a:gd name="connsiteY6" fmla="*/ 4169573 h 4218389"/>
              <a:gd name="connsiteX7" fmla="*/ 6475927 w 8442522"/>
              <a:gd name="connsiteY7" fmla="*/ 4169573 h 4218389"/>
              <a:gd name="connsiteX8" fmla="*/ 5718902 w 8442522"/>
              <a:gd name="connsiteY8" fmla="*/ 3412548 h 4218389"/>
              <a:gd name="connsiteX9" fmla="*/ 5718902 w 8442522"/>
              <a:gd name="connsiteY9" fmla="*/ 3406618 h 4218389"/>
              <a:gd name="connsiteX10" fmla="*/ 2723620 w 8442522"/>
              <a:gd name="connsiteY10" fmla="*/ 3406618 h 4218389"/>
              <a:gd name="connsiteX11" fmla="*/ 2723620 w 8442522"/>
              <a:gd name="connsiteY11" fmla="*/ 3461364 h 4218389"/>
              <a:gd name="connsiteX12" fmla="*/ 1966595 w 8442522"/>
              <a:gd name="connsiteY12" fmla="*/ 4218389 h 4218389"/>
              <a:gd name="connsiteX13" fmla="*/ 757025 w 8442522"/>
              <a:gd name="connsiteY13" fmla="*/ 4218389 h 4218389"/>
              <a:gd name="connsiteX14" fmla="*/ 0 w 8442522"/>
              <a:gd name="connsiteY14" fmla="*/ 3461364 h 4218389"/>
              <a:gd name="connsiteX15" fmla="*/ 0 w 8442522"/>
              <a:gd name="connsiteY15" fmla="*/ 2704339 h 4218389"/>
              <a:gd name="connsiteX16" fmla="*/ 2011 w 8442522"/>
              <a:gd name="connsiteY16" fmla="*/ 2704339 h 4218389"/>
              <a:gd name="connsiteX17" fmla="*/ 2011 w 8442522"/>
              <a:gd name="connsiteY17" fmla="*/ 567781 h 4218389"/>
              <a:gd name="connsiteX18" fmla="*/ 569792 w 8442522"/>
              <a:gd name="connsiteY18" fmla="*/ 0 h 421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2522" h="4218389">
                <a:moveTo>
                  <a:pt x="569792" y="0"/>
                </a:moveTo>
                <a:lnTo>
                  <a:pt x="7874741" y="0"/>
                </a:lnTo>
                <a:cubicBezTo>
                  <a:pt x="8188318" y="0"/>
                  <a:pt x="8442522" y="254204"/>
                  <a:pt x="8442522" y="567781"/>
                </a:cubicBezTo>
                <a:lnTo>
                  <a:pt x="8442522" y="2655523"/>
                </a:lnTo>
                <a:lnTo>
                  <a:pt x="8442522" y="2838837"/>
                </a:lnTo>
                <a:lnTo>
                  <a:pt x="8442522" y="3412548"/>
                </a:lnTo>
                <a:cubicBezTo>
                  <a:pt x="8442522" y="3830641"/>
                  <a:pt x="8103590" y="4169573"/>
                  <a:pt x="7685497" y="4169573"/>
                </a:cubicBezTo>
                <a:lnTo>
                  <a:pt x="6475927" y="4169573"/>
                </a:lnTo>
                <a:cubicBezTo>
                  <a:pt x="6057834" y="4169573"/>
                  <a:pt x="5718902" y="3830641"/>
                  <a:pt x="5718902" y="3412548"/>
                </a:cubicBezTo>
                <a:lnTo>
                  <a:pt x="5718902" y="3406618"/>
                </a:lnTo>
                <a:lnTo>
                  <a:pt x="2723620" y="3406618"/>
                </a:lnTo>
                <a:lnTo>
                  <a:pt x="2723620" y="3461364"/>
                </a:lnTo>
                <a:cubicBezTo>
                  <a:pt x="2723620" y="3879457"/>
                  <a:pt x="2384688" y="4218389"/>
                  <a:pt x="1966595" y="4218389"/>
                </a:cubicBezTo>
                <a:lnTo>
                  <a:pt x="757025" y="4218389"/>
                </a:lnTo>
                <a:cubicBezTo>
                  <a:pt x="338932" y="4218389"/>
                  <a:pt x="0" y="3879457"/>
                  <a:pt x="0" y="3461364"/>
                </a:cubicBezTo>
                <a:lnTo>
                  <a:pt x="0" y="2704339"/>
                </a:lnTo>
                <a:lnTo>
                  <a:pt x="2011" y="2704339"/>
                </a:lnTo>
                <a:lnTo>
                  <a:pt x="2011" y="567781"/>
                </a:lnTo>
                <a:cubicBezTo>
                  <a:pt x="2011" y="254204"/>
                  <a:pt x="256215" y="0"/>
                  <a:pt x="569792" y="0"/>
                </a:cubicBezTo>
                <a:close/>
              </a:path>
            </a:pathLst>
          </a:custGeom>
          <a:noFill/>
          <a:ln w="762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xmlns="" id="{67048945-42D2-96AA-65AE-BB655C9862D4}"/>
              </a:ext>
            </a:extLst>
          </p:cNvPr>
          <p:cNvSpPr/>
          <p:nvPr userDrawn="1"/>
        </p:nvSpPr>
        <p:spPr>
          <a:xfrm>
            <a:off x="121186" y="113092"/>
            <a:ext cx="11964318" cy="6631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55" name="组合 254">
            <a:extLst>
              <a:ext uri="{FF2B5EF4-FFF2-40B4-BE49-F238E27FC236}">
                <a16:creationId xmlns:a16="http://schemas.microsoft.com/office/drawing/2014/main" xmlns="" id="{3E56536A-3BE8-A8F7-C0F7-87B5C9A8F2C4}"/>
              </a:ext>
            </a:extLst>
          </p:cNvPr>
          <p:cNvGrpSpPr/>
          <p:nvPr userDrawn="1"/>
        </p:nvGrpSpPr>
        <p:grpSpPr>
          <a:xfrm>
            <a:off x="8653052" y="1323972"/>
            <a:ext cx="1712925" cy="1650685"/>
            <a:chOff x="2079619" y="1114323"/>
            <a:chExt cx="1712925" cy="1650685"/>
          </a:xfrm>
        </p:grpSpPr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xmlns="" id="{08771CB5-0F3A-4F80-072A-1D0E5D50E63E}"/>
                </a:ext>
              </a:extLst>
            </p:cNvPr>
            <p:cNvGrpSpPr/>
            <p:nvPr userDrawn="1"/>
          </p:nvGrpSpPr>
          <p:grpSpPr>
            <a:xfrm rot="20912163">
              <a:off x="2232362" y="1503442"/>
              <a:ext cx="1396188" cy="801359"/>
              <a:chOff x="2022664" y="1335698"/>
              <a:chExt cx="1396188" cy="801359"/>
            </a:xfrm>
          </p:grpSpPr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xmlns="" id="{FD34B95C-64F4-4122-322B-B20EA40EC885}"/>
                  </a:ext>
                </a:extLst>
              </p:cNvPr>
              <p:cNvSpPr/>
              <p:nvPr/>
            </p:nvSpPr>
            <p:spPr>
              <a:xfrm>
                <a:off x="2796796" y="1335698"/>
                <a:ext cx="452055" cy="452055"/>
              </a:xfrm>
              <a:prstGeom prst="ellipse">
                <a:avLst/>
              </a:prstGeom>
              <a:solidFill>
                <a:srgbClr val="3741FF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矩形: 圆角 119">
                <a:extLst>
                  <a:ext uri="{FF2B5EF4-FFF2-40B4-BE49-F238E27FC236}">
                    <a16:creationId xmlns:a16="http://schemas.microsoft.com/office/drawing/2014/main" xmlns="" id="{16CD586E-7940-8601-57F7-F01809F7BAA7}"/>
                  </a:ext>
                </a:extLst>
              </p:cNvPr>
              <p:cNvSpPr/>
              <p:nvPr/>
            </p:nvSpPr>
            <p:spPr>
              <a:xfrm rot="19809405">
                <a:off x="2022664" y="1425785"/>
                <a:ext cx="1396188" cy="635691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xmlns="" id="{5DCE8B1F-CE9D-09E9-6DD1-67C68D805CCC}"/>
                  </a:ext>
                </a:extLst>
              </p:cNvPr>
              <p:cNvSpPr/>
              <p:nvPr/>
            </p:nvSpPr>
            <p:spPr>
              <a:xfrm>
                <a:off x="2166653" y="1685002"/>
                <a:ext cx="452055" cy="452055"/>
              </a:xfrm>
              <a:prstGeom prst="ellipse">
                <a:avLst/>
              </a:prstGeom>
              <a:solidFill>
                <a:srgbClr val="F76E0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xmlns="" id="{10EAF4DC-AE98-1EE6-2617-21A6AD6D0134}"/>
                </a:ext>
              </a:extLst>
            </p:cNvPr>
            <p:cNvSpPr txBox="1"/>
            <p:nvPr userDrawn="1"/>
          </p:nvSpPr>
          <p:spPr>
            <a:xfrm>
              <a:off x="3434754" y="1114323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E69BA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X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xmlns="" id="{8DC143EF-EEC5-55F6-16C9-3F599CBC26EF}"/>
                </a:ext>
              </a:extLst>
            </p:cNvPr>
            <p:cNvSpPr txBox="1"/>
            <p:nvPr userDrawn="1"/>
          </p:nvSpPr>
          <p:spPr>
            <a:xfrm>
              <a:off x="2079619" y="2395676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E69BA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Y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1" name="星形: 四角 130">
            <a:extLst>
              <a:ext uri="{FF2B5EF4-FFF2-40B4-BE49-F238E27FC236}">
                <a16:creationId xmlns:a16="http://schemas.microsoft.com/office/drawing/2014/main" xmlns="" id="{FC980C96-965B-865B-DC4B-19A0A5DA115C}"/>
              </a:ext>
            </a:extLst>
          </p:cNvPr>
          <p:cNvSpPr/>
          <p:nvPr userDrawn="1"/>
        </p:nvSpPr>
        <p:spPr>
          <a:xfrm>
            <a:off x="307225" y="3130859"/>
            <a:ext cx="302528" cy="298191"/>
          </a:xfrm>
          <a:prstGeom prst="star4">
            <a:avLst>
              <a:gd name="adj" fmla="val 0"/>
            </a:avLst>
          </a:prstGeom>
          <a:solidFill>
            <a:srgbClr val="141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7" name="组合 156">
            <a:extLst>
              <a:ext uri="{FF2B5EF4-FFF2-40B4-BE49-F238E27FC236}">
                <a16:creationId xmlns:a16="http://schemas.microsoft.com/office/drawing/2014/main" xmlns="" id="{DBD1FC3B-F9B9-2260-D46B-C9FEE54F3738}"/>
              </a:ext>
            </a:extLst>
          </p:cNvPr>
          <p:cNvGrpSpPr/>
          <p:nvPr userDrawn="1"/>
        </p:nvGrpSpPr>
        <p:grpSpPr>
          <a:xfrm>
            <a:off x="3999570" y="185328"/>
            <a:ext cx="1135587" cy="311932"/>
            <a:chOff x="5109764" y="575440"/>
            <a:chExt cx="1135587" cy="311932"/>
          </a:xfrm>
        </p:grpSpPr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xmlns="" id="{097460DB-E387-9A96-469E-BA5769481368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xmlns="" id="{B95F183A-7882-DC2D-CA4E-5B117F8D324C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xmlns="" id="{69271CA2-356A-8C7C-06ED-35D8F9147710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xmlns="" id="{CD7B510E-B05B-B4BB-AD3C-E7697DC4A050}"/>
              </a:ext>
            </a:extLst>
          </p:cNvPr>
          <p:cNvGrpSpPr/>
          <p:nvPr userDrawn="1"/>
        </p:nvGrpSpPr>
        <p:grpSpPr>
          <a:xfrm>
            <a:off x="10761619" y="189817"/>
            <a:ext cx="1135587" cy="311932"/>
            <a:chOff x="5109764" y="575440"/>
            <a:chExt cx="1135587" cy="311932"/>
          </a:xfrm>
        </p:grpSpPr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xmlns="" id="{6C0B4C5D-B72A-DDCF-15E9-39B2CEB6A84E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xmlns="" id="{7378C6AF-F1E4-001A-549F-32A8BD078A8A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xmlns="" id="{EE357ABB-2632-F29B-BD39-8A47166CC0FA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xmlns="" id="{952F02F3-2675-3A3F-F1BE-AA806D6335E5}"/>
              </a:ext>
            </a:extLst>
          </p:cNvPr>
          <p:cNvGrpSpPr/>
          <p:nvPr userDrawn="1"/>
        </p:nvGrpSpPr>
        <p:grpSpPr>
          <a:xfrm>
            <a:off x="696395" y="206058"/>
            <a:ext cx="1135587" cy="311932"/>
            <a:chOff x="5109764" y="575440"/>
            <a:chExt cx="1135587" cy="311932"/>
          </a:xfrm>
        </p:grpSpPr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xmlns="" id="{D662C372-7627-BA82-EB5E-146FA72FD3A0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xmlns="" id="{0E64C5EE-683B-7FDE-D091-3983C43253FD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xmlns="" id="{924F12BC-E3DC-0AE6-8B97-D5016E815E47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9" name="组合 168">
            <a:extLst>
              <a:ext uri="{FF2B5EF4-FFF2-40B4-BE49-F238E27FC236}">
                <a16:creationId xmlns:a16="http://schemas.microsoft.com/office/drawing/2014/main" xmlns="" id="{39A06810-1D02-3546-49C7-F7B70BB3D2B0}"/>
              </a:ext>
            </a:extLst>
          </p:cNvPr>
          <p:cNvGrpSpPr/>
          <p:nvPr userDrawn="1"/>
        </p:nvGrpSpPr>
        <p:grpSpPr>
          <a:xfrm>
            <a:off x="224106" y="2231838"/>
            <a:ext cx="312435" cy="1078072"/>
            <a:chOff x="481610" y="1331213"/>
            <a:chExt cx="312435" cy="1078072"/>
          </a:xfrm>
        </p:grpSpPr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xmlns="" id="{72CB9E2B-CFA0-DD28-8C14-CC018BF9FD0A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xmlns="" id="{FD491510-95F1-2DBE-9AD8-D8312578A4F0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xmlns="" id="{1A275B1A-26B4-7C71-9EE0-CF89BDC779B2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73" name="组合 172">
            <a:extLst>
              <a:ext uri="{FF2B5EF4-FFF2-40B4-BE49-F238E27FC236}">
                <a16:creationId xmlns:a16="http://schemas.microsoft.com/office/drawing/2014/main" xmlns="" id="{453BD178-59B8-C8F6-82FC-A5D74C20CFBD}"/>
              </a:ext>
            </a:extLst>
          </p:cNvPr>
          <p:cNvGrpSpPr/>
          <p:nvPr userDrawn="1"/>
        </p:nvGrpSpPr>
        <p:grpSpPr>
          <a:xfrm>
            <a:off x="11607361" y="2463612"/>
            <a:ext cx="312435" cy="1078072"/>
            <a:chOff x="481610" y="1331213"/>
            <a:chExt cx="312435" cy="1078072"/>
          </a:xfrm>
        </p:grpSpPr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xmlns="" id="{25D63DE4-C116-02BB-9604-32E7BF2A21D1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xmlns="" id="{A011943C-7967-4C2A-80BC-EAB9F53E2F22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xmlns="" id="{1D9A0E32-65AE-6304-911C-CA9D43697C43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77" name="任意多边形: 形状 176">
            <a:extLst>
              <a:ext uri="{FF2B5EF4-FFF2-40B4-BE49-F238E27FC236}">
                <a16:creationId xmlns:a16="http://schemas.microsoft.com/office/drawing/2014/main" xmlns="" id="{6BDECD3E-074E-8856-5B52-8CD45DAF4903}"/>
              </a:ext>
            </a:extLst>
          </p:cNvPr>
          <p:cNvSpPr/>
          <p:nvPr userDrawn="1"/>
        </p:nvSpPr>
        <p:spPr>
          <a:xfrm>
            <a:off x="837331" y="5449631"/>
            <a:ext cx="624303" cy="62329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178" name="组合 177">
            <a:extLst>
              <a:ext uri="{FF2B5EF4-FFF2-40B4-BE49-F238E27FC236}">
                <a16:creationId xmlns:a16="http://schemas.microsoft.com/office/drawing/2014/main" xmlns="" id="{36E75AD5-5B7C-6CCA-9593-A026336F5805}"/>
              </a:ext>
            </a:extLst>
          </p:cNvPr>
          <p:cNvGrpSpPr/>
          <p:nvPr userDrawn="1"/>
        </p:nvGrpSpPr>
        <p:grpSpPr>
          <a:xfrm>
            <a:off x="2728285" y="6322342"/>
            <a:ext cx="1135587" cy="311932"/>
            <a:chOff x="5109764" y="575440"/>
            <a:chExt cx="1135587" cy="311932"/>
          </a:xfrm>
        </p:grpSpPr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xmlns="" id="{609312E6-0251-005A-3DD8-209921FABEEE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xmlns="" id="{2D8F79AF-E3AE-71B9-2D82-DCE1A27E9381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xmlns="" id="{D450B6A5-135C-8C69-ABBA-15D195D0CF30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82" name="组合 181">
            <a:extLst>
              <a:ext uri="{FF2B5EF4-FFF2-40B4-BE49-F238E27FC236}">
                <a16:creationId xmlns:a16="http://schemas.microsoft.com/office/drawing/2014/main" xmlns="" id="{378CEA7C-A0D5-B886-9A8B-F05DE1CECA00}"/>
              </a:ext>
            </a:extLst>
          </p:cNvPr>
          <p:cNvGrpSpPr/>
          <p:nvPr userDrawn="1"/>
        </p:nvGrpSpPr>
        <p:grpSpPr>
          <a:xfrm>
            <a:off x="6227576" y="6310899"/>
            <a:ext cx="1135587" cy="311932"/>
            <a:chOff x="5109764" y="575440"/>
            <a:chExt cx="1135587" cy="311932"/>
          </a:xfrm>
        </p:grpSpPr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xmlns="" id="{277A92BD-CD3F-F5F8-6864-72EB4B546613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xmlns="" id="{303AC654-D856-9171-6AEE-D5E327963AC4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xmlns="" id="{BFB73BA0-CE56-3654-7033-DE57536199E7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6" name="任意多边形: 形状 185">
            <a:extLst>
              <a:ext uri="{FF2B5EF4-FFF2-40B4-BE49-F238E27FC236}">
                <a16:creationId xmlns:a16="http://schemas.microsoft.com/office/drawing/2014/main" xmlns="" id="{7C5A3BE4-B831-E16F-000A-949F400A09FD}"/>
              </a:ext>
            </a:extLst>
          </p:cNvPr>
          <p:cNvSpPr/>
          <p:nvPr userDrawn="1"/>
        </p:nvSpPr>
        <p:spPr>
          <a:xfrm>
            <a:off x="8755488" y="762842"/>
            <a:ext cx="390275" cy="389647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xmlns="" id="{17DA551A-ED52-F1BD-237F-FE10A518A3D5}"/>
              </a:ext>
            </a:extLst>
          </p:cNvPr>
          <p:cNvSpPr txBox="1"/>
          <p:nvPr userDrawn="1"/>
        </p:nvSpPr>
        <p:spPr>
          <a:xfrm>
            <a:off x="5444840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96" name="组合 195">
            <a:extLst>
              <a:ext uri="{FF2B5EF4-FFF2-40B4-BE49-F238E27FC236}">
                <a16:creationId xmlns:a16="http://schemas.microsoft.com/office/drawing/2014/main" xmlns="" id="{A91E4EAE-3AA4-9DD1-722C-78855CAC94DE}"/>
              </a:ext>
            </a:extLst>
          </p:cNvPr>
          <p:cNvGrpSpPr/>
          <p:nvPr userDrawn="1"/>
        </p:nvGrpSpPr>
        <p:grpSpPr>
          <a:xfrm>
            <a:off x="7469383" y="179268"/>
            <a:ext cx="1135587" cy="311932"/>
            <a:chOff x="5109764" y="575440"/>
            <a:chExt cx="1135587" cy="311932"/>
          </a:xfrm>
        </p:grpSpPr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xmlns="" id="{51F25008-46D3-6B96-7269-0034CAE9752E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xmlns="" id="{63C40438-4B82-2554-3CE1-6CF90E87BAFB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xmlns="" id="{E5C270AF-4AED-9B41-8D40-776F7505F02F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00" name="文本框 199">
            <a:extLst>
              <a:ext uri="{FF2B5EF4-FFF2-40B4-BE49-F238E27FC236}">
                <a16:creationId xmlns:a16="http://schemas.microsoft.com/office/drawing/2014/main" xmlns="" id="{A1B6D7D6-48DA-99B6-3779-288CB1359947}"/>
              </a:ext>
            </a:extLst>
          </p:cNvPr>
          <p:cNvSpPr txBox="1"/>
          <p:nvPr userDrawn="1"/>
        </p:nvSpPr>
        <p:spPr>
          <a:xfrm>
            <a:off x="8844366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xmlns="" id="{0BC44039-EB1C-BD78-700E-238193CB2196}"/>
              </a:ext>
            </a:extLst>
          </p:cNvPr>
          <p:cNvSpPr txBox="1"/>
          <p:nvPr userDrawn="1"/>
        </p:nvSpPr>
        <p:spPr>
          <a:xfrm rot="5400000">
            <a:off x="-526647" y="956851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202" name="组合 201">
            <a:extLst>
              <a:ext uri="{FF2B5EF4-FFF2-40B4-BE49-F238E27FC236}">
                <a16:creationId xmlns:a16="http://schemas.microsoft.com/office/drawing/2014/main" xmlns="" id="{A2612300-B39A-3FA9-F90A-B139276D6509}"/>
              </a:ext>
            </a:extLst>
          </p:cNvPr>
          <p:cNvGrpSpPr/>
          <p:nvPr userDrawn="1"/>
        </p:nvGrpSpPr>
        <p:grpSpPr>
          <a:xfrm>
            <a:off x="230932" y="5520995"/>
            <a:ext cx="312435" cy="1078072"/>
            <a:chOff x="481610" y="1331213"/>
            <a:chExt cx="312435" cy="1078072"/>
          </a:xfrm>
        </p:grpSpPr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xmlns="" id="{12B4724D-7876-F6E9-254F-C20B785BD1BF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xmlns="" id="{0C51754E-A08F-B6DA-4137-A1EC7C1ED245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xmlns="" id="{523CA322-0122-E38E-EF82-4BEE7275DC06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206" name="文本框 205">
            <a:extLst>
              <a:ext uri="{FF2B5EF4-FFF2-40B4-BE49-F238E27FC236}">
                <a16:creationId xmlns:a16="http://schemas.microsoft.com/office/drawing/2014/main" xmlns="" id="{117AD70F-AFD9-7C29-036B-99B726208820}"/>
              </a:ext>
            </a:extLst>
          </p:cNvPr>
          <p:cNvSpPr txBox="1"/>
          <p:nvPr userDrawn="1"/>
        </p:nvSpPr>
        <p:spPr>
          <a:xfrm rot="5400000">
            <a:off x="10852105" y="1357169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xmlns="" id="{E8E113A8-569B-AFCC-7819-7569029891ED}"/>
              </a:ext>
            </a:extLst>
          </p:cNvPr>
          <p:cNvSpPr txBox="1"/>
          <p:nvPr userDrawn="1"/>
        </p:nvSpPr>
        <p:spPr>
          <a:xfrm rot="5400000">
            <a:off x="10869654" y="441284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xmlns="" id="{7CDF96A3-BF82-572C-3425-FE954AE69956}"/>
              </a:ext>
            </a:extLst>
          </p:cNvPr>
          <p:cNvSpPr txBox="1"/>
          <p:nvPr userDrawn="1"/>
        </p:nvSpPr>
        <p:spPr>
          <a:xfrm>
            <a:off x="643250" y="6341646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xmlns="" id="{53F09D8A-DA82-813E-B94B-970CA234E934}"/>
              </a:ext>
            </a:extLst>
          </p:cNvPr>
          <p:cNvSpPr txBox="1"/>
          <p:nvPr userDrawn="1"/>
        </p:nvSpPr>
        <p:spPr>
          <a:xfrm>
            <a:off x="4169246" y="633460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xmlns="" id="{43154406-5C0E-3BC2-8B2F-04347CFDE41D}"/>
              </a:ext>
            </a:extLst>
          </p:cNvPr>
          <p:cNvSpPr txBox="1"/>
          <p:nvPr userDrawn="1"/>
        </p:nvSpPr>
        <p:spPr>
          <a:xfrm>
            <a:off x="7701105" y="6322342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256" name="组合 255">
            <a:extLst>
              <a:ext uri="{FF2B5EF4-FFF2-40B4-BE49-F238E27FC236}">
                <a16:creationId xmlns:a16="http://schemas.microsoft.com/office/drawing/2014/main" xmlns="" id="{9C73239D-E4F4-6468-4D93-1B6BEC01C2C1}"/>
              </a:ext>
            </a:extLst>
          </p:cNvPr>
          <p:cNvGrpSpPr/>
          <p:nvPr userDrawn="1"/>
        </p:nvGrpSpPr>
        <p:grpSpPr>
          <a:xfrm>
            <a:off x="9482030" y="2134903"/>
            <a:ext cx="1684071" cy="1650685"/>
            <a:chOff x="2079619" y="1114323"/>
            <a:chExt cx="1684071" cy="1650685"/>
          </a:xfrm>
        </p:grpSpPr>
        <p:grpSp>
          <p:nvGrpSpPr>
            <p:cNvPr id="257" name="组合 256">
              <a:extLst>
                <a:ext uri="{FF2B5EF4-FFF2-40B4-BE49-F238E27FC236}">
                  <a16:creationId xmlns:a16="http://schemas.microsoft.com/office/drawing/2014/main" xmlns="" id="{0972F6D7-1FEC-7C56-7567-ADCFA5B2EF91}"/>
                </a:ext>
              </a:extLst>
            </p:cNvPr>
            <p:cNvGrpSpPr/>
            <p:nvPr userDrawn="1"/>
          </p:nvGrpSpPr>
          <p:grpSpPr>
            <a:xfrm rot="20912163">
              <a:off x="2232362" y="1503442"/>
              <a:ext cx="1396188" cy="801359"/>
              <a:chOff x="2022664" y="1335698"/>
              <a:chExt cx="1396188" cy="801359"/>
            </a:xfrm>
          </p:grpSpPr>
          <p:sp>
            <p:nvSpPr>
              <p:cNvPr id="260" name="椭圆 259">
                <a:extLst>
                  <a:ext uri="{FF2B5EF4-FFF2-40B4-BE49-F238E27FC236}">
                    <a16:creationId xmlns:a16="http://schemas.microsoft.com/office/drawing/2014/main" xmlns="" id="{686711DC-3591-2701-3344-819136EFFAA2}"/>
                  </a:ext>
                </a:extLst>
              </p:cNvPr>
              <p:cNvSpPr/>
              <p:nvPr/>
            </p:nvSpPr>
            <p:spPr>
              <a:xfrm>
                <a:off x="2796796" y="1335698"/>
                <a:ext cx="452055" cy="452055"/>
              </a:xfrm>
              <a:prstGeom prst="ellipse">
                <a:avLst/>
              </a:prstGeom>
              <a:solidFill>
                <a:srgbClr val="3741FF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1" name="矩形: 圆角 260">
                <a:extLst>
                  <a:ext uri="{FF2B5EF4-FFF2-40B4-BE49-F238E27FC236}">
                    <a16:creationId xmlns:a16="http://schemas.microsoft.com/office/drawing/2014/main" xmlns="" id="{6D0A8616-D419-890D-4086-ED989E19EA67}"/>
                  </a:ext>
                </a:extLst>
              </p:cNvPr>
              <p:cNvSpPr/>
              <p:nvPr/>
            </p:nvSpPr>
            <p:spPr>
              <a:xfrm rot="19809405">
                <a:off x="2022664" y="1425785"/>
                <a:ext cx="1396188" cy="635691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2" name="椭圆 261">
                <a:extLst>
                  <a:ext uri="{FF2B5EF4-FFF2-40B4-BE49-F238E27FC236}">
                    <a16:creationId xmlns:a16="http://schemas.microsoft.com/office/drawing/2014/main" xmlns="" id="{0230E3FC-C2C9-EAAA-F725-3C909103F0D2}"/>
                  </a:ext>
                </a:extLst>
              </p:cNvPr>
              <p:cNvSpPr/>
              <p:nvPr/>
            </p:nvSpPr>
            <p:spPr>
              <a:xfrm>
                <a:off x="2166653" y="1685002"/>
                <a:ext cx="452055" cy="452055"/>
              </a:xfrm>
              <a:prstGeom prst="ellipse">
                <a:avLst/>
              </a:prstGeom>
              <a:solidFill>
                <a:srgbClr val="F76E0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8" name="文本框 257">
              <a:extLst>
                <a:ext uri="{FF2B5EF4-FFF2-40B4-BE49-F238E27FC236}">
                  <a16:creationId xmlns:a16="http://schemas.microsoft.com/office/drawing/2014/main" xmlns="" id="{FD278448-5FF9-DF96-8F90-DA635B0B7CE3}"/>
                </a:ext>
              </a:extLst>
            </p:cNvPr>
            <p:cNvSpPr txBox="1"/>
            <p:nvPr userDrawn="1"/>
          </p:nvSpPr>
          <p:spPr>
            <a:xfrm>
              <a:off x="3434754" y="1114323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E69BA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9" name="文本框 258">
              <a:extLst>
                <a:ext uri="{FF2B5EF4-FFF2-40B4-BE49-F238E27FC236}">
                  <a16:creationId xmlns:a16="http://schemas.microsoft.com/office/drawing/2014/main" xmlns="" id="{6DFF98ED-75A3-0115-ADE2-DA58EAB2D5E7}"/>
                </a:ext>
              </a:extLst>
            </p:cNvPr>
            <p:cNvSpPr txBox="1"/>
            <p:nvPr userDrawn="1"/>
          </p:nvSpPr>
          <p:spPr>
            <a:xfrm>
              <a:off x="2079619" y="2395676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E69BA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B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4" name="图片 263">
            <a:extLst>
              <a:ext uri="{FF2B5EF4-FFF2-40B4-BE49-F238E27FC236}">
                <a16:creationId xmlns:a16="http://schemas.microsoft.com/office/drawing/2014/main" xmlns="" id="{5BB59FF0-9FB2-94CF-1AB6-963615EA93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131" y="1701643"/>
            <a:ext cx="658016" cy="658016"/>
          </a:xfrm>
          <a:prstGeom prst="rect">
            <a:avLst/>
          </a:prstGeom>
        </p:spPr>
      </p:pic>
      <p:sp>
        <p:nvSpPr>
          <p:cNvPr id="265" name="任意多边形: 形状 264">
            <a:extLst>
              <a:ext uri="{FF2B5EF4-FFF2-40B4-BE49-F238E27FC236}">
                <a16:creationId xmlns:a16="http://schemas.microsoft.com/office/drawing/2014/main" xmlns="" id="{715680F4-EB3D-9583-CB9A-D7A27B1DCF3F}"/>
              </a:ext>
            </a:extLst>
          </p:cNvPr>
          <p:cNvSpPr/>
          <p:nvPr userDrawn="1"/>
        </p:nvSpPr>
        <p:spPr>
          <a:xfrm>
            <a:off x="8172304" y="4541752"/>
            <a:ext cx="195060" cy="194746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266" name="任意多边形: 形状 265">
            <a:extLst>
              <a:ext uri="{FF2B5EF4-FFF2-40B4-BE49-F238E27FC236}">
                <a16:creationId xmlns:a16="http://schemas.microsoft.com/office/drawing/2014/main" xmlns="" id="{CAFC43A7-16ED-5DBA-A8AA-72617A60CB50}"/>
              </a:ext>
            </a:extLst>
          </p:cNvPr>
          <p:cNvSpPr/>
          <p:nvPr userDrawn="1"/>
        </p:nvSpPr>
        <p:spPr>
          <a:xfrm>
            <a:off x="10938611" y="3354136"/>
            <a:ext cx="217318" cy="21696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271" name="任意多边形: 形状 270">
            <a:extLst>
              <a:ext uri="{FF2B5EF4-FFF2-40B4-BE49-F238E27FC236}">
                <a16:creationId xmlns:a16="http://schemas.microsoft.com/office/drawing/2014/main" xmlns="" id="{99373CC0-1928-57AE-F226-06908EDB4F2A}"/>
              </a:ext>
            </a:extLst>
          </p:cNvPr>
          <p:cNvSpPr/>
          <p:nvPr userDrawn="1"/>
        </p:nvSpPr>
        <p:spPr>
          <a:xfrm>
            <a:off x="7677762" y="2958558"/>
            <a:ext cx="432666" cy="431969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899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2A92B6B-676B-88CB-8D83-AEF9AF250809}"/>
              </a:ext>
            </a:extLst>
          </p:cNvPr>
          <p:cNvGrpSpPr/>
          <p:nvPr userDrawn="1"/>
        </p:nvGrpSpPr>
        <p:grpSpPr>
          <a:xfrm>
            <a:off x="773873" y="746530"/>
            <a:ext cx="10657295" cy="5333324"/>
            <a:chOff x="773873" y="746530"/>
            <a:chExt cx="10657295" cy="533332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D898B616-DE13-7182-8243-AFFC781ED87C}"/>
                </a:ext>
              </a:extLst>
            </p:cNvPr>
            <p:cNvGrpSpPr/>
            <p:nvPr userDrawn="1"/>
          </p:nvGrpSpPr>
          <p:grpSpPr>
            <a:xfrm>
              <a:off x="773873" y="781930"/>
              <a:ext cx="1507966" cy="5297924"/>
              <a:chOff x="689983" y="781930"/>
              <a:chExt cx="1507966" cy="5297924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xmlns="" id="{5C25249F-A264-3582-523A-DD03BF52499A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26" name="文本框 125">
                <a:extLst>
                  <a:ext uri="{FF2B5EF4-FFF2-40B4-BE49-F238E27FC236}">
                    <a16:creationId xmlns:a16="http://schemas.microsoft.com/office/drawing/2014/main" xmlns="" id="{DA731B95-5637-93FA-EF3F-AA11DD87329A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27" name="文本框 126">
                <a:extLst>
                  <a:ext uri="{FF2B5EF4-FFF2-40B4-BE49-F238E27FC236}">
                    <a16:creationId xmlns:a16="http://schemas.microsoft.com/office/drawing/2014/main" xmlns="" id="{E2BD0457-A29D-2452-35DB-23A1748DCA5D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28" name="文本框 127">
                <a:extLst>
                  <a:ext uri="{FF2B5EF4-FFF2-40B4-BE49-F238E27FC236}">
                    <a16:creationId xmlns:a16="http://schemas.microsoft.com/office/drawing/2014/main" xmlns="" id="{A7D78BE0-893F-BEEE-F1BE-325D03B3397B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xmlns="" id="{C1FCF336-2169-A040-5321-15DB62AC37DC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30" name="文本框 129">
                <a:extLst>
                  <a:ext uri="{FF2B5EF4-FFF2-40B4-BE49-F238E27FC236}">
                    <a16:creationId xmlns:a16="http://schemas.microsoft.com/office/drawing/2014/main" xmlns="" id="{47950723-E6A5-BBAB-B206-A1B361BF74B1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5589750C-8D54-4033-3B5F-B7ADE4A8C256}"/>
                </a:ext>
              </a:extLst>
            </p:cNvPr>
            <p:cNvGrpSpPr/>
            <p:nvPr userDrawn="1"/>
          </p:nvGrpSpPr>
          <p:grpSpPr>
            <a:xfrm>
              <a:off x="2580492" y="771398"/>
              <a:ext cx="1507966" cy="5297924"/>
              <a:chOff x="689983" y="781930"/>
              <a:chExt cx="1507966" cy="5297924"/>
            </a:xfrm>
          </p:grpSpPr>
          <p:sp>
            <p:nvSpPr>
              <p:cNvPr id="132" name="文本框 131">
                <a:extLst>
                  <a:ext uri="{FF2B5EF4-FFF2-40B4-BE49-F238E27FC236}">
                    <a16:creationId xmlns:a16="http://schemas.microsoft.com/office/drawing/2014/main" xmlns="" id="{83D42961-1202-E896-BE29-8E23739345C4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33" name="文本框 132">
                <a:extLst>
                  <a:ext uri="{FF2B5EF4-FFF2-40B4-BE49-F238E27FC236}">
                    <a16:creationId xmlns:a16="http://schemas.microsoft.com/office/drawing/2014/main" xmlns="" id="{8AE41A17-5653-1FF8-7939-E1513C7F94F3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34" name="文本框 133">
                <a:extLst>
                  <a:ext uri="{FF2B5EF4-FFF2-40B4-BE49-F238E27FC236}">
                    <a16:creationId xmlns:a16="http://schemas.microsoft.com/office/drawing/2014/main" xmlns="" id="{165D46A2-A593-B2FC-4A08-2C4862765371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35" name="文本框 134">
                <a:extLst>
                  <a:ext uri="{FF2B5EF4-FFF2-40B4-BE49-F238E27FC236}">
                    <a16:creationId xmlns:a16="http://schemas.microsoft.com/office/drawing/2014/main" xmlns="" id="{C32DB7F7-1884-85E5-5C52-AD3EC75E606F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36" name="文本框 135">
                <a:extLst>
                  <a:ext uri="{FF2B5EF4-FFF2-40B4-BE49-F238E27FC236}">
                    <a16:creationId xmlns:a16="http://schemas.microsoft.com/office/drawing/2014/main" xmlns="" id="{EB5D641F-62C2-8454-6B47-4959F3D330D9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37" name="文本框 136">
                <a:extLst>
                  <a:ext uri="{FF2B5EF4-FFF2-40B4-BE49-F238E27FC236}">
                    <a16:creationId xmlns:a16="http://schemas.microsoft.com/office/drawing/2014/main" xmlns="" id="{6B7E13F8-631C-25AD-5774-A1D02FE3958B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xmlns="" id="{12C77510-CEC7-0A3F-A627-50D73AC15019}"/>
                </a:ext>
              </a:extLst>
            </p:cNvPr>
            <p:cNvGrpSpPr/>
            <p:nvPr userDrawn="1"/>
          </p:nvGrpSpPr>
          <p:grpSpPr>
            <a:xfrm>
              <a:off x="4477781" y="749209"/>
              <a:ext cx="1507966" cy="5297924"/>
              <a:chOff x="689983" y="781930"/>
              <a:chExt cx="1507966" cy="5297924"/>
            </a:xfrm>
          </p:grpSpPr>
          <p:sp>
            <p:nvSpPr>
              <p:cNvPr id="139" name="文本框 138">
                <a:extLst>
                  <a:ext uri="{FF2B5EF4-FFF2-40B4-BE49-F238E27FC236}">
                    <a16:creationId xmlns:a16="http://schemas.microsoft.com/office/drawing/2014/main" xmlns="" id="{892DF4FC-D1A0-833C-13C1-A4136B39E9BD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0" name="文本框 139">
                <a:extLst>
                  <a:ext uri="{FF2B5EF4-FFF2-40B4-BE49-F238E27FC236}">
                    <a16:creationId xmlns:a16="http://schemas.microsoft.com/office/drawing/2014/main" xmlns="" id="{DAC5DBB6-2AA7-C30A-58B2-5C760646DE01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2" name="文本框 141">
                <a:extLst>
                  <a:ext uri="{FF2B5EF4-FFF2-40B4-BE49-F238E27FC236}">
                    <a16:creationId xmlns:a16="http://schemas.microsoft.com/office/drawing/2014/main" xmlns="" id="{1F65E7FC-3D81-BB85-E90A-C7630A28455C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3" name="文本框 142">
                <a:extLst>
                  <a:ext uri="{FF2B5EF4-FFF2-40B4-BE49-F238E27FC236}">
                    <a16:creationId xmlns:a16="http://schemas.microsoft.com/office/drawing/2014/main" xmlns="" id="{5F2A44BB-4499-0FD5-D976-A4881382A977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xmlns="" id="{FA1146BF-4477-217F-28BF-E3377593F716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xmlns="" id="{7A75DC18-8175-CF93-B89B-C019B601518C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xmlns="" id="{18C50395-E2A5-799E-7BE8-01C1999AD7F9}"/>
                </a:ext>
              </a:extLst>
            </p:cNvPr>
            <p:cNvGrpSpPr/>
            <p:nvPr userDrawn="1"/>
          </p:nvGrpSpPr>
          <p:grpSpPr>
            <a:xfrm>
              <a:off x="6323191" y="746530"/>
              <a:ext cx="1507966" cy="5297924"/>
              <a:chOff x="689983" y="781930"/>
              <a:chExt cx="1507966" cy="5297924"/>
            </a:xfrm>
          </p:grpSpPr>
          <p:sp>
            <p:nvSpPr>
              <p:cNvPr id="147" name="文本框 146">
                <a:extLst>
                  <a:ext uri="{FF2B5EF4-FFF2-40B4-BE49-F238E27FC236}">
                    <a16:creationId xmlns:a16="http://schemas.microsoft.com/office/drawing/2014/main" xmlns="" id="{0FE3FB76-B94D-50E0-08FD-8AF486657CB8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xmlns="" id="{79C6E8C4-104A-6740-C3F7-B9C1EEF4DD32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xmlns="" id="{998483B3-AD4A-ED8E-A74C-7A9EBC3A5F2D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xmlns="" id="{08465A0C-A7F8-EB73-482A-66F7E0620B8A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xmlns="" id="{3551B8E8-A570-B03A-7F12-B81B607A4A5B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2" name="文本框 151">
                <a:extLst>
                  <a:ext uri="{FF2B5EF4-FFF2-40B4-BE49-F238E27FC236}">
                    <a16:creationId xmlns:a16="http://schemas.microsoft.com/office/drawing/2014/main" xmlns="" id="{FE7880AF-5AC4-051C-0777-F22670AD7CF1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xmlns="" id="{F28F23A1-78C3-65A1-D793-67D7BACC437A}"/>
                </a:ext>
              </a:extLst>
            </p:cNvPr>
            <p:cNvGrpSpPr/>
            <p:nvPr userDrawn="1"/>
          </p:nvGrpSpPr>
          <p:grpSpPr>
            <a:xfrm>
              <a:off x="8128910" y="746530"/>
              <a:ext cx="1507966" cy="5297924"/>
              <a:chOff x="689983" y="781930"/>
              <a:chExt cx="1507966" cy="5297924"/>
            </a:xfrm>
          </p:grpSpPr>
          <p:sp>
            <p:nvSpPr>
              <p:cNvPr id="154" name="文本框 153">
                <a:extLst>
                  <a:ext uri="{FF2B5EF4-FFF2-40B4-BE49-F238E27FC236}">
                    <a16:creationId xmlns:a16="http://schemas.microsoft.com/office/drawing/2014/main" xmlns="" id="{CC0CCAA9-7F7A-6A9F-FEA8-CAA4064DCF28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xmlns="" id="{7CB0B58F-158A-5560-EB3A-EC5197FB80D5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6" name="文本框 155">
                <a:extLst>
                  <a:ext uri="{FF2B5EF4-FFF2-40B4-BE49-F238E27FC236}">
                    <a16:creationId xmlns:a16="http://schemas.microsoft.com/office/drawing/2014/main" xmlns="" id="{B6ABBC9B-C31D-F5EC-6201-BBFE6A84EEE6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xmlns="" id="{5E78CFD6-EA03-BF6E-14E5-0F0AB527231C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xmlns="" id="{9DE16C86-AE00-AD97-2EA3-3CDC4705ED19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xmlns="" id="{8114C365-4C82-CDFF-4E97-7A6E07F571D9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  <p:grpSp>
          <p:nvGrpSpPr>
            <p:cNvPr id="160" name="组合 159">
              <a:extLst>
                <a:ext uri="{FF2B5EF4-FFF2-40B4-BE49-F238E27FC236}">
                  <a16:creationId xmlns:a16="http://schemas.microsoft.com/office/drawing/2014/main" xmlns="" id="{74CA12B9-F470-96BB-CB95-604F7FC6E840}"/>
                </a:ext>
              </a:extLst>
            </p:cNvPr>
            <p:cNvGrpSpPr/>
            <p:nvPr userDrawn="1"/>
          </p:nvGrpSpPr>
          <p:grpSpPr>
            <a:xfrm>
              <a:off x="9923202" y="754680"/>
              <a:ext cx="1507966" cy="5297924"/>
              <a:chOff x="689983" y="781930"/>
              <a:chExt cx="1507966" cy="5297924"/>
            </a:xfrm>
          </p:grpSpPr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xmlns="" id="{CFD2E842-37EA-8449-D47F-B83B444A0B41}"/>
                  </a:ext>
                </a:extLst>
              </p:cNvPr>
              <p:cNvSpPr txBox="1"/>
              <p:nvPr userDrawn="1"/>
            </p:nvSpPr>
            <p:spPr>
              <a:xfrm>
                <a:off x="706835" y="781930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62" name="文本框 161">
                <a:extLst>
                  <a:ext uri="{FF2B5EF4-FFF2-40B4-BE49-F238E27FC236}">
                    <a16:creationId xmlns:a16="http://schemas.microsoft.com/office/drawing/2014/main" xmlns="" id="{9151D268-C420-6413-0067-A5E33812B12C}"/>
                  </a:ext>
                </a:extLst>
              </p:cNvPr>
              <p:cNvSpPr txBox="1"/>
              <p:nvPr userDrawn="1"/>
            </p:nvSpPr>
            <p:spPr>
              <a:xfrm>
                <a:off x="697996" y="1671966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xmlns="" id="{2B72A4BD-17D0-969B-7A6C-105633FBFBB7}"/>
                  </a:ext>
                </a:extLst>
              </p:cNvPr>
              <p:cNvSpPr txBox="1"/>
              <p:nvPr userDrawn="1"/>
            </p:nvSpPr>
            <p:spPr>
              <a:xfrm>
                <a:off x="689983" y="2571931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64" name="文本框 163">
                <a:extLst>
                  <a:ext uri="{FF2B5EF4-FFF2-40B4-BE49-F238E27FC236}">
                    <a16:creationId xmlns:a16="http://schemas.microsoft.com/office/drawing/2014/main" xmlns="" id="{5FA432AF-BCF1-974D-84E3-3D5EBCEA728A}"/>
                  </a:ext>
                </a:extLst>
              </p:cNvPr>
              <p:cNvSpPr txBox="1"/>
              <p:nvPr userDrawn="1"/>
            </p:nvSpPr>
            <p:spPr>
              <a:xfrm>
                <a:off x="699846" y="3486809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65" name="文本框 164">
                <a:extLst>
                  <a:ext uri="{FF2B5EF4-FFF2-40B4-BE49-F238E27FC236}">
                    <a16:creationId xmlns:a16="http://schemas.microsoft.com/office/drawing/2014/main" xmlns="" id="{0F6843BF-8A55-32BC-A24D-BEA5B6E716F4}"/>
                  </a:ext>
                </a:extLst>
              </p:cNvPr>
              <p:cNvSpPr txBox="1"/>
              <p:nvPr userDrawn="1"/>
            </p:nvSpPr>
            <p:spPr>
              <a:xfrm>
                <a:off x="706835" y="440474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  <p:sp>
            <p:nvSpPr>
              <p:cNvPr id="166" name="文本框 165">
                <a:extLst>
                  <a:ext uri="{FF2B5EF4-FFF2-40B4-BE49-F238E27FC236}">
                    <a16:creationId xmlns:a16="http://schemas.microsoft.com/office/drawing/2014/main" xmlns="" id="{582DCA71-7C99-F11A-7C6A-7C10E25ED9F5}"/>
                  </a:ext>
                </a:extLst>
              </p:cNvPr>
              <p:cNvSpPr txBox="1"/>
              <p:nvPr userDrawn="1"/>
            </p:nvSpPr>
            <p:spPr>
              <a:xfrm>
                <a:off x="700037" y="5371968"/>
                <a:ext cx="14911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000" b="1" dirty="0">
                    <a:ln>
                      <a:solidFill>
                        <a:schemeClr val="accent1">
                          <a:lumMod val="75000"/>
                          <a:alpha val="52000"/>
                        </a:schemeClr>
                      </a:solidFill>
                    </a:ln>
                    <a:noFill/>
                    <a:latin typeface="+mj-ea"/>
                    <a:ea typeface="+mj-ea"/>
                    <a:cs typeface="QuanPixel 8px" panose="02000000000000000000" pitchFamily="2" charset="-128"/>
                  </a:rPr>
                  <a:t>GAME</a:t>
                </a:r>
                <a:endParaRPr lang="zh-CN" altLang="en-US" sz="4000" b="1" dirty="0">
                  <a:ln>
                    <a:solidFill>
                      <a:schemeClr val="accent1">
                        <a:lumMod val="75000"/>
                        <a:alpha val="52000"/>
                      </a:schemeClr>
                    </a:solidFill>
                  </a:ln>
                  <a:noFill/>
                  <a:latin typeface="+mj-ea"/>
                  <a:ea typeface="+mj-ea"/>
                  <a:cs typeface="QuanPixel 8px" panose="02000000000000000000" pitchFamily="2" charset="-128"/>
                </a:endParaRPr>
              </a:p>
            </p:txBody>
          </p:sp>
        </p:grpSp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D2699674-AFDB-FE0C-0A0A-2B9BF333E6FA}"/>
              </a:ext>
            </a:extLst>
          </p:cNvPr>
          <p:cNvSpPr/>
          <p:nvPr userDrawn="1"/>
        </p:nvSpPr>
        <p:spPr>
          <a:xfrm>
            <a:off x="1873732" y="967674"/>
            <a:ext cx="8442522" cy="4218389"/>
          </a:xfrm>
          <a:custGeom>
            <a:avLst/>
            <a:gdLst>
              <a:gd name="connsiteX0" fmla="*/ 569792 w 8442522"/>
              <a:gd name="connsiteY0" fmla="*/ 0 h 4218389"/>
              <a:gd name="connsiteX1" fmla="*/ 7874741 w 8442522"/>
              <a:gd name="connsiteY1" fmla="*/ 0 h 4218389"/>
              <a:gd name="connsiteX2" fmla="*/ 8442522 w 8442522"/>
              <a:gd name="connsiteY2" fmla="*/ 567781 h 4218389"/>
              <a:gd name="connsiteX3" fmla="*/ 8442522 w 8442522"/>
              <a:gd name="connsiteY3" fmla="*/ 2655523 h 4218389"/>
              <a:gd name="connsiteX4" fmla="*/ 8442522 w 8442522"/>
              <a:gd name="connsiteY4" fmla="*/ 2838837 h 4218389"/>
              <a:gd name="connsiteX5" fmla="*/ 8442522 w 8442522"/>
              <a:gd name="connsiteY5" fmla="*/ 3412548 h 4218389"/>
              <a:gd name="connsiteX6" fmla="*/ 7685497 w 8442522"/>
              <a:gd name="connsiteY6" fmla="*/ 4169573 h 4218389"/>
              <a:gd name="connsiteX7" fmla="*/ 6475927 w 8442522"/>
              <a:gd name="connsiteY7" fmla="*/ 4169573 h 4218389"/>
              <a:gd name="connsiteX8" fmla="*/ 5718902 w 8442522"/>
              <a:gd name="connsiteY8" fmla="*/ 3412548 h 4218389"/>
              <a:gd name="connsiteX9" fmla="*/ 5718902 w 8442522"/>
              <a:gd name="connsiteY9" fmla="*/ 3406618 h 4218389"/>
              <a:gd name="connsiteX10" fmla="*/ 2723620 w 8442522"/>
              <a:gd name="connsiteY10" fmla="*/ 3406618 h 4218389"/>
              <a:gd name="connsiteX11" fmla="*/ 2723620 w 8442522"/>
              <a:gd name="connsiteY11" fmla="*/ 3461364 h 4218389"/>
              <a:gd name="connsiteX12" fmla="*/ 1966595 w 8442522"/>
              <a:gd name="connsiteY12" fmla="*/ 4218389 h 4218389"/>
              <a:gd name="connsiteX13" fmla="*/ 757025 w 8442522"/>
              <a:gd name="connsiteY13" fmla="*/ 4218389 h 4218389"/>
              <a:gd name="connsiteX14" fmla="*/ 0 w 8442522"/>
              <a:gd name="connsiteY14" fmla="*/ 3461364 h 4218389"/>
              <a:gd name="connsiteX15" fmla="*/ 0 w 8442522"/>
              <a:gd name="connsiteY15" fmla="*/ 2704339 h 4218389"/>
              <a:gd name="connsiteX16" fmla="*/ 2011 w 8442522"/>
              <a:gd name="connsiteY16" fmla="*/ 2704339 h 4218389"/>
              <a:gd name="connsiteX17" fmla="*/ 2011 w 8442522"/>
              <a:gd name="connsiteY17" fmla="*/ 567781 h 4218389"/>
              <a:gd name="connsiteX18" fmla="*/ 569792 w 8442522"/>
              <a:gd name="connsiteY18" fmla="*/ 0 h 421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2522" h="4218389">
                <a:moveTo>
                  <a:pt x="569792" y="0"/>
                </a:moveTo>
                <a:lnTo>
                  <a:pt x="7874741" y="0"/>
                </a:lnTo>
                <a:cubicBezTo>
                  <a:pt x="8188318" y="0"/>
                  <a:pt x="8442522" y="254204"/>
                  <a:pt x="8442522" y="567781"/>
                </a:cubicBezTo>
                <a:lnTo>
                  <a:pt x="8442522" y="2655523"/>
                </a:lnTo>
                <a:lnTo>
                  <a:pt x="8442522" y="2838837"/>
                </a:lnTo>
                <a:lnTo>
                  <a:pt x="8442522" y="3412548"/>
                </a:lnTo>
                <a:cubicBezTo>
                  <a:pt x="8442522" y="3830641"/>
                  <a:pt x="8103590" y="4169573"/>
                  <a:pt x="7685497" y="4169573"/>
                </a:cubicBezTo>
                <a:lnTo>
                  <a:pt x="6475927" y="4169573"/>
                </a:lnTo>
                <a:cubicBezTo>
                  <a:pt x="6057834" y="4169573"/>
                  <a:pt x="5718902" y="3830641"/>
                  <a:pt x="5718902" y="3412548"/>
                </a:cubicBezTo>
                <a:lnTo>
                  <a:pt x="5718902" y="3406618"/>
                </a:lnTo>
                <a:lnTo>
                  <a:pt x="2723620" y="3406618"/>
                </a:lnTo>
                <a:lnTo>
                  <a:pt x="2723620" y="3461364"/>
                </a:lnTo>
                <a:cubicBezTo>
                  <a:pt x="2723620" y="3879457"/>
                  <a:pt x="2384688" y="4218389"/>
                  <a:pt x="1966595" y="4218389"/>
                </a:cubicBezTo>
                <a:lnTo>
                  <a:pt x="757025" y="4218389"/>
                </a:lnTo>
                <a:cubicBezTo>
                  <a:pt x="338932" y="4218389"/>
                  <a:pt x="0" y="3879457"/>
                  <a:pt x="0" y="3461364"/>
                </a:cubicBezTo>
                <a:lnTo>
                  <a:pt x="0" y="2704339"/>
                </a:lnTo>
                <a:lnTo>
                  <a:pt x="2011" y="2704339"/>
                </a:lnTo>
                <a:lnTo>
                  <a:pt x="2011" y="567781"/>
                </a:lnTo>
                <a:cubicBezTo>
                  <a:pt x="2011" y="254204"/>
                  <a:pt x="256215" y="0"/>
                  <a:pt x="569792" y="0"/>
                </a:cubicBezTo>
                <a:close/>
              </a:path>
            </a:pathLst>
          </a:custGeom>
          <a:solidFill>
            <a:schemeClr val="tx1"/>
          </a:solidFill>
          <a:ln w="762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5568F1A-4448-8B9E-DFA5-7F957E6203D1}"/>
              </a:ext>
            </a:extLst>
          </p:cNvPr>
          <p:cNvGrpSpPr/>
          <p:nvPr userDrawn="1"/>
        </p:nvGrpSpPr>
        <p:grpSpPr>
          <a:xfrm rot="20912163">
            <a:off x="2232362" y="1503442"/>
            <a:ext cx="1396188" cy="801359"/>
            <a:chOff x="2022664" y="1335698"/>
            <a:chExt cx="1396188" cy="801359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574321C0-63B1-3660-18A6-3CC41EF49206}"/>
                </a:ext>
              </a:extLst>
            </p:cNvPr>
            <p:cNvSpPr/>
            <p:nvPr/>
          </p:nvSpPr>
          <p:spPr>
            <a:xfrm>
              <a:off x="2796796" y="1335698"/>
              <a:ext cx="452055" cy="452055"/>
            </a:xfrm>
            <a:prstGeom prst="ellipse">
              <a:avLst/>
            </a:prstGeom>
            <a:solidFill>
              <a:srgbClr val="3741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8AFDF3CE-DC26-D6A6-654D-F9EB7ED1CD33}"/>
                </a:ext>
              </a:extLst>
            </p:cNvPr>
            <p:cNvSpPr/>
            <p:nvPr/>
          </p:nvSpPr>
          <p:spPr>
            <a:xfrm rot="19809405">
              <a:off x="2022664" y="1425785"/>
              <a:ext cx="1396188" cy="63569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1AEE3667-F752-3492-5212-6FA7DF226002}"/>
                </a:ext>
              </a:extLst>
            </p:cNvPr>
            <p:cNvSpPr/>
            <p:nvPr/>
          </p:nvSpPr>
          <p:spPr>
            <a:xfrm>
              <a:off x="2166653" y="1685002"/>
              <a:ext cx="452055" cy="452055"/>
            </a:xfrm>
            <a:prstGeom prst="ellipse">
              <a:avLst/>
            </a:prstGeom>
            <a:solidFill>
              <a:srgbClr val="F76E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1CA51AD8-69C9-64D4-D538-268E7A8F865A}"/>
              </a:ext>
            </a:extLst>
          </p:cNvPr>
          <p:cNvGrpSpPr/>
          <p:nvPr userDrawn="1"/>
        </p:nvGrpSpPr>
        <p:grpSpPr>
          <a:xfrm>
            <a:off x="2306821" y="3342709"/>
            <a:ext cx="1452232" cy="1452232"/>
            <a:chOff x="2227128" y="3234689"/>
            <a:chExt cx="1587526" cy="158752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458CAFB5-2C5B-DC5B-EC07-8ACB152D3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074" y="3400385"/>
              <a:ext cx="1302286" cy="1302286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7815BDB2-75F3-020C-A483-492118298E4B}"/>
                </a:ext>
              </a:extLst>
            </p:cNvPr>
            <p:cNvSpPr/>
            <p:nvPr/>
          </p:nvSpPr>
          <p:spPr>
            <a:xfrm>
              <a:off x="2227128" y="3234689"/>
              <a:ext cx="1587526" cy="1587526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956359D-39B3-DABA-C617-92C24D8E7A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05003" y="1274556"/>
            <a:ext cx="1345511" cy="134551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DAACC18-7909-416A-F45C-8EE31A5097E0}"/>
              </a:ext>
            </a:extLst>
          </p:cNvPr>
          <p:cNvSpPr/>
          <p:nvPr userDrawn="1"/>
        </p:nvSpPr>
        <p:spPr>
          <a:xfrm>
            <a:off x="121186" y="113092"/>
            <a:ext cx="11964318" cy="6631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DD95A993-47D3-41C9-1A2F-833307262725}"/>
              </a:ext>
            </a:extLst>
          </p:cNvPr>
          <p:cNvSpPr txBox="1"/>
          <p:nvPr userDrawn="1"/>
        </p:nvSpPr>
        <p:spPr>
          <a:xfrm>
            <a:off x="3434754" y="111432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E69BA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91AB300C-24FC-BB34-CC88-FBC50AC5338B}"/>
              </a:ext>
            </a:extLst>
          </p:cNvPr>
          <p:cNvSpPr txBox="1"/>
          <p:nvPr userDrawn="1"/>
        </p:nvSpPr>
        <p:spPr>
          <a:xfrm>
            <a:off x="2079619" y="239567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E69BA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星形: 四角 61">
            <a:extLst>
              <a:ext uri="{FF2B5EF4-FFF2-40B4-BE49-F238E27FC236}">
                <a16:creationId xmlns:a16="http://schemas.microsoft.com/office/drawing/2014/main" xmlns="" id="{8FF42609-2DF4-3551-BB55-4B919BCAC2D3}"/>
              </a:ext>
            </a:extLst>
          </p:cNvPr>
          <p:cNvSpPr/>
          <p:nvPr userDrawn="1"/>
        </p:nvSpPr>
        <p:spPr>
          <a:xfrm>
            <a:off x="10853206" y="2365572"/>
            <a:ext cx="302528" cy="298191"/>
          </a:xfrm>
          <a:prstGeom prst="star4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22B6D90-E316-CBBB-CD97-590864FEF202}"/>
              </a:ext>
            </a:extLst>
          </p:cNvPr>
          <p:cNvGrpSpPr/>
          <p:nvPr userDrawn="1"/>
        </p:nvGrpSpPr>
        <p:grpSpPr>
          <a:xfrm>
            <a:off x="3954096" y="3088888"/>
            <a:ext cx="2005172" cy="322331"/>
            <a:chOff x="3954096" y="3088888"/>
            <a:chExt cx="2005172" cy="322331"/>
          </a:xfrm>
        </p:grpSpPr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xmlns="" id="{36A513C6-78DA-21B5-D345-97CC739BEB77}"/>
                </a:ext>
              </a:extLst>
            </p:cNvPr>
            <p:cNvSpPr/>
            <p:nvPr/>
          </p:nvSpPr>
          <p:spPr>
            <a:xfrm rot="18234641">
              <a:off x="3858448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xmlns="" id="{C955A480-672D-6D15-A594-3CD63918A19A}"/>
                </a:ext>
              </a:extLst>
            </p:cNvPr>
            <p:cNvSpPr/>
            <p:nvPr/>
          </p:nvSpPr>
          <p:spPr>
            <a:xfrm rot="18234641">
              <a:off x="4092715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xmlns="" id="{6F89F8BF-0A5D-9724-A572-577EF093228C}"/>
                </a:ext>
              </a:extLst>
            </p:cNvPr>
            <p:cNvSpPr/>
            <p:nvPr/>
          </p:nvSpPr>
          <p:spPr>
            <a:xfrm rot="18234641">
              <a:off x="4326982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xmlns="" id="{D908E051-EC53-35D9-2467-6F7455116288}"/>
                </a:ext>
              </a:extLst>
            </p:cNvPr>
            <p:cNvSpPr/>
            <p:nvPr/>
          </p:nvSpPr>
          <p:spPr>
            <a:xfrm rot="18234641">
              <a:off x="4561249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xmlns="" id="{63EA16A5-8593-60C7-491C-D9B835193C11}"/>
                </a:ext>
              </a:extLst>
            </p:cNvPr>
            <p:cNvSpPr/>
            <p:nvPr/>
          </p:nvSpPr>
          <p:spPr>
            <a:xfrm rot="18234641">
              <a:off x="4795516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xmlns="" id="{702C278D-D568-99D9-E468-E52B10D53EB3}"/>
                </a:ext>
              </a:extLst>
            </p:cNvPr>
            <p:cNvSpPr/>
            <p:nvPr/>
          </p:nvSpPr>
          <p:spPr>
            <a:xfrm rot="18234641">
              <a:off x="5029783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0" name="矩形: 圆角 79">
              <a:extLst>
                <a:ext uri="{FF2B5EF4-FFF2-40B4-BE49-F238E27FC236}">
                  <a16:creationId xmlns:a16="http://schemas.microsoft.com/office/drawing/2014/main" xmlns="" id="{5D947312-7B85-C2DD-168E-3EF40E37E5C1}"/>
                </a:ext>
              </a:extLst>
            </p:cNvPr>
            <p:cNvSpPr/>
            <p:nvPr/>
          </p:nvSpPr>
          <p:spPr>
            <a:xfrm rot="18234641">
              <a:off x="5264050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xmlns="" id="{201437D5-0B61-0FDB-7026-F839CFF962DE}"/>
                </a:ext>
              </a:extLst>
            </p:cNvPr>
            <p:cNvSpPr/>
            <p:nvPr/>
          </p:nvSpPr>
          <p:spPr>
            <a:xfrm rot="18234641">
              <a:off x="5498317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xmlns="" id="{77479F18-7CF2-B986-C8CA-66F548171449}"/>
                </a:ext>
              </a:extLst>
            </p:cNvPr>
            <p:cNvSpPr/>
            <p:nvPr/>
          </p:nvSpPr>
          <p:spPr>
            <a:xfrm rot="18234641">
              <a:off x="5732584" y="3184536"/>
              <a:ext cx="322331" cy="131036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xmlns="" id="{4A076665-45A1-56E9-5C6A-E604F1C13A0B}"/>
              </a:ext>
            </a:extLst>
          </p:cNvPr>
          <p:cNvGrpSpPr/>
          <p:nvPr userDrawn="1"/>
        </p:nvGrpSpPr>
        <p:grpSpPr>
          <a:xfrm>
            <a:off x="4747305" y="3319471"/>
            <a:ext cx="6896309" cy="2216074"/>
            <a:chOff x="4747305" y="3319471"/>
            <a:chExt cx="6896309" cy="2216074"/>
          </a:xfrm>
        </p:grpSpPr>
        <p:sp>
          <p:nvSpPr>
            <p:cNvPr id="87" name="弧形 86">
              <a:extLst>
                <a:ext uri="{FF2B5EF4-FFF2-40B4-BE49-F238E27FC236}">
                  <a16:creationId xmlns:a16="http://schemas.microsoft.com/office/drawing/2014/main" xmlns="" id="{5DCCF1D0-9A45-AFDC-7EE9-4EB33A3A16DE}"/>
                </a:ext>
              </a:extLst>
            </p:cNvPr>
            <p:cNvSpPr/>
            <p:nvPr userDrawn="1"/>
          </p:nvSpPr>
          <p:spPr>
            <a:xfrm rot="3586586">
              <a:off x="7138018" y="949681"/>
              <a:ext cx="2102001" cy="6883427"/>
            </a:xfrm>
            <a:prstGeom prst="arc">
              <a:avLst>
                <a:gd name="adj1" fmla="val 15502761"/>
                <a:gd name="adj2" fmla="val 717405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8" name="弧形 87">
              <a:extLst>
                <a:ext uri="{FF2B5EF4-FFF2-40B4-BE49-F238E27FC236}">
                  <a16:creationId xmlns:a16="http://schemas.microsoft.com/office/drawing/2014/main" xmlns="" id="{4907ABF3-9797-B6E3-70CB-DF5A5C93FF7E}"/>
                </a:ext>
              </a:extLst>
            </p:cNvPr>
            <p:cNvSpPr/>
            <p:nvPr userDrawn="1"/>
          </p:nvSpPr>
          <p:spPr>
            <a:xfrm rot="19792315">
              <a:off x="4748466" y="3319471"/>
              <a:ext cx="6895148" cy="2216074"/>
            </a:xfrm>
            <a:prstGeom prst="arc">
              <a:avLst>
                <a:gd name="adj1" fmla="val 12793090"/>
                <a:gd name="adj2" fmla="val 2080801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61457A3-7ADA-B6B8-6B98-F207AE226255}"/>
              </a:ext>
            </a:extLst>
          </p:cNvPr>
          <p:cNvGrpSpPr/>
          <p:nvPr userDrawn="1"/>
        </p:nvGrpSpPr>
        <p:grpSpPr>
          <a:xfrm>
            <a:off x="5562510" y="3656216"/>
            <a:ext cx="2115471" cy="476055"/>
            <a:chOff x="5562510" y="3656216"/>
            <a:chExt cx="2115471" cy="476055"/>
          </a:xfrm>
        </p:grpSpPr>
        <p:sp>
          <p:nvSpPr>
            <p:cNvPr id="55" name="箭头: V 形 54">
              <a:extLst>
                <a:ext uri="{FF2B5EF4-FFF2-40B4-BE49-F238E27FC236}">
                  <a16:creationId xmlns:a16="http://schemas.microsoft.com/office/drawing/2014/main" xmlns="" id="{DA1DABE5-4930-9DB8-C5C9-35537D16270F}"/>
                </a:ext>
              </a:extLst>
            </p:cNvPr>
            <p:cNvSpPr/>
            <p:nvPr/>
          </p:nvSpPr>
          <p:spPr>
            <a:xfrm>
              <a:off x="5963172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箭头: V 形 55">
              <a:extLst>
                <a:ext uri="{FF2B5EF4-FFF2-40B4-BE49-F238E27FC236}">
                  <a16:creationId xmlns:a16="http://schemas.microsoft.com/office/drawing/2014/main" xmlns="" id="{E3D169AA-9A12-104C-5025-2B9875F8320C}"/>
                </a:ext>
              </a:extLst>
            </p:cNvPr>
            <p:cNvSpPr/>
            <p:nvPr/>
          </p:nvSpPr>
          <p:spPr>
            <a:xfrm>
              <a:off x="6383758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箭头: V 形 56">
              <a:extLst>
                <a:ext uri="{FF2B5EF4-FFF2-40B4-BE49-F238E27FC236}">
                  <a16:creationId xmlns:a16="http://schemas.microsoft.com/office/drawing/2014/main" xmlns="" id="{0AC935A2-F6A9-EBA4-F23A-70FB62DABCF0}"/>
                </a:ext>
              </a:extLst>
            </p:cNvPr>
            <p:cNvSpPr/>
            <p:nvPr/>
          </p:nvSpPr>
          <p:spPr>
            <a:xfrm>
              <a:off x="6791060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箭头: V 形 57">
              <a:extLst>
                <a:ext uri="{FF2B5EF4-FFF2-40B4-BE49-F238E27FC236}">
                  <a16:creationId xmlns:a16="http://schemas.microsoft.com/office/drawing/2014/main" xmlns="" id="{6F8F7EE0-2006-6429-3144-525F01F749E1}"/>
                </a:ext>
              </a:extLst>
            </p:cNvPr>
            <p:cNvSpPr/>
            <p:nvPr/>
          </p:nvSpPr>
          <p:spPr>
            <a:xfrm>
              <a:off x="7201800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9" name="箭头: V 形 58">
              <a:extLst>
                <a:ext uri="{FF2B5EF4-FFF2-40B4-BE49-F238E27FC236}">
                  <a16:creationId xmlns:a16="http://schemas.microsoft.com/office/drawing/2014/main" xmlns="" id="{0156001A-DF0A-92AD-D649-27903BB5A374}"/>
                </a:ext>
              </a:extLst>
            </p:cNvPr>
            <p:cNvSpPr/>
            <p:nvPr/>
          </p:nvSpPr>
          <p:spPr>
            <a:xfrm>
              <a:off x="5562510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箭头: V 形 65">
              <a:extLst>
                <a:ext uri="{FF2B5EF4-FFF2-40B4-BE49-F238E27FC236}">
                  <a16:creationId xmlns:a16="http://schemas.microsoft.com/office/drawing/2014/main" xmlns="" id="{9CDA3998-C4B2-021B-7C5F-A1E159BAF406}"/>
                </a:ext>
              </a:extLst>
            </p:cNvPr>
            <p:cNvSpPr/>
            <p:nvPr userDrawn="1"/>
          </p:nvSpPr>
          <p:spPr>
            <a:xfrm>
              <a:off x="6035486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7" name="箭头: V 形 66">
              <a:extLst>
                <a:ext uri="{FF2B5EF4-FFF2-40B4-BE49-F238E27FC236}">
                  <a16:creationId xmlns:a16="http://schemas.microsoft.com/office/drawing/2014/main" xmlns="" id="{E82BAD7A-27F0-3717-1E72-D19245E11A00}"/>
                </a:ext>
              </a:extLst>
            </p:cNvPr>
            <p:cNvSpPr/>
            <p:nvPr userDrawn="1"/>
          </p:nvSpPr>
          <p:spPr>
            <a:xfrm>
              <a:off x="6456072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" name="箭头: V 形 67">
              <a:extLst>
                <a:ext uri="{FF2B5EF4-FFF2-40B4-BE49-F238E27FC236}">
                  <a16:creationId xmlns:a16="http://schemas.microsoft.com/office/drawing/2014/main" xmlns="" id="{0FB7CF1B-B163-4707-3CB4-449103A73473}"/>
                </a:ext>
              </a:extLst>
            </p:cNvPr>
            <p:cNvSpPr/>
            <p:nvPr userDrawn="1"/>
          </p:nvSpPr>
          <p:spPr>
            <a:xfrm>
              <a:off x="6863374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9" name="箭头: V 形 68">
              <a:extLst>
                <a:ext uri="{FF2B5EF4-FFF2-40B4-BE49-F238E27FC236}">
                  <a16:creationId xmlns:a16="http://schemas.microsoft.com/office/drawing/2014/main" xmlns="" id="{769E95E8-4235-E970-F027-0658E23C7C82}"/>
                </a:ext>
              </a:extLst>
            </p:cNvPr>
            <p:cNvSpPr/>
            <p:nvPr userDrawn="1"/>
          </p:nvSpPr>
          <p:spPr>
            <a:xfrm>
              <a:off x="7274114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0" name="箭头: V 形 69">
              <a:extLst>
                <a:ext uri="{FF2B5EF4-FFF2-40B4-BE49-F238E27FC236}">
                  <a16:creationId xmlns:a16="http://schemas.microsoft.com/office/drawing/2014/main" xmlns="" id="{7EFA831F-7FC5-BE7A-5EF6-2169B104AE4C}"/>
                </a:ext>
              </a:extLst>
            </p:cNvPr>
            <p:cNvSpPr/>
            <p:nvPr userDrawn="1"/>
          </p:nvSpPr>
          <p:spPr>
            <a:xfrm>
              <a:off x="5634824" y="3656216"/>
              <a:ext cx="403867" cy="476055"/>
            </a:xfrm>
            <a:prstGeom prst="chevron">
              <a:avLst>
                <a:gd name="adj" fmla="val 440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xmlns="" id="{91D76BF4-2BF0-E232-12A3-C1550882FB67}"/>
              </a:ext>
            </a:extLst>
          </p:cNvPr>
          <p:cNvSpPr/>
          <p:nvPr userDrawn="1"/>
        </p:nvSpPr>
        <p:spPr>
          <a:xfrm>
            <a:off x="852832" y="4427508"/>
            <a:ext cx="661911" cy="660846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xmlns="" id="{00594CC6-AF89-73AC-1143-75B453017473}"/>
              </a:ext>
            </a:extLst>
          </p:cNvPr>
          <p:cNvSpPr/>
          <p:nvPr userDrawn="1"/>
        </p:nvSpPr>
        <p:spPr>
          <a:xfrm>
            <a:off x="7630413" y="5247911"/>
            <a:ext cx="805990" cy="804693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xmlns="" id="{B43DD6A1-2EAE-2D17-5BF6-F8D3719CBA56}"/>
              </a:ext>
            </a:extLst>
          </p:cNvPr>
          <p:cNvSpPr/>
          <p:nvPr userDrawn="1"/>
        </p:nvSpPr>
        <p:spPr>
          <a:xfrm>
            <a:off x="6311883" y="5527718"/>
            <a:ext cx="617722" cy="61672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23" name="任意多边形: 形状 122">
            <a:extLst>
              <a:ext uri="{FF2B5EF4-FFF2-40B4-BE49-F238E27FC236}">
                <a16:creationId xmlns:a16="http://schemas.microsoft.com/office/drawing/2014/main" xmlns="" id="{5FBC1702-2365-DAB7-8A2C-5620DF63C2DE}"/>
              </a:ext>
            </a:extLst>
          </p:cNvPr>
          <p:cNvSpPr/>
          <p:nvPr userDrawn="1"/>
        </p:nvSpPr>
        <p:spPr>
          <a:xfrm>
            <a:off x="10439049" y="2230495"/>
            <a:ext cx="384679" cy="384060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xmlns="" id="{75A6AC4D-0762-5237-E4E1-CEC9491AB939}"/>
              </a:ext>
            </a:extLst>
          </p:cNvPr>
          <p:cNvSpPr/>
          <p:nvPr userDrawn="1"/>
        </p:nvSpPr>
        <p:spPr>
          <a:xfrm>
            <a:off x="660836" y="5164568"/>
            <a:ext cx="384679" cy="384060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25" name="任意多边形: 形状 124">
            <a:extLst>
              <a:ext uri="{FF2B5EF4-FFF2-40B4-BE49-F238E27FC236}">
                <a16:creationId xmlns:a16="http://schemas.microsoft.com/office/drawing/2014/main" xmlns="" id="{B213CBD8-F940-5389-CEFC-475DCF93DCCB}"/>
              </a:ext>
            </a:extLst>
          </p:cNvPr>
          <p:cNvSpPr/>
          <p:nvPr userDrawn="1"/>
        </p:nvSpPr>
        <p:spPr>
          <a:xfrm>
            <a:off x="1349226" y="643883"/>
            <a:ext cx="617722" cy="61672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41" name="星形: 四角 140">
            <a:extLst>
              <a:ext uri="{FF2B5EF4-FFF2-40B4-BE49-F238E27FC236}">
                <a16:creationId xmlns:a16="http://schemas.microsoft.com/office/drawing/2014/main" xmlns="" id="{CFB6740F-90FC-D3BC-13A1-D7F29E331C5A}"/>
              </a:ext>
            </a:extLst>
          </p:cNvPr>
          <p:cNvSpPr/>
          <p:nvPr userDrawn="1"/>
        </p:nvSpPr>
        <p:spPr>
          <a:xfrm>
            <a:off x="307225" y="3130859"/>
            <a:ext cx="302528" cy="298191"/>
          </a:xfrm>
          <a:prstGeom prst="star4">
            <a:avLst>
              <a:gd name="adj" fmla="val 0"/>
            </a:avLst>
          </a:prstGeom>
          <a:solidFill>
            <a:srgbClr val="141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A2075606-344E-2356-945F-38D68E750EB4}"/>
              </a:ext>
            </a:extLst>
          </p:cNvPr>
          <p:cNvSpPr txBox="1"/>
          <p:nvPr userDrawn="1"/>
        </p:nvSpPr>
        <p:spPr>
          <a:xfrm rot="5400000">
            <a:off x="-524468" y="432983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xmlns="" id="{A98AE8FC-4477-2624-DB8A-494F04A721E1}"/>
              </a:ext>
            </a:extLst>
          </p:cNvPr>
          <p:cNvGrpSpPr/>
          <p:nvPr userDrawn="1"/>
        </p:nvGrpSpPr>
        <p:grpSpPr>
          <a:xfrm>
            <a:off x="10193825" y="6316083"/>
            <a:ext cx="1135587" cy="311932"/>
            <a:chOff x="10062880" y="6306489"/>
            <a:chExt cx="1135587" cy="311932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xmlns="" id="{E1E95D4E-532B-1D47-6422-81F068E8FBE8}"/>
                </a:ext>
              </a:extLst>
            </p:cNvPr>
            <p:cNvSpPr/>
            <p:nvPr userDrawn="1"/>
          </p:nvSpPr>
          <p:spPr>
            <a:xfrm>
              <a:off x="10886032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xmlns="" id="{7993179C-22A6-0EF6-0FEF-78C80B6C80D4}"/>
                </a:ext>
              </a:extLst>
            </p:cNvPr>
            <p:cNvSpPr/>
            <p:nvPr userDrawn="1"/>
          </p:nvSpPr>
          <p:spPr>
            <a:xfrm>
              <a:off x="10479899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xmlns="" id="{0B7F3220-82E7-4995-F6F8-5B09368C1ED5}"/>
                </a:ext>
              </a:extLst>
            </p:cNvPr>
            <p:cNvSpPr/>
            <p:nvPr userDrawn="1"/>
          </p:nvSpPr>
          <p:spPr>
            <a:xfrm>
              <a:off x="10062880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xmlns="" id="{3FA950A5-E8BD-DFF9-15C7-2B9FCD6DF501}"/>
              </a:ext>
            </a:extLst>
          </p:cNvPr>
          <p:cNvSpPr txBox="1"/>
          <p:nvPr userDrawn="1"/>
        </p:nvSpPr>
        <p:spPr>
          <a:xfrm>
            <a:off x="2025389" y="20857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xmlns="" id="{F74B6309-BC96-39B0-1A4B-6C94A769395D}"/>
              </a:ext>
            </a:extLst>
          </p:cNvPr>
          <p:cNvGrpSpPr/>
          <p:nvPr userDrawn="1"/>
        </p:nvGrpSpPr>
        <p:grpSpPr>
          <a:xfrm>
            <a:off x="3999570" y="185328"/>
            <a:ext cx="1135587" cy="311932"/>
            <a:chOff x="5109764" y="575440"/>
            <a:chExt cx="1135587" cy="311932"/>
          </a:xfrm>
        </p:grpSpPr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xmlns="" id="{73438E8D-DBED-3D27-9B8A-1973984052AD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xmlns="" id="{6334A450-A40B-AD0C-C301-D75EF4362066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xmlns="" id="{408AEB5D-1235-82BA-55E4-E396A52CF96B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xmlns="" id="{F6F6AF5F-FD60-8A88-DBD7-0E6BE3E80943}"/>
              </a:ext>
            </a:extLst>
          </p:cNvPr>
          <p:cNvGrpSpPr/>
          <p:nvPr userDrawn="1"/>
        </p:nvGrpSpPr>
        <p:grpSpPr>
          <a:xfrm>
            <a:off x="10761619" y="189817"/>
            <a:ext cx="1135587" cy="311932"/>
            <a:chOff x="5109764" y="575440"/>
            <a:chExt cx="1135587" cy="311932"/>
          </a:xfrm>
        </p:grpSpPr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xmlns="" id="{C5AAC40D-4958-6E80-97F5-A3FFF4ACBB17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xmlns="" id="{753E0FD7-3914-4CAA-EB7F-F666CC8D8680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xmlns="" id="{B6A61579-15EC-5841-C979-0DD19E988AE5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xmlns="" id="{07D51E6A-E514-A13C-96D4-ADAE371EF150}"/>
              </a:ext>
            </a:extLst>
          </p:cNvPr>
          <p:cNvGrpSpPr/>
          <p:nvPr userDrawn="1"/>
        </p:nvGrpSpPr>
        <p:grpSpPr>
          <a:xfrm>
            <a:off x="696395" y="206058"/>
            <a:ext cx="1135587" cy="311932"/>
            <a:chOff x="5109764" y="575440"/>
            <a:chExt cx="1135587" cy="311932"/>
          </a:xfrm>
        </p:grpSpPr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xmlns="" id="{742C822E-27F1-E1CC-76F1-6E29C155ED7D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xmlns="" id="{9E57AEB2-791E-F448-07D9-5FD954FAAA47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xmlns="" id="{697D3164-5F03-C6E6-E082-82DB02FB82DB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xmlns="" id="{4EA271F7-B3A4-BB54-8A2B-1CA506FD41CD}"/>
              </a:ext>
            </a:extLst>
          </p:cNvPr>
          <p:cNvGrpSpPr/>
          <p:nvPr userDrawn="1"/>
        </p:nvGrpSpPr>
        <p:grpSpPr>
          <a:xfrm>
            <a:off x="224106" y="2231838"/>
            <a:ext cx="312435" cy="1078072"/>
            <a:chOff x="481610" y="1331213"/>
            <a:chExt cx="312435" cy="1078072"/>
          </a:xfrm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xmlns="" id="{44B09298-8EEF-C863-B381-9B4B2F3B7C42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xmlns="" id="{6801D744-7499-3651-D7B8-435892D9B225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xmlns="" id="{EFEACD76-4143-0050-18D7-E4D2D4B796F7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xmlns="" id="{3B82DBD8-FEEC-7599-564E-4D066A5E6F62}"/>
              </a:ext>
            </a:extLst>
          </p:cNvPr>
          <p:cNvGrpSpPr/>
          <p:nvPr userDrawn="1"/>
        </p:nvGrpSpPr>
        <p:grpSpPr>
          <a:xfrm>
            <a:off x="11607361" y="2463612"/>
            <a:ext cx="312435" cy="1078072"/>
            <a:chOff x="481610" y="1331213"/>
            <a:chExt cx="312435" cy="1078072"/>
          </a:xfrm>
        </p:grpSpPr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xmlns="" id="{5725997B-3486-FDD1-D179-BB5E2DEEC7CB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xmlns="" id="{915099DE-ACA6-E072-7D53-1E47457F2E8E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xmlns="" id="{706B7ED6-565A-9717-B436-1ABCEFCE6C29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xmlns="" id="{3393846A-F296-5B98-43D2-0096B895A5DF}"/>
              </a:ext>
            </a:extLst>
          </p:cNvPr>
          <p:cNvGrpSpPr/>
          <p:nvPr userDrawn="1"/>
        </p:nvGrpSpPr>
        <p:grpSpPr>
          <a:xfrm>
            <a:off x="2984691" y="6331688"/>
            <a:ext cx="1135587" cy="311932"/>
            <a:chOff x="5109764" y="575440"/>
            <a:chExt cx="1135587" cy="311932"/>
          </a:xfrm>
        </p:grpSpPr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xmlns="" id="{F52A0D90-1A4B-C4E9-C510-5A09B636BA6E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xmlns="" id="{174E93B9-F9BA-216C-A3E9-0215F6CDEAD6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xmlns="" id="{4E209571-A6A3-2E4D-F575-FA76D28C77FA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xmlns="" id="{0AC04EE1-B4E8-89E4-6E5F-76343F7E77F8}"/>
              </a:ext>
            </a:extLst>
          </p:cNvPr>
          <p:cNvGrpSpPr/>
          <p:nvPr userDrawn="1"/>
        </p:nvGrpSpPr>
        <p:grpSpPr>
          <a:xfrm>
            <a:off x="6542394" y="6307934"/>
            <a:ext cx="1135587" cy="311932"/>
            <a:chOff x="5109764" y="575440"/>
            <a:chExt cx="1135587" cy="311932"/>
          </a:xfrm>
        </p:grpSpPr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xmlns="" id="{8ADF0318-01D3-B08C-5C2C-985E4A9EA639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xmlns="" id="{7009C8CB-5258-472C-4D02-BF606AAF9DB7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xmlns="" id="{C1AD24B4-C39D-C6DB-98AC-36D199AC0D82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70" name="文本框 169">
            <a:extLst>
              <a:ext uri="{FF2B5EF4-FFF2-40B4-BE49-F238E27FC236}">
                <a16:creationId xmlns:a16="http://schemas.microsoft.com/office/drawing/2014/main" xmlns="" id="{C71AA649-4CA0-A266-A63D-B0D9EC517AF6}"/>
              </a:ext>
            </a:extLst>
          </p:cNvPr>
          <p:cNvSpPr txBox="1"/>
          <p:nvPr userDrawn="1"/>
        </p:nvSpPr>
        <p:spPr>
          <a:xfrm>
            <a:off x="5444840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71" name="组合 170">
            <a:extLst>
              <a:ext uri="{FF2B5EF4-FFF2-40B4-BE49-F238E27FC236}">
                <a16:creationId xmlns:a16="http://schemas.microsoft.com/office/drawing/2014/main" xmlns="" id="{4F90A2E6-0930-AF14-42E2-98829E93A273}"/>
              </a:ext>
            </a:extLst>
          </p:cNvPr>
          <p:cNvGrpSpPr/>
          <p:nvPr userDrawn="1"/>
        </p:nvGrpSpPr>
        <p:grpSpPr>
          <a:xfrm>
            <a:off x="7469383" y="179268"/>
            <a:ext cx="1135587" cy="311932"/>
            <a:chOff x="5109764" y="575440"/>
            <a:chExt cx="1135587" cy="311932"/>
          </a:xfrm>
        </p:grpSpPr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xmlns="" id="{6FCD921B-7B6B-ACAD-18B4-54B4E9B0BEA5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xmlns="" id="{B08D80FE-9A82-AA92-3C86-B15ECE7D431A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xmlns="" id="{05E51710-C8B4-966C-ED26-6FC85D386313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75" name="文本框 174">
            <a:extLst>
              <a:ext uri="{FF2B5EF4-FFF2-40B4-BE49-F238E27FC236}">
                <a16:creationId xmlns:a16="http://schemas.microsoft.com/office/drawing/2014/main" xmlns="" id="{7D1FE757-94E2-5D51-772F-788302308389}"/>
              </a:ext>
            </a:extLst>
          </p:cNvPr>
          <p:cNvSpPr txBox="1"/>
          <p:nvPr userDrawn="1"/>
        </p:nvSpPr>
        <p:spPr>
          <a:xfrm>
            <a:off x="8844366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xmlns="" id="{534F4B6B-E44A-81D4-102C-9BD6CDE34AFE}"/>
              </a:ext>
            </a:extLst>
          </p:cNvPr>
          <p:cNvSpPr txBox="1"/>
          <p:nvPr userDrawn="1"/>
        </p:nvSpPr>
        <p:spPr>
          <a:xfrm rot="5400000">
            <a:off x="-526647" y="956851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77" name="组合 176">
            <a:extLst>
              <a:ext uri="{FF2B5EF4-FFF2-40B4-BE49-F238E27FC236}">
                <a16:creationId xmlns:a16="http://schemas.microsoft.com/office/drawing/2014/main" xmlns="" id="{BC98086E-D423-41A0-3E6B-C7ECDBD56314}"/>
              </a:ext>
            </a:extLst>
          </p:cNvPr>
          <p:cNvGrpSpPr/>
          <p:nvPr userDrawn="1"/>
        </p:nvGrpSpPr>
        <p:grpSpPr>
          <a:xfrm>
            <a:off x="230932" y="5520995"/>
            <a:ext cx="312435" cy="1078072"/>
            <a:chOff x="481610" y="1331213"/>
            <a:chExt cx="312435" cy="1078072"/>
          </a:xfrm>
        </p:grpSpPr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xmlns="" id="{679FD3B7-8EDD-DB53-7D8D-BFBB37EBB807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xmlns="" id="{870C1EB9-24C4-4D27-FFBE-13D1097F334B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xmlns="" id="{BDF35327-8FB9-E3D7-6A9B-0BF209E2358D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1" name="文本框 180">
            <a:extLst>
              <a:ext uri="{FF2B5EF4-FFF2-40B4-BE49-F238E27FC236}">
                <a16:creationId xmlns:a16="http://schemas.microsoft.com/office/drawing/2014/main" xmlns="" id="{E8D9F139-7B07-A18A-4CCB-114A8696F58B}"/>
              </a:ext>
            </a:extLst>
          </p:cNvPr>
          <p:cNvSpPr txBox="1"/>
          <p:nvPr userDrawn="1"/>
        </p:nvSpPr>
        <p:spPr>
          <a:xfrm rot="5400000">
            <a:off x="10852105" y="1357169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xmlns="" id="{40740F5E-4112-B913-4E2A-2BF7AB7D0175}"/>
              </a:ext>
            </a:extLst>
          </p:cNvPr>
          <p:cNvSpPr txBox="1"/>
          <p:nvPr userDrawn="1"/>
        </p:nvSpPr>
        <p:spPr>
          <a:xfrm rot="5400000">
            <a:off x="10869654" y="441284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xmlns="" id="{BF3DC7F5-111D-2020-2227-A9C3DC16F4BC}"/>
              </a:ext>
            </a:extLst>
          </p:cNvPr>
          <p:cNvSpPr txBox="1"/>
          <p:nvPr userDrawn="1"/>
        </p:nvSpPr>
        <p:spPr>
          <a:xfrm>
            <a:off x="842892" y="6341646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xmlns="" id="{E93A966D-06BF-DD35-1A25-018842D20121}"/>
              </a:ext>
            </a:extLst>
          </p:cNvPr>
          <p:cNvSpPr txBox="1"/>
          <p:nvPr userDrawn="1"/>
        </p:nvSpPr>
        <p:spPr>
          <a:xfrm>
            <a:off x="4423769" y="635259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xmlns="" id="{90A19FA5-2479-B0B9-138E-4EC3FBECB878}"/>
              </a:ext>
            </a:extLst>
          </p:cNvPr>
          <p:cNvSpPr txBox="1"/>
          <p:nvPr userDrawn="1"/>
        </p:nvSpPr>
        <p:spPr>
          <a:xfrm>
            <a:off x="8008111" y="6318160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86" name="组合 185">
            <a:extLst>
              <a:ext uri="{FF2B5EF4-FFF2-40B4-BE49-F238E27FC236}">
                <a16:creationId xmlns:a16="http://schemas.microsoft.com/office/drawing/2014/main" xmlns="" id="{1C026A35-8AAA-218E-6FB9-4490695316A0}"/>
              </a:ext>
            </a:extLst>
          </p:cNvPr>
          <p:cNvGrpSpPr/>
          <p:nvPr userDrawn="1"/>
        </p:nvGrpSpPr>
        <p:grpSpPr>
          <a:xfrm>
            <a:off x="11637895" y="5520995"/>
            <a:ext cx="312435" cy="1078072"/>
            <a:chOff x="481610" y="1331213"/>
            <a:chExt cx="312435" cy="1078072"/>
          </a:xfrm>
        </p:grpSpPr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xmlns="" id="{1A66C658-6E62-BF7A-AA0A-6F6C3FD2D8AC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xmlns="" id="{810B6F63-DBB5-A2A3-1DDC-8C484A09D237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xmlns="" id="{87A1CE9A-2D48-CF85-E3BB-A4A02C34BFA6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51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A07DA31-407A-1CA6-F13C-B3BB17AD8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60" r="5375" b="5496"/>
          <a:stretch>
            <a:fillRect/>
          </a:stretch>
        </p:blipFill>
        <p:spPr>
          <a:xfrm>
            <a:off x="1" y="2454"/>
            <a:ext cx="12170786" cy="6858000"/>
          </a:xfrm>
          <a:custGeom>
            <a:avLst/>
            <a:gdLst>
              <a:gd name="connsiteX0" fmla="*/ 0 w 12126085"/>
              <a:gd name="connsiteY0" fmla="*/ 0 h 6858000"/>
              <a:gd name="connsiteX1" fmla="*/ 12126085 w 12126085"/>
              <a:gd name="connsiteY1" fmla="*/ 0 h 6858000"/>
              <a:gd name="connsiteX2" fmla="*/ 12126085 w 12126085"/>
              <a:gd name="connsiteY2" fmla="*/ 6858000 h 6858000"/>
              <a:gd name="connsiteX3" fmla="*/ 0 w 121260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6085" h="6858000">
                <a:moveTo>
                  <a:pt x="0" y="0"/>
                </a:moveTo>
                <a:lnTo>
                  <a:pt x="12126085" y="0"/>
                </a:lnTo>
                <a:lnTo>
                  <a:pt x="121260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2A75BD3C-055B-146E-6CF8-1C994CAA2CD8}"/>
              </a:ext>
            </a:extLst>
          </p:cNvPr>
          <p:cNvSpPr/>
          <p:nvPr userDrawn="1"/>
        </p:nvSpPr>
        <p:spPr>
          <a:xfrm rot="16200000">
            <a:off x="2732336" y="-2594009"/>
            <a:ext cx="6717261" cy="12046016"/>
          </a:xfrm>
          <a:custGeom>
            <a:avLst/>
            <a:gdLst>
              <a:gd name="connsiteX0" fmla="*/ 2436913 w 6235537"/>
              <a:gd name="connsiteY0" fmla="*/ 11494411 h 11494411"/>
              <a:gd name="connsiteX1" fmla="*/ 781149 w 6235537"/>
              <a:gd name="connsiteY1" fmla="*/ 11494411 h 11494411"/>
              <a:gd name="connsiteX2" fmla="*/ 783961 w 6235537"/>
              <a:gd name="connsiteY2" fmla="*/ 11483164 h 11494411"/>
              <a:gd name="connsiteX3" fmla="*/ 2434101 w 6235537"/>
              <a:gd name="connsiteY3" fmla="*/ 11483164 h 11494411"/>
              <a:gd name="connsiteX4" fmla="*/ 4531492 w 6235537"/>
              <a:gd name="connsiteY4" fmla="*/ 0 h 11494411"/>
              <a:gd name="connsiteX5" fmla="*/ 4530342 w 6235537"/>
              <a:gd name="connsiteY5" fmla="*/ 4601 h 11494411"/>
              <a:gd name="connsiteX6" fmla="*/ 2973248 w 6235537"/>
              <a:gd name="connsiteY6" fmla="*/ 4601 h 11494411"/>
              <a:gd name="connsiteX7" fmla="*/ 2972098 w 6235537"/>
              <a:gd name="connsiteY7" fmla="*/ 0 h 11494411"/>
              <a:gd name="connsiteX8" fmla="*/ 6235537 w 6235537"/>
              <a:gd name="connsiteY8" fmla="*/ 104370 h 11494411"/>
              <a:gd name="connsiteX9" fmla="*/ 6235537 w 6235537"/>
              <a:gd name="connsiteY9" fmla="*/ 11383395 h 11494411"/>
              <a:gd name="connsiteX10" fmla="*/ 6135768 w 6235537"/>
              <a:gd name="connsiteY10" fmla="*/ 11483164 h 11494411"/>
              <a:gd name="connsiteX11" fmla="*/ 2434101 w 6235537"/>
              <a:gd name="connsiteY11" fmla="*/ 11483164 h 11494411"/>
              <a:gd name="connsiteX12" fmla="*/ 2234441 w 6235537"/>
              <a:gd name="connsiteY12" fmla="*/ 10684521 h 11494411"/>
              <a:gd name="connsiteX13" fmla="*/ 983622 w 6235537"/>
              <a:gd name="connsiteY13" fmla="*/ 10684521 h 11494411"/>
              <a:gd name="connsiteX14" fmla="*/ 783961 w 6235537"/>
              <a:gd name="connsiteY14" fmla="*/ 11483164 h 11494411"/>
              <a:gd name="connsiteX15" fmla="*/ 99769 w 6235537"/>
              <a:gd name="connsiteY15" fmla="*/ 11483164 h 11494411"/>
              <a:gd name="connsiteX16" fmla="*/ 0 w 6235537"/>
              <a:gd name="connsiteY16" fmla="*/ 11383395 h 11494411"/>
              <a:gd name="connsiteX17" fmla="*/ 0 w 6235537"/>
              <a:gd name="connsiteY17" fmla="*/ 104370 h 11494411"/>
              <a:gd name="connsiteX18" fmla="*/ 99769 w 6235537"/>
              <a:gd name="connsiteY18" fmla="*/ 4601 h 11494411"/>
              <a:gd name="connsiteX19" fmla="*/ 2973248 w 6235537"/>
              <a:gd name="connsiteY19" fmla="*/ 4601 h 11494411"/>
              <a:gd name="connsiteX20" fmla="*/ 3174570 w 6235537"/>
              <a:gd name="connsiteY20" fmla="*/ 809890 h 11494411"/>
              <a:gd name="connsiteX21" fmla="*/ 4329019 w 6235537"/>
              <a:gd name="connsiteY21" fmla="*/ 809890 h 11494411"/>
              <a:gd name="connsiteX22" fmla="*/ 4530342 w 6235537"/>
              <a:gd name="connsiteY22" fmla="*/ 4601 h 11494411"/>
              <a:gd name="connsiteX23" fmla="*/ 6135768 w 6235537"/>
              <a:gd name="connsiteY23" fmla="*/ 4601 h 11494411"/>
              <a:gd name="connsiteX24" fmla="*/ 6235537 w 6235537"/>
              <a:gd name="connsiteY24" fmla="*/ 104370 h 114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35537" h="11494411">
                <a:moveTo>
                  <a:pt x="2436913" y="11494411"/>
                </a:moveTo>
                <a:lnTo>
                  <a:pt x="781149" y="11494411"/>
                </a:lnTo>
                <a:lnTo>
                  <a:pt x="783961" y="11483164"/>
                </a:lnTo>
                <a:lnTo>
                  <a:pt x="2434101" y="11483164"/>
                </a:lnTo>
                <a:close/>
                <a:moveTo>
                  <a:pt x="4531492" y="0"/>
                </a:moveTo>
                <a:lnTo>
                  <a:pt x="4530342" y="4601"/>
                </a:lnTo>
                <a:lnTo>
                  <a:pt x="2973248" y="4601"/>
                </a:lnTo>
                <a:lnTo>
                  <a:pt x="2972098" y="0"/>
                </a:lnTo>
                <a:close/>
                <a:moveTo>
                  <a:pt x="6235537" y="104370"/>
                </a:moveTo>
                <a:lnTo>
                  <a:pt x="6235537" y="11383395"/>
                </a:lnTo>
                <a:cubicBezTo>
                  <a:pt x="6235537" y="11438496"/>
                  <a:pt x="6190869" y="11483164"/>
                  <a:pt x="6135768" y="11483164"/>
                </a:cubicBezTo>
                <a:lnTo>
                  <a:pt x="2434101" y="11483164"/>
                </a:lnTo>
                <a:lnTo>
                  <a:pt x="2234441" y="10684521"/>
                </a:lnTo>
                <a:lnTo>
                  <a:pt x="983622" y="10684521"/>
                </a:lnTo>
                <a:lnTo>
                  <a:pt x="783961" y="11483164"/>
                </a:lnTo>
                <a:lnTo>
                  <a:pt x="99769" y="11483164"/>
                </a:lnTo>
                <a:cubicBezTo>
                  <a:pt x="44668" y="11483164"/>
                  <a:pt x="0" y="11438496"/>
                  <a:pt x="0" y="11383395"/>
                </a:cubicBezTo>
                <a:lnTo>
                  <a:pt x="0" y="104370"/>
                </a:lnTo>
                <a:cubicBezTo>
                  <a:pt x="0" y="49269"/>
                  <a:pt x="44668" y="4601"/>
                  <a:pt x="99769" y="4601"/>
                </a:cubicBezTo>
                <a:lnTo>
                  <a:pt x="2973248" y="4601"/>
                </a:lnTo>
                <a:lnTo>
                  <a:pt x="3174570" y="809890"/>
                </a:lnTo>
                <a:lnTo>
                  <a:pt x="4329019" y="809890"/>
                </a:lnTo>
                <a:lnTo>
                  <a:pt x="4530342" y="4601"/>
                </a:lnTo>
                <a:lnTo>
                  <a:pt x="6135768" y="4601"/>
                </a:lnTo>
                <a:cubicBezTo>
                  <a:pt x="6190869" y="4601"/>
                  <a:pt x="6235537" y="49269"/>
                  <a:pt x="6235537" y="104370"/>
                </a:cubicBezTo>
                <a:close/>
              </a:path>
            </a:pathLst>
          </a:custGeom>
          <a:noFill/>
          <a:ln>
            <a:solidFill>
              <a:srgbClr val="ED7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C0CED717-BEF8-1378-615B-F629305A68FE}"/>
              </a:ext>
            </a:extLst>
          </p:cNvPr>
          <p:cNvGrpSpPr/>
          <p:nvPr userDrawn="1"/>
        </p:nvGrpSpPr>
        <p:grpSpPr>
          <a:xfrm rot="5400000">
            <a:off x="11055835" y="4846105"/>
            <a:ext cx="1301841" cy="476055"/>
            <a:chOff x="8499974" y="5035798"/>
            <a:chExt cx="1868445" cy="377537"/>
          </a:xfrm>
        </p:grpSpPr>
        <p:sp>
          <p:nvSpPr>
            <p:cNvPr id="29" name="箭头: V 形 28">
              <a:extLst>
                <a:ext uri="{FF2B5EF4-FFF2-40B4-BE49-F238E27FC236}">
                  <a16:creationId xmlns:a16="http://schemas.microsoft.com/office/drawing/2014/main" xmlns="" id="{DE428423-3914-76E6-C48C-13AC10FEE54A}"/>
                </a:ext>
              </a:extLst>
            </p:cNvPr>
            <p:cNvSpPr/>
            <p:nvPr/>
          </p:nvSpPr>
          <p:spPr>
            <a:xfrm>
              <a:off x="8866375" y="5041591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箭头: V 形 29">
              <a:extLst>
                <a:ext uri="{FF2B5EF4-FFF2-40B4-BE49-F238E27FC236}">
                  <a16:creationId xmlns:a16="http://schemas.microsoft.com/office/drawing/2014/main" xmlns="" id="{A824990E-96FC-D4BF-72A8-3F096D494D16}"/>
                </a:ext>
              </a:extLst>
            </p:cNvPr>
            <p:cNvSpPr/>
            <p:nvPr/>
          </p:nvSpPr>
          <p:spPr>
            <a:xfrm>
              <a:off x="9250996" y="5043731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箭头: V 形 30">
              <a:extLst>
                <a:ext uri="{FF2B5EF4-FFF2-40B4-BE49-F238E27FC236}">
                  <a16:creationId xmlns:a16="http://schemas.microsoft.com/office/drawing/2014/main" xmlns="" id="{1B449F0C-028C-7CB6-1554-8A653596F16D}"/>
                </a:ext>
              </a:extLst>
            </p:cNvPr>
            <p:cNvSpPr/>
            <p:nvPr/>
          </p:nvSpPr>
          <p:spPr>
            <a:xfrm>
              <a:off x="9623470" y="5035798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箭头: V 形 31">
              <a:extLst>
                <a:ext uri="{FF2B5EF4-FFF2-40B4-BE49-F238E27FC236}">
                  <a16:creationId xmlns:a16="http://schemas.microsoft.com/office/drawing/2014/main" xmlns="" id="{E17A778B-60C1-0FEF-2411-453456946FCA}"/>
                </a:ext>
              </a:extLst>
            </p:cNvPr>
            <p:cNvSpPr/>
            <p:nvPr/>
          </p:nvSpPr>
          <p:spPr>
            <a:xfrm>
              <a:off x="9999087" y="5044003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箭头: V 形 32">
              <a:extLst>
                <a:ext uri="{FF2B5EF4-FFF2-40B4-BE49-F238E27FC236}">
                  <a16:creationId xmlns:a16="http://schemas.microsoft.com/office/drawing/2014/main" xmlns="" id="{A25F675A-F04A-BEE2-36FE-144C05723F44}"/>
                </a:ext>
              </a:extLst>
            </p:cNvPr>
            <p:cNvSpPr/>
            <p:nvPr/>
          </p:nvSpPr>
          <p:spPr>
            <a:xfrm>
              <a:off x="8499974" y="5041591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E3EF7C7-4DA4-AA77-9F92-6D24B6BF7A00}"/>
              </a:ext>
            </a:extLst>
          </p:cNvPr>
          <p:cNvGrpSpPr/>
          <p:nvPr userDrawn="1"/>
        </p:nvGrpSpPr>
        <p:grpSpPr>
          <a:xfrm rot="16200000">
            <a:off x="-117457" y="2520452"/>
            <a:ext cx="1160043" cy="436964"/>
            <a:chOff x="8499974" y="5035798"/>
            <a:chExt cx="1868445" cy="377537"/>
          </a:xfrm>
        </p:grpSpPr>
        <p:sp>
          <p:nvSpPr>
            <p:cNvPr id="35" name="箭头: V 形 34">
              <a:extLst>
                <a:ext uri="{FF2B5EF4-FFF2-40B4-BE49-F238E27FC236}">
                  <a16:creationId xmlns:a16="http://schemas.microsoft.com/office/drawing/2014/main" xmlns="" id="{6B2A5EB6-50D0-E66D-F6DC-931976BF8F1D}"/>
                </a:ext>
              </a:extLst>
            </p:cNvPr>
            <p:cNvSpPr/>
            <p:nvPr/>
          </p:nvSpPr>
          <p:spPr>
            <a:xfrm>
              <a:off x="8866375" y="5041591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箭头: V 形 35">
              <a:extLst>
                <a:ext uri="{FF2B5EF4-FFF2-40B4-BE49-F238E27FC236}">
                  <a16:creationId xmlns:a16="http://schemas.microsoft.com/office/drawing/2014/main" xmlns="" id="{07C366D3-54D8-E173-4595-1D10082BBF50}"/>
                </a:ext>
              </a:extLst>
            </p:cNvPr>
            <p:cNvSpPr/>
            <p:nvPr/>
          </p:nvSpPr>
          <p:spPr>
            <a:xfrm>
              <a:off x="9250996" y="5043731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箭头: V 形 36">
              <a:extLst>
                <a:ext uri="{FF2B5EF4-FFF2-40B4-BE49-F238E27FC236}">
                  <a16:creationId xmlns:a16="http://schemas.microsoft.com/office/drawing/2014/main" xmlns="" id="{F092E974-379C-2BA8-04B9-10781E4B2849}"/>
                </a:ext>
              </a:extLst>
            </p:cNvPr>
            <p:cNvSpPr/>
            <p:nvPr/>
          </p:nvSpPr>
          <p:spPr>
            <a:xfrm>
              <a:off x="9623470" y="5035798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箭头: V 形 37">
              <a:extLst>
                <a:ext uri="{FF2B5EF4-FFF2-40B4-BE49-F238E27FC236}">
                  <a16:creationId xmlns:a16="http://schemas.microsoft.com/office/drawing/2014/main" xmlns="" id="{D4102A4F-A859-F211-F285-4641F4BD8B4B}"/>
                </a:ext>
              </a:extLst>
            </p:cNvPr>
            <p:cNvSpPr/>
            <p:nvPr/>
          </p:nvSpPr>
          <p:spPr>
            <a:xfrm>
              <a:off x="9999087" y="5044003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箭头: V 形 38">
              <a:extLst>
                <a:ext uri="{FF2B5EF4-FFF2-40B4-BE49-F238E27FC236}">
                  <a16:creationId xmlns:a16="http://schemas.microsoft.com/office/drawing/2014/main" xmlns="" id="{2E3E0D34-FADB-9DF6-8DBE-36DE958CC490}"/>
                </a:ext>
              </a:extLst>
            </p:cNvPr>
            <p:cNvSpPr/>
            <p:nvPr/>
          </p:nvSpPr>
          <p:spPr>
            <a:xfrm>
              <a:off x="8499974" y="5041591"/>
              <a:ext cx="369332" cy="369332"/>
            </a:xfrm>
            <a:prstGeom prst="chevron">
              <a:avLst>
                <a:gd name="adj" fmla="val 44034"/>
              </a:avLst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F64BD44D-9529-CD4B-91F2-451C74851603}"/>
              </a:ext>
            </a:extLst>
          </p:cNvPr>
          <p:cNvGrpSpPr/>
          <p:nvPr userDrawn="1"/>
        </p:nvGrpSpPr>
        <p:grpSpPr>
          <a:xfrm>
            <a:off x="5017980" y="-358974"/>
            <a:ext cx="2106106" cy="2207086"/>
            <a:chOff x="5051100" y="1134390"/>
            <a:chExt cx="2106106" cy="2207086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7F800A9A-7168-28C2-64D1-C4C4C568DD50}"/>
                </a:ext>
              </a:extLst>
            </p:cNvPr>
            <p:cNvSpPr/>
            <p:nvPr/>
          </p:nvSpPr>
          <p:spPr>
            <a:xfrm rot="20316002">
              <a:off x="5121890" y="1933437"/>
              <a:ext cx="1955177" cy="561078"/>
            </a:xfrm>
            <a:prstGeom prst="ellipse">
              <a:avLst/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xmlns="" id="{6EC599EC-0E0A-0517-A23B-AFD33FB92617}"/>
                </a:ext>
              </a:extLst>
            </p:cNvPr>
            <p:cNvGrpSpPr/>
            <p:nvPr/>
          </p:nvGrpSpPr>
          <p:grpSpPr>
            <a:xfrm rot="1348461">
              <a:off x="5051100" y="1134390"/>
              <a:ext cx="2106106" cy="2207086"/>
              <a:chOff x="4884099" y="876671"/>
              <a:chExt cx="6833926" cy="6833926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6308E7D8-3E85-4735-3A00-509F5CFDC7B4}"/>
                  </a:ext>
                </a:extLst>
              </p:cNvPr>
              <p:cNvSpPr/>
              <p:nvPr/>
            </p:nvSpPr>
            <p:spPr>
              <a:xfrm rot="19800000">
                <a:off x="4884099" y="876671"/>
                <a:ext cx="6833926" cy="6833926"/>
              </a:xfrm>
              <a:prstGeom prst="ellipse">
                <a:avLst/>
              </a:prstGeom>
              <a:noFill/>
              <a:ln>
                <a:solidFill>
                  <a:srgbClr val="F9E4FF"/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星形: 四角 43">
                <a:extLst>
                  <a:ext uri="{FF2B5EF4-FFF2-40B4-BE49-F238E27FC236}">
                    <a16:creationId xmlns:a16="http://schemas.microsoft.com/office/drawing/2014/main" xmlns="" id="{D720EB37-0C28-0D83-7926-5A93A4D39EC3}"/>
                  </a:ext>
                </a:extLst>
              </p:cNvPr>
              <p:cNvSpPr/>
              <p:nvPr/>
            </p:nvSpPr>
            <p:spPr>
              <a:xfrm>
                <a:off x="10494840" y="1971954"/>
                <a:ext cx="302527" cy="298192"/>
              </a:xfrm>
              <a:prstGeom prst="star4">
                <a:avLst>
                  <a:gd name="adj" fmla="val 2440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46" name="标题 1">
            <a:extLst>
              <a:ext uri="{FF2B5EF4-FFF2-40B4-BE49-F238E27FC236}">
                <a16:creationId xmlns:a16="http://schemas.microsoft.com/office/drawing/2014/main" xmlns="" id="{1982EC50-2636-B64F-B299-3F9B7B22E04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1190367" y="4879126"/>
            <a:ext cx="3223451" cy="61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40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QuanPixel 8px" panose="02000000000000000000" pitchFamily="2" charset="-128"/>
              </a:rPr>
              <a:t>OfficePLUS</a:t>
            </a:r>
            <a:r>
              <a:rPr kumimoji="1" lang="en-US" altLang="zh-CN" sz="1600" b="1" i="0" u="none" strike="noStrike" kern="1200" cap="none" spc="40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QuanPixel 8px" panose="02000000000000000000" pitchFamily="2" charset="-128"/>
              </a:rPr>
              <a:t>.</a:t>
            </a:r>
            <a:r>
              <a:rPr kumimoji="1" lang="zh-CN" altLang="en-US" sz="1600" b="1" i="0" u="none" strike="noStrike" kern="1200" cap="none" spc="40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QuanPixel 8px" panose="02000000000000000000" pitchFamily="2" charset="-128"/>
              </a:rPr>
              <a:t>人生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xmlns="" id="{BB189A50-361A-F8FA-EFA9-0D2A51D96F64}"/>
              </a:ext>
            </a:extLst>
          </p:cNvPr>
          <p:cNvCxnSpPr>
            <a:cxnSpLocks/>
          </p:cNvCxnSpPr>
          <p:nvPr userDrawn="1"/>
        </p:nvCxnSpPr>
        <p:spPr>
          <a:xfrm flipH="1">
            <a:off x="7308743" y="598973"/>
            <a:ext cx="3665233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F76E00"/>
                </a:gs>
                <a:gs pos="100000">
                  <a:srgbClr val="3741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xmlns="" id="{B682B340-28A8-5541-DF97-AAB7F33D7B05}"/>
              </a:ext>
            </a:extLst>
          </p:cNvPr>
          <p:cNvCxnSpPr>
            <a:cxnSpLocks/>
          </p:cNvCxnSpPr>
          <p:nvPr userDrawn="1"/>
        </p:nvCxnSpPr>
        <p:spPr>
          <a:xfrm>
            <a:off x="1270825" y="592395"/>
            <a:ext cx="3665233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F76E00"/>
                </a:gs>
                <a:gs pos="100000">
                  <a:srgbClr val="3741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xmlns="" id="{B0A13A38-E5BE-BCB3-5330-255361881FDE}"/>
              </a:ext>
            </a:extLst>
          </p:cNvPr>
          <p:cNvSpPr/>
          <p:nvPr userDrawn="1"/>
        </p:nvSpPr>
        <p:spPr>
          <a:xfrm>
            <a:off x="1472900" y="448559"/>
            <a:ext cx="312435" cy="31193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xmlns="" id="{4399BC1A-F157-DAE0-9410-9E984502E833}"/>
              </a:ext>
            </a:extLst>
          </p:cNvPr>
          <p:cNvSpPr/>
          <p:nvPr userDrawn="1"/>
        </p:nvSpPr>
        <p:spPr>
          <a:xfrm>
            <a:off x="3643832" y="448559"/>
            <a:ext cx="312435" cy="31193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rgbClr val="BE6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xmlns="" id="{3705267A-AC9A-872D-49CE-4CD9D1170942}"/>
              </a:ext>
            </a:extLst>
          </p:cNvPr>
          <p:cNvSpPr/>
          <p:nvPr userDrawn="1"/>
        </p:nvSpPr>
        <p:spPr>
          <a:xfrm>
            <a:off x="4074015" y="448559"/>
            <a:ext cx="312435" cy="31193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xmlns="" id="{5E6FDA8A-24B4-7978-0645-63743DBBA035}"/>
              </a:ext>
            </a:extLst>
          </p:cNvPr>
          <p:cNvSpPr/>
          <p:nvPr userDrawn="1"/>
        </p:nvSpPr>
        <p:spPr>
          <a:xfrm>
            <a:off x="7599398" y="448559"/>
            <a:ext cx="312435" cy="31193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xmlns="" id="{DBC74DE6-8232-AECC-E099-C1AAD5049E93}"/>
              </a:ext>
            </a:extLst>
          </p:cNvPr>
          <p:cNvSpPr/>
          <p:nvPr userDrawn="1"/>
        </p:nvSpPr>
        <p:spPr>
          <a:xfrm>
            <a:off x="8046270" y="448559"/>
            <a:ext cx="312435" cy="31193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rgbClr val="BE6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xmlns="" id="{18079CFA-E8AF-71A0-72CC-9CC180DECB2A}"/>
              </a:ext>
            </a:extLst>
          </p:cNvPr>
          <p:cNvSpPr/>
          <p:nvPr userDrawn="1"/>
        </p:nvSpPr>
        <p:spPr>
          <a:xfrm>
            <a:off x="10459787" y="448559"/>
            <a:ext cx="312435" cy="31193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xmlns="" id="{A7C2E69C-9389-310C-5339-081533899356}"/>
              </a:ext>
            </a:extLst>
          </p:cNvPr>
          <p:cNvGrpSpPr/>
          <p:nvPr userDrawn="1"/>
        </p:nvGrpSpPr>
        <p:grpSpPr>
          <a:xfrm>
            <a:off x="287374" y="399042"/>
            <a:ext cx="440256" cy="1519125"/>
            <a:chOff x="481610" y="1331213"/>
            <a:chExt cx="312435" cy="1078072"/>
          </a:xfrm>
        </p:grpSpPr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xmlns="" id="{B4E42A83-E60C-9C4D-772E-97E06C1ECC4D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xmlns="" id="{E58BE043-10D1-DB0E-6D42-FAA19C4B4385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xmlns="" id="{7D8D38FE-3324-ACB7-9DC6-CBDF7ABB77D9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xmlns="" id="{D17704C9-2B30-2531-EC91-BE4E9882B16C}"/>
              </a:ext>
            </a:extLst>
          </p:cNvPr>
          <p:cNvSpPr/>
          <p:nvPr userDrawn="1"/>
        </p:nvSpPr>
        <p:spPr>
          <a:xfrm>
            <a:off x="5174677" y="952500"/>
            <a:ext cx="218441" cy="218089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D6F120A-6425-9E77-7236-1CE77F214A50}"/>
              </a:ext>
            </a:extLst>
          </p:cNvPr>
          <p:cNvGrpSpPr/>
          <p:nvPr userDrawn="1"/>
        </p:nvGrpSpPr>
        <p:grpSpPr>
          <a:xfrm>
            <a:off x="237679" y="6356144"/>
            <a:ext cx="11707104" cy="328449"/>
            <a:chOff x="237679" y="6356144"/>
            <a:chExt cx="11707104" cy="328449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xmlns="" id="{FC719444-27FB-98E1-7482-BB31EF1AD82E}"/>
                </a:ext>
              </a:extLst>
            </p:cNvPr>
            <p:cNvGrpSpPr/>
            <p:nvPr userDrawn="1"/>
          </p:nvGrpSpPr>
          <p:grpSpPr>
            <a:xfrm>
              <a:off x="10809196" y="6361211"/>
              <a:ext cx="1135587" cy="311932"/>
              <a:chOff x="10062880" y="6306489"/>
              <a:chExt cx="1135587" cy="311932"/>
            </a:xfrm>
          </p:grpSpPr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xmlns="" id="{05E0360A-F4B9-3152-F574-2A6736BB35BC}"/>
                  </a:ext>
                </a:extLst>
              </p:cNvPr>
              <p:cNvSpPr/>
              <p:nvPr userDrawn="1"/>
            </p:nvSpPr>
            <p:spPr>
              <a:xfrm>
                <a:off x="10886032" y="6306489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xmlns="" id="{C23F6E6E-A174-3249-FB2D-078C68B38323}"/>
                  </a:ext>
                </a:extLst>
              </p:cNvPr>
              <p:cNvSpPr/>
              <p:nvPr userDrawn="1"/>
            </p:nvSpPr>
            <p:spPr>
              <a:xfrm>
                <a:off x="10479899" y="6306489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rgbClr val="BE69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xmlns="" id="{AE9872B9-7634-7DFC-B972-0710760BDB88}"/>
                  </a:ext>
                </a:extLst>
              </p:cNvPr>
              <p:cNvSpPr/>
              <p:nvPr userDrawn="1"/>
            </p:nvSpPr>
            <p:spPr>
              <a:xfrm>
                <a:off x="10062880" y="6306489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xmlns="" id="{D94DCA91-72BF-1F61-3FAD-111B7766280E}"/>
                </a:ext>
              </a:extLst>
            </p:cNvPr>
            <p:cNvGrpSpPr/>
            <p:nvPr userDrawn="1"/>
          </p:nvGrpSpPr>
          <p:grpSpPr>
            <a:xfrm>
              <a:off x="3802257" y="6369611"/>
              <a:ext cx="1135587" cy="311932"/>
              <a:chOff x="5109764" y="575440"/>
              <a:chExt cx="1135587" cy="311932"/>
            </a:xfrm>
          </p:grpSpPr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xmlns="" id="{44DDCE0E-C781-8B30-3168-A866855EA147}"/>
                  </a:ext>
                </a:extLst>
              </p:cNvPr>
              <p:cNvSpPr/>
              <p:nvPr userDrawn="1"/>
            </p:nvSpPr>
            <p:spPr>
              <a:xfrm>
                <a:off x="5932916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xmlns="" id="{BA06AC55-DA1D-677C-0C8E-784C8E019A6E}"/>
                  </a:ext>
                </a:extLst>
              </p:cNvPr>
              <p:cNvSpPr/>
              <p:nvPr userDrawn="1"/>
            </p:nvSpPr>
            <p:spPr>
              <a:xfrm>
                <a:off x="5526783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rgbClr val="BE69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xmlns="" id="{D67C5BC6-93D5-227D-E522-201BFB42C0FA}"/>
                  </a:ext>
                </a:extLst>
              </p:cNvPr>
              <p:cNvSpPr/>
              <p:nvPr userDrawn="1"/>
            </p:nvSpPr>
            <p:spPr>
              <a:xfrm>
                <a:off x="5109764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xmlns="" id="{DBF66369-E94A-9A38-1C2D-C82BC16BD030}"/>
                </a:ext>
              </a:extLst>
            </p:cNvPr>
            <p:cNvGrpSpPr/>
            <p:nvPr userDrawn="1"/>
          </p:nvGrpSpPr>
          <p:grpSpPr>
            <a:xfrm>
              <a:off x="7344039" y="6356144"/>
              <a:ext cx="1135587" cy="311932"/>
              <a:chOff x="5109764" y="575440"/>
              <a:chExt cx="1135587" cy="311932"/>
            </a:xfrm>
          </p:grpSpPr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xmlns="" id="{BD165A11-DFAB-722F-A3AB-6D90BEF49D21}"/>
                  </a:ext>
                </a:extLst>
              </p:cNvPr>
              <p:cNvSpPr/>
              <p:nvPr userDrawn="1"/>
            </p:nvSpPr>
            <p:spPr>
              <a:xfrm>
                <a:off x="5932916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xmlns="" id="{83E0CEB9-2DDC-A952-60DA-BA8E5EAC520D}"/>
                  </a:ext>
                </a:extLst>
              </p:cNvPr>
              <p:cNvSpPr/>
              <p:nvPr userDrawn="1"/>
            </p:nvSpPr>
            <p:spPr>
              <a:xfrm>
                <a:off x="5526783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rgbClr val="BE69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xmlns="" id="{7186F395-A5ED-2622-DF8B-770336F3295C}"/>
                  </a:ext>
                </a:extLst>
              </p:cNvPr>
              <p:cNvSpPr/>
              <p:nvPr userDrawn="1"/>
            </p:nvSpPr>
            <p:spPr>
              <a:xfrm>
                <a:off x="5109764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xmlns="" id="{71D58F08-AF85-4C28-9C51-534BEB9DBD16}"/>
                </a:ext>
              </a:extLst>
            </p:cNvPr>
            <p:cNvSpPr txBox="1"/>
            <p:nvPr userDrawn="1"/>
          </p:nvSpPr>
          <p:spPr>
            <a:xfrm>
              <a:off x="1651954" y="6376816"/>
              <a:ext cx="18229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ED7D36"/>
                      </a:gs>
                      <a:gs pos="100000">
                        <a:srgbClr val="3741FF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rPr>
                <a:t>LET’S PLAY GAMES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xmlns="" id="{ADD66C35-715A-9671-0660-6A78037000E8}"/>
                </a:ext>
              </a:extLst>
            </p:cNvPr>
            <p:cNvSpPr txBox="1"/>
            <p:nvPr userDrawn="1"/>
          </p:nvSpPr>
          <p:spPr>
            <a:xfrm>
              <a:off x="5312926" y="6376816"/>
              <a:ext cx="18229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ED7D36"/>
                      </a:gs>
                      <a:gs pos="100000">
                        <a:srgbClr val="3741FF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rPr>
                <a:t>LET’S PLAY GAMES</a:t>
              </a: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xmlns="" id="{3BF724CE-1A67-27FE-8225-B36319B263AC}"/>
                </a:ext>
              </a:extLst>
            </p:cNvPr>
            <p:cNvSpPr txBox="1"/>
            <p:nvPr userDrawn="1"/>
          </p:nvSpPr>
          <p:spPr>
            <a:xfrm>
              <a:off x="8784738" y="6366549"/>
              <a:ext cx="18229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ED7D36"/>
                      </a:gs>
                      <a:gs pos="100000">
                        <a:srgbClr val="3741FF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rPr>
                <a:t>LET’S PLAY GAMES</a:t>
              </a: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xmlns="" id="{08F65252-9354-84BB-E270-CDDFF22A7569}"/>
                </a:ext>
              </a:extLst>
            </p:cNvPr>
            <p:cNvGrpSpPr/>
            <p:nvPr userDrawn="1"/>
          </p:nvGrpSpPr>
          <p:grpSpPr>
            <a:xfrm>
              <a:off x="237679" y="6361211"/>
              <a:ext cx="1135587" cy="311932"/>
              <a:chOff x="5109764" y="575440"/>
              <a:chExt cx="1135587" cy="311932"/>
            </a:xfrm>
          </p:grpSpPr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xmlns="" id="{4CAFCD54-1EC4-1600-D130-066CC17B1FC3}"/>
                  </a:ext>
                </a:extLst>
              </p:cNvPr>
              <p:cNvSpPr/>
              <p:nvPr userDrawn="1"/>
            </p:nvSpPr>
            <p:spPr>
              <a:xfrm>
                <a:off x="5932916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xmlns="" id="{703261A2-44F3-28FB-3117-0570930D4AC9}"/>
                  </a:ext>
                </a:extLst>
              </p:cNvPr>
              <p:cNvSpPr/>
              <p:nvPr userDrawn="1"/>
            </p:nvSpPr>
            <p:spPr>
              <a:xfrm>
                <a:off x="5526783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rgbClr val="BE69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xmlns="" id="{BD1C4BAC-3264-C6FC-5DDD-F0FE97E9FEE3}"/>
                  </a:ext>
                </a:extLst>
              </p:cNvPr>
              <p:cNvSpPr/>
              <p:nvPr userDrawn="1"/>
            </p:nvSpPr>
            <p:spPr>
              <a:xfrm>
                <a:off x="5109764" y="575440"/>
                <a:ext cx="312435" cy="311932"/>
              </a:xfrm>
              <a:custGeom>
                <a:avLst/>
                <a:gdLst>
                  <a:gd name="connsiteX0" fmla="*/ 985100 w 1966714"/>
                  <a:gd name="connsiteY0" fmla="*/ 0 h 1963548"/>
                  <a:gd name="connsiteX1" fmla="*/ 985589 w 1966714"/>
                  <a:gd name="connsiteY1" fmla="*/ 9685 h 1963548"/>
                  <a:gd name="connsiteX2" fmla="*/ 1957029 w 1966714"/>
                  <a:gd name="connsiteY2" fmla="*/ 981125 h 1963548"/>
                  <a:gd name="connsiteX3" fmla="*/ 1966714 w 1966714"/>
                  <a:gd name="connsiteY3" fmla="*/ 981614 h 1963548"/>
                  <a:gd name="connsiteX4" fmla="*/ 1963896 w 1966714"/>
                  <a:gd name="connsiteY4" fmla="*/ 981748 h 1963548"/>
                  <a:gd name="connsiteX5" fmla="*/ 985589 w 1966714"/>
                  <a:gd name="connsiteY5" fmla="*/ 1953863 h 1963548"/>
                  <a:gd name="connsiteX6" fmla="*/ 985100 w 1966714"/>
                  <a:gd name="connsiteY6" fmla="*/ 1963548 h 1963548"/>
                  <a:gd name="connsiteX7" fmla="*/ 984967 w 1966714"/>
                  <a:gd name="connsiteY7" fmla="*/ 1960730 h 1963548"/>
                  <a:gd name="connsiteX8" fmla="*/ 12851 w 1966714"/>
                  <a:gd name="connsiteY8" fmla="*/ 982423 h 1963548"/>
                  <a:gd name="connsiteX9" fmla="*/ 0 w 1966714"/>
                  <a:gd name="connsiteY9" fmla="*/ 981774 h 1963548"/>
                  <a:gd name="connsiteX10" fmla="*/ 12851 w 1966714"/>
                  <a:gd name="connsiteY10" fmla="*/ 981125 h 1963548"/>
                  <a:gd name="connsiteX11" fmla="*/ 984967 w 1966714"/>
                  <a:gd name="connsiteY11" fmla="*/ 2819 h 196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6714" h="1963548">
                    <a:moveTo>
                      <a:pt x="985100" y="0"/>
                    </a:moveTo>
                    <a:lnTo>
                      <a:pt x="985589" y="9685"/>
                    </a:lnTo>
                    <a:cubicBezTo>
                      <a:pt x="1037607" y="521898"/>
                      <a:pt x="1444816" y="929107"/>
                      <a:pt x="1957029" y="981125"/>
                    </a:cubicBezTo>
                    <a:lnTo>
                      <a:pt x="1966714" y="981614"/>
                    </a:lnTo>
                    <a:lnTo>
                      <a:pt x="1963896" y="981748"/>
                    </a:lnTo>
                    <a:cubicBezTo>
                      <a:pt x="1448459" y="1030807"/>
                      <a:pt x="1037839" y="1439364"/>
                      <a:pt x="985589" y="1953863"/>
                    </a:cubicBezTo>
                    <a:lnTo>
                      <a:pt x="985100" y="1963548"/>
                    </a:lnTo>
                    <a:lnTo>
                      <a:pt x="984967" y="1960730"/>
                    </a:lnTo>
                    <a:cubicBezTo>
                      <a:pt x="935907" y="1445293"/>
                      <a:pt x="527351" y="1034673"/>
                      <a:pt x="12851" y="982423"/>
                    </a:cubicBezTo>
                    <a:lnTo>
                      <a:pt x="0" y="981774"/>
                    </a:lnTo>
                    <a:lnTo>
                      <a:pt x="12851" y="981125"/>
                    </a:lnTo>
                    <a:cubicBezTo>
                      <a:pt x="527351" y="928875"/>
                      <a:pt x="935907" y="518255"/>
                      <a:pt x="984967" y="28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E6496D86-373C-212B-4051-FC5CB9F06B59}"/>
              </a:ext>
            </a:extLst>
          </p:cNvPr>
          <p:cNvGrpSpPr/>
          <p:nvPr userDrawn="1"/>
        </p:nvGrpSpPr>
        <p:grpSpPr>
          <a:xfrm>
            <a:off x="263185" y="5872261"/>
            <a:ext cx="415070" cy="234237"/>
            <a:chOff x="263185" y="5872261"/>
            <a:chExt cx="415070" cy="234237"/>
          </a:xfrm>
        </p:grpSpPr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xmlns="" id="{7FBE4F6B-32BC-9AD5-4C70-2DC356A6B344}"/>
                </a:ext>
              </a:extLst>
            </p:cNvPr>
            <p:cNvSpPr/>
            <p:nvPr userDrawn="1"/>
          </p:nvSpPr>
          <p:spPr>
            <a:xfrm rot="5400000">
              <a:off x="247078" y="5889055"/>
              <a:ext cx="233550" cy="20133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7" name="等腰三角形 96">
              <a:extLst>
                <a:ext uri="{FF2B5EF4-FFF2-40B4-BE49-F238E27FC236}">
                  <a16:creationId xmlns:a16="http://schemas.microsoft.com/office/drawing/2014/main" xmlns="" id="{75189546-DE3A-FF10-D205-ADF23C222790}"/>
                </a:ext>
              </a:extLst>
            </p:cNvPr>
            <p:cNvSpPr/>
            <p:nvPr userDrawn="1"/>
          </p:nvSpPr>
          <p:spPr>
            <a:xfrm rot="5400000">
              <a:off x="460812" y="5888368"/>
              <a:ext cx="233550" cy="20133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8" name="标题 1">
            <a:extLst>
              <a:ext uri="{FF2B5EF4-FFF2-40B4-BE49-F238E27FC236}">
                <a16:creationId xmlns:a16="http://schemas.microsoft.com/office/drawing/2014/main" xmlns="" id="{5C5B544A-43F9-3B8D-149E-BEFDD0417D4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56114" y="2239565"/>
            <a:ext cx="3223451" cy="61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1200" cap="none" spc="40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QuanPixel 8px" panose="02000000000000000000" pitchFamily="2" charset="-128"/>
              </a:rPr>
              <a:t>OfficePLUS</a:t>
            </a:r>
            <a:r>
              <a:rPr kumimoji="1" lang="en-US" altLang="zh-CN" sz="1600" b="1" i="0" u="none" strike="noStrike" kern="1200" cap="none" spc="40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QuanPixel 8px" panose="02000000000000000000" pitchFamily="2" charset="-128"/>
              </a:rPr>
              <a:t>.</a:t>
            </a:r>
            <a:r>
              <a:rPr kumimoji="1" lang="zh-CN" altLang="en-US" sz="1600" b="1" i="0" u="none" strike="noStrike" kern="1200" cap="none" spc="40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+mj-ea"/>
                <a:ea typeface="+mj-ea"/>
                <a:cs typeface="QuanPixel 8px" panose="02000000000000000000" pitchFamily="2" charset="-128"/>
              </a:rPr>
              <a:t>人生</a:t>
            </a: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xmlns="" id="{03E9395B-6D30-57FB-326A-7A17B553D4A8}"/>
              </a:ext>
            </a:extLst>
          </p:cNvPr>
          <p:cNvGrpSpPr/>
          <p:nvPr userDrawn="1"/>
        </p:nvGrpSpPr>
        <p:grpSpPr>
          <a:xfrm>
            <a:off x="11524386" y="417945"/>
            <a:ext cx="440256" cy="1519125"/>
            <a:chOff x="481610" y="1331213"/>
            <a:chExt cx="312435" cy="1078072"/>
          </a:xfrm>
        </p:grpSpPr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xmlns="" id="{A280F8A9-F3B0-3966-30C3-FB9BE6835DF3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xmlns="" id="{D52417E2-E135-EADF-693B-BC79ABA7319D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xmlns="" id="{C97609FA-049B-816B-9FA9-DC7346AE0932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49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>
            <a:extLst>
              <a:ext uri="{FF2B5EF4-FFF2-40B4-BE49-F238E27FC236}">
                <a16:creationId xmlns:a16="http://schemas.microsoft.com/office/drawing/2014/main" xmlns="" id="{DD2FB765-2F92-0D0B-7B27-787B7FA3856F}"/>
              </a:ext>
            </a:extLst>
          </p:cNvPr>
          <p:cNvGrpSpPr/>
          <p:nvPr userDrawn="1"/>
        </p:nvGrpSpPr>
        <p:grpSpPr>
          <a:xfrm>
            <a:off x="11643757" y="5543919"/>
            <a:ext cx="312435" cy="1078072"/>
            <a:chOff x="481610" y="1331213"/>
            <a:chExt cx="312435" cy="1078072"/>
          </a:xfrm>
        </p:grpSpPr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xmlns="" id="{74FBA5F4-035A-DDF2-5570-1E9789A43E3F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xmlns="" id="{365B6041-ED99-E49C-D7BF-6A2EB0117F11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xmlns="" id="{3DF40D97-2CF3-2283-97D5-5C8EF70A07C2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8" name="文本框 117">
            <a:extLst>
              <a:ext uri="{FF2B5EF4-FFF2-40B4-BE49-F238E27FC236}">
                <a16:creationId xmlns:a16="http://schemas.microsoft.com/office/drawing/2014/main" xmlns="" id="{08A4E8E6-7524-5D96-4322-D8EF53EC51F0}"/>
              </a:ext>
            </a:extLst>
          </p:cNvPr>
          <p:cNvSpPr txBox="1"/>
          <p:nvPr userDrawn="1"/>
        </p:nvSpPr>
        <p:spPr>
          <a:xfrm rot="5400000">
            <a:off x="-524468" y="432983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xmlns="" id="{73D29AB5-A9F3-B3A4-D241-E85BD280D45E}"/>
              </a:ext>
            </a:extLst>
          </p:cNvPr>
          <p:cNvSpPr/>
          <p:nvPr userDrawn="1"/>
        </p:nvSpPr>
        <p:spPr>
          <a:xfrm>
            <a:off x="416544" y="9259"/>
            <a:ext cx="11773360" cy="6858000"/>
          </a:xfrm>
          <a:prstGeom prst="rect">
            <a:avLst/>
          </a:prstGeom>
          <a:blipFill dpi="0" rotWithShape="1">
            <a:blip r:embed="rId2">
              <a:alphaModFix amt="5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65A4950-6C6F-7F51-A2F4-69C450958B89}"/>
              </a:ext>
            </a:extLst>
          </p:cNvPr>
          <p:cNvGrpSpPr/>
          <p:nvPr userDrawn="1"/>
        </p:nvGrpSpPr>
        <p:grpSpPr>
          <a:xfrm>
            <a:off x="9855884" y="6332529"/>
            <a:ext cx="1135587" cy="311932"/>
            <a:chOff x="10062880" y="6306489"/>
            <a:chExt cx="1135587" cy="311932"/>
          </a:xfrm>
        </p:grpSpPr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xmlns="" id="{E4174381-B23B-02AB-B9C6-4FD534C98D0A}"/>
                </a:ext>
              </a:extLst>
            </p:cNvPr>
            <p:cNvSpPr/>
            <p:nvPr userDrawn="1"/>
          </p:nvSpPr>
          <p:spPr>
            <a:xfrm>
              <a:off x="10886032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xmlns="" id="{D8F4DF5A-E4CA-DB8F-AB57-3215E2B3DECA}"/>
                </a:ext>
              </a:extLst>
            </p:cNvPr>
            <p:cNvSpPr/>
            <p:nvPr userDrawn="1"/>
          </p:nvSpPr>
          <p:spPr>
            <a:xfrm>
              <a:off x="10479899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xmlns="" id="{50DC437A-AC22-5F33-C589-13D77D609115}"/>
                </a:ext>
              </a:extLst>
            </p:cNvPr>
            <p:cNvSpPr/>
            <p:nvPr userDrawn="1"/>
          </p:nvSpPr>
          <p:spPr>
            <a:xfrm>
              <a:off x="10062880" y="6306489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xmlns="" id="{2931E7D7-9AE5-A78A-37AB-9F41E16F9162}"/>
              </a:ext>
            </a:extLst>
          </p:cNvPr>
          <p:cNvGrpSpPr/>
          <p:nvPr userDrawn="1"/>
        </p:nvGrpSpPr>
        <p:grpSpPr>
          <a:xfrm rot="20912163">
            <a:off x="2232362" y="1503442"/>
            <a:ext cx="1396188" cy="801359"/>
            <a:chOff x="2022664" y="1335698"/>
            <a:chExt cx="1396188" cy="801359"/>
          </a:xfrm>
        </p:grpSpPr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B583E3E4-9E1B-CBEF-2EB3-2A8881394BA9}"/>
                </a:ext>
              </a:extLst>
            </p:cNvPr>
            <p:cNvSpPr/>
            <p:nvPr/>
          </p:nvSpPr>
          <p:spPr>
            <a:xfrm>
              <a:off x="2796796" y="1335698"/>
              <a:ext cx="452055" cy="452055"/>
            </a:xfrm>
            <a:prstGeom prst="ellipse">
              <a:avLst/>
            </a:prstGeom>
            <a:solidFill>
              <a:srgbClr val="3741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xmlns="" id="{72D4999C-EE67-DA29-B794-4E34CBAB5CB1}"/>
                </a:ext>
              </a:extLst>
            </p:cNvPr>
            <p:cNvSpPr/>
            <p:nvPr/>
          </p:nvSpPr>
          <p:spPr>
            <a:xfrm rot="19809405">
              <a:off x="2022664" y="1425785"/>
              <a:ext cx="1396188" cy="635691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F520EED1-865C-63C5-D4F5-8FFC4666D3F2}"/>
                </a:ext>
              </a:extLst>
            </p:cNvPr>
            <p:cNvSpPr/>
            <p:nvPr/>
          </p:nvSpPr>
          <p:spPr>
            <a:xfrm>
              <a:off x="2166653" y="1685002"/>
              <a:ext cx="452055" cy="452055"/>
            </a:xfrm>
            <a:prstGeom prst="ellipse">
              <a:avLst/>
            </a:prstGeom>
            <a:solidFill>
              <a:srgbClr val="F76E00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xmlns="" id="{2445286B-5D5B-2F14-AF2D-295C603C2381}"/>
              </a:ext>
            </a:extLst>
          </p:cNvPr>
          <p:cNvGrpSpPr/>
          <p:nvPr userDrawn="1"/>
        </p:nvGrpSpPr>
        <p:grpSpPr>
          <a:xfrm>
            <a:off x="2474888" y="3342709"/>
            <a:ext cx="1452232" cy="1452232"/>
            <a:chOff x="2227128" y="3234689"/>
            <a:chExt cx="1587526" cy="1587526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xmlns="" id="{DEDF22E0-2E4B-2B26-6854-887544FD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7074" y="3400385"/>
              <a:ext cx="1302286" cy="1302286"/>
            </a:xfrm>
            <a:prstGeom prst="rect">
              <a:avLst/>
            </a:prstGeom>
            <a:ln>
              <a:noFill/>
            </a:ln>
          </p:spPr>
        </p:pic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DFC658FC-B49F-D3E0-90B9-D2CEBD66CC6A}"/>
                </a:ext>
              </a:extLst>
            </p:cNvPr>
            <p:cNvSpPr/>
            <p:nvPr/>
          </p:nvSpPr>
          <p:spPr>
            <a:xfrm>
              <a:off x="2227128" y="3234689"/>
              <a:ext cx="1587526" cy="1587526"/>
            </a:xfrm>
            <a:prstGeom prst="ellips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2" name="图片 91">
            <a:extLst>
              <a:ext uri="{FF2B5EF4-FFF2-40B4-BE49-F238E27FC236}">
                <a16:creationId xmlns:a16="http://schemas.microsoft.com/office/drawing/2014/main" xmlns="" id="{774A8F07-5557-DABB-578C-33454B4DB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9836" y="1266167"/>
            <a:ext cx="1345511" cy="1345511"/>
          </a:xfrm>
          <a:prstGeom prst="rect">
            <a:avLst/>
          </a:prstGeom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xmlns="" id="{CAF74E70-CD24-2307-8AC9-BF478431FE7F}"/>
              </a:ext>
            </a:extLst>
          </p:cNvPr>
          <p:cNvSpPr txBox="1"/>
          <p:nvPr userDrawn="1"/>
        </p:nvSpPr>
        <p:spPr>
          <a:xfrm>
            <a:off x="2025389" y="20857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xmlns="" id="{A7A1ECC3-6AD4-D89C-78CF-95E45888BB16}"/>
              </a:ext>
            </a:extLst>
          </p:cNvPr>
          <p:cNvSpPr/>
          <p:nvPr userDrawn="1"/>
        </p:nvSpPr>
        <p:spPr>
          <a:xfrm>
            <a:off x="1873732" y="967674"/>
            <a:ext cx="8442522" cy="4218389"/>
          </a:xfrm>
          <a:custGeom>
            <a:avLst/>
            <a:gdLst>
              <a:gd name="connsiteX0" fmla="*/ 569792 w 8442522"/>
              <a:gd name="connsiteY0" fmla="*/ 0 h 4218389"/>
              <a:gd name="connsiteX1" fmla="*/ 7874741 w 8442522"/>
              <a:gd name="connsiteY1" fmla="*/ 0 h 4218389"/>
              <a:gd name="connsiteX2" fmla="*/ 8442522 w 8442522"/>
              <a:gd name="connsiteY2" fmla="*/ 567781 h 4218389"/>
              <a:gd name="connsiteX3" fmla="*/ 8442522 w 8442522"/>
              <a:gd name="connsiteY3" fmla="*/ 2655523 h 4218389"/>
              <a:gd name="connsiteX4" fmla="*/ 8442522 w 8442522"/>
              <a:gd name="connsiteY4" fmla="*/ 2838837 h 4218389"/>
              <a:gd name="connsiteX5" fmla="*/ 8442522 w 8442522"/>
              <a:gd name="connsiteY5" fmla="*/ 3412548 h 4218389"/>
              <a:gd name="connsiteX6" fmla="*/ 7685497 w 8442522"/>
              <a:gd name="connsiteY6" fmla="*/ 4169573 h 4218389"/>
              <a:gd name="connsiteX7" fmla="*/ 6475927 w 8442522"/>
              <a:gd name="connsiteY7" fmla="*/ 4169573 h 4218389"/>
              <a:gd name="connsiteX8" fmla="*/ 5718902 w 8442522"/>
              <a:gd name="connsiteY8" fmla="*/ 3412548 h 4218389"/>
              <a:gd name="connsiteX9" fmla="*/ 5718902 w 8442522"/>
              <a:gd name="connsiteY9" fmla="*/ 3406618 h 4218389"/>
              <a:gd name="connsiteX10" fmla="*/ 2723620 w 8442522"/>
              <a:gd name="connsiteY10" fmla="*/ 3406618 h 4218389"/>
              <a:gd name="connsiteX11" fmla="*/ 2723620 w 8442522"/>
              <a:gd name="connsiteY11" fmla="*/ 3461364 h 4218389"/>
              <a:gd name="connsiteX12" fmla="*/ 1966595 w 8442522"/>
              <a:gd name="connsiteY12" fmla="*/ 4218389 h 4218389"/>
              <a:gd name="connsiteX13" fmla="*/ 757025 w 8442522"/>
              <a:gd name="connsiteY13" fmla="*/ 4218389 h 4218389"/>
              <a:gd name="connsiteX14" fmla="*/ 0 w 8442522"/>
              <a:gd name="connsiteY14" fmla="*/ 3461364 h 4218389"/>
              <a:gd name="connsiteX15" fmla="*/ 0 w 8442522"/>
              <a:gd name="connsiteY15" fmla="*/ 2704339 h 4218389"/>
              <a:gd name="connsiteX16" fmla="*/ 2011 w 8442522"/>
              <a:gd name="connsiteY16" fmla="*/ 2704339 h 4218389"/>
              <a:gd name="connsiteX17" fmla="*/ 2011 w 8442522"/>
              <a:gd name="connsiteY17" fmla="*/ 567781 h 4218389"/>
              <a:gd name="connsiteX18" fmla="*/ 569792 w 8442522"/>
              <a:gd name="connsiteY18" fmla="*/ 0 h 421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2522" h="4218389">
                <a:moveTo>
                  <a:pt x="569792" y="0"/>
                </a:moveTo>
                <a:lnTo>
                  <a:pt x="7874741" y="0"/>
                </a:lnTo>
                <a:cubicBezTo>
                  <a:pt x="8188318" y="0"/>
                  <a:pt x="8442522" y="254204"/>
                  <a:pt x="8442522" y="567781"/>
                </a:cubicBezTo>
                <a:lnTo>
                  <a:pt x="8442522" y="2655523"/>
                </a:lnTo>
                <a:lnTo>
                  <a:pt x="8442522" y="2838837"/>
                </a:lnTo>
                <a:lnTo>
                  <a:pt x="8442522" y="3412548"/>
                </a:lnTo>
                <a:cubicBezTo>
                  <a:pt x="8442522" y="3830641"/>
                  <a:pt x="8103590" y="4169573"/>
                  <a:pt x="7685497" y="4169573"/>
                </a:cubicBezTo>
                <a:lnTo>
                  <a:pt x="6475927" y="4169573"/>
                </a:lnTo>
                <a:cubicBezTo>
                  <a:pt x="6057834" y="4169573"/>
                  <a:pt x="5718902" y="3830641"/>
                  <a:pt x="5718902" y="3412548"/>
                </a:cubicBezTo>
                <a:lnTo>
                  <a:pt x="5718902" y="3406618"/>
                </a:lnTo>
                <a:lnTo>
                  <a:pt x="2723620" y="3406618"/>
                </a:lnTo>
                <a:lnTo>
                  <a:pt x="2723620" y="3461364"/>
                </a:lnTo>
                <a:cubicBezTo>
                  <a:pt x="2723620" y="3879457"/>
                  <a:pt x="2384688" y="4218389"/>
                  <a:pt x="1966595" y="4218389"/>
                </a:cubicBezTo>
                <a:lnTo>
                  <a:pt x="757025" y="4218389"/>
                </a:lnTo>
                <a:cubicBezTo>
                  <a:pt x="338932" y="4218389"/>
                  <a:pt x="0" y="3879457"/>
                  <a:pt x="0" y="3461364"/>
                </a:cubicBezTo>
                <a:lnTo>
                  <a:pt x="0" y="2704339"/>
                </a:lnTo>
                <a:lnTo>
                  <a:pt x="2011" y="2704339"/>
                </a:lnTo>
                <a:lnTo>
                  <a:pt x="2011" y="567781"/>
                </a:lnTo>
                <a:cubicBezTo>
                  <a:pt x="2011" y="254204"/>
                  <a:pt x="256215" y="0"/>
                  <a:pt x="569792" y="0"/>
                </a:cubicBezTo>
                <a:close/>
              </a:path>
            </a:pathLst>
          </a:custGeom>
          <a:noFill/>
          <a:ln w="762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xmlns="" id="{0F3F9905-796B-C84E-75C0-E3658E541343}"/>
              </a:ext>
            </a:extLst>
          </p:cNvPr>
          <p:cNvSpPr/>
          <p:nvPr userDrawn="1"/>
        </p:nvSpPr>
        <p:spPr>
          <a:xfrm>
            <a:off x="121186" y="113092"/>
            <a:ext cx="11964318" cy="6631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xmlns="" id="{1C2A55FD-42B5-4A4D-3B02-C2E2F81D68C7}"/>
              </a:ext>
            </a:extLst>
          </p:cNvPr>
          <p:cNvSpPr txBox="1"/>
          <p:nvPr userDrawn="1"/>
        </p:nvSpPr>
        <p:spPr>
          <a:xfrm>
            <a:off x="3434754" y="111432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rPr>
              <a:t>X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E69BA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xmlns="" id="{A218C5BD-81A1-3F25-0E51-5DC0BC91C7DF}"/>
              </a:ext>
            </a:extLst>
          </p:cNvPr>
          <p:cNvSpPr txBox="1"/>
          <p:nvPr userDrawn="1"/>
        </p:nvSpPr>
        <p:spPr>
          <a:xfrm>
            <a:off x="2079619" y="239567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BE69BA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rPr>
              <a:t>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BE69BA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2" name="星形: 四角 111">
            <a:extLst>
              <a:ext uri="{FF2B5EF4-FFF2-40B4-BE49-F238E27FC236}">
                <a16:creationId xmlns:a16="http://schemas.microsoft.com/office/drawing/2014/main" xmlns="" id="{F6B655D8-0B8C-8040-107F-9F489D02122E}"/>
              </a:ext>
            </a:extLst>
          </p:cNvPr>
          <p:cNvSpPr/>
          <p:nvPr userDrawn="1"/>
        </p:nvSpPr>
        <p:spPr>
          <a:xfrm>
            <a:off x="307225" y="3130859"/>
            <a:ext cx="302528" cy="298191"/>
          </a:xfrm>
          <a:prstGeom prst="star4">
            <a:avLst>
              <a:gd name="adj" fmla="val 0"/>
            </a:avLst>
          </a:prstGeom>
          <a:solidFill>
            <a:srgbClr val="141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1" name="弧形 130">
            <a:extLst>
              <a:ext uri="{FF2B5EF4-FFF2-40B4-BE49-F238E27FC236}">
                <a16:creationId xmlns:a16="http://schemas.microsoft.com/office/drawing/2014/main" xmlns="" id="{1CB97D77-CCAA-9748-CB28-7F73EADA1450}"/>
              </a:ext>
            </a:extLst>
          </p:cNvPr>
          <p:cNvSpPr/>
          <p:nvPr userDrawn="1"/>
        </p:nvSpPr>
        <p:spPr>
          <a:xfrm rot="3586586">
            <a:off x="7138018" y="949681"/>
            <a:ext cx="2102001" cy="6883427"/>
          </a:xfrm>
          <a:prstGeom prst="arc">
            <a:avLst>
              <a:gd name="adj1" fmla="val 15502761"/>
              <a:gd name="adj2" fmla="val 71275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xmlns="" id="{D1EAE3F0-03A5-E8BA-935A-4AE83D246528}"/>
              </a:ext>
            </a:extLst>
          </p:cNvPr>
          <p:cNvSpPr/>
          <p:nvPr userDrawn="1"/>
        </p:nvSpPr>
        <p:spPr>
          <a:xfrm rot="410327" flipH="1">
            <a:off x="-106636" y="5333226"/>
            <a:ext cx="12391541" cy="520600"/>
          </a:xfrm>
          <a:prstGeom prst="rect">
            <a:avLst/>
          </a:prstGeom>
          <a:solidFill>
            <a:srgbClr val="F7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anPixel 8px" panose="02000000000000000000" pitchFamily="2" charset="-128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3" name="组合 132">
            <a:extLst>
              <a:ext uri="{FF2B5EF4-FFF2-40B4-BE49-F238E27FC236}">
                <a16:creationId xmlns:a16="http://schemas.microsoft.com/office/drawing/2014/main" xmlns="" id="{3B1195FE-3E77-D4B0-987F-798C90EB2814}"/>
              </a:ext>
            </a:extLst>
          </p:cNvPr>
          <p:cNvGrpSpPr/>
          <p:nvPr userDrawn="1"/>
        </p:nvGrpSpPr>
        <p:grpSpPr>
          <a:xfrm rot="722933">
            <a:off x="8506713" y="5729018"/>
            <a:ext cx="1365960" cy="488858"/>
            <a:chOff x="-210761" y="7940859"/>
            <a:chExt cx="2057786" cy="737261"/>
          </a:xfrm>
          <a:solidFill>
            <a:schemeClr val="bg1"/>
          </a:solidFill>
        </p:grpSpPr>
        <p:sp>
          <p:nvSpPr>
            <p:cNvPr id="134" name="等腰三角形 133">
              <a:extLst>
                <a:ext uri="{FF2B5EF4-FFF2-40B4-BE49-F238E27FC236}">
                  <a16:creationId xmlns:a16="http://schemas.microsoft.com/office/drawing/2014/main" xmlns="" id="{05CF2393-AD8C-3BA4-6173-453DC693B15B}"/>
                </a:ext>
              </a:extLst>
            </p:cNvPr>
            <p:cNvSpPr/>
            <p:nvPr/>
          </p:nvSpPr>
          <p:spPr>
            <a:xfrm rot="21304310">
              <a:off x="1558583" y="816426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xmlns="" id="{73817165-26F4-6CE2-650F-3650D82CA9BB}"/>
                </a:ext>
              </a:extLst>
            </p:cNvPr>
            <p:cNvSpPr/>
            <p:nvPr/>
          </p:nvSpPr>
          <p:spPr>
            <a:xfrm rot="21343027">
              <a:off x="1229153" y="7940859"/>
              <a:ext cx="271966" cy="2732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6" name="菱形 135">
              <a:extLst>
                <a:ext uri="{FF2B5EF4-FFF2-40B4-BE49-F238E27FC236}">
                  <a16:creationId xmlns:a16="http://schemas.microsoft.com/office/drawing/2014/main" xmlns="" id="{0CD4C6B4-21BE-2054-4F4E-A9584E51D4AC}"/>
                </a:ext>
              </a:extLst>
            </p:cNvPr>
            <p:cNvSpPr/>
            <p:nvPr/>
          </p:nvSpPr>
          <p:spPr>
            <a:xfrm rot="21369437">
              <a:off x="435985" y="7997737"/>
              <a:ext cx="340604" cy="340604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xmlns="" id="{B9FC6082-9DAE-D5E6-A75C-09821EB95EAA}"/>
                </a:ext>
              </a:extLst>
            </p:cNvPr>
            <p:cNvSpPr txBox="1"/>
            <p:nvPr/>
          </p:nvSpPr>
          <p:spPr>
            <a:xfrm rot="21342922">
              <a:off x="751003" y="8121120"/>
              <a:ext cx="539002" cy="55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X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xmlns="" id="{3F934B73-0D3F-605B-B426-7C08A92D9C59}"/>
                </a:ext>
              </a:extLst>
            </p:cNvPr>
            <p:cNvSpPr/>
            <p:nvPr/>
          </p:nvSpPr>
          <p:spPr>
            <a:xfrm>
              <a:off x="187337" y="8357718"/>
              <a:ext cx="250520" cy="250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9" name="等腰三角形 138">
              <a:extLst>
                <a:ext uri="{FF2B5EF4-FFF2-40B4-BE49-F238E27FC236}">
                  <a16:creationId xmlns:a16="http://schemas.microsoft.com/office/drawing/2014/main" xmlns="" id="{36D6C0EF-DCC2-BEE4-A37F-5B7C5E406EC9}"/>
                </a:ext>
              </a:extLst>
            </p:cNvPr>
            <p:cNvSpPr/>
            <p:nvPr/>
          </p:nvSpPr>
          <p:spPr>
            <a:xfrm rot="21304310">
              <a:off x="-210761" y="808849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40" name="副标题 2">
            <a:extLst>
              <a:ext uri="{FF2B5EF4-FFF2-40B4-BE49-F238E27FC236}">
                <a16:creationId xmlns:a16="http://schemas.microsoft.com/office/drawing/2014/main" xmlns="" id="{7956B5A1-2751-285E-12CB-26E571A3645B}"/>
              </a:ext>
            </a:extLst>
          </p:cNvPr>
          <p:cNvSpPr txBox="1">
            <a:spLocks/>
          </p:cNvSpPr>
          <p:nvPr userDrawn="1"/>
        </p:nvSpPr>
        <p:spPr>
          <a:xfrm rot="427932">
            <a:off x="3657689" y="5510992"/>
            <a:ext cx="6598682" cy="789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24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THANK YOU FOR WATCHING</a:t>
            </a:r>
            <a:endParaRPr kumimoji="1" lang="en-US" altLang="zh-CN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xmlns="" id="{750F1653-03B3-A075-6169-E9D4E1075D12}"/>
              </a:ext>
            </a:extLst>
          </p:cNvPr>
          <p:cNvGrpSpPr/>
          <p:nvPr userDrawn="1"/>
        </p:nvGrpSpPr>
        <p:grpSpPr>
          <a:xfrm rot="11207026">
            <a:off x="10250687" y="5991722"/>
            <a:ext cx="1373354" cy="353772"/>
            <a:chOff x="8499974" y="5035798"/>
            <a:chExt cx="1868445" cy="377537"/>
          </a:xfrm>
          <a:solidFill>
            <a:schemeClr val="bg1"/>
          </a:solidFill>
        </p:grpSpPr>
        <p:sp>
          <p:nvSpPr>
            <p:cNvPr id="142" name="箭头: V 形 141">
              <a:extLst>
                <a:ext uri="{FF2B5EF4-FFF2-40B4-BE49-F238E27FC236}">
                  <a16:creationId xmlns:a16="http://schemas.microsoft.com/office/drawing/2014/main" xmlns="" id="{28F51E04-C452-7239-7F26-D7462BC62365}"/>
                </a:ext>
              </a:extLst>
            </p:cNvPr>
            <p:cNvSpPr/>
            <p:nvPr/>
          </p:nvSpPr>
          <p:spPr>
            <a:xfrm>
              <a:off x="8866375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" name="箭头: V 形 142">
              <a:extLst>
                <a:ext uri="{FF2B5EF4-FFF2-40B4-BE49-F238E27FC236}">
                  <a16:creationId xmlns:a16="http://schemas.microsoft.com/office/drawing/2014/main" xmlns="" id="{3ED857DE-6F24-D595-6ED9-373A4A9EA0B3}"/>
                </a:ext>
              </a:extLst>
            </p:cNvPr>
            <p:cNvSpPr/>
            <p:nvPr/>
          </p:nvSpPr>
          <p:spPr>
            <a:xfrm>
              <a:off x="9250996" y="504373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4" name="箭头: V 形 143">
              <a:extLst>
                <a:ext uri="{FF2B5EF4-FFF2-40B4-BE49-F238E27FC236}">
                  <a16:creationId xmlns:a16="http://schemas.microsoft.com/office/drawing/2014/main" xmlns="" id="{B0943105-833D-6847-3B64-A4E10D29ED54}"/>
                </a:ext>
              </a:extLst>
            </p:cNvPr>
            <p:cNvSpPr/>
            <p:nvPr/>
          </p:nvSpPr>
          <p:spPr>
            <a:xfrm>
              <a:off x="9623470" y="5035798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5" name="箭头: V 形 144">
              <a:extLst>
                <a:ext uri="{FF2B5EF4-FFF2-40B4-BE49-F238E27FC236}">
                  <a16:creationId xmlns:a16="http://schemas.microsoft.com/office/drawing/2014/main" xmlns="" id="{77D1D4DF-92C6-BB74-64E9-6AB71A537901}"/>
                </a:ext>
              </a:extLst>
            </p:cNvPr>
            <p:cNvSpPr/>
            <p:nvPr/>
          </p:nvSpPr>
          <p:spPr>
            <a:xfrm>
              <a:off x="9999087" y="5044003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6" name="箭头: V 形 145">
              <a:extLst>
                <a:ext uri="{FF2B5EF4-FFF2-40B4-BE49-F238E27FC236}">
                  <a16:creationId xmlns:a16="http://schemas.microsoft.com/office/drawing/2014/main" xmlns="" id="{9332ECD0-27F1-A6F1-731B-A5479968B099}"/>
                </a:ext>
              </a:extLst>
            </p:cNvPr>
            <p:cNvSpPr/>
            <p:nvPr/>
          </p:nvSpPr>
          <p:spPr>
            <a:xfrm>
              <a:off x="8499974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xmlns="" id="{CF44DDB4-38C1-5E4D-41D7-16E5D8BCEB59}"/>
              </a:ext>
            </a:extLst>
          </p:cNvPr>
          <p:cNvGrpSpPr/>
          <p:nvPr userDrawn="1"/>
        </p:nvGrpSpPr>
        <p:grpSpPr>
          <a:xfrm rot="722933">
            <a:off x="2039577" y="4961742"/>
            <a:ext cx="1365960" cy="488858"/>
            <a:chOff x="-210761" y="7940859"/>
            <a:chExt cx="2057786" cy="737261"/>
          </a:xfrm>
          <a:solidFill>
            <a:schemeClr val="bg1"/>
          </a:solidFill>
        </p:grpSpPr>
        <p:sp>
          <p:nvSpPr>
            <p:cNvPr id="148" name="等腰三角形 147">
              <a:extLst>
                <a:ext uri="{FF2B5EF4-FFF2-40B4-BE49-F238E27FC236}">
                  <a16:creationId xmlns:a16="http://schemas.microsoft.com/office/drawing/2014/main" xmlns="" id="{02FB32D2-FE63-1C26-749A-5AA711C2C3E8}"/>
                </a:ext>
              </a:extLst>
            </p:cNvPr>
            <p:cNvSpPr/>
            <p:nvPr/>
          </p:nvSpPr>
          <p:spPr>
            <a:xfrm rot="21304310">
              <a:off x="1558583" y="816426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xmlns="" id="{25073D95-4C27-AAF2-2B5B-ECE8AC030DDF}"/>
                </a:ext>
              </a:extLst>
            </p:cNvPr>
            <p:cNvSpPr/>
            <p:nvPr/>
          </p:nvSpPr>
          <p:spPr>
            <a:xfrm rot="21343027">
              <a:off x="1229153" y="7940859"/>
              <a:ext cx="271966" cy="2732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0" name="菱形 149">
              <a:extLst>
                <a:ext uri="{FF2B5EF4-FFF2-40B4-BE49-F238E27FC236}">
                  <a16:creationId xmlns:a16="http://schemas.microsoft.com/office/drawing/2014/main" xmlns="" id="{97DE3DA2-9385-FA6A-6510-34866118BE24}"/>
                </a:ext>
              </a:extLst>
            </p:cNvPr>
            <p:cNvSpPr/>
            <p:nvPr/>
          </p:nvSpPr>
          <p:spPr>
            <a:xfrm rot="21369437">
              <a:off x="435985" y="7997737"/>
              <a:ext cx="340604" cy="340604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xmlns="" id="{9B373CB1-DEBE-199A-231A-9202B0C8E5A0}"/>
                </a:ext>
              </a:extLst>
            </p:cNvPr>
            <p:cNvSpPr txBox="1"/>
            <p:nvPr/>
          </p:nvSpPr>
          <p:spPr>
            <a:xfrm rot="21342922">
              <a:off x="751003" y="8121120"/>
              <a:ext cx="539002" cy="557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rPr>
                <a:t>X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xmlns="" id="{4083AC89-8784-0E25-66A5-534BD0E5A967}"/>
                </a:ext>
              </a:extLst>
            </p:cNvPr>
            <p:cNvSpPr/>
            <p:nvPr/>
          </p:nvSpPr>
          <p:spPr>
            <a:xfrm>
              <a:off x="187337" y="8357718"/>
              <a:ext cx="250520" cy="250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等腰三角形 152">
              <a:extLst>
                <a:ext uri="{FF2B5EF4-FFF2-40B4-BE49-F238E27FC236}">
                  <a16:creationId xmlns:a16="http://schemas.microsoft.com/office/drawing/2014/main" xmlns="" id="{E5819F09-959A-F1CD-A407-0A4534A4FD0F}"/>
                </a:ext>
              </a:extLst>
            </p:cNvPr>
            <p:cNvSpPr/>
            <p:nvPr/>
          </p:nvSpPr>
          <p:spPr>
            <a:xfrm rot="21304310">
              <a:off x="-210761" y="8088493"/>
              <a:ext cx="288442" cy="271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5" name="弧形 154">
            <a:extLst>
              <a:ext uri="{FF2B5EF4-FFF2-40B4-BE49-F238E27FC236}">
                <a16:creationId xmlns:a16="http://schemas.microsoft.com/office/drawing/2014/main" xmlns="" id="{4798893A-201C-2D1C-6299-522F40933818}"/>
              </a:ext>
            </a:extLst>
          </p:cNvPr>
          <p:cNvSpPr/>
          <p:nvPr userDrawn="1"/>
        </p:nvSpPr>
        <p:spPr>
          <a:xfrm rot="19792315">
            <a:off x="4748466" y="3319471"/>
            <a:ext cx="6895148" cy="2216074"/>
          </a:xfrm>
          <a:prstGeom prst="arc">
            <a:avLst>
              <a:gd name="adj1" fmla="val 12793090"/>
              <a:gd name="adj2" fmla="val 208080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6" name="弧形 155">
            <a:extLst>
              <a:ext uri="{FF2B5EF4-FFF2-40B4-BE49-F238E27FC236}">
                <a16:creationId xmlns:a16="http://schemas.microsoft.com/office/drawing/2014/main" xmlns="" id="{D8AA7632-9BF7-F898-05CF-0D475D884343}"/>
              </a:ext>
            </a:extLst>
          </p:cNvPr>
          <p:cNvSpPr/>
          <p:nvPr userDrawn="1"/>
        </p:nvSpPr>
        <p:spPr>
          <a:xfrm rot="9183870">
            <a:off x="4747164" y="3247093"/>
            <a:ext cx="4803163" cy="2692286"/>
          </a:xfrm>
          <a:prstGeom prst="arc">
            <a:avLst>
              <a:gd name="adj1" fmla="val 15414940"/>
              <a:gd name="adj2" fmla="val 1748808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D77E9A58-3F2B-EF09-A7BA-75979ABFCAA1}"/>
              </a:ext>
            </a:extLst>
          </p:cNvPr>
          <p:cNvGrpSpPr/>
          <p:nvPr userDrawn="1"/>
        </p:nvGrpSpPr>
        <p:grpSpPr>
          <a:xfrm>
            <a:off x="3999570" y="185328"/>
            <a:ext cx="1135587" cy="311932"/>
            <a:chOff x="5109764" y="575440"/>
            <a:chExt cx="1135587" cy="311932"/>
          </a:xfrm>
        </p:grpSpPr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xmlns="" id="{DFEF942B-6C5A-DE77-7629-D064B8ED871A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xmlns="" id="{869696B1-DB61-9A45-E65F-C6F01F551A39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xmlns="" id="{60896F12-7CA6-E347-24D9-E97BD34CA3E3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xmlns="" id="{E42D405E-FDCD-3D78-43E9-B87645CB367B}"/>
              </a:ext>
            </a:extLst>
          </p:cNvPr>
          <p:cNvGrpSpPr/>
          <p:nvPr userDrawn="1"/>
        </p:nvGrpSpPr>
        <p:grpSpPr>
          <a:xfrm>
            <a:off x="10761619" y="189817"/>
            <a:ext cx="1135587" cy="311932"/>
            <a:chOff x="5109764" y="575440"/>
            <a:chExt cx="1135587" cy="311932"/>
          </a:xfrm>
        </p:grpSpPr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xmlns="" id="{C64BC791-55EC-DCAD-3338-B940073E98CD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xmlns="" id="{A87648BA-C0C4-F0EE-2FF6-AF2E80D5A45F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xmlns="" id="{8B19EE9B-D90A-92ED-4821-E42691A791BE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" name="组合 163">
            <a:extLst>
              <a:ext uri="{FF2B5EF4-FFF2-40B4-BE49-F238E27FC236}">
                <a16:creationId xmlns:a16="http://schemas.microsoft.com/office/drawing/2014/main" xmlns="" id="{320CB59F-5BA8-E3D0-DC45-B71E27C601C9}"/>
              </a:ext>
            </a:extLst>
          </p:cNvPr>
          <p:cNvGrpSpPr/>
          <p:nvPr userDrawn="1"/>
        </p:nvGrpSpPr>
        <p:grpSpPr>
          <a:xfrm>
            <a:off x="696395" y="206058"/>
            <a:ext cx="1135587" cy="311932"/>
            <a:chOff x="5109764" y="575440"/>
            <a:chExt cx="1135587" cy="311932"/>
          </a:xfrm>
        </p:grpSpPr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xmlns="" id="{F913EC55-73E6-84BE-E96B-ECD6FF42AA70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xmlns="" id="{E7660FD3-D14E-AC19-E5F6-25E51C62EA73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xmlns="" id="{EE417CE9-B0CC-4E5E-F342-69FFFD3C63B2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B64247AF-4887-78D1-A4E5-F139406AF49C}"/>
              </a:ext>
            </a:extLst>
          </p:cNvPr>
          <p:cNvGrpSpPr/>
          <p:nvPr userDrawn="1"/>
        </p:nvGrpSpPr>
        <p:grpSpPr>
          <a:xfrm>
            <a:off x="224106" y="2231838"/>
            <a:ext cx="312435" cy="1078072"/>
            <a:chOff x="481610" y="1331213"/>
            <a:chExt cx="312435" cy="1078072"/>
          </a:xfrm>
        </p:grpSpPr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xmlns="" id="{85A57A80-FCF6-4C55-73E1-C17D54C706A4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xmlns="" id="{AA6A8464-AAD5-F26C-5D5D-A59A03AE858F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xmlns="" id="{F5A2BD66-FAAC-7917-0426-8186C6FC0160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xmlns="" id="{282490D6-B48B-2BBF-5DC2-24339D27A9E4}"/>
              </a:ext>
            </a:extLst>
          </p:cNvPr>
          <p:cNvGrpSpPr/>
          <p:nvPr userDrawn="1"/>
        </p:nvGrpSpPr>
        <p:grpSpPr>
          <a:xfrm>
            <a:off x="11607361" y="2463612"/>
            <a:ext cx="312435" cy="1078072"/>
            <a:chOff x="481610" y="1331213"/>
            <a:chExt cx="312435" cy="1078072"/>
          </a:xfrm>
        </p:grpSpPr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xmlns="" id="{61A86ECA-6622-C0C1-BCA6-8824A7F4F9A2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xmlns="" id="{1EB81753-492A-0A16-D353-C08043E65EC9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xmlns="" id="{93BD6783-2716-8D8D-EE8C-A61EEA2CD2DB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0" name="任意多边形: 形状 179">
            <a:extLst>
              <a:ext uri="{FF2B5EF4-FFF2-40B4-BE49-F238E27FC236}">
                <a16:creationId xmlns:a16="http://schemas.microsoft.com/office/drawing/2014/main" xmlns="" id="{B6F8BA07-64B2-A56F-0DE0-478E555F4376}"/>
              </a:ext>
            </a:extLst>
          </p:cNvPr>
          <p:cNvSpPr/>
          <p:nvPr userDrawn="1"/>
        </p:nvSpPr>
        <p:spPr>
          <a:xfrm>
            <a:off x="897016" y="2601286"/>
            <a:ext cx="801407" cy="800117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176" name="组合 175">
            <a:extLst>
              <a:ext uri="{FF2B5EF4-FFF2-40B4-BE49-F238E27FC236}">
                <a16:creationId xmlns:a16="http://schemas.microsoft.com/office/drawing/2014/main" xmlns="" id="{469BEC81-961C-B2A4-D5A2-43911C76BE2E}"/>
              </a:ext>
            </a:extLst>
          </p:cNvPr>
          <p:cNvGrpSpPr/>
          <p:nvPr userDrawn="1"/>
        </p:nvGrpSpPr>
        <p:grpSpPr>
          <a:xfrm>
            <a:off x="2728285" y="6322342"/>
            <a:ext cx="1135587" cy="311932"/>
            <a:chOff x="5109764" y="575440"/>
            <a:chExt cx="1135587" cy="311932"/>
          </a:xfrm>
        </p:grpSpPr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xmlns="" id="{6ACDFFEF-1F01-3A97-3CC0-C65727F38CC0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xmlns="" id="{4140DF96-7AD3-F89D-0276-FF45514D3CF8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xmlns="" id="{8072B16A-3EB8-B15B-854D-271AD2AE3E23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81" name="组合 180">
            <a:extLst>
              <a:ext uri="{FF2B5EF4-FFF2-40B4-BE49-F238E27FC236}">
                <a16:creationId xmlns:a16="http://schemas.microsoft.com/office/drawing/2014/main" xmlns="" id="{28C274C6-DA00-89F8-83B1-F04AF88B7E10}"/>
              </a:ext>
            </a:extLst>
          </p:cNvPr>
          <p:cNvGrpSpPr/>
          <p:nvPr userDrawn="1"/>
        </p:nvGrpSpPr>
        <p:grpSpPr>
          <a:xfrm>
            <a:off x="6227576" y="6310899"/>
            <a:ext cx="1135587" cy="311932"/>
            <a:chOff x="5109764" y="575440"/>
            <a:chExt cx="1135587" cy="311932"/>
          </a:xfrm>
        </p:grpSpPr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xmlns="" id="{029DD0EA-556D-3860-2A8A-82430268CC71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xmlns="" id="{715950C8-BF0B-D2C1-3C9C-E79B836B4EA7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xmlns="" id="{65C6FC65-3ECD-44AD-BD95-E8A6A8E7EA29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89" name="任意多边形: 形状 188">
            <a:extLst>
              <a:ext uri="{FF2B5EF4-FFF2-40B4-BE49-F238E27FC236}">
                <a16:creationId xmlns:a16="http://schemas.microsoft.com/office/drawing/2014/main" xmlns="" id="{98D085CC-315F-258C-71A8-C48FC2C444AB}"/>
              </a:ext>
            </a:extLst>
          </p:cNvPr>
          <p:cNvSpPr/>
          <p:nvPr userDrawn="1"/>
        </p:nvSpPr>
        <p:spPr>
          <a:xfrm>
            <a:off x="5962132" y="3841256"/>
            <a:ext cx="390275" cy="389647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rgbClr val="37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90" name="任意多边形: 形状 189">
            <a:extLst>
              <a:ext uri="{FF2B5EF4-FFF2-40B4-BE49-F238E27FC236}">
                <a16:creationId xmlns:a16="http://schemas.microsoft.com/office/drawing/2014/main" xmlns="" id="{AD0A4DE8-5251-FC9F-41EA-86050A8850B2}"/>
              </a:ext>
            </a:extLst>
          </p:cNvPr>
          <p:cNvSpPr/>
          <p:nvPr userDrawn="1"/>
        </p:nvSpPr>
        <p:spPr>
          <a:xfrm>
            <a:off x="7630413" y="5247911"/>
            <a:ext cx="805990" cy="804693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91" name="任意多边形: 形状 190">
            <a:extLst>
              <a:ext uri="{FF2B5EF4-FFF2-40B4-BE49-F238E27FC236}">
                <a16:creationId xmlns:a16="http://schemas.microsoft.com/office/drawing/2014/main" xmlns="" id="{854AC23B-9FD6-0403-F918-0318CE0FB776}"/>
              </a:ext>
            </a:extLst>
          </p:cNvPr>
          <p:cNvSpPr/>
          <p:nvPr userDrawn="1"/>
        </p:nvSpPr>
        <p:spPr>
          <a:xfrm>
            <a:off x="10439049" y="2230495"/>
            <a:ext cx="384679" cy="384060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xmlns="" id="{C3757263-B62C-679C-BAF8-FE6BF6266ABE}"/>
              </a:ext>
            </a:extLst>
          </p:cNvPr>
          <p:cNvGrpSpPr/>
          <p:nvPr userDrawn="1"/>
        </p:nvGrpSpPr>
        <p:grpSpPr>
          <a:xfrm rot="11207026">
            <a:off x="228169" y="4789224"/>
            <a:ext cx="1373354" cy="353772"/>
            <a:chOff x="8499974" y="5035798"/>
            <a:chExt cx="1868445" cy="377537"/>
          </a:xfrm>
          <a:solidFill>
            <a:schemeClr val="bg1"/>
          </a:solidFill>
        </p:grpSpPr>
        <p:sp>
          <p:nvSpPr>
            <p:cNvPr id="104" name="箭头: V 形 103">
              <a:extLst>
                <a:ext uri="{FF2B5EF4-FFF2-40B4-BE49-F238E27FC236}">
                  <a16:creationId xmlns:a16="http://schemas.microsoft.com/office/drawing/2014/main" xmlns="" id="{3A6EF820-A2AE-65EC-2317-BBFF951EEDAF}"/>
                </a:ext>
              </a:extLst>
            </p:cNvPr>
            <p:cNvSpPr/>
            <p:nvPr/>
          </p:nvSpPr>
          <p:spPr>
            <a:xfrm>
              <a:off x="8866375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5" name="箭头: V 形 104">
              <a:extLst>
                <a:ext uri="{FF2B5EF4-FFF2-40B4-BE49-F238E27FC236}">
                  <a16:creationId xmlns:a16="http://schemas.microsoft.com/office/drawing/2014/main" xmlns="" id="{09FE229C-73BD-31F5-EDC1-313BF8A363A7}"/>
                </a:ext>
              </a:extLst>
            </p:cNvPr>
            <p:cNvSpPr/>
            <p:nvPr/>
          </p:nvSpPr>
          <p:spPr>
            <a:xfrm>
              <a:off x="9250996" y="504373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6" name="箭头: V 形 105">
              <a:extLst>
                <a:ext uri="{FF2B5EF4-FFF2-40B4-BE49-F238E27FC236}">
                  <a16:creationId xmlns:a16="http://schemas.microsoft.com/office/drawing/2014/main" xmlns="" id="{5D82E69A-E0A1-E09E-BFBD-80CFFF824CDB}"/>
                </a:ext>
              </a:extLst>
            </p:cNvPr>
            <p:cNvSpPr/>
            <p:nvPr/>
          </p:nvSpPr>
          <p:spPr>
            <a:xfrm>
              <a:off x="9623470" y="5035798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7" name="箭头: V 形 106">
              <a:extLst>
                <a:ext uri="{FF2B5EF4-FFF2-40B4-BE49-F238E27FC236}">
                  <a16:creationId xmlns:a16="http://schemas.microsoft.com/office/drawing/2014/main" xmlns="" id="{9F15B7BE-E75D-51B0-9A89-04EC2C4B5DC1}"/>
                </a:ext>
              </a:extLst>
            </p:cNvPr>
            <p:cNvSpPr/>
            <p:nvPr/>
          </p:nvSpPr>
          <p:spPr>
            <a:xfrm>
              <a:off x="9999087" y="5044003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箭头: V 形 107">
              <a:extLst>
                <a:ext uri="{FF2B5EF4-FFF2-40B4-BE49-F238E27FC236}">
                  <a16:creationId xmlns:a16="http://schemas.microsoft.com/office/drawing/2014/main" xmlns="" id="{65D43CA9-2E2B-B865-88B5-5A9423CB6987}"/>
                </a:ext>
              </a:extLst>
            </p:cNvPr>
            <p:cNvSpPr/>
            <p:nvPr/>
          </p:nvSpPr>
          <p:spPr>
            <a:xfrm>
              <a:off x="8499974" y="5041591"/>
              <a:ext cx="369332" cy="369332"/>
            </a:xfrm>
            <a:prstGeom prst="chevron">
              <a:avLst>
                <a:gd name="adj" fmla="val 440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xmlns="" id="{1034091D-8C6D-30D9-9868-B14C40E05A54}"/>
              </a:ext>
            </a:extLst>
          </p:cNvPr>
          <p:cNvSpPr txBox="1"/>
          <p:nvPr userDrawn="1"/>
        </p:nvSpPr>
        <p:spPr>
          <a:xfrm>
            <a:off x="5444840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xmlns="" id="{5BC0FF90-511E-4419-3FF7-843469C5D59A}"/>
              </a:ext>
            </a:extLst>
          </p:cNvPr>
          <p:cNvGrpSpPr/>
          <p:nvPr userDrawn="1"/>
        </p:nvGrpSpPr>
        <p:grpSpPr>
          <a:xfrm>
            <a:off x="7469383" y="179268"/>
            <a:ext cx="1135587" cy="311932"/>
            <a:chOff x="5109764" y="575440"/>
            <a:chExt cx="1135587" cy="311932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xmlns="" id="{3D19623B-6CA2-C545-B356-23D5660EC53F}"/>
                </a:ext>
              </a:extLst>
            </p:cNvPr>
            <p:cNvSpPr/>
            <p:nvPr userDrawn="1"/>
          </p:nvSpPr>
          <p:spPr>
            <a:xfrm>
              <a:off x="5932916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xmlns="" id="{E0116A02-2990-ECD4-95F9-5EC0ABC0F056}"/>
                </a:ext>
              </a:extLst>
            </p:cNvPr>
            <p:cNvSpPr/>
            <p:nvPr userDrawn="1"/>
          </p:nvSpPr>
          <p:spPr>
            <a:xfrm>
              <a:off x="5526783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xmlns="" id="{FA42FD3F-ECE4-52E0-B2F1-5279E541DC6B}"/>
                </a:ext>
              </a:extLst>
            </p:cNvPr>
            <p:cNvSpPr/>
            <p:nvPr userDrawn="1"/>
          </p:nvSpPr>
          <p:spPr>
            <a:xfrm>
              <a:off x="5109764" y="575440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16" name="文本框 115">
            <a:extLst>
              <a:ext uri="{FF2B5EF4-FFF2-40B4-BE49-F238E27FC236}">
                <a16:creationId xmlns:a16="http://schemas.microsoft.com/office/drawing/2014/main" xmlns="" id="{5B7643F0-3546-0F15-444F-90EEB8418C71}"/>
              </a:ext>
            </a:extLst>
          </p:cNvPr>
          <p:cNvSpPr txBox="1"/>
          <p:nvPr userDrawn="1"/>
        </p:nvSpPr>
        <p:spPr>
          <a:xfrm>
            <a:off x="8844366" y="195625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xmlns="" id="{D9DF759E-FD8B-1EC6-16B8-0E15B1607E43}"/>
              </a:ext>
            </a:extLst>
          </p:cNvPr>
          <p:cNvSpPr txBox="1"/>
          <p:nvPr userDrawn="1"/>
        </p:nvSpPr>
        <p:spPr>
          <a:xfrm rot="5400000">
            <a:off x="-526647" y="956851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AD00135C-45DD-68D6-D572-486852AF1A1B}"/>
              </a:ext>
            </a:extLst>
          </p:cNvPr>
          <p:cNvGrpSpPr/>
          <p:nvPr userDrawn="1"/>
        </p:nvGrpSpPr>
        <p:grpSpPr>
          <a:xfrm>
            <a:off x="230932" y="5520995"/>
            <a:ext cx="312435" cy="1078072"/>
            <a:chOff x="481610" y="1331213"/>
            <a:chExt cx="312435" cy="1078072"/>
          </a:xfrm>
        </p:grpSpPr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xmlns="" id="{3BCCBF73-2EE8-2BB3-2600-E470982A83BA}"/>
                </a:ext>
              </a:extLst>
            </p:cNvPr>
            <p:cNvSpPr/>
            <p:nvPr userDrawn="1"/>
          </p:nvSpPr>
          <p:spPr>
            <a:xfrm>
              <a:off x="481610" y="209735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xmlns="" id="{672A8E83-1620-0A1F-1A00-C308C55EA9AD}"/>
                </a:ext>
              </a:extLst>
            </p:cNvPr>
            <p:cNvSpPr/>
            <p:nvPr userDrawn="1"/>
          </p:nvSpPr>
          <p:spPr>
            <a:xfrm>
              <a:off x="481610" y="171428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xmlns="" id="{7E8C313C-F142-75A5-BDB8-766E51C03115}"/>
                </a:ext>
              </a:extLst>
            </p:cNvPr>
            <p:cNvSpPr/>
            <p:nvPr userDrawn="1"/>
          </p:nvSpPr>
          <p:spPr>
            <a:xfrm>
              <a:off x="481610" y="1331213"/>
              <a:ext cx="312435" cy="311932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26" name="文本框 125">
            <a:extLst>
              <a:ext uri="{FF2B5EF4-FFF2-40B4-BE49-F238E27FC236}">
                <a16:creationId xmlns:a16="http://schemas.microsoft.com/office/drawing/2014/main" xmlns="" id="{C86F1665-D9F5-4203-90B6-D32A63D60435}"/>
              </a:ext>
            </a:extLst>
          </p:cNvPr>
          <p:cNvSpPr txBox="1"/>
          <p:nvPr userDrawn="1"/>
        </p:nvSpPr>
        <p:spPr>
          <a:xfrm rot="5400000">
            <a:off x="10852105" y="1357169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CC88EF4C-8D79-2D2D-EC44-7D41AF457076}"/>
              </a:ext>
            </a:extLst>
          </p:cNvPr>
          <p:cNvSpPr txBox="1"/>
          <p:nvPr userDrawn="1"/>
        </p:nvSpPr>
        <p:spPr>
          <a:xfrm rot="5400000">
            <a:off x="10869654" y="4412848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xmlns="" id="{0F5E5062-DC2C-53B0-4802-AD7A20A1F6CF}"/>
              </a:ext>
            </a:extLst>
          </p:cNvPr>
          <p:cNvSpPr txBox="1"/>
          <p:nvPr userDrawn="1"/>
        </p:nvSpPr>
        <p:spPr>
          <a:xfrm>
            <a:off x="643250" y="6341646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xmlns="" id="{128FFB22-40C0-D8CF-64F8-46D8580D606D}"/>
              </a:ext>
            </a:extLst>
          </p:cNvPr>
          <p:cNvSpPr txBox="1"/>
          <p:nvPr userDrawn="1"/>
        </p:nvSpPr>
        <p:spPr>
          <a:xfrm>
            <a:off x="4169246" y="6334607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xmlns="" id="{88A9331C-7DEA-65E2-7945-53928D148087}"/>
              </a:ext>
            </a:extLst>
          </p:cNvPr>
          <p:cNvSpPr txBox="1"/>
          <p:nvPr userDrawn="1"/>
        </p:nvSpPr>
        <p:spPr>
          <a:xfrm>
            <a:off x="7701105" y="6322342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D7D36"/>
                    </a:gs>
                    <a:gs pos="100000">
                      <a:srgbClr val="3741FF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rPr>
              <a:t>LET’S PLAY GAMES</a:t>
            </a:r>
          </a:p>
        </p:txBody>
      </p:sp>
    </p:spTree>
    <p:extLst>
      <p:ext uri="{BB962C8B-B14F-4D97-AF65-F5344CB8AC3E}">
        <p14:creationId xmlns:p14="http://schemas.microsoft.com/office/powerpoint/2010/main" val="408470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47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=""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=""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QuanPixel 8px" panose="02000000000000000000" pitchFamily="2" charset="-128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=""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QuanPixel 8px" panose="02000000000000000000" pitchFamily="2" charset="-128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=""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QuanPixel 8px" panose="02000000000000000000" pitchFamily="2" charset="-128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=""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QuanPixel 8px" panose="02000000000000000000" pitchFamily="2" charset="-128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=""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95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6B3D3E33-D99B-4D45-A45D-66874E9D9A16}" type="datetimeFigureOut">
              <a:rPr kumimoji="1" lang="zh-CN" altLang="en-US" smtClean="0"/>
              <a:pPr/>
              <a:t>2022/7/19</a:t>
            </a:fld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657416D8-DB27-884C-845F-CA5148916156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633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61" r:id="rId3"/>
    <p:sldLayoutId id="2147483667" r:id="rId4"/>
    <p:sldLayoutId id="2147483684" r:id="rId5"/>
    <p:sldLayoutId id="2147483673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96" userDrawn="1">
          <p15:clr>
            <a:srgbClr val="F26B43"/>
          </p15:clr>
        </p15:guide>
        <p15:guide id="2" orient="horz" pos="4104" userDrawn="1">
          <p15:clr>
            <a:srgbClr val="F26B43"/>
          </p15:clr>
        </p15:guide>
        <p15:guide id="3" pos="152" userDrawn="1">
          <p15:clr>
            <a:srgbClr val="F26B43"/>
          </p15:clr>
        </p15:guide>
        <p15:guide id="4" pos="7520" userDrawn="1">
          <p15:clr>
            <a:srgbClr val="F26B43"/>
          </p15:clr>
        </p15:guide>
        <p15:guide id="5" orient="horz" pos="600" userDrawn="1">
          <p15:clr>
            <a:srgbClr val="F26B43"/>
          </p15:clr>
        </p15:guide>
        <p15:guide id="6" orient="horz" pos="728" userDrawn="1">
          <p15:clr>
            <a:srgbClr val="F26B43"/>
          </p15:clr>
        </p15:guide>
        <p15:guide id="7" orient="horz" pos="39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AF1D09-0226-39C4-AFCB-558FB20CFF71}"/>
              </a:ext>
            </a:extLst>
          </p:cNvPr>
          <p:cNvSpPr txBox="1">
            <a:spLocks/>
          </p:cNvSpPr>
          <p:nvPr/>
        </p:nvSpPr>
        <p:spPr>
          <a:xfrm>
            <a:off x="3064778" y="1160921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kumimoji="1" lang="en-US" altLang="zh-CN" sz="8800" b="1" dirty="0" err="1">
                <a:solidFill>
                  <a:srgbClr val="F76E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OfficePLUS</a:t>
            </a:r>
            <a:endParaRPr kumimoji="1" lang="zh-CN" altLang="en-US" sz="8800" b="1" dirty="0">
              <a:solidFill>
                <a:srgbClr val="F76E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16FE766-5379-234E-7952-FE6E5EBFA196}"/>
              </a:ext>
            </a:extLst>
          </p:cNvPr>
          <p:cNvGrpSpPr/>
          <p:nvPr/>
        </p:nvGrpSpPr>
        <p:grpSpPr>
          <a:xfrm>
            <a:off x="5327008" y="3116488"/>
            <a:ext cx="6727971" cy="999673"/>
            <a:chOff x="5327008" y="3073852"/>
            <a:chExt cx="6727971" cy="999673"/>
          </a:xfrm>
        </p:grpSpPr>
        <p:sp>
          <p:nvSpPr>
            <p:cNvPr id="3" name="内容占位符 9">
              <a:extLst>
                <a:ext uri="{FF2B5EF4-FFF2-40B4-BE49-F238E27FC236}">
                  <a16:creationId xmlns:a16="http://schemas.microsoft.com/office/drawing/2014/main" xmlns="" id="{22005FD7-68F6-F3FA-C316-4A702DA5C202}"/>
                </a:ext>
              </a:extLst>
            </p:cNvPr>
            <p:cNvSpPr txBox="1">
              <a:spLocks/>
            </p:cNvSpPr>
            <p:nvPr/>
          </p:nvSpPr>
          <p:spPr>
            <a:xfrm>
              <a:off x="5327008" y="3159125"/>
              <a:ext cx="6727971" cy="9144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6000" dirty="0">
                  <a:solidFill>
                    <a:schemeClr val="accent2"/>
                  </a:solidFill>
                  <a:latin typeface="+mj-ea"/>
                  <a:ea typeface="+mj-ea"/>
                </a:rPr>
                <a:t>潮流风游戏产品</a:t>
              </a:r>
              <a:endParaRPr lang="en-US" altLang="zh-CN" sz="6000" dirty="0">
                <a:solidFill>
                  <a:schemeClr val="accent2"/>
                </a:solidFill>
                <a:latin typeface="+mj-ea"/>
                <a:ea typeface="+mj-ea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6000" dirty="0">
                  <a:solidFill>
                    <a:schemeClr val="accent2"/>
                  </a:solidFill>
                  <a:latin typeface="+mj-ea"/>
                  <a:ea typeface="+mj-ea"/>
                </a:rPr>
                <a:t>策划汇报模板</a:t>
              </a:r>
            </a:p>
          </p:txBody>
        </p:sp>
        <p:sp>
          <p:nvSpPr>
            <p:cNvPr id="4" name="内容占位符 9">
              <a:extLst>
                <a:ext uri="{FF2B5EF4-FFF2-40B4-BE49-F238E27FC236}">
                  <a16:creationId xmlns:a16="http://schemas.microsoft.com/office/drawing/2014/main" xmlns="" id="{45D20DDC-2518-64A5-C183-BE3B91DBAF55}"/>
                </a:ext>
              </a:extLst>
            </p:cNvPr>
            <p:cNvSpPr txBox="1">
              <a:spLocks/>
            </p:cNvSpPr>
            <p:nvPr/>
          </p:nvSpPr>
          <p:spPr>
            <a:xfrm>
              <a:off x="5327008" y="3073852"/>
              <a:ext cx="6727971" cy="9144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6000" dirty="0">
                  <a:latin typeface="+mj-ea"/>
                  <a:ea typeface="+mj-ea"/>
                </a:rPr>
                <a:t>潮流风游戏产品</a:t>
              </a:r>
              <a:endParaRPr lang="en-US" altLang="zh-CN" sz="6000" dirty="0">
                <a:latin typeface="+mj-ea"/>
                <a:ea typeface="+mj-ea"/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6000" dirty="0">
                  <a:latin typeface="+mj-ea"/>
                  <a:ea typeface="+mj-ea"/>
                </a:rPr>
                <a:t>策划汇报模板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629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71A5CA28-192D-FEAF-484F-21768B8878D3}"/>
              </a:ext>
            </a:extLst>
          </p:cNvPr>
          <p:cNvSpPr txBox="1">
            <a:spLocks/>
          </p:cNvSpPr>
          <p:nvPr/>
        </p:nvSpPr>
        <p:spPr>
          <a:xfrm>
            <a:off x="7533530" y="2808254"/>
            <a:ext cx="251458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56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PART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56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THREE</a:t>
            </a:r>
            <a:endParaRPr kumimoji="1" lang="zh-CN" altLang="en-US" sz="56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xmlns="" id="{DBA4214D-CF06-DB4D-0499-F82457F45E76}"/>
              </a:ext>
            </a:extLst>
          </p:cNvPr>
          <p:cNvSpPr txBox="1">
            <a:spLocks/>
          </p:cNvSpPr>
          <p:nvPr/>
        </p:nvSpPr>
        <p:spPr>
          <a:xfrm>
            <a:off x="3785343" y="587756"/>
            <a:ext cx="4956975" cy="283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市场</a:t>
            </a:r>
            <a:r>
              <a:rPr kumimoji="1" lang="zh-CN" altLang="en-US" sz="8800" b="1" dirty="0">
                <a:solidFill>
                  <a:schemeClr val="bg1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定位</a:t>
            </a:r>
            <a:endParaRPr kumimoji="1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5165C5C-E910-E591-91F1-12B670EE0EE7}"/>
              </a:ext>
            </a:extLst>
          </p:cNvPr>
          <p:cNvSpPr txBox="1"/>
          <p:nvPr/>
        </p:nvSpPr>
        <p:spPr>
          <a:xfrm>
            <a:off x="3897544" y="2600581"/>
            <a:ext cx="450425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defRPr/>
            </a:pPr>
            <a:r>
              <a:rPr lang="en-US" altLang="zh-CN" sz="1600" b="1" spc="600" dirty="0">
                <a:solidFill>
                  <a:prstClr val="black"/>
                </a:solidFill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MARKET ORIENTATION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xmlns="" id="{2103D079-C8AF-47FE-6AEC-1F591B5E0104}"/>
              </a:ext>
            </a:extLst>
          </p:cNvPr>
          <p:cNvSpPr txBox="1">
            <a:spLocks/>
          </p:cNvSpPr>
          <p:nvPr/>
        </p:nvSpPr>
        <p:spPr>
          <a:xfrm>
            <a:off x="3785343" y="761780"/>
            <a:ext cx="495697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dirty="0">
                <a:solidFill>
                  <a:srgbClr val="F76E00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市场定位</a:t>
            </a:r>
            <a:endParaRPr kumimoji="1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/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89D87-8800-CF63-8276-E3AD8AB80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2412">
            <a:off x="9352408" y="4559202"/>
            <a:ext cx="1324127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8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16729FB9-E6A6-A77E-97AD-879A2154415D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市场定位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white">
                      <a:lumMod val="75000"/>
                    </a:prstClr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165100" dist="38100" dir="5400000" sx="108000" sy="108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3AE9798-23C9-D18B-C545-5D42F0DA7874}"/>
              </a:ext>
            </a:extLst>
          </p:cNvPr>
          <p:cNvSpPr/>
          <p:nvPr/>
        </p:nvSpPr>
        <p:spPr>
          <a:xfrm>
            <a:off x="1273562" y="1374671"/>
            <a:ext cx="4704929" cy="4866036"/>
          </a:xfrm>
          <a:prstGeom prst="roundRect">
            <a:avLst>
              <a:gd name="adj" fmla="val 393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nPixel 8px"/>
              <a:ea typeface="微软雅黑"/>
              <a:cs typeface="+mn-cs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xmlns="" id="{EC61F401-9C6D-CDC1-E9EB-939880BC2770}"/>
              </a:ext>
            </a:extLst>
          </p:cNvPr>
          <p:cNvSpPr/>
          <p:nvPr/>
        </p:nvSpPr>
        <p:spPr>
          <a:xfrm>
            <a:off x="1269920" y="1375811"/>
            <a:ext cx="4708572" cy="539223"/>
          </a:xfrm>
          <a:custGeom>
            <a:avLst/>
            <a:gdLst>
              <a:gd name="connsiteX0" fmla="*/ 203409 w 4884057"/>
              <a:gd name="connsiteY0" fmla="*/ 0 h 556203"/>
              <a:gd name="connsiteX1" fmla="*/ 4680648 w 4884057"/>
              <a:gd name="connsiteY1" fmla="*/ 0 h 556203"/>
              <a:gd name="connsiteX2" fmla="*/ 4884057 w 4884057"/>
              <a:gd name="connsiteY2" fmla="*/ 203409 h 556203"/>
              <a:gd name="connsiteX3" fmla="*/ 4884057 w 4884057"/>
              <a:gd name="connsiteY3" fmla="*/ 344328 h 556203"/>
              <a:gd name="connsiteX4" fmla="*/ 4884057 w 4884057"/>
              <a:gd name="connsiteY4" fmla="*/ 352794 h 556203"/>
              <a:gd name="connsiteX5" fmla="*/ 4884057 w 4884057"/>
              <a:gd name="connsiteY5" fmla="*/ 556203 h 556203"/>
              <a:gd name="connsiteX6" fmla="*/ 4680648 w 4884057"/>
              <a:gd name="connsiteY6" fmla="*/ 556203 h 556203"/>
              <a:gd name="connsiteX7" fmla="*/ 203409 w 4884057"/>
              <a:gd name="connsiteY7" fmla="*/ 556203 h 556203"/>
              <a:gd name="connsiteX8" fmla="*/ 0 w 4884057"/>
              <a:gd name="connsiteY8" fmla="*/ 556203 h 556203"/>
              <a:gd name="connsiteX9" fmla="*/ 0 w 4884057"/>
              <a:gd name="connsiteY9" fmla="*/ 352794 h 556203"/>
              <a:gd name="connsiteX10" fmla="*/ 0 w 4884057"/>
              <a:gd name="connsiteY10" fmla="*/ 344328 h 556203"/>
              <a:gd name="connsiteX11" fmla="*/ 0 w 4884057"/>
              <a:gd name="connsiteY11" fmla="*/ 203409 h 556203"/>
              <a:gd name="connsiteX12" fmla="*/ 203409 w 4884057"/>
              <a:gd name="connsiteY12" fmla="*/ 0 h 55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4057" h="556203">
                <a:moveTo>
                  <a:pt x="203409" y="0"/>
                </a:moveTo>
                <a:lnTo>
                  <a:pt x="4680648" y="0"/>
                </a:lnTo>
                <a:cubicBezTo>
                  <a:pt x="4792988" y="0"/>
                  <a:pt x="4884057" y="91069"/>
                  <a:pt x="4884057" y="203409"/>
                </a:cubicBezTo>
                <a:lnTo>
                  <a:pt x="4884057" y="344328"/>
                </a:lnTo>
                <a:lnTo>
                  <a:pt x="4884057" y="352794"/>
                </a:lnTo>
                <a:lnTo>
                  <a:pt x="4884057" y="556203"/>
                </a:lnTo>
                <a:lnTo>
                  <a:pt x="4680648" y="556203"/>
                </a:lnTo>
                <a:lnTo>
                  <a:pt x="203409" y="556203"/>
                </a:lnTo>
                <a:lnTo>
                  <a:pt x="0" y="556203"/>
                </a:lnTo>
                <a:lnTo>
                  <a:pt x="0" y="352794"/>
                </a:lnTo>
                <a:lnTo>
                  <a:pt x="0" y="344328"/>
                </a:lnTo>
                <a:lnTo>
                  <a:pt x="0" y="203409"/>
                </a:lnTo>
                <a:cubicBezTo>
                  <a:pt x="0" y="91069"/>
                  <a:pt x="91069" y="0"/>
                  <a:pt x="203409" y="0"/>
                </a:cubicBezTo>
                <a:close/>
              </a:path>
            </a:pathLst>
          </a:custGeom>
          <a:solidFill>
            <a:srgbClr val="3741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nPixel 8px"/>
              <a:ea typeface="创客贴金刚体" panose="00020600040101010101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443EE6A9-D8E4-9B78-C724-0F8ACCAC4AF8}"/>
              </a:ext>
            </a:extLst>
          </p:cNvPr>
          <p:cNvGrpSpPr/>
          <p:nvPr/>
        </p:nvGrpSpPr>
        <p:grpSpPr>
          <a:xfrm>
            <a:off x="1528524" y="1572988"/>
            <a:ext cx="535067" cy="116319"/>
            <a:chOff x="2895600" y="-2139950"/>
            <a:chExt cx="350921" cy="74813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CDEF5C4E-5B84-B989-B0A5-A809B2C1FFD0}"/>
                </a:ext>
              </a:extLst>
            </p:cNvPr>
            <p:cNvSpPr/>
            <p:nvPr/>
          </p:nvSpPr>
          <p:spPr>
            <a:xfrm>
              <a:off x="2895600" y="-2139950"/>
              <a:ext cx="74813" cy="74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E8052416-0D82-FE3F-8ADD-EBC7296E284F}"/>
                </a:ext>
              </a:extLst>
            </p:cNvPr>
            <p:cNvSpPr/>
            <p:nvPr/>
          </p:nvSpPr>
          <p:spPr>
            <a:xfrm>
              <a:off x="3033654" y="-2139950"/>
              <a:ext cx="74813" cy="74813"/>
            </a:xfrm>
            <a:prstGeom prst="ellipse">
              <a:avLst/>
            </a:prstGeom>
            <a:solidFill>
              <a:srgbClr val="BE69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2DBF9D41-5C78-661B-6422-DBD99C80D56B}"/>
                </a:ext>
              </a:extLst>
            </p:cNvPr>
            <p:cNvSpPr/>
            <p:nvPr/>
          </p:nvSpPr>
          <p:spPr>
            <a:xfrm>
              <a:off x="3171708" y="-2139950"/>
              <a:ext cx="74813" cy="748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7CC17492-28FD-B0C1-C69B-30F9CF756575}"/>
              </a:ext>
            </a:extLst>
          </p:cNvPr>
          <p:cNvGrpSpPr/>
          <p:nvPr/>
        </p:nvGrpSpPr>
        <p:grpSpPr>
          <a:xfrm>
            <a:off x="5411152" y="1482840"/>
            <a:ext cx="376079" cy="325164"/>
            <a:chOff x="4693288" y="1094002"/>
            <a:chExt cx="406398" cy="351378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518A62DF-7897-9640-A331-034BA9022A64}"/>
                </a:ext>
              </a:extLst>
            </p:cNvPr>
            <p:cNvSpPr/>
            <p:nvPr/>
          </p:nvSpPr>
          <p:spPr>
            <a:xfrm>
              <a:off x="4734244" y="1138877"/>
              <a:ext cx="365442" cy="3065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4CC0816B-EC0E-D202-69A7-FA7F0594B315}"/>
                </a:ext>
              </a:extLst>
            </p:cNvPr>
            <p:cNvSpPr/>
            <p:nvPr/>
          </p:nvSpPr>
          <p:spPr>
            <a:xfrm>
              <a:off x="4693288" y="1094002"/>
              <a:ext cx="365442" cy="30650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45" name="乘号 44">
              <a:extLst>
                <a:ext uri="{FF2B5EF4-FFF2-40B4-BE49-F238E27FC236}">
                  <a16:creationId xmlns:a16="http://schemas.microsoft.com/office/drawing/2014/main" xmlns="" id="{40EB3EAC-70BB-1B64-A9F7-3253DB8BA0DB}"/>
                </a:ext>
              </a:extLst>
            </p:cNvPr>
            <p:cNvSpPr/>
            <p:nvPr/>
          </p:nvSpPr>
          <p:spPr>
            <a:xfrm>
              <a:off x="4734244" y="1094002"/>
              <a:ext cx="306503" cy="306503"/>
            </a:xfrm>
            <a:prstGeom prst="mathMultiply">
              <a:avLst>
                <a:gd name="adj1" fmla="val 124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F6F6E54-3AD0-C2D7-5CCA-97EDAB29A668}"/>
              </a:ext>
            </a:extLst>
          </p:cNvPr>
          <p:cNvGrpSpPr/>
          <p:nvPr/>
        </p:nvGrpSpPr>
        <p:grpSpPr>
          <a:xfrm>
            <a:off x="1776926" y="4988791"/>
            <a:ext cx="3767192" cy="637422"/>
            <a:chOff x="1593574" y="-860692"/>
            <a:chExt cx="3258490" cy="637422"/>
          </a:xfrm>
        </p:grpSpPr>
        <p:sp>
          <p:nvSpPr>
            <p:cNvPr id="127" name="梯形 126">
              <a:extLst>
                <a:ext uri="{FF2B5EF4-FFF2-40B4-BE49-F238E27FC236}">
                  <a16:creationId xmlns:a16="http://schemas.microsoft.com/office/drawing/2014/main" xmlns="" id="{FD00BC8A-356E-A337-6E0D-7CACEBE63731}"/>
                </a:ext>
              </a:extLst>
            </p:cNvPr>
            <p:cNvSpPr/>
            <p:nvPr/>
          </p:nvSpPr>
          <p:spPr>
            <a:xfrm>
              <a:off x="1931877" y="-734231"/>
              <a:ext cx="2582107" cy="419114"/>
            </a:xfrm>
            <a:prstGeom prst="trapezoid">
              <a:avLst>
                <a:gd name="adj" fmla="val 121306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0">
                    <a:srgbClr val="F76E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梯形 127">
              <a:extLst>
                <a:ext uri="{FF2B5EF4-FFF2-40B4-BE49-F238E27FC236}">
                  <a16:creationId xmlns:a16="http://schemas.microsoft.com/office/drawing/2014/main" xmlns="" id="{49D351BD-77FA-6010-ED0E-F5BC62A52F4F}"/>
                </a:ext>
              </a:extLst>
            </p:cNvPr>
            <p:cNvSpPr/>
            <p:nvPr/>
          </p:nvSpPr>
          <p:spPr>
            <a:xfrm>
              <a:off x="2117016" y="-728527"/>
              <a:ext cx="2212052" cy="358931"/>
            </a:xfrm>
            <a:prstGeom prst="trapezoid">
              <a:avLst>
                <a:gd name="adj" fmla="val 112273"/>
              </a:avLst>
            </a:prstGeom>
            <a:gradFill>
              <a:gsLst>
                <a:gs pos="100000">
                  <a:srgbClr val="F76E00"/>
                </a:gs>
                <a:gs pos="0">
                  <a:srgbClr val="F76E00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梯形 128">
              <a:extLst>
                <a:ext uri="{FF2B5EF4-FFF2-40B4-BE49-F238E27FC236}">
                  <a16:creationId xmlns:a16="http://schemas.microsoft.com/office/drawing/2014/main" xmlns="" id="{C02E3E07-7C14-801D-3CEE-E66335212064}"/>
                </a:ext>
              </a:extLst>
            </p:cNvPr>
            <p:cNvSpPr/>
            <p:nvPr/>
          </p:nvSpPr>
          <p:spPr>
            <a:xfrm>
              <a:off x="1593574" y="-860692"/>
              <a:ext cx="3258490" cy="637422"/>
            </a:xfrm>
            <a:prstGeom prst="trapezoid">
              <a:avLst>
                <a:gd name="adj" fmla="val 128923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27000">
                    <a:srgbClr val="F76E00">
                      <a:alpha val="0"/>
                    </a:srgb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梯形 129">
              <a:extLst>
                <a:ext uri="{FF2B5EF4-FFF2-40B4-BE49-F238E27FC236}">
                  <a16:creationId xmlns:a16="http://schemas.microsoft.com/office/drawing/2014/main" xmlns="" id="{457D31A7-8563-1818-60D9-AC8E842316E5}"/>
                </a:ext>
              </a:extLst>
            </p:cNvPr>
            <p:cNvSpPr/>
            <p:nvPr/>
          </p:nvSpPr>
          <p:spPr>
            <a:xfrm>
              <a:off x="2265485" y="-709843"/>
              <a:ext cx="1914891" cy="282621"/>
            </a:xfrm>
            <a:prstGeom prst="trapezoid">
              <a:avLst>
                <a:gd name="adj" fmla="val 107411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27000">
                    <a:srgbClr val="F76E00">
                      <a:alpha val="0"/>
                    </a:srgb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18F0CE4-61F7-B1B3-843F-2A4CC5228AD3}"/>
              </a:ext>
            </a:extLst>
          </p:cNvPr>
          <p:cNvGrpSpPr/>
          <p:nvPr/>
        </p:nvGrpSpPr>
        <p:grpSpPr>
          <a:xfrm>
            <a:off x="6715057" y="4233142"/>
            <a:ext cx="2003538" cy="707906"/>
            <a:chOff x="1538115" y="4696690"/>
            <a:chExt cx="2003538" cy="707906"/>
          </a:xfrm>
        </p:grpSpPr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xmlns="" id="{28A1F3AF-0A81-FBBB-70E8-B688FC6B3A31}"/>
                </a:ext>
              </a:extLst>
            </p:cNvPr>
            <p:cNvSpPr txBox="1"/>
            <p:nvPr/>
          </p:nvSpPr>
          <p:spPr>
            <a:xfrm>
              <a:off x="1538115" y="5189152"/>
              <a:ext cx="100391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</a:rPr>
                <a:t>输入内容</a:t>
              </a: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xmlns="" id="{46385273-A257-CAAB-B59D-1C9487EEEDC3}"/>
                </a:ext>
              </a:extLst>
            </p:cNvPr>
            <p:cNvSpPr txBox="1"/>
            <p:nvPr/>
          </p:nvSpPr>
          <p:spPr>
            <a:xfrm>
              <a:off x="1578756" y="4696690"/>
              <a:ext cx="1769715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2380-5670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xmlns="" id="{330868AF-7C31-1504-2157-26DF9E580372}"/>
                </a:ext>
              </a:extLst>
            </p:cNvPr>
            <p:cNvSpPr txBox="1"/>
            <p:nvPr/>
          </p:nvSpPr>
          <p:spPr>
            <a:xfrm>
              <a:off x="3362117" y="4830434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anPixel 8px"/>
                  <a:ea typeface="创客贴金刚体" panose="00020600040101010101"/>
                  <a:cs typeface="+mn-cs"/>
                  <a:sym typeface="创客贴金刚体" panose="00020600040101010101"/>
                </a:rPr>
                <a:t>人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0B1BFF8-4DF8-E60A-70F4-90E233A41F40}"/>
              </a:ext>
            </a:extLst>
          </p:cNvPr>
          <p:cNvGrpSpPr/>
          <p:nvPr/>
        </p:nvGrpSpPr>
        <p:grpSpPr>
          <a:xfrm>
            <a:off x="4841936" y="2334490"/>
            <a:ext cx="1394571" cy="1102652"/>
            <a:chOff x="1556395" y="3491936"/>
            <a:chExt cx="1394571" cy="1102652"/>
          </a:xfrm>
        </p:grpSpPr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xmlns="" id="{147D6C97-C257-18BB-8896-25498DC2263F}"/>
                </a:ext>
              </a:extLst>
            </p:cNvPr>
            <p:cNvSpPr txBox="1"/>
            <p:nvPr/>
          </p:nvSpPr>
          <p:spPr>
            <a:xfrm>
              <a:off x="1580810" y="4030230"/>
              <a:ext cx="137015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</a:rPr>
                <a:t>输入内容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xmlns="" id="{A0BBFE0E-B98A-31D1-4FEC-820DB8CC4537}"/>
                </a:ext>
              </a:extLst>
            </p:cNvPr>
            <p:cNvSpPr txBox="1"/>
            <p:nvPr/>
          </p:nvSpPr>
          <p:spPr>
            <a:xfrm>
              <a:off x="1566905" y="3589239"/>
              <a:ext cx="538609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xmlns="" id="{DAFFC5C9-6F47-E1DE-5C09-AE0D0957A255}"/>
                </a:ext>
              </a:extLst>
            </p:cNvPr>
            <p:cNvSpPr txBox="1"/>
            <p:nvPr/>
          </p:nvSpPr>
          <p:spPr>
            <a:xfrm>
              <a:off x="2175026" y="3722983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rgbClr val="FFFFFF"/>
                  </a:solidFill>
                  <a:latin typeface="QuanPixel 8px"/>
                  <a:ea typeface="创客贴金刚体" panose="00020600040101010101"/>
                  <a:sym typeface="创客贴金刚体" panose="00020600040101010101"/>
                </a:rPr>
                <a:t>个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cxnSp>
          <p:nvCxnSpPr>
            <p:cNvPr id="474" name="直接连接符 473">
              <a:extLst>
                <a:ext uri="{FF2B5EF4-FFF2-40B4-BE49-F238E27FC236}">
                  <a16:creationId xmlns:a16="http://schemas.microsoft.com/office/drawing/2014/main" xmlns="" id="{E011A791-49E1-3FC6-E996-0A675E37B21B}"/>
                </a:ext>
              </a:extLst>
            </p:cNvPr>
            <p:cNvCxnSpPr>
              <a:cxnSpLocks/>
            </p:cNvCxnSpPr>
            <p:nvPr/>
          </p:nvCxnSpPr>
          <p:spPr>
            <a:xfrm>
              <a:off x="1556395" y="3491936"/>
              <a:ext cx="3766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6" name="直接连接符 475">
              <a:extLst>
                <a:ext uri="{FF2B5EF4-FFF2-40B4-BE49-F238E27FC236}">
                  <a16:creationId xmlns:a16="http://schemas.microsoft.com/office/drawing/2014/main" xmlns="" id="{3997DBDC-952C-3DE7-4FE2-1E86CFA7A9C4}"/>
                </a:ext>
              </a:extLst>
            </p:cNvPr>
            <p:cNvCxnSpPr>
              <a:cxnSpLocks/>
            </p:cNvCxnSpPr>
            <p:nvPr/>
          </p:nvCxnSpPr>
          <p:spPr>
            <a:xfrm>
              <a:off x="1566905" y="4594588"/>
              <a:ext cx="3766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D7F25442-3F10-B7BB-7A23-99A09B1F0B17}"/>
              </a:ext>
            </a:extLst>
          </p:cNvPr>
          <p:cNvSpPr/>
          <p:nvPr/>
        </p:nvSpPr>
        <p:spPr>
          <a:xfrm>
            <a:off x="6457409" y="1374671"/>
            <a:ext cx="4459196" cy="4866036"/>
          </a:xfrm>
          <a:prstGeom prst="roundRect">
            <a:avLst>
              <a:gd name="adj" fmla="val 396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nPixel 8px"/>
              <a:ea typeface="微软雅黑"/>
              <a:cs typeface="+mn-cs"/>
            </a:endParaRPr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xmlns="" id="{AE684CC7-7828-7351-B013-E4FF16E0CB71}"/>
              </a:ext>
            </a:extLst>
          </p:cNvPr>
          <p:cNvSpPr/>
          <p:nvPr/>
        </p:nvSpPr>
        <p:spPr>
          <a:xfrm>
            <a:off x="6460112" y="1390457"/>
            <a:ext cx="4459196" cy="546992"/>
          </a:xfrm>
          <a:custGeom>
            <a:avLst/>
            <a:gdLst>
              <a:gd name="connsiteX0" fmla="*/ 203409 w 4884057"/>
              <a:gd name="connsiteY0" fmla="*/ 0 h 556203"/>
              <a:gd name="connsiteX1" fmla="*/ 4680648 w 4884057"/>
              <a:gd name="connsiteY1" fmla="*/ 0 h 556203"/>
              <a:gd name="connsiteX2" fmla="*/ 4884057 w 4884057"/>
              <a:gd name="connsiteY2" fmla="*/ 203409 h 556203"/>
              <a:gd name="connsiteX3" fmla="*/ 4884057 w 4884057"/>
              <a:gd name="connsiteY3" fmla="*/ 344328 h 556203"/>
              <a:gd name="connsiteX4" fmla="*/ 4884057 w 4884057"/>
              <a:gd name="connsiteY4" fmla="*/ 352794 h 556203"/>
              <a:gd name="connsiteX5" fmla="*/ 4884057 w 4884057"/>
              <a:gd name="connsiteY5" fmla="*/ 556203 h 556203"/>
              <a:gd name="connsiteX6" fmla="*/ 4680648 w 4884057"/>
              <a:gd name="connsiteY6" fmla="*/ 556203 h 556203"/>
              <a:gd name="connsiteX7" fmla="*/ 203409 w 4884057"/>
              <a:gd name="connsiteY7" fmla="*/ 556203 h 556203"/>
              <a:gd name="connsiteX8" fmla="*/ 0 w 4884057"/>
              <a:gd name="connsiteY8" fmla="*/ 556203 h 556203"/>
              <a:gd name="connsiteX9" fmla="*/ 0 w 4884057"/>
              <a:gd name="connsiteY9" fmla="*/ 352794 h 556203"/>
              <a:gd name="connsiteX10" fmla="*/ 0 w 4884057"/>
              <a:gd name="connsiteY10" fmla="*/ 344328 h 556203"/>
              <a:gd name="connsiteX11" fmla="*/ 0 w 4884057"/>
              <a:gd name="connsiteY11" fmla="*/ 203409 h 556203"/>
              <a:gd name="connsiteX12" fmla="*/ 203409 w 4884057"/>
              <a:gd name="connsiteY12" fmla="*/ 0 h 55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4057" h="556203">
                <a:moveTo>
                  <a:pt x="203409" y="0"/>
                </a:moveTo>
                <a:lnTo>
                  <a:pt x="4680648" y="0"/>
                </a:lnTo>
                <a:cubicBezTo>
                  <a:pt x="4792988" y="0"/>
                  <a:pt x="4884057" y="91069"/>
                  <a:pt x="4884057" y="203409"/>
                </a:cubicBezTo>
                <a:lnTo>
                  <a:pt x="4884057" y="344328"/>
                </a:lnTo>
                <a:lnTo>
                  <a:pt x="4884057" y="352794"/>
                </a:lnTo>
                <a:lnTo>
                  <a:pt x="4884057" y="556203"/>
                </a:lnTo>
                <a:lnTo>
                  <a:pt x="4680648" y="556203"/>
                </a:lnTo>
                <a:lnTo>
                  <a:pt x="203409" y="556203"/>
                </a:lnTo>
                <a:lnTo>
                  <a:pt x="0" y="556203"/>
                </a:lnTo>
                <a:lnTo>
                  <a:pt x="0" y="352794"/>
                </a:lnTo>
                <a:lnTo>
                  <a:pt x="0" y="344328"/>
                </a:lnTo>
                <a:lnTo>
                  <a:pt x="0" y="203409"/>
                </a:lnTo>
                <a:cubicBezTo>
                  <a:pt x="0" y="91069"/>
                  <a:pt x="91069" y="0"/>
                  <a:pt x="203409" y="0"/>
                </a:cubicBezTo>
                <a:close/>
              </a:path>
            </a:pathLst>
          </a:custGeom>
          <a:solidFill>
            <a:srgbClr val="3741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nPixel 8px"/>
              <a:ea typeface="创客贴金刚体" panose="00020600040101010101"/>
              <a:cs typeface="+mn-cs"/>
            </a:endParaRPr>
          </a:p>
        </p:txBody>
      </p:sp>
      <p:grpSp>
        <p:nvGrpSpPr>
          <p:cNvPr id="116" name="组合 115">
            <a:extLst>
              <a:ext uri="{FF2B5EF4-FFF2-40B4-BE49-F238E27FC236}">
                <a16:creationId xmlns:a16="http://schemas.microsoft.com/office/drawing/2014/main" xmlns="" id="{C2EF2D19-AC07-BF8B-7941-0267FBD8BBA5}"/>
              </a:ext>
            </a:extLst>
          </p:cNvPr>
          <p:cNvGrpSpPr/>
          <p:nvPr/>
        </p:nvGrpSpPr>
        <p:grpSpPr>
          <a:xfrm>
            <a:off x="6724388" y="1569453"/>
            <a:ext cx="508095" cy="106097"/>
            <a:chOff x="2895600" y="-2139950"/>
            <a:chExt cx="350921" cy="74813"/>
          </a:xfrm>
        </p:grpSpPr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46D556BE-917C-622B-29E4-8AD25A54EC6E}"/>
                </a:ext>
              </a:extLst>
            </p:cNvPr>
            <p:cNvSpPr/>
            <p:nvPr/>
          </p:nvSpPr>
          <p:spPr>
            <a:xfrm>
              <a:off x="2895600" y="-2139950"/>
              <a:ext cx="74813" cy="748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82B26DD6-12D7-740D-EC54-081021CCA541}"/>
                </a:ext>
              </a:extLst>
            </p:cNvPr>
            <p:cNvSpPr/>
            <p:nvPr/>
          </p:nvSpPr>
          <p:spPr>
            <a:xfrm>
              <a:off x="3033654" y="-2139950"/>
              <a:ext cx="74813" cy="74813"/>
            </a:xfrm>
            <a:prstGeom prst="ellipse">
              <a:avLst/>
            </a:prstGeom>
            <a:solidFill>
              <a:srgbClr val="BE69B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9C24C695-B045-B704-C266-34784A19641B}"/>
                </a:ext>
              </a:extLst>
            </p:cNvPr>
            <p:cNvSpPr/>
            <p:nvPr/>
          </p:nvSpPr>
          <p:spPr>
            <a:xfrm>
              <a:off x="3171708" y="-2139950"/>
              <a:ext cx="74813" cy="748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xmlns="" id="{A3715C39-38F4-9750-8E12-D0ACFF750F1B}"/>
              </a:ext>
            </a:extLst>
          </p:cNvPr>
          <p:cNvGrpSpPr/>
          <p:nvPr/>
        </p:nvGrpSpPr>
        <p:grpSpPr>
          <a:xfrm>
            <a:off x="10402714" y="1499485"/>
            <a:ext cx="357122" cy="296591"/>
            <a:chOff x="5219602" y="1328580"/>
            <a:chExt cx="406399" cy="351379"/>
          </a:xfrm>
        </p:grpSpPr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xmlns="" id="{FCA9B178-14EA-6F05-6AF1-04391A49832E}"/>
                </a:ext>
              </a:extLst>
            </p:cNvPr>
            <p:cNvSpPr/>
            <p:nvPr/>
          </p:nvSpPr>
          <p:spPr>
            <a:xfrm>
              <a:off x="5260559" y="1373456"/>
              <a:ext cx="365442" cy="3065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xmlns="" id="{C6D983FA-DE1D-BAB2-18E1-8DD4D035CF65}"/>
                </a:ext>
              </a:extLst>
            </p:cNvPr>
            <p:cNvSpPr/>
            <p:nvPr/>
          </p:nvSpPr>
          <p:spPr>
            <a:xfrm>
              <a:off x="5219602" y="1328580"/>
              <a:ext cx="365442" cy="30650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20" name="乘号 119">
              <a:extLst>
                <a:ext uri="{FF2B5EF4-FFF2-40B4-BE49-F238E27FC236}">
                  <a16:creationId xmlns:a16="http://schemas.microsoft.com/office/drawing/2014/main" xmlns="" id="{1E772820-928F-5D83-4629-3EE101874C4B}"/>
                </a:ext>
              </a:extLst>
            </p:cNvPr>
            <p:cNvSpPr/>
            <p:nvPr/>
          </p:nvSpPr>
          <p:spPr>
            <a:xfrm>
              <a:off x="5247359" y="1334944"/>
              <a:ext cx="306503" cy="306503"/>
            </a:xfrm>
            <a:prstGeom prst="mathMultiply">
              <a:avLst>
                <a:gd name="adj1" fmla="val 124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9EA51A4-B7AB-A580-7F8A-64E4AF84501C}"/>
              </a:ext>
            </a:extLst>
          </p:cNvPr>
          <p:cNvGrpSpPr/>
          <p:nvPr/>
        </p:nvGrpSpPr>
        <p:grpSpPr>
          <a:xfrm>
            <a:off x="6740012" y="3231682"/>
            <a:ext cx="2324114" cy="688352"/>
            <a:chOff x="8509591" y="2774320"/>
            <a:chExt cx="2324114" cy="688352"/>
          </a:xfrm>
        </p:grpSpPr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xmlns="" id="{4A72A7D5-3C6D-421C-2CE0-8E70A0A07765}"/>
                </a:ext>
              </a:extLst>
            </p:cNvPr>
            <p:cNvSpPr txBox="1"/>
            <p:nvPr/>
          </p:nvSpPr>
          <p:spPr>
            <a:xfrm>
              <a:off x="8509591" y="3247228"/>
              <a:ext cx="100310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</a:rPr>
                <a:t>输入内容</a:t>
              </a:r>
            </a:p>
          </p:txBody>
        </p:sp>
        <p:sp>
          <p:nvSpPr>
            <p:cNvPr id="166" name="文本框 165">
              <a:extLst>
                <a:ext uri="{FF2B5EF4-FFF2-40B4-BE49-F238E27FC236}">
                  <a16:creationId xmlns:a16="http://schemas.microsoft.com/office/drawing/2014/main" xmlns="" id="{6C99338A-7290-CA10-6890-1AD01C5B9BE9}"/>
                </a:ext>
              </a:extLst>
            </p:cNvPr>
            <p:cNvSpPr txBox="1"/>
            <p:nvPr/>
          </p:nvSpPr>
          <p:spPr>
            <a:xfrm>
              <a:off x="8509591" y="2774320"/>
              <a:ext cx="2154436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4599-450000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xmlns="" id="{4413D518-08CD-735F-596F-57B0EA432497}"/>
                </a:ext>
              </a:extLst>
            </p:cNvPr>
            <p:cNvSpPr txBox="1"/>
            <p:nvPr/>
          </p:nvSpPr>
          <p:spPr>
            <a:xfrm>
              <a:off x="10654169" y="2881798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QuanPixel 8px"/>
                  <a:ea typeface="创客贴金刚体" panose="00020600040101010101"/>
                  <a:cs typeface="+mn-cs"/>
                  <a:sym typeface="创客贴金刚体" panose="00020600040101010101"/>
                </a:rPr>
                <a:t>人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xmlns="" id="{90126286-2C1C-678D-23AD-C51950DAB1B4}"/>
              </a:ext>
            </a:extLst>
          </p:cNvPr>
          <p:cNvGrpSpPr/>
          <p:nvPr/>
        </p:nvGrpSpPr>
        <p:grpSpPr>
          <a:xfrm>
            <a:off x="6868305" y="4962239"/>
            <a:ext cx="3767192" cy="637422"/>
            <a:chOff x="1593574" y="-860692"/>
            <a:chExt cx="3258490" cy="637422"/>
          </a:xfrm>
        </p:grpSpPr>
        <p:sp>
          <p:nvSpPr>
            <p:cNvPr id="140" name="梯形 139">
              <a:extLst>
                <a:ext uri="{FF2B5EF4-FFF2-40B4-BE49-F238E27FC236}">
                  <a16:creationId xmlns:a16="http://schemas.microsoft.com/office/drawing/2014/main" xmlns="" id="{AB14BF1C-B672-4B0B-6E39-6672BB114AA4}"/>
                </a:ext>
              </a:extLst>
            </p:cNvPr>
            <p:cNvSpPr/>
            <p:nvPr/>
          </p:nvSpPr>
          <p:spPr>
            <a:xfrm>
              <a:off x="1931877" y="-734231"/>
              <a:ext cx="2582107" cy="419114"/>
            </a:xfrm>
            <a:prstGeom prst="trapezoid">
              <a:avLst>
                <a:gd name="adj" fmla="val 121306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0">
                    <a:srgbClr val="F76E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梯形 152">
              <a:extLst>
                <a:ext uri="{FF2B5EF4-FFF2-40B4-BE49-F238E27FC236}">
                  <a16:creationId xmlns:a16="http://schemas.microsoft.com/office/drawing/2014/main" xmlns="" id="{5EC859F0-E74D-2C34-FA8D-75861F0D46FB}"/>
                </a:ext>
              </a:extLst>
            </p:cNvPr>
            <p:cNvSpPr/>
            <p:nvPr/>
          </p:nvSpPr>
          <p:spPr>
            <a:xfrm>
              <a:off x="2117016" y="-728527"/>
              <a:ext cx="2212052" cy="358931"/>
            </a:xfrm>
            <a:prstGeom prst="trapezoid">
              <a:avLst>
                <a:gd name="adj" fmla="val 112273"/>
              </a:avLst>
            </a:prstGeom>
            <a:gradFill>
              <a:gsLst>
                <a:gs pos="100000">
                  <a:srgbClr val="F76E00"/>
                </a:gs>
                <a:gs pos="0">
                  <a:srgbClr val="F76E00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4" name="梯形 153">
              <a:extLst>
                <a:ext uri="{FF2B5EF4-FFF2-40B4-BE49-F238E27FC236}">
                  <a16:creationId xmlns:a16="http://schemas.microsoft.com/office/drawing/2014/main" xmlns="" id="{BA5FD898-BEBF-1FAF-0619-7D88921FB5A6}"/>
                </a:ext>
              </a:extLst>
            </p:cNvPr>
            <p:cNvSpPr/>
            <p:nvPr/>
          </p:nvSpPr>
          <p:spPr>
            <a:xfrm>
              <a:off x="1593574" y="-860692"/>
              <a:ext cx="3258490" cy="637422"/>
            </a:xfrm>
            <a:prstGeom prst="trapezoid">
              <a:avLst>
                <a:gd name="adj" fmla="val 128923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27000">
                    <a:srgbClr val="F76E00">
                      <a:alpha val="0"/>
                    </a:srgb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5" name="梯形 154">
              <a:extLst>
                <a:ext uri="{FF2B5EF4-FFF2-40B4-BE49-F238E27FC236}">
                  <a16:creationId xmlns:a16="http://schemas.microsoft.com/office/drawing/2014/main" xmlns="" id="{46C41EBB-C366-851C-1DDE-B9D7BCD77F2B}"/>
                </a:ext>
              </a:extLst>
            </p:cNvPr>
            <p:cNvSpPr/>
            <p:nvPr/>
          </p:nvSpPr>
          <p:spPr>
            <a:xfrm>
              <a:off x="2265485" y="-709843"/>
              <a:ext cx="1914891" cy="282621"/>
            </a:xfrm>
            <a:prstGeom prst="trapezoid">
              <a:avLst>
                <a:gd name="adj" fmla="val 107411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27000">
                    <a:srgbClr val="F76E00">
                      <a:alpha val="0"/>
                    </a:srgb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278AE28A-729C-DC50-60B3-6F28C6C20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4820">
            <a:off x="4907864" y="5105250"/>
            <a:ext cx="1469528" cy="151379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7656115C-DEF6-808D-7E62-7E89FD1B27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75470">
            <a:off x="1046476" y="5611696"/>
            <a:ext cx="797776" cy="797774"/>
          </a:xfrm>
          <a:prstGeom prst="rect">
            <a:avLst/>
          </a:prstGeom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xmlns="" id="{66A80C17-3FB7-4D44-CD30-2D439B951AD0}"/>
              </a:ext>
            </a:extLst>
          </p:cNvPr>
          <p:cNvSpPr txBox="1"/>
          <p:nvPr/>
        </p:nvSpPr>
        <p:spPr>
          <a:xfrm>
            <a:off x="1955081" y="3893237"/>
            <a:ext cx="356437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xmlns="" id="{83DF0DE0-9F3D-C603-B494-872D8B05F42E}"/>
              </a:ext>
            </a:extLst>
          </p:cNvPr>
          <p:cNvGrpSpPr/>
          <p:nvPr/>
        </p:nvGrpSpPr>
        <p:grpSpPr>
          <a:xfrm>
            <a:off x="7916722" y="1399043"/>
            <a:ext cx="1630926" cy="564330"/>
            <a:chOff x="1750011" y="257231"/>
            <a:chExt cx="1782891" cy="629839"/>
          </a:xfrm>
        </p:grpSpPr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xmlns="" id="{8AE39015-90C1-9DFF-1DDE-6E1A1AB105FC}"/>
                </a:ext>
              </a:extLst>
            </p:cNvPr>
            <p:cNvSpPr txBox="1"/>
            <p:nvPr/>
          </p:nvSpPr>
          <p:spPr>
            <a:xfrm>
              <a:off x="1760909" y="303113"/>
              <a:ext cx="1771993" cy="5839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人群定位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xmlns="" id="{998BF0A2-C957-959E-B2FC-DB7B0A80652A}"/>
                </a:ext>
              </a:extLst>
            </p:cNvPr>
            <p:cNvSpPr txBox="1"/>
            <p:nvPr/>
          </p:nvSpPr>
          <p:spPr>
            <a:xfrm>
              <a:off x="1750011" y="257231"/>
              <a:ext cx="1771993" cy="5839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人群定位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xmlns="" id="{BFD8761F-F504-812B-A963-72F500C7CEFC}"/>
              </a:ext>
            </a:extLst>
          </p:cNvPr>
          <p:cNvGrpSpPr/>
          <p:nvPr/>
        </p:nvGrpSpPr>
        <p:grpSpPr>
          <a:xfrm>
            <a:off x="2818712" y="1394684"/>
            <a:ext cx="1622862" cy="565689"/>
            <a:chOff x="1760909" y="255714"/>
            <a:chExt cx="1774076" cy="631356"/>
          </a:xfrm>
        </p:grpSpPr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xmlns="" id="{B85E1F10-8B40-47B2-D98E-B928C6E9EB6F}"/>
                </a:ext>
              </a:extLst>
            </p:cNvPr>
            <p:cNvSpPr txBox="1"/>
            <p:nvPr/>
          </p:nvSpPr>
          <p:spPr>
            <a:xfrm>
              <a:off x="1760909" y="303113"/>
              <a:ext cx="1771993" cy="5839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场所定位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xmlns="" id="{62921A98-7E70-AA42-389B-D0E4470F720C}"/>
                </a:ext>
              </a:extLst>
            </p:cNvPr>
            <p:cNvSpPr txBox="1"/>
            <p:nvPr/>
          </p:nvSpPr>
          <p:spPr>
            <a:xfrm>
              <a:off x="1762992" y="255714"/>
              <a:ext cx="1771993" cy="58395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场所定位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09" name="Group 32">
            <a:extLst>
              <a:ext uri="{FF2B5EF4-FFF2-40B4-BE49-F238E27FC236}">
                <a16:creationId xmlns:a16="http://schemas.microsoft.com/office/drawing/2014/main" xmlns="" id="{A1C634AA-00C0-40F2-EA0E-A0A605A613A0}"/>
              </a:ext>
            </a:extLst>
          </p:cNvPr>
          <p:cNvGrpSpPr/>
          <p:nvPr/>
        </p:nvGrpSpPr>
        <p:grpSpPr>
          <a:xfrm>
            <a:off x="1739022" y="2230229"/>
            <a:ext cx="1295161" cy="1286569"/>
            <a:chOff x="9105520" y="3642181"/>
            <a:chExt cx="1293694" cy="1285113"/>
          </a:xfrm>
        </p:grpSpPr>
        <p:sp>
          <p:nvSpPr>
            <p:cNvPr id="110" name="Oval 33">
              <a:extLst>
                <a:ext uri="{FF2B5EF4-FFF2-40B4-BE49-F238E27FC236}">
                  <a16:creationId xmlns:a16="http://schemas.microsoft.com/office/drawing/2014/main" xmlns="" id="{FEFF2568-BB00-0874-AB99-792473CD5C7E}"/>
                </a:ext>
              </a:extLst>
            </p:cNvPr>
            <p:cNvSpPr/>
            <p:nvPr/>
          </p:nvSpPr>
          <p:spPr>
            <a:xfrm>
              <a:off x="9105520" y="3642181"/>
              <a:ext cx="1285113" cy="1285113"/>
            </a:xfrm>
            <a:prstGeom prst="ellipse">
              <a:avLst/>
            </a:prstGeom>
            <a:noFill/>
            <a:ln w="76200">
              <a:solidFill>
                <a:schemeClr val="tx1">
                  <a:alpha val="5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QuanPixel 8px" panose="02000000000000000000" pitchFamily="2" charset="-128"/>
                <a:ea typeface="思源宋体 CN" panose="02020400000000000000" pitchFamily="18" charset="-122"/>
              </a:endParaRPr>
            </a:p>
          </p:txBody>
        </p:sp>
        <p:sp>
          <p:nvSpPr>
            <p:cNvPr id="111" name="Arc 34">
              <a:extLst>
                <a:ext uri="{FF2B5EF4-FFF2-40B4-BE49-F238E27FC236}">
                  <a16:creationId xmlns:a16="http://schemas.microsoft.com/office/drawing/2014/main" xmlns="" id="{0F087AAB-6C85-273C-38D4-8D9619BF8121}"/>
                </a:ext>
              </a:extLst>
            </p:cNvPr>
            <p:cNvSpPr/>
            <p:nvPr/>
          </p:nvSpPr>
          <p:spPr>
            <a:xfrm>
              <a:off x="9114101" y="3642181"/>
              <a:ext cx="1285113" cy="1285113"/>
            </a:xfrm>
            <a:prstGeom prst="arc">
              <a:avLst>
                <a:gd name="adj1" fmla="val 9519650"/>
                <a:gd name="adj2" fmla="val 436432"/>
              </a:avLst>
            </a:prstGeom>
            <a:ln w="127000" cap="rnd">
              <a:solidFill>
                <a:schemeClr val="accent1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QuanPixel 8px" panose="02000000000000000000" pitchFamily="2" charset="-128"/>
                <a:ea typeface="思源宋体 CN" panose="02020400000000000000" pitchFamily="18" charset="-122"/>
              </a:endParaRPr>
            </a:p>
          </p:txBody>
        </p:sp>
        <p:sp>
          <p:nvSpPr>
            <p:cNvPr id="112" name="TextBox 35">
              <a:extLst>
                <a:ext uri="{FF2B5EF4-FFF2-40B4-BE49-F238E27FC236}">
                  <a16:creationId xmlns:a16="http://schemas.microsoft.com/office/drawing/2014/main" xmlns="" id="{DED55713-33F8-5AE3-5FBB-39578F68BFFA}"/>
                </a:ext>
              </a:extLst>
            </p:cNvPr>
            <p:cNvSpPr txBox="1"/>
            <p:nvPr/>
          </p:nvSpPr>
          <p:spPr>
            <a:xfrm>
              <a:off x="9221305" y="4037326"/>
              <a:ext cx="1110715" cy="5841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spc="-15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宋体 CN" panose="02020400000000000000" pitchFamily="18" charset="-122"/>
                </a:rPr>
                <a:t>60</a:t>
              </a:r>
              <a:r>
                <a:rPr lang="en-US" sz="3200" spc="-15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%</a:t>
              </a:r>
            </a:p>
          </p:txBody>
        </p:sp>
      </p:grpSp>
      <p:grpSp>
        <p:nvGrpSpPr>
          <p:cNvPr id="113" name="Group 32">
            <a:extLst>
              <a:ext uri="{FF2B5EF4-FFF2-40B4-BE49-F238E27FC236}">
                <a16:creationId xmlns:a16="http://schemas.microsoft.com/office/drawing/2014/main" xmlns="" id="{60A90361-047D-D2E3-F168-705348645C64}"/>
              </a:ext>
            </a:extLst>
          </p:cNvPr>
          <p:cNvGrpSpPr/>
          <p:nvPr/>
        </p:nvGrpSpPr>
        <p:grpSpPr>
          <a:xfrm>
            <a:off x="3288000" y="2245167"/>
            <a:ext cx="1295161" cy="1286569"/>
            <a:chOff x="9105520" y="3642181"/>
            <a:chExt cx="1293694" cy="1285113"/>
          </a:xfrm>
        </p:grpSpPr>
        <p:sp>
          <p:nvSpPr>
            <p:cNvPr id="126" name="Oval 33">
              <a:extLst>
                <a:ext uri="{FF2B5EF4-FFF2-40B4-BE49-F238E27FC236}">
                  <a16:creationId xmlns:a16="http://schemas.microsoft.com/office/drawing/2014/main" xmlns="" id="{8ED1F80A-076A-4664-190D-DBF95BDBCF7C}"/>
                </a:ext>
              </a:extLst>
            </p:cNvPr>
            <p:cNvSpPr/>
            <p:nvPr/>
          </p:nvSpPr>
          <p:spPr>
            <a:xfrm>
              <a:off x="9105520" y="3642181"/>
              <a:ext cx="1285113" cy="1285113"/>
            </a:xfrm>
            <a:prstGeom prst="ellipse">
              <a:avLst/>
            </a:prstGeom>
            <a:noFill/>
            <a:ln w="76200">
              <a:solidFill>
                <a:schemeClr val="tx1">
                  <a:alpha val="5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QuanPixel 8px" panose="02000000000000000000" pitchFamily="2" charset="-128"/>
                <a:ea typeface="思源宋体 CN" panose="02020400000000000000" pitchFamily="18" charset="-122"/>
              </a:endParaRPr>
            </a:p>
          </p:txBody>
        </p:sp>
        <p:sp>
          <p:nvSpPr>
            <p:cNvPr id="131" name="Arc 34">
              <a:extLst>
                <a:ext uri="{FF2B5EF4-FFF2-40B4-BE49-F238E27FC236}">
                  <a16:creationId xmlns:a16="http://schemas.microsoft.com/office/drawing/2014/main" xmlns="" id="{FB8B4A3D-262E-3AA5-F62D-E8D3DC3F7DCB}"/>
                </a:ext>
              </a:extLst>
            </p:cNvPr>
            <p:cNvSpPr/>
            <p:nvPr/>
          </p:nvSpPr>
          <p:spPr>
            <a:xfrm>
              <a:off x="9114101" y="3642181"/>
              <a:ext cx="1285113" cy="1285113"/>
            </a:xfrm>
            <a:prstGeom prst="arc">
              <a:avLst>
                <a:gd name="adj1" fmla="val 12879028"/>
                <a:gd name="adj2" fmla="val 436432"/>
              </a:avLst>
            </a:prstGeom>
            <a:ln w="127000" cap="rnd">
              <a:solidFill>
                <a:schemeClr val="accent2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QuanPixel 8px" panose="02000000000000000000" pitchFamily="2" charset="-128"/>
                <a:ea typeface="思源宋体 CN" panose="02020400000000000000" pitchFamily="18" charset="-122"/>
              </a:endParaRPr>
            </a:p>
          </p:txBody>
        </p:sp>
        <p:sp>
          <p:nvSpPr>
            <p:cNvPr id="132" name="TextBox 35">
              <a:extLst>
                <a:ext uri="{FF2B5EF4-FFF2-40B4-BE49-F238E27FC236}">
                  <a16:creationId xmlns:a16="http://schemas.microsoft.com/office/drawing/2014/main" xmlns="" id="{AB42C329-F7B6-124E-5CA0-EF9B665E16C9}"/>
                </a:ext>
              </a:extLst>
            </p:cNvPr>
            <p:cNvSpPr txBox="1"/>
            <p:nvPr/>
          </p:nvSpPr>
          <p:spPr>
            <a:xfrm>
              <a:off x="9221305" y="4037326"/>
              <a:ext cx="1110715" cy="5841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spc="-15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宋体 CN" panose="02020400000000000000" pitchFamily="18" charset="-122"/>
                </a:rPr>
                <a:t>40</a:t>
              </a:r>
              <a:r>
                <a:rPr lang="en-US" sz="3200" spc="-15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%</a:t>
              </a:r>
            </a:p>
          </p:txBody>
        </p:sp>
      </p:grpSp>
      <p:grpSp>
        <p:nvGrpSpPr>
          <p:cNvPr id="133" name="Group 32">
            <a:extLst>
              <a:ext uri="{FF2B5EF4-FFF2-40B4-BE49-F238E27FC236}">
                <a16:creationId xmlns:a16="http://schemas.microsoft.com/office/drawing/2014/main" xmlns="" id="{F752CDE7-111D-BBCE-50CE-19FE6A98C814}"/>
              </a:ext>
            </a:extLst>
          </p:cNvPr>
          <p:cNvGrpSpPr/>
          <p:nvPr/>
        </p:nvGrpSpPr>
        <p:grpSpPr>
          <a:xfrm>
            <a:off x="9266613" y="3516930"/>
            <a:ext cx="1295161" cy="1286569"/>
            <a:chOff x="9105520" y="3642181"/>
            <a:chExt cx="1293694" cy="1285113"/>
          </a:xfrm>
        </p:grpSpPr>
        <p:sp>
          <p:nvSpPr>
            <p:cNvPr id="134" name="Oval 33">
              <a:extLst>
                <a:ext uri="{FF2B5EF4-FFF2-40B4-BE49-F238E27FC236}">
                  <a16:creationId xmlns:a16="http://schemas.microsoft.com/office/drawing/2014/main" xmlns="" id="{3279D73A-EC87-AD46-4D3A-55B9921FCABB}"/>
                </a:ext>
              </a:extLst>
            </p:cNvPr>
            <p:cNvSpPr/>
            <p:nvPr/>
          </p:nvSpPr>
          <p:spPr>
            <a:xfrm>
              <a:off x="9105520" y="3642181"/>
              <a:ext cx="1285113" cy="1285113"/>
            </a:xfrm>
            <a:prstGeom prst="ellipse">
              <a:avLst/>
            </a:prstGeom>
            <a:noFill/>
            <a:ln w="76200">
              <a:solidFill>
                <a:schemeClr val="tx1">
                  <a:alpha val="5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QuanPixel 8px" panose="02000000000000000000" pitchFamily="2" charset="-128"/>
                <a:ea typeface="思源宋体 CN" panose="02020400000000000000" pitchFamily="18" charset="-122"/>
              </a:endParaRPr>
            </a:p>
          </p:txBody>
        </p:sp>
        <p:sp>
          <p:nvSpPr>
            <p:cNvPr id="135" name="Arc 34">
              <a:extLst>
                <a:ext uri="{FF2B5EF4-FFF2-40B4-BE49-F238E27FC236}">
                  <a16:creationId xmlns:a16="http://schemas.microsoft.com/office/drawing/2014/main" xmlns="" id="{67FF9DA1-DDB7-E1B4-74F9-7ED61E88F710}"/>
                </a:ext>
              </a:extLst>
            </p:cNvPr>
            <p:cNvSpPr/>
            <p:nvPr/>
          </p:nvSpPr>
          <p:spPr>
            <a:xfrm>
              <a:off x="9114101" y="3642181"/>
              <a:ext cx="1285113" cy="1285113"/>
            </a:xfrm>
            <a:prstGeom prst="arc">
              <a:avLst>
                <a:gd name="adj1" fmla="val 4689084"/>
                <a:gd name="adj2" fmla="val 436432"/>
              </a:avLst>
            </a:prstGeom>
            <a:ln w="127000" cap="rnd">
              <a:solidFill>
                <a:schemeClr val="accent3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QuanPixel 8px" panose="02000000000000000000" pitchFamily="2" charset="-128"/>
                <a:ea typeface="思源宋体 CN" panose="02020400000000000000" pitchFamily="18" charset="-122"/>
              </a:endParaRPr>
            </a:p>
          </p:txBody>
        </p:sp>
        <p:sp>
          <p:nvSpPr>
            <p:cNvPr id="137" name="TextBox 35">
              <a:extLst>
                <a:ext uri="{FF2B5EF4-FFF2-40B4-BE49-F238E27FC236}">
                  <a16:creationId xmlns:a16="http://schemas.microsoft.com/office/drawing/2014/main" xmlns="" id="{851817BC-651D-0CE8-55E2-1BC2915A0655}"/>
                </a:ext>
              </a:extLst>
            </p:cNvPr>
            <p:cNvSpPr txBox="1"/>
            <p:nvPr/>
          </p:nvSpPr>
          <p:spPr>
            <a:xfrm>
              <a:off x="9221305" y="4037326"/>
              <a:ext cx="1110715" cy="5841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spc="-15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宋体 CN" panose="02020400000000000000" pitchFamily="18" charset="-122"/>
                </a:rPr>
                <a:t>90</a:t>
              </a:r>
              <a:r>
                <a:rPr lang="en-US" sz="3200" spc="-15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%</a:t>
              </a:r>
            </a:p>
          </p:txBody>
        </p:sp>
      </p:grpSp>
      <p:grpSp>
        <p:nvGrpSpPr>
          <p:cNvPr id="157" name="组合 156">
            <a:extLst>
              <a:ext uri="{FF2B5EF4-FFF2-40B4-BE49-F238E27FC236}">
                <a16:creationId xmlns:a16="http://schemas.microsoft.com/office/drawing/2014/main" xmlns="" id="{5A8F5703-F08D-65B2-F86E-FE3266F245E2}"/>
              </a:ext>
            </a:extLst>
          </p:cNvPr>
          <p:cNvGrpSpPr/>
          <p:nvPr/>
        </p:nvGrpSpPr>
        <p:grpSpPr>
          <a:xfrm>
            <a:off x="6724388" y="2293033"/>
            <a:ext cx="2324114" cy="655293"/>
            <a:chOff x="8509591" y="2774320"/>
            <a:chExt cx="2324114" cy="655293"/>
          </a:xfrm>
        </p:grpSpPr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xmlns="" id="{876635D5-4ABF-E98F-76F4-8E0A63A5B260}"/>
                </a:ext>
              </a:extLst>
            </p:cNvPr>
            <p:cNvSpPr txBox="1"/>
            <p:nvPr/>
          </p:nvSpPr>
          <p:spPr>
            <a:xfrm>
              <a:off x="8521099" y="3214169"/>
              <a:ext cx="100310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</a:rPr>
                <a:t>输入内容</a:t>
              </a:r>
            </a:p>
          </p:txBody>
        </p: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xmlns="" id="{5AFA6568-F2CE-A98E-8645-0295C320483C}"/>
                </a:ext>
              </a:extLst>
            </p:cNvPr>
            <p:cNvSpPr txBox="1"/>
            <p:nvPr/>
          </p:nvSpPr>
          <p:spPr>
            <a:xfrm>
              <a:off x="8509591" y="2774320"/>
              <a:ext cx="2115964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10000-20000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xmlns="" id="{E79BC088-35B3-26AD-32D2-E1B3815AA058}"/>
                </a:ext>
              </a:extLst>
            </p:cNvPr>
            <p:cNvSpPr txBox="1"/>
            <p:nvPr/>
          </p:nvSpPr>
          <p:spPr>
            <a:xfrm>
              <a:off x="10654169" y="2881798"/>
              <a:ext cx="179536" cy="215444"/>
            </a:xfrm>
            <a:prstGeom prst="rect">
              <a:avLst/>
            </a:prstGeom>
            <a:noFill/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1400" dirty="0">
                  <a:solidFill>
                    <a:srgbClr val="FFFFFF"/>
                  </a:solidFill>
                  <a:latin typeface="QuanPixel 8px"/>
                  <a:ea typeface="创客贴金刚体" panose="00020600040101010101"/>
                  <a:sym typeface="创客贴金刚体" panose="00020600040101010101"/>
                </a:rPr>
                <a:t>人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68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B5F287-4DFE-A021-BF20-4AB7AD016EEA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dirty="0" smtClean="0"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市场定位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white">
                      <a:lumMod val="75000"/>
                    </a:prstClr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165100" dist="38100" dir="5400000" sx="108000" sy="108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2587ED8-0CCB-5119-1E86-B85EC008678C}"/>
              </a:ext>
            </a:extLst>
          </p:cNvPr>
          <p:cNvGrpSpPr/>
          <p:nvPr/>
        </p:nvGrpSpPr>
        <p:grpSpPr>
          <a:xfrm>
            <a:off x="837359" y="-237598"/>
            <a:ext cx="10517282" cy="7864267"/>
            <a:chOff x="655673" y="3390997"/>
            <a:chExt cx="10517282" cy="7864267"/>
          </a:xfrm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xmlns="" id="{FD23C67D-47DE-3C21-AA42-F593A739E94A}"/>
                </a:ext>
              </a:extLst>
            </p:cNvPr>
            <p:cNvSpPr/>
            <p:nvPr/>
          </p:nvSpPr>
          <p:spPr>
            <a:xfrm rot="12194384">
              <a:off x="655673" y="3390997"/>
              <a:ext cx="10517282" cy="7864267"/>
            </a:xfrm>
            <a:custGeom>
              <a:avLst/>
              <a:gdLst>
                <a:gd name="connsiteX0" fmla="*/ 9470344 w 10517282"/>
                <a:gd name="connsiteY0" fmla="*/ 1554124 h 7864267"/>
                <a:gd name="connsiteX1" fmla="*/ 9361993 w 10517282"/>
                <a:gd name="connsiteY1" fmla="*/ 1301806 h 7864267"/>
                <a:gd name="connsiteX2" fmla="*/ 9364227 w 10517282"/>
                <a:gd name="connsiteY2" fmla="*/ 1301399 h 7864267"/>
                <a:gd name="connsiteX3" fmla="*/ 9470981 w 10517282"/>
                <a:gd name="connsiteY3" fmla="*/ 1553668 h 7864267"/>
                <a:gd name="connsiteX4" fmla="*/ 639278 w 10517282"/>
                <a:gd name="connsiteY4" fmla="*/ 5360820 h 7864267"/>
                <a:gd name="connsiteX5" fmla="*/ 637035 w 10517282"/>
                <a:gd name="connsiteY5" fmla="*/ 5361239 h 7864267"/>
                <a:gd name="connsiteX6" fmla="*/ 529293 w 10517282"/>
                <a:gd name="connsiteY6" fmla="*/ 5109279 h 7864267"/>
                <a:gd name="connsiteX7" fmla="*/ 530797 w 10517282"/>
                <a:gd name="connsiteY7" fmla="*/ 5108197 h 7864267"/>
                <a:gd name="connsiteX8" fmla="*/ 10404302 w 10517282"/>
                <a:gd name="connsiteY8" fmla="*/ 4201791 h 7864267"/>
                <a:gd name="connsiteX9" fmla="*/ 1910800 w 10517282"/>
                <a:gd name="connsiteY9" fmla="*/ 7849085 h 7864267"/>
                <a:gd name="connsiteX10" fmla="*/ 1665797 w 10517282"/>
                <a:gd name="connsiteY10" fmla="*/ 7751288 h 7864267"/>
                <a:gd name="connsiteX11" fmla="*/ 639278 w 10517282"/>
                <a:gd name="connsiteY11" fmla="*/ 5360820 h 7864267"/>
                <a:gd name="connsiteX12" fmla="*/ 684750 w 10517282"/>
                <a:gd name="connsiteY12" fmla="*/ 5352327 h 7864267"/>
                <a:gd name="connsiteX13" fmla="*/ 777370 w 10517282"/>
                <a:gd name="connsiteY13" fmla="*/ 5249696 h 7864267"/>
                <a:gd name="connsiteX14" fmla="*/ 706887 w 10517282"/>
                <a:gd name="connsiteY14" fmla="*/ 5084869 h 7864267"/>
                <a:gd name="connsiteX15" fmla="*/ 568698 w 10517282"/>
                <a:gd name="connsiteY15" fmla="*/ 5080936 h 7864267"/>
                <a:gd name="connsiteX16" fmla="*/ 530797 w 10517282"/>
                <a:gd name="connsiteY16" fmla="*/ 5108197 h 7864267"/>
                <a:gd name="connsiteX17" fmla="*/ 15182 w 10517282"/>
                <a:gd name="connsiteY17" fmla="*/ 3907479 h 7864267"/>
                <a:gd name="connsiteX18" fmla="*/ 112979 w 10517282"/>
                <a:gd name="connsiteY18" fmla="*/ 3662476 h 7864267"/>
                <a:gd name="connsiteX19" fmla="*/ 8606482 w 10517282"/>
                <a:gd name="connsiteY19" fmla="*/ 15182 h 7864267"/>
                <a:gd name="connsiteX20" fmla="*/ 8851485 w 10517282"/>
                <a:gd name="connsiteY20" fmla="*/ 112979 h 7864267"/>
                <a:gd name="connsiteX21" fmla="*/ 9361993 w 10517282"/>
                <a:gd name="connsiteY21" fmla="*/ 1301806 h 7864267"/>
                <a:gd name="connsiteX22" fmla="*/ 9316449 w 10517282"/>
                <a:gd name="connsiteY22" fmla="*/ 1310095 h 7864267"/>
                <a:gd name="connsiteX23" fmla="*/ 9223349 w 10517282"/>
                <a:gd name="connsiteY23" fmla="*/ 1412371 h 7864267"/>
                <a:gd name="connsiteX24" fmla="*/ 9293239 w 10517282"/>
                <a:gd name="connsiteY24" fmla="*/ 1577528 h 7864267"/>
                <a:gd name="connsiteX25" fmla="*/ 9431474 w 10517282"/>
                <a:gd name="connsiteY25" fmla="*/ 1581909 h 7864267"/>
                <a:gd name="connsiteX26" fmla="*/ 9470344 w 10517282"/>
                <a:gd name="connsiteY26" fmla="*/ 1554124 h 7864267"/>
                <a:gd name="connsiteX27" fmla="*/ 10502100 w 10517282"/>
                <a:gd name="connsiteY27" fmla="*/ 3956788 h 7864267"/>
                <a:gd name="connsiteX28" fmla="*/ 10404302 w 10517282"/>
                <a:gd name="connsiteY28" fmla="*/ 4201791 h 78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17282" h="7864267">
                  <a:moveTo>
                    <a:pt x="9470344" y="1554124"/>
                  </a:moveTo>
                  <a:lnTo>
                    <a:pt x="9361993" y="1301806"/>
                  </a:lnTo>
                  <a:lnTo>
                    <a:pt x="9364227" y="1301399"/>
                  </a:lnTo>
                  <a:lnTo>
                    <a:pt x="9470981" y="1553668"/>
                  </a:lnTo>
                  <a:close/>
                  <a:moveTo>
                    <a:pt x="639278" y="5360820"/>
                  </a:moveTo>
                  <a:lnTo>
                    <a:pt x="637035" y="5361239"/>
                  </a:lnTo>
                  <a:lnTo>
                    <a:pt x="529293" y="5109279"/>
                  </a:lnTo>
                  <a:lnTo>
                    <a:pt x="530797" y="5108197"/>
                  </a:lnTo>
                  <a:close/>
                  <a:moveTo>
                    <a:pt x="10404302" y="4201791"/>
                  </a:moveTo>
                  <a:lnTo>
                    <a:pt x="1910800" y="7849085"/>
                  </a:lnTo>
                  <a:cubicBezTo>
                    <a:pt x="1816139" y="7889734"/>
                    <a:pt x="1706447" y="7845949"/>
                    <a:pt x="1665797" y="7751288"/>
                  </a:cubicBezTo>
                  <a:lnTo>
                    <a:pt x="639278" y="5360820"/>
                  </a:lnTo>
                  <a:lnTo>
                    <a:pt x="684750" y="5352327"/>
                  </a:lnTo>
                  <a:cubicBezTo>
                    <a:pt x="729756" y="5335897"/>
                    <a:pt x="765135" y="5298105"/>
                    <a:pt x="777370" y="5249696"/>
                  </a:cubicBezTo>
                  <a:cubicBezTo>
                    <a:pt x="793684" y="5185149"/>
                    <a:pt x="764826" y="5117664"/>
                    <a:pt x="706887" y="5084869"/>
                  </a:cubicBezTo>
                  <a:cubicBezTo>
                    <a:pt x="663433" y="5060273"/>
                    <a:pt x="611669" y="5059746"/>
                    <a:pt x="568698" y="5080936"/>
                  </a:cubicBezTo>
                  <a:lnTo>
                    <a:pt x="530797" y="5108197"/>
                  </a:lnTo>
                  <a:lnTo>
                    <a:pt x="15182" y="3907479"/>
                  </a:lnTo>
                  <a:cubicBezTo>
                    <a:pt x="-25467" y="3812817"/>
                    <a:pt x="18318" y="3703125"/>
                    <a:pt x="112979" y="3662476"/>
                  </a:cubicBezTo>
                  <a:lnTo>
                    <a:pt x="8606482" y="15182"/>
                  </a:lnTo>
                  <a:cubicBezTo>
                    <a:pt x="8701143" y="-25468"/>
                    <a:pt x="8810835" y="18318"/>
                    <a:pt x="8851485" y="112979"/>
                  </a:cubicBezTo>
                  <a:lnTo>
                    <a:pt x="9361993" y="1301806"/>
                  </a:lnTo>
                  <a:lnTo>
                    <a:pt x="9316449" y="1310095"/>
                  </a:lnTo>
                  <a:cubicBezTo>
                    <a:pt x="9271349" y="1326329"/>
                    <a:pt x="9235788" y="1363987"/>
                    <a:pt x="9223349" y="1412371"/>
                  </a:cubicBezTo>
                  <a:cubicBezTo>
                    <a:pt x="9206764" y="1476883"/>
                    <a:pt x="9235385" y="1544517"/>
                    <a:pt x="9293239" y="1577528"/>
                  </a:cubicBezTo>
                  <a:cubicBezTo>
                    <a:pt x="9336629" y="1602286"/>
                    <a:pt x="9388420" y="1602980"/>
                    <a:pt x="9431474" y="1581909"/>
                  </a:cubicBezTo>
                  <a:lnTo>
                    <a:pt x="9470344" y="1554124"/>
                  </a:lnTo>
                  <a:lnTo>
                    <a:pt x="10502100" y="3956788"/>
                  </a:lnTo>
                  <a:cubicBezTo>
                    <a:pt x="10542749" y="4051449"/>
                    <a:pt x="10498964" y="4161141"/>
                    <a:pt x="10404302" y="4201791"/>
                  </a:cubicBezTo>
                  <a:close/>
                </a:path>
              </a:pathLst>
            </a:custGeom>
            <a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  <a14:imgEffect>
                          <a14:sharpenSoften amount="-50000"/>
                        </a14:imgEffect>
                        <a14:imgEffect>
                          <a14:colorTemperature colorTemp="47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xmlns="" id="{F8231194-6A65-F4DB-1B3D-38426B4E42A9}"/>
                </a:ext>
              </a:extLst>
            </p:cNvPr>
            <p:cNvCxnSpPr>
              <a:cxnSpLocks/>
            </p:cNvCxnSpPr>
            <p:nvPr/>
          </p:nvCxnSpPr>
          <p:spPr>
            <a:xfrm>
              <a:off x="1332867" y="7971890"/>
              <a:ext cx="9162894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xmlns="" id="{9BF368EA-8C1F-8CE8-5AF5-58FE7242123E}"/>
              </a:ext>
            </a:extLst>
          </p:cNvPr>
          <p:cNvSpPr/>
          <p:nvPr/>
        </p:nvSpPr>
        <p:spPr>
          <a:xfrm rot="12194384">
            <a:off x="837359" y="-249744"/>
            <a:ext cx="10517282" cy="7864267"/>
          </a:xfrm>
          <a:custGeom>
            <a:avLst/>
            <a:gdLst>
              <a:gd name="connsiteX0" fmla="*/ 9470344 w 10517282"/>
              <a:gd name="connsiteY0" fmla="*/ 1554124 h 7864267"/>
              <a:gd name="connsiteX1" fmla="*/ 9361993 w 10517282"/>
              <a:gd name="connsiteY1" fmla="*/ 1301806 h 7864267"/>
              <a:gd name="connsiteX2" fmla="*/ 9364227 w 10517282"/>
              <a:gd name="connsiteY2" fmla="*/ 1301399 h 7864267"/>
              <a:gd name="connsiteX3" fmla="*/ 9470981 w 10517282"/>
              <a:gd name="connsiteY3" fmla="*/ 1553668 h 7864267"/>
              <a:gd name="connsiteX4" fmla="*/ 639278 w 10517282"/>
              <a:gd name="connsiteY4" fmla="*/ 5360820 h 7864267"/>
              <a:gd name="connsiteX5" fmla="*/ 637035 w 10517282"/>
              <a:gd name="connsiteY5" fmla="*/ 5361239 h 7864267"/>
              <a:gd name="connsiteX6" fmla="*/ 529293 w 10517282"/>
              <a:gd name="connsiteY6" fmla="*/ 5109279 h 7864267"/>
              <a:gd name="connsiteX7" fmla="*/ 530797 w 10517282"/>
              <a:gd name="connsiteY7" fmla="*/ 5108197 h 7864267"/>
              <a:gd name="connsiteX8" fmla="*/ 10404302 w 10517282"/>
              <a:gd name="connsiteY8" fmla="*/ 4201791 h 7864267"/>
              <a:gd name="connsiteX9" fmla="*/ 1910800 w 10517282"/>
              <a:gd name="connsiteY9" fmla="*/ 7849085 h 7864267"/>
              <a:gd name="connsiteX10" fmla="*/ 1665797 w 10517282"/>
              <a:gd name="connsiteY10" fmla="*/ 7751288 h 7864267"/>
              <a:gd name="connsiteX11" fmla="*/ 639278 w 10517282"/>
              <a:gd name="connsiteY11" fmla="*/ 5360820 h 7864267"/>
              <a:gd name="connsiteX12" fmla="*/ 684750 w 10517282"/>
              <a:gd name="connsiteY12" fmla="*/ 5352327 h 7864267"/>
              <a:gd name="connsiteX13" fmla="*/ 777370 w 10517282"/>
              <a:gd name="connsiteY13" fmla="*/ 5249696 h 7864267"/>
              <a:gd name="connsiteX14" fmla="*/ 706887 w 10517282"/>
              <a:gd name="connsiteY14" fmla="*/ 5084869 h 7864267"/>
              <a:gd name="connsiteX15" fmla="*/ 568698 w 10517282"/>
              <a:gd name="connsiteY15" fmla="*/ 5080936 h 7864267"/>
              <a:gd name="connsiteX16" fmla="*/ 530797 w 10517282"/>
              <a:gd name="connsiteY16" fmla="*/ 5108197 h 7864267"/>
              <a:gd name="connsiteX17" fmla="*/ 15182 w 10517282"/>
              <a:gd name="connsiteY17" fmla="*/ 3907479 h 7864267"/>
              <a:gd name="connsiteX18" fmla="*/ 112979 w 10517282"/>
              <a:gd name="connsiteY18" fmla="*/ 3662476 h 7864267"/>
              <a:gd name="connsiteX19" fmla="*/ 8606482 w 10517282"/>
              <a:gd name="connsiteY19" fmla="*/ 15182 h 7864267"/>
              <a:gd name="connsiteX20" fmla="*/ 8851485 w 10517282"/>
              <a:gd name="connsiteY20" fmla="*/ 112979 h 7864267"/>
              <a:gd name="connsiteX21" fmla="*/ 9361993 w 10517282"/>
              <a:gd name="connsiteY21" fmla="*/ 1301806 h 7864267"/>
              <a:gd name="connsiteX22" fmla="*/ 9316449 w 10517282"/>
              <a:gd name="connsiteY22" fmla="*/ 1310095 h 7864267"/>
              <a:gd name="connsiteX23" fmla="*/ 9223349 w 10517282"/>
              <a:gd name="connsiteY23" fmla="*/ 1412371 h 7864267"/>
              <a:gd name="connsiteX24" fmla="*/ 9293239 w 10517282"/>
              <a:gd name="connsiteY24" fmla="*/ 1577528 h 7864267"/>
              <a:gd name="connsiteX25" fmla="*/ 9431474 w 10517282"/>
              <a:gd name="connsiteY25" fmla="*/ 1581909 h 7864267"/>
              <a:gd name="connsiteX26" fmla="*/ 9470344 w 10517282"/>
              <a:gd name="connsiteY26" fmla="*/ 1554124 h 7864267"/>
              <a:gd name="connsiteX27" fmla="*/ 10502100 w 10517282"/>
              <a:gd name="connsiteY27" fmla="*/ 3956788 h 7864267"/>
              <a:gd name="connsiteX28" fmla="*/ 10404302 w 10517282"/>
              <a:gd name="connsiteY28" fmla="*/ 4201791 h 78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517282" h="7864267">
                <a:moveTo>
                  <a:pt x="9470344" y="1554124"/>
                </a:moveTo>
                <a:lnTo>
                  <a:pt x="9361993" y="1301806"/>
                </a:lnTo>
                <a:lnTo>
                  <a:pt x="9364227" y="1301399"/>
                </a:lnTo>
                <a:lnTo>
                  <a:pt x="9470981" y="1553668"/>
                </a:lnTo>
                <a:close/>
                <a:moveTo>
                  <a:pt x="639278" y="5360820"/>
                </a:moveTo>
                <a:lnTo>
                  <a:pt x="637035" y="5361239"/>
                </a:lnTo>
                <a:lnTo>
                  <a:pt x="529293" y="5109279"/>
                </a:lnTo>
                <a:lnTo>
                  <a:pt x="530797" y="5108197"/>
                </a:lnTo>
                <a:close/>
                <a:moveTo>
                  <a:pt x="10404302" y="4201791"/>
                </a:moveTo>
                <a:lnTo>
                  <a:pt x="1910800" y="7849085"/>
                </a:lnTo>
                <a:cubicBezTo>
                  <a:pt x="1816139" y="7889734"/>
                  <a:pt x="1706447" y="7845949"/>
                  <a:pt x="1665797" y="7751288"/>
                </a:cubicBezTo>
                <a:lnTo>
                  <a:pt x="639278" y="5360820"/>
                </a:lnTo>
                <a:lnTo>
                  <a:pt x="684750" y="5352327"/>
                </a:lnTo>
                <a:cubicBezTo>
                  <a:pt x="729756" y="5335897"/>
                  <a:pt x="765135" y="5298105"/>
                  <a:pt x="777370" y="5249696"/>
                </a:cubicBezTo>
                <a:cubicBezTo>
                  <a:pt x="793684" y="5185149"/>
                  <a:pt x="764826" y="5117664"/>
                  <a:pt x="706887" y="5084869"/>
                </a:cubicBezTo>
                <a:cubicBezTo>
                  <a:pt x="663433" y="5060273"/>
                  <a:pt x="611669" y="5059746"/>
                  <a:pt x="568698" y="5080936"/>
                </a:cubicBezTo>
                <a:lnTo>
                  <a:pt x="530797" y="5108197"/>
                </a:lnTo>
                <a:lnTo>
                  <a:pt x="15182" y="3907479"/>
                </a:lnTo>
                <a:cubicBezTo>
                  <a:pt x="-25467" y="3812817"/>
                  <a:pt x="18318" y="3703125"/>
                  <a:pt x="112979" y="3662476"/>
                </a:cubicBezTo>
                <a:lnTo>
                  <a:pt x="8606482" y="15182"/>
                </a:lnTo>
                <a:cubicBezTo>
                  <a:pt x="8701143" y="-25468"/>
                  <a:pt x="8810835" y="18318"/>
                  <a:pt x="8851485" y="112979"/>
                </a:cubicBezTo>
                <a:lnTo>
                  <a:pt x="9361993" y="1301806"/>
                </a:lnTo>
                <a:lnTo>
                  <a:pt x="9316449" y="1310095"/>
                </a:lnTo>
                <a:cubicBezTo>
                  <a:pt x="9271349" y="1326329"/>
                  <a:pt x="9235788" y="1363987"/>
                  <a:pt x="9223349" y="1412371"/>
                </a:cubicBezTo>
                <a:cubicBezTo>
                  <a:pt x="9206764" y="1476883"/>
                  <a:pt x="9235385" y="1544517"/>
                  <a:pt x="9293239" y="1577528"/>
                </a:cubicBezTo>
                <a:cubicBezTo>
                  <a:pt x="9336629" y="1602286"/>
                  <a:pt x="9388420" y="1602980"/>
                  <a:pt x="9431474" y="1581909"/>
                </a:cubicBezTo>
                <a:lnTo>
                  <a:pt x="9470344" y="1554124"/>
                </a:lnTo>
                <a:lnTo>
                  <a:pt x="10502100" y="3956788"/>
                </a:lnTo>
                <a:cubicBezTo>
                  <a:pt x="10542749" y="4051449"/>
                  <a:pt x="10498964" y="4161141"/>
                  <a:pt x="10404302" y="4201791"/>
                </a:cubicBezTo>
                <a:close/>
              </a:path>
            </a:pathLst>
          </a:cu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95A5921-F9AF-3DDA-41A0-34211F879A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226"/>
          <a:stretch/>
        </p:blipFill>
        <p:spPr>
          <a:xfrm>
            <a:off x="1279739" y="4343295"/>
            <a:ext cx="9632515" cy="1631342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2DB456C5-811F-E194-5D76-C00E935AB1E2}"/>
              </a:ext>
            </a:extLst>
          </p:cNvPr>
          <p:cNvCxnSpPr>
            <a:cxnSpLocks/>
          </p:cNvCxnSpPr>
          <p:nvPr/>
        </p:nvCxnSpPr>
        <p:spPr>
          <a:xfrm flipV="1">
            <a:off x="1459061" y="4329264"/>
            <a:ext cx="9273869" cy="1403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6" name="任意多边形: 形状 135">
            <a:extLst>
              <a:ext uri="{FF2B5EF4-FFF2-40B4-BE49-F238E27FC236}">
                <a16:creationId xmlns:a16="http://schemas.microsoft.com/office/drawing/2014/main" xmlns="" id="{34E325FB-7F08-C0A9-B486-C0CD588EAB03}"/>
              </a:ext>
            </a:extLst>
          </p:cNvPr>
          <p:cNvSpPr/>
          <p:nvPr/>
        </p:nvSpPr>
        <p:spPr>
          <a:xfrm>
            <a:off x="1018359" y="2913961"/>
            <a:ext cx="544794" cy="60872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rgbClr val="F7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37" name="任意多边形: 形状 136">
            <a:extLst>
              <a:ext uri="{FF2B5EF4-FFF2-40B4-BE49-F238E27FC236}">
                <a16:creationId xmlns:a16="http://schemas.microsoft.com/office/drawing/2014/main" xmlns="" id="{7966D16E-2A6E-34C2-9CB0-59A4D8E3C687}"/>
              </a:ext>
            </a:extLst>
          </p:cNvPr>
          <p:cNvSpPr/>
          <p:nvPr/>
        </p:nvSpPr>
        <p:spPr>
          <a:xfrm>
            <a:off x="1723365" y="2237661"/>
            <a:ext cx="325706" cy="38165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pic>
        <p:nvPicPr>
          <p:cNvPr id="138" name="图片 137">
            <a:extLst>
              <a:ext uri="{FF2B5EF4-FFF2-40B4-BE49-F238E27FC236}">
                <a16:creationId xmlns:a16="http://schemas.microsoft.com/office/drawing/2014/main" xmlns="" id="{B2834C4C-61C0-3314-34CF-629EC0E0A9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55" b="47372"/>
          <a:stretch/>
        </p:blipFill>
        <p:spPr>
          <a:xfrm>
            <a:off x="8085315" y="4414523"/>
            <a:ext cx="2592132" cy="950248"/>
          </a:xfrm>
          <a:prstGeom prst="rect">
            <a:avLst/>
          </a:prstGeom>
        </p:spPr>
      </p:pic>
      <p:sp>
        <p:nvSpPr>
          <p:cNvPr id="139" name="标题 1">
            <a:extLst>
              <a:ext uri="{FF2B5EF4-FFF2-40B4-BE49-F238E27FC236}">
                <a16:creationId xmlns:a16="http://schemas.microsoft.com/office/drawing/2014/main" xmlns="" id="{BBC0BC7E-7F42-FF1E-6EA9-C8023762906D}"/>
              </a:ext>
            </a:extLst>
          </p:cNvPr>
          <p:cNvSpPr txBox="1">
            <a:spLocks/>
          </p:cNvSpPr>
          <p:nvPr/>
        </p:nvSpPr>
        <p:spPr>
          <a:xfrm>
            <a:off x="8085315" y="5463252"/>
            <a:ext cx="1319774" cy="369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perspectiveRight" fov="3300000">
                <a:rot lat="0" lon="21599984" rev="0"/>
              </a:camera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OfficePLUS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144" name="标题 1">
            <a:extLst>
              <a:ext uri="{FF2B5EF4-FFF2-40B4-BE49-F238E27FC236}">
                <a16:creationId xmlns:a16="http://schemas.microsoft.com/office/drawing/2014/main" xmlns="" id="{30DB0395-F71D-4091-8F2F-3833798E51DF}"/>
              </a:ext>
            </a:extLst>
          </p:cNvPr>
          <p:cNvSpPr txBox="1">
            <a:spLocks/>
          </p:cNvSpPr>
          <p:nvPr/>
        </p:nvSpPr>
        <p:spPr>
          <a:xfrm>
            <a:off x="9405089" y="5467719"/>
            <a:ext cx="1272358" cy="369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perspectiveRight" fov="3300000">
                <a:rot lat="0" lon="21599984" rev="0"/>
              </a:camera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300" normalizeH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888888</a:t>
            </a:r>
            <a:endParaRPr kumimoji="1" lang="zh-CN" altLang="en-US" sz="1400" b="0" i="0" u="none" strike="noStrike" kern="1200" cap="none" spc="300" normalizeH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xmlns="" id="{F58B899A-A483-EAFB-3A20-217E2844ACB0}"/>
              </a:ext>
            </a:extLst>
          </p:cNvPr>
          <p:cNvGrpSpPr/>
          <p:nvPr/>
        </p:nvGrpSpPr>
        <p:grpSpPr>
          <a:xfrm>
            <a:off x="2080953" y="1661628"/>
            <a:ext cx="1620957" cy="565026"/>
            <a:chOff x="1760909" y="256454"/>
            <a:chExt cx="1771993" cy="630615"/>
          </a:xfrm>
        </p:grpSpPr>
        <p:sp>
          <p:nvSpPr>
            <p:cNvPr id="146" name="文本框 145">
              <a:extLst>
                <a:ext uri="{FF2B5EF4-FFF2-40B4-BE49-F238E27FC236}">
                  <a16:creationId xmlns:a16="http://schemas.microsoft.com/office/drawing/2014/main" xmlns="" id="{809BC9DA-647E-09F3-CCE5-525488A6A9C5}"/>
                </a:ext>
              </a:extLst>
            </p:cNvPr>
            <p:cNvSpPr txBox="1"/>
            <p:nvPr/>
          </p:nvSpPr>
          <p:spPr>
            <a:xfrm>
              <a:off x="1760909" y="303113"/>
              <a:ext cx="1771993" cy="58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地域定位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xmlns="" id="{C9BB73D1-C38E-7118-F020-DA0B65D09258}"/>
                </a:ext>
              </a:extLst>
            </p:cNvPr>
            <p:cNvSpPr txBox="1"/>
            <p:nvPr/>
          </p:nvSpPr>
          <p:spPr>
            <a:xfrm>
              <a:off x="1760909" y="256454"/>
              <a:ext cx="1771993" cy="58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地域定位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xmlns="" id="{30F16A30-2E98-AF4B-0386-2BE83D97429F}"/>
              </a:ext>
            </a:extLst>
          </p:cNvPr>
          <p:cNvSpPr txBox="1"/>
          <p:nvPr/>
        </p:nvSpPr>
        <p:spPr>
          <a:xfrm>
            <a:off x="2080953" y="2484100"/>
            <a:ext cx="356437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内容</a:t>
            </a:r>
            <a:endParaRPr kumimoji="0" lang="en-US" altLang="zh-CN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请输入合适内容请输入合适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xmlns="" id="{22A5581D-D6FC-59EA-4CDD-85D2FB1B4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949540"/>
              </p:ext>
            </p:extLst>
          </p:nvPr>
        </p:nvGraphicFramePr>
        <p:xfrm>
          <a:off x="6059215" y="1604827"/>
          <a:ext cx="4558260" cy="268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9" name="文本框 148">
            <a:extLst>
              <a:ext uri="{FF2B5EF4-FFF2-40B4-BE49-F238E27FC236}">
                <a16:creationId xmlns:a16="http://schemas.microsoft.com/office/drawing/2014/main" xmlns="" id="{075456F4-33EF-FCC1-6C46-BBB4C66C2C34}"/>
              </a:ext>
            </a:extLst>
          </p:cNvPr>
          <p:cNvSpPr txBox="1"/>
          <p:nvPr/>
        </p:nvSpPr>
        <p:spPr>
          <a:xfrm>
            <a:off x="2075535" y="4609544"/>
            <a:ext cx="499192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请输入合适内容请输入</a:t>
            </a:r>
            <a:r>
              <a:rPr lang="zh-CN" altLang="en-US" b="1" dirty="0">
                <a:solidFill>
                  <a:schemeClr val="accent2"/>
                </a:solidFill>
                <a:latin typeface="+mn-ea"/>
              </a:rPr>
              <a:t>合适内容请输入合适内容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请输入合适内容请输入合适内容请输入合适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</a:rPr>
              <a:t>内容</a:t>
            </a:r>
            <a:endParaRPr kumimoji="0" lang="en-US" altLang="zh-CN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chemeClr val="accent2"/>
                </a:solidFill>
                <a:latin typeface="+mn-ea"/>
              </a:rPr>
              <a:t>请输入合适内容请输入合适内容请输入合适内容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728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xmlns="" id="{C05424B3-BA6B-163A-95E5-EA6CC6B34E51}"/>
              </a:ext>
            </a:extLst>
          </p:cNvPr>
          <p:cNvSpPr txBox="1">
            <a:spLocks/>
          </p:cNvSpPr>
          <p:nvPr/>
        </p:nvSpPr>
        <p:spPr>
          <a:xfrm>
            <a:off x="3794007" y="793520"/>
            <a:ext cx="495697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推广计划</a:t>
            </a:r>
            <a:endParaRPr kumimoji="1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89D253C-C39E-6523-BDD1-586076C8D782}"/>
              </a:ext>
            </a:extLst>
          </p:cNvPr>
          <p:cNvSpPr txBox="1"/>
          <p:nvPr/>
        </p:nvSpPr>
        <p:spPr>
          <a:xfrm>
            <a:off x="4441705" y="2615095"/>
            <a:ext cx="349326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di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90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PROMOTION PLAN</a:t>
            </a:r>
            <a:endParaRPr kumimoji="0" lang="en-US" altLang="zh-CN" sz="1600" b="1" i="0" u="none" strike="noStrike" kern="1200" cap="none" spc="9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xmlns="" id="{763349C2-4DA1-CED9-114D-0B53FE192DF0}"/>
              </a:ext>
            </a:extLst>
          </p:cNvPr>
          <p:cNvSpPr txBox="1">
            <a:spLocks/>
          </p:cNvSpPr>
          <p:nvPr/>
        </p:nvSpPr>
        <p:spPr>
          <a:xfrm>
            <a:off x="3794006" y="734145"/>
            <a:ext cx="495697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推广计划</a:t>
            </a:r>
            <a:endParaRPr kumimoji="1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/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8F1E48A0-A93A-E9D9-DFAD-3FC7FA4C955D}"/>
              </a:ext>
            </a:extLst>
          </p:cNvPr>
          <p:cNvSpPr txBox="1">
            <a:spLocks/>
          </p:cNvSpPr>
          <p:nvPr/>
        </p:nvSpPr>
        <p:spPr>
          <a:xfrm>
            <a:off x="7550308" y="2822768"/>
            <a:ext cx="251458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PART 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6000" b="1" dirty="0"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FOUR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6DEE000-3B38-7646-470B-A620F8937E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2412">
            <a:off x="9352408" y="4559202"/>
            <a:ext cx="1324127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 1">
            <a:extLst>
              <a:ext uri="{FF2B5EF4-FFF2-40B4-BE49-F238E27FC236}">
                <a16:creationId xmlns:a16="http://schemas.microsoft.com/office/drawing/2014/main" xmlns="" id="{7930530E-A485-7C0E-8717-4FE7DA6CC752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noProof="0" dirty="0" smtClean="0"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推广计划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white">
                      <a:lumMod val="75000"/>
                    </a:prstClr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165100" dist="38100" dir="5400000" sx="108000" sy="108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923A796E-6013-2A22-B438-65A09748C01A}"/>
              </a:ext>
            </a:extLst>
          </p:cNvPr>
          <p:cNvGrpSpPr/>
          <p:nvPr/>
        </p:nvGrpSpPr>
        <p:grpSpPr>
          <a:xfrm>
            <a:off x="1184831" y="1434346"/>
            <a:ext cx="2931397" cy="4279770"/>
            <a:chOff x="4417127" y="1543956"/>
            <a:chExt cx="2735932" cy="2623557"/>
          </a:xfrm>
        </p:grpSpPr>
        <p:sp>
          <p:nvSpPr>
            <p:cNvPr id="2" name="矩形: 剪去对角 1">
              <a:extLst>
                <a:ext uri="{FF2B5EF4-FFF2-40B4-BE49-F238E27FC236}">
                  <a16:creationId xmlns:a16="http://schemas.microsoft.com/office/drawing/2014/main" xmlns="" id="{0408AFEC-5BFD-92E8-E178-61A585F7C6E6}"/>
                </a:ext>
              </a:extLst>
            </p:cNvPr>
            <p:cNvSpPr/>
            <p:nvPr/>
          </p:nvSpPr>
          <p:spPr>
            <a:xfrm>
              <a:off x="4498317" y="1543956"/>
              <a:ext cx="2654742" cy="2564327"/>
            </a:xfrm>
            <a:prstGeom prst="snip2DiagRect">
              <a:avLst>
                <a:gd name="adj1" fmla="val 0"/>
                <a:gd name="adj2" fmla="val 11132"/>
              </a:avLst>
            </a:prstGeom>
            <a:solidFill>
              <a:schemeClr val="tx1"/>
            </a:solid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50" name="矩形: 剪去对角 49">
              <a:extLst>
                <a:ext uri="{FF2B5EF4-FFF2-40B4-BE49-F238E27FC236}">
                  <a16:creationId xmlns:a16="http://schemas.microsoft.com/office/drawing/2014/main" xmlns="" id="{82EBE0B1-30ED-2AA8-4F03-9CCA3BD4FBB3}"/>
                </a:ext>
              </a:extLst>
            </p:cNvPr>
            <p:cNvSpPr/>
            <p:nvPr/>
          </p:nvSpPr>
          <p:spPr>
            <a:xfrm>
              <a:off x="4417127" y="1603186"/>
              <a:ext cx="2654742" cy="2564327"/>
            </a:xfrm>
            <a:prstGeom prst="snip2DiagRect">
              <a:avLst>
                <a:gd name="adj1" fmla="val 0"/>
                <a:gd name="adj2" fmla="val 11132"/>
              </a:avLst>
            </a:prstGeom>
            <a:solidFill>
              <a:schemeClr val="tx1"/>
            </a:solid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对话气泡: 圆角矩形 51">
            <a:extLst>
              <a:ext uri="{FF2B5EF4-FFF2-40B4-BE49-F238E27FC236}">
                <a16:creationId xmlns:a16="http://schemas.microsoft.com/office/drawing/2014/main" xmlns="" id="{FC2C8E36-D3D7-DF2B-A652-C2B3F4B5F050}"/>
              </a:ext>
            </a:extLst>
          </p:cNvPr>
          <p:cNvSpPr/>
          <p:nvPr/>
        </p:nvSpPr>
        <p:spPr>
          <a:xfrm>
            <a:off x="3434383" y="1114344"/>
            <a:ext cx="905706" cy="410570"/>
          </a:xfrm>
          <a:prstGeom prst="wedgeRoundRectCallout">
            <a:avLst>
              <a:gd name="adj1" fmla="val -35909"/>
              <a:gd name="adj2" fmla="val 77325"/>
              <a:gd name="adj3" fmla="val 16667"/>
            </a:avLst>
          </a:prstGeom>
          <a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D9A647C7-EC56-4797-2C99-C827E2CDB8D8}"/>
              </a:ext>
            </a:extLst>
          </p:cNvPr>
          <p:cNvSpPr txBox="1"/>
          <p:nvPr/>
        </p:nvSpPr>
        <p:spPr>
          <a:xfrm>
            <a:off x="2847320" y="5271065"/>
            <a:ext cx="161613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n-cs"/>
              </a:rPr>
              <a:t>STEPE </a:t>
            </a:r>
            <a:r>
              <a:rPr lang="en-US" altLang="zh-CN" sz="2000" dirty="0">
                <a:solidFill>
                  <a:schemeClr val="accent2"/>
                </a:solidFill>
                <a:ea typeface="+mj-ea"/>
              </a:rPr>
              <a:t>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n-cs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156251EA-55F0-115F-A5D4-EBDFFC857461}"/>
              </a:ext>
            </a:extLst>
          </p:cNvPr>
          <p:cNvGrpSpPr/>
          <p:nvPr/>
        </p:nvGrpSpPr>
        <p:grpSpPr>
          <a:xfrm>
            <a:off x="1287884" y="1664716"/>
            <a:ext cx="2406758" cy="554286"/>
            <a:chOff x="1388154" y="2156246"/>
            <a:chExt cx="2406758" cy="554286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xmlns="" id="{ECC900D1-D90A-AAC1-2305-04A9AF14B044}"/>
                </a:ext>
              </a:extLst>
            </p:cNvPr>
            <p:cNvSpPr txBox="1"/>
            <p:nvPr/>
          </p:nvSpPr>
          <p:spPr>
            <a:xfrm>
              <a:off x="1388154" y="2187312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内测时间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CAC775CC-17FB-31EB-F328-B62C889D8B40}"/>
                </a:ext>
              </a:extLst>
            </p:cNvPr>
            <p:cNvSpPr txBox="1"/>
            <p:nvPr/>
          </p:nvSpPr>
          <p:spPr>
            <a:xfrm>
              <a:off x="1395842" y="2156246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内测时间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A6506EE6-4424-13C1-764A-3AAC35F94295}"/>
              </a:ext>
            </a:extLst>
          </p:cNvPr>
          <p:cNvSpPr txBox="1"/>
          <p:nvPr/>
        </p:nvSpPr>
        <p:spPr>
          <a:xfrm>
            <a:off x="1820649" y="2495099"/>
            <a:ext cx="1794748" cy="2031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F9420B2A-C9E9-FE06-9FD5-DF864FCC87FD}"/>
              </a:ext>
            </a:extLst>
          </p:cNvPr>
          <p:cNvGrpSpPr/>
          <p:nvPr/>
        </p:nvGrpSpPr>
        <p:grpSpPr>
          <a:xfrm>
            <a:off x="4101019" y="5749316"/>
            <a:ext cx="625350" cy="378853"/>
            <a:chOff x="1049619" y="4216428"/>
            <a:chExt cx="625350" cy="378853"/>
          </a:xfrm>
        </p:grpSpPr>
        <p:sp>
          <p:nvSpPr>
            <p:cNvPr id="57" name="箭头: V 形 56">
              <a:extLst>
                <a:ext uri="{FF2B5EF4-FFF2-40B4-BE49-F238E27FC236}">
                  <a16:creationId xmlns:a16="http://schemas.microsoft.com/office/drawing/2014/main" xmlns="" id="{51C3F95E-72F2-B290-990B-7EAE30F43DCA}"/>
                </a:ext>
              </a:extLst>
            </p:cNvPr>
            <p:cNvSpPr/>
            <p:nvPr/>
          </p:nvSpPr>
          <p:spPr>
            <a:xfrm>
              <a:off x="1049619" y="4218018"/>
              <a:ext cx="336405" cy="377263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58" name="箭头: V 形 57">
              <a:extLst>
                <a:ext uri="{FF2B5EF4-FFF2-40B4-BE49-F238E27FC236}">
                  <a16:creationId xmlns:a16="http://schemas.microsoft.com/office/drawing/2014/main" xmlns="" id="{8CBC89A3-5F56-3A82-B72D-170B8ED9025C}"/>
                </a:ext>
              </a:extLst>
            </p:cNvPr>
            <p:cNvSpPr/>
            <p:nvPr/>
          </p:nvSpPr>
          <p:spPr>
            <a:xfrm>
              <a:off x="1338564" y="4216428"/>
              <a:ext cx="336405" cy="377263"/>
            </a:xfrm>
            <a:prstGeom prst="chevron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CE97412D-5465-A859-6D7D-FCB570509C0F}"/>
              </a:ext>
            </a:extLst>
          </p:cNvPr>
          <p:cNvGrpSpPr/>
          <p:nvPr/>
        </p:nvGrpSpPr>
        <p:grpSpPr>
          <a:xfrm flipV="1">
            <a:off x="3579210" y="1249440"/>
            <a:ext cx="622270" cy="136596"/>
            <a:chOff x="1494503" y="1775949"/>
            <a:chExt cx="806245" cy="176981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6405C129-EF6B-4E52-2CEE-9DDDAD8BE907}"/>
                </a:ext>
              </a:extLst>
            </p:cNvPr>
            <p:cNvSpPr/>
            <p:nvPr/>
          </p:nvSpPr>
          <p:spPr>
            <a:xfrm>
              <a:off x="1494503" y="1775949"/>
              <a:ext cx="176981" cy="1769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F0F11EBC-6E97-6284-62AE-8678C9E4E004}"/>
                </a:ext>
              </a:extLst>
            </p:cNvPr>
            <p:cNvSpPr/>
            <p:nvPr/>
          </p:nvSpPr>
          <p:spPr>
            <a:xfrm>
              <a:off x="1809135" y="1775949"/>
              <a:ext cx="176981" cy="176981"/>
            </a:xfrm>
            <a:prstGeom prst="ellipse">
              <a:avLst/>
            </a:prstGeom>
            <a:solidFill>
              <a:srgbClr val="374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9D493D07-B1DE-C0AC-53C4-68580622EAE4}"/>
                </a:ext>
              </a:extLst>
            </p:cNvPr>
            <p:cNvSpPr/>
            <p:nvPr/>
          </p:nvSpPr>
          <p:spPr>
            <a:xfrm>
              <a:off x="2123767" y="1775949"/>
              <a:ext cx="176981" cy="176981"/>
            </a:xfrm>
            <a:prstGeom prst="ellipse">
              <a:avLst/>
            </a:pr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xmlns="" id="{1E1E4D40-209C-6C30-513E-8B18193E9274}"/>
              </a:ext>
            </a:extLst>
          </p:cNvPr>
          <p:cNvCxnSpPr>
            <a:cxnSpLocks/>
          </p:cNvCxnSpPr>
          <p:nvPr/>
        </p:nvCxnSpPr>
        <p:spPr>
          <a:xfrm>
            <a:off x="1384800" y="2307137"/>
            <a:ext cx="138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12459DB5-55EB-B5D9-3F03-F57FF2135650}"/>
              </a:ext>
            </a:extLst>
          </p:cNvPr>
          <p:cNvGrpSpPr/>
          <p:nvPr/>
        </p:nvGrpSpPr>
        <p:grpSpPr>
          <a:xfrm>
            <a:off x="4659680" y="1462167"/>
            <a:ext cx="2944510" cy="4279770"/>
            <a:chOff x="4417127" y="1543956"/>
            <a:chExt cx="2735932" cy="2623557"/>
          </a:xfrm>
        </p:grpSpPr>
        <p:sp>
          <p:nvSpPr>
            <p:cNvPr id="63" name="矩形: 剪去对角 62">
              <a:extLst>
                <a:ext uri="{FF2B5EF4-FFF2-40B4-BE49-F238E27FC236}">
                  <a16:creationId xmlns:a16="http://schemas.microsoft.com/office/drawing/2014/main" xmlns="" id="{AB61C8B2-050B-AE35-4F1B-C84D7CECE62B}"/>
                </a:ext>
              </a:extLst>
            </p:cNvPr>
            <p:cNvSpPr/>
            <p:nvPr/>
          </p:nvSpPr>
          <p:spPr>
            <a:xfrm>
              <a:off x="4498317" y="1543956"/>
              <a:ext cx="2654742" cy="2564327"/>
            </a:xfrm>
            <a:prstGeom prst="snip2DiagRect">
              <a:avLst>
                <a:gd name="adj1" fmla="val 0"/>
                <a:gd name="adj2" fmla="val 11132"/>
              </a:avLst>
            </a:prstGeom>
            <a:solidFill>
              <a:schemeClr val="tx1"/>
            </a:solid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64" name="矩形: 剪去对角 63">
              <a:extLst>
                <a:ext uri="{FF2B5EF4-FFF2-40B4-BE49-F238E27FC236}">
                  <a16:creationId xmlns:a16="http://schemas.microsoft.com/office/drawing/2014/main" xmlns="" id="{4FCD622A-D9A3-A77B-3AD7-3672483FCACC}"/>
                </a:ext>
              </a:extLst>
            </p:cNvPr>
            <p:cNvSpPr/>
            <p:nvPr/>
          </p:nvSpPr>
          <p:spPr>
            <a:xfrm>
              <a:off x="4417127" y="1603186"/>
              <a:ext cx="2654742" cy="2564327"/>
            </a:xfrm>
            <a:prstGeom prst="snip2DiagRect">
              <a:avLst>
                <a:gd name="adj1" fmla="val 0"/>
                <a:gd name="adj2" fmla="val 11132"/>
              </a:avLst>
            </a:prstGeom>
            <a:solidFill>
              <a:schemeClr val="tx1"/>
            </a:solid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对话气泡: 圆角矩形 64">
            <a:extLst>
              <a:ext uri="{FF2B5EF4-FFF2-40B4-BE49-F238E27FC236}">
                <a16:creationId xmlns:a16="http://schemas.microsoft.com/office/drawing/2014/main" xmlns="" id="{9CD2036F-B7D4-F68F-E5E6-F940D9846295}"/>
              </a:ext>
            </a:extLst>
          </p:cNvPr>
          <p:cNvSpPr/>
          <p:nvPr/>
        </p:nvSpPr>
        <p:spPr>
          <a:xfrm>
            <a:off x="6904380" y="1099908"/>
            <a:ext cx="905706" cy="410570"/>
          </a:xfrm>
          <a:prstGeom prst="wedgeRoundRectCallout">
            <a:avLst>
              <a:gd name="adj1" fmla="val -35909"/>
              <a:gd name="adj2" fmla="val 77325"/>
              <a:gd name="adj3" fmla="val 16667"/>
            </a:avLst>
          </a:prstGeom>
          <a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EAC51DD7-81E5-F87A-5F2A-6E239C698E2C}"/>
              </a:ext>
            </a:extLst>
          </p:cNvPr>
          <p:cNvSpPr txBox="1"/>
          <p:nvPr/>
        </p:nvSpPr>
        <p:spPr>
          <a:xfrm>
            <a:off x="6262909" y="5250903"/>
            <a:ext cx="161613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n-cs"/>
              </a:rPr>
              <a:t>STEPE </a:t>
            </a:r>
            <a:r>
              <a:rPr lang="en-US" altLang="zh-CN" sz="2000" dirty="0">
                <a:solidFill>
                  <a:schemeClr val="accent2"/>
                </a:solidFill>
                <a:ea typeface="+mj-ea"/>
              </a:rPr>
              <a:t>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n-cs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xmlns="" id="{4E5B4ACE-58CC-B551-724C-74A5DE508531}"/>
              </a:ext>
            </a:extLst>
          </p:cNvPr>
          <p:cNvGrpSpPr/>
          <p:nvPr/>
        </p:nvGrpSpPr>
        <p:grpSpPr>
          <a:xfrm>
            <a:off x="4779650" y="1668962"/>
            <a:ext cx="2399070" cy="556421"/>
            <a:chOff x="1388154" y="2154111"/>
            <a:chExt cx="2399070" cy="556421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xmlns="" id="{E9D8EED1-4E35-4DDF-4455-72384697FC5D}"/>
                </a:ext>
              </a:extLst>
            </p:cNvPr>
            <p:cNvSpPr txBox="1"/>
            <p:nvPr/>
          </p:nvSpPr>
          <p:spPr>
            <a:xfrm>
              <a:off x="1388154" y="2187312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公测时间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="" id="{CD6893C6-24FC-AA1C-0867-23C601433AA9}"/>
                </a:ext>
              </a:extLst>
            </p:cNvPr>
            <p:cNvSpPr txBox="1"/>
            <p:nvPr/>
          </p:nvSpPr>
          <p:spPr>
            <a:xfrm>
              <a:off x="1388154" y="2154111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公测时间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xmlns="" id="{D432A52A-7430-5F24-B4FB-A1D766D1970D}"/>
              </a:ext>
            </a:extLst>
          </p:cNvPr>
          <p:cNvSpPr txBox="1"/>
          <p:nvPr/>
        </p:nvSpPr>
        <p:spPr>
          <a:xfrm>
            <a:off x="5312415" y="2501480"/>
            <a:ext cx="1794748" cy="2031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xmlns="" id="{92EE0E38-F5FE-C9D4-9A54-5C3D69DE66C3}"/>
              </a:ext>
            </a:extLst>
          </p:cNvPr>
          <p:cNvGrpSpPr/>
          <p:nvPr/>
        </p:nvGrpSpPr>
        <p:grpSpPr>
          <a:xfrm>
            <a:off x="7624948" y="5749316"/>
            <a:ext cx="625350" cy="378853"/>
            <a:chOff x="1049619" y="4216428"/>
            <a:chExt cx="625350" cy="378853"/>
          </a:xfrm>
        </p:grpSpPr>
        <p:sp>
          <p:nvSpPr>
            <p:cNvPr id="72" name="箭头: V 形 71">
              <a:extLst>
                <a:ext uri="{FF2B5EF4-FFF2-40B4-BE49-F238E27FC236}">
                  <a16:creationId xmlns:a16="http://schemas.microsoft.com/office/drawing/2014/main" xmlns="" id="{045E902C-5024-6052-0F29-4C9020BCAA4F}"/>
                </a:ext>
              </a:extLst>
            </p:cNvPr>
            <p:cNvSpPr/>
            <p:nvPr/>
          </p:nvSpPr>
          <p:spPr>
            <a:xfrm>
              <a:off x="1049619" y="4218018"/>
              <a:ext cx="336405" cy="377263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73" name="箭头: V 形 72">
              <a:extLst>
                <a:ext uri="{FF2B5EF4-FFF2-40B4-BE49-F238E27FC236}">
                  <a16:creationId xmlns:a16="http://schemas.microsoft.com/office/drawing/2014/main" xmlns="" id="{412EFA0B-032E-4E60-6EBD-6C599859EBD8}"/>
                </a:ext>
              </a:extLst>
            </p:cNvPr>
            <p:cNvSpPr/>
            <p:nvPr/>
          </p:nvSpPr>
          <p:spPr>
            <a:xfrm>
              <a:off x="1338564" y="4216428"/>
              <a:ext cx="336405" cy="377263"/>
            </a:xfrm>
            <a:prstGeom prst="chevron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xmlns="" id="{606B7196-AC4B-FFF3-B28E-C970F400CC8A}"/>
              </a:ext>
            </a:extLst>
          </p:cNvPr>
          <p:cNvGrpSpPr/>
          <p:nvPr/>
        </p:nvGrpSpPr>
        <p:grpSpPr>
          <a:xfrm flipV="1">
            <a:off x="7070976" y="1255821"/>
            <a:ext cx="622270" cy="136596"/>
            <a:chOff x="1494503" y="1775949"/>
            <a:chExt cx="806245" cy="176981"/>
          </a:xfrm>
        </p:grpSpPr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43ACA181-5642-ACF9-A824-6B87C7BF963B}"/>
                </a:ext>
              </a:extLst>
            </p:cNvPr>
            <p:cNvSpPr/>
            <p:nvPr/>
          </p:nvSpPr>
          <p:spPr>
            <a:xfrm>
              <a:off x="1494503" y="1775949"/>
              <a:ext cx="176981" cy="1769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49F5A06C-B0B8-168D-E62D-296AA45FB05E}"/>
                </a:ext>
              </a:extLst>
            </p:cNvPr>
            <p:cNvSpPr/>
            <p:nvPr/>
          </p:nvSpPr>
          <p:spPr>
            <a:xfrm>
              <a:off x="1809135" y="1775949"/>
              <a:ext cx="176981" cy="176981"/>
            </a:xfrm>
            <a:prstGeom prst="ellipse">
              <a:avLst/>
            </a:prstGeom>
            <a:solidFill>
              <a:srgbClr val="374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5AB3F941-9A08-2789-7841-FC80082DB353}"/>
                </a:ext>
              </a:extLst>
            </p:cNvPr>
            <p:cNvSpPr/>
            <p:nvPr/>
          </p:nvSpPr>
          <p:spPr>
            <a:xfrm>
              <a:off x="2123767" y="1775949"/>
              <a:ext cx="176981" cy="176981"/>
            </a:xfrm>
            <a:prstGeom prst="ellipse">
              <a:avLst/>
            </a:pr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xmlns="" id="{EB405AF3-4C97-D5B9-5B8A-A0D89B24CEF0}"/>
              </a:ext>
            </a:extLst>
          </p:cNvPr>
          <p:cNvCxnSpPr>
            <a:cxnSpLocks/>
          </p:cNvCxnSpPr>
          <p:nvPr/>
        </p:nvCxnSpPr>
        <p:spPr>
          <a:xfrm>
            <a:off x="4876566" y="2313518"/>
            <a:ext cx="138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组合 92">
            <a:extLst>
              <a:ext uri="{FF2B5EF4-FFF2-40B4-BE49-F238E27FC236}">
                <a16:creationId xmlns:a16="http://schemas.microsoft.com/office/drawing/2014/main" xmlns="" id="{79AF52F7-9374-3964-CB16-4388C6238347}"/>
              </a:ext>
            </a:extLst>
          </p:cNvPr>
          <p:cNvGrpSpPr/>
          <p:nvPr/>
        </p:nvGrpSpPr>
        <p:grpSpPr>
          <a:xfrm>
            <a:off x="8038508" y="1434346"/>
            <a:ext cx="2944510" cy="4279770"/>
            <a:chOff x="4417127" y="1543956"/>
            <a:chExt cx="2735932" cy="2623557"/>
          </a:xfrm>
        </p:grpSpPr>
        <p:sp>
          <p:nvSpPr>
            <p:cNvPr id="94" name="矩形: 剪去对角 93">
              <a:extLst>
                <a:ext uri="{FF2B5EF4-FFF2-40B4-BE49-F238E27FC236}">
                  <a16:creationId xmlns:a16="http://schemas.microsoft.com/office/drawing/2014/main" xmlns="" id="{45DB4A45-2758-0287-FDA6-216074CFC192}"/>
                </a:ext>
              </a:extLst>
            </p:cNvPr>
            <p:cNvSpPr/>
            <p:nvPr/>
          </p:nvSpPr>
          <p:spPr>
            <a:xfrm>
              <a:off x="4498317" y="1543956"/>
              <a:ext cx="2654742" cy="2564327"/>
            </a:xfrm>
            <a:prstGeom prst="snip2DiagRect">
              <a:avLst>
                <a:gd name="adj1" fmla="val 0"/>
                <a:gd name="adj2" fmla="val 11132"/>
              </a:avLst>
            </a:prstGeom>
            <a:solidFill>
              <a:schemeClr val="tx1"/>
            </a:solid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5" name="矩形: 剪去对角 94">
              <a:extLst>
                <a:ext uri="{FF2B5EF4-FFF2-40B4-BE49-F238E27FC236}">
                  <a16:creationId xmlns:a16="http://schemas.microsoft.com/office/drawing/2014/main" xmlns="" id="{B96833B8-8AAC-7275-FE76-FEF96C32B135}"/>
                </a:ext>
              </a:extLst>
            </p:cNvPr>
            <p:cNvSpPr/>
            <p:nvPr/>
          </p:nvSpPr>
          <p:spPr>
            <a:xfrm>
              <a:off x="4417127" y="1603186"/>
              <a:ext cx="2654742" cy="2564327"/>
            </a:xfrm>
            <a:prstGeom prst="snip2DiagRect">
              <a:avLst>
                <a:gd name="adj1" fmla="val 0"/>
                <a:gd name="adj2" fmla="val 11132"/>
              </a:avLst>
            </a:prstGeom>
            <a:solidFill>
              <a:schemeClr val="tx1"/>
            </a:solid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96" name="对话气泡: 圆角矩形 95">
            <a:extLst>
              <a:ext uri="{FF2B5EF4-FFF2-40B4-BE49-F238E27FC236}">
                <a16:creationId xmlns:a16="http://schemas.microsoft.com/office/drawing/2014/main" xmlns="" id="{32294A94-390B-82A8-9A5E-C19A1739183C}"/>
              </a:ext>
            </a:extLst>
          </p:cNvPr>
          <p:cNvSpPr/>
          <p:nvPr/>
        </p:nvSpPr>
        <p:spPr>
          <a:xfrm>
            <a:off x="10283208" y="1072087"/>
            <a:ext cx="905706" cy="410570"/>
          </a:xfrm>
          <a:prstGeom prst="wedgeRoundRectCallout">
            <a:avLst>
              <a:gd name="adj1" fmla="val -35909"/>
              <a:gd name="adj2" fmla="val 77325"/>
              <a:gd name="adj3" fmla="val 16667"/>
            </a:avLst>
          </a:prstGeom>
          <a:blipFill>
            <a:blip r:embed="rId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xmlns="" id="{5956061F-9076-2C7A-75CE-87C476666DE4}"/>
              </a:ext>
            </a:extLst>
          </p:cNvPr>
          <p:cNvSpPr txBox="1"/>
          <p:nvPr/>
        </p:nvSpPr>
        <p:spPr>
          <a:xfrm>
            <a:off x="9641737" y="5223082"/>
            <a:ext cx="1616134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+mn-cs"/>
              </a:rPr>
              <a:t>STEPE 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j-ea"/>
              <a:cs typeface="+mn-cs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xmlns="" id="{E3D80E9E-2C32-DE91-E06E-E58EF4CCD219}"/>
              </a:ext>
            </a:extLst>
          </p:cNvPr>
          <p:cNvGrpSpPr/>
          <p:nvPr/>
        </p:nvGrpSpPr>
        <p:grpSpPr>
          <a:xfrm>
            <a:off x="8169545" y="1719532"/>
            <a:ext cx="2877779" cy="522664"/>
            <a:chOff x="1388153" y="2157091"/>
            <a:chExt cx="2534163" cy="522664"/>
          </a:xfrm>
        </p:grpSpPr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xmlns="" id="{AFD6D915-54AD-1DED-F17A-5C68F27EB6AB}"/>
                </a:ext>
              </a:extLst>
            </p:cNvPr>
            <p:cNvSpPr txBox="1"/>
            <p:nvPr/>
          </p:nvSpPr>
          <p:spPr>
            <a:xfrm>
              <a:off x="1388153" y="2187312"/>
              <a:ext cx="2534163" cy="49244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商业运营化阶段</a:t>
              </a:r>
              <a:endPara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xmlns="" id="{BCD65C68-F327-DCF0-7139-EAA5706440B4}"/>
                </a:ext>
              </a:extLst>
            </p:cNvPr>
            <p:cNvSpPr txBox="1"/>
            <p:nvPr/>
          </p:nvSpPr>
          <p:spPr>
            <a:xfrm>
              <a:off x="1388153" y="2157091"/>
              <a:ext cx="2437251" cy="49244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商业运营化阶段</a:t>
              </a:r>
              <a:endPara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xmlns="" id="{B85A26E4-D5AA-1436-C708-6C57D5CF0A02}"/>
              </a:ext>
            </a:extLst>
          </p:cNvPr>
          <p:cNvSpPr txBox="1"/>
          <p:nvPr/>
        </p:nvSpPr>
        <p:spPr>
          <a:xfrm>
            <a:off x="8691243" y="2473659"/>
            <a:ext cx="1794748" cy="2031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请输入合适内容请输入合适内容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xmlns="" id="{F8F7BB6F-4F84-A681-9D8B-B5F987A7FE75}"/>
              </a:ext>
            </a:extLst>
          </p:cNvPr>
          <p:cNvGrpSpPr/>
          <p:nvPr/>
        </p:nvGrpSpPr>
        <p:grpSpPr>
          <a:xfrm flipV="1">
            <a:off x="10449804" y="1228000"/>
            <a:ext cx="622270" cy="136596"/>
            <a:chOff x="1494503" y="1775949"/>
            <a:chExt cx="806245" cy="176981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xmlns="" id="{EB8C1DED-0536-8607-66F2-DDB78215E7F7}"/>
                </a:ext>
              </a:extLst>
            </p:cNvPr>
            <p:cNvSpPr/>
            <p:nvPr/>
          </p:nvSpPr>
          <p:spPr>
            <a:xfrm>
              <a:off x="1494503" y="1775949"/>
              <a:ext cx="176981" cy="1769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08523504-79E4-A7D6-CF6A-2D308C6A8140}"/>
                </a:ext>
              </a:extLst>
            </p:cNvPr>
            <p:cNvSpPr/>
            <p:nvPr/>
          </p:nvSpPr>
          <p:spPr>
            <a:xfrm>
              <a:off x="1809135" y="1775949"/>
              <a:ext cx="176981" cy="176981"/>
            </a:xfrm>
            <a:prstGeom prst="ellipse">
              <a:avLst/>
            </a:prstGeom>
            <a:solidFill>
              <a:srgbClr val="374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919F9035-CE64-55A7-275A-49870D9F6C65}"/>
                </a:ext>
              </a:extLst>
            </p:cNvPr>
            <p:cNvSpPr/>
            <p:nvPr/>
          </p:nvSpPr>
          <p:spPr>
            <a:xfrm>
              <a:off x="2123767" y="1775949"/>
              <a:ext cx="176981" cy="176981"/>
            </a:xfrm>
            <a:prstGeom prst="ellipse">
              <a:avLst/>
            </a:pr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xmlns="" id="{C436FF59-B7E2-523F-D556-6C0797E52E1A}"/>
              </a:ext>
            </a:extLst>
          </p:cNvPr>
          <p:cNvCxnSpPr>
            <a:cxnSpLocks/>
          </p:cNvCxnSpPr>
          <p:nvPr/>
        </p:nvCxnSpPr>
        <p:spPr>
          <a:xfrm>
            <a:off x="8255394" y="2321322"/>
            <a:ext cx="1386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02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对角圆角 5">
            <a:extLst>
              <a:ext uri="{FF2B5EF4-FFF2-40B4-BE49-F238E27FC236}">
                <a16:creationId xmlns:a16="http://schemas.microsoft.com/office/drawing/2014/main" xmlns:p14="http://schemas.microsoft.com/office/powerpoint/2010/main" xmlns="" id="{73161577-09D8-DA98-FC10-BC5641F73341}"/>
              </a:ext>
            </a:extLst>
          </p:cNvPr>
          <p:cNvSpPr/>
          <p:nvPr/>
        </p:nvSpPr>
        <p:spPr>
          <a:xfrm flipV="1">
            <a:off x="6788552" y="1536343"/>
            <a:ext cx="3579733" cy="1039109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:p14="http://schemas.microsoft.com/office/powerpoint/2010/main" xmlns="" id="{3A65D0CA-4930-CF02-4E0A-1CFFBBF16EF3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kumimoji="1" lang="zh-CN" altLang="en-US" sz="4000" dirty="0" smtClean="0"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latin typeface="创客贴金刚体" panose="00020600040101010101" pitchFamily="18" charset="-122"/>
                <a:cs typeface="创客贴金刚体" panose="00020600040101010101" pitchFamily="18" charset="-122"/>
              </a:rPr>
              <a:t>推广计划</a:t>
            </a:r>
            <a:endParaRPr kumimoji="1" lang="zh-CN" altLang="en-US" sz="4000" dirty="0">
              <a:gradFill flip="none" rotWithShape="1">
                <a:gsLst>
                  <a:gs pos="0">
                    <a:prstClr val="white">
                      <a:lumMod val="75000"/>
                    </a:prstClr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165100" dist="38100" dir="5400000" sx="108000" sy="108000" algn="t" rotWithShape="0">
                  <a:prstClr val="black">
                    <a:alpha val="40000"/>
                  </a:prstClr>
                </a:outerShdw>
              </a:effectLst>
              <a:latin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xmlns:p14="http://schemas.microsoft.com/office/powerpoint/2010/main" xmlns="" id="{3F9880C4-7D77-13DF-D753-05DDA8800AA3}"/>
              </a:ext>
            </a:extLst>
          </p:cNvPr>
          <p:cNvSpPr/>
          <p:nvPr/>
        </p:nvSpPr>
        <p:spPr>
          <a:xfrm>
            <a:off x="1515533" y="2159000"/>
            <a:ext cx="9228667" cy="3946702"/>
          </a:xfrm>
          <a:custGeom>
            <a:avLst/>
            <a:gdLst>
              <a:gd name="connsiteX0" fmla="*/ 117664 w 9032650"/>
              <a:gd name="connsiteY0" fmla="*/ 0 h 4733047"/>
              <a:gd name="connsiteX1" fmla="*/ 5709449 w 9032650"/>
              <a:gd name="connsiteY1" fmla="*/ 0 h 4733047"/>
              <a:gd name="connsiteX2" fmla="*/ 5709449 w 9032650"/>
              <a:gd name="connsiteY2" fmla="*/ 658414 h 4733047"/>
              <a:gd name="connsiteX3" fmla="*/ 5882929 w 9032650"/>
              <a:gd name="connsiteY3" fmla="*/ 831894 h 4733047"/>
              <a:gd name="connsiteX4" fmla="*/ 9008834 w 9032650"/>
              <a:gd name="connsiteY4" fmla="*/ 831894 h 4733047"/>
              <a:gd name="connsiteX5" fmla="*/ 9032650 w 9032650"/>
              <a:gd name="connsiteY5" fmla="*/ 827086 h 4733047"/>
              <a:gd name="connsiteX6" fmla="*/ 9032650 w 9032650"/>
              <a:gd name="connsiteY6" fmla="*/ 4615383 h 4733047"/>
              <a:gd name="connsiteX7" fmla="*/ 8914986 w 9032650"/>
              <a:gd name="connsiteY7" fmla="*/ 4733047 h 4733047"/>
              <a:gd name="connsiteX8" fmla="*/ 117664 w 9032650"/>
              <a:gd name="connsiteY8" fmla="*/ 4733047 h 4733047"/>
              <a:gd name="connsiteX9" fmla="*/ 0 w 9032650"/>
              <a:gd name="connsiteY9" fmla="*/ 4615383 h 4733047"/>
              <a:gd name="connsiteX10" fmla="*/ 0 w 9032650"/>
              <a:gd name="connsiteY10" fmla="*/ 117664 h 4733047"/>
              <a:gd name="connsiteX11" fmla="*/ 117664 w 9032650"/>
              <a:gd name="connsiteY11" fmla="*/ 0 h 4733047"/>
              <a:gd name="connsiteX0" fmla="*/ 117664 w 9032650"/>
              <a:gd name="connsiteY0" fmla="*/ 12700 h 4745747"/>
              <a:gd name="connsiteX1" fmla="*/ 5607849 w 9032650"/>
              <a:gd name="connsiteY1" fmla="*/ 0 h 4745747"/>
              <a:gd name="connsiteX2" fmla="*/ 5709449 w 9032650"/>
              <a:gd name="connsiteY2" fmla="*/ 671114 h 4745747"/>
              <a:gd name="connsiteX3" fmla="*/ 5882929 w 9032650"/>
              <a:gd name="connsiteY3" fmla="*/ 844594 h 4745747"/>
              <a:gd name="connsiteX4" fmla="*/ 9008834 w 9032650"/>
              <a:gd name="connsiteY4" fmla="*/ 844594 h 4745747"/>
              <a:gd name="connsiteX5" fmla="*/ 9032650 w 9032650"/>
              <a:gd name="connsiteY5" fmla="*/ 839786 h 4745747"/>
              <a:gd name="connsiteX6" fmla="*/ 9032650 w 9032650"/>
              <a:gd name="connsiteY6" fmla="*/ 4628083 h 4745747"/>
              <a:gd name="connsiteX7" fmla="*/ 8914986 w 9032650"/>
              <a:gd name="connsiteY7" fmla="*/ 4745747 h 4745747"/>
              <a:gd name="connsiteX8" fmla="*/ 117664 w 9032650"/>
              <a:gd name="connsiteY8" fmla="*/ 4745747 h 4745747"/>
              <a:gd name="connsiteX9" fmla="*/ 0 w 9032650"/>
              <a:gd name="connsiteY9" fmla="*/ 4628083 h 4745747"/>
              <a:gd name="connsiteX10" fmla="*/ 0 w 9032650"/>
              <a:gd name="connsiteY10" fmla="*/ 130364 h 4745747"/>
              <a:gd name="connsiteX11" fmla="*/ 117664 w 9032650"/>
              <a:gd name="connsiteY11" fmla="*/ 12700 h 4745747"/>
              <a:gd name="connsiteX0" fmla="*/ 117664 w 9032650"/>
              <a:gd name="connsiteY0" fmla="*/ 12700 h 4745747"/>
              <a:gd name="connsiteX1" fmla="*/ 5607849 w 9032650"/>
              <a:gd name="connsiteY1" fmla="*/ 0 h 4745747"/>
              <a:gd name="connsiteX2" fmla="*/ 5709449 w 9032650"/>
              <a:gd name="connsiteY2" fmla="*/ 671114 h 4745747"/>
              <a:gd name="connsiteX3" fmla="*/ 5882929 w 9032650"/>
              <a:gd name="connsiteY3" fmla="*/ 844594 h 4745747"/>
              <a:gd name="connsiteX4" fmla="*/ 9008834 w 9032650"/>
              <a:gd name="connsiteY4" fmla="*/ 844594 h 4745747"/>
              <a:gd name="connsiteX5" fmla="*/ 9032650 w 9032650"/>
              <a:gd name="connsiteY5" fmla="*/ 839786 h 4745747"/>
              <a:gd name="connsiteX6" fmla="*/ 9032650 w 9032650"/>
              <a:gd name="connsiteY6" fmla="*/ 4628083 h 4745747"/>
              <a:gd name="connsiteX7" fmla="*/ 8914986 w 9032650"/>
              <a:gd name="connsiteY7" fmla="*/ 4745747 h 4745747"/>
              <a:gd name="connsiteX8" fmla="*/ 117664 w 9032650"/>
              <a:gd name="connsiteY8" fmla="*/ 4745747 h 4745747"/>
              <a:gd name="connsiteX9" fmla="*/ 0 w 9032650"/>
              <a:gd name="connsiteY9" fmla="*/ 4628083 h 4745747"/>
              <a:gd name="connsiteX10" fmla="*/ 0 w 9032650"/>
              <a:gd name="connsiteY10" fmla="*/ 130364 h 4745747"/>
              <a:gd name="connsiteX11" fmla="*/ 117664 w 9032650"/>
              <a:gd name="connsiteY11" fmla="*/ 12700 h 4745747"/>
              <a:gd name="connsiteX0" fmla="*/ 117664 w 9032650"/>
              <a:gd name="connsiteY0" fmla="*/ 63024 h 4796071"/>
              <a:gd name="connsiteX1" fmla="*/ 5607849 w 9032650"/>
              <a:gd name="connsiteY1" fmla="*/ 50324 h 4796071"/>
              <a:gd name="connsiteX2" fmla="*/ 5709449 w 9032650"/>
              <a:gd name="connsiteY2" fmla="*/ 721438 h 4796071"/>
              <a:gd name="connsiteX3" fmla="*/ 5882929 w 9032650"/>
              <a:gd name="connsiteY3" fmla="*/ 894918 h 4796071"/>
              <a:gd name="connsiteX4" fmla="*/ 9008834 w 9032650"/>
              <a:gd name="connsiteY4" fmla="*/ 894918 h 4796071"/>
              <a:gd name="connsiteX5" fmla="*/ 9032650 w 9032650"/>
              <a:gd name="connsiteY5" fmla="*/ 890110 h 4796071"/>
              <a:gd name="connsiteX6" fmla="*/ 9032650 w 9032650"/>
              <a:gd name="connsiteY6" fmla="*/ 4678407 h 4796071"/>
              <a:gd name="connsiteX7" fmla="*/ 8914986 w 9032650"/>
              <a:gd name="connsiteY7" fmla="*/ 4796071 h 4796071"/>
              <a:gd name="connsiteX8" fmla="*/ 117664 w 9032650"/>
              <a:gd name="connsiteY8" fmla="*/ 4796071 h 4796071"/>
              <a:gd name="connsiteX9" fmla="*/ 0 w 9032650"/>
              <a:gd name="connsiteY9" fmla="*/ 4678407 h 4796071"/>
              <a:gd name="connsiteX10" fmla="*/ 0 w 9032650"/>
              <a:gd name="connsiteY10" fmla="*/ 180688 h 4796071"/>
              <a:gd name="connsiteX11" fmla="*/ 117664 w 9032650"/>
              <a:gd name="connsiteY11" fmla="*/ 63024 h 4796071"/>
              <a:gd name="connsiteX0" fmla="*/ 117664 w 9032650"/>
              <a:gd name="connsiteY0" fmla="*/ 46100 h 4779147"/>
              <a:gd name="connsiteX1" fmla="*/ 5607849 w 9032650"/>
              <a:gd name="connsiteY1" fmla="*/ 33400 h 4779147"/>
              <a:gd name="connsiteX2" fmla="*/ 5709449 w 9032650"/>
              <a:gd name="connsiteY2" fmla="*/ 704514 h 4779147"/>
              <a:gd name="connsiteX3" fmla="*/ 5882929 w 9032650"/>
              <a:gd name="connsiteY3" fmla="*/ 877994 h 4779147"/>
              <a:gd name="connsiteX4" fmla="*/ 9008834 w 9032650"/>
              <a:gd name="connsiteY4" fmla="*/ 877994 h 4779147"/>
              <a:gd name="connsiteX5" fmla="*/ 9032650 w 9032650"/>
              <a:gd name="connsiteY5" fmla="*/ 873186 h 4779147"/>
              <a:gd name="connsiteX6" fmla="*/ 9032650 w 9032650"/>
              <a:gd name="connsiteY6" fmla="*/ 4661483 h 4779147"/>
              <a:gd name="connsiteX7" fmla="*/ 8914986 w 9032650"/>
              <a:gd name="connsiteY7" fmla="*/ 4779147 h 4779147"/>
              <a:gd name="connsiteX8" fmla="*/ 117664 w 9032650"/>
              <a:gd name="connsiteY8" fmla="*/ 4779147 h 4779147"/>
              <a:gd name="connsiteX9" fmla="*/ 0 w 9032650"/>
              <a:gd name="connsiteY9" fmla="*/ 4661483 h 4779147"/>
              <a:gd name="connsiteX10" fmla="*/ 0 w 9032650"/>
              <a:gd name="connsiteY10" fmla="*/ 163764 h 4779147"/>
              <a:gd name="connsiteX11" fmla="*/ 117664 w 9032650"/>
              <a:gd name="connsiteY11" fmla="*/ 46100 h 477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650" h="4779147">
                <a:moveTo>
                  <a:pt x="117664" y="46100"/>
                </a:moveTo>
                <a:cubicBezTo>
                  <a:pt x="1052305" y="24373"/>
                  <a:pt x="5475985" y="-38236"/>
                  <a:pt x="5607849" y="33400"/>
                </a:cubicBezTo>
                <a:cubicBezTo>
                  <a:pt x="5739713" y="105036"/>
                  <a:pt x="5663602" y="563748"/>
                  <a:pt x="5709449" y="704514"/>
                </a:cubicBezTo>
                <a:cubicBezTo>
                  <a:pt x="5709449" y="800324"/>
                  <a:pt x="5787119" y="877994"/>
                  <a:pt x="5882929" y="877994"/>
                </a:cubicBezTo>
                <a:lnTo>
                  <a:pt x="9008834" y="877994"/>
                </a:lnTo>
                <a:lnTo>
                  <a:pt x="9032650" y="873186"/>
                </a:lnTo>
                <a:lnTo>
                  <a:pt x="9032650" y="4661483"/>
                </a:lnTo>
                <a:cubicBezTo>
                  <a:pt x="9032650" y="4726467"/>
                  <a:pt x="8979970" y="4779147"/>
                  <a:pt x="8914986" y="4779147"/>
                </a:cubicBezTo>
                <a:lnTo>
                  <a:pt x="117664" y="4779147"/>
                </a:lnTo>
                <a:cubicBezTo>
                  <a:pt x="52680" y="4779147"/>
                  <a:pt x="0" y="4726467"/>
                  <a:pt x="0" y="4661483"/>
                </a:cubicBezTo>
                <a:lnTo>
                  <a:pt x="0" y="163764"/>
                </a:lnTo>
                <a:cubicBezTo>
                  <a:pt x="0" y="98780"/>
                  <a:pt x="52680" y="46100"/>
                  <a:pt x="117664" y="4610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xmlns:p14="http://schemas.microsoft.com/office/powerpoint/2010/main" xmlns="" id="{776A2D3D-CEB1-7094-E52A-C9F5C212D01D}"/>
              </a:ext>
            </a:extLst>
          </p:cNvPr>
          <p:cNvSpPr/>
          <p:nvPr/>
        </p:nvSpPr>
        <p:spPr>
          <a:xfrm>
            <a:off x="1514714" y="1364517"/>
            <a:ext cx="9224162" cy="4513316"/>
          </a:xfrm>
          <a:custGeom>
            <a:avLst/>
            <a:gdLst>
              <a:gd name="connsiteX0" fmla="*/ 117664 w 9032650"/>
              <a:gd name="connsiteY0" fmla="*/ 0 h 4733047"/>
              <a:gd name="connsiteX1" fmla="*/ 5709449 w 9032650"/>
              <a:gd name="connsiteY1" fmla="*/ 0 h 4733047"/>
              <a:gd name="connsiteX2" fmla="*/ 5709449 w 9032650"/>
              <a:gd name="connsiteY2" fmla="*/ 658414 h 4733047"/>
              <a:gd name="connsiteX3" fmla="*/ 5882929 w 9032650"/>
              <a:gd name="connsiteY3" fmla="*/ 831894 h 4733047"/>
              <a:gd name="connsiteX4" fmla="*/ 9008834 w 9032650"/>
              <a:gd name="connsiteY4" fmla="*/ 831894 h 4733047"/>
              <a:gd name="connsiteX5" fmla="*/ 9032650 w 9032650"/>
              <a:gd name="connsiteY5" fmla="*/ 827086 h 4733047"/>
              <a:gd name="connsiteX6" fmla="*/ 9032650 w 9032650"/>
              <a:gd name="connsiteY6" fmla="*/ 4615383 h 4733047"/>
              <a:gd name="connsiteX7" fmla="*/ 8914986 w 9032650"/>
              <a:gd name="connsiteY7" fmla="*/ 4733047 h 4733047"/>
              <a:gd name="connsiteX8" fmla="*/ 117664 w 9032650"/>
              <a:gd name="connsiteY8" fmla="*/ 4733047 h 4733047"/>
              <a:gd name="connsiteX9" fmla="*/ 0 w 9032650"/>
              <a:gd name="connsiteY9" fmla="*/ 4615383 h 4733047"/>
              <a:gd name="connsiteX10" fmla="*/ 0 w 9032650"/>
              <a:gd name="connsiteY10" fmla="*/ 117664 h 4733047"/>
              <a:gd name="connsiteX11" fmla="*/ 117664 w 9032650"/>
              <a:gd name="connsiteY11" fmla="*/ 0 h 4733047"/>
              <a:gd name="connsiteX0" fmla="*/ 117664 w 9032650"/>
              <a:gd name="connsiteY0" fmla="*/ 12700 h 4745747"/>
              <a:gd name="connsiteX1" fmla="*/ 5607849 w 9032650"/>
              <a:gd name="connsiteY1" fmla="*/ 0 h 4745747"/>
              <a:gd name="connsiteX2" fmla="*/ 5709449 w 9032650"/>
              <a:gd name="connsiteY2" fmla="*/ 671114 h 4745747"/>
              <a:gd name="connsiteX3" fmla="*/ 5882929 w 9032650"/>
              <a:gd name="connsiteY3" fmla="*/ 844594 h 4745747"/>
              <a:gd name="connsiteX4" fmla="*/ 9008834 w 9032650"/>
              <a:gd name="connsiteY4" fmla="*/ 844594 h 4745747"/>
              <a:gd name="connsiteX5" fmla="*/ 9032650 w 9032650"/>
              <a:gd name="connsiteY5" fmla="*/ 839786 h 4745747"/>
              <a:gd name="connsiteX6" fmla="*/ 9032650 w 9032650"/>
              <a:gd name="connsiteY6" fmla="*/ 4628083 h 4745747"/>
              <a:gd name="connsiteX7" fmla="*/ 8914986 w 9032650"/>
              <a:gd name="connsiteY7" fmla="*/ 4745747 h 4745747"/>
              <a:gd name="connsiteX8" fmla="*/ 117664 w 9032650"/>
              <a:gd name="connsiteY8" fmla="*/ 4745747 h 4745747"/>
              <a:gd name="connsiteX9" fmla="*/ 0 w 9032650"/>
              <a:gd name="connsiteY9" fmla="*/ 4628083 h 4745747"/>
              <a:gd name="connsiteX10" fmla="*/ 0 w 9032650"/>
              <a:gd name="connsiteY10" fmla="*/ 130364 h 4745747"/>
              <a:gd name="connsiteX11" fmla="*/ 117664 w 9032650"/>
              <a:gd name="connsiteY11" fmla="*/ 12700 h 4745747"/>
              <a:gd name="connsiteX0" fmla="*/ 117664 w 9032650"/>
              <a:gd name="connsiteY0" fmla="*/ 12700 h 4745747"/>
              <a:gd name="connsiteX1" fmla="*/ 5607849 w 9032650"/>
              <a:gd name="connsiteY1" fmla="*/ 0 h 4745747"/>
              <a:gd name="connsiteX2" fmla="*/ 5709449 w 9032650"/>
              <a:gd name="connsiteY2" fmla="*/ 671114 h 4745747"/>
              <a:gd name="connsiteX3" fmla="*/ 5882929 w 9032650"/>
              <a:gd name="connsiteY3" fmla="*/ 844594 h 4745747"/>
              <a:gd name="connsiteX4" fmla="*/ 9008834 w 9032650"/>
              <a:gd name="connsiteY4" fmla="*/ 844594 h 4745747"/>
              <a:gd name="connsiteX5" fmla="*/ 9032650 w 9032650"/>
              <a:gd name="connsiteY5" fmla="*/ 839786 h 4745747"/>
              <a:gd name="connsiteX6" fmla="*/ 9032650 w 9032650"/>
              <a:gd name="connsiteY6" fmla="*/ 4628083 h 4745747"/>
              <a:gd name="connsiteX7" fmla="*/ 8914986 w 9032650"/>
              <a:gd name="connsiteY7" fmla="*/ 4745747 h 4745747"/>
              <a:gd name="connsiteX8" fmla="*/ 117664 w 9032650"/>
              <a:gd name="connsiteY8" fmla="*/ 4745747 h 4745747"/>
              <a:gd name="connsiteX9" fmla="*/ 0 w 9032650"/>
              <a:gd name="connsiteY9" fmla="*/ 4628083 h 4745747"/>
              <a:gd name="connsiteX10" fmla="*/ 0 w 9032650"/>
              <a:gd name="connsiteY10" fmla="*/ 130364 h 4745747"/>
              <a:gd name="connsiteX11" fmla="*/ 117664 w 9032650"/>
              <a:gd name="connsiteY11" fmla="*/ 12700 h 4745747"/>
              <a:gd name="connsiteX0" fmla="*/ 117664 w 9032650"/>
              <a:gd name="connsiteY0" fmla="*/ 63024 h 4796071"/>
              <a:gd name="connsiteX1" fmla="*/ 5607849 w 9032650"/>
              <a:gd name="connsiteY1" fmla="*/ 50324 h 4796071"/>
              <a:gd name="connsiteX2" fmla="*/ 5709449 w 9032650"/>
              <a:gd name="connsiteY2" fmla="*/ 721438 h 4796071"/>
              <a:gd name="connsiteX3" fmla="*/ 5882929 w 9032650"/>
              <a:gd name="connsiteY3" fmla="*/ 894918 h 4796071"/>
              <a:gd name="connsiteX4" fmla="*/ 9008834 w 9032650"/>
              <a:gd name="connsiteY4" fmla="*/ 894918 h 4796071"/>
              <a:gd name="connsiteX5" fmla="*/ 9032650 w 9032650"/>
              <a:gd name="connsiteY5" fmla="*/ 890110 h 4796071"/>
              <a:gd name="connsiteX6" fmla="*/ 9032650 w 9032650"/>
              <a:gd name="connsiteY6" fmla="*/ 4678407 h 4796071"/>
              <a:gd name="connsiteX7" fmla="*/ 8914986 w 9032650"/>
              <a:gd name="connsiteY7" fmla="*/ 4796071 h 4796071"/>
              <a:gd name="connsiteX8" fmla="*/ 117664 w 9032650"/>
              <a:gd name="connsiteY8" fmla="*/ 4796071 h 4796071"/>
              <a:gd name="connsiteX9" fmla="*/ 0 w 9032650"/>
              <a:gd name="connsiteY9" fmla="*/ 4678407 h 4796071"/>
              <a:gd name="connsiteX10" fmla="*/ 0 w 9032650"/>
              <a:gd name="connsiteY10" fmla="*/ 180688 h 4796071"/>
              <a:gd name="connsiteX11" fmla="*/ 117664 w 9032650"/>
              <a:gd name="connsiteY11" fmla="*/ 63024 h 4796071"/>
              <a:gd name="connsiteX0" fmla="*/ 117664 w 9032650"/>
              <a:gd name="connsiteY0" fmla="*/ 46100 h 4779147"/>
              <a:gd name="connsiteX1" fmla="*/ 5607849 w 9032650"/>
              <a:gd name="connsiteY1" fmla="*/ 33400 h 4779147"/>
              <a:gd name="connsiteX2" fmla="*/ 5709449 w 9032650"/>
              <a:gd name="connsiteY2" fmla="*/ 704514 h 4779147"/>
              <a:gd name="connsiteX3" fmla="*/ 5882929 w 9032650"/>
              <a:gd name="connsiteY3" fmla="*/ 877994 h 4779147"/>
              <a:gd name="connsiteX4" fmla="*/ 9008834 w 9032650"/>
              <a:gd name="connsiteY4" fmla="*/ 877994 h 4779147"/>
              <a:gd name="connsiteX5" fmla="*/ 9032650 w 9032650"/>
              <a:gd name="connsiteY5" fmla="*/ 873186 h 4779147"/>
              <a:gd name="connsiteX6" fmla="*/ 9032650 w 9032650"/>
              <a:gd name="connsiteY6" fmla="*/ 4661483 h 4779147"/>
              <a:gd name="connsiteX7" fmla="*/ 8914986 w 9032650"/>
              <a:gd name="connsiteY7" fmla="*/ 4779147 h 4779147"/>
              <a:gd name="connsiteX8" fmla="*/ 117664 w 9032650"/>
              <a:gd name="connsiteY8" fmla="*/ 4779147 h 4779147"/>
              <a:gd name="connsiteX9" fmla="*/ 0 w 9032650"/>
              <a:gd name="connsiteY9" fmla="*/ 4661483 h 4779147"/>
              <a:gd name="connsiteX10" fmla="*/ 0 w 9032650"/>
              <a:gd name="connsiteY10" fmla="*/ 163764 h 4779147"/>
              <a:gd name="connsiteX11" fmla="*/ 117664 w 9032650"/>
              <a:gd name="connsiteY11" fmla="*/ 46100 h 477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650" h="4779147">
                <a:moveTo>
                  <a:pt x="117664" y="46100"/>
                </a:moveTo>
                <a:cubicBezTo>
                  <a:pt x="1052305" y="24373"/>
                  <a:pt x="5475985" y="-38236"/>
                  <a:pt x="5607849" y="33400"/>
                </a:cubicBezTo>
                <a:cubicBezTo>
                  <a:pt x="5739713" y="105036"/>
                  <a:pt x="5663602" y="563748"/>
                  <a:pt x="5709449" y="704514"/>
                </a:cubicBezTo>
                <a:cubicBezTo>
                  <a:pt x="5709449" y="800324"/>
                  <a:pt x="5787119" y="877994"/>
                  <a:pt x="5882929" y="877994"/>
                </a:cubicBezTo>
                <a:lnTo>
                  <a:pt x="9008834" y="877994"/>
                </a:lnTo>
                <a:lnTo>
                  <a:pt x="9032650" y="873186"/>
                </a:lnTo>
                <a:lnTo>
                  <a:pt x="9032650" y="4661483"/>
                </a:lnTo>
                <a:cubicBezTo>
                  <a:pt x="9032650" y="4726467"/>
                  <a:pt x="8979970" y="4779147"/>
                  <a:pt x="8914986" y="4779147"/>
                </a:cubicBezTo>
                <a:lnTo>
                  <a:pt x="117664" y="4779147"/>
                </a:lnTo>
                <a:cubicBezTo>
                  <a:pt x="52680" y="4779147"/>
                  <a:pt x="0" y="4726467"/>
                  <a:pt x="0" y="4661483"/>
                </a:cubicBezTo>
                <a:lnTo>
                  <a:pt x="0" y="163764"/>
                </a:lnTo>
                <a:cubicBezTo>
                  <a:pt x="0" y="98780"/>
                  <a:pt x="52680" y="46100"/>
                  <a:pt x="117664" y="4610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xmlns:p14="http://schemas.microsoft.com/office/powerpoint/2010/main" xmlns="" id="{FF1B0310-9CC0-D9AF-B7B7-1AAD9789DA61}"/>
              </a:ext>
            </a:extLst>
          </p:cNvPr>
          <p:cNvSpPr txBox="1"/>
          <p:nvPr/>
        </p:nvSpPr>
        <p:spPr>
          <a:xfrm>
            <a:off x="7399604" y="1645120"/>
            <a:ext cx="273472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2023.6.22</a:t>
            </a:r>
            <a:r>
              <a:rPr lang="zh-CN" altLang="en-US" sz="2400" b="1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前</a:t>
            </a:r>
            <a:r>
              <a:rPr lang="zh-CN" altLang="en-US" sz="2400" b="1" dirty="0">
                <a:solidFill>
                  <a:srgbClr val="FFFFFF"/>
                </a:solidFill>
                <a:ea typeface="微软雅黑" panose="020B0503020204020204" pitchFamily="34" charset="-122"/>
              </a:rPr>
              <a:t>完成</a:t>
            </a:r>
            <a:endParaRPr lang="zh-CN" altLang="en-US" sz="24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xmlns:p14="http://schemas.microsoft.com/office/powerpoint/2010/main" xmlns="" id="{31CD9B7C-5860-55DF-83BA-C61EB91BF75D}"/>
              </a:ext>
            </a:extLst>
          </p:cNvPr>
          <p:cNvSpPr txBox="1"/>
          <p:nvPr/>
        </p:nvSpPr>
        <p:spPr>
          <a:xfrm>
            <a:off x="4916942" y="2898093"/>
            <a:ext cx="59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+mn-ea"/>
              </a:rPr>
              <a:t>个  </a:t>
            </a:r>
            <a:endParaRPr lang="zh-CN" altLang="en-US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xmlns:p14="http://schemas.microsoft.com/office/powerpoint/2010/main" xmlns="" id="{E060E2AD-4541-4560-68B6-73AA3C413647}"/>
              </a:ext>
            </a:extLst>
          </p:cNvPr>
          <p:cNvSpPr txBox="1"/>
          <p:nvPr/>
        </p:nvSpPr>
        <p:spPr>
          <a:xfrm>
            <a:off x="2335866" y="2663542"/>
            <a:ext cx="276109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zh-CN" altLang="en-US" sz="3600" dirty="0">
                <a:solidFill>
                  <a:srgbClr val="F76E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600" dirty="0" smtClean="0">
                <a:solidFill>
                  <a:srgbClr val="F76E00"/>
                </a:solidFill>
                <a:ea typeface="微软雅黑" panose="020B0503020204020204" pitchFamily="34" charset="-122"/>
              </a:rPr>
              <a:t>800-2000</a:t>
            </a:r>
            <a:endParaRPr lang="zh-CN" altLang="en-US" sz="3600" dirty="0">
              <a:solidFill>
                <a:srgbClr val="F76E0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:p14="http://schemas.microsoft.com/office/powerpoint/2010/main" xmlns="" id="{DD038EAA-D04E-498A-A2C1-D440C3390FDE}"/>
              </a:ext>
            </a:extLst>
          </p:cNvPr>
          <p:cNvCxnSpPr/>
          <p:nvPr/>
        </p:nvCxnSpPr>
        <p:spPr>
          <a:xfrm>
            <a:off x="2573766" y="3558880"/>
            <a:ext cx="253281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文本框 196">
            <a:extLst>
              <a:ext uri="{FF2B5EF4-FFF2-40B4-BE49-F238E27FC236}">
                <a16:creationId xmlns:a16="http://schemas.microsoft.com/office/drawing/2014/main" xmlns:p14="http://schemas.microsoft.com/office/powerpoint/2010/main" xmlns="" id="{D288585C-B2CF-973E-D69C-A55B01CB43FF}"/>
              </a:ext>
            </a:extLst>
          </p:cNvPr>
          <p:cNvSpPr txBox="1"/>
          <p:nvPr/>
        </p:nvSpPr>
        <p:spPr>
          <a:xfrm>
            <a:off x="2354684" y="4318141"/>
            <a:ext cx="2761097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zh-CN" altLang="en-US" sz="3600" dirty="0">
                <a:solidFill>
                  <a:srgbClr val="F76E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600" dirty="0" smtClean="0">
                <a:solidFill>
                  <a:srgbClr val="F76E00"/>
                </a:solidFill>
                <a:ea typeface="微软雅黑" panose="020B0503020204020204" pitchFamily="34" charset="-122"/>
              </a:rPr>
              <a:t>300-500</a:t>
            </a:r>
            <a:endParaRPr lang="zh-CN" altLang="en-US" sz="3600" dirty="0">
              <a:solidFill>
                <a:srgbClr val="F76E00"/>
              </a:solidFill>
              <a:ea typeface="微软雅黑" panose="020B0503020204020204" pitchFamily="34" charset="-122"/>
            </a:endParaRP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xmlns:p14="http://schemas.microsoft.com/office/powerpoint/2010/main" xmlns="" id="{8BA9A617-6FC3-C176-7431-33A8BFE10A7A}"/>
              </a:ext>
            </a:extLst>
          </p:cNvPr>
          <p:cNvSpPr txBox="1"/>
          <p:nvPr/>
        </p:nvSpPr>
        <p:spPr>
          <a:xfrm>
            <a:off x="4672518" y="4512697"/>
            <a:ext cx="59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+mn-ea"/>
              </a:rPr>
              <a:t>户</a:t>
            </a:r>
            <a:endParaRPr lang="zh-CN" altLang="en-US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211" name="直接连接符 210">
            <a:extLst>
              <a:ext uri="{FF2B5EF4-FFF2-40B4-BE49-F238E27FC236}">
                <a16:creationId xmlns:a16="http://schemas.microsoft.com/office/drawing/2014/main" xmlns:p14="http://schemas.microsoft.com/office/powerpoint/2010/main" xmlns="" id="{68661613-DAB5-886F-2DBC-D134AAF09071}"/>
              </a:ext>
            </a:extLst>
          </p:cNvPr>
          <p:cNvCxnSpPr>
            <a:cxnSpLocks/>
          </p:cNvCxnSpPr>
          <p:nvPr/>
        </p:nvCxnSpPr>
        <p:spPr>
          <a:xfrm>
            <a:off x="6760010" y="4252393"/>
            <a:ext cx="2285877" cy="0"/>
          </a:xfrm>
          <a:prstGeom prst="line">
            <a:avLst/>
          </a:prstGeom>
          <a:ln>
            <a:gradFill flip="none" rotWithShape="1"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文本框 228">
            <a:extLst>
              <a:ext uri="{FF2B5EF4-FFF2-40B4-BE49-F238E27FC236}">
                <a16:creationId xmlns:a16="http://schemas.microsoft.com/office/drawing/2014/main" xmlns:p14="http://schemas.microsoft.com/office/powerpoint/2010/main" xmlns="" id="{6B888E2B-52AB-218D-C649-F78F28C3F219}"/>
              </a:ext>
            </a:extLst>
          </p:cNvPr>
          <p:cNvSpPr txBox="1"/>
          <p:nvPr/>
        </p:nvSpPr>
        <p:spPr>
          <a:xfrm>
            <a:off x="6548942" y="3489743"/>
            <a:ext cx="170590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zh-CN" altLang="en-US" sz="3600" dirty="0">
                <a:solidFill>
                  <a:srgbClr val="F76E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F76E00"/>
                </a:solidFill>
                <a:ea typeface="微软雅黑" panose="020B0503020204020204" pitchFamily="34" charset="-122"/>
              </a:rPr>
              <a:t>10</a:t>
            </a:r>
            <a:r>
              <a:rPr lang="zh-CN" altLang="en-US" sz="3600" dirty="0">
                <a:solidFill>
                  <a:srgbClr val="F76E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3600" dirty="0">
                <a:solidFill>
                  <a:srgbClr val="F76E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3600" dirty="0">
              <a:solidFill>
                <a:srgbClr val="F76E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37004" y="1633857"/>
            <a:ext cx="2350989" cy="569145"/>
            <a:chOff x="2499673" y="1636036"/>
            <a:chExt cx="2350989" cy="569145"/>
          </a:xfrm>
        </p:grpSpPr>
        <p:sp>
          <p:nvSpPr>
            <p:cNvPr id="239" name="文本框 238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79547859-C6AF-C6A4-65FF-9A7B59BE9041}"/>
                </a:ext>
              </a:extLst>
            </p:cNvPr>
            <p:cNvSpPr txBox="1"/>
            <p:nvPr/>
          </p:nvSpPr>
          <p:spPr>
            <a:xfrm>
              <a:off x="2511560" y="1681961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defRPr/>
              </a:pPr>
              <a:r>
                <a:rPr lang="zh-CN" altLang="en-US" sz="2800" b="1" dirty="0" smtClean="0">
                  <a:solidFill>
                    <a:srgbClr val="F76E00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各大游戏平台</a:t>
              </a:r>
              <a:endParaRPr lang="en-US" altLang="zh-CN" sz="2800" b="1" dirty="0">
                <a:solidFill>
                  <a:srgbClr val="F76E00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242" name="文本框 241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FDC32833-F069-BBD1-1764-3DAFCDF41DA4}"/>
                </a:ext>
              </a:extLst>
            </p:cNvPr>
            <p:cNvSpPr txBox="1"/>
            <p:nvPr/>
          </p:nvSpPr>
          <p:spPr>
            <a:xfrm>
              <a:off x="2499673" y="1636036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defRPr/>
              </a:pPr>
              <a:r>
                <a:rPr lang="zh-CN" altLang="en-US" sz="28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各</a:t>
              </a:r>
              <a:r>
                <a:rPr lang="zh-CN" altLang="en-US" sz="2800" b="1" dirty="0" smtClean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大游戏平台</a:t>
              </a:r>
              <a:endParaRPr lang="en-US" altLang="zh-CN" sz="2800" b="1" dirty="0">
                <a:solidFill>
                  <a:prstClr val="white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:p14="http://schemas.microsoft.com/office/powerpoint/2010/main" xmlns="" id="{0AD82819-5F75-23A6-1771-64E51F7B24ED}"/>
              </a:ext>
            </a:extLst>
          </p:cNvPr>
          <p:cNvGrpSpPr/>
          <p:nvPr/>
        </p:nvGrpSpPr>
        <p:grpSpPr>
          <a:xfrm>
            <a:off x="4224248" y="2364396"/>
            <a:ext cx="934699" cy="239574"/>
            <a:chOff x="4132031" y="1978263"/>
            <a:chExt cx="934699" cy="239574"/>
          </a:xfrm>
        </p:grpSpPr>
        <p:sp>
          <p:nvSpPr>
            <p:cNvPr id="310" name="矩形: 圆角 309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6DD5E99-D574-86DC-08C9-18D233E1F285}"/>
                </a:ext>
              </a:extLst>
            </p:cNvPr>
            <p:cNvSpPr/>
            <p:nvPr/>
          </p:nvSpPr>
          <p:spPr>
            <a:xfrm rot="18234641">
              <a:off x="404073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1" name="矩形: 圆角 310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A5D365C1-7F40-091D-D7E6-C2A699872913}"/>
                </a:ext>
              </a:extLst>
            </p:cNvPr>
            <p:cNvSpPr/>
            <p:nvPr/>
          </p:nvSpPr>
          <p:spPr>
            <a:xfrm rot="18234641">
              <a:off x="415044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2" name="矩形: 圆角 311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D18BDE4-77F1-2250-3510-FBC7FD2B152B}"/>
                </a:ext>
              </a:extLst>
            </p:cNvPr>
            <p:cNvSpPr/>
            <p:nvPr/>
          </p:nvSpPr>
          <p:spPr>
            <a:xfrm rot="18234641">
              <a:off x="426016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3" name="矩形: 圆角 312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93551C9-5E1A-C59B-F958-CB758A2E3EC5}"/>
                </a:ext>
              </a:extLst>
            </p:cNvPr>
            <p:cNvSpPr/>
            <p:nvPr/>
          </p:nvSpPr>
          <p:spPr>
            <a:xfrm rot="18234641">
              <a:off x="436987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6" name="矩形: 圆角 305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B950285-D047-E54F-BBF2-6484AC9FD589}"/>
                </a:ext>
              </a:extLst>
            </p:cNvPr>
            <p:cNvSpPr/>
            <p:nvPr/>
          </p:nvSpPr>
          <p:spPr>
            <a:xfrm rot="18234641">
              <a:off x="447959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7" name="矩形: 圆角 306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3DB436D3-C3BF-514F-CDD5-BA26F4A25589}"/>
                </a:ext>
              </a:extLst>
            </p:cNvPr>
            <p:cNvSpPr/>
            <p:nvPr/>
          </p:nvSpPr>
          <p:spPr>
            <a:xfrm rot="18234641">
              <a:off x="458930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8" name="矩形: 圆角 307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5707DFDD-C3F0-C010-22BC-2945A77E923E}"/>
                </a:ext>
              </a:extLst>
            </p:cNvPr>
            <p:cNvSpPr/>
            <p:nvPr/>
          </p:nvSpPr>
          <p:spPr>
            <a:xfrm rot="18234641">
              <a:off x="469902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9" name="矩形: 圆角 308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923948A-4C7B-5ABE-17A3-2AD5A95F4BEF}"/>
                </a:ext>
              </a:extLst>
            </p:cNvPr>
            <p:cNvSpPr/>
            <p:nvPr/>
          </p:nvSpPr>
          <p:spPr>
            <a:xfrm rot="18234641">
              <a:off x="480873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5" name="矩形: 圆角 304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02DB719-46EE-31E1-D368-8A9D27B5E370}"/>
                </a:ext>
              </a:extLst>
            </p:cNvPr>
            <p:cNvSpPr/>
            <p:nvPr/>
          </p:nvSpPr>
          <p:spPr>
            <a:xfrm rot="18234641">
              <a:off x="4918453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48" name="组合 447">
            <a:extLst>
              <a:ext uri="{FF2B5EF4-FFF2-40B4-BE49-F238E27FC236}">
                <a16:creationId xmlns:a16="http://schemas.microsoft.com/office/drawing/2014/main" xmlns:p14="http://schemas.microsoft.com/office/powerpoint/2010/main" xmlns="" id="{B7D683C2-E049-3439-0E78-F34E9509A996}"/>
              </a:ext>
            </a:extLst>
          </p:cNvPr>
          <p:cNvGrpSpPr/>
          <p:nvPr/>
        </p:nvGrpSpPr>
        <p:grpSpPr>
          <a:xfrm rot="5400000">
            <a:off x="9209701" y="1582600"/>
            <a:ext cx="2412604" cy="2452106"/>
            <a:chOff x="4884099" y="876671"/>
            <a:chExt cx="6833926" cy="6833926"/>
          </a:xfrm>
        </p:grpSpPr>
        <p:sp>
          <p:nvSpPr>
            <p:cNvPr id="449" name="椭圆 448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7B48C30D-E309-7623-CDB8-2C09B4E2D3D2}"/>
                </a:ext>
              </a:extLst>
            </p:cNvPr>
            <p:cNvSpPr/>
            <p:nvPr/>
          </p:nvSpPr>
          <p:spPr>
            <a:xfrm rot="19800000">
              <a:off x="4884099" y="876671"/>
              <a:ext cx="6833926" cy="6833926"/>
            </a:xfrm>
            <a:prstGeom prst="ellipse">
              <a:avLst/>
            </a:prstGeom>
            <a:noFill/>
            <a:ln>
              <a:gradFill>
                <a:gsLst>
                  <a:gs pos="61900">
                    <a:schemeClr val="accent2"/>
                  </a:gs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0" name="星形: 四角 449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3BF03F37-9FC3-BAF8-1989-0A7553D070AC}"/>
                </a:ext>
              </a:extLst>
            </p:cNvPr>
            <p:cNvSpPr/>
            <p:nvPr/>
          </p:nvSpPr>
          <p:spPr>
            <a:xfrm>
              <a:off x="10494840" y="1971954"/>
              <a:ext cx="302527" cy="298192"/>
            </a:xfrm>
            <a:prstGeom prst="star4">
              <a:avLst>
                <a:gd name="adj" fmla="val 2440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xmlns:p14="http://schemas.microsoft.com/office/powerpoint/2010/main" xmlns="" id="{663D2E80-6FDC-1EE5-AF26-B57D5AFA86DE}"/>
              </a:ext>
            </a:extLst>
          </p:cNvPr>
          <p:cNvSpPr/>
          <p:nvPr/>
        </p:nvSpPr>
        <p:spPr>
          <a:xfrm>
            <a:off x="10707605" y="3646335"/>
            <a:ext cx="447218" cy="429107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xmlns:p14="http://schemas.microsoft.com/office/powerpoint/2010/main" xmlns="" id="{188E05E1-D722-53D8-3E0A-A06A6FDAEF60}"/>
              </a:ext>
            </a:extLst>
          </p:cNvPr>
          <p:cNvSpPr/>
          <p:nvPr/>
        </p:nvSpPr>
        <p:spPr>
          <a:xfrm>
            <a:off x="9610523" y="2017749"/>
            <a:ext cx="271948" cy="260935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:p14="http://schemas.microsoft.com/office/powerpoint/2010/main" xmlns="" id="{C8C85DF8-2649-7F59-BB2A-EC717F4981E4}"/>
              </a:ext>
            </a:extLst>
          </p:cNvPr>
          <p:cNvGrpSpPr/>
          <p:nvPr/>
        </p:nvGrpSpPr>
        <p:grpSpPr>
          <a:xfrm>
            <a:off x="2582179" y="4952554"/>
            <a:ext cx="2140495" cy="593141"/>
            <a:chOff x="2254118" y="4653531"/>
            <a:chExt cx="2140495" cy="593141"/>
          </a:xfrm>
        </p:grpSpPr>
        <p:sp>
          <p:nvSpPr>
            <p:cNvPr id="202" name="文本框 201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5891450-5627-5A24-3D97-2C16DF1F5DC8}"/>
                </a:ext>
              </a:extLst>
            </p:cNvPr>
            <p:cNvSpPr txBox="1"/>
            <p:nvPr/>
          </p:nvSpPr>
          <p:spPr>
            <a:xfrm>
              <a:off x="2377790" y="4653531"/>
              <a:ext cx="2016823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F76E00"/>
                </a:buClr>
                <a:defRPr/>
              </a:pPr>
              <a:r>
                <a:rPr lang="zh-CN" altLang="en-US" sz="1600" dirty="0" smtClean="0">
                  <a:solidFill>
                    <a:srgbClr val="FFFFFF"/>
                  </a:solidFill>
                  <a:latin typeface="+mn-ea"/>
                </a:rPr>
                <a:t>请输入合适内容</a:t>
              </a:r>
              <a:endParaRPr lang="zh-CN" altLang="en-US" sz="160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3A3BA846-8EAF-72A5-B60C-10B3957F784A}"/>
                </a:ext>
              </a:extLst>
            </p:cNvPr>
            <p:cNvSpPr txBox="1"/>
            <p:nvPr/>
          </p:nvSpPr>
          <p:spPr>
            <a:xfrm>
              <a:off x="2371282" y="4938895"/>
              <a:ext cx="2016823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F76E00"/>
                </a:buClr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+mn-ea"/>
                </a:rPr>
                <a:t>请输入合适内容</a:t>
              </a:r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D74C1C61-7710-2822-4A3D-C6F9AD83E500}"/>
                </a:ext>
              </a:extLst>
            </p:cNvPr>
            <p:cNvSpPr/>
            <p:nvPr/>
          </p:nvSpPr>
          <p:spPr>
            <a:xfrm>
              <a:off x="2267704" y="4749773"/>
              <a:ext cx="151311" cy="197078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DB6B3D66-C6D7-743E-6878-1A17807FC95D}"/>
                </a:ext>
              </a:extLst>
            </p:cNvPr>
            <p:cNvSpPr/>
            <p:nvPr/>
          </p:nvSpPr>
          <p:spPr>
            <a:xfrm>
              <a:off x="2254118" y="5038346"/>
              <a:ext cx="151311" cy="197078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498900" y="3629107"/>
            <a:ext cx="1632844" cy="569145"/>
            <a:chOff x="2499673" y="1636036"/>
            <a:chExt cx="1632844" cy="569145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79547859-C6AF-C6A4-65FF-9A7B59BE9041}"/>
                </a:ext>
              </a:extLst>
            </p:cNvPr>
            <p:cNvSpPr txBox="1"/>
            <p:nvPr/>
          </p:nvSpPr>
          <p:spPr>
            <a:xfrm>
              <a:off x="2511560" y="168196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defRPr/>
              </a:pPr>
              <a:r>
                <a:rPr lang="zh-CN" altLang="en-US" sz="2800" b="1" dirty="0" smtClean="0">
                  <a:solidFill>
                    <a:srgbClr val="F76E00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内部媒体</a:t>
              </a:r>
              <a:endParaRPr lang="en-US" altLang="zh-CN" sz="2800" b="1" dirty="0">
                <a:solidFill>
                  <a:srgbClr val="F76E00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FDC32833-F069-BBD1-1764-3DAFCDF41DA4}"/>
                </a:ext>
              </a:extLst>
            </p:cNvPr>
            <p:cNvSpPr txBox="1"/>
            <p:nvPr/>
          </p:nvSpPr>
          <p:spPr>
            <a:xfrm>
              <a:off x="2499673" y="163603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defRPr/>
              </a:pPr>
              <a:r>
                <a:rPr lang="zh-CN" altLang="en-US" sz="2800" b="1" dirty="0" smtClean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内部媒体</a:t>
              </a:r>
              <a:endParaRPr lang="en-US" altLang="zh-CN" sz="2800" b="1" dirty="0">
                <a:solidFill>
                  <a:prstClr val="white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687475" y="2554519"/>
            <a:ext cx="1622020" cy="569913"/>
            <a:chOff x="2510497" y="1635268"/>
            <a:chExt cx="1622020" cy="569913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79547859-C6AF-C6A4-65FF-9A7B59BE9041}"/>
                </a:ext>
              </a:extLst>
            </p:cNvPr>
            <p:cNvSpPr txBox="1"/>
            <p:nvPr/>
          </p:nvSpPr>
          <p:spPr>
            <a:xfrm>
              <a:off x="2511560" y="168196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defRPr/>
              </a:pPr>
              <a:r>
                <a:rPr lang="zh-CN" altLang="en-US" sz="2800" b="1" dirty="0" smtClean="0">
                  <a:solidFill>
                    <a:srgbClr val="F76E00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外部媒体</a:t>
              </a:r>
              <a:endParaRPr lang="en-US" altLang="zh-CN" sz="2800" b="1" dirty="0">
                <a:solidFill>
                  <a:srgbClr val="F76E00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FDC32833-F069-BBD1-1764-3DAFCDF41DA4}"/>
                </a:ext>
              </a:extLst>
            </p:cNvPr>
            <p:cNvSpPr txBox="1"/>
            <p:nvPr/>
          </p:nvSpPr>
          <p:spPr>
            <a:xfrm>
              <a:off x="2510497" y="1635268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defRPr/>
              </a:pPr>
              <a:r>
                <a:rPr lang="zh-CN" altLang="en-US" sz="2800" b="1" dirty="0" smtClean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外部媒体</a:t>
              </a:r>
              <a:endParaRPr lang="en-US" altLang="zh-CN" sz="2800" b="1" dirty="0">
                <a:solidFill>
                  <a:prstClr val="white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xmlns:p14="http://schemas.microsoft.com/office/powerpoint/2010/main" xmlns="" id="{0AD82819-5F75-23A6-1771-64E51F7B24ED}"/>
              </a:ext>
            </a:extLst>
          </p:cNvPr>
          <p:cNvGrpSpPr/>
          <p:nvPr/>
        </p:nvGrpSpPr>
        <p:grpSpPr>
          <a:xfrm>
            <a:off x="4162264" y="4017299"/>
            <a:ext cx="934699" cy="239574"/>
            <a:chOff x="4132031" y="1978263"/>
            <a:chExt cx="934699" cy="239574"/>
          </a:xfrm>
        </p:grpSpPr>
        <p:sp>
          <p:nvSpPr>
            <p:cNvPr id="71" name="矩形: 圆角 309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6DD5E99-D574-86DC-08C9-18D233E1F285}"/>
                </a:ext>
              </a:extLst>
            </p:cNvPr>
            <p:cNvSpPr/>
            <p:nvPr/>
          </p:nvSpPr>
          <p:spPr>
            <a:xfrm rot="18234641">
              <a:off x="404073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2" name="矩形: 圆角 310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A5D365C1-7F40-091D-D7E6-C2A699872913}"/>
                </a:ext>
              </a:extLst>
            </p:cNvPr>
            <p:cNvSpPr/>
            <p:nvPr/>
          </p:nvSpPr>
          <p:spPr>
            <a:xfrm rot="18234641">
              <a:off x="415044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3" name="矩形: 圆角 311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D18BDE4-77F1-2250-3510-FBC7FD2B152B}"/>
                </a:ext>
              </a:extLst>
            </p:cNvPr>
            <p:cNvSpPr/>
            <p:nvPr/>
          </p:nvSpPr>
          <p:spPr>
            <a:xfrm rot="18234641">
              <a:off x="426016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4" name="矩形: 圆角 312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93551C9-5E1A-C59B-F958-CB758A2E3EC5}"/>
                </a:ext>
              </a:extLst>
            </p:cNvPr>
            <p:cNvSpPr/>
            <p:nvPr/>
          </p:nvSpPr>
          <p:spPr>
            <a:xfrm rot="18234641">
              <a:off x="436987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5" name="矩形: 圆角 305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B950285-D047-E54F-BBF2-6484AC9FD589}"/>
                </a:ext>
              </a:extLst>
            </p:cNvPr>
            <p:cNvSpPr/>
            <p:nvPr/>
          </p:nvSpPr>
          <p:spPr>
            <a:xfrm rot="18234641">
              <a:off x="447959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6" name="矩形: 圆角 306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3DB436D3-C3BF-514F-CDD5-BA26F4A25589}"/>
                </a:ext>
              </a:extLst>
            </p:cNvPr>
            <p:cNvSpPr/>
            <p:nvPr/>
          </p:nvSpPr>
          <p:spPr>
            <a:xfrm rot="18234641">
              <a:off x="458930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7" name="矩形: 圆角 307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5707DFDD-C3F0-C010-22BC-2945A77E923E}"/>
                </a:ext>
              </a:extLst>
            </p:cNvPr>
            <p:cNvSpPr/>
            <p:nvPr/>
          </p:nvSpPr>
          <p:spPr>
            <a:xfrm rot="18234641">
              <a:off x="469902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8" name="矩形: 圆角 308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923948A-4C7B-5ABE-17A3-2AD5A95F4BEF}"/>
                </a:ext>
              </a:extLst>
            </p:cNvPr>
            <p:cNvSpPr/>
            <p:nvPr/>
          </p:nvSpPr>
          <p:spPr>
            <a:xfrm rot="18234641">
              <a:off x="480873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9" name="矩形: 圆角 304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02DB719-46EE-31E1-D368-8A9D27B5E370}"/>
                </a:ext>
              </a:extLst>
            </p:cNvPr>
            <p:cNvSpPr/>
            <p:nvPr/>
          </p:nvSpPr>
          <p:spPr>
            <a:xfrm rot="18234641">
              <a:off x="4918453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xmlns:p14="http://schemas.microsoft.com/office/powerpoint/2010/main" xmlns="" id="{C8C85DF8-2649-7F59-BB2A-EC717F4981E4}"/>
              </a:ext>
            </a:extLst>
          </p:cNvPr>
          <p:cNvGrpSpPr/>
          <p:nvPr/>
        </p:nvGrpSpPr>
        <p:grpSpPr>
          <a:xfrm>
            <a:off x="6832700" y="4479617"/>
            <a:ext cx="2140495" cy="593141"/>
            <a:chOff x="2254118" y="4669029"/>
            <a:chExt cx="2140495" cy="593141"/>
          </a:xfrm>
        </p:grpSpPr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5891450-5627-5A24-3D97-2C16DF1F5DC8}"/>
                </a:ext>
              </a:extLst>
            </p:cNvPr>
            <p:cNvSpPr txBox="1"/>
            <p:nvPr/>
          </p:nvSpPr>
          <p:spPr>
            <a:xfrm>
              <a:off x="2377790" y="4669029"/>
              <a:ext cx="2016823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F76E00"/>
                </a:buClr>
                <a:defRPr/>
              </a:pPr>
              <a:r>
                <a:rPr lang="zh-CN" altLang="en-US" sz="1600" dirty="0" smtClean="0">
                  <a:solidFill>
                    <a:srgbClr val="FFFFFF"/>
                  </a:solidFill>
                  <a:latin typeface="+mn-ea"/>
                </a:rPr>
                <a:t>请输入合适内容</a:t>
              </a:r>
              <a:endParaRPr lang="zh-CN" altLang="en-US" sz="160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3A3BA846-8EAF-72A5-B60C-10B3957F784A}"/>
                </a:ext>
              </a:extLst>
            </p:cNvPr>
            <p:cNvSpPr txBox="1"/>
            <p:nvPr/>
          </p:nvSpPr>
          <p:spPr>
            <a:xfrm>
              <a:off x="2371282" y="4954393"/>
              <a:ext cx="2016823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30000"/>
                </a:lnSpc>
                <a:buClr>
                  <a:srgbClr val="F76E00"/>
                </a:buClr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+mn-ea"/>
                </a:rPr>
                <a:t>请输入合适内容</a:t>
              </a:r>
            </a:p>
          </p:txBody>
        </p:sp>
        <p:sp>
          <p:nvSpPr>
            <p:cNvPr id="84" name="任意多边形: 形状 104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D74C1C61-7710-2822-4A3D-C6F9AD83E500}"/>
                </a:ext>
              </a:extLst>
            </p:cNvPr>
            <p:cNvSpPr/>
            <p:nvPr/>
          </p:nvSpPr>
          <p:spPr>
            <a:xfrm>
              <a:off x="2267704" y="4749773"/>
              <a:ext cx="151311" cy="197078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85" name="任意多边形: 形状 105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DB6B3D66-C6D7-743E-6878-1A17807FC95D}"/>
                </a:ext>
              </a:extLst>
            </p:cNvPr>
            <p:cNvSpPr/>
            <p:nvPr/>
          </p:nvSpPr>
          <p:spPr>
            <a:xfrm>
              <a:off x="2254118" y="5038346"/>
              <a:ext cx="151311" cy="197078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xmlns:p14="http://schemas.microsoft.com/office/powerpoint/2010/main" xmlns="" id="{0AD82819-5F75-23A6-1771-64E51F7B24ED}"/>
              </a:ext>
            </a:extLst>
          </p:cNvPr>
          <p:cNvGrpSpPr/>
          <p:nvPr/>
        </p:nvGrpSpPr>
        <p:grpSpPr>
          <a:xfrm>
            <a:off x="8338355" y="2958535"/>
            <a:ext cx="934699" cy="239574"/>
            <a:chOff x="4132031" y="1978263"/>
            <a:chExt cx="934699" cy="239574"/>
          </a:xfrm>
        </p:grpSpPr>
        <p:sp>
          <p:nvSpPr>
            <p:cNvPr id="87" name="矩形: 圆角 309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6DD5E99-D574-86DC-08C9-18D233E1F285}"/>
                </a:ext>
              </a:extLst>
            </p:cNvPr>
            <p:cNvSpPr/>
            <p:nvPr/>
          </p:nvSpPr>
          <p:spPr>
            <a:xfrm rot="18234641">
              <a:off x="404073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8" name="矩形: 圆角 310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A5D365C1-7F40-091D-D7E6-C2A699872913}"/>
                </a:ext>
              </a:extLst>
            </p:cNvPr>
            <p:cNvSpPr/>
            <p:nvPr/>
          </p:nvSpPr>
          <p:spPr>
            <a:xfrm rot="18234641">
              <a:off x="415044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9" name="矩形: 圆角 311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D18BDE4-77F1-2250-3510-FBC7FD2B152B}"/>
                </a:ext>
              </a:extLst>
            </p:cNvPr>
            <p:cNvSpPr/>
            <p:nvPr/>
          </p:nvSpPr>
          <p:spPr>
            <a:xfrm rot="18234641">
              <a:off x="426016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0" name="矩形: 圆角 312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93551C9-5E1A-C59B-F958-CB758A2E3EC5}"/>
                </a:ext>
              </a:extLst>
            </p:cNvPr>
            <p:cNvSpPr/>
            <p:nvPr/>
          </p:nvSpPr>
          <p:spPr>
            <a:xfrm rot="18234641">
              <a:off x="436987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1" name="矩形: 圆角 305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8B950285-D047-E54F-BBF2-6484AC9FD589}"/>
                </a:ext>
              </a:extLst>
            </p:cNvPr>
            <p:cNvSpPr/>
            <p:nvPr/>
          </p:nvSpPr>
          <p:spPr>
            <a:xfrm rot="18234641">
              <a:off x="447959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2" name="矩形: 圆角 306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3DB436D3-C3BF-514F-CDD5-BA26F4A25589}"/>
                </a:ext>
              </a:extLst>
            </p:cNvPr>
            <p:cNvSpPr/>
            <p:nvPr/>
          </p:nvSpPr>
          <p:spPr>
            <a:xfrm rot="18234641">
              <a:off x="458930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3" name="矩形: 圆角 307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5707DFDD-C3F0-C010-22BC-2945A77E923E}"/>
                </a:ext>
              </a:extLst>
            </p:cNvPr>
            <p:cNvSpPr/>
            <p:nvPr/>
          </p:nvSpPr>
          <p:spPr>
            <a:xfrm rot="18234641">
              <a:off x="4699024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4" name="矩形: 圆角 308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923948A-4C7B-5ABE-17A3-2AD5A95F4BEF}"/>
                </a:ext>
              </a:extLst>
            </p:cNvPr>
            <p:cNvSpPr/>
            <p:nvPr/>
          </p:nvSpPr>
          <p:spPr>
            <a:xfrm rot="18234641">
              <a:off x="4808739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>
                    <a:lumMod val="100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5" name="矩形: 圆角 304">
              <a:extLst>
                <a:ext uri="{FF2B5EF4-FFF2-40B4-BE49-F238E27FC236}">
                  <a16:creationId xmlns:a16="http://schemas.microsoft.com/office/drawing/2014/main" xmlns:p14="http://schemas.microsoft.com/office/powerpoint/2010/main" xmlns="" id="{B02DB719-46EE-31E1-D368-8A9D27B5E370}"/>
                </a:ext>
              </a:extLst>
            </p:cNvPr>
            <p:cNvSpPr/>
            <p:nvPr/>
          </p:nvSpPr>
          <p:spPr>
            <a:xfrm rot="18234641">
              <a:off x="4918453" y="206956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xmlns:p14="http://schemas.microsoft.com/office/powerpoint/2010/main" xmlns="" id="{31CD9B7C-5860-55DF-83BA-C61EB91BF75D}"/>
              </a:ext>
            </a:extLst>
          </p:cNvPr>
          <p:cNvSpPr txBox="1"/>
          <p:nvPr/>
        </p:nvSpPr>
        <p:spPr>
          <a:xfrm>
            <a:off x="8134087" y="3715711"/>
            <a:ext cx="59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+mn-ea"/>
              </a:rPr>
              <a:t>户  </a:t>
            </a:r>
            <a:endParaRPr lang="zh-CN" altLang="en-US" dirty="0">
              <a:solidFill>
                <a:srgbClr val="FFFF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3225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AF1D09-0226-39C4-AFCB-558FB20CFF71}"/>
              </a:ext>
            </a:extLst>
          </p:cNvPr>
          <p:cNvSpPr txBox="1">
            <a:spLocks/>
          </p:cNvSpPr>
          <p:nvPr/>
        </p:nvSpPr>
        <p:spPr>
          <a:xfrm>
            <a:off x="1524000" y="141203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1" lang="en-US" altLang="zh-CN" sz="9600" b="1" dirty="0">
                <a:solidFill>
                  <a:srgbClr val="F76E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THANK</a:t>
            </a:r>
          </a:p>
          <a:p>
            <a:pPr algn="ctr">
              <a:lnSpc>
                <a:spcPct val="100000"/>
              </a:lnSpc>
            </a:pPr>
            <a:r>
              <a:rPr kumimoji="1" lang="en-US" altLang="zh-CN" sz="9600" b="1" dirty="0">
                <a:solidFill>
                  <a:srgbClr val="F76E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YOU</a:t>
            </a:r>
            <a:endParaRPr kumimoji="1" lang="zh-CN" altLang="en-US" sz="9600" b="1" dirty="0">
              <a:solidFill>
                <a:srgbClr val="F76E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sp>
        <p:nvSpPr>
          <p:cNvPr id="3" name="内容占位符 9">
            <a:extLst>
              <a:ext uri="{FF2B5EF4-FFF2-40B4-BE49-F238E27FC236}">
                <a16:creationId xmlns:a16="http://schemas.microsoft.com/office/drawing/2014/main" xmlns="" id="{22005FD7-68F6-F3FA-C316-4A702DA5C202}"/>
              </a:ext>
            </a:extLst>
          </p:cNvPr>
          <p:cNvSpPr txBox="1">
            <a:spLocks/>
          </p:cNvSpPr>
          <p:nvPr/>
        </p:nvSpPr>
        <p:spPr>
          <a:xfrm>
            <a:off x="7938005" y="2795531"/>
            <a:ext cx="6727971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7200" dirty="0">
                <a:solidFill>
                  <a:schemeClr val="accent2"/>
                </a:solidFill>
                <a:latin typeface="+mj-ea"/>
                <a:ea typeface="+mj-ea"/>
              </a:rPr>
              <a:t>感谢</a:t>
            </a:r>
            <a:endParaRPr lang="en-US" altLang="zh-CN" sz="7200" dirty="0">
              <a:solidFill>
                <a:schemeClr val="accent2"/>
              </a:solidFill>
              <a:latin typeface="+mj-ea"/>
              <a:ea typeface="+mj-e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7200" dirty="0">
                <a:solidFill>
                  <a:schemeClr val="accent2"/>
                </a:solidFill>
                <a:latin typeface="+mj-ea"/>
                <a:ea typeface="+mj-ea"/>
              </a:rPr>
              <a:t>观看</a:t>
            </a:r>
          </a:p>
        </p:txBody>
      </p:sp>
      <p:sp>
        <p:nvSpPr>
          <p:cNvPr id="4" name="内容占位符 9">
            <a:extLst>
              <a:ext uri="{FF2B5EF4-FFF2-40B4-BE49-F238E27FC236}">
                <a16:creationId xmlns:a16="http://schemas.microsoft.com/office/drawing/2014/main" xmlns="" id="{45D20DDC-2518-64A5-C183-BE3B91DBAF55}"/>
              </a:ext>
            </a:extLst>
          </p:cNvPr>
          <p:cNvSpPr txBox="1">
            <a:spLocks/>
          </p:cNvSpPr>
          <p:nvPr/>
        </p:nvSpPr>
        <p:spPr>
          <a:xfrm>
            <a:off x="7938004" y="2716845"/>
            <a:ext cx="6727971" cy="91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7200" dirty="0">
                <a:latin typeface="+mj-ea"/>
                <a:ea typeface="+mj-ea"/>
              </a:rPr>
              <a:t>感谢</a:t>
            </a:r>
            <a:endParaRPr lang="en-US" altLang="zh-CN" sz="7200" dirty="0">
              <a:latin typeface="+mj-ea"/>
              <a:ea typeface="+mj-e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7200" dirty="0">
                <a:latin typeface="+mj-ea"/>
                <a:ea typeface="+mj-ea"/>
              </a:rPr>
              <a:t>观看</a:t>
            </a:r>
          </a:p>
        </p:txBody>
      </p:sp>
    </p:spTree>
    <p:extLst>
      <p:ext uri="{BB962C8B-B14F-4D97-AF65-F5344CB8AC3E}">
        <p14:creationId xmlns:p14="http://schemas.microsoft.com/office/powerpoint/2010/main" val="3315181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">
            <a:extLst>
              <a:ext uri="{FF2B5EF4-FFF2-40B4-BE49-F238E27FC236}">
                <a16:creationId xmlns="" xmlns:a16="http://schemas.microsoft.com/office/drawing/2014/main" id="{C3D094EC-491C-2649-AF07-6B22837C919C}"/>
              </a:ext>
            </a:extLst>
          </p:cNvPr>
          <p:cNvSpPr txBox="1">
            <a:spLocks/>
          </p:cNvSpPr>
          <p:nvPr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</p:txBody>
      </p:sp>
      <p:sp>
        <p:nvSpPr>
          <p:cNvPr id="11" name="文本占位符 2">
            <a:extLst>
              <a:ext uri="{FF2B5EF4-FFF2-40B4-BE49-F238E27FC236}">
                <a16:creationId xmlns="" xmlns:a16="http://schemas.microsoft.com/office/drawing/2014/main" id="{9AFB47E1-7AF0-204F-89F0-4C0DE2B37BF5}"/>
              </a:ext>
            </a:extLst>
          </p:cNvPr>
          <p:cNvSpPr txBox="1">
            <a:spLocks/>
          </p:cNvSpPr>
          <p:nvPr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中文 </a:t>
            </a:r>
            <a:r>
              <a:rPr kumimoji="1" lang="zh-CN" altLang="en-US" dirty="0" smtClean="0">
                <a:solidFill>
                  <a:srgbClr val="F9F9F9"/>
                </a:solidFill>
              </a:rPr>
              <a:t>创客贴金刚体、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微软雅黑</a:t>
            </a:r>
            <a:endParaRPr kumimoji="1" lang="en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英文 </a:t>
            </a:r>
            <a:r>
              <a:rPr kumimoji="1" lang="en-US" altLang="zh-CN" dirty="0" err="1">
                <a:solidFill>
                  <a:srgbClr val="F9F9F9"/>
                </a:solidFill>
              </a:rPr>
              <a:t>QuanPixel</a:t>
            </a:r>
            <a:endParaRPr kumimoji="1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kumimoji="1" lang="e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reepik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Pexels</a:t>
            </a:r>
            <a:endParaRPr kumimoji="1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Gakki</a:t>
            </a:r>
            <a:r>
              <a:rPr kumimoji="1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颖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7">
            <a:extLst>
              <a:ext uri="{FF2B5EF4-FFF2-40B4-BE49-F238E27FC236}">
                <a16:creationId xmlns="" xmlns:a16="http://schemas.microsoft.com/office/drawing/2014/main" id="{52037C6C-C3D0-B143-999B-9FBD7AAF906F}"/>
              </a:ext>
            </a:extLst>
          </p:cNvPr>
          <p:cNvSpPr txBox="1">
            <a:spLocks/>
          </p:cNvSpPr>
          <p:nvPr/>
        </p:nvSpPr>
        <p:spPr>
          <a:xfrm>
            <a:off x="2406213" y="858410"/>
            <a:ext cx="2259871" cy="43085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字体使用</a:t>
            </a: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行距</a:t>
            </a: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7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素材</a:t>
            </a: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5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声明</a:t>
            </a: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1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2000" b="0" i="0" u="none" strike="noStrike" kern="120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作者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 charset="0"/>
            </a:endParaRPr>
          </a:p>
        </p:txBody>
      </p:sp>
      <p:sp>
        <p:nvSpPr>
          <p:cNvPr id="13" name="文本占位符 4">
            <a:extLst>
              <a:ext uri="{FF2B5EF4-FFF2-40B4-BE49-F238E27FC236}">
                <a16:creationId xmlns="" xmlns:a16="http://schemas.microsoft.com/office/drawing/2014/main" id="{9379F369-F966-CC4F-9150-5720C0654BE8}"/>
              </a:ext>
            </a:extLst>
          </p:cNvPr>
          <p:cNvSpPr txBox="1">
            <a:spLocks/>
          </p:cNvSpPr>
          <p:nvPr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smtClean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标注</a:t>
            </a:r>
            <a:endParaRPr kumimoji="1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82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2D199BB5-CD50-4565-C079-E72DDF25E41C}"/>
              </a:ext>
            </a:extLst>
          </p:cNvPr>
          <p:cNvGrpSpPr/>
          <p:nvPr/>
        </p:nvGrpSpPr>
        <p:grpSpPr>
          <a:xfrm>
            <a:off x="1250479" y="1411598"/>
            <a:ext cx="6727971" cy="999673"/>
            <a:chOff x="5327008" y="3073852"/>
            <a:chExt cx="6727971" cy="999673"/>
          </a:xfrm>
        </p:grpSpPr>
        <p:sp>
          <p:nvSpPr>
            <p:cNvPr id="8" name="内容占位符 9">
              <a:extLst>
                <a:ext uri="{FF2B5EF4-FFF2-40B4-BE49-F238E27FC236}">
                  <a16:creationId xmlns:a16="http://schemas.microsoft.com/office/drawing/2014/main" xmlns="" id="{B843D216-32A6-4988-1507-2DD0A81879B4}"/>
                </a:ext>
              </a:extLst>
            </p:cNvPr>
            <p:cNvSpPr txBox="1">
              <a:spLocks/>
            </p:cNvSpPr>
            <p:nvPr/>
          </p:nvSpPr>
          <p:spPr>
            <a:xfrm>
              <a:off x="5327008" y="3159125"/>
              <a:ext cx="6727971" cy="9144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6000" dirty="0">
                  <a:solidFill>
                    <a:schemeClr val="accent2"/>
                  </a:solidFill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9" name="内容占位符 9">
              <a:extLst>
                <a:ext uri="{FF2B5EF4-FFF2-40B4-BE49-F238E27FC236}">
                  <a16:creationId xmlns:a16="http://schemas.microsoft.com/office/drawing/2014/main" xmlns="" id="{4DD15870-B30F-CCE6-0B00-E7817BB3577D}"/>
                </a:ext>
              </a:extLst>
            </p:cNvPr>
            <p:cNvSpPr txBox="1">
              <a:spLocks/>
            </p:cNvSpPr>
            <p:nvPr/>
          </p:nvSpPr>
          <p:spPr>
            <a:xfrm>
              <a:off x="5327008" y="3073852"/>
              <a:ext cx="6727971" cy="9144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6000" dirty="0">
                  <a:latin typeface="+mj-ea"/>
                  <a:ea typeface="+mj-ea"/>
                </a:rPr>
                <a:t>目录</a:t>
              </a: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F1DBE43A-FC84-34A0-B110-9BE3AF315D43}"/>
              </a:ext>
            </a:extLst>
          </p:cNvPr>
          <p:cNvSpPr txBox="1">
            <a:spLocks/>
          </p:cNvSpPr>
          <p:nvPr/>
        </p:nvSpPr>
        <p:spPr>
          <a:xfrm>
            <a:off x="1050989" y="1904973"/>
            <a:ext cx="275656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CONTENTS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55427498-8D32-EAE0-3BFA-C664748C881F}"/>
              </a:ext>
            </a:extLst>
          </p:cNvPr>
          <p:cNvSpPr txBox="1">
            <a:spLocks/>
          </p:cNvSpPr>
          <p:nvPr/>
        </p:nvSpPr>
        <p:spPr>
          <a:xfrm>
            <a:off x="4485501" y="1066051"/>
            <a:ext cx="681595" cy="101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1</a:t>
            </a:r>
            <a:r>
              <a:rPr kumimoji="1" lang="en-US" altLang="zh-CN" sz="3600" b="1" dirty="0"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.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DCFCE5F9-0F5C-FA96-69FD-2F00DE9CACAE}"/>
              </a:ext>
            </a:extLst>
          </p:cNvPr>
          <p:cNvSpPr txBox="1">
            <a:spLocks/>
          </p:cNvSpPr>
          <p:nvPr/>
        </p:nvSpPr>
        <p:spPr>
          <a:xfrm>
            <a:off x="4519401" y="2007760"/>
            <a:ext cx="681595" cy="101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3600" b="1" dirty="0"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2.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F5A233C9-513A-913A-7D5B-A4C18CC3D277}"/>
              </a:ext>
            </a:extLst>
          </p:cNvPr>
          <p:cNvSpPr txBox="1">
            <a:spLocks/>
          </p:cNvSpPr>
          <p:nvPr/>
        </p:nvSpPr>
        <p:spPr>
          <a:xfrm>
            <a:off x="4519400" y="2863138"/>
            <a:ext cx="681595" cy="101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3.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2509BF38-1690-9E3F-02C0-D2DE2CDB3671}"/>
              </a:ext>
            </a:extLst>
          </p:cNvPr>
          <p:cNvSpPr txBox="1">
            <a:spLocks/>
          </p:cNvSpPr>
          <p:nvPr/>
        </p:nvSpPr>
        <p:spPr>
          <a:xfrm>
            <a:off x="4519399" y="3803789"/>
            <a:ext cx="681595" cy="101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4.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D94B360C-98D1-D972-6B3B-72D0600C687D}"/>
              </a:ext>
            </a:extLst>
          </p:cNvPr>
          <p:cNvGrpSpPr/>
          <p:nvPr/>
        </p:nvGrpSpPr>
        <p:grpSpPr>
          <a:xfrm>
            <a:off x="5209316" y="1169776"/>
            <a:ext cx="2240750" cy="744205"/>
            <a:chOff x="2064275" y="314923"/>
            <a:chExt cx="2240750" cy="74420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726728FF-67F2-925C-901E-46231ABC4556}"/>
                </a:ext>
              </a:extLst>
            </p:cNvPr>
            <p:cNvSpPr txBox="1"/>
            <p:nvPr/>
          </p:nvSpPr>
          <p:spPr>
            <a:xfrm>
              <a:off x="2068515" y="351242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产品介绍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C6EE2BF4-6289-27C1-2BB6-DC987DCFBEE6}"/>
                </a:ext>
              </a:extLst>
            </p:cNvPr>
            <p:cNvSpPr txBox="1"/>
            <p:nvPr/>
          </p:nvSpPr>
          <p:spPr>
            <a:xfrm>
              <a:off x="2064275" y="314923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产品介绍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C1CB368F-E390-A5AB-7383-F471C2FCC2A4}"/>
              </a:ext>
            </a:extLst>
          </p:cNvPr>
          <p:cNvGrpSpPr/>
          <p:nvPr/>
        </p:nvGrpSpPr>
        <p:grpSpPr>
          <a:xfrm>
            <a:off x="5211915" y="2080899"/>
            <a:ext cx="2237429" cy="737174"/>
            <a:chOff x="2067596" y="321954"/>
            <a:chExt cx="2237429" cy="737174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xmlns="" id="{6A2147F9-7ADE-9BD1-9F59-CC5834C35905}"/>
                </a:ext>
              </a:extLst>
            </p:cNvPr>
            <p:cNvSpPr txBox="1"/>
            <p:nvPr/>
          </p:nvSpPr>
          <p:spPr>
            <a:xfrm>
              <a:off x="2068515" y="351242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产品展示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D4B50005-761D-498F-69F4-EEAEA3A7D00F}"/>
                </a:ext>
              </a:extLst>
            </p:cNvPr>
            <p:cNvSpPr txBox="1"/>
            <p:nvPr/>
          </p:nvSpPr>
          <p:spPr>
            <a:xfrm>
              <a:off x="2067596" y="321954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产品展示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783546E4-BE4A-DC01-F187-8C6C1CAC713B}"/>
              </a:ext>
            </a:extLst>
          </p:cNvPr>
          <p:cNvGrpSpPr/>
          <p:nvPr/>
        </p:nvGrpSpPr>
        <p:grpSpPr>
          <a:xfrm>
            <a:off x="5214445" y="2954379"/>
            <a:ext cx="2238257" cy="737529"/>
            <a:chOff x="2066768" y="321599"/>
            <a:chExt cx="2238257" cy="7375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D6001B46-E3B4-F579-35A1-DDDC65C97600}"/>
                </a:ext>
              </a:extLst>
            </p:cNvPr>
            <p:cNvSpPr txBox="1"/>
            <p:nvPr/>
          </p:nvSpPr>
          <p:spPr>
            <a:xfrm>
              <a:off x="2068515" y="351242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市场定位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88712990-B60C-6E92-3569-C7757ED6AFD8}"/>
                </a:ext>
              </a:extLst>
            </p:cNvPr>
            <p:cNvSpPr txBox="1"/>
            <p:nvPr/>
          </p:nvSpPr>
          <p:spPr>
            <a:xfrm>
              <a:off x="2066768" y="321599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市场定位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4D34FD6-AFC6-E472-E920-774B08CBE359}"/>
              </a:ext>
            </a:extLst>
          </p:cNvPr>
          <p:cNvGrpSpPr/>
          <p:nvPr/>
        </p:nvGrpSpPr>
        <p:grpSpPr>
          <a:xfrm>
            <a:off x="5216192" y="3923455"/>
            <a:ext cx="2240750" cy="742454"/>
            <a:chOff x="2064275" y="316674"/>
            <a:chExt cx="2240750" cy="742454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3837719F-1DAA-E772-B2F9-0116A2F7A687}"/>
                </a:ext>
              </a:extLst>
            </p:cNvPr>
            <p:cNvSpPr txBox="1"/>
            <p:nvPr/>
          </p:nvSpPr>
          <p:spPr>
            <a:xfrm>
              <a:off x="2068515" y="351242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售后服务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7469D855-A25A-83B3-B0FA-5B703E214610}"/>
                </a:ext>
              </a:extLst>
            </p:cNvPr>
            <p:cNvSpPr txBox="1"/>
            <p:nvPr/>
          </p:nvSpPr>
          <p:spPr>
            <a:xfrm>
              <a:off x="2064275" y="316674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售后服务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标题 1">
            <a:extLst>
              <a:ext uri="{FF2B5EF4-FFF2-40B4-BE49-F238E27FC236}">
                <a16:creationId xmlns:a16="http://schemas.microsoft.com/office/drawing/2014/main" xmlns="" id="{B9C23687-C129-D812-A8D1-37FEF8EFB36B}"/>
              </a:ext>
            </a:extLst>
          </p:cNvPr>
          <p:cNvSpPr txBox="1">
            <a:spLocks/>
          </p:cNvSpPr>
          <p:nvPr/>
        </p:nvSpPr>
        <p:spPr>
          <a:xfrm>
            <a:off x="7703204" y="2791476"/>
            <a:ext cx="231126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PART 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ONE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sp>
        <p:nvSpPr>
          <p:cNvPr id="100" name="标题 1">
            <a:extLst>
              <a:ext uri="{FF2B5EF4-FFF2-40B4-BE49-F238E27FC236}">
                <a16:creationId xmlns:a16="http://schemas.microsoft.com/office/drawing/2014/main" xmlns="" id="{D77E39D0-EDCB-02C4-1B58-9057334C7A53}"/>
              </a:ext>
            </a:extLst>
          </p:cNvPr>
          <p:cNvSpPr txBox="1">
            <a:spLocks/>
          </p:cNvSpPr>
          <p:nvPr/>
        </p:nvSpPr>
        <p:spPr>
          <a:xfrm>
            <a:off x="3768800" y="811181"/>
            <a:ext cx="7128076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产品介绍</a:t>
            </a:r>
          </a:p>
        </p:txBody>
      </p:sp>
      <p:sp>
        <p:nvSpPr>
          <p:cNvPr id="147" name="标题 1">
            <a:extLst>
              <a:ext uri="{FF2B5EF4-FFF2-40B4-BE49-F238E27FC236}">
                <a16:creationId xmlns:a16="http://schemas.microsoft.com/office/drawing/2014/main" xmlns="" id="{FF7881B8-4735-BAE4-52CA-A71AF5B3200D}"/>
              </a:ext>
            </a:extLst>
          </p:cNvPr>
          <p:cNvSpPr txBox="1">
            <a:spLocks/>
          </p:cNvSpPr>
          <p:nvPr/>
        </p:nvSpPr>
        <p:spPr>
          <a:xfrm>
            <a:off x="3768566" y="741789"/>
            <a:ext cx="495697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产品介绍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xmlns="" id="{F58ED640-D3D8-11D4-BFD0-D369DA3DD39B}"/>
              </a:ext>
            </a:extLst>
          </p:cNvPr>
          <p:cNvSpPr txBox="1"/>
          <p:nvPr/>
        </p:nvSpPr>
        <p:spPr>
          <a:xfrm>
            <a:off x="3851795" y="2637212"/>
            <a:ext cx="4673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8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PRODUCT INTRODUCTION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41DE-E7A5-2202-BBEC-96F0214917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2412">
            <a:off x="9352408" y="4559202"/>
            <a:ext cx="1324127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6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111">
            <a:extLst>
              <a:ext uri="{FF2B5EF4-FFF2-40B4-BE49-F238E27FC236}">
                <a16:creationId xmlns:a16="http://schemas.microsoft.com/office/drawing/2014/main" xmlns="" id="{1647E841-9310-E32B-64B2-8F931FF36887}"/>
              </a:ext>
            </a:extLst>
          </p:cNvPr>
          <p:cNvGrpSpPr/>
          <p:nvPr/>
        </p:nvGrpSpPr>
        <p:grpSpPr>
          <a:xfrm>
            <a:off x="4651085" y="5132460"/>
            <a:ext cx="1626961" cy="555351"/>
            <a:chOff x="2130111" y="319111"/>
            <a:chExt cx="1626961" cy="555351"/>
          </a:xfrm>
        </p:grpSpPr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xmlns="" id="{E9C24AC4-0C3C-E1CF-317E-20AA136A9FAF}"/>
                </a:ext>
              </a:extLst>
            </p:cNvPr>
            <p:cNvSpPr txBox="1"/>
            <p:nvPr/>
          </p:nvSpPr>
          <p:spPr>
            <a:xfrm>
              <a:off x="2136115" y="351242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游戏设定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xmlns="" id="{9F2D3389-0885-55A9-1757-D781AE613548}"/>
                </a:ext>
              </a:extLst>
            </p:cNvPr>
            <p:cNvSpPr txBox="1"/>
            <p:nvPr/>
          </p:nvSpPr>
          <p:spPr>
            <a:xfrm>
              <a:off x="2130111" y="31911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游戏设定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xmlns="" id="{7ED05D30-1121-A72D-66D6-FDD063DB1FA8}"/>
              </a:ext>
            </a:extLst>
          </p:cNvPr>
          <p:cNvGrpSpPr/>
          <p:nvPr/>
        </p:nvGrpSpPr>
        <p:grpSpPr>
          <a:xfrm>
            <a:off x="2831688" y="2079308"/>
            <a:ext cx="6319954" cy="2654693"/>
            <a:chOff x="2313" y="2348"/>
            <a:chExt cx="14573" cy="6121"/>
          </a:xfrm>
        </p:grpSpPr>
        <p:sp>
          <p:nvSpPr>
            <p:cNvPr id="114" name="梯形 113">
              <a:extLst>
                <a:ext uri="{FF2B5EF4-FFF2-40B4-BE49-F238E27FC236}">
                  <a16:creationId xmlns:a16="http://schemas.microsoft.com/office/drawing/2014/main" xmlns="" id="{C4E9E987-2F2A-71E7-7DD9-C674A7EA9831}"/>
                </a:ext>
              </a:extLst>
            </p:cNvPr>
            <p:cNvSpPr/>
            <p:nvPr/>
          </p:nvSpPr>
          <p:spPr>
            <a:xfrm rot="5400000">
              <a:off x="6953" y="2549"/>
              <a:ext cx="3758" cy="3355"/>
            </a:xfrm>
            <a:prstGeom prst="trapezoid">
              <a:avLst>
                <a:gd name="adj" fmla="val 5046"/>
              </a:avLst>
            </a:prstGeom>
            <a:solidFill>
              <a:srgbClr val="FE74ED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梯形 114">
              <a:extLst>
                <a:ext uri="{FF2B5EF4-FFF2-40B4-BE49-F238E27FC236}">
                  <a16:creationId xmlns:a16="http://schemas.microsoft.com/office/drawing/2014/main" xmlns="" id="{3434C747-2A56-9DFD-16EE-0B8BC2454508}"/>
                </a:ext>
              </a:extLst>
            </p:cNvPr>
            <p:cNvSpPr/>
            <p:nvPr/>
          </p:nvSpPr>
          <p:spPr>
            <a:xfrm>
              <a:off x="3826" y="5871"/>
              <a:ext cx="11548" cy="2131"/>
            </a:xfrm>
            <a:prstGeom prst="trapezoid">
              <a:avLst>
                <a:gd name="adj" fmla="val 121306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0">
                    <a:srgbClr val="F76E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梯形 115">
              <a:extLst>
                <a:ext uri="{FF2B5EF4-FFF2-40B4-BE49-F238E27FC236}">
                  <a16:creationId xmlns:a16="http://schemas.microsoft.com/office/drawing/2014/main" xmlns="" id="{66FF33C1-391B-9CA3-DC8E-255D5E41102B}"/>
                </a:ext>
              </a:extLst>
            </p:cNvPr>
            <p:cNvSpPr/>
            <p:nvPr/>
          </p:nvSpPr>
          <p:spPr>
            <a:xfrm>
              <a:off x="4654" y="5900"/>
              <a:ext cx="9893" cy="1825"/>
            </a:xfrm>
            <a:prstGeom prst="trapezoid">
              <a:avLst>
                <a:gd name="adj" fmla="val 112273"/>
              </a:avLst>
            </a:prstGeom>
            <a:gradFill>
              <a:gsLst>
                <a:gs pos="100000">
                  <a:srgbClr val="F76E00"/>
                </a:gs>
                <a:gs pos="0">
                  <a:srgbClr val="F76E00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梯形 116">
              <a:extLst>
                <a:ext uri="{FF2B5EF4-FFF2-40B4-BE49-F238E27FC236}">
                  <a16:creationId xmlns:a16="http://schemas.microsoft.com/office/drawing/2014/main" xmlns="" id="{D7201E63-386B-00F1-4238-440B58C99E34}"/>
                </a:ext>
              </a:extLst>
            </p:cNvPr>
            <p:cNvSpPr/>
            <p:nvPr/>
          </p:nvSpPr>
          <p:spPr>
            <a:xfrm>
              <a:off x="2313" y="5228"/>
              <a:ext cx="14573" cy="3241"/>
            </a:xfrm>
            <a:prstGeom prst="trapezoid">
              <a:avLst>
                <a:gd name="adj" fmla="val 128923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27000">
                    <a:srgbClr val="F76E00">
                      <a:alpha val="0"/>
                    </a:srgb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梯形 118">
              <a:extLst>
                <a:ext uri="{FF2B5EF4-FFF2-40B4-BE49-F238E27FC236}">
                  <a16:creationId xmlns:a16="http://schemas.microsoft.com/office/drawing/2014/main" xmlns="" id="{1C0D7E8F-AF15-1C17-2BD2-756BC494B52B}"/>
                </a:ext>
              </a:extLst>
            </p:cNvPr>
            <p:cNvSpPr/>
            <p:nvPr/>
          </p:nvSpPr>
          <p:spPr>
            <a:xfrm>
              <a:off x="5318" y="5995"/>
              <a:ext cx="8564" cy="1437"/>
            </a:xfrm>
            <a:prstGeom prst="trapezoid">
              <a:avLst>
                <a:gd name="adj" fmla="val 107411"/>
              </a:avLst>
            </a:prstGeom>
            <a:noFill/>
            <a:ln>
              <a:gradFill>
                <a:gsLst>
                  <a:gs pos="100000">
                    <a:srgbClr val="F76E00"/>
                  </a:gs>
                  <a:gs pos="27000">
                    <a:srgbClr val="F76E00">
                      <a:alpha val="0"/>
                    </a:srgbClr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2" name="文本框 211">
            <a:extLst>
              <a:ext uri="{FF2B5EF4-FFF2-40B4-BE49-F238E27FC236}">
                <a16:creationId xmlns:a16="http://schemas.microsoft.com/office/drawing/2014/main" xmlns="" id="{15961B1D-4BEB-38CD-062D-D45D1CB16CE5}"/>
              </a:ext>
            </a:extLst>
          </p:cNvPr>
          <p:cNvSpPr txBox="1"/>
          <p:nvPr/>
        </p:nvSpPr>
        <p:spPr>
          <a:xfrm>
            <a:off x="1356233" y="3240371"/>
            <a:ext cx="2236510" cy="3812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请输入合适的文字内容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FF45BC1-3BFC-0A60-961D-624DC2616FBB}"/>
              </a:ext>
            </a:extLst>
          </p:cNvPr>
          <p:cNvGrpSpPr/>
          <p:nvPr/>
        </p:nvGrpSpPr>
        <p:grpSpPr>
          <a:xfrm>
            <a:off x="1528476" y="2440611"/>
            <a:ext cx="602545" cy="239574"/>
            <a:chOff x="2496796" y="2923923"/>
            <a:chExt cx="602545" cy="239574"/>
          </a:xfrm>
        </p:grpSpPr>
        <p:sp>
          <p:nvSpPr>
            <p:cNvPr id="231" name="矩形: 圆角 230">
              <a:extLst>
                <a:ext uri="{FF2B5EF4-FFF2-40B4-BE49-F238E27FC236}">
                  <a16:creationId xmlns:a16="http://schemas.microsoft.com/office/drawing/2014/main" xmlns="" id="{DED81BE7-18E4-B675-6E0D-0FC6C61371C0}"/>
                </a:ext>
              </a:extLst>
            </p:cNvPr>
            <p:cNvSpPr/>
            <p:nvPr/>
          </p:nvSpPr>
          <p:spPr>
            <a:xfrm rot="18234641">
              <a:off x="2405499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2" name="矩形: 圆角 231">
              <a:extLst>
                <a:ext uri="{FF2B5EF4-FFF2-40B4-BE49-F238E27FC236}">
                  <a16:creationId xmlns:a16="http://schemas.microsoft.com/office/drawing/2014/main" xmlns="" id="{01AABBD3-5A9C-609A-0AF5-0AC20FB50D6E}"/>
                </a:ext>
              </a:extLst>
            </p:cNvPr>
            <p:cNvSpPr/>
            <p:nvPr/>
          </p:nvSpPr>
          <p:spPr>
            <a:xfrm rot="18234641">
              <a:off x="2514612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5" name="矩形: 圆角 234">
              <a:extLst>
                <a:ext uri="{FF2B5EF4-FFF2-40B4-BE49-F238E27FC236}">
                  <a16:creationId xmlns:a16="http://schemas.microsoft.com/office/drawing/2014/main" xmlns="" id="{317AF4A7-3A50-581E-087B-1815203981BE}"/>
                </a:ext>
              </a:extLst>
            </p:cNvPr>
            <p:cNvSpPr/>
            <p:nvPr/>
          </p:nvSpPr>
          <p:spPr>
            <a:xfrm rot="18234641">
              <a:off x="2623725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6" name="矩形: 圆角 235">
              <a:extLst>
                <a:ext uri="{FF2B5EF4-FFF2-40B4-BE49-F238E27FC236}">
                  <a16:creationId xmlns:a16="http://schemas.microsoft.com/office/drawing/2014/main" xmlns="" id="{0A885D3C-43AA-74D8-AFBA-33EA729B6714}"/>
                </a:ext>
              </a:extLst>
            </p:cNvPr>
            <p:cNvSpPr/>
            <p:nvPr/>
          </p:nvSpPr>
          <p:spPr>
            <a:xfrm rot="18234641">
              <a:off x="2732838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6" name="矩形: 圆角 225">
              <a:extLst>
                <a:ext uri="{FF2B5EF4-FFF2-40B4-BE49-F238E27FC236}">
                  <a16:creationId xmlns:a16="http://schemas.microsoft.com/office/drawing/2014/main" xmlns="" id="{0B1FF77C-9754-2965-C7E8-ECFA9E48002A}"/>
                </a:ext>
              </a:extLst>
            </p:cNvPr>
            <p:cNvSpPr/>
            <p:nvPr/>
          </p:nvSpPr>
          <p:spPr>
            <a:xfrm rot="18234641">
              <a:off x="2841951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7" name="矩形: 圆角 226">
              <a:extLst>
                <a:ext uri="{FF2B5EF4-FFF2-40B4-BE49-F238E27FC236}">
                  <a16:creationId xmlns:a16="http://schemas.microsoft.com/office/drawing/2014/main" xmlns="" id="{4CEC67AA-8EAB-88D3-C943-C56A9DE47CE9}"/>
                </a:ext>
              </a:extLst>
            </p:cNvPr>
            <p:cNvSpPr/>
            <p:nvPr/>
          </p:nvSpPr>
          <p:spPr>
            <a:xfrm rot="18234641">
              <a:off x="2951064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89" name="组合 288">
            <a:extLst>
              <a:ext uri="{FF2B5EF4-FFF2-40B4-BE49-F238E27FC236}">
                <a16:creationId xmlns:a16="http://schemas.microsoft.com/office/drawing/2014/main" xmlns="" id="{4B34F4E6-0C53-4E3F-ED5C-79FBBDB070A2}"/>
              </a:ext>
            </a:extLst>
          </p:cNvPr>
          <p:cNvGrpSpPr/>
          <p:nvPr/>
        </p:nvGrpSpPr>
        <p:grpSpPr>
          <a:xfrm>
            <a:off x="1352517" y="2707777"/>
            <a:ext cx="1626961" cy="555351"/>
            <a:chOff x="2130111" y="319111"/>
            <a:chExt cx="1626961" cy="555351"/>
          </a:xfrm>
        </p:grpSpPr>
        <p:sp>
          <p:nvSpPr>
            <p:cNvPr id="290" name="文本框 289">
              <a:extLst>
                <a:ext uri="{FF2B5EF4-FFF2-40B4-BE49-F238E27FC236}">
                  <a16:creationId xmlns:a16="http://schemas.microsoft.com/office/drawing/2014/main" xmlns="" id="{DD3C5B5E-6CE8-E04D-14A1-B9EF5C7F067E}"/>
                </a:ext>
              </a:extLst>
            </p:cNvPr>
            <p:cNvSpPr txBox="1"/>
            <p:nvPr/>
          </p:nvSpPr>
          <p:spPr>
            <a:xfrm>
              <a:off x="2136115" y="351242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游戏概述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xmlns="" id="{E77EEACE-AB6E-43F1-F23C-F333E4D492A6}"/>
                </a:ext>
              </a:extLst>
            </p:cNvPr>
            <p:cNvSpPr txBox="1"/>
            <p:nvPr/>
          </p:nvSpPr>
          <p:spPr>
            <a:xfrm>
              <a:off x="2130111" y="31911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游戏概述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sp>
        <p:nvSpPr>
          <p:cNvPr id="320" name="星形: 四角 319">
            <a:extLst>
              <a:ext uri="{FF2B5EF4-FFF2-40B4-BE49-F238E27FC236}">
                <a16:creationId xmlns:a16="http://schemas.microsoft.com/office/drawing/2014/main" xmlns="" id="{BBCB08FD-B90B-8E68-9417-1B2C41D76DF2}"/>
              </a:ext>
            </a:extLst>
          </p:cNvPr>
          <p:cNvSpPr/>
          <p:nvPr/>
        </p:nvSpPr>
        <p:spPr>
          <a:xfrm>
            <a:off x="10137278" y="5186144"/>
            <a:ext cx="302528" cy="298191"/>
          </a:xfrm>
          <a:prstGeom prst="star4">
            <a:avLst>
              <a:gd name="adj" fmla="val 244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6" name="标题 1">
            <a:extLst>
              <a:ext uri="{FF2B5EF4-FFF2-40B4-BE49-F238E27FC236}">
                <a16:creationId xmlns:a16="http://schemas.microsoft.com/office/drawing/2014/main" xmlns="" id="{FBE494A0-FCD3-F76F-6AA9-806DCBF972C1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产品介绍</a:t>
            </a: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xmlns="" id="{0FC9A436-F20B-E7A3-F4E9-D8144BF9411B}"/>
              </a:ext>
            </a:extLst>
          </p:cNvPr>
          <p:cNvCxnSpPr/>
          <p:nvPr/>
        </p:nvCxnSpPr>
        <p:spPr>
          <a:xfrm flipV="1">
            <a:off x="2083892" y="3756791"/>
            <a:ext cx="0" cy="1727544"/>
          </a:xfrm>
          <a:prstGeom prst="line">
            <a:avLst/>
          </a:prstGeom>
          <a:ln w="12700">
            <a:gradFill>
              <a:gsLst>
                <a:gs pos="0">
                  <a:srgbClr val="FE74ED">
                    <a:alpha val="0"/>
                  </a:srgbClr>
                </a:gs>
                <a:gs pos="100000">
                  <a:srgbClr val="FE74E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>
            <a:extLst>
              <a:ext uri="{FF2B5EF4-FFF2-40B4-BE49-F238E27FC236}">
                <a16:creationId xmlns:a16="http://schemas.microsoft.com/office/drawing/2014/main" xmlns="" id="{BB154457-03CC-086A-898F-34FF19D71F4D}"/>
              </a:ext>
            </a:extLst>
          </p:cNvPr>
          <p:cNvCxnSpPr/>
          <p:nvPr/>
        </p:nvCxnSpPr>
        <p:spPr>
          <a:xfrm flipV="1">
            <a:off x="7938528" y="2152322"/>
            <a:ext cx="0" cy="1727544"/>
          </a:xfrm>
          <a:prstGeom prst="line">
            <a:avLst/>
          </a:prstGeom>
          <a:ln w="12700">
            <a:gradFill>
              <a:gsLst>
                <a:gs pos="0">
                  <a:srgbClr val="FE74ED">
                    <a:alpha val="0"/>
                  </a:srgbClr>
                </a:gs>
                <a:gs pos="100000">
                  <a:srgbClr val="FE74E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xmlns="" id="{B5395841-6A92-BD8E-CD54-59E0F0D81129}"/>
              </a:ext>
            </a:extLst>
          </p:cNvPr>
          <p:cNvCxnSpPr/>
          <p:nvPr/>
        </p:nvCxnSpPr>
        <p:spPr>
          <a:xfrm flipV="1">
            <a:off x="4358757" y="4308569"/>
            <a:ext cx="0" cy="2512792"/>
          </a:xfrm>
          <a:prstGeom prst="line">
            <a:avLst/>
          </a:prstGeom>
          <a:ln w="12700">
            <a:gradFill>
              <a:gsLst>
                <a:gs pos="0">
                  <a:srgbClr val="FE74ED">
                    <a:alpha val="0"/>
                  </a:srgbClr>
                </a:gs>
                <a:gs pos="100000">
                  <a:srgbClr val="FE74E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xmlns="" id="{49C66527-8872-362D-F03D-C0FE94FC7151}"/>
              </a:ext>
            </a:extLst>
          </p:cNvPr>
          <p:cNvCxnSpPr/>
          <p:nvPr/>
        </p:nvCxnSpPr>
        <p:spPr>
          <a:xfrm flipV="1">
            <a:off x="10441002" y="2955099"/>
            <a:ext cx="0" cy="2512792"/>
          </a:xfrm>
          <a:prstGeom prst="line">
            <a:avLst/>
          </a:prstGeom>
          <a:ln w="12700">
            <a:gradFill>
              <a:gsLst>
                <a:gs pos="0">
                  <a:srgbClr val="FE74ED">
                    <a:alpha val="0"/>
                  </a:srgbClr>
                </a:gs>
                <a:gs pos="100000">
                  <a:srgbClr val="FE74E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xmlns="" id="{73FC5175-A192-082B-3B13-B8B4D99194A3}"/>
              </a:ext>
            </a:extLst>
          </p:cNvPr>
          <p:cNvCxnSpPr/>
          <p:nvPr/>
        </p:nvCxnSpPr>
        <p:spPr>
          <a:xfrm flipV="1">
            <a:off x="3595094" y="2332365"/>
            <a:ext cx="0" cy="1727544"/>
          </a:xfrm>
          <a:prstGeom prst="line">
            <a:avLst/>
          </a:prstGeom>
          <a:ln w="12700">
            <a:gradFill>
              <a:gsLst>
                <a:gs pos="0">
                  <a:srgbClr val="FE74ED">
                    <a:alpha val="0"/>
                  </a:srgbClr>
                </a:gs>
                <a:gs pos="100000">
                  <a:srgbClr val="FE74E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xmlns="" id="{74E06EEE-C226-FB17-3154-98346A443120}"/>
              </a:ext>
            </a:extLst>
          </p:cNvPr>
          <p:cNvSpPr/>
          <p:nvPr/>
        </p:nvSpPr>
        <p:spPr>
          <a:xfrm>
            <a:off x="3311149" y="1821037"/>
            <a:ext cx="567889" cy="544891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xmlns="" id="{00391760-C76E-11C5-4351-2EFB2B41FF6D}"/>
              </a:ext>
            </a:extLst>
          </p:cNvPr>
          <p:cNvSpPr/>
          <p:nvPr/>
        </p:nvSpPr>
        <p:spPr>
          <a:xfrm>
            <a:off x="7811346" y="1914129"/>
            <a:ext cx="271948" cy="260935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xmlns="" id="{FAEA8A56-DCBB-434D-3C75-7934B0BE0A86}"/>
              </a:ext>
            </a:extLst>
          </p:cNvPr>
          <p:cNvSpPr/>
          <p:nvPr/>
        </p:nvSpPr>
        <p:spPr>
          <a:xfrm>
            <a:off x="4231534" y="4211495"/>
            <a:ext cx="271948" cy="260935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xmlns="" id="{86BD0D9D-E66F-0190-786B-25E809219633}"/>
              </a:ext>
            </a:extLst>
          </p:cNvPr>
          <p:cNvGrpSpPr/>
          <p:nvPr/>
        </p:nvGrpSpPr>
        <p:grpSpPr>
          <a:xfrm>
            <a:off x="3887795" y="1651931"/>
            <a:ext cx="4283075" cy="2476500"/>
            <a:chOff x="6364" y="2944"/>
            <a:chExt cx="6745" cy="3900"/>
          </a:xfrm>
        </p:grpSpPr>
        <p:sp>
          <p:nvSpPr>
            <p:cNvPr id="93" name="videogame-controller_709">
              <a:extLst>
                <a:ext uri="{FF2B5EF4-FFF2-40B4-BE49-F238E27FC236}">
                  <a16:creationId xmlns:a16="http://schemas.microsoft.com/office/drawing/2014/main" xmlns="" id="{913D3DA0-660F-F633-9FC9-48851F1CBB98}"/>
                </a:ext>
              </a:extLst>
            </p:cNvPr>
            <p:cNvSpPr/>
            <p:nvPr/>
          </p:nvSpPr>
          <p:spPr>
            <a:xfrm>
              <a:off x="6364" y="2944"/>
              <a:ext cx="6745" cy="3900"/>
            </a:xfrm>
            <a:custGeom>
              <a:avLst/>
              <a:gdLst>
                <a:gd name="T0" fmla="*/ 382 w 580"/>
                <a:gd name="T1" fmla="*/ 1 h 336"/>
                <a:gd name="T2" fmla="*/ 197 w 580"/>
                <a:gd name="T3" fmla="*/ 0 h 336"/>
                <a:gd name="T4" fmla="*/ 94 w 580"/>
                <a:gd name="T5" fmla="*/ 336 h 336"/>
                <a:gd name="T6" fmla="*/ 291 w 580"/>
                <a:gd name="T7" fmla="*/ 238 h 336"/>
                <a:gd name="T8" fmla="*/ 487 w 580"/>
                <a:gd name="T9" fmla="*/ 335 h 336"/>
                <a:gd name="T10" fmla="*/ 382 w 580"/>
                <a:gd name="T11" fmla="*/ 1 h 336"/>
                <a:gd name="T12" fmla="*/ 197 w 580"/>
                <a:gd name="T13" fmla="*/ 168 h 336"/>
                <a:gd name="T14" fmla="*/ 135 w 580"/>
                <a:gd name="T15" fmla="*/ 106 h 336"/>
                <a:gd name="T16" fmla="*/ 197 w 580"/>
                <a:gd name="T17" fmla="*/ 43 h 336"/>
                <a:gd name="T18" fmla="*/ 260 w 580"/>
                <a:gd name="T19" fmla="*/ 106 h 336"/>
                <a:gd name="T20" fmla="*/ 197 w 580"/>
                <a:gd name="T21" fmla="*/ 168 h 336"/>
                <a:gd name="T22" fmla="*/ 354 w 580"/>
                <a:gd name="T23" fmla="*/ 112 h 336"/>
                <a:gd name="T24" fmla="*/ 341 w 580"/>
                <a:gd name="T25" fmla="*/ 88 h 336"/>
                <a:gd name="T26" fmla="*/ 365 w 580"/>
                <a:gd name="T27" fmla="*/ 75 h 336"/>
                <a:gd name="T28" fmla="*/ 378 w 580"/>
                <a:gd name="T29" fmla="*/ 99 h 336"/>
                <a:gd name="T30" fmla="*/ 354 w 580"/>
                <a:gd name="T31" fmla="*/ 112 h 336"/>
                <a:gd name="T32" fmla="*/ 452 w 580"/>
                <a:gd name="T33" fmla="*/ 128 h 336"/>
                <a:gd name="T34" fmla="*/ 428 w 580"/>
                <a:gd name="T35" fmla="*/ 141 h 336"/>
                <a:gd name="T36" fmla="*/ 415 w 580"/>
                <a:gd name="T37" fmla="*/ 117 h 336"/>
                <a:gd name="T38" fmla="*/ 439 w 580"/>
                <a:gd name="T39" fmla="*/ 104 h 336"/>
                <a:gd name="T40" fmla="*/ 452 w 580"/>
                <a:gd name="T41" fmla="*/ 128 h 336"/>
                <a:gd name="T42" fmla="*/ 427 w 580"/>
                <a:gd name="T43" fmla="*/ 83 h 336"/>
                <a:gd name="T44" fmla="*/ 403 w 580"/>
                <a:gd name="T45" fmla="*/ 96 h 336"/>
                <a:gd name="T46" fmla="*/ 390 w 580"/>
                <a:gd name="T47" fmla="*/ 71 h 336"/>
                <a:gd name="T48" fmla="*/ 414 w 580"/>
                <a:gd name="T49" fmla="*/ 59 h 336"/>
                <a:gd name="T50" fmla="*/ 427 w 580"/>
                <a:gd name="T51" fmla="*/ 83 h 336"/>
                <a:gd name="T52" fmla="*/ 401 w 580"/>
                <a:gd name="T53" fmla="*/ 143 h 336"/>
                <a:gd name="T54" fmla="*/ 377 w 580"/>
                <a:gd name="T55" fmla="*/ 156 h 336"/>
                <a:gd name="T56" fmla="*/ 364 w 580"/>
                <a:gd name="T57" fmla="*/ 132 h 336"/>
                <a:gd name="T58" fmla="*/ 388 w 580"/>
                <a:gd name="T59" fmla="*/ 119 h 336"/>
                <a:gd name="T60" fmla="*/ 401 w 580"/>
                <a:gd name="T61" fmla="*/ 143 h 336"/>
                <a:gd name="T62" fmla="*/ 229 w 580"/>
                <a:gd name="T63" fmla="*/ 107 h 336"/>
                <a:gd name="T64" fmla="*/ 197 w 580"/>
                <a:gd name="T65" fmla="*/ 139 h 336"/>
                <a:gd name="T66" fmla="*/ 165 w 580"/>
                <a:gd name="T67" fmla="*/ 107 h 336"/>
                <a:gd name="T68" fmla="*/ 197 w 580"/>
                <a:gd name="T69" fmla="*/ 74 h 336"/>
                <a:gd name="T70" fmla="*/ 229 w 580"/>
                <a:gd name="T71" fmla="*/ 10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0" h="336">
                  <a:moveTo>
                    <a:pt x="382" y="1"/>
                  </a:moveTo>
                  <a:cubicBezTo>
                    <a:pt x="313" y="35"/>
                    <a:pt x="268" y="32"/>
                    <a:pt x="197" y="0"/>
                  </a:cubicBezTo>
                  <a:cubicBezTo>
                    <a:pt x="72" y="0"/>
                    <a:pt x="0" y="336"/>
                    <a:pt x="94" y="336"/>
                  </a:cubicBezTo>
                  <a:cubicBezTo>
                    <a:pt x="172" y="336"/>
                    <a:pt x="183" y="238"/>
                    <a:pt x="291" y="238"/>
                  </a:cubicBezTo>
                  <a:cubicBezTo>
                    <a:pt x="378" y="238"/>
                    <a:pt x="429" y="335"/>
                    <a:pt x="487" y="335"/>
                  </a:cubicBezTo>
                  <a:cubicBezTo>
                    <a:pt x="580" y="335"/>
                    <a:pt x="486" y="1"/>
                    <a:pt x="382" y="1"/>
                  </a:cubicBezTo>
                  <a:close/>
                  <a:moveTo>
                    <a:pt x="197" y="168"/>
                  </a:moveTo>
                  <a:cubicBezTo>
                    <a:pt x="163" y="168"/>
                    <a:pt x="135" y="140"/>
                    <a:pt x="135" y="106"/>
                  </a:cubicBezTo>
                  <a:cubicBezTo>
                    <a:pt x="135" y="71"/>
                    <a:pt x="163" y="43"/>
                    <a:pt x="197" y="43"/>
                  </a:cubicBezTo>
                  <a:cubicBezTo>
                    <a:pt x="232" y="43"/>
                    <a:pt x="260" y="71"/>
                    <a:pt x="260" y="106"/>
                  </a:cubicBezTo>
                  <a:cubicBezTo>
                    <a:pt x="260" y="140"/>
                    <a:pt x="232" y="168"/>
                    <a:pt x="197" y="168"/>
                  </a:cubicBezTo>
                  <a:close/>
                  <a:moveTo>
                    <a:pt x="354" y="112"/>
                  </a:moveTo>
                  <a:cubicBezTo>
                    <a:pt x="344" y="109"/>
                    <a:pt x="338" y="98"/>
                    <a:pt x="341" y="88"/>
                  </a:cubicBezTo>
                  <a:cubicBezTo>
                    <a:pt x="344" y="78"/>
                    <a:pt x="355" y="72"/>
                    <a:pt x="365" y="75"/>
                  </a:cubicBezTo>
                  <a:cubicBezTo>
                    <a:pt x="376" y="78"/>
                    <a:pt x="381" y="89"/>
                    <a:pt x="378" y="99"/>
                  </a:cubicBezTo>
                  <a:cubicBezTo>
                    <a:pt x="375" y="110"/>
                    <a:pt x="364" y="115"/>
                    <a:pt x="354" y="112"/>
                  </a:cubicBezTo>
                  <a:close/>
                  <a:moveTo>
                    <a:pt x="452" y="128"/>
                  </a:moveTo>
                  <a:cubicBezTo>
                    <a:pt x="449" y="139"/>
                    <a:pt x="438" y="144"/>
                    <a:pt x="428" y="141"/>
                  </a:cubicBezTo>
                  <a:cubicBezTo>
                    <a:pt x="417" y="138"/>
                    <a:pt x="412" y="127"/>
                    <a:pt x="415" y="117"/>
                  </a:cubicBezTo>
                  <a:cubicBezTo>
                    <a:pt x="418" y="107"/>
                    <a:pt x="429" y="101"/>
                    <a:pt x="439" y="104"/>
                  </a:cubicBezTo>
                  <a:cubicBezTo>
                    <a:pt x="449" y="107"/>
                    <a:pt x="455" y="118"/>
                    <a:pt x="452" y="128"/>
                  </a:cubicBezTo>
                  <a:close/>
                  <a:moveTo>
                    <a:pt x="427" y="83"/>
                  </a:moveTo>
                  <a:cubicBezTo>
                    <a:pt x="424" y="93"/>
                    <a:pt x="413" y="99"/>
                    <a:pt x="403" y="96"/>
                  </a:cubicBezTo>
                  <a:cubicBezTo>
                    <a:pt x="393" y="93"/>
                    <a:pt x="387" y="82"/>
                    <a:pt x="390" y="71"/>
                  </a:cubicBezTo>
                  <a:cubicBezTo>
                    <a:pt x="393" y="61"/>
                    <a:pt x="404" y="56"/>
                    <a:pt x="414" y="59"/>
                  </a:cubicBezTo>
                  <a:cubicBezTo>
                    <a:pt x="424" y="62"/>
                    <a:pt x="430" y="73"/>
                    <a:pt x="427" y="83"/>
                  </a:cubicBezTo>
                  <a:close/>
                  <a:moveTo>
                    <a:pt x="401" y="143"/>
                  </a:moveTo>
                  <a:cubicBezTo>
                    <a:pt x="398" y="153"/>
                    <a:pt x="387" y="159"/>
                    <a:pt x="377" y="156"/>
                  </a:cubicBezTo>
                  <a:cubicBezTo>
                    <a:pt x="367" y="153"/>
                    <a:pt x="361" y="142"/>
                    <a:pt x="364" y="132"/>
                  </a:cubicBezTo>
                  <a:cubicBezTo>
                    <a:pt x="367" y="121"/>
                    <a:pt x="378" y="116"/>
                    <a:pt x="388" y="119"/>
                  </a:cubicBezTo>
                  <a:cubicBezTo>
                    <a:pt x="398" y="122"/>
                    <a:pt x="404" y="133"/>
                    <a:pt x="401" y="143"/>
                  </a:cubicBezTo>
                  <a:close/>
                  <a:moveTo>
                    <a:pt x="229" y="107"/>
                  </a:moveTo>
                  <a:cubicBezTo>
                    <a:pt x="229" y="124"/>
                    <a:pt x="215" y="139"/>
                    <a:pt x="197" y="139"/>
                  </a:cubicBezTo>
                  <a:cubicBezTo>
                    <a:pt x="179" y="139"/>
                    <a:pt x="165" y="124"/>
                    <a:pt x="165" y="107"/>
                  </a:cubicBezTo>
                  <a:cubicBezTo>
                    <a:pt x="165" y="89"/>
                    <a:pt x="179" y="74"/>
                    <a:pt x="197" y="74"/>
                  </a:cubicBezTo>
                  <a:cubicBezTo>
                    <a:pt x="215" y="74"/>
                    <a:pt x="229" y="89"/>
                    <a:pt x="229" y="107"/>
                  </a:cubicBezTo>
                  <a:close/>
                </a:path>
              </a:pathLst>
            </a:custGeom>
            <a:solidFill>
              <a:schemeClr val="tx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xmlns="" id="{1BB9DEE9-B539-B973-7B96-28A5D059EE52}"/>
                </a:ext>
              </a:extLst>
            </p:cNvPr>
            <p:cNvSpPr/>
            <p:nvPr/>
          </p:nvSpPr>
          <p:spPr>
            <a:xfrm>
              <a:off x="10867" y="3599"/>
              <a:ext cx="483" cy="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76200" dist="127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rPr>
                <a:t>Y</a:t>
              </a: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xmlns="" id="{836D112C-33F0-6AC6-0C05-E1E770364689}"/>
                </a:ext>
              </a:extLst>
            </p:cNvPr>
            <p:cNvSpPr/>
            <p:nvPr/>
          </p:nvSpPr>
          <p:spPr>
            <a:xfrm>
              <a:off x="11167" y="4119"/>
              <a:ext cx="483" cy="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76200" dist="127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41FF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rPr>
                <a:t>B</a:t>
              </a: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73847FC8-4632-FF96-BF70-3B524098436E}"/>
                </a:ext>
              </a:extLst>
            </p:cNvPr>
            <p:cNvSpPr/>
            <p:nvPr/>
          </p:nvSpPr>
          <p:spPr>
            <a:xfrm>
              <a:off x="10570" y="4296"/>
              <a:ext cx="483" cy="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76200" dist="127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rPr>
                <a:t>A</a:t>
              </a: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9616E8B2-55B3-83C7-3CF7-D39393ED0284}"/>
                </a:ext>
              </a:extLst>
            </p:cNvPr>
            <p:cNvSpPr/>
            <p:nvPr/>
          </p:nvSpPr>
          <p:spPr>
            <a:xfrm>
              <a:off x="10305" y="3778"/>
              <a:ext cx="483" cy="4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76200" dist="127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741FF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rPr>
                <a:t>X</a:t>
              </a: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xmlns="" id="{2E0F69AC-719B-5288-01AE-32E273249684}"/>
                </a:ext>
              </a:extLst>
            </p:cNvPr>
            <p:cNvSpPr/>
            <p:nvPr/>
          </p:nvSpPr>
          <p:spPr>
            <a:xfrm>
              <a:off x="7822" y="3376"/>
              <a:ext cx="1649" cy="16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99" name="上箭头 105">
              <a:extLst>
                <a:ext uri="{FF2B5EF4-FFF2-40B4-BE49-F238E27FC236}">
                  <a16:creationId xmlns:a16="http://schemas.microsoft.com/office/drawing/2014/main" xmlns="" id="{CF0E5E6C-F173-364E-F2F2-71E2C174E74C}"/>
                </a:ext>
              </a:extLst>
            </p:cNvPr>
            <p:cNvSpPr/>
            <p:nvPr/>
          </p:nvSpPr>
          <p:spPr>
            <a:xfrm>
              <a:off x="8474" y="3617"/>
              <a:ext cx="330" cy="330"/>
            </a:xfrm>
            <a:prstGeom prst="upArrow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00" name="上箭头 106">
              <a:extLst>
                <a:ext uri="{FF2B5EF4-FFF2-40B4-BE49-F238E27FC236}">
                  <a16:creationId xmlns:a16="http://schemas.microsoft.com/office/drawing/2014/main" xmlns="" id="{05C69B9A-F7D1-6BA8-8A5F-500006634327}"/>
                </a:ext>
              </a:extLst>
            </p:cNvPr>
            <p:cNvSpPr/>
            <p:nvPr/>
          </p:nvSpPr>
          <p:spPr>
            <a:xfrm rot="16200000" flipH="1">
              <a:off x="8098" y="4037"/>
              <a:ext cx="330" cy="330"/>
            </a:xfrm>
            <a:prstGeom prst="upArrow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01" name="上箭头 107">
              <a:extLst>
                <a:ext uri="{FF2B5EF4-FFF2-40B4-BE49-F238E27FC236}">
                  <a16:creationId xmlns:a16="http://schemas.microsoft.com/office/drawing/2014/main" xmlns="" id="{ED24BE5D-D611-92B7-A6A7-AA81A8B143F2}"/>
                </a:ext>
              </a:extLst>
            </p:cNvPr>
            <p:cNvSpPr/>
            <p:nvPr/>
          </p:nvSpPr>
          <p:spPr>
            <a:xfrm rot="5400000">
              <a:off x="8858" y="4036"/>
              <a:ext cx="330" cy="330"/>
            </a:xfrm>
            <a:prstGeom prst="upArrow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02" name="上箭头 108">
              <a:extLst>
                <a:ext uri="{FF2B5EF4-FFF2-40B4-BE49-F238E27FC236}">
                  <a16:creationId xmlns:a16="http://schemas.microsoft.com/office/drawing/2014/main" xmlns="" id="{72147A5A-587F-7036-6FD9-4606C658B09C}"/>
                </a:ext>
              </a:extLst>
            </p:cNvPr>
            <p:cNvSpPr/>
            <p:nvPr/>
          </p:nvSpPr>
          <p:spPr>
            <a:xfrm flipV="1">
              <a:off x="8473" y="4462"/>
              <a:ext cx="330" cy="330"/>
            </a:xfrm>
            <a:prstGeom prst="upArrow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sp>
        <p:nvSpPr>
          <p:cNvPr id="103" name="标题 1">
            <a:extLst>
              <a:ext uri="{FF2B5EF4-FFF2-40B4-BE49-F238E27FC236}">
                <a16:creationId xmlns:a16="http://schemas.microsoft.com/office/drawing/2014/main" xmlns="" id="{F0A9B903-8972-AE04-CB5A-8F805254F141}"/>
              </a:ext>
            </a:extLst>
          </p:cNvPr>
          <p:cNvSpPr txBox="1"/>
          <p:nvPr/>
        </p:nvSpPr>
        <p:spPr>
          <a:xfrm>
            <a:off x="3314174" y="3538116"/>
            <a:ext cx="5571414" cy="818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ight" fov="3300000">
                <a:rot lat="0" lon="21599984" rev="0"/>
              </a:camera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 err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effectLst>
                  <a:outerShdw blurRad="152400" dist="38100" dir="16200000" sx="106000" sy="106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OfficePLUS</a:t>
            </a:r>
            <a:r>
              <a:rPr kumimoji="1" lang="en-US" altLang="zh-CN" sz="600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effectLst>
                  <a:outerShdw blurRad="152400" dist="38100" dir="16200000" sx="106000" sy="106000" rotWithShape="0">
                    <a:prstClr val="black">
                      <a:alpha val="40000"/>
                    </a:prstClr>
                  </a:outerShdw>
                </a:effectLst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.</a:t>
            </a:r>
            <a:r>
              <a:rPr kumimoji="1" lang="zh-CN" altLang="en-US" sz="5400" b="0" i="0" u="none" strike="noStrike" kern="1200" cap="none" spc="0" normalizeH="0" baseline="0" noProof="0" dirty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effectLst>
                  <a:outerShdw blurRad="152400" dist="38100" dir="16200000" sx="106000" sy="106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人生</a:t>
            </a:r>
            <a:endParaRPr kumimoji="1" lang="zh-CN" altLang="en-US" sz="6000" b="0" i="0" u="none" strike="noStrike" kern="1200" cap="none" spc="0" normalizeH="0" baseline="0" noProof="0" dirty="0">
              <a:gradFill flip="none"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effectLst>
                <a:outerShdw blurRad="152400" dist="38100" dir="16200000" sx="106000" sy="106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xmlns="" id="{4DB551DB-9E90-5407-69B9-2CE927FD3667}"/>
              </a:ext>
            </a:extLst>
          </p:cNvPr>
          <p:cNvGrpSpPr/>
          <p:nvPr/>
        </p:nvGrpSpPr>
        <p:grpSpPr>
          <a:xfrm>
            <a:off x="4830740" y="4882462"/>
            <a:ext cx="602545" cy="239574"/>
            <a:chOff x="2496796" y="2923923"/>
            <a:chExt cx="602545" cy="239574"/>
          </a:xfrm>
        </p:grpSpPr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xmlns="" id="{74001BAB-AFAB-4D98-59B5-9B51E2492896}"/>
                </a:ext>
              </a:extLst>
            </p:cNvPr>
            <p:cNvSpPr/>
            <p:nvPr/>
          </p:nvSpPr>
          <p:spPr>
            <a:xfrm rot="18234641">
              <a:off x="2405499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xmlns="" id="{DC09C8C3-6378-FA30-0E8E-9FE5555F017B}"/>
                </a:ext>
              </a:extLst>
            </p:cNvPr>
            <p:cNvSpPr/>
            <p:nvPr/>
          </p:nvSpPr>
          <p:spPr>
            <a:xfrm rot="18234641">
              <a:off x="2514612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矩形: 圆角 107">
              <a:extLst>
                <a:ext uri="{FF2B5EF4-FFF2-40B4-BE49-F238E27FC236}">
                  <a16:creationId xmlns:a16="http://schemas.microsoft.com/office/drawing/2014/main" xmlns="" id="{B0A16697-FF04-ABEB-8EC2-C1D391D27ACE}"/>
                </a:ext>
              </a:extLst>
            </p:cNvPr>
            <p:cNvSpPr/>
            <p:nvPr/>
          </p:nvSpPr>
          <p:spPr>
            <a:xfrm rot="18234641">
              <a:off x="2623725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xmlns="" id="{8BDA22E4-0005-21FE-5A24-183EF4FFFB4D}"/>
                </a:ext>
              </a:extLst>
            </p:cNvPr>
            <p:cNvSpPr/>
            <p:nvPr/>
          </p:nvSpPr>
          <p:spPr>
            <a:xfrm rot="18234641">
              <a:off x="2732838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xmlns="" id="{81ED9258-8025-DAE6-813B-DA496388F163}"/>
                </a:ext>
              </a:extLst>
            </p:cNvPr>
            <p:cNvSpPr/>
            <p:nvPr/>
          </p:nvSpPr>
          <p:spPr>
            <a:xfrm rot="18234641">
              <a:off x="2841951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1" name="矩形: 圆角 110">
              <a:extLst>
                <a:ext uri="{FF2B5EF4-FFF2-40B4-BE49-F238E27FC236}">
                  <a16:creationId xmlns:a16="http://schemas.microsoft.com/office/drawing/2014/main" xmlns="" id="{1DB3079F-1232-5F20-D286-30EDAE1F556D}"/>
                </a:ext>
              </a:extLst>
            </p:cNvPr>
            <p:cNvSpPr/>
            <p:nvPr/>
          </p:nvSpPr>
          <p:spPr>
            <a:xfrm rot="18234641">
              <a:off x="2951064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xmlns="" id="{085D31DD-6CF0-1AC7-A267-7D8417AEAF09}"/>
              </a:ext>
            </a:extLst>
          </p:cNvPr>
          <p:cNvGrpSpPr/>
          <p:nvPr/>
        </p:nvGrpSpPr>
        <p:grpSpPr>
          <a:xfrm>
            <a:off x="8439285" y="2416471"/>
            <a:ext cx="602545" cy="239574"/>
            <a:chOff x="2496796" y="2923923"/>
            <a:chExt cx="602545" cy="239574"/>
          </a:xfrm>
        </p:grpSpPr>
        <p:sp>
          <p:nvSpPr>
            <p:cNvPr id="123" name="矩形: 圆角 122">
              <a:extLst>
                <a:ext uri="{FF2B5EF4-FFF2-40B4-BE49-F238E27FC236}">
                  <a16:creationId xmlns:a16="http://schemas.microsoft.com/office/drawing/2014/main" xmlns="" id="{2D8B3D5C-2B81-370A-C5B2-22169C0DF00A}"/>
                </a:ext>
              </a:extLst>
            </p:cNvPr>
            <p:cNvSpPr/>
            <p:nvPr/>
          </p:nvSpPr>
          <p:spPr>
            <a:xfrm rot="18234641">
              <a:off x="2405499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xmlns="" id="{100B14ED-5A8C-52E7-8264-4CB72D7AED52}"/>
                </a:ext>
              </a:extLst>
            </p:cNvPr>
            <p:cNvSpPr/>
            <p:nvPr/>
          </p:nvSpPr>
          <p:spPr>
            <a:xfrm rot="18234641">
              <a:off x="2514612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矩形: 圆角 124">
              <a:extLst>
                <a:ext uri="{FF2B5EF4-FFF2-40B4-BE49-F238E27FC236}">
                  <a16:creationId xmlns:a16="http://schemas.microsoft.com/office/drawing/2014/main" xmlns="" id="{E1B55AAB-ABB1-5901-56E1-114A3D32B13E}"/>
                </a:ext>
              </a:extLst>
            </p:cNvPr>
            <p:cNvSpPr/>
            <p:nvPr/>
          </p:nvSpPr>
          <p:spPr>
            <a:xfrm rot="18234641">
              <a:off x="2623725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矩形: 圆角 125">
              <a:extLst>
                <a:ext uri="{FF2B5EF4-FFF2-40B4-BE49-F238E27FC236}">
                  <a16:creationId xmlns:a16="http://schemas.microsoft.com/office/drawing/2014/main" xmlns="" id="{071D1E6C-15B1-1B6A-FD8D-3885F3559C0A}"/>
                </a:ext>
              </a:extLst>
            </p:cNvPr>
            <p:cNvSpPr/>
            <p:nvPr/>
          </p:nvSpPr>
          <p:spPr>
            <a:xfrm rot="18234641">
              <a:off x="2732838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0"/>
                  </a:prstClr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矩形: 圆角 126">
              <a:extLst>
                <a:ext uri="{FF2B5EF4-FFF2-40B4-BE49-F238E27FC236}">
                  <a16:creationId xmlns:a16="http://schemas.microsoft.com/office/drawing/2014/main" xmlns="" id="{3B42808D-F680-EC8F-A19C-E95FB6230C4B}"/>
                </a:ext>
              </a:extLst>
            </p:cNvPr>
            <p:cNvSpPr/>
            <p:nvPr/>
          </p:nvSpPr>
          <p:spPr>
            <a:xfrm rot="18234641">
              <a:off x="2841951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矩形: 圆角 127">
              <a:extLst>
                <a:ext uri="{FF2B5EF4-FFF2-40B4-BE49-F238E27FC236}">
                  <a16:creationId xmlns:a16="http://schemas.microsoft.com/office/drawing/2014/main" xmlns="" id="{7E4140DF-A869-5509-2F03-D1092FC13D0E}"/>
                </a:ext>
              </a:extLst>
            </p:cNvPr>
            <p:cNvSpPr/>
            <p:nvPr/>
          </p:nvSpPr>
          <p:spPr>
            <a:xfrm rot="18234641">
              <a:off x="2951064" y="3015220"/>
              <a:ext cx="239574" cy="56980"/>
            </a:xfrm>
            <a:prstGeom prst="roundRect">
              <a:avLst>
                <a:gd name="adj" fmla="val 50000"/>
              </a:avLst>
            </a:prstGeom>
            <a:solidFill>
              <a:srgbClr val="3741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xmlns="" id="{2A8AC6D6-3027-4664-DE9C-0E7DF0112F02}"/>
              </a:ext>
            </a:extLst>
          </p:cNvPr>
          <p:cNvGrpSpPr/>
          <p:nvPr/>
        </p:nvGrpSpPr>
        <p:grpSpPr>
          <a:xfrm>
            <a:off x="8232822" y="2699554"/>
            <a:ext cx="1626961" cy="555351"/>
            <a:chOff x="2130111" y="319111"/>
            <a:chExt cx="1626961" cy="555351"/>
          </a:xfrm>
        </p:grpSpPr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xmlns="" id="{5A64131E-546E-0946-90B1-01FC93A8FB27}"/>
                </a:ext>
              </a:extLst>
            </p:cNvPr>
            <p:cNvSpPr txBox="1"/>
            <p:nvPr/>
          </p:nvSpPr>
          <p:spPr>
            <a:xfrm>
              <a:off x="2136115" y="351242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硬件配置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xmlns="" id="{5C539E5E-0527-A964-D3B5-EB1DAAFF5F57}"/>
                </a:ext>
              </a:extLst>
            </p:cNvPr>
            <p:cNvSpPr txBox="1"/>
            <p:nvPr/>
          </p:nvSpPr>
          <p:spPr>
            <a:xfrm>
              <a:off x="2130111" y="31911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硬件配置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sp>
        <p:nvSpPr>
          <p:cNvPr id="132" name="标题 1">
            <a:extLst>
              <a:ext uri="{FF2B5EF4-FFF2-40B4-BE49-F238E27FC236}">
                <a16:creationId xmlns:a16="http://schemas.microsoft.com/office/drawing/2014/main" xmlns="" id="{AFBCED12-A45B-6D72-4140-3D5501FC3F43}"/>
              </a:ext>
            </a:extLst>
          </p:cNvPr>
          <p:cNvSpPr txBox="1"/>
          <p:nvPr/>
        </p:nvSpPr>
        <p:spPr>
          <a:xfrm>
            <a:off x="3227837" y="3627432"/>
            <a:ext cx="5761043" cy="818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perspectiveRight" fov="3300000">
                <a:rot lat="0" lon="21599984" rev="0"/>
              </a:camera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 err="1">
                <a:ln>
                  <a:noFill/>
                </a:ln>
                <a:blipFill>
                  <a:blip r:embed="rId2">
                    <a:lum bright="70000" contrast="-70000"/>
                  </a:blip>
                  <a:stretch>
                    <a:fillRect/>
                  </a:stretch>
                </a:blipFill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OfficePLUS</a:t>
            </a:r>
            <a:r>
              <a:rPr kumimoji="1" lang="en-US" altLang="zh-CN" sz="5400" b="0" i="0" u="none" strike="noStrike" kern="1200" cap="none" spc="0" normalizeH="0" baseline="0" noProof="0" dirty="0">
                <a:ln>
                  <a:noFill/>
                </a:ln>
                <a:blipFill>
                  <a:blip r:embed="rId2">
                    <a:lum bright="70000" contrast="-70000"/>
                  </a:blip>
                  <a:stretch>
                    <a:fillRect/>
                  </a:stretch>
                </a:blipFill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.</a:t>
            </a:r>
            <a:r>
              <a:rPr kumimoji="1" lang="zh-CN" altLang="en-US" sz="5400" b="0" i="0" u="none" strike="noStrike" kern="1200" cap="none" spc="0" normalizeH="0" baseline="0" noProof="0" dirty="0">
                <a:ln>
                  <a:noFill/>
                </a:ln>
                <a:blipFill>
                  <a:blip r:embed="rId2">
                    <a:lum bright="70000" contrast="-70000"/>
                  </a:blip>
                  <a:stretch>
                    <a:fillRect/>
                  </a:stretch>
                </a:blipFill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人生</a:t>
            </a:r>
            <a:endParaRPr kumimoji="1" lang="en-US" altLang="zh-CN" sz="6000" b="0" i="0" u="none" strike="noStrike" kern="1200" cap="none" spc="0" normalizeH="0" baseline="0" noProof="0" dirty="0">
              <a:ln>
                <a:noFill/>
              </a:ln>
              <a:blipFill>
                <a:blip r:embed="rId2">
                  <a:lum bright="70000" contrast="-70000"/>
                </a:blip>
                <a:stretch>
                  <a:fillRect/>
                </a:stretch>
              </a:blipFill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xmlns="" id="{15961B1D-4BEB-38CD-062D-D45D1CB16CE5}"/>
              </a:ext>
            </a:extLst>
          </p:cNvPr>
          <p:cNvSpPr txBox="1"/>
          <p:nvPr/>
        </p:nvSpPr>
        <p:spPr>
          <a:xfrm>
            <a:off x="4652281" y="5671935"/>
            <a:ext cx="2236510" cy="3812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请输入合适的文字内容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15961B1D-4BEB-38CD-062D-D45D1CB16CE5}"/>
              </a:ext>
            </a:extLst>
          </p:cNvPr>
          <p:cNvSpPr txBox="1"/>
          <p:nvPr/>
        </p:nvSpPr>
        <p:spPr>
          <a:xfrm>
            <a:off x="8251821" y="3225799"/>
            <a:ext cx="2236510" cy="3812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rPr>
              <a:t>请输入合适的文字内容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552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: 圆角 68">
            <a:extLst>
              <a:ext uri="{FF2B5EF4-FFF2-40B4-BE49-F238E27FC236}">
                <a16:creationId xmlns:a16="http://schemas.microsoft.com/office/drawing/2014/main" xmlns="" id="{3170065A-71EF-EB23-6DDC-43027BD92257}"/>
              </a:ext>
            </a:extLst>
          </p:cNvPr>
          <p:cNvSpPr/>
          <p:nvPr/>
        </p:nvSpPr>
        <p:spPr>
          <a:xfrm>
            <a:off x="1402911" y="1744759"/>
            <a:ext cx="9386177" cy="4143260"/>
          </a:xfrm>
          <a:prstGeom prst="roundRect">
            <a:avLst>
              <a:gd name="adj" fmla="val 6847"/>
            </a:avLst>
          </a:prstGeom>
          <a:blipFill>
            <a:blip r:embed="rId2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DF15A8-3EBE-D6B8-3814-E8EF85056239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产品介绍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F90B5DC3-D4EF-AD8C-5824-B9C83C14858B}"/>
              </a:ext>
            </a:extLst>
          </p:cNvPr>
          <p:cNvGrpSpPr/>
          <p:nvPr/>
        </p:nvGrpSpPr>
        <p:grpSpPr>
          <a:xfrm>
            <a:off x="8962907" y="729860"/>
            <a:ext cx="2465145" cy="1550069"/>
            <a:chOff x="8081919" y="3967913"/>
            <a:chExt cx="3358847" cy="211202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104881C-4DC5-F451-BB95-F9EC3B9A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50257">
              <a:off x="8081919" y="3967913"/>
              <a:ext cx="3358847" cy="1954238"/>
            </a:xfrm>
            <a:prstGeom prst="rect">
              <a:avLst/>
            </a:prstGeom>
          </p:spPr>
        </p:pic>
        <p:sp>
          <p:nvSpPr>
            <p:cNvPr id="12" name="弧形 11">
              <a:extLst>
                <a:ext uri="{FF2B5EF4-FFF2-40B4-BE49-F238E27FC236}">
                  <a16:creationId xmlns:a16="http://schemas.microsoft.com/office/drawing/2014/main" xmlns="" id="{2727EF74-9F02-2311-99B0-33E33E8577C2}"/>
                </a:ext>
              </a:extLst>
            </p:cNvPr>
            <p:cNvSpPr/>
            <p:nvPr userDrawn="1"/>
          </p:nvSpPr>
          <p:spPr>
            <a:xfrm rot="3350494">
              <a:off x="9192917" y="3835338"/>
              <a:ext cx="787918" cy="2655629"/>
            </a:xfrm>
            <a:prstGeom prst="arc">
              <a:avLst>
                <a:gd name="adj1" fmla="val 13461599"/>
                <a:gd name="adj2" fmla="val 6929362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xmlns="" id="{2789D09D-1712-8869-7DA1-73EDFBBE009D}"/>
                </a:ext>
              </a:extLst>
            </p:cNvPr>
            <p:cNvSpPr/>
            <p:nvPr/>
          </p:nvSpPr>
          <p:spPr>
            <a:xfrm>
              <a:off x="10355161" y="4195046"/>
              <a:ext cx="147052" cy="172314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xmlns="" id="{6122CFCA-7516-EC36-D49D-16DAC3EE6B14}"/>
                </a:ext>
              </a:extLst>
            </p:cNvPr>
            <p:cNvSpPr/>
            <p:nvPr/>
          </p:nvSpPr>
          <p:spPr>
            <a:xfrm>
              <a:off x="8851837" y="5701757"/>
              <a:ext cx="378790" cy="378180"/>
            </a:xfrm>
            <a:custGeom>
              <a:avLst/>
              <a:gdLst>
                <a:gd name="connsiteX0" fmla="*/ 985100 w 1966714"/>
                <a:gd name="connsiteY0" fmla="*/ 0 h 1963548"/>
                <a:gd name="connsiteX1" fmla="*/ 985589 w 1966714"/>
                <a:gd name="connsiteY1" fmla="*/ 9685 h 1963548"/>
                <a:gd name="connsiteX2" fmla="*/ 1957029 w 1966714"/>
                <a:gd name="connsiteY2" fmla="*/ 981125 h 1963548"/>
                <a:gd name="connsiteX3" fmla="*/ 1966714 w 1966714"/>
                <a:gd name="connsiteY3" fmla="*/ 981614 h 1963548"/>
                <a:gd name="connsiteX4" fmla="*/ 1963896 w 1966714"/>
                <a:gd name="connsiteY4" fmla="*/ 981748 h 1963548"/>
                <a:gd name="connsiteX5" fmla="*/ 985589 w 1966714"/>
                <a:gd name="connsiteY5" fmla="*/ 1953863 h 1963548"/>
                <a:gd name="connsiteX6" fmla="*/ 985100 w 1966714"/>
                <a:gd name="connsiteY6" fmla="*/ 1963548 h 1963548"/>
                <a:gd name="connsiteX7" fmla="*/ 984967 w 1966714"/>
                <a:gd name="connsiteY7" fmla="*/ 1960730 h 1963548"/>
                <a:gd name="connsiteX8" fmla="*/ 12851 w 1966714"/>
                <a:gd name="connsiteY8" fmla="*/ 982423 h 1963548"/>
                <a:gd name="connsiteX9" fmla="*/ 0 w 1966714"/>
                <a:gd name="connsiteY9" fmla="*/ 981774 h 1963548"/>
                <a:gd name="connsiteX10" fmla="*/ 12851 w 1966714"/>
                <a:gd name="connsiteY10" fmla="*/ 981125 h 1963548"/>
                <a:gd name="connsiteX11" fmla="*/ 984967 w 1966714"/>
                <a:gd name="connsiteY11" fmla="*/ 2819 h 196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714" h="1963548">
                  <a:moveTo>
                    <a:pt x="985100" y="0"/>
                  </a:moveTo>
                  <a:lnTo>
                    <a:pt x="985589" y="9685"/>
                  </a:lnTo>
                  <a:cubicBezTo>
                    <a:pt x="1037607" y="521898"/>
                    <a:pt x="1444816" y="929107"/>
                    <a:pt x="1957029" y="981125"/>
                  </a:cubicBezTo>
                  <a:lnTo>
                    <a:pt x="1966714" y="981614"/>
                  </a:lnTo>
                  <a:lnTo>
                    <a:pt x="1963896" y="981748"/>
                  </a:lnTo>
                  <a:cubicBezTo>
                    <a:pt x="1448459" y="1030807"/>
                    <a:pt x="1037839" y="1439364"/>
                    <a:pt x="985589" y="1953863"/>
                  </a:cubicBezTo>
                  <a:lnTo>
                    <a:pt x="985100" y="1963548"/>
                  </a:lnTo>
                  <a:lnTo>
                    <a:pt x="984967" y="1960730"/>
                  </a:lnTo>
                  <a:cubicBezTo>
                    <a:pt x="935907" y="1445293"/>
                    <a:pt x="527351" y="1034673"/>
                    <a:pt x="12851" y="982423"/>
                  </a:cubicBezTo>
                  <a:lnTo>
                    <a:pt x="0" y="981774"/>
                  </a:lnTo>
                  <a:lnTo>
                    <a:pt x="12851" y="981125"/>
                  </a:lnTo>
                  <a:cubicBezTo>
                    <a:pt x="527351" y="928875"/>
                    <a:pt x="935907" y="518255"/>
                    <a:pt x="984967" y="28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="0" dirty="0">
                <a:ea typeface="微软雅黑" panose="020B0503020204020204" pitchFamily="34" charset="-122"/>
              </a:endParaRPr>
            </a:p>
          </p:txBody>
        </p:sp>
      </p:grp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xmlns="" id="{E807BF8B-525C-2932-51B0-CFD0592D3E61}"/>
              </a:ext>
            </a:extLst>
          </p:cNvPr>
          <p:cNvCxnSpPr>
            <a:cxnSpLocks/>
          </p:cNvCxnSpPr>
          <p:nvPr/>
        </p:nvCxnSpPr>
        <p:spPr>
          <a:xfrm flipV="1">
            <a:off x="4623281" y="2499119"/>
            <a:ext cx="0" cy="307267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86CF647B-1EDC-FAA8-E607-B40A477806CF}"/>
              </a:ext>
            </a:extLst>
          </p:cNvPr>
          <p:cNvGrpSpPr/>
          <p:nvPr/>
        </p:nvGrpSpPr>
        <p:grpSpPr>
          <a:xfrm>
            <a:off x="1921017" y="2022919"/>
            <a:ext cx="806245" cy="176981"/>
            <a:chOff x="1494503" y="1775949"/>
            <a:chExt cx="806245" cy="176981"/>
          </a:xfrm>
        </p:grpSpPr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A948CFF6-B3A7-4DF1-21AB-3593D36B111F}"/>
                </a:ext>
              </a:extLst>
            </p:cNvPr>
            <p:cNvSpPr/>
            <p:nvPr/>
          </p:nvSpPr>
          <p:spPr>
            <a:xfrm>
              <a:off x="1494503" y="1775949"/>
              <a:ext cx="176981" cy="1769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71176897-221F-C933-AAB6-4B43EEA2B8BA}"/>
                </a:ext>
              </a:extLst>
            </p:cNvPr>
            <p:cNvSpPr/>
            <p:nvPr/>
          </p:nvSpPr>
          <p:spPr>
            <a:xfrm>
              <a:off x="1809135" y="1775949"/>
              <a:ext cx="176981" cy="176981"/>
            </a:xfrm>
            <a:prstGeom prst="ellipse">
              <a:avLst/>
            </a:prstGeom>
            <a:solidFill>
              <a:srgbClr val="374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98D8E7DD-4164-BC28-5119-9A598C6ABE0D}"/>
                </a:ext>
              </a:extLst>
            </p:cNvPr>
            <p:cNvSpPr/>
            <p:nvPr/>
          </p:nvSpPr>
          <p:spPr>
            <a:xfrm>
              <a:off x="2123767" y="1775949"/>
              <a:ext cx="176981" cy="176981"/>
            </a:xfrm>
            <a:prstGeom prst="ellipse">
              <a:avLst/>
            </a:pr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xmlns="" id="{D6421250-1E60-053F-FCD6-A0CB2384E225}"/>
              </a:ext>
            </a:extLst>
          </p:cNvPr>
          <p:cNvGrpSpPr/>
          <p:nvPr/>
        </p:nvGrpSpPr>
        <p:grpSpPr>
          <a:xfrm>
            <a:off x="2249911" y="2654485"/>
            <a:ext cx="2401562" cy="542710"/>
            <a:chOff x="1385662" y="2167822"/>
            <a:chExt cx="2401562" cy="542710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xmlns="" id="{F3557F52-B0C4-5996-5CAA-3F1627BBF1D0}"/>
                </a:ext>
              </a:extLst>
            </p:cNvPr>
            <p:cNvSpPr txBox="1"/>
            <p:nvPr/>
          </p:nvSpPr>
          <p:spPr>
            <a:xfrm>
              <a:off x="1388154" y="2187312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游戏</a:t>
              </a: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类型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xmlns="" id="{15B2D225-776E-D22E-6FC0-E2B7BD5E5A94}"/>
                </a:ext>
              </a:extLst>
            </p:cNvPr>
            <p:cNvSpPr txBox="1"/>
            <p:nvPr/>
          </p:nvSpPr>
          <p:spPr>
            <a:xfrm>
              <a:off x="1385662" y="2167822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游戏</a:t>
              </a: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类型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xmlns="" id="{796A0897-157D-9733-7C8B-E913B9C2B354}"/>
              </a:ext>
            </a:extLst>
          </p:cNvPr>
          <p:cNvGrpSpPr/>
          <p:nvPr/>
        </p:nvGrpSpPr>
        <p:grpSpPr>
          <a:xfrm>
            <a:off x="5366988" y="2635231"/>
            <a:ext cx="2401562" cy="552219"/>
            <a:chOff x="1388154" y="2158313"/>
            <a:chExt cx="2401562" cy="552219"/>
          </a:xfrm>
        </p:grpSpPr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xmlns="" id="{E0D324C4-199F-7825-41E8-228CD8E3583F}"/>
                </a:ext>
              </a:extLst>
            </p:cNvPr>
            <p:cNvSpPr txBox="1"/>
            <p:nvPr/>
          </p:nvSpPr>
          <p:spPr>
            <a:xfrm>
              <a:off x="1388154" y="2187312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游戏玩</a:t>
              </a: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法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xmlns="" id="{7936D886-DF6F-7AD4-F63B-70905189B8A7}"/>
                </a:ext>
              </a:extLst>
            </p:cNvPr>
            <p:cNvSpPr txBox="1"/>
            <p:nvPr/>
          </p:nvSpPr>
          <p:spPr>
            <a:xfrm>
              <a:off x="1390646" y="2158313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游戏玩</a:t>
              </a:r>
              <a:r>
                <a:rPr kumimoji="0" lang="zh-CN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法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xmlns="" id="{B6D26769-782F-6420-EB91-494D3774C6ED}"/>
              </a:ext>
            </a:extLst>
          </p:cNvPr>
          <p:cNvGrpSpPr/>
          <p:nvPr/>
        </p:nvGrpSpPr>
        <p:grpSpPr>
          <a:xfrm>
            <a:off x="8068207" y="2642398"/>
            <a:ext cx="2399070" cy="545052"/>
            <a:chOff x="1388154" y="2165480"/>
            <a:chExt cx="2399070" cy="545052"/>
          </a:xfrm>
        </p:grpSpPr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xmlns="" id="{23ED57C3-A1E4-8E5F-7E19-99BBBB512F33}"/>
                </a:ext>
              </a:extLst>
            </p:cNvPr>
            <p:cNvSpPr txBox="1"/>
            <p:nvPr/>
          </p:nvSpPr>
          <p:spPr>
            <a:xfrm>
              <a:off x="1388154" y="2187312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产品设计立意</a:t>
              </a: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xmlns="" id="{0E4514E8-7BA0-FB96-CA74-8FD0A0DF4BB0}"/>
                </a:ext>
              </a:extLst>
            </p:cNvPr>
            <p:cNvSpPr txBox="1"/>
            <p:nvPr/>
          </p:nvSpPr>
          <p:spPr>
            <a:xfrm>
              <a:off x="1388154" y="2165480"/>
              <a:ext cx="23990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产品设计立意</a:t>
              </a:r>
            </a:p>
          </p:txBody>
        </p:sp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xmlns="" id="{F9932025-5654-83E0-45CE-294DAEC91DE5}"/>
              </a:ext>
            </a:extLst>
          </p:cNvPr>
          <p:cNvSpPr txBox="1"/>
          <p:nvPr/>
        </p:nvSpPr>
        <p:spPr>
          <a:xfrm>
            <a:off x="1952013" y="3363625"/>
            <a:ext cx="2406793" cy="1857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xmlns="" id="{4C800A1D-2E3D-8044-1614-D221DD0F8348}"/>
              </a:ext>
            </a:extLst>
          </p:cNvPr>
          <p:cNvCxnSpPr>
            <a:cxnSpLocks/>
          </p:cNvCxnSpPr>
          <p:nvPr/>
        </p:nvCxnSpPr>
        <p:spPr>
          <a:xfrm flipV="1">
            <a:off x="7699261" y="2499119"/>
            <a:ext cx="0" cy="307267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F9932025-5654-83E0-45CE-294DAEC91DE5}"/>
              </a:ext>
            </a:extLst>
          </p:cNvPr>
          <p:cNvSpPr txBox="1"/>
          <p:nvPr/>
        </p:nvSpPr>
        <p:spPr>
          <a:xfrm>
            <a:off x="5044239" y="3363624"/>
            <a:ext cx="2406793" cy="1857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F9932025-5654-83E0-45CE-294DAEC91DE5}"/>
              </a:ext>
            </a:extLst>
          </p:cNvPr>
          <p:cNvSpPr txBox="1"/>
          <p:nvPr/>
        </p:nvSpPr>
        <p:spPr>
          <a:xfrm>
            <a:off x="8089222" y="3325131"/>
            <a:ext cx="2406793" cy="18577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请输入合适文字</a:t>
            </a:r>
            <a:r>
              <a:rPr lang="zh-CN" altLang="en-US" b="1" dirty="0" smtClean="0">
                <a:solidFill>
                  <a:schemeClr val="accent1"/>
                </a:solidFill>
                <a:latin typeface="+mn-ea"/>
              </a:rPr>
              <a:t>内容</a:t>
            </a:r>
            <a:endParaRPr lang="zh-CN" altLang="en-US" b="1" dirty="0">
              <a:solidFill>
                <a:srgbClr val="FFFF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329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22D44C8-F0C2-0496-070F-2316A683BF51}"/>
              </a:ext>
            </a:extLst>
          </p:cNvPr>
          <p:cNvSpPr txBox="1"/>
          <p:nvPr/>
        </p:nvSpPr>
        <p:spPr>
          <a:xfrm>
            <a:off x="4215302" y="2616079"/>
            <a:ext cx="392928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di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10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PRODUCT DISPLAY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xmlns="" id="{034954C1-B76D-D32F-711F-6D28170C2207}"/>
              </a:ext>
            </a:extLst>
          </p:cNvPr>
          <p:cNvSpPr txBox="1">
            <a:spLocks/>
          </p:cNvSpPr>
          <p:nvPr/>
        </p:nvSpPr>
        <p:spPr>
          <a:xfrm>
            <a:off x="3767441" y="808517"/>
            <a:ext cx="495697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dirty="0">
                <a:solidFill>
                  <a:schemeClr val="bg1"/>
                </a:solidFill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产品展示</a:t>
            </a:r>
            <a:endParaRPr kumimoji="1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5BF752-8898-FDDE-D23A-3C7908F1A01B}"/>
              </a:ext>
            </a:extLst>
          </p:cNvPr>
          <p:cNvSpPr txBox="1">
            <a:spLocks/>
          </p:cNvSpPr>
          <p:nvPr/>
        </p:nvSpPr>
        <p:spPr>
          <a:xfrm>
            <a:off x="3767441" y="758566"/>
            <a:ext cx="495697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1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产品展示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67A45ABC-67A0-8500-F42E-795228302AB3}"/>
              </a:ext>
            </a:extLst>
          </p:cNvPr>
          <p:cNvSpPr txBox="1">
            <a:spLocks/>
          </p:cNvSpPr>
          <p:nvPr/>
        </p:nvSpPr>
        <p:spPr>
          <a:xfrm>
            <a:off x="7703204" y="2791476"/>
            <a:ext cx="231126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PART 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rPr>
              <a:t>TWO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QuanPixel 8px" panose="02000000000000000000" pitchFamily="2" charset="-128"/>
              <a:ea typeface="QuanPixel 8px" panose="02000000000000000000" pitchFamily="2" charset="-128"/>
              <a:cs typeface="QuanPixel 8px" panose="02000000000000000000" pitchFamily="2" charset="-128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93E556C-8109-8EA4-AE1D-E42FB338AD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2412">
            <a:off x="9352408" y="4559202"/>
            <a:ext cx="1324127" cy="17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3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xmlns="" id="{8C76F928-3C34-EF39-637D-DD0B27125997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noProof="0" dirty="0" smtClean="0"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产品展示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white">
                      <a:lumMod val="75000"/>
                    </a:prstClr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165100" dist="38100" dir="5400000" sx="108000" sy="108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165427E-8D9A-5CB8-62D7-C3A56C1F7413}"/>
              </a:ext>
            </a:extLst>
          </p:cNvPr>
          <p:cNvGrpSpPr/>
          <p:nvPr/>
        </p:nvGrpSpPr>
        <p:grpSpPr>
          <a:xfrm>
            <a:off x="-377852" y="5019405"/>
            <a:ext cx="12829999" cy="1623294"/>
            <a:chOff x="-377852" y="5019405"/>
            <a:chExt cx="12829999" cy="1623294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xmlns="" id="{72E17235-76DE-8DCA-EB7A-FF3850B4AF80}"/>
                </a:ext>
              </a:extLst>
            </p:cNvPr>
            <p:cNvSpPr/>
            <p:nvPr/>
          </p:nvSpPr>
          <p:spPr>
            <a:xfrm rot="410327" flipH="1">
              <a:off x="-377852" y="5568696"/>
              <a:ext cx="12829999" cy="450299"/>
            </a:xfrm>
            <a:prstGeom prst="rect">
              <a:avLst/>
            </a:prstGeom>
            <a:solidFill>
              <a:srgbClr val="F7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xmlns="" id="{7DBE8169-87D2-E9A4-8F49-CBCF1351592F}"/>
                </a:ext>
              </a:extLst>
            </p:cNvPr>
            <p:cNvGrpSpPr/>
            <p:nvPr/>
          </p:nvGrpSpPr>
          <p:grpSpPr>
            <a:xfrm rot="11208614">
              <a:off x="31255" y="5019405"/>
              <a:ext cx="967856" cy="248992"/>
              <a:chOff x="8499974" y="5035798"/>
              <a:chExt cx="1868445" cy="377537"/>
            </a:xfrm>
            <a:noFill/>
          </p:grpSpPr>
          <p:sp>
            <p:nvSpPr>
              <p:cNvPr id="148" name="箭头: V 形 147">
                <a:extLst>
                  <a:ext uri="{FF2B5EF4-FFF2-40B4-BE49-F238E27FC236}">
                    <a16:creationId xmlns:a16="http://schemas.microsoft.com/office/drawing/2014/main" xmlns="" id="{3770EA6F-5D95-28BC-E8D3-7C09B11A7987}"/>
                  </a:ext>
                </a:extLst>
              </p:cNvPr>
              <p:cNvSpPr/>
              <p:nvPr/>
            </p:nvSpPr>
            <p:spPr>
              <a:xfrm>
                <a:off x="8866375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箭头: V 形 148">
                <a:extLst>
                  <a:ext uri="{FF2B5EF4-FFF2-40B4-BE49-F238E27FC236}">
                    <a16:creationId xmlns:a16="http://schemas.microsoft.com/office/drawing/2014/main" xmlns="" id="{E08D95AB-53DC-1247-5066-8137A41F8EC3}"/>
                  </a:ext>
                </a:extLst>
              </p:cNvPr>
              <p:cNvSpPr/>
              <p:nvPr/>
            </p:nvSpPr>
            <p:spPr>
              <a:xfrm>
                <a:off x="9250996" y="504373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箭头: V 形 149">
                <a:extLst>
                  <a:ext uri="{FF2B5EF4-FFF2-40B4-BE49-F238E27FC236}">
                    <a16:creationId xmlns:a16="http://schemas.microsoft.com/office/drawing/2014/main" xmlns="" id="{68D6563F-6147-7771-025C-49CF6A6F99F8}"/>
                  </a:ext>
                </a:extLst>
              </p:cNvPr>
              <p:cNvSpPr/>
              <p:nvPr/>
            </p:nvSpPr>
            <p:spPr>
              <a:xfrm>
                <a:off x="9623470" y="5035798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1" name="箭头: V 形 150">
                <a:extLst>
                  <a:ext uri="{FF2B5EF4-FFF2-40B4-BE49-F238E27FC236}">
                    <a16:creationId xmlns:a16="http://schemas.microsoft.com/office/drawing/2014/main" xmlns="" id="{1DD0E109-3ED8-ED3B-8A8C-03D50B717239}"/>
                  </a:ext>
                </a:extLst>
              </p:cNvPr>
              <p:cNvSpPr/>
              <p:nvPr/>
            </p:nvSpPr>
            <p:spPr>
              <a:xfrm>
                <a:off x="9999087" y="5044003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2" name="箭头: V 形 151">
                <a:extLst>
                  <a:ext uri="{FF2B5EF4-FFF2-40B4-BE49-F238E27FC236}">
                    <a16:creationId xmlns:a16="http://schemas.microsoft.com/office/drawing/2014/main" xmlns="" id="{CF74ED87-AF75-2DC4-E5FC-99A2020C997B}"/>
                  </a:ext>
                </a:extLst>
              </p:cNvPr>
              <p:cNvSpPr/>
              <p:nvPr/>
            </p:nvSpPr>
            <p:spPr>
              <a:xfrm>
                <a:off x="8499974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55" name="标题 1">
              <a:extLst>
                <a:ext uri="{FF2B5EF4-FFF2-40B4-BE49-F238E27FC236}">
                  <a16:creationId xmlns:a16="http://schemas.microsoft.com/office/drawing/2014/main" xmlns="" id="{AF5C564B-8642-9320-6A82-2B531FF61BD1}"/>
                </a:ext>
              </a:extLst>
            </p:cNvPr>
            <p:cNvSpPr txBox="1">
              <a:spLocks/>
            </p:cNvSpPr>
            <p:nvPr/>
          </p:nvSpPr>
          <p:spPr>
            <a:xfrm rot="445416">
              <a:off x="1126182" y="5102770"/>
              <a:ext cx="2632086" cy="499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COME TO COOL GAMES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  <p:sp>
          <p:nvSpPr>
            <p:cNvPr id="162" name="标题 1">
              <a:extLst>
                <a:ext uri="{FF2B5EF4-FFF2-40B4-BE49-F238E27FC236}">
                  <a16:creationId xmlns:a16="http://schemas.microsoft.com/office/drawing/2014/main" xmlns="" id="{9285A2CD-4BF9-1A66-3470-7ED460A8DC44}"/>
                </a:ext>
              </a:extLst>
            </p:cNvPr>
            <p:cNvSpPr txBox="1">
              <a:spLocks/>
            </p:cNvSpPr>
            <p:nvPr/>
          </p:nvSpPr>
          <p:spPr>
            <a:xfrm rot="445416">
              <a:off x="5494589" y="5615946"/>
              <a:ext cx="2632086" cy="499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COME TO COOL GAMES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  <p:grpSp>
          <p:nvGrpSpPr>
            <p:cNvPr id="210" name="组合 209">
              <a:extLst>
                <a:ext uri="{FF2B5EF4-FFF2-40B4-BE49-F238E27FC236}">
                  <a16:creationId xmlns:a16="http://schemas.microsoft.com/office/drawing/2014/main" xmlns="" id="{63A53F33-E4B0-C513-7C70-CFB25B7FD0AD}"/>
                </a:ext>
              </a:extLst>
            </p:cNvPr>
            <p:cNvGrpSpPr/>
            <p:nvPr/>
          </p:nvGrpSpPr>
          <p:grpSpPr>
            <a:xfrm rot="11208614">
              <a:off x="4567917" y="5555953"/>
              <a:ext cx="967856" cy="248992"/>
              <a:chOff x="8499974" y="5035798"/>
              <a:chExt cx="1868445" cy="377537"/>
            </a:xfrm>
            <a:noFill/>
          </p:grpSpPr>
          <p:sp>
            <p:nvSpPr>
              <p:cNvPr id="211" name="箭头: V 形 210">
                <a:extLst>
                  <a:ext uri="{FF2B5EF4-FFF2-40B4-BE49-F238E27FC236}">
                    <a16:creationId xmlns:a16="http://schemas.microsoft.com/office/drawing/2014/main" xmlns="" id="{168077FF-0106-4C3E-BDAF-3B72A6335471}"/>
                  </a:ext>
                </a:extLst>
              </p:cNvPr>
              <p:cNvSpPr/>
              <p:nvPr/>
            </p:nvSpPr>
            <p:spPr>
              <a:xfrm>
                <a:off x="8866375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2" name="箭头: V 形 211">
                <a:extLst>
                  <a:ext uri="{FF2B5EF4-FFF2-40B4-BE49-F238E27FC236}">
                    <a16:creationId xmlns:a16="http://schemas.microsoft.com/office/drawing/2014/main" xmlns="" id="{24FFA240-7C81-C609-148C-8D137C95A667}"/>
                  </a:ext>
                </a:extLst>
              </p:cNvPr>
              <p:cNvSpPr/>
              <p:nvPr/>
            </p:nvSpPr>
            <p:spPr>
              <a:xfrm>
                <a:off x="9250996" y="504373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3" name="箭头: V 形 212">
                <a:extLst>
                  <a:ext uri="{FF2B5EF4-FFF2-40B4-BE49-F238E27FC236}">
                    <a16:creationId xmlns:a16="http://schemas.microsoft.com/office/drawing/2014/main" xmlns="" id="{3DA04D60-E753-CA82-60D8-80AB51FEFD35}"/>
                  </a:ext>
                </a:extLst>
              </p:cNvPr>
              <p:cNvSpPr/>
              <p:nvPr/>
            </p:nvSpPr>
            <p:spPr>
              <a:xfrm>
                <a:off x="9623470" y="5035798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4" name="箭头: V 形 213">
                <a:extLst>
                  <a:ext uri="{FF2B5EF4-FFF2-40B4-BE49-F238E27FC236}">
                    <a16:creationId xmlns:a16="http://schemas.microsoft.com/office/drawing/2014/main" xmlns="" id="{9D65CB92-0A13-FEE5-4D20-7FD6F25EE6C7}"/>
                  </a:ext>
                </a:extLst>
              </p:cNvPr>
              <p:cNvSpPr/>
              <p:nvPr/>
            </p:nvSpPr>
            <p:spPr>
              <a:xfrm>
                <a:off x="9999087" y="5044003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5" name="箭头: V 形 214">
                <a:extLst>
                  <a:ext uri="{FF2B5EF4-FFF2-40B4-BE49-F238E27FC236}">
                    <a16:creationId xmlns:a16="http://schemas.microsoft.com/office/drawing/2014/main" xmlns="" id="{A86A9434-4455-C19E-45B4-2A992F3D1DAA}"/>
                  </a:ext>
                </a:extLst>
              </p:cNvPr>
              <p:cNvSpPr/>
              <p:nvPr/>
            </p:nvSpPr>
            <p:spPr>
              <a:xfrm>
                <a:off x="8499974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xmlns="" id="{2480325E-0BDF-9604-1D17-B971B6BB6DB4}"/>
                </a:ext>
              </a:extLst>
            </p:cNvPr>
            <p:cNvGrpSpPr/>
            <p:nvPr/>
          </p:nvGrpSpPr>
          <p:grpSpPr>
            <a:xfrm rot="11208614">
              <a:off x="8874297" y="6071460"/>
              <a:ext cx="967856" cy="248992"/>
              <a:chOff x="8499974" y="5035798"/>
              <a:chExt cx="1868445" cy="377537"/>
            </a:xfrm>
            <a:noFill/>
          </p:grpSpPr>
          <p:sp>
            <p:nvSpPr>
              <p:cNvPr id="217" name="箭头: V 形 216">
                <a:extLst>
                  <a:ext uri="{FF2B5EF4-FFF2-40B4-BE49-F238E27FC236}">
                    <a16:creationId xmlns:a16="http://schemas.microsoft.com/office/drawing/2014/main" xmlns="" id="{C5DE9867-10CE-A895-4474-AFE58E8699D3}"/>
                  </a:ext>
                </a:extLst>
              </p:cNvPr>
              <p:cNvSpPr/>
              <p:nvPr/>
            </p:nvSpPr>
            <p:spPr>
              <a:xfrm>
                <a:off x="8866375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8" name="箭头: V 形 217">
                <a:extLst>
                  <a:ext uri="{FF2B5EF4-FFF2-40B4-BE49-F238E27FC236}">
                    <a16:creationId xmlns:a16="http://schemas.microsoft.com/office/drawing/2014/main" xmlns="" id="{92C477BA-526C-E3A6-D966-3A6E0CCFCBD5}"/>
                  </a:ext>
                </a:extLst>
              </p:cNvPr>
              <p:cNvSpPr/>
              <p:nvPr/>
            </p:nvSpPr>
            <p:spPr>
              <a:xfrm>
                <a:off x="9250996" y="504373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9" name="箭头: V 形 218">
                <a:extLst>
                  <a:ext uri="{FF2B5EF4-FFF2-40B4-BE49-F238E27FC236}">
                    <a16:creationId xmlns:a16="http://schemas.microsoft.com/office/drawing/2014/main" xmlns="" id="{15BDBC49-066E-18D7-776E-E8ED022ECD13}"/>
                  </a:ext>
                </a:extLst>
              </p:cNvPr>
              <p:cNvSpPr/>
              <p:nvPr/>
            </p:nvSpPr>
            <p:spPr>
              <a:xfrm>
                <a:off x="9623470" y="5035798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0" name="箭头: V 形 219">
                <a:extLst>
                  <a:ext uri="{FF2B5EF4-FFF2-40B4-BE49-F238E27FC236}">
                    <a16:creationId xmlns:a16="http://schemas.microsoft.com/office/drawing/2014/main" xmlns="" id="{70EB54D1-4457-1464-2AE6-D771071BACD1}"/>
                  </a:ext>
                </a:extLst>
              </p:cNvPr>
              <p:cNvSpPr/>
              <p:nvPr/>
            </p:nvSpPr>
            <p:spPr>
              <a:xfrm>
                <a:off x="9999087" y="5044003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1" name="箭头: V 形 220">
                <a:extLst>
                  <a:ext uri="{FF2B5EF4-FFF2-40B4-BE49-F238E27FC236}">
                    <a16:creationId xmlns:a16="http://schemas.microsoft.com/office/drawing/2014/main" xmlns="" id="{AC07C8CE-9FE8-69E9-89B4-A0DA35AF3B55}"/>
                  </a:ext>
                </a:extLst>
              </p:cNvPr>
              <p:cNvSpPr/>
              <p:nvPr/>
            </p:nvSpPr>
            <p:spPr>
              <a:xfrm>
                <a:off x="8499974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22" name="标题 1">
              <a:extLst>
                <a:ext uri="{FF2B5EF4-FFF2-40B4-BE49-F238E27FC236}">
                  <a16:creationId xmlns:a16="http://schemas.microsoft.com/office/drawing/2014/main" xmlns="" id="{CD5B0035-327B-2547-70DE-D4207E5D25A8}"/>
                </a:ext>
              </a:extLst>
            </p:cNvPr>
            <p:cNvSpPr txBox="1">
              <a:spLocks/>
            </p:cNvSpPr>
            <p:nvPr/>
          </p:nvSpPr>
          <p:spPr>
            <a:xfrm rot="445416">
              <a:off x="9779987" y="6143111"/>
              <a:ext cx="2632086" cy="499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COME TO COOL GAMES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</p:grpSp>
      <p:grpSp>
        <p:nvGrpSpPr>
          <p:cNvPr id="224" name="组合 223">
            <a:extLst>
              <a:ext uri="{FF2B5EF4-FFF2-40B4-BE49-F238E27FC236}">
                <a16:creationId xmlns:a16="http://schemas.microsoft.com/office/drawing/2014/main" xmlns="" id="{0EC2A07F-51CB-76C8-E211-CDC0C97AD289}"/>
              </a:ext>
            </a:extLst>
          </p:cNvPr>
          <p:cNvGrpSpPr/>
          <p:nvPr/>
        </p:nvGrpSpPr>
        <p:grpSpPr>
          <a:xfrm rot="20114751">
            <a:off x="2705973" y="4913068"/>
            <a:ext cx="12829999" cy="1624631"/>
            <a:chOff x="-118408" y="4106381"/>
            <a:chExt cx="12829999" cy="1624631"/>
          </a:xfrm>
        </p:grpSpPr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xmlns="" id="{0A950E3A-9360-20A5-E4FE-3652C8E9128C}"/>
                </a:ext>
              </a:extLst>
            </p:cNvPr>
            <p:cNvSpPr/>
            <p:nvPr/>
          </p:nvSpPr>
          <p:spPr>
            <a:xfrm rot="410327" flipH="1">
              <a:off x="-118408" y="4655672"/>
              <a:ext cx="12829999" cy="450299"/>
            </a:xfrm>
            <a:prstGeom prst="rect">
              <a:avLst/>
            </a:prstGeom>
            <a:solidFill>
              <a:srgbClr val="374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nPixel 8px" panose="02000000000000000000" pitchFamily="2" charset="-128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26" name="组合 225">
              <a:extLst>
                <a:ext uri="{FF2B5EF4-FFF2-40B4-BE49-F238E27FC236}">
                  <a16:creationId xmlns:a16="http://schemas.microsoft.com/office/drawing/2014/main" xmlns="" id="{A89C3BD9-0473-8154-98E8-152EE9D0A091}"/>
                </a:ext>
              </a:extLst>
            </p:cNvPr>
            <p:cNvGrpSpPr/>
            <p:nvPr/>
          </p:nvGrpSpPr>
          <p:grpSpPr>
            <a:xfrm rot="11208614">
              <a:off x="290699" y="4106381"/>
              <a:ext cx="967856" cy="248992"/>
              <a:chOff x="8499974" y="5035798"/>
              <a:chExt cx="1868445" cy="377537"/>
            </a:xfrm>
            <a:noFill/>
          </p:grpSpPr>
          <p:sp>
            <p:nvSpPr>
              <p:cNvPr id="242" name="箭头: V 形 241">
                <a:extLst>
                  <a:ext uri="{FF2B5EF4-FFF2-40B4-BE49-F238E27FC236}">
                    <a16:creationId xmlns:a16="http://schemas.microsoft.com/office/drawing/2014/main" xmlns="" id="{EE87BF0B-6888-FFDB-7174-ADB7BC63BAD2}"/>
                  </a:ext>
                </a:extLst>
              </p:cNvPr>
              <p:cNvSpPr/>
              <p:nvPr/>
            </p:nvSpPr>
            <p:spPr>
              <a:xfrm>
                <a:off x="8866375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3" name="箭头: V 形 242">
                <a:extLst>
                  <a:ext uri="{FF2B5EF4-FFF2-40B4-BE49-F238E27FC236}">
                    <a16:creationId xmlns:a16="http://schemas.microsoft.com/office/drawing/2014/main" xmlns="" id="{5074DD94-0F24-2D2D-43A2-9F87A9DB2019}"/>
                  </a:ext>
                </a:extLst>
              </p:cNvPr>
              <p:cNvSpPr/>
              <p:nvPr/>
            </p:nvSpPr>
            <p:spPr>
              <a:xfrm>
                <a:off x="9250996" y="504373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4" name="箭头: V 形 243">
                <a:extLst>
                  <a:ext uri="{FF2B5EF4-FFF2-40B4-BE49-F238E27FC236}">
                    <a16:creationId xmlns:a16="http://schemas.microsoft.com/office/drawing/2014/main" xmlns="" id="{6C374E09-7DDE-2267-6609-5AB0542452A1}"/>
                  </a:ext>
                </a:extLst>
              </p:cNvPr>
              <p:cNvSpPr/>
              <p:nvPr/>
            </p:nvSpPr>
            <p:spPr>
              <a:xfrm>
                <a:off x="9623470" y="5035798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5" name="箭头: V 形 244">
                <a:extLst>
                  <a:ext uri="{FF2B5EF4-FFF2-40B4-BE49-F238E27FC236}">
                    <a16:creationId xmlns:a16="http://schemas.microsoft.com/office/drawing/2014/main" xmlns="" id="{705EA1DA-FF7F-C39B-3220-1055DCA65FE2}"/>
                  </a:ext>
                </a:extLst>
              </p:cNvPr>
              <p:cNvSpPr/>
              <p:nvPr/>
            </p:nvSpPr>
            <p:spPr>
              <a:xfrm>
                <a:off x="9999087" y="5044003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6" name="箭头: V 形 245">
                <a:extLst>
                  <a:ext uri="{FF2B5EF4-FFF2-40B4-BE49-F238E27FC236}">
                    <a16:creationId xmlns:a16="http://schemas.microsoft.com/office/drawing/2014/main" xmlns="" id="{97F2D6F1-D205-ADAC-51D5-61F0C1FE454F}"/>
                  </a:ext>
                </a:extLst>
              </p:cNvPr>
              <p:cNvSpPr/>
              <p:nvPr/>
            </p:nvSpPr>
            <p:spPr>
              <a:xfrm>
                <a:off x="8499974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27" name="标题 1">
              <a:extLst>
                <a:ext uri="{FF2B5EF4-FFF2-40B4-BE49-F238E27FC236}">
                  <a16:creationId xmlns:a16="http://schemas.microsoft.com/office/drawing/2014/main" xmlns="" id="{F9BF0B64-958F-4B51-351A-3FA870D2DDF8}"/>
                </a:ext>
              </a:extLst>
            </p:cNvPr>
            <p:cNvSpPr txBox="1">
              <a:spLocks/>
            </p:cNvSpPr>
            <p:nvPr/>
          </p:nvSpPr>
          <p:spPr>
            <a:xfrm rot="445416">
              <a:off x="1385626" y="4189746"/>
              <a:ext cx="2632086" cy="499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COME TO COOL GAMES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  <p:sp>
          <p:nvSpPr>
            <p:cNvPr id="228" name="标题 1">
              <a:extLst>
                <a:ext uri="{FF2B5EF4-FFF2-40B4-BE49-F238E27FC236}">
                  <a16:creationId xmlns:a16="http://schemas.microsoft.com/office/drawing/2014/main" xmlns="" id="{1794A8B2-35D5-306C-276A-4329815CEEB9}"/>
                </a:ext>
              </a:extLst>
            </p:cNvPr>
            <p:cNvSpPr txBox="1">
              <a:spLocks/>
            </p:cNvSpPr>
            <p:nvPr/>
          </p:nvSpPr>
          <p:spPr>
            <a:xfrm rot="451097">
              <a:off x="5843614" y="4724425"/>
              <a:ext cx="2632086" cy="499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COME TO COOL GAMES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  <p:grpSp>
          <p:nvGrpSpPr>
            <p:cNvPr id="229" name="组合 228">
              <a:extLst>
                <a:ext uri="{FF2B5EF4-FFF2-40B4-BE49-F238E27FC236}">
                  <a16:creationId xmlns:a16="http://schemas.microsoft.com/office/drawing/2014/main" xmlns="" id="{F02719DD-D252-5353-9A50-2F476C378DD5}"/>
                </a:ext>
              </a:extLst>
            </p:cNvPr>
            <p:cNvGrpSpPr/>
            <p:nvPr/>
          </p:nvGrpSpPr>
          <p:grpSpPr>
            <a:xfrm rot="11208614">
              <a:off x="4827361" y="4642929"/>
              <a:ext cx="967856" cy="248992"/>
              <a:chOff x="8499974" y="5035798"/>
              <a:chExt cx="1868445" cy="377537"/>
            </a:xfrm>
            <a:noFill/>
          </p:grpSpPr>
          <p:sp>
            <p:nvSpPr>
              <p:cNvPr id="237" name="箭头: V 形 236">
                <a:extLst>
                  <a:ext uri="{FF2B5EF4-FFF2-40B4-BE49-F238E27FC236}">
                    <a16:creationId xmlns:a16="http://schemas.microsoft.com/office/drawing/2014/main" xmlns="" id="{B6D8D73B-CEA3-D418-5484-86F14ABD90F8}"/>
                  </a:ext>
                </a:extLst>
              </p:cNvPr>
              <p:cNvSpPr/>
              <p:nvPr/>
            </p:nvSpPr>
            <p:spPr>
              <a:xfrm>
                <a:off x="8866375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8" name="箭头: V 形 237">
                <a:extLst>
                  <a:ext uri="{FF2B5EF4-FFF2-40B4-BE49-F238E27FC236}">
                    <a16:creationId xmlns:a16="http://schemas.microsoft.com/office/drawing/2014/main" xmlns="" id="{22D83245-550A-74E1-3D7A-769BF4871C0E}"/>
                  </a:ext>
                </a:extLst>
              </p:cNvPr>
              <p:cNvSpPr/>
              <p:nvPr/>
            </p:nvSpPr>
            <p:spPr>
              <a:xfrm>
                <a:off x="9250996" y="504373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9" name="箭头: V 形 238">
                <a:extLst>
                  <a:ext uri="{FF2B5EF4-FFF2-40B4-BE49-F238E27FC236}">
                    <a16:creationId xmlns:a16="http://schemas.microsoft.com/office/drawing/2014/main" xmlns="" id="{0528D747-D0B3-58AC-9B48-4AD7F8C9A212}"/>
                  </a:ext>
                </a:extLst>
              </p:cNvPr>
              <p:cNvSpPr/>
              <p:nvPr/>
            </p:nvSpPr>
            <p:spPr>
              <a:xfrm>
                <a:off x="9623470" y="5035798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0" name="箭头: V 形 239">
                <a:extLst>
                  <a:ext uri="{FF2B5EF4-FFF2-40B4-BE49-F238E27FC236}">
                    <a16:creationId xmlns:a16="http://schemas.microsoft.com/office/drawing/2014/main" xmlns="" id="{2FBCBD4D-5EB2-4D9F-E0DB-49C8E9E8588C}"/>
                  </a:ext>
                </a:extLst>
              </p:cNvPr>
              <p:cNvSpPr/>
              <p:nvPr/>
            </p:nvSpPr>
            <p:spPr>
              <a:xfrm>
                <a:off x="9999087" y="5044003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1" name="箭头: V 形 240">
                <a:extLst>
                  <a:ext uri="{FF2B5EF4-FFF2-40B4-BE49-F238E27FC236}">
                    <a16:creationId xmlns:a16="http://schemas.microsoft.com/office/drawing/2014/main" xmlns="" id="{B2287357-AC0B-D132-C7D3-F22265152DD6}"/>
                  </a:ext>
                </a:extLst>
              </p:cNvPr>
              <p:cNvSpPr/>
              <p:nvPr/>
            </p:nvSpPr>
            <p:spPr>
              <a:xfrm>
                <a:off x="8499974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30" name="组合 229">
              <a:extLst>
                <a:ext uri="{FF2B5EF4-FFF2-40B4-BE49-F238E27FC236}">
                  <a16:creationId xmlns:a16="http://schemas.microsoft.com/office/drawing/2014/main" xmlns="" id="{6D0E7E44-D4B9-F52D-9D54-513AD86D3FF2}"/>
                </a:ext>
              </a:extLst>
            </p:cNvPr>
            <p:cNvGrpSpPr/>
            <p:nvPr/>
          </p:nvGrpSpPr>
          <p:grpSpPr>
            <a:xfrm rot="11208614">
              <a:off x="9133741" y="5158436"/>
              <a:ext cx="967856" cy="248992"/>
              <a:chOff x="8499974" y="5035798"/>
              <a:chExt cx="1868445" cy="377537"/>
            </a:xfrm>
            <a:noFill/>
          </p:grpSpPr>
          <p:sp>
            <p:nvSpPr>
              <p:cNvPr id="232" name="箭头: V 形 231">
                <a:extLst>
                  <a:ext uri="{FF2B5EF4-FFF2-40B4-BE49-F238E27FC236}">
                    <a16:creationId xmlns:a16="http://schemas.microsoft.com/office/drawing/2014/main" xmlns="" id="{E6420200-8E63-FBFD-571B-51D8C8BA354D}"/>
                  </a:ext>
                </a:extLst>
              </p:cNvPr>
              <p:cNvSpPr/>
              <p:nvPr/>
            </p:nvSpPr>
            <p:spPr>
              <a:xfrm>
                <a:off x="8866375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3" name="箭头: V 形 232">
                <a:extLst>
                  <a:ext uri="{FF2B5EF4-FFF2-40B4-BE49-F238E27FC236}">
                    <a16:creationId xmlns:a16="http://schemas.microsoft.com/office/drawing/2014/main" xmlns="" id="{88B77D5B-979E-5645-92D7-F91A96919E83}"/>
                  </a:ext>
                </a:extLst>
              </p:cNvPr>
              <p:cNvSpPr/>
              <p:nvPr/>
            </p:nvSpPr>
            <p:spPr>
              <a:xfrm>
                <a:off x="9250996" y="504373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4" name="箭头: V 形 233">
                <a:extLst>
                  <a:ext uri="{FF2B5EF4-FFF2-40B4-BE49-F238E27FC236}">
                    <a16:creationId xmlns:a16="http://schemas.microsoft.com/office/drawing/2014/main" xmlns="" id="{35755AB5-A723-188C-DF26-692A5580A716}"/>
                  </a:ext>
                </a:extLst>
              </p:cNvPr>
              <p:cNvSpPr/>
              <p:nvPr/>
            </p:nvSpPr>
            <p:spPr>
              <a:xfrm>
                <a:off x="9623470" y="5035798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5" name="箭头: V 形 234">
                <a:extLst>
                  <a:ext uri="{FF2B5EF4-FFF2-40B4-BE49-F238E27FC236}">
                    <a16:creationId xmlns:a16="http://schemas.microsoft.com/office/drawing/2014/main" xmlns="" id="{AF18F2F2-AA23-B83E-245C-B704E1D83878}"/>
                  </a:ext>
                </a:extLst>
              </p:cNvPr>
              <p:cNvSpPr/>
              <p:nvPr/>
            </p:nvSpPr>
            <p:spPr>
              <a:xfrm>
                <a:off x="9999087" y="5044003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6" name="箭头: V 形 235">
                <a:extLst>
                  <a:ext uri="{FF2B5EF4-FFF2-40B4-BE49-F238E27FC236}">
                    <a16:creationId xmlns:a16="http://schemas.microsoft.com/office/drawing/2014/main" xmlns="" id="{6216DD7B-9621-AD4C-581A-9519923F59F0}"/>
                  </a:ext>
                </a:extLst>
              </p:cNvPr>
              <p:cNvSpPr/>
              <p:nvPr/>
            </p:nvSpPr>
            <p:spPr>
              <a:xfrm>
                <a:off x="8499974" y="5041591"/>
                <a:ext cx="369332" cy="369332"/>
              </a:xfrm>
              <a:prstGeom prst="chevron">
                <a:avLst>
                  <a:gd name="adj" fmla="val 4403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1" name="标题 1">
              <a:extLst>
                <a:ext uri="{FF2B5EF4-FFF2-40B4-BE49-F238E27FC236}">
                  <a16:creationId xmlns:a16="http://schemas.microsoft.com/office/drawing/2014/main" xmlns="" id="{99A29BDB-3150-9CF1-AC66-ED19F53F9A4E}"/>
                </a:ext>
              </a:extLst>
            </p:cNvPr>
            <p:cNvSpPr txBox="1">
              <a:spLocks/>
            </p:cNvSpPr>
            <p:nvPr/>
          </p:nvSpPr>
          <p:spPr>
            <a:xfrm rot="445416">
              <a:off x="10048209" y="5231424"/>
              <a:ext cx="2632086" cy="4995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COME TO COOL CAMPUS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xmlns="" id="{CFBCE58F-9DB2-34C8-BE2F-245029C1F783}"/>
              </a:ext>
            </a:extLst>
          </p:cNvPr>
          <p:cNvGrpSpPr/>
          <p:nvPr/>
        </p:nvGrpSpPr>
        <p:grpSpPr>
          <a:xfrm>
            <a:off x="4598727" y="1874503"/>
            <a:ext cx="2994546" cy="2518593"/>
            <a:chOff x="1138534" y="2042337"/>
            <a:chExt cx="3411923" cy="2846992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xmlns="" id="{DAD81B86-3AB3-6624-01EF-4F127847449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534" y="2691712"/>
              <a:ext cx="3411923" cy="2197617"/>
            </a:xfrm>
            <a:prstGeom prst="rect">
              <a:avLst/>
            </a:prstGeom>
          </p:spPr>
        </p:pic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xmlns="" id="{DFB2155D-686C-676D-909D-13BDDD660EFD}"/>
                </a:ext>
              </a:extLst>
            </p:cNvPr>
            <p:cNvGrpSpPr/>
            <p:nvPr/>
          </p:nvGrpSpPr>
          <p:grpSpPr>
            <a:xfrm>
              <a:off x="1138534" y="2740430"/>
              <a:ext cx="3281521" cy="1851448"/>
              <a:chOff x="4660826" y="3877228"/>
              <a:chExt cx="3820814" cy="1845167"/>
            </a:xfrm>
          </p:grpSpPr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xmlns="" id="{AAFEF0F7-AEB1-FA4A-9D5E-40642432D92A}"/>
                  </a:ext>
                </a:extLst>
              </p:cNvPr>
              <p:cNvSpPr/>
              <p:nvPr/>
            </p:nvSpPr>
            <p:spPr>
              <a:xfrm>
                <a:off x="4660826" y="3877228"/>
                <a:ext cx="3820814" cy="1845167"/>
              </a:xfrm>
              <a:custGeom>
                <a:avLst/>
                <a:gdLst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265033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265033 w 3647551"/>
                  <a:gd name="connsiteY5" fmla="*/ 432224 h 1416963"/>
                  <a:gd name="connsiteX6" fmla="*/ 3500265 w 3647551"/>
                  <a:gd name="connsiteY6" fmla="*/ 581189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24721"/>
                  <a:gd name="connsiteX1" fmla="*/ 1180335 w 3647551"/>
                  <a:gd name="connsiteY1" fmla="*/ 0 h 1424721"/>
                  <a:gd name="connsiteX2" fmla="*/ 1345243 w 3647551"/>
                  <a:gd name="connsiteY2" fmla="*/ 107853 h 1424721"/>
                  <a:gd name="connsiteX3" fmla="*/ 1439971 w 3647551"/>
                  <a:gd name="connsiteY3" fmla="*/ 324371 h 1424721"/>
                  <a:gd name="connsiteX4" fmla="*/ 1604879 w 3647551"/>
                  <a:gd name="connsiteY4" fmla="*/ 432224 h 1424721"/>
                  <a:gd name="connsiteX5" fmla="*/ 3265033 w 3647551"/>
                  <a:gd name="connsiteY5" fmla="*/ 432224 h 1424721"/>
                  <a:gd name="connsiteX6" fmla="*/ 3500265 w 3647551"/>
                  <a:gd name="connsiteY6" fmla="*/ 581189 h 1424721"/>
                  <a:gd name="connsiteX7" fmla="*/ 3647551 w 3647551"/>
                  <a:gd name="connsiteY7" fmla="*/ 1236963 h 1424721"/>
                  <a:gd name="connsiteX8" fmla="*/ 3246622 w 3647551"/>
                  <a:gd name="connsiteY8" fmla="*/ 1424721 h 1424721"/>
                  <a:gd name="connsiteX9" fmla="*/ 165827 w 3647551"/>
                  <a:gd name="connsiteY9" fmla="*/ 1416963 h 1424721"/>
                  <a:gd name="connsiteX10" fmla="*/ 0 w 3647551"/>
                  <a:gd name="connsiteY10" fmla="*/ 1251136 h 1424721"/>
                  <a:gd name="connsiteX11" fmla="*/ 0 w 3647551"/>
                  <a:gd name="connsiteY11" fmla="*/ 165827 h 1424721"/>
                  <a:gd name="connsiteX12" fmla="*/ 165827 w 3647551"/>
                  <a:gd name="connsiteY12" fmla="*/ 0 h 1424721"/>
                  <a:gd name="connsiteX0" fmla="*/ 165827 w 3518676"/>
                  <a:gd name="connsiteY0" fmla="*/ 0 h 1424721"/>
                  <a:gd name="connsiteX1" fmla="*/ 1180335 w 3518676"/>
                  <a:gd name="connsiteY1" fmla="*/ 0 h 1424721"/>
                  <a:gd name="connsiteX2" fmla="*/ 1345243 w 3518676"/>
                  <a:gd name="connsiteY2" fmla="*/ 107853 h 1424721"/>
                  <a:gd name="connsiteX3" fmla="*/ 1439971 w 3518676"/>
                  <a:gd name="connsiteY3" fmla="*/ 324371 h 1424721"/>
                  <a:gd name="connsiteX4" fmla="*/ 1604879 w 3518676"/>
                  <a:gd name="connsiteY4" fmla="*/ 432224 h 1424721"/>
                  <a:gd name="connsiteX5" fmla="*/ 3265033 w 3518676"/>
                  <a:gd name="connsiteY5" fmla="*/ 432224 h 1424721"/>
                  <a:gd name="connsiteX6" fmla="*/ 3500265 w 3518676"/>
                  <a:gd name="connsiteY6" fmla="*/ 581189 h 1424721"/>
                  <a:gd name="connsiteX7" fmla="*/ 3518676 w 3518676"/>
                  <a:gd name="connsiteY7" fmla="*/ 1260239 h 1424721"/>
                  <a:gd name="connsiteX8" fmla="*/ 3246622 w 3518676"/>
                  <a:gd name="connsiteY8" fmla="*/ 1424721 h 1424721"/>
                  <a:gd name="connsiteX9" fmla="*/ 165827 w 3518676"/>
                  <a:gd name="connsiteY9" fmla="*/ 1416963 h 1424721"/>
                  <a:gd name="connsiteX10" fmla="*/ 0 w 3518676"/>
                  <a:gd name="connsiteY10" fmla="*/ 1251136 h 1424721"/>
                  <a:gd name="connsiteX11" fmla="*/ 0 w 3518676"/>
                  <a:gd name="connsiteY11" fmla="*/ 165827 h 1424721"/>
                  <a:gd name="connsiteX12" fmla="*/ 165827 w 3518676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65033 w 3500265"/>
                  <a:gd name="connsiteY5" fmla="*/ 432224 h 1424721"/>
                  <a:gd name="connsiteX6" fmla="*/ 3500265 w 3500265"/>
                  <a:gd name="connsiteY6" fmla="*/ 581189 h 1424721"/>
                  <a:gd name="connsiteX7" fmla="*/ 3491060 w 3500265"/>
                  <a:gd name="connsiteY7" fmla="*/ 1260239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65033 w 3500265"/>
                  <a:gd name="connsiteY5" fmla="*/ 432224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320265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74239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74239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311060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0265" h="1424721">
                    <a:moveTo>
                      <a:pt x="165827" y="0"/>
                    </a:moveTo>
                    <a:lnTo>
                      <a:pt x="1180335" y="0"/>
                    </a:lnTo>
                    <a:cubicBezTo>
                      <a:pt x="1251793" y="0"/>
                      <a:pt x="1316602" y="42386"/>
                      <a:pt x="1345243" y="107853"/>
                    </a:cubicBezTo>
                    <a:lnTo>
                      <a:pt x="1439971" y="324371"/>
                    </a:lnTo>
                    <a:cubicBezTo>
                      <a:pt x="1468612" y="389838"/>
                      <a:pt x="1533421" y="432224"/>
                      <a:pt x="1604879" y="432224"/>
                    </a:cubicBezTo>
                    <a:lnTo>
                      <a:pt x="3274239" y="439983"/>
                    </a:lnTo>
                    <a:cubicBezTo>
                      <a:pt x="3373599" y="439983"/>
                      <a:pt x="3500265" y="481829"/>
                      <a:pt x="3500265" y="581189"/>
                    </a:cubicBezTo>
                    <a:lnTo>
                      <a:pt x="3500265" y="1252480"/>
                    </a:lnTo>
                    <a:cubicBezTo>
                      <a:pt x="3500265" y="1351840"/>
                      <a:pt x="3410420" y="1424721"/>
                      <a:pt x="3311060" y="1424721"/>
                    </a:cubicBezTo>
                    <a:lnTo>
                      <a:pt x="165827" y="1416963"/>
                    </a:lnTo>
                    <a:cubicBezTo>
                      <a:pt x="74243" y="1416963"/>
                      <a:pt x="0" y="1342720"/>
                      <a:pt x="0" y="1251136"/>
                    </a:cubicBezTo>
                    <a:lnTo>
                      <a:pt x="0" y="165827"/>
                    </a:lnTo>
                    <a:cubicBezTo>
                      <a:pt x="0" y="74243"/>
                      <a:pt x="74243" y="0"/>
                      <a:pt x="165827" y="0"/>
                    </a:cubicBezTo>
                    <a:close/>
                  </a:path>
                </a:pathLst>
              </a:custGeom>
              <a:blipFill>
                <a:blip r:embed="rId3" cstate="screen">
                  <a:lum bright="70000" contrast="-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xmlns="" id="{EB024FEF-55E5-DC58-F126-9A8C4F1F8243}"/>
                  </a:ext>
                </a:extLst>
              </p:cNvPr>
              <p:cNvSpPr/>
              <p:nvPr/>
            </p:nvSpPr>
            <p:spPr>
              <a:xfrm>
                <a:off x="4773649" y="3984111"/>
                <a:ext cx="3613601" cy="1665514"/>
              </a:xfrm>
              <a:custGeom>
                <a:avLst/>
                <a:gdLst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47551" h="1416963">
                    <a:moveTo>
                      <a:pt x="165827" y="0"/>
                    </a:moveTo>
                    <a:lnTo>
                      <a:pt x="1180335" y="0"/>
                    </a:lnTo>
                    <a:cubicBezTo>
                      <a:pt x="1251793" y="0"/>
                      <a:pt x="1316602" y="42386"/>
                      <a:pt x="1345243" y="107853"/>
                    </a:cubicBezTo>
                    <a:lnTo>
                      <a:pt x="1439971" y="324371"/>
                    </a:lnTo>
                    <a:cubicBezTo>
                      <a:pt x="1468612" y="389838"/>
                      <a:pt x="1533421" y="432224"/>
                      <a:pt x="1604879" y="432224"/>
                    </a:cubicBezTo>
                    <a:lnTo>
                      <a:pt x="3467551" y="432224"/>
                    </a:lnTo>
                    <a:cubicBezTo>
                      <a:pt x="3566911" y="432224"/>
                      <a:pt x="3647551" y="512864"/>
                      <a:pt x="3647551" y="612224"/>
                    </a:cubicBezTo>
                    <a:lnTo>
                      <a:pt x="3647551" y="1236963"/>
                    </a:lnTo>
                    <a:cubicBezTo>
                      <a:pt x="3647551" y="1336323"/>
                      <a:pt x="3566911" y="1416963"/>
                      <a:pt x="3467551" y="1416963"/>
                    </a:cubicBezTo>
                    <a:lnTo>
                      <a:pt x="165827" y="1416963"/>
                    </a:lnTo>
                    <a:cubicBezTo>
                      <a:pt x="74243" y="1416963"/>
                      <a:pt x="0" y="1342720"/>
                      <a:pt x="0" y="1251136"/>
                    </a:cubicBezTo>
                    <a:lnTo>
                      <a:pt x="0" y="165827"/>
                    </a:lnTo>
                    <a:cubicBezTo>
                      <a:pt x="0" y="74243"/>
                      <a:pt x="74243" y="0"/>
                      <a:pt x="165827" y="0"/>
                    </a:cubicBezTo>
                    <a:close/>
                  </a:path>
                </a:pathLst>
              </a:custGeom>
              <a:noFill/>
              <a:ln>
                <a:solidFill>
                  <a:srgbClr val="3741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xmlns="" id="{2DB796EB-C3C3-BB00-4BC7-6C1CDAFAD5AC}"/>
                </a:ext>
              </a:extLst>
            </p:cNvPr>
            <p:cNvGrpSpPr/>
            <p:nvPr/>
          </p:nvGrpSpPr>
          <p:grpSpPr>
            <a:xfrm rot="4426528">
              <a:off x="1016903" y="2336120"/>
              <a:ext cx="1396188" cy="808621"/>
              <a:chOff x="2022664" y="1335698"/>
              <a:chExt cx="1396188" cy="808621"/>
            </a:xfrm>
          </p:grpSpPr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xmlns="" id="{3B191A3B-0271-06F1-44D7-B11B37150250}"/>
                  </a:ext>
                </a:extLst>
              </p:cNvPr>
              <p:cNvSpPr/>
              <p:nvPr/>
            </p:nvSpPr>
            <p:spPr>
              <a:xfrm>
                <a:off x="2796796" y="1335698"/>
                <a:ext cx="452055" cy="452055"/>
              </a:xfrm>
              <a:prstGeom prst="ellipse">
                <a:avLst/>
              </a:prstGeom>
              <a:solidFill>
                <a:srgbClr val="3741FF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矩形: 圆角 94">
                <a:extLst>
                  <a:ext uri="{FF2B5EF4-FFF2-40B4-BE49-F238E27FC236}">
                    <a16:creationId xmlns:a16="http://schemas.microsoft.com/office/drawing/2014/main" xmlns="" id="{E178E9D2-C291-A988-F37F-DA66A7032299}"/>
                  </a:ext>
                </a:extLst>
              </p:cNvPr>
              <p:cNvSpPr/>
              <p:nvPr/>
            </p:nvSpPr>
            <p:spPr>
              <a:xfrm rot="19809405">
                <a:off x="2022664" y="1425785"/>
                <a:ext cx="1396188" cy="635691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xmlns="" id="{9930F479-B9ED-8ABC-DBBD-4E52065F4392}"/>
                  </a:ext>
                </a:extLst>
              </p:cNvPr>
              <p:cNvSpPr/>
              <p:nvPr/>
            </p:nvSpPr>
            <p:spPr>
              <a:xfrm>
                <a:off x="2172524" y="1692264"/>
                <a:ext cx="452055" cy="452055"/>
              </a:xfrm>
              <a:prstGeom prst="ellipse">
                <a:avLst/>
              </a:prstGeom>
              <a:solidFill>
                <a:srgbClr val="F76E0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3" name="标题 1">
              <a:extLst>
                <a:ext uri="{FF2B5EF4-FFF2-40B4-BE49-F238E27FC236}">
                  <a16:creationId xmlns:a16="http://schemas.microsoft.com/office/drawing/2014/main" xmlns="" id="{A96BB356-4355-C51F-BAD0-41E9A7DB4751}"/>
                </a:ext>
              </a:extLst>
            </p:cNvPr>
            <p:cNvSpPr txBox="1">
              <a:spLocks/>
            </p:cNvSpPr>
            <p:nvPr/>
          </p:nvSpPr>
          <p:spPr>
            <a:xfrm rot="21255797">
              <a:off x="2759972" y="2379993"/>
              <a:ext cx="1453809" cy="8247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GAME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START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xmlns="" id="{2511D8C1-F4F5-8CF8-FFC0-CA9377DDE40E}"/>
              </a:ext>
            </a:extLst>
          </p:cNvPr>
          <p:cNvGrpSpPr/>
          <p:nvPr/>
        </p:nvGrpSpPr>
        <p:grpSpPr>
          <a:xfrm>
            <a:off x="8012595" y="1874503"/>
            <a:ext cx="2994546" cy="2518593"/>
            <a:chOff x="1138534" y="2042337"/>
            <a:chExt cx="3411923" cy="2846992"/>
          </a:xfrm>
        </p:grpSpPr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xmlns="" id="{22C0D4DC-040B-A223-57FA-795A7E2DF3BF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534" y="2691712"/>
              <a:ext cx="3411923" cy="2197617"/>
            </a:xfrm>
            <a:prstGeom prst="rect">
              <a:avLst/>
            </a:prstGeom>
          </p:spPr>
        </p:pic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xmlns="" id="{44015FC9-7228-F6DD-FDBA-A4A3344272CB}"/>
                </a:ext>
              </a:extLst>
            </p:cNvPr>
            <p:cNvGrpSpPr/>
            <p:nvPr/>
          </p:nvGrpSpPr>
          <p:grpSpPr>
            <a:xfrm>
              <a:off x="1138534" y="2740430"/>
              <a:ext cx="3281521" cy="1851448"/>
              <a:chOff x="4660826" y="3877228"/>
              <a:chExt cx="3820814" cy="1845167"/>
            </a:xfrm>
          </p:grpSpPr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xmlns="" id="{3EC1FCCD-5D33-0F8F-292B-B805CE55657B}"/>
                  </a:ext>
                </a:extLst>
              </p:cNvPr>
              <p:cNvSpPr/>
              <p:nvPr/>
            </p:nvSpPr>
            <p:spPr>
              <a:xfrm>
                <a:off x="4660826" y="3877228"/>
                <a:ext cx="3820814" cy="1845167"/>
              </a:xfrm>
              <a:custGeom>
                <a:avLst/>
                <a:gdLst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265033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265033 w 3647551"/>
                  <a:gd name="connsiteY5" fmla="*/ 432224 h 1416963"/>
                  <a:gd name="connsiteX6" fmla="*/ 3500265 w 3647551"/>
                  <a:gd name="connsiteY6" fmla="*/ 581189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24721"/>
                  <a:gd name="connsiteX1" fmla="*/ 1180335 w 3647551"/>
                  <a:gd name="connsiteY1" fmla="*/ 0 h 1424721"/>
                  <a:gd name="connsiteX2" fmla="*/ 1345243 w 3647551"/>
                  <a:gd name="connsiteY2" fmla="*/ 107853 h 1424721"/>
                  <a:gd name="connsiteX3" fmla="*/ 1439971 w 3647551"/>
                  <a:gd name="connsiteY3" fmla="*/ 324371 h 1424721"/>
                  <a:gd name="connsiteX4" fmla="*/ 1604879 w 3647551"/>
                  <a:gd name="connsiteY4" fmla="*/ 432224 h 1424721"/>
                  <a:gd name="connsiteX5" fmla="*/ 3265033 w 3647551"/>
                  <a:gd name="connsiteY5" fmla="*/ 432224 h 1424721"/>
                  <a:gd name="connsiteX6" fmla="*/ 3500265 w 3647551"/>
                  <a:gd name="connsiteY6" fmla="*/ 581189 h 1424721"/>
                  <a:gd name="connsiteX7" fmla="*/ 3647551 w 3647551"/>
                  <a:gd name="connsiteY7" fmla="*/ 1236963 h 1424721"/>
                  <a:gd name="connsiteX8" fmla="*/ 3246622 w 3647551"/>
                  <a:gd name="connsiteY8" fmla="*/ 1424721 h 1424721"/>
                  <a:gd name="connsiteX9" fmla="*/ 165827 w 3647551"/>
                  <a:gd name="connsiteY9" fmla="*/ 1416963 h 1424721"/>
                  <a:gd name="connsiteX10" fmla="*/ 0 w 3647551"/>
                  <a:gd name="connsiteY10" fmla="*/ 1251136 h 1424721"/>
                  <a:gd name="connsiteX11" fmla="*/ 0 w 3647551"/>
                  <a:gd name="connsiteY11" fmla="*/ 165827 h 1424721"/>
                  <a:gd name="connsiteX12" fmla="*/ 165827 w 3647551"/>
                  <a:gd name="connsiteY12" fmla="*/ 0 h 1424721"/>
                  <a:gd name="connsiteX0" fmla="*/ 165827 w 3518676"/>
                  <a:gd name="connsiteY0" fmla="*/ 0 h 1424721"/>
                  <a:gd name="connsiteX1" fmla="*/ 1180335 w 3518676"/>
                  <a:gd name="connsiteY1" fmla="*/ 0 h 1424721"/>
                  <a:gd name="connsiteX2" fmla="*/ 1345243 w 3518676"/>
                  <a:gd name="connsiteY2" fmla="*/ 107853 h 1424721"/>
                  <a:gd name="connsiteX3" fmla="*/ 1439971 w 3518676"/>
                  <a:gd name="connsiteY3" fmla="*/ 324371 h 1424721"/>
                  <a:gd name="connsiteX4" fmla="*/ 1604879 w 3518676"/>
                  <a:gd name="connsiteY4" fmla="*/ 432224 h 1424721"/>
                  <a:gd name="connsiteX5" fmla="*/ 3265033 w 3518676"/>
                  <a:gd name="connsiteY5" fmla="*/ 432224 h 1424721"/>
                  <a:gd name="connsiteX6" fmla="*/ 3500265 w 3518676"/>
                  <a:gd name="connsiteY6" fmla="*/ 581189 h 1424721"/>
                  <a:gd name="connsiteX7" fmla="*/ 3518676 w 3518676"/>
                  <a:gd name="connsiteY7" fmla="*/ 1260239 h 1424721"/>
                  <a:gd name="connsiteX8" fmla="*/ 3246622 w 3518676"/>
                  <a:gd name="connsiteY8" fmla="*/ 1424721 h 1424721"/>
                  <a:gd name="connsiteX9" fmla="*/ 165827 w 3518676"/>
                  <a:gd name="connsiteY9" fmla="*/ 1416963 h 1424721"/>
                  <a:gd name="connsiteX10" fmla="*/ 0 w 3518676"/>
                  <a:gd name="connsiteY10" fmla="*/ 1251136 h 1424721"/>
                  <a:gd name="connsiteX11" fmla="*/ 0 w 3518676"/>
                  <a:gd name="connsiteY11" fmla="*/ 165827 h 1424721"/>
                  <a:gd name="connsiteX12" fmla="*/ 165827 w 3518676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65033 w 3500265"/>
                  <a:gd name="connsiteY5" fmla="*/ 432224 h 1424721"/>
                  <a:gd name="connsiteX6" fmla="*/ 3500265 w 3500265"/>
                  <a:gd name="connsiteY6" fmla="*/ 581189 h 1424721"/>
                  <a:gd name="connsiteX7" fmla="*/ 3491060 w 3500265"/>
                  <a:gd name="connsiteY7" fmla="*/ 1260239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65033 w 3500265"/>
                  <a:gd name="connsiteY5" fmla="*/ 432224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320265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74239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74239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311060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0265" h="1424721">
                    <a:moveTo>
                      <a:pt x="165827" y="0"/>
                    </a:moveTo>
                    <a:lnTo>
                      <a:pt x="1180335" y="0"/>
                    </a:lnTo>
                    <a:cubicBezTo>
                      <a:pt x="1251793" y="0"/>
                      <a:pt x="1316602" y="42386"/>
                      <a:pt x="1345243" y="107853"/>
                    </a:cubicBezTo>
                    <a:lnTo>
                      <a:pt x="1439971" y="324371"/>
                    </a:lnTo>
                    <a:cubicBezTo>
                      <a:pt x="1468612" y="389838"/>
                      <a:pt x="1533421" y="432224"/>
                      <a:pt x="1604879" y="432224"/>
                    </a:cubicBezTo>
                    <a:lnTo>
                      <a:pt x="3274239" y="439983"/>
                    </a:lnTo>
                    <a:cubicBezTo>
                      <a:pt x="3373599" y="439983"/>
                      <a:pt x="3500265" y="481829"/>
                      <a:pt x="3500265" y="581189"/>
                    </a:cubicBezTo>
                    <a:lnTo>
                      <a:pt x="3500265" y="1252480"/>
                    </a:lnTo>
                    <a:cubicBezTo>
                      <a:pt x="3500265" y="1351840"/>
                      <a:pt x="3410420" y="1424721"/>
                      <a:pt x="3311060" y="1424721"/>
                    </a:cubicBezTo>
                    <a:lnTo>
                      <a:pt x="165827" y="1416963"/>
                    </a:lnTo>
                    <a:cubicBezTo>
                      <a:pt x="74243" y="1416963"/>
                      <a:pt x="0" y="1342720"/>
                      <a:pt x="0" y="1251136"/>
                    </a:cubicBezTo>
                    <a:lnTo>
                      <a:pt x="0" y="165827"/>
                    </a:lnTo>
                    <a:cubicBezTo>
                      <a:pt x="0" y="74243"/>
                      <a:pt x="74243" y="0"/>
                      <a:pt x="165827" y="0"/>
                    </a:cubicBezTo>
                    <a:close/>
                  </a:path>
                </a:pathLst>
              </a:custGeom>
              <a:blipFill>
                <a:blip r:embed="rId3" cstate="screen">
                  <a:lum bright="70000" contrast="-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xmlns="" id="{32DB002A-0E8E-AC11-6621-2BA01FDC9BC2}"/>
                  </a:ext>
                </a:extLst>
              </p:cNvPr>
              <p:cNvSpPr/>
              <p:nvPr/>
            </p:nvSpPr>
            <p:spPr>
              <a:xfrm>
                <a:off x="4773649" y="3984111"/>
                <a:ext cx="3613601" cy="1665514"/>
              </a:xfrm>
              <a:custGeom>
                <a:avLst/>
                <a:gdLst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47551" h="1416963">
                    <a:moveTo>
                      <a:pt x="165827" y="0"/>
                    </a:moveTo>
                    <a:lnTo>
                      <a:pt x="1180335" y="0"/>
                    </a:lnTo>
                    <a:cubicBezTo>
                      <a:pt x="1251793" y="0"/>
                      <a:pt x="1316602" y="42386"/>
                      <a:pt x="1345243" y="107853"/>
                    </a:cubicBezTo>
                    <a:lnTo>
                      <a:pt x="1439971" y="324371"/>
                    </a:lnTo>
                    <a:cubicBezTo>
                      <a:pt x="1468612" y="389838"/>
                      <a:pt x="1533421" y="432224"/>
                      <a:pt x="1604879" y="432224"/>
                    </a:cubicBezTo>
                    <a:lnTo>
                      <a:pt x="3467551" y="432224"/>
                    </a:lnTo>
                    <a:cubicBezTo>
                      <a:pt x="3566911" y="432224"/>
                      <a:pt x="3647551" y="512864"/>
                      <a:pt x="3647551" y="612224"/>
                    </a:cubicBezTo>
                    <a:lnTo>
                      <a:pt x="3647551" y="1236963"/>
                    </a:lnTo>
                    <a:cubicBezTo>
                      <a:pt x="3647551" y="1336323"/>
                      <a:pt x="3566911" y="1416963"/>
                      <a:pt x="3467551" y="1416963"/>
                    </a:cubicBezTo>
                    <a:lnTo>
                      <a:pt x="165827" y="1416963"/>
                    </a:lnTo>
                    <a:cubicBezTo>
                      <a:pt x="74243" y="1416963"/>
                      <a:pt x="0" y="1342720"/>
                      <a:pt x="0" y="1251136"/>
                    </a:cubicBezTo>
                    <a:lnTo>
                      <a:pt x="0" y="165827"/>
                    </a:lnTo>
                    <a:cubicBezTo>
                      <a:pt x="0" y="74243"/>
                      <a:pt x="74243" y="0"/>
                      <a:pt x="165827" y="0"/>
                    </a:cubicBezTo>
                    <a:close/>
                  </a:path>
                </a:pathLst>
              </a:custGeom>
              <a:noFill/>
              <a:ln>
                <a:solidFill>
                  <a:srgbClr val="3741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xmlns="" id="{3ACC2C4A-715D-23CB-0735-CB22108A89C4}"/>
                </a:ext>
              </a:extLst>
            </p:cNvPr>
            <p:cNvGrpSpPr/>
            <p:nvPr/>
          </p:nvGrpSpPr>
          <p:grpSpPr>
            <a:xfrm rot="4426528">
              <a:off x="1016903" y="2336120"/>
              <a:ext cx="1396188" cy="808621"/>
              <a:chOff x="2022664" y="1335698"/>
              <a:chExt cx="1396188" cy="808621"/>
            </a:xfrm>
          </p:grpSpPr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xmlns="" id="{763D5ACF-FC4A-92C0-98D5-41C1FECD68B6}"/>
                  </a:ext>
                </a:extLst>
              </p:cNvPr>
              <p:cNvSpPr/>
              <p:nvPr/>
            </p:nvSpPr>
            <p:spPr>
              <a:xfrm>
                <a:off x="2796796" y="1335698"/>
                <a:ext cx="452055" cy="452055"/>
              </a:xfrm>
              <a:prstGeom prst="ellipse">
                <a:avLst/>
              </a:prstGeom>
              <a:solidFill>
                <a:srgbClr val="3741FF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矩形: 圆角 108">
                <a:extLst>
                  <a:ext uri="{FF2B5EF4-FFF2-40B4-BE49-F238E27FC236}">
                    <a16:creationId xmlns:a16="http://schemas.microsoft.com/office/drawing/2014/main" xmlns="" id="{A48D8329-1D44-1B13-5B66-6D7D4B4D64D2}"/>
                  </a:ext>
                </a:extLst>
              </p:cNvPr>
              <p:cNvSpPr/>
              <p:nvPr/>
            </p:nvSpPr>
            <p:spPr>
              <a:xfrm rot="19809405">
                <a:off x="2022664" y="1425785"/>
                <a:ext cx="1396188" cy="635691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xmlns="" id="{55FD2F2B-EDF3-4B9A-7325-E0F68CB1F785}"/>
                  </a:ext>
                </a:extLst>
              </p:cNvPr>
              <p:cNvSpPr/>
              <p:nvPr/>
            </p:nvSpPr>
            <p:spPr>
              <a:xfrm>
                <a:off x="2172524" y="1692264"/>
                <a:ext cx="452055" cy="452055"/>
              </a:xfrm>
              <a:prstGeom prst="ellipse">
                <a:avLst/>
              </a:prstGeom>
              <a:solidFill>
                <a:srgbClr val="F76E0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07" name="标题 1">
              <a:extLst>
                <a:ext uri="{FF2B5EF4-FFF2-40B4-BE49-F238E27FC236}">
                  <a16:creationId xmlns:a16="http://schemas.microsoft.com/office/drawing/2014/main" xmlns="" id="{0AB1CB87-84DA-B98A-07D0-ED6D4DD660FE}"/>
                </a:ext>
              </a:extLst>
            </p:cNvPr>
            <p:cNvSpPr txBox="1">
              <a:spLocks/>
            </p:cNvSpPr>
            <p:nvPr/>
          </p:nvSpPr>
          <p:spPr>
            <a:xfrm rot="21255797">
              <a:off x="2759972" y="2379993"/>
              <a:ext cx="1453809" cy="8247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GAME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START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xmlns="" id="{F394F8F2-F3E8-4105-DA0C-DADB22DDF4B4}"/>
              </a:ext>
            </a:extLst>
          </p:cNvPr>
          <p:cNvGrpSpPr/>
          <p:nvPr/>
        </p:nvGrpSpPr>
        <p:grpSpPr>
          <a:xfrm>
            <a:off x="1220207" y="1921822"/>
            <a:ext cx="2994546" cy="2518593"/>
            <a:chOff x="1138534" y="2042337"/>
            <a:chExt cx="3411923" cy="2846992"/>
          </a:xfrm>
        </p:grpSpPr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xmlns="" id="{B0E28A68-9090-10C4-515C-DB266E4C974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534" y="2691712"/>
              <a:ext cx="3411923" cy="2197617"/>
            </a:xfrm>
            <a:prstGeom prst="rect">
              <a:avLst/>
            </a:prstGeom>
          </p:spPr>
        </p:pic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xmlns="" id="{BA7A2404-19EA-8A65-6F00-B965669F911B}"/>
                </a:ext>
              </a:extLst>
            </p:cNvPr>
            <p:cNvGrpSpPr/>
            <p:nvPr/>
          </p:nvGrpSpPr>
          <p:grpSpPr>
            <a:xfrm>
              <a:off x="1138534" y="2740430"/>
              <a:ext cx="3281521" cy="1851448"/>
              <a:chOff x="4660826" y="3877228"/>
              <a:chExt cx="3820814" cy="1845167"/>
            </a:xfrm>
          </p:grpSpPr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xmlns="" id="{A0950838-0271-5EDF-97B5-AACABDB5F80F}"/>
                  </a:ext>
                </a:extLst>
              </p:cNvPr>
              <p:cNvSpPr/>
              <p:nvPr/>
            </p:nvSpPr>
            <p:spPr>
              <a:xfrm>
                <a:off x="4660826" y="3877228"/>
                <a:ext cx="3820814" cy="1845167"/>
              </a:xfrm>
              <a:custGeom>
                <a:avLst/>
                <a:gdLst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265033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265033 w 3647551"/>
                  <a:gd name="connsiteY5" fmla="*/ 432224 h 1416963"/>
                  <a:gd name="connsiteX6" fmla="*/ 3500265 w 3647551"/>
                  <a:gd name="connsiteY6" fmla="*/ 581189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  <a:gd name="connsiteX0" fmla="*/ 165827 w 3647551"/>
                  <a:gd name="connsiteY0" fmla="*/ 0 h 1424721"/>
                  <a:gd name="connsiteX1" fmla="*/ 1180335 w 3647551"/>
                  <a:gd name="connsiteY1" fmla="*/ 0 h 1424721"/>
                  <a:gd name="connsiteX2" fmla="*/ 1345243 w 3647551"/>
                  <a:gd name="connsiteY2" fmla="*/ 107853 h 1424721"/>
                  <a:gd name="connsiteX3" fmla="*/ 1439971 w 3647551"/>
                  <a:gd name="connsiteY3" fmla="*/ 324371 h 1424721"/>
                  <a:gd name="connsiteX4" fmla="*/ 1604879 w 3647551"/>
                  <a:gd name="connsiteY4" fmla="*/ 432224 h 1424721"/>
                  <a:gd name="connsiteX5" fmla="*/ 3265033 w 3647551"/>
                  <a:gd name="connsiteY5" fmla="*/ 432224 h 1424721"/>
                  <a:gd name="connsiteX6" fmla="*/ 3500265 w 3647551"/>
                  <a:gd name="connsiteY6" fmla="*/ 581189 h 1424721"/>
                  <a:gd name="connsiteX7" fmla="*/ 3647551 w 3647551"/>
                  <a:gd name="connsiteY7" fmla="*/ 1236963 h 1424721"/>
                  <a:gd name="connsiteX8" fmla="*/ 3246622 w 3647551"/>
                  <a:gd name="connsiteY8" fmla="*/ 1424721 h 1424721"/>
                  <a:gd name="connsiteX9" fmla="*/ 165827 w 3647551"/>
                  <a:gd name="connsiteY9" fmla="*/ 1416963 h 1424721"/>
                  <a:gd name="connsiteX10" fmla="*/ 0 w 3647551"/>
                  <a:gd name="connsiteY10" fmla="*/ 1251136 h 1424721"/>
                  <a:gd name="connsiteX11" fmla="*/ 0 w 3647551"/>
                  <a:gd name="connsiteY11" fmla="*/ 165827 h 1424721"/>
                  <a:gd name="connsiteX12" fmla="*/ 165827 w 3647551"/>
                  <a:gd name="connsiteY12" fmla="*/ 0 h 1424721"/>
                  <a:gd name="connsiteX0" fmla="*/ 165827 w 3518676"/>
                  <a:gd name="connsiteY0" fmla="*/ 0 h 1424721"/>
                  <a:gd name="connsiteX1" fmla="*/ 1180335 w 3518676"/>
                  <a:gd name="connsiteY1" fmla="*/ 0 h 1424721"/>
                  <a:gd name="connsiteX2" fmla="*/ 1345243 w 3518676"/>
                  <a:gd name="connsiteY2" fmla="*/ 107853 h 1424721"/>
                  <a:gd name="connsiteX3" fmla="*/ 1439971 w 3518676"/>
                  <a:gd name="connsiteY3" fmla="*/ 324371 h 1424721"/>
                  <a:gd name="connsiteX4" fmla="*/ 1604879 w 3518676"/>
                  <a:gd name="connsiteY4" fmla="*/ 432224 h 1424721"/>
                  <a:gd name="connsiteX5" fmla="*/ 3265033 w 3518676"/>
                  <a:gd name="connsiteY5" fmla="*/ 432224 h 1424721"/>
                  <a:gd name="connsiteX6" fmla="*/ 3500265 w 3518676"/>
                  <a:gd name="connsiteY6" fmla="*/ 581189 h 1424721"/>
                  <a:gd name="connsiteX7" fmla="*/ 3518676 w 3518676"/>
                  <a:gd name="connsiteY7" fmla="*/ 1260239 h 1424721"/>
                  <a:gd name="connsiteX8" fmla="*/ 3246622 w 3518676"/>
                  <a:gd name="connsiteY8" fmla="*/ 1424721 h 1424721"/>
                  <a:gd name="connsiteX9" fmla="*/ 165827 w 3518676"/>
                  <a:gd name="connsiteY9" fmla="*/ 1416963 h 1424721"/>
                  <a:gd name="connsiteX10" fmla="*/ 0 w 3518676"/>
                  <a:gd name="connsiteY10" fmla="*/ 1251136 h 1424721"/>
                  <a:gd name="connsiteX11" fmla="*/ 0 w 3518676"/>
                  <a:gd name="connsiteY11" fmla="*/ 165827 h 1424721"/>
                  <a:gd name="connsiteX12" fmla="*/ 165827 w 3518676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65033 w 3500265"/>
                  <a:gd name="connsiteY5" fmla="*/ 432224 h 1424721"/>
                  <a:gd name="connsiteX6" fmla="*/ 3500265 w 3500265"/>
                  <a:gd name="connsiteY6" fmla="*/ 581189 h 1424721"/>
                  <a:gd name="connsiteX7" fmla="*/ 3491060 w 3500265"/>
                  <a:gd name="connsiteY7" fmla="*/ 1260239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65033 w 3500265"/>
                  <a:gd name="connsiteY5" fmla="*/ 432224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320265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74239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246622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  <a:gd name="connsiteX0" fmla="*/ 165827 w 3500265"/>
                  <a:gd name="connsiteY0" fmla="*/ 0 h 1424721"/>
                  <a:gd name="connsiteX1" fmla="*/ 1180335 w 3500265"/>
                  <a:gd name="connsiteY1" fmla="*/ 0 h 1424721"/>
                  <a:gd name="connsiteX2" fmla="*/ 1345243 w 3500265"/>
                  <a:gd name="connsiteY2" fmla="*/ 107853 h 1424721"/>
                  <a:gd name="connsiteX3" fmla="*/ 1439971 w 3500265"/>
                  <a:gd name="connsiteY3" fmla="*/ 324371 h 1424721"/>
                  <a:gd name="connsiteX4" fmla="*/ 1604879 w 3500265"/>
                  <a:gd name="connsiteY4" fmla="*/ 432224 h 1424721"/>
                  <a:gd name="connsiteX5" fmla="*/ 3274239 w 3500265"/>
                  <a:gd name="connsiteY5" fmla="*/ 439983 h 1424721"/>
                  <a:gd name="connsiteX6" fmla="*/ 3500265 w 3500265"/>
                  <a:gd name="connsiteY6" fmla="*/ 581189 h 1424721"/>
                  <a:gd name="connsiteX7" fmla="*/ 3500265 w 3500265"/>
                  <a:gd name="connsiteY7" fmla="*/ 1252480 h 1424721"/>
                  <a:gd name="connsiteX8" fmla="*/ 3311060 w 3500265"/>
                  <a:gd name="connsiteY8" fmla="*/ 1424721 h 1424721"/>
                  <a:gd name="connsiteX9" fmla="*/ 165827 w 3500265"/>
                  <a:gd name="connsiteY9" fmla="*/ 1416963 h 1424721"/>
                  <a:gd name="connsiteX10" fmla="*/ 0 w 3500265"/>
                  <a:gd name="connsiteY10" fmla="*/ 1251136 h 1424721"/>
                  <a:gd name="connsiteX11" fmla="*/ 0 w 3500265"/>
                  <a:gd name="connsiteY11" fmla="*/ 165827 h 1424721"/>
                  <a:gd name="connsiteX12" fmla="*/ 165827 w 3500265"/>
                  <a:gd name="connsiteY12" fmla="*/ 0 h 1424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0265" h="1424721">
                    <a:moveTo>
                      <a:pt x="165827" y="0"/>
                    </a:moveTo>
                    <a:lnTo>
                      <a:pt x="1180335" y="0"/>
                    </a:lnTo>
                    <a:cubicBezTo>
                      <a:pt x="1251793" y="0"/>
                      <a:pt x="1316602" y="42386"/>
                      <a:pt x="1345243" y="107853"/>
                    </a:cubicBezTo>
                    <a:lnTo>
                      <a:pt x="1439971" y="324371"/>
                    </a:lnTo>
                    <a:cubicBezTo>
                      <a:pt x="1468612" y="389838"/>
                      <a:pt x="1533421" y="432224"/>
                      <a:pt x="1604879" y="432224"/>
                    </a:cubicBezTo>
                    <a:lnTo>
                      <a:pt x="3274239" y="439983"/>
                    </a:lnTo>
                    <a:cubicBezTo>
                      <a:pt x="3373599" y="439983"/>
                      <a:pt x="3500265" y="481829"/>
                      <a:pt x="3500265" y="581189"/>
                    </a:cubicBezTo>
                    <a:lnTo>
                      <a:pt x="3500265" y="1252480"/>
                    </a:lnTo>
                    <a:cubicBezTo>
                      <a:pt x="3500265" y="1351840"/>
                      <a:pt x="3410420" y="1424721"/>
                      <a:pt x="3311060" y="1424721"/>
                    </a:cubicBezTo>
                    <a:lnTo>
                      <a:pt x="165827" y="1416963"/>
                    </a:lnTo>
                    <a:cubicBezTo>
                      <a:pt x="74243" y="1416963"/>
                      <a:pt x="0" y="1342720"/>
                      <a:pt x="0" y="1251136"/>
                    </a:cubicBezTo>
                    <a:lnTo>
                      <a:pt x="0" y="165827"/>
                    </a:lnTo>
                    <a:cubicBezTo>
                      <a:pt x="0" y="74243"/>
                      <a:pt x="74243" y="0"/>
                      <a:pt x="165827" y="0"/>
                    </a:cubicBezTo>
                    <a:close/>
                  </a:path>
                </a:pathLst>
              </a:custGeom>
              <a:blipFill>
                <a:blip r:embed="rId3" cstate="screen">
                  <a:lum bright="70000" contrast="-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xmlns="" id="{1D48FFF3-EFBF-835E-F0F8-568D8464C77B}"/>
                  </a:ext>
                </a:extLst>
              </p:cNvPr>
              <p:cNvSpPr/>
              <p:nvPr/>
            </p:nvSpPr>
            <p:spPr>
              <a:xfrm>
                <a:off x="4773649" y="3984111"/>
                <a:ext cx="3613601" cy="1665514"/>
              </a:xfrm>
              <a:custGeom>
                <a:avLst/>
                <a:gdLst>
                  <a:gd name="connsiteX0" fmla="*/ 165827 w 3647551"/>
                  <a:gd name="connsiteY0" fmla="*/ 0 h 1416963"/>
                  <a:gd name="connsiteX1" fmla="*/ 1180335 w 3647551"/>
                  <a:gd name="connsiteY1" fmla="*/ 0 h 1416963"/>
                  <a:gd name="connsiteX2" fmla="*/ 1345243 w 3647551"/>
                  <a:gd name="connsiteY2" fmla="*/ 107853 h 1416963"/>
                  <a:gd name="connsiteX3" fmla="*/ 1439971 w 3647551"/>
                  <a:gd name="connsiteY3" fmla="*/ 324371 h 1416963"/>
                  <a:gd name="connsiteX4" fmla="*/ 1604879 w 3647551"/>
                  <a:gd name="connsiteY4" fmla="*/ 432224 h 1416963"/>
                  <a:gd name="connsiteX5" fmla="*/ 3467551 w 3647551"/>
                  <a:gd name="connsiteY5" fmla="*/ 432224 h 1416963"/>
                  <a:gd name="connsiteX6" fmla="*/ 3647551 w 3647551"/>
                  <a:gd name="connsiteY6" fmla="*/ 612224 h 1416963"/>
                  <a:gd name="connsiteX7" fmla="*/ 3647551 w 3647551"/>
                  <a:gd name="connsiteY7" fmla="*/ 1236963 h 1416963"/>
                  <a:gd name="connsiteX8" fmla="*/ 3467551 w 3647551"/>
                  <a:gd name="connsiteY8" fmla="*/ 1416963 h 1416963"/>
                  <a:gd name="connsiteX9" fmla="*/ 165827 w 3647551"/>
                  <a:gd name="connsiteY9" fmla="*/ 1416963 h 1416963"/>
                  <a:gd name="connsiteX10" fmla="*/ 0 w 3647551"/>
                  <a:gd name="connsiteY10" fmla="*/ 1251136 h 1416963"/>
                  <a:gd name="connsiteX11" fmla="*/ 0 w 3647551"/>
                  <a:gd name="connsiteY11" fmla="*/ 165827 h 1416963"/>
                  <a:gd name="connsiteX12" fmla="*/ 165827 w 3647551"/>
                  <a:gd name="connsiteY12" fmla="*/ 0 h 141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47551" h="1416963">
                    <a:moveTo>
                      <a:pt x="165827" y="0"/>
                    </a:moveTo>
                    <a:lnTo>
                      <a:pt x="1180335" y="0"/>
                    </a:lnTo>
                    <a:cubicBezTo>
                      <a:pt x="1251793" y="0"/>
                      <a:pt x="1316602" y="42386"/>
                      <a:pt x="1345243" y="107853"/>
                    </a:cubicBezTo>
                    <a:lnTo>
                      <a:pt x="1439971" y="324371"/>
                    </a:lnTo>
                    <a:cubicBezTo>
                      <a:pt x="1468612" y="389838"/>
                      <a:pt x="1533421" y="432224"/>
                      <a:pt x="1604879" y="432224"/>
                    </a:cubicBezTo>
                    <a:lnTo>
                      <a:pt x="3467551" y="432224"/>
                    </a:lnTo>
                    <a:cubicBezTo>
                      <a:pt x="3566911" y="432224"/>
                      <a:pt x="3647551" y="512864"/>
                      <a:pt x="3647551" y="612224"/>
                    </a:cubicBezTo>
                    <a:lnTo>
                      <a:pt x="3647551" y="1236963"/>
                    </a:lnTo>
                    <a:cubicBezTo>
                      <a:pt x="3647551" y="1336323"/>
                      <a:pt x="3566911" y="1416963"/>
                      <a:pt x="3467551" y="1416963"/>
                    </a:cubicBezTo>
                    <a:lnTo>
                      <a:pt x="165827" y="1416963"/>
                    </a:lnTo>
                    <a:cubicBezTo>
                      <a:pt x="74243" y="1416963"/>
                      <a:pt x="0" y="1342720"/>
                      <a:pt x="0" y="1251136"/>
                    </a:cubicBezTo>
                    <a:lnTo>
                      <a:pt x="0" y="165827"/>
                    </a:lnTo>
                    <a:cubicBezTo>
                      <a:pt x="0" y="74243"/>
                      <a:pt x="74243" y="0"/>
                      <a:pt x="165827" y="0"/>
                    </a:cubicBezTo>
                    <a:close/>
                  </a:path>
                </a:pathLst>
              </a:custGeom>
              <a:noFill/>
              <a:ln>
                <a:solidFill>
                  <a:srgbClr val="3741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xmlns="" id="{D16C52DA-E1A3-62D9-5292-263B29D0D8E9}"/>
                </a:ext>
              </a:extLst>
            </p:cNvPr>
            <p:cNvGrpSpPr/>
            <p:nvPr/>
          </p:nvGrpSpPr>
          <p:grpSpPr>
            <a:xfrm rot="4426528">
              <a:off x="1016903" y="2336120"/>
              <a:ext cx="1396188" cy="808621"/>
              <a:chOff x="2022664" y="1335698"/>
              <a:chExt cx="1396188" cy="808621"/>
            </a:xfrm>
          </p:grpSpPr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xmlns="" id="{221EBEBD-6E9F-005D-93E6-28EBD6E88112}"/>
                  </a:ext>
                </a:extLst>
              </p:cNvPr>
              <p:cNvSpPr/>
              <p:nvPr/>
            </p:nvSpPr>
            <p:spPr>
              <a:xfrm>
                <a:off x="2796796" y="1335698"/>
                <a:ext cx="452055" cy="452055"/>
              </a:xfrm>
              <a:prstGeom prst="ellipse">
                <a:avLst/>
              </a:prstGeom>
              <a:solidFill>
                <a:srgbClr val="3741FF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矩形: 圆角 123">
                <a:extLst>
                  <a:ext uri="{FF2B5EF4-FFF2-40B4-BE49-F238E27FC236}">
                    <a16:creationId xmlns:a16="http://schemas.microsoft.com/office/drawing/2014/main" xmlns="" id="{B7884CD9-3ACB-2911-7DE5-4CCB5D45BDC3}"/>
                  </a:ext>
                </a:extLst>
              </p:cNvPr>
              <p:cNvSpPr/>
              <p:nvPr/>
            </p:nvSpPr>
            <p:spPr>
              <a:xfrm rot="19809405">
                <a:off x="2022664" y="1425785"/>
                <a:ext cx="1396188" cy="635691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xmlns="" id="{823359E4-E100-AAAA-1C83-2B3221E644DF}"/>
                  </a:ext>
                </a:extLst>
              </p:cNvPr>
              <p:cNvSpPr/>
              <p:nvPr/>
            </p:nvSpPr>
            <p:spPr>
              <a:xfrm>
                <a:off x="2172524" y="1692264"/>
                <a:ext cx="452055" cy="452055"/>
              </a:xfrm>
              <a:prstGeom prst="ellipse">
                <a:avLst/>
              </a:prstGeom>
              <a:solidFill>
                <a:srgbClr val="F76E00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QuanPixel 8px" panose="02000000000000000000" pitchFamily="2" charset="-128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2" name="标题 1">
              <a:extLst>
                <a:ext uri="{FF2B5EF4-FFF2-40B4-BE49-F238E27FC236}">
                  <a16:creationId xmlns:a16="http://schemas.microsoft.com/office/drawing/2014/main" xmlns="" id="{108499D7-9592-0BB0-B9B5-9B34EEAB4E4A}"/>
                </a:ext>
              </a:extLst>
            </p:cNvPr>
            <p:cNvSpPr txBox="1">
              <a:spLocks/>
            </p:cNvSpPr>
            <p:nvPr/>
          </p:nvSpPr>
          <p:spPr>
            <a:xfrm rot="21255797">
              <a:off x="2759972" y="2379993"/>
              <a:ext cx="1453809" cy="8247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GAME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76E0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QuanPixel 8px" panose="02000000000000000000" pitchFamily="2" charset="-128"/>
                  <a:ea typeface="QuanPixel 8px" panose="02000000000000000000" pitchFamily="2" charset="-128"/>
                  <a:cs typeface="QuanPixel 8px" panose="02000000000000000000" pitchFamily="2" charset="-128"/>
                </a:rPr>
                <a:t>START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QuanPixel 8px" panose="02000000000000000000" pitchFamily="2" charset="-128"/>
                <a:ea typeface="QuanPixel 8px" panose="02000000000000000000" pitchFamily="2" charset="-128"/>
                <a:cs typeface="QuanPixel 8px" panose="02000000000000000000" pitchFamily="2" charset="-128"/>
              </a:endParaRP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xmlns="" id="{0B034D6C-EDFD-D321-FD2C-0780AA950165}"/>
              </a:ext>
            </a:extLst>
          </p:cNvPr>
          <p:cNvGrpSpPr/>
          <p:nvPr/>
        </p:nvGrpSpPr>
        <p:grpSpPr>
          <a:xfrm>
            <a:off x="2029312" y="3291709"/>
            <a:ext cx="1261886" cy="556537"/>
            <a:chOff x="1760909" y="265928"/>
            <a:chExt cx="1379465" cy="621141"/>
          </a:xfrm>
        </p:grpSpPr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xmlns="" id="{4BB21818-59E7-FE30-0B90-54E1F50E3F68}"/>
                </a:ext>
              </a:extLst>
            </p:cNvPr>
            <p:cNvSpPr txBox="1"/>
            <p:nvPr/>
          </p:nvSpPr>
          <p:spPr>
            <a:xfrm>
              <a:off x="1760909" y="303113"/>
              <a:ext cx="137946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关卡一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xmlns="" id="{481F2DB3-56CE-F361-6A74-09CA82DBDAEE}"/>
                </a:ext>
              </a:extLst>
            </p:cNvPr>
            <p:cNvSpPr txBox="1"/>
            <p:nvPr/>
          </p:nvSpPr>
          <p:spPr>
            <a:xfrm>
              <a:off x="1760911" y="265928"/>
              <a:ext cx="137946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关卡一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xmlns="" id="{5A7C630E-867A-0B7B-370A-19D6AB94983A}"/>
              </a:ext>
            </a:extLst>
          </p:cNvPr>
          <p:cNvGrpSpPr/>
          <p:nvPr/>
        </p:nvGrpSpPr>
        <p:grpSpPr>
          <a:xfrm>
            <a:off x="5428472" y="3252845"/>
            <a:ext cx="1261886" cy="556537"/>
            <a:chOff x="1760909" y="265928"/>
            <a:chExt cx="1379465" cy="621141"/>
          </a:xfrm>
        </p:grpSpPr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xmlns="" id="{04AD77F3-F3E1-D732-5259-C224DC42D424}"/>
                </a:ext>
              </a:extLst>
            </p:cNvPr>
            <p:cNvSpPr txBox="1"/>
            <p:nvPr/>
          </p:nvSpPr>
          <p:spPr>
            <a:xfrm>
              <a:off x="1760909" y="303113"/>
              <a:ext cx="137946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关卡二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xmlns="" id="{1C7A79B0-212C-F3E4-2169-DCF45E90BF6B}"/>
                </a:ext>
              </a:extLst>
            </p:cNvPr>
            <p:cNvSpPr txBox="1"/>
            <p:nvPr/>
          </p:nvSpPr>
          <p:spPr>
            <a:xfrm>
              <a:off x="1760911" y="265928"/>
              <a:ext cx="137946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关卡二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xmlns="" id="{8727BB3F-43EB-91C4-7718-31EBEDF76B02}"/>
              </a:ext>
            </a:extLst>
          </p:cNvPr>
          <p:cNvGrpSpPr/>
          <p:nvPr/>
        </p:nvGrpSpPr>
        <p:grpSpPr>
          <a:xfrm>
            <a:off x="8815064" y="3252672"/>
            <a:ext cx="1261886" cy="556537"/>
            <a:chOff x="1760909" y="265928"/>
            <a:chExt cx="1379465" cy="621141"/>
          </a:xfrm>
        </p:grpSpPr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xmlns="" id="{ECA066B1-0103-3DDA-02D9-5EF0CA43875A}"/>
                </a:ext>
              </a:extLst>
            </p:cNvPr>
            <p:cNvSpPr txBox="1"/>
            <p:nvPr/>
          </p:nvSpPr>
          <p:spPr>
            <a:xfrm>
              <a:off x="1760909" y="303113"/>
              <a:ext cx="137946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关卡三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xmlns="" id="{BA3B5914-4694-8BED-5AED-03B78E91D56F}"/>
                </a:ext>
              </a:extLst>
            </p:cNvPr>
            <p:cNvSpPr txBox="1"/>
            <p:nvPr/>
          </p:nvSpPr>
          <p:spPr>
            <a:xfrm>
              <a:off x="1760911" y="265928"/>
              <a:ext cx="137946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关卡三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93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xmlns="" id="{B40D2AAB-5DDB-0071-67CC-9C9130B1E745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dirty="0"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产品展示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prstClr val="white">
                      <a:lumMod val="75000"/>
                    </a:prstClr>
                  </a:gs>
                  <a:gs pos="100000">
                    <a:prstClr val="white"/>
                  </a:gs>
                </a:gsLst>
                <a:lin ang="16200000" scaled="1"/>
                <a:tileRect/>
              </a:gradFill>
              <a:effectLst>
                <a:outerShdw blurRad="165100" dist="38100" dir="5400000" sx="108000" sy="108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创客贴金刚体" panose="00020600040101010101" pitchFamily="18" charset="-122"/>
              <a:ea typeface="创客贴金刚体" panose="00020600040101010101" pitchFamily="18" charset="-122"/>
              <a:cs typeface="创客贴金刚体" panose="00020600040101010101" pitchFamily="18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8CFC4654-C7AF-CA05-187F-8EB2703DB0E0}"/>
              </a:ext>
            </a:extLst>
          </p:cNvPr>
          <p:cNvGrpSpPr/>
          <p:nvPr/>
        </p:nvGrpSpPr>
        <p:grpSpPr>
          <a:xfrm>
            <a:off x="1179871" y="1553495"/>
            <a:ext cx="9832258" cy="4404852"/>
            <a:chOff x="1179871" y="1484669"/>
            <a:chExt cx="9832258" cy="440485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10351872-C6B9-C6B4-31EE-CA26F449FBDC}"/>
                </a:ext>
              </a:extLst>
            </p:cNvPr>
            <p:cNvSpPr/>
            <p:nvPr/>
          </p:nvSpPr>
          <p:spPr>
            <a:xfrm>
              <a:off x="1179871" y="1484669"/>
              <a:ext cx="9832258" cy="4404852"/>
            </a:xfrm>
            <a:prstGeom prst="roundRect">
              <a:avLst>
                <a:gd name="adj" fmla="val 6657"/>
              </a:avLst>
            </a:prstGeom>
            <a:noFill/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4" name="矩形: 圆顶角 13">
              <a:extLst>
                <a:ext uri="{FF2B5EF4-FFF2-40B4-BE49-F238E27FC236}">
                  <a16:creationId xmlns:a16="http://schemas.microsoft.com/office/drawing/2014/main" xmlns="" id="{1256CA24-46B2-05A4-1C25-842CD6DEA89C}"/>
                </a:ext>
              </a:extLst>
            </p:cNvPr>
            <p:cNvSpPr/>
            <p:nvPr/>
          </p:nvSpPr>
          <p:spPr>
            <a:xfrm>
              <a:off x="1179871" y="1484669"/>
              <a:ext cx="9832258" cy="612058"/>
            </a:xfrm>
            <a:prstGeom prst="round2SameRect">
              <a:avLst>
                <a:gd name="adj1" fmla="val 46787"/>
                <a:gd name="adj2" fmla="val 0"/>
              </a:avLst>
            </a:prstGeom>
            <a:blipFill>
              <a:blip r:embed="rId2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F7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3964EFC3-69F2-B742-1114-9C30B894B96A}"/>
              </a:ext>
            </a:extLst>
          </p:cNvPr>
          <p:cNvGrpSpPr/>
          <p:nvPr/>
        </p:nvGrpSpPr>
        <p:grpSpPr>
          <a:xfrm>
            <a:off x="1494503" y="1775949"/>
            <a:ext cx="806245" cy="176981"/>
            <a:chOff x="1494503" y="1775949"/>
            <a:chExt cx="806245" cy="176981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33400012-2700-BA60-4E19-4DAD86832B1B}"/>
                </a:ext>
              </a:extLst>
            </p:cNvPr>
            <p:cNvSpPr/>
            <p:nvPr/>
          </p:nvSpPr>
          <p:spPr>
            <a:xfrm>
              <a:off x="1494503" y="1775949"/>
              <a:ext cx="176981" cy="1769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1C928EE6-54EB-7C4F-D323-F86C12A6B83D}"/>
                </a:ext>
              </a:extLst>
            </p:cNvPr>
            <p:cNvSpPr/>
            <p:nvPr/>
          </p:nvSpPr>
          <p:spPr>
            <a:xfrm>
              <a:off x="1809135" y="1775949"/>
              <a:ext cx="176981" cy="176981"/>
            </a:xfrm>
            <a:prstGeom prst="ellipse">
              <a:avLst/>
            </a:prstGeom>
            <a:solidFill>
              <a:srgbClr val="374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ECB64910-3194-98FD-D589-8CF5C4E5D23E}"/>
                </a:ext>
              </a:extLst>
            </p:cNvPr>
            <p:cNvSpPr/>
            <p:nvPr/>
          </p:nvSpPr>
          <p:spPr>
            <a:xfrm>
              <a:off x="2123767" y="1775949"/>
              <a:ext cx="176981" cy="176981"/>
            </a:xfrm>
            <a:prstGeom prst="ellipse">
              <a:avLst/>
            </a:prstGeom>
            <a:solidFill>
              <a:srgbClr val="BE6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A32E0B9F-EFB4-B213-8EE0-FD3908803F72}"/>
              </a:ext>
            </a:extLst>
          </p:cNvPr>
          <p:cNvGrpSpPr/>
          <p:nvPr/>
        </p:nvGrpSpPr>
        <p:grpSpPr>
          <a:xfrm>
            <a:off x="10158257" y="1641375"/>
            <a:ext cx="540774" cy="455358"/>
            <a:chOff x="10068233" y="1618630"/>
            <a:chExt cx="540774" cy="4553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C0A2D08E-3610-F550-5BB8-D1F0B25648CB}"/>
                </a:ext>
              </a:extLst>
            </p:cNvPr>
            <p:cNvSpPr/>
            <p:nvPr/>
          </p:nvSpPr>
          <p:spPr>
            <a:xfrm>
              <a:off x="10068233" y="1618630"/>
              <a:ext cx="481780" cy="40250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70FD29FC-BFD6-DC2E-38EE-95A9EA3CF7BC}"/>
                </a:ext>
              </a:extLst>
            </p:cNvPr>
            <p:cNvGrpSpPr/>
            <p:nvPr/>
          </p:nvGrpSpPr>
          <p:grpSpPr>
            <a:xfrm>
              <a:off x="10117395" y="1623072"/>
              <a:ext cx="491612" cy="450916"/>
              <a:chOff x="10117395" y="1623072"/>
              <a:chExt cx="491612" cy="450916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xmlns="" id="{545C10D5-E625-E3F3-1741-E49C65D0C3A4}"/>
                  </a:ext>
                </a:extLst>
              </p:cNvPr>
              <p:cNvSpPr/>
              <p:nvPr/>
            </p:nvSpPr>
            <p:spPr>
              <a:xfrm>
                <a:off x="10127227" y="1671484"/>
                <a:ext cx="481780" cy="40250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  <p:sp>
            <p:nvSpPr>
              <p:cNvPr id="34" name="乘号 33">
                <a:extLst>
                  <a:ext uri="{FF2B5EF4-FFF2-40B4-BE49-F238E27FC236}">
                    <a16:creationId xmlns:a16="http://schemas.microsoft.com/office/drawing/2014/main" xmlns="" id="{9486CEE1-AC5F-57E8-2D74-A465381C14E0}"/>
                  </a:ext>
                </a:extLst>
              </p:cNvPr>
              <p:cNvSpPr/>
              <p:nvPr/>
            </p:nvSpPr>
            <p:spPr>
              <a:xfrm>
                <a:off x="10117395" y="1623072"/>
                <a:ext cx="383459" cy="389529"/>
              </a:xfrm>
              <a:prstGeom prst="mathMultiply">
                <a:avLst>
                  <a:gd name="adj1" fmla="val 1582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QuanPixel 8px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3D12B1E-1102-0376-946D-83D60B1504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26" y="2452688"/>
            <a:ext cx="2297161" cy="153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35D08B15-8F6D-9BBB-5652-44944D453C1D}"/>
              </a:ext>
            </a:extLst>
          </p:cNvPr>
          <p:cNvSpPr txBox="1"/>
          <p:nvPr/>
        </p:nvSpPr>
        <p:spPr>
          <a:xfrm>
            <a:off x="8633361" y="1696623"/>
            <a:ext cx="151998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ea typeface="+mj-ea"/>
                <a:cs typeface="+mn-cs"/>
              </a:rPr>
              <a:t>角色效果图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76E00"/>
              </a:solidFill>
              <a:effectLst/>
              <a:uLnTx/>
              <a:uFillTx/>
              <a:ea typeface="+mj-ea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BC0E57D-EBB0-659B-72C2-84B10052ED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315" y="2452688"/>
            <a:ext cx="2297161" cy="153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85DC71B3-23D0-BA3B-DF29-81C9B573C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804" y="2452044"/>
            <a:ext cx="2297161" cy="153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2E1EAD0-E668-851E-2F7C-EECAB783B784}"/>
              </a:ext>
            </a:extLst>
          </p:cNvPr>
          <p:cNvSpPr txBox="1"/>
          <p:nvPr/>
        </p:nvSpPr>
        <p:spPr>
          <a:xfrm>
            <a:off x="9031518" y="2381416"/>
            <a:ext cx="1923241" cy="333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  <a:endParaRPr lang="en-US" altLang="zh-CN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请输入文字内容</a:t>
            </a: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请输入文字</a:t>
            </a:r>
            <a:r>
              <a:rPr lang="zh-CN" altLang="en-US" dirty="0" smtClean="0">
                <a:latin typeface="+mn-ea"/>
              </a:rPr>
              <a:t>内容</a:t>
            </a:r>
            <a:endParaRPr lang="zh-CN" altLang="en-US" dirty="0"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B956429-5372-BABE-1668-C71644574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26" y="4139771"/>
            <a:ext cx="2297161" cy="153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8696A6F-BAF2-325E-00E9-B71B8CF331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314" y="4139771"/>
            <a:ext cx="2297161" cy="153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DD227B13-E1F5-D6F0-E92A-8978366C6B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109" y="4139770"/>
            <a:ext cx="2297161" cy="15314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2F5F520C-0C02-24EA-5E4A-8E4B075CBA1B}"/>
              </a:ext>
            </a:extLst>
          </p:cNvPr>
          <p:cNvGrpSpPr/>
          <p:nvPr/>
        </p:nvGrpSpPr>
        <p:grpSpPr>
          <a:xfrm>
            <a:off x="2438399" y="1578020"/>
            <a:ext cx="1620959" cy="556537"/>
            <a:chOff x="1760909" y="265928"/>
            <a:chExt cx="1771995" cy="621141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A6A0B942-1AE1-045A-7386-BF4D01997405}"/>
                </a:ext>
              </a:extLst>
            </p:cNvPr>
            <p:cNvSpPr txBox="1"/>
            <p:nvPr/>
          </p:nvSpPr>
          <p:spPr>
            <a:xfrm>
              <a:off x="1760909" y="303113"/>
              <a:ext cx="177199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用户界面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325E3363-2EF1-0453-2F09-0D10D4F76C3D}"/>
                </a:ext>
              </a:extLst>
            </p:cNvPr>
            <p:cNvSpPr txBox="1"/>
            <p:nvPr/>
          </p:nvSpPr>
          <p:spPr>
            <a:xfrm>
              <a:off x="1760911" y="265928"/>
              <a:ext cx="1771993" cy="58395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用户界面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05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V 形 1">
            <a:extLst>
              <a:ext uri="{FF2B5EF4-FFF2-40B4-BE49-F238E27FC236}">
                <a16:creationId xmlns:a16="http://schemas.microsoft.com/office/drawing/2014/main" xmlns="" id="{100CA007-7923-8A15-14BB-7977BAD8AF3B}"/>
              </a:ext>
            </a:extLst>
          </p:cNvPr>
          <p:cNvSpPr/>
          <p:nvPr/>
        </p:nvSpPr>
        <p:spPr>
          <a:xfrm>
            <a:off x="3912143" y="1485907"/>
            <a:ext cx="588806" cy="66032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nPixel 8px"/>
              <a:ea typeface="微软雅黑"/>
              <a:cs typeface="+mn-cs"/>
            </a:endParaRPr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xmlns="" id="{43D623AF-1A0D-D834-66EE-01FA42BD67A4}"/>
              </a:ext>
            </a:extLst>
          </p:cNvPr>
          <p:cNvSpPr/>
          <p:nvPr/>
        </p:nvSpPr>
        <p:spPr>
          <a:xfrm>
            <a:off x="1463815" y="1485907"/>
            <a:ext cx="2547223" cy="66032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anPixel 8px"/>
              <a:ea typeface="微软雅黑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D36572CA-0BA1-A0BB-F4C7-55F1855D54E7}"/>
              </a:ext>
            </a:extLst>
          </p:cNvPr>
          <p:cNvGrpSpPr/>
          <p:nvPr/>
        </p:nvGrpSpPr>
        <p:grpSpPr>
          <a:xfrm>
            <a:off x="1463814" y="1536209"/>
            <a:ext cx="2344383" cy="573715"/>
            <a:chOff x="2063234" y="300747"/>
            <a:chExt cx="2344383" cy="573715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B087642E-7597-48AA-0922-BC2842F18E79}"/>
                </a:ext>
              </a:extLst>
            </p:cNvPr>
            <p:cNvSpPr txBox="1"/>
            <p:nvPr/>
          </p:nvSpPr>
          <p:spPr>
            <a:xfrm>
              <a:off x="2068515" y="351242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6E00"/>
                  </a:solidFill>
                  <a:effectLst/>
                  <a:uLnTx/>
                  <a:uFillTx/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游戏操作说明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76E00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E3C6E428-DCB8-1552-F44D-4D224C8E7B7B}"/>
                </a:ext>
              </a:extLst>
            </p:cNvPr>
            <p:cNvSpPr txBox="1"/>
            <p:nvPr/>
          </p:nvSpPr>
          <p:spPr>
            <a:xfrm>
              <a:off x="2063234" y="300747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 smtClean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游戏操作</a:t>
              </a:r>
              <a:r>
                <a:rPr lang="zh-CN" altLang="en-US" sz="2800" b="1" dirty="0">
                  <a:solidFill>
                    <a:prstClr val="white"/>
                  </a:solidFill>
                  <a:latin typeface="创客贴金刚体" panose="00020600040101010101" pitchFamily="18" charset="-122"/>
                  <a:ea typeface="创客贴金刚体" panose="00020600040101010101" pitchFamily="18" charset="-122"/>
                  <a:cs typeface="创客贴金刚体" panose="00020600040101010101" pitchFamily="18" charset="-122"/>
                </a:rPr>
                <a:t>说明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endParaRPr>
            </a:p>
          </p:txBody>
        </p:sp>
      </p:grpSp>
      <p:sp>
        <p:nvSpPr>
          <p:cNvPr id="29" name="箭头: V 形 28">
            <a:extLst>
              <a:ext uri="{FF2B5EF4-FFF2-40B4-BE49-F238E27FC236}">
                <a16:creationId xmlns:a16="http://schemas.microsoft.com/office/drawing/2014/main" xmlns="" id="{59EC8BC4-C9E1-7473-F487-9A3EF8981DA4}"/>
              </a:ext>
            </a:extLst>
          </p:cNvPr>
          <p:cNvSpPr/>
          <p:nvPr/>
        </p:nvSpPr>
        <p:spPr>
          <a:xfrm>
            <a:off x="4422831" y="1485907"/>
            <a:ext cx="588806" cy="66032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nPixel 8px"/>
              <a:ea typeface="微软雅黑"/>
              <a:cs typeface="+mn-cs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xmlns="" id="{76D4034A-78FD-5DC1-7211-827AE53D7EDE}"/>
              </a:ext>
            </a:extLst>
          </p:cNvPr>
          <p:cNvCxnSpPr>
            <a:cxnSpLocks/>
          </p:cNvCxnSpPr>
          <p:nvPr/>
        </p:nvCxnSpPr>
        <p:spPr>
          <a:xfrm>
            <a:off x="1291428" y="1840997"/>
            <a:ext cx="0" cy="9426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3D173BF3-28AF-F3DC-D8F8-56B54BE2B634}"/>
              </a:ext>
            </a:extLst>
          </p:cNvPr>
          <p:cNvCxnSpPr>
            <a:cxnSpLocks/>
          </p:cNvCxnSpPr>
          <p:nvPr/>
        </p:nvCxnSpPr>
        <p:spPr>
          <a:xfrm>
            <a:off x="1291428" y="2783629"/>
            <a:ext cx="172387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xmlns="" id="{94CA6284-8BCC-DD0E-BB14-08925C3BE321}"/>
              </a:ext>
            </a:extLst>
          </p:cNvPr>
          <p:cNvCxnSpPr>
            <a:cxnSpLocks/>
          </p:cNvCxnSpPr>
          <p:nvPr/>
        </p:nvCxnSpPr>
        <p:spPr>
          <a:xfrm>
            <a:off x="1291428" y="1844327"/>
            <a:ext cx="172387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箭头: V 形 44">
            <a:extLst>
              <a:ext uri="{FF2B5EF4-FFF2-40B4-BE49-F238E27FC236}">
                <a16:creationId xmlns:a16="http://schemas.microsoft.com/office/drawing/2014/main" xmlns="" id="{992B70CE-69E2-A327-4CEF-53EAC395CE2A}"/>
              </a:ext>
            </a:extLst>
          </p:cNvPr>
          <p:cNvSpPr/>
          <p:nvPr/>
        </p:nvSpPr>
        <p:spPr>
          <a:xfrm>
            <a:off x="4912740" y="1484317"/>
            <a:ext cx="588806" cy="660320"/>
          </a:xfrm>
          <a:prstGeom prst="chevron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anPixel 8px"/>
              <a:ea typeface="微软雅黑"/>
              <a:cs typeface="+mn-cs"/>
            </a:endParaRP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xmlns="" id="{2E1B8356-1CA6-35F6-1E19-6F797F5240BE}"/>
              </a:ext>
            </a:extLst>
          </p:cNvPr>
          <p:cNvGrpSpPr/>
          <p:nvPr/>
        </p:nvGrpSpPr>
        <p:grpSpPr>
          <a:xfrm>
            <a:off x="1049619" y="4216428"/>
            <a:ext cx="625350" cy="378853"/>
            <a:chOff x="1049619" y="4216428"/>
            <a:chExt cx="625350" cy="378853"/>
          </a:xfrm>
        </p:grpSpPr>
        <p:sp>
          <p:nvSpPr>
            <p:cNvPr id="46" name="箭头: V 形 45">
              <a:extLst>
                <a:ext uri="{FF2B5EF4-FFF2-40B4-BE49-F238E27FC236}">
                  <a16:creationId xmlns:a16="http://schemas.microsoft.com/office/drawing/2014/main" xmlns="" id="{C0D3B4BC-53DD-7E8E-3D04-437DB3697B88}"/>
                </a:ext>
              </a:extLst>
            </p:cNvPr>
            <p:cNvSpPr/>
            <p:nvPr/>
          </p:nvSpPr>
          <p:spPr>
            <a:xfrm>
              <a:off x="1049619" y="4218018"/>
              <a:ext cx="336405" cy="377263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  <p:sp>
          <p:nvSpPr>
            <p:cNvPr id="47" name="箭头: V 形 46">
              <a:extLst>
                <a:ext uri="{FF2B5EF4-FFF2-40B4-BE49-F238E27FC236}">
                  <a16:creationId xmlns:a16="http://schemas.microsoft.com/office/drawing/2014/main" xmlns="" id="{7A47549B-EABB-C5AC-D763-9D5BA2E8A5F6}"/>
                </a:ext>
              </a:extLst>
            </p:cNvPr>
            <p:cNvSpPr/>
            <p:nvPr/>
          </p:nvSpPr>
          <p:spPr>
            <a:xfrm>
              <a:off x="1338564" y="4216428"/>
              <a:ext cx="336405" cy="377263"/>
            </a:xfrm>
            <a:prstGeom prst="chevron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nPixel 8px"/>
                <a:ea typeface="微软雅黑"/>
                <a:cs typeface="+mn-cs"/>
              </a:endParaRPr>
            </a:p>
          </p:txBody>
        </p:sp>
      </p:grp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xmlns="" id="{C35DCA37-4E7F-FA53-79DD-854A762F9F61}"/>
              </a:ext>
            </a:extLst>
          </p:cNvPr>
          <p:cNvCxnSpPr>
            <a:cxnSpLocks/>
          </p:cNvCxnSpPr>
          <p:nvPr/>
        </p:nvCxnSpPr>
        <p:spPr>
          <a:xfrm>
            <a:off x="5562032" y="1812411"/>
            <a:ext cx="1525754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xmlns="" id="{92FE01C7-5E1C-FA45-89E8-7D21BED43011}"/>
              </a:ext>
            </a:extLst>
          </p:cNvPr>
          <p:cNvCxnSpPr>
            <a:cxnSpLocks/>
          </p:cNvCxnSpPr>
          <p:nvPr/>
        </p:nvCxnSpPr>
        <p:spPr>
          <a:xfrm>
            <a:off x="7087786" y="1812411"/>
            <a:ext cx="0" cy="9426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xmlns="" id="{9FF6C7D6-3F46-7E6F-48FB-5996C7A15DC1}"/>
              </a:ext>
            </a:extLst>
          </p:cNvPr>
          <p:cNvCxnSpPr>
            <a:cxnSpLocks/>
          </p:cNvCxnSpPr>
          <p:nvPr/>
        </p:nvCxnSpPr>
        <p:spPr>
          <a:xfrm flipH="1">
            <a:off x="6900502" y="2756390"/>
            <a:ext cx="184475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标题 1">
            <a:extLst>
              <a:ext uri="{FF2B5EF4-FFF2-40B4-BE49-F238E27FC236}">
                <a16:creationId xmlns:a16="http://schemas.microsoft.com/office/drawing/2014/main" xmlns="" id="{66A2F709-C99B-4DF7-8683-3D777A3F5700}"/>
              </a:ext>
            </a:extLst>
          </p:cNvPr>
          <p:cNvSpPr txBox="1">
            <a:spLocks/>
          </p:cNvSpPr>
          <p:nvPr/>
        </p:nvSpPr>
        <p:spPr>
          <a:xfrm>
            <a:off x="4420055" y="313661"/>
            <a:ext cx="3358847" cy="818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>
                  <a:outerShdw blurRad="165100" dist="38100" dir="5400000" sx="108000" sy="108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创客贴金刚体" panose="00020600040101010101" pitchFamily="18" charset="-122"/>
                <a:ea typeface="创客贴金刚体" panose="00020600040101010101" pitchFamily="18" charset="-122"/>
                <a:cs typeface="创客贴金刚体" panose="00020600040101010101" pitchFamily="18" charset="-122"/>
              </a:rPr>
              <a:t>产品展示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xmlns="" id="{3D2E70A5-4328-4239-114C-A1B67C204DB1}"/>
              </a:ext>
            </a:extLst>
          </p:cNvPr>
          <p:cNvSpPr txBox="1"/>
          <p:nvPr/>
        </p:nvSpPr>
        <p:spPr>
          <a:xfrm>
            <a:off x="1758423" y="2527176"/>
            <a:ext cx="4924731" cy="2862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请输入适合的文字内容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请输入适合的文字内容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请输入适合的文字内容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请输入适合的文字内容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请输入适合的文字内容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请输入适合的文字内容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请输入适合的文字内容 请输入适合的文字</a:t>
            </a:r>
            <a:r>
              <a:rPr lang="zh-CN" altLang="en-US" b="1" dirty="0" smtClean="0">
                <a:latin typeface="+mn-ea"/>
              </a:rPr>
              <a:t>内容</a:t>
            </a:r>
            <a:endParaRPr lang="en-US" altLang="zh-CN" b="1" dirty="0">
              <a:latin typeface="+mn-ea"/>
            </a:endParaRP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xmlns="" id="{300B45FF-F608-C057-BADB-0EE3F269B7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199" y="2499940"/>
            <a:ext cx="2874278" cy="3154215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xmlns="" id="{0780B1B3-7F13-D3EF-18BC-47234312E1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" t="8754" r="-6017"/>
          <a:stretch/>
        </p:blipFill>
        <p:spPr>
          <a:xfrm rot="19509146">
            <a:off x="6863457" y="2333228"/>
            <a:ext cx="4674557" cy="3401426"/>
          </a:xfrm>
          <a:prstGeom prst="pie">
            <a:avLst>
              <a:gd name="adj1" fmla="val 931273"/>
              <a:gd name="adj2" fmla="val 12535957"/>
            </a:avLst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xmlns="" id="{5A37F1EC-D478-EB61-A066-62F64959C0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164" y="1994843"/>
            <a:ext cx="1531347" cy="1175726"/>
          </a:xfrm>
          <a:prstGeom prst="rect">
            <a:avLst/>
          </a:prstGeom>
        </p:spPr>
      </p:pic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xmlns="" id="{DCF173D3-1BA1-76A9-3D95-0B6D0B3A50A1}"/>
              </a:ext>
            </a:extLst>
          </p:cNvPr>
          <p:cNvSpPr/>
          <p:nvPr/>
        </p:nvSpPr>
        <p:spPr>
          <a:xfrm>
            <a:off x="6196227" y="1696177"/>
            <a:ext cx="579762" cy="57882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xmlns="" id="{FAD73FC0-ABFD-10F7-FB8C-77AFFE6F286F}"/>
              </a:ext>
            </a:extLst>
          </p:cNvPr>
          <p:cNvSpPr/>
          <p:nvPr/>
        </p:nvSpPr>
        <p:spPr>
          <a:xfrm>
            <a:off x="10162090" y="1408599"/>
            <a:ext cx="404464" cy="40381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xmlns="" id="{756E8B93-EC73-32CC-71FD-DF8999B21B50}"/>
              </a:ext>
            </a:extLst>
          </p:cNvPr>
          <p:cNvSpPr/>
          <p:nvPr/>
        </p:nvSpPr>
        <p:spPr>
          <a:xfrm>
            <a:off x="10126131" y="5389498"/>
            <a:ext cx="361400" cy="403812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rgbClr val="F7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xmlns="" id="{C4BAA781-FF46-B1EC-85E2-ED50C7558C21}"/>
              </a:ext>
            </a:extLst>
          </p:cNvPr>
          <p:cNvSpPr/>
          <p:nvPr/>
        </p:nvSpPr>
        <p:spPr>
          <a:xfrm>
            <a:off x="7586831" y="4054833"/>
            <a:ext cx="323712" cy="323190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xmlns="" id="{1B4455E0-3399-7DFA-C4D0-F81DDB52E69B}"/>
              </a:ext>
            </a:extLst>
          </p:cNvPr>
          <p:cNvSpPr/>
          <p:nvPr/>
        </p:nvSpPr>
        <p:spPr>
          <a:xfrm>
            <a:off x="2812002" y="5122090"/>
            <a:ext cx="669327" cy="668248"/>
          </a:xfrm>
          <a:custGeom>
            <a:avLst/>
            <a:gdLst>
              <a:gd name="connsiteX0" fmla="*/ 985100 w 1966714"/>
              <a:gd name="connsiteY0" fmla="*/ 0 h 1963548"/>
              <a:gd name="connsiteX1" fmla="*/ 985589 w 1966714"/>
              <a:gd name="connsiteY1" fmla="*/ 9685 h 1963548"/>
              <a:gd name="connsiteX2" fmla="*/ 1957029 w 1966714"/>
              <a:gd name="connsiteY2" fmla="*/ 981125 h 1963548"/>
              <a:gd name="connsiteX3" fmla="*/ 1966714 w 1966714"/>
              <a:gd name="connsiteY3" fmla="*/ 981614 h 1963548"/>
              <a:gd name="connsiteX4" fmla="*/ 1963896 w 1966714"/>
              <a:gd name="connsiteY4" fmla="*/ 981748 h 1963548"/>
              <a:gd name="connsiteX5" fmla="*/ 985589 w 1966714"/>
              <a:gd name="connsiteY5" fmla="*/ 1953863 h 1963548"/>
              <a:gd name="connsiteX6" fmla="*/ 985100 w 1966714"/>
              <a:gd name="connsiteY6" fmla="*/ 1963548 h 1963548"/>
              <a:gd name="connsiteX7" fmla="*/ 984967 w 1966714"/>
              <a:gd name="connsiteY7" fmla="*/ 1960730 h 1963548"/>
              <a:gd name="connsiteX8" fmla="*/ 12851 w 1966714"/>
              <a:gd name="connsiteY8" fmla="*/ 982423 h 1963548"/>
              <a:gd name="connsiteX9" fmla="*/ 0 w 1966714"/>
              <a:gd name="connsiteY9" fmla="*/ 981774 h 1963548"/>
              <a:gd name="connsiteX10" fmla="*/ 12851 w 1966714"/>
              <a:gd name="connsiteY10" fmla="*/ 981125 h 1963548"/>
              <a:gd name="connsiteX11" fmla="*/ 984967 w 1966714"/>
              <a:gd name="connsiteY11" fmla="*/ 2819 h 196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6714" h="1963548">
                <a:moveTo>
                  <a:pt x="985100" y="0"/>
                </a:moveTo>
                <a:lnTo>
                  <a:pt x="985589" y="9685"/>
                </a:lnTo>
                <a:cubicBezTo>
                  <a:pt x="1037607" y="521898"/>
                  <a:pt x="1444816" y="929107"/>
                  <a:pt x="1957029" y="981125"/>
                </a:cubicBezTo>
                <a:lnTo>
                  <a:pt x="1966714" y="981614"/>
                </a:lnTo>
                <a:lnTo>
                  <a:pt x="1963896" y="981748"/>
                </a:lnTo>
                <a:cubicBezTo>
                  <a:pt x="1448459" y="1030807"/>
                  <a:pt x="1037839" y="1439364"/>
                  <a:pt x="985589" y="1953863"/>
                </a:cubicBezTo>
                <a:lnTo>
                  <a:pt x="985100" y="1963548"/>
                </a:lnTo>
                <a:lnTo>
                  <a:pt x="984967" y="1960730"/>
                </a:lnTo>
                <a:cubicBezTo>
                  <a:pt x="935907" y="1445293"/>
                  <a:pt x="527351" y="1034673"/>
                  <a:pt x="12851" y="982423"/>
                </a:cubicBezTo>
                <a:lnTo>
                  <a:pt x="0" y="981774"/>
                </a:lnTo>
                <a:lnTo>
                  <a:pt x="12851" y="981125"/>
                </a:lnTo>
                <a:cubicBezTo>
                  <a:pt x="527351" y="928875"/>
                  <a:pt x="935907" y="518255"/>
                  <a:pt x="984967" y="281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6892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b44799cb-c5ce-4cdf-af9b-8d5d2f256b36&quot;,&quot;Name&quot;:&quot;自定义&quot;,&quot;Kind&quot;:&quot;Custom&quot;,&quot;OldGuidesSetting&quot;:{&quot;HeaderHeight&quot;:7.0,&quot;FooterHeight&quot;:0.0,&quot;SideMargin&quot;:2.0,&quot;TopMargin&quot;:7.0,&quot;BottomMargin&quot;:5.0,&quot;IntervalMargin&quot;:3.0}}"/>
</p:tagLst>
</file>

<file path=ppt/theme/theme1.xml><?xml version="1.0" encoding="utf-8"?>
<a:theme xmlns:a="http://schemas.openxmlformats.org/drawingml/2006/main" name="1_Office 主题​​">
  <a:themeElements>
    <a:clrScheme name="自定义 1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F76E00"/>
      </a:accent1>
      <a:accent2>
        <a:srgbClr val="3741FF"/>
      </a:accent2>
      <a:accent3>
        <a:srgbClr val="BE69BA"/>
      </a:accent3>
      <a:accent4>
        <a:srgbClr val="FFC000"/>
      </a:accent4>
      <a:accent5>
        <a:srgbClr val="BFBFBF"/>
      </a:accent5>
      <a:accent6>
        <a:srgbClr val="70AD47"/>
      </a:accent6>
      <a:hlink>
        <a:srgbClr val="5BABFB"/>
      </a:hlink>
      <a:folHlink>
        <a:srgbClr val="FF9C4B"/>
      </a:folHlink>
    </a:clrScheme>
    <a:fontScheme name="自定义 1">
      <a:majorFont>
        <a:latin typeface="QuanPixel 8px"/>
        <a:ea typeface="创客贴金刚体"/>
        <a:cs typeface=""/>
      </a:majorFont>
      <a:minorFont>
        <a:latin typeface="QuanPixel 8px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2805</TotalTime>
  <Words>788</Words>
  <Application>Microsoft Office PowerPoint</Application>
  <PresentationFormat>宽屏</PresentationFormat>
  <Paragraphs>224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创客贴金刚体</vt:lpstr>
      <vt:lpstr>思源宋体 CN</vt:lpstr>
      <vt:lpstr>微软雅黑</vt:lpstr>
      <vt:lpstr>思源黑体 CN Regular</vt:lpstr>
      <vt:lpstr>Segoe UI Light</vt:lpstr>
      <vt:lpstr>Arial</vt:lpstr>
      <vt:lpstr>QuanPixel 8px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LK CLUB</dc:title>
  <dc:creator>He Joe</dc:creator>
  <cp:lastModifiedBy>行政后勤中心周颖</cp:lastModifiedBy>
  <cp:revision>105</cp:revision>
  <dcterms:created xsi:type="dcterms:W3CDTF">2022-06-17T17:01:26Z</dcterms:created>
  <dcterms:modified xsi:type="dcterms:W3CDTF">2022-07-19T02:23:02Z</dcterms:modified>
</cp:coreProperties>
</file>