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sldIdLst>
    <p:sldId id="7750" r:id="rId3"/>
    <p:sldId id="268" r:id="rId4"/>
    <p:sldId id="280" r:id="rId5"/>
    <p:sldId id="282" r:id="rId6"/>
    <p:sldId id="278" r:id="rId7"/>
    <p:sldId id="283" r:id="rId8"/>
    <p:sldId id="284" r:id="rId9"/>
    <p:sldId id="286" r:id="rId10"/>
    <p:sldId id="7754" r:id="rId11"/>
    <p:sldId id="289" r:id="rId12"/>
    <p:sldId id="7755" r:id="rId13"/>
    <p:sldId id="7751" r:id="rId14"/>
    <p:sldId id="7743" r:id="rId15"/>
    <p:sldId id="293" r:id="rId16"/>
    <p:sldId id="7752" r:id="rId17"/>
    <p:sldId id="7756" r:id="rId18"/>
    <p:sldId id="7753" r:id="rId19"/>
    <p:sldId id="297" r:id="rId20"/>
    <p:sldId id="7744" r:id="rId21"/>
    <p:sldId id="7745" r:id="rId22"/>
    <p:sldId id="7746" r:id="rId23"/>
    <p:sldId id="7747" r:id="rId24"/>
    <p:sldId id="281" r:id="rId25"/>
    <p:sldId id="314" r:id="rId26"/>
  </p:sldIdLst>
  <p:sldSz cx="12192000" cy="6858000"/>
  <p:notesSz cx="6858000" cy="9144000"/>
  <p:embeddedFontLst>
    <p:embeddedFont>
      <p:font typeface="Microsoft YaHei" panose="020B0503020204020204" pitchFamily="34" charset="-122"/>
      <p:regular r:id="rId27"/>
      <p:bold r:id="rId28"/>
    </p:embeddedFont>
    <p:embeddedFont>
      <p:font typeface="Microsoft YaHei Light" panose="020B0502040204020203" pitchFamily="34" charset="-122"/>
      <p:regular r:id="rId29"/>
    </p:embeddedFont>
    <p:embeddedFont>
      <p:font typeface="OPPOSans B" panose="00020600040101010101" pitchFamily="18" charset="-122"/>
      <p:regular r:id="rId30"/>
    </p:embeddedFont>
    <p:embeddedFont>
      <p:font typeface="OPPOSans M" panose="00020600040101010101" pitchFamily="18" charset="-122"/>
      <p:regular r:id="rId31"/>
    </p:embeddedFont>
    <p:embeddedFont>
      <p:font typeface="OPPOSans R" panose="00020600040101010101" pitchFamily="18" charset="-122"/>
      <p:regular r:id="rId32"/>
    </p:embeddedFont>
  </p:embeddedFontLst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1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506" userDrawn="1">
          <p15:clr>
            <a:srgbClr val="A4A3A4"/>
          </p15:clr>
        </p15:guide>
        <p15:guide id="4" pos="7106" userDrawn="1">
          <p15:clr>
            <a:srgbClr val="A4A3A4"/>
          </p15:clr>
        </p15:guide>
        <p15:guide id="5" orient="horz" pos="648" userDrawn="1">
          <p15:clr>
            <a:srgbClr val="A4A3A4"/>
          </p15:clr>
        </p15:guide>
        <p15:guide id="6" orient="horz" pos="712" userDrawn="1">
          <p15:clr>
            <a:srgbClr val="A4A3A4"/>
          </p15:clr>
        </p15:guide>
        <p15:guide id="7" orient="horz" pos="3928" userDrawn="1">
          <p15:clr>
            <a:srgbClr val="A4A3A4"/>
          </p15:clr>
        </p15:guide>
        <p15:guide id="8" orient="horz" pos="311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95C9"/>
    <a:srgbClr val="3B86BF"/>
    <a:srgbClr val="3E8AC3"/>
    <a:srgbClr val="0284F7"/>
    <a:srgbClr val="6896BE"/>
    <a:srgbClr val="BED6E6"/>
    <a:srgbClr val="09243F"/>
    <a:srgbClr val="0760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1422" y="732"/>
      </p:cViewPr>
      <p:guideLst>
        <p:guide orient="horz" pos="2341"/>
        <p:guide pos="3840"/>
        <p:guide pos="506"/>
        <p:guide pos="7106"/>
        <p:guide orient="horz" pos="648"/>
        <p:guide orient="horz" pos="712"/>
        <p:guide orient="horz" pos="3928"/>
        <p:guide orient="horz" pos="311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建筑与房屋的城市空拍图&#10;&#10;描述已自动生成">
            <a:extLst>
              <a:ext uri="{FF2B5EF4-FFF2-40B4-BE49-F238E27FC236}">
                <a16:creationId xmlns:a16="http://schemas.microsoft.com/office/drawing/2014/main" id="{BBE1C7D4-7A2A-DB9C-12E5-B9B9D58F2F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872E56B2-28DB-83A0-4287-8381AFA8B53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>
                  <a:lumMod val="100000"/>
                  <a:alpha val="33000"/>
                </a:schemeClr>
              </a:gs>
              <a:gs pos="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pic>
        <p:nvPicPr>
          <p:cNvPr id="9" name="图片 8" descr="黑暗里有星球&#10;&#10;描述已自动生成">
            <a:extLst>
              <a:ext uri="{FF2B5EF4-FFF2-40B4-BE49-F238E27FC236}">
                <a16:creationId xmlns:a16="http://schemas.microsoft.com/office/drawing/2014/main" id="{D44C735E-563F-7912-F20B-A79A79D2E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5" t="13402" r="16685" b="11036"/>
          <a:stretch/>
        </p:blipFill>
        <p:spPr>
          <a:xfrm>
            <a:off x="0" y="-429"/>
            <a:ext cx="12192000" cy="5182029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FAD6362D-01CB-400F-DE84-B659315B33B6}"/>
              </a:ext>
            </a:extLst>
          </p:cNvPr>
          <p:cNvSpPr/>
          <p:nvPr userDrawn="1"/>
        </p:nvSpPr>
        <p:spPr>
          <a:xfrm>
            <a:off x="1592179" y="867699"/>
            <a:ext cx="9007642" cy="3347629"/>
          </a:xfrm>
          <a:prstGeom prst="ellipse">
            <a:avLst/>
          </a:prstGeom>
          <a:gradFill flip="none" rotWithShape="1">
            <a:gsLst>
              <a:gs pos="8400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2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D37773CF-C881-0F6D-2564-1C2626D11D6C}"/>
              </a:ext>
            </a:extLst>
          </p:cNvPr>
          <p:cNvSpPr/>
          <p:nvPr userDrawn="1"/>
        </p:nvSpPr>
        <p:spPr>
          <a:xfrm>
            <a:off x="-5824" y="-9815"/>
            <a:ext cx="12192000" cy="6896504"/>
          </a:xfrm>
          <a:prstGeom prst="rect">
            <a:avLst/>
          </a:prstGeom>
          <a:gradFill>
            <a:gsLst>
              <a:gs pos="100000">
                <a:schemeClr val="accent2">
                  <a:lumMod val="100000"/>
                  <a:alpha val="33000"/>
                </a:schemeClr>
              </a:gs>
              <a:gs pos="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9DE66CF-2394-7321-1AD5-7AE630DA6BBB}"/>
              </a:ext>
            </a:extLst>
          </p:cNvPr>
          <p:cNvGrpSpPr/>
          <p:nvPr userDrawn="1"/>
        </p:nvGrpSpPr>
        <p:grpSpPr>
          <a:xfrm>
            <a:off x="-329674" y="-59376"/>
            <a:ext cx="12515851" cy="6923798"/>
            <a:chOff x="-329674" y="-59376"/>
            <a:chExt cx="12515851" cy="6923798"/>
          </a:xfrm>
        </p:grpSpPr>
        <p:sp>
          <p:nvSpPr>
            <p:cNvPr id="7" name="线条 5">
              <a:extLst>
                <a:ext uri="{FF2B5EF4-FFF2-40B4-BE49-F238E27FC236}">
                  <a16:creationId xmlns:a16="http://schemas.microsoft.com/office/drawing/2014/main" id="{F903B35D-3A57-B641-F936-91722B7F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0909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线条 6">
              <a:extLst>
                <a:ext uri="{FF2B5EF4-FFF2-40B4-BE49-F238E27FC236}">
                  <a16:creationId xmlns:a16="http://schemas.microsoft.com/office/drawing/2014/main" id="{39093813-FF38-2983-C26C-343AA68557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0741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线条 7">
              <a:extLst>
                <a:ext uri="{FF2B5EF4-FFF2-40B4-BE49-F238E27FC236}">
                  <a16:creationId xmlns:a16="http://schemas.microsoft.com/office/drawing/2014/main" id="{B1EF559C-C88C-7DCF-113E-4519ED7B1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0905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线条 8">
              <a:extLst>
                <a:ext uri="{FF2B5EF4-FFF2-40B4-BE49-F238E27FC236}">
                  <a16:creationId xmlns:a16="http://schemas.microsoft.com/office/drawing/2014/main" id="{388C8484-2A2B-460B-AA54-E44EEC149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2347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线条 9">
              <a:extLst>
                <a:ext uri="{FF2B5EF4-FFF2-40B4-BE49-F238E27FC236}">
                  <a16:creationId xmlns:a16="http://schemas.microsoft.com/office/drawing/2014/main" id="{9A33603D-FAE4-B314-F18B-D1077DE4A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78751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线条 10">
              <a:extLst>
                <a:ext uri="{FF2B5EF4-FFF2-40B4-BE49-F238E27FC236}">
                  <a16:creationId xmlns:a16="http://schemas.microsoft.com/office/drawing/2014/main" id="{396C0AC9-FCE1-55A9-7F81-16317DB6C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9376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线条 12">
              <a:extLst>
                <a:ext uri="{FF2B5EF4-FFF2-40B4-BE49-F238E27FC236}">
                  <a16:creationId xmlns:a16="http://schemas.microsoft.com/office/drawing/2014/main" id="{CD0EE49A-55E8-CC4B-47A6-F4CE9B0FF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1916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线条 14">
              <a:extLst>
                <a:ext uri="{FF2B5EF4-FFF2-40B4-BE49-F238E27FC236}">
                  <a16:creationId xmlns:a16="http://schemas.microsoft.com/office/drawing/2014/main" id="{1EC75351-3E98-7C25-6775-3F3E1C656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-6705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线条 16">
              <a:extLst>
                <a:ext uri="{FF2B5EF4-FFF2-40B4-BE49-F238E27FC236}">
                  <a16:creationId xmlns:a16="http://schemas.microsoft.com/office/drawing/2014/main" id="{47F961F8-CCEF-1FA4-912D-8D9C93304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1916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线条 11">
              <a:extLst>
                <a:ext uri="{FF2B5EF4-FFF2-40B4-BE49-F238E27FC236}">
                  <a16:creationId xmlns:a16="http://schemas.microsoft.com/office/drawing/2014/main" id="{E00C25F7-293F-C877-D056-3005C61DA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-1916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线条 21">
              <a:extLst>
                <a:ext uri="{FF2B5EF4-FFF2-40B4-BE49-F238E27FC236}">
                  <a16:creationId xmlns:a16="http://schemas.microsoft.com/office/drawing/2014/main" id="{ACD24BC8-81C1-3B99-A9ED-CB040DC89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2872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线条 22">
              <a:extLst>
                <a:ext uri="{FF2B5EF4-FFF2-40B4-BE49-F238E27FC236}">
                  <a16:creationId xmlns:a16="http://schemas.microsoft.com/office/drawing/2014/main" id="{8C995BC6-06C2-E88E-23A5-B5518D375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-1916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线条 23">
              <a:extLst>
                <a:ext uri="{FF2B5EF4-FFF2-40B4-BE49-F238E27FC236}">
                  <a16:creationId xmlns:a16="http://schemas.microsoft.com/office/drawing/2014/main" id="{AAB4D1A3-BC33-ABCA-7841-DCCC2536E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-1916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564DCF9C-35AC-F2C2-8227-2E275130B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" b="4675"/>
          <a:stretch/>
        </p:blipFill>
        <p:spPr>
          <a:xfrm>
            <a:off x="1033420" y="624426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29" name="椭圆 28">
            <a:extLst>
              <a:ext uri="{FF2B5EF4-FFF2-40B4-BE49-F238E27FC236}">
                <a16:creationId xmlns:a16="http://schemas.microsoft.com/office/drawing/2014/main" id="{AC65C6B6-C2E3-6D64-F08B-BD58C2273660}"/>
              </a:ext>
            </a:extLst>
          </p:cNvPr>
          <p:cNvSpPr/>
          <p:nvPr userDrawn="1"/>
        </p:nvSpPr>
        <p:spPr>
          <a:xfrm rot="776665">
            <a:off x="968238" y="691243"/>
            <a:ext cx="7870182" cy="5271574"/>
          </a:xfrm>
          <a:custGeom>
            <a:avLst/>
            <a:gdLst>
              <a:gd name="connsiteX0" fmla="*/ 0 w 7715442"/>
              <a:gd name="connsiteY0" fmla="*/ 2760866 h 5521731"/>
              <a:gd name="connsiteX1" fmla="*/ 3857721 w 7715442"/>
              <a:gd name="connsiteY1" fmla="*/ 0 h 5521731"/>
              <a:gd name="connsiteX2" fmla="*/ 7715442 w 7715442"/>
              <a:gd name="connsiteY2" fmla="*/ 2760866 h 5521731"/>
              <a:gd name="connsiteX3" fmla="*/ 3857721 w 7715442"/>
              <a:gd name="connsiteY3" fmla="*/ 5521732 h 5521731"/>
              <a:gd name="connsiteX4" fmla="*/ 0 w 7715442"/>
              <a:gd name="connsiteY4" fmla="*/ 2760866 h 5521731"/>
              <a:gd name="connsiteX0" fmla="*/ 25 w 7715467"/>
              <a:gd name="connsiteY0" fmla="*/ 2760866 h 5466381"/>
              <a:gd name="connsiteX1" fmla="*/ 3857746 w 7715467"/>
              <a:gd name="connsiteY1" fmla="*/ 0 h 5466381"/>
              <a:gd name="connsiteX2" fmla="*/ 7715467 w 7715467"/>
              <a:gd name="connsiteY2" fmla="*/ 2760866 h 5466381"/>
              <a:gd name="connsiteX3" fmla="*/ 3812103 w 7715467"/>
              <a:gd name="connsiteY3" fmla="*/ 5466381 h 5466381"/>
              <a:gd name="connsiteX4" fmla="*/ 25 w 7715467"/>
              <a:gd name="connsiteY4" fmla="*/ 2760866 h 5466381"/>
              <a:gd name="connsiteX0" fmla="*/ 92911 w 7808353"/>
              <a:gd name="connsiteY0" fmla="*/ 2760866 h 5545784"/>
              <a:gd name="connsiteX1" fmla="*/ 3950632 w 7808353"/>
              <a:gd name="connsiteY1" fmla="*/ 0 h 5545784"/>
              <a:gd name="connsiteX2" fmla="*/ 7808353 w 7808353"/>
              <a:gd name="connsiteY2" fmla="*/ 2760866 h 5545784"/>
              <a:gd name="connsiteX3" fmla="*/ 3904989 w 7808353"/>
              <a:gd name="connsiteY3" fmla="*/ 5466381 h 5545784"/>
              <a:gd name="connsiteX4" fmla="*/ 1420640 w 7808353"/>
              <a:gd name="connsiteY4" fmla="*/ 4642690 h 5545784"/>
              <a:gd name="connsiteX5" fmla="*/ 92911 w 7808353"/>
              <a:gd name="connsiteY5" fmla="*/ 2760866 h 5545784"/>
              <a:gd name="connsiteX0" fmla="*/ 108594 w 7824036"/>
              <a:gd name="connsiteY0" fmla="*/ 2760866 h 5575043"/>
              <a:gd name="connsiteX1" fmla="*/ 3966315 w 7824036"/>
              <a:gd name="connsiteY1" fmla="*/ 0 h 5575043"/>
              <a:gd name="connsiteX2" fmla="*/ 7824036 w 7824036"/>
              <a:gd name="connsiteY2" fmla="*/ 2760866 h 5575043"/>
              <a:gd name="connsiteX3" fmla="*/ 3920672 w 7824036"/>
              <a:gd name="connsiteY3" fmla="*/ 5466381 h 5575043"/>
              <a:gd name="connsiteX4" fmla="*/ 1312320 w 7824036"/>
              <a:gd name="connsiteY4" fmla="*/ 4819335 h 5575043"/>
              <a:gd name="connsiteX5" fmla="*/ 108594 w 7824036"/>
              <a:gd name="connsiteY5" fmla="*/ 2760866 h 5575043"/>
              <a:gd name="connsiteX0" fmla="*/ 108594 w 7824036"/>
              <a:gd name="connsiteY0" fmla="*/ 2760866 h 5575043"/>
              <a:gd name="connsiteX1" fmla="*/ 3966315 w 7824036"/>
              <a:gd name="connsiteY1" fmla="*/ 0 h 5575043"/>
              <a:gd name="connsiteX2" fmla="*/ 7824036 w 7824036"/>
              <a:gd name="connsiteY2" fmla="*/ 2760866 h 5575043"/>
              <a:gd name="connsiteX3" fmla="*/ 3920672 w 7824036"/>
              <a:gd name="connsiteY3" fmla="*/ 5466381 h 5575043"/>
              <a:gd name="connsiteX4" fmla="*/ 1312320 w 7824036"/>
              <a:gd name="connsiteY4" fmla="*/ 4819335 h 5575043"/>
              <a:gd name="connsiteX5" fmla="*/ 108594 w 7824036"/>
              <a:gd name="connsiteY5" fmla="*/ 2760866 h 5575043"/>
              <a:gd name="connsiteX0" fmla="*/ 108594 w 7824036"/>
              <a:gd name="connsiteY0" fmla="*/ 2760866 h 5494144"/>
              <a:gd name="connsiteX1" fmla="*/ 3966315 w 7824036"/>
              <a:gd name="connsiteY1" fmla="*/ 0 h 5494144"/>
              <a:gd name="connsiteX2" fmla="*/ 7824036 w 7824036"/>
              <a:gd name="connsiteY2" fmla="*/ 2760866 h 5494144"/>
              <a:gd name="connsiteX3" fmla="*/ 3920672 w 7824036"/>
              <a:gd name="connsiteY3" fmla="*/ 5466381 h 5494144"/>
              <a:gd name="connsiteX4" fmla="*/ 1312320 w 7824036"/>
              <a:gd name="connsiteY4" fmla="*/ 4819335 h 5494144"/>
              <a:gd name="connsiteX5" fmla="*/ 108594 w 7824036"/>
              <a:gd name="connsiteY5" fmla="*/ 2760866 h 5494144"/>
              <a:gd name="connsiteX0" fmla="*/ 108594 w 7824036"/>
              <a:gd name="connsiteY0" fmla="*/ 2760866 h 5459354"/>
              <a:gd name="connsiteX1" fmla="*/ 3966315 w 7824036"/>
              <a:gd name="connsiteY1" fmla="*/ 0 h 5459354"/>
              <a:gd name="connsiteX2" fmla="*/ 7824036 w 7824036"/>
              <a:gd name="connsiteY2" fmla="*/ 2760866 h 5459354"/>
              <a:gd name="connsiteX3" fmla="*/ 4010884 w 7824036"/>
              <a:gd name="connsiteY3" fmla="*/ 5429186 h 5459354"/>
              <a:gd name="connsiteX4" fmla="*/ 1312320 w 7824036"/>
              <a:gd name="connsiteY4" fmla="*/ 4819335 h 5459354"/>
              <a:gd name="connsiteX5" fmla="*/ 108594 w 7824036"/>
              <a:gd name="connsiteY5" fmla="*/ 2760866 h 5459354"/>
              <a:gd name="connsiteX0" fmla="*/ 108594 w 7942152"/>
              <a:gd name="connsiteY0" fmla="*/ 2760866 h 5443575"/>
              <a:gd name="connsiteX1" fmla="*/ 3966315 w 7942152"/>
              <a:gd name="connsiteY1" fmla="*/ 0 h 5443575"/>
              <a:gd name="connsiteX2" fmla="*/ 7824036 w 7942152"/>
              <a:gd name="connsiteY2" fmla="*/ 2760866 h 5443575"/>
              <a:gd name="connsiteX3" fmla="*/ 6687483 w 7942152"/>
              <a:gd name="connsiteY3" fmla="*/ 4357511 h 5443575"/>
              <a:gd name="connsiteX4" fmla="*/ 4010884 w 7942152"/>
              <a:gd name="connsiteY4" fmla="*/ 5429186 h 5443575"/>
              <a:gd name="connsiteX5" fmla="*/ 1312320 w 7942152"/>
              <a:gd name="connsiteY5" fmla="*/ 4819335 h 5443575"/>
              <a:gd name="connsiteX6" fmla="*/ 108594 w 7942152"/>
              <a:gd name="connsiteY6" fmla="*/ 2760866 h 5443575"/>
              <a:gd name="connsiteX0" fmla="*/ 108594 w 7949168"/>
              <a:gd name="connsiteY0" fmla="*/ 2760866 h 5432855"/>
              <a:gd name="connsiteX1" fmla="*/ 3966315 w 7949168"/>
              <a:gd name="connsiteY1" fmla="*/ 0 h 5432855"/>
              <a:gd name="connsiteX2" fmla="*/ 7824036 w 7949168"/>
              <a:gd name="connsiteY2" fmla="*/ 2760866 h 5432855"/>
              <a:gd name="connsiteX3" fmla="*/ 6764207 w 7949168"/>
              <a:gd name="connsiteY3" fmla="*/ 4619702 h 5432855"/>
              <a:gd name="connsiteX4" fmla="*/ 4010884 w 7949168"/>
              <a:gd name="connsiteY4" fmla="*/ 5429186 h 5432855"/>
              <a:gd name="connsiteX5" fmla="*/ 1312320 w 7949168"/>
              <a:gd name="connsiteY5" fmla="*/ 4819335 h 5432855"/>
              <a:gd name="connsiteX6" fmla="*/ 108594 w 7949168"/>
              <a:gd name="connsiteY6" fmla="*/ 2760866 h 5432855"/>
              <a:gd name="connsiteX0" fmla="*/ 937 w 7841511"/>
              <a:gd name="connsiteY0" fmla="*/ 2826285 h 5498274"/>
              <a:gd name="connsiteX1" fmla="*/ 1371568 w 7841511"/>
              <a:gd name="connsiteY1" fmla="*/ 1027579 h 5498274"/>
              <a:gd name="connsiteX2" fmla="*/ 3858658 w 7841511"/>
              <a:gd name="connsiteY2" fmla="*/ 65419 h 5498274"/>
              <a:gd name="connsiteX3" fmla="*/ 7716379 w 7841511"/>
              <a:gd name="connsiteY3" fmla="*/ 2826285 h 5498274"/>
              <a:gd name="connsiteX4" fmla="*/ 6656550 w 7841511"/>
              <a:gd name="connsiteY4" fmla="*/ 4685121 h 5498274"/>
              <a:gd name="connsiteX5" fmla="*/ 3903227 w 7841511"/>
              <a:gd name="connsiteY5" fmla="*/ 5494605 h 5498274"/>
              <a:gd name="connsiteX6" fmla="*/ 1204663 w 7841511"/>
              <a:gd name="connsiteY6" fmla="*/ 4884754 h 5498274"/>
              <a:gd name="connsiteX7" fmla="*/ 937 w 7841511"/>
              <a:gd name="connsiteY7" fmla="*/ 2826285 h 5498274"/>
              <a:gd name="connsiteX0" fmla="*/ 23 w 7840597"/>
              <a:gd name="connsiteY0" fmla="*/ 2841040 h 5513029"/>
              <a:gd name="connsiteX1" fmla="*/ 1228871 w 7840597"/>
              <a:gd name="connsiteY1" fmla="*/ 926778 h 5513029"/>
              <a:gd name="connsiteX2" fmla="*/ 3857744 w 7840597"/>
              <a:gd name="connsiteY2" fmla="*/ 80174 h 5513029"/>
              <a:gd name="connsiteX3" fmla="*/ 7715465 w 7840597"/>
              <a:gd name="connsiteY3" fmla="*/ 2841040 h 5513029"/>
              <a:gd name="connsiteX4" fmla="*/ 6655636 w 7840597"/>
              <a:gd name="connsiteY4" fmla="*/ 4699876 h 5513029"/>
              <a:gd name="connsiteX5" fmla="*/ 3902313 w 7840597"/>
              <a:gd name="connsiteY5" fmla="*/ 5509360 h 5513029"/>
              <a:gd name="connsiteX6" fmla="*/ 1203749 w 7840597"/>
              <a:gd name="connsiteY6" fmla="*/ 4899509 h 5513029"/>
              <a:gd name="connsiteX7" fmla="*/ 23 w 7840597"/>
              <a:gd name="connsiteY7" fmla="*/ 2841040 h 5513029"/>
              <a:gd name="connsiteX0" fmla="*/ 16661 w 7857235"/>
              <a:gd name="connsiteY0" fmla="*/ 2841040 h 5513029"/>
              <a:gd name="connsiteX1" fmla="*/ 1245509 w 7857235"/>
              <a:gd name="connsiteY1" fmla="*/ 926778 h 5513029"/>
              <a:gd name="connsiteX2" fmla="*/ 3874382 w 7857235"/>
              <a:gd name="connsiteY2" fmla="*/ 80174 h 5513029"/>
              <a:gd name="connsiteX3" fmla="*/ 7732103 w 7857235"/>
              <a:gd name="connsiteY3" fmla="*/ 2841040 h 5513029"/>
              <a:gd name="connsiteX4" fmla="*/ 6672274 w 7857235"/>
              <a:gd name="connsiteY4" fmla="*/ 4699876 h 5513029"/>
              <a:gd name="connsiteX5" fmla="*/ 3918951 w 7857235"/>
              <a:gd name="connsiteY5" fmla="*/ 5509360 h 5513029"/>
              <a:gd name="connsiteX6" fmla="*/ 1220387 w 7857235"/>
              <a:gd name="connsiteY6" fmla="*/ 4899509 h 5513029"/>
              <a:gd name="connsiteX7" fmla="*/ 16661 w 7857235"/>
              <a:gd name="connsiteY7" fmla="*/ 2841040 h 5513029"/>
              <a:gd name="connsiteX0" fmla="*/ 19431 w 7860005"/>
              <a:gd name="connsiteY0" fmla="*/ 2841040 h 5513029"/>
              <a:gd name="connsiteX1" fmla="*/ 1248279 w 7860005"/>
              <a:gd name="connsiteY1" fmla="*/ 926778 h 5513029"/>
              <a:gd name="connsiteX2" fmla="*/ 3877152 w 7860005"/>
              <a:gd name="connsiteY2" fmla="*/ 80174 h 5513029"/>
              <a:gd name="connsiteX3" fmla="*/ 7734873 w 7860005"/>
              <a:gd name="connsiteY3" fmla="*/ 2841040 h 5513029"/>
              <a:gd name="connsiteX4" fmla="*/ 6675044 w 7860005"/>
              <a:gd name="connsiteY4" fmla="*/ 4699876 h 5513029"/>
              <a:gd name="connsiteX5" fmla="*/ 3921721 w 7860005"/>
              <a:gd name="connsiteY5" fmla="*/ 5509360 h 5513029"/>
              <a:gd name="connsiteX6" fmla="*/ 1223157 w 7860005"/>
              <a:gd name="connsiteY6" fmla="*/ 4899509 h 5513029"/>
              <a:gd name="connsiteX7" fmla="*/ 19431 w 7860005"/>
              <a:gd name="connsiteY7" fmla="*/ 2841040 h 5513029"/>
              <a:gd name="connsiteX0" fmla="*/ 19431 w 7860005"/>
              <a:gd name="connsiteY0" fmla="*/ 2849228 h 5521217"/>
              <a:gd name="connsiteX1" fmla="*/ 1248279 w 7860005"/>
              <a:gd name="connsiteY1" fmla="*/ 934966 h 5521217"/>
              <a:gd name="connsiteX2" fmla="*/ 3877152 w 7860005"/>
              <a:gd name="connsiteY2" fmla="*/ 88362 h 5521217"/>
              <a:gd name="connsiteX3" fmla="*/ 7734873 w 7860005"/>
              <a:gd name="connsiteY3" fmla="*/ 2849228 h 5521217"/>
              <a:gd name="connsiteX4" fmla="*/ 6675044 w 7860005"/>
              <a:gd name="connsiteY4" fmla="*/ 4708064 h 5521217"/>
              <a:gd name="connsiteX5" fmla="*/ 3921721 w 7860005"/>
              <a:gd name="connsiteY5" fmla="*/ 5517548 h 5521217"/>
              <a:gd name="connsiteX6" fmla="*/ 1223157 w 7860005"/>
              <a:gd name="connsiteY6" fmla="*/ 4907697 h 5521217"/>
              <a:gd name="connsiteX7" fmla="*/ 19431 w 7860005"/>
              <a:gd name="connsiteY7" fmla="*/ 2849228 h 5521217"/>
              <a:gd name="connsiteX0" fmla="*/ 20182 w 7833081"/>
              <a:gd name="connsiteY0" fmla="*/ 2826407 h 5521217"/>
              <a:gd name="connsiteX1" fmla="*/ 1221355 w 7833081"/>
              <a:gd name="connsiteY1" fmla="*/ 934966 h 5521217"/>
              <a:gd name="connsiteX2" fmla="*/ 3850228 w 7833081"/>
              <a:gd name="connsiteY2" fmla="*/ 88362 h 5521217"/>
              <a:gd name="connsiteX3" fmla="*/ 7707949 w 7833081"/>
              <a:gd name="connsiteY3" fmla="*/ 2849228 h 5521217"/>
              <a:gd name="connsiteX4" fmla="*/ 6648120 w 7833081"/>
              <a:gd name="connsiteY4" fmla="*/ 4708064 h 5521217"/>
              <a:gd name="connsiteX5" fmla="*/ 3894797 w 7833081"/>
              <a:gd name="connsiteY5" fmla="*/ 5517548 h 5521217"/>
              <a:gd name="connsiteX6" fmla="*/ 1196233 w 7833081"/>
              <a:gd name="connsiteY6" fmla="*/ 4907697 h 5521217"/>
              <a:gd name="connsiteX7" fmla="*/ 20182 w 7833081"/>
              <a:gd name="connsiteY7" fmla="*/ 2826407 h 5521217"/>
              <a:gd name="connsiteX0" fmla="*/ 1603 w 7814502"/>
              <a:gd name="connsiteY0" fmla="*/ 2826407 h 5521217"/>
              <a:gd name="connsiteX1" fmla="*/ 1202776 w 7814502"/>
              <a:gd name="connsiteY1" fmla="*/ 934966 h 5521217"/>
              <a:gd name="connsiteX2" fmla="*/ 3831649 w 7814502"/>
              <a:gd name="connsiteY2" fmla="*/ 88362 h 5521217"/>
              <a:gd name="connsiteX3" fmla="*/ 7689370 w 7814502"/>
              <a:gd name="connsiteY3" fmla="*/ 2849228 h 5521217"/>
              <a:gd name="connsiteX4" fmla="*/ 6629541 w 7814502"/>
              <a:gd name="connsiteY4" fmla="*/ 4708064 h 5521217"/>
              <a:gd name="connsiteX5" fmla="*/ 3876218 w 7814502"/>
              <a:gd name="connsiteY5" fmla="*/ 5517548 h 5521217"/>
              <a:gd name="connsiteX6" fmla="*/ 1177654 w 7814502"/>
              <a:gd name="connsiteY6" fmla="*/ 4907697 h 5521217"/>
              <a:gd name="connsiteX7" fmla="*/ 1603 w 7814502"/>
              <a:gd name="connsiteY7" fmla="*/ 2826407 h 5521217"/>
              <a:gd name="connsiteX0" fmla="*/ 110 w 7813009"/>
              <a:gd name="connsiteY0" fmla="*/ 2841686 h 5536496"/>
              <a:gd name="connsiteX1" fmla="*/ 1230218 w 7813009"/>
              <a:gd name="connsiteY1" fmla="*/ 861293 h 5536496"/>
              <a:gd name="connsiteX2" fmla="*/ 3830156 w 7813009"/>
              <a:gd name="connsiteY2" fmla="*/ 103641 h 5536496"/>
              <a:gd name="connsiteX3" fmla="*/ 7687877 w 7813009"/>
              <a:gd name="connsiteY3" fmla="*/ 2864507 h 5536496"/>
              <a:gd name="connsiteX4" fmla="*/ 6628048 w 7813009"/>
              <a:gd name="connsiteY4" fmla="*/ 4723343 h 5536496"/>
              <a:gd name="connsiteX5" fmla="*/ 3874725 w 7813009"/>
              <a:gd name="connsiteY5" fmla="*/ 5532827 h 5536496"/>
              <a:gd name="connsiteX6" fmla="*/ 1176161 w 7813009"/>
              <a:gd name="connsiteY6" fmla="*/ 4922976 h 5536496"/>
              <a:gd name="connsiteX7" fmla="*/ 110 w 7813009"/>
              <a:gd name="connsiteY7" fmla="*/ 2841686 h 5536496"/>
              <a:gd name="connsiteX0" fmla="*/ 90 w 7932137"/>
              <a:gd name="connsiteY0" fmla="*/ 2967835 h 5536496"/>
              <a:gd name="connsiteX1" fmla="*/ 1349346 w 7932137"/>
              <a:gd name="connsiteY1" fmla="*/ 861293 h 5536496"/>
              <a:gd name="connsiteX2" fmla="*/ 3949284 w 7932137"/>
              <a:gd name="connsiteY2" fmla="*/ 103641 h 5536496"/>
              <a:gd name="connsiteX3" fmla="*/ 7807005 w 7932137"/>
              <a:gd name="connsiteY3" fmla="*/ 2864507 h 5536496"/>
              <a:gd name="connsiteX4" fmla="*/ 6747176 w 7932137"/>
              <a:gd name="connsiteY4" fmla="*/ 4723343 h 5536496"/>
              <a:gd name="connsiteX5" fmla="*/ 3993853 w 7932137"/>
              <a:gd name="connsiteY5" fmla="*/ 5532827 h 5536496"/>
              <a:gd name="connsiteX6" fmla="*/ 1295289 w 7932137"/>
              <a:gd name="connsiteY6" fmla="*/ 4922976 h 5536496"/>
              <a:gd name="connsiteX7" fmla="*/ 90 w 7932137"/>
              <a:gd name="connsiteY7" fmla="*/ 2967835 h 5536496"/>
              <a:gd name="connsiteX0" fmla="*/ 102 w 7853977"/>
              <a:gd name="connsiteY0" fmla="*/ 2949868 h 5536496"/>
              <a:gd name="connsiteX1" fmla="*/ 1271186 w 7853977"/>
              <a:gd name="connsiteY1" fmla="*/ 861293 h 5536496"/>
              <a:gd name="connsiteX2" fmla="*/ 3871124 w 7853977"/>
              <a:gd name="connsiteY2" fmla="*/ 103641 h 5536496"/>
              <a:gd name="connsiteX3" fmla="*/ 7728845 w 7853977"/>
              <a:gd name="connsiteY3" fmla="*/ 2864507 h 5536496"/>
              <a:gd name="connsiteX4" fmla="*/ 6669016 w 7853977"/>
              <a:gd name="connsiteY4" fmla="*/ 4723343 h 5536496"/>
              <a:gd name="connsiteX5" fmla="*/ 3915693 w 7853977"/>
              <a:gd name="connsiteY5" fmla="*/ 5532827 h 5536496"/>
              <a:gd name="connsiteX6" fmla="*/ 1217129 w 7853977"/>
              <a:gd name="connsiteY6" fmla="*/ 4922976 h 5536496"/>
              <a:gd name="connsiteX7" fmla="*/ 102 w 7853977"/>
              <a:gd name="connsiteY7" fmla="*/ 2949868 h 5536496"/>
              <a:gd name="connsiteX0" fmla="*/ 152 w 7854027"/>
              <a:gd name="connsiteY0" fmla="*/ 2949868 h 5536496"/>
              <a:gd name="connsiteX1" fmla="*/ 1271236 w 7854027"/>
              <a:gd name="connsiteY1" fmla="*/ 861293 h 5536496"/>
              <a:gd name="connsiteX2" fmla="*/ 3871174 w 7854027"/>
              <a:gd name="connsiteY2" fmla="*/ 103641 h 5536496"/>
              <a:gd name="connsiteX3" fmla="*/ 7728895 w 7854027"/>
              <a:gd name="connsiteY3" fmla="*/ 2864507 h 5536496"/>
              <a:gd name="connsiteX4" fmla="*/ 6669066 w 7854027"/>
              <a:gd name="connsiteY4" fmla="*/ 4723343 h 5536496"/>
              <a:gd name="connsiteX5" fmla="*/ 3915743 w 7854027"/>
              <a:gd name="connsiteY5" fmla="*/ 5532827 h 5536496"/>
              <a:gd name="connsiteX6" fmla="*/ 1217179 w 7854027"/>
              <a:gd name="connsiteY6" fmla="*/ 4922976 h 5536496"/>
              <a:gd name="connsiteX7" fmla="*/ 152 w 7854027"/>
              <a:gd name="connsiteY7" fmla="*/ 2949868 h 5536496"/>
              <a:gd name="connsiteX0" fmla="*/ 152 w 7854027"/>
              <a:gd name="connsiteY0" fmla="*/ 2846254 h 5432882"/>
              <a:gd name="connsiteX1" fmla="*/ 1271236 w 7854027"/>
              <a:gd name="connsiteY1" fmla="*/ 757679 h 5432882"/>
              <a:gd name="connsiteX2" fmla="*/ 3871174 w 7854027"/>
              <a:gd name="connsiteY2" fmla="*/ 27 h 5432882"/>
              <a:gd name="connsiteX3" fmla="*/ 7728895 w 7854027"/>
              <a:gd name="connsiteY3" fmla="*/ 2760893 h 5432882"/>
              <a:gd name="connsiteX4" fmla="*/ 6669066 w 7854027"/>
              <a:gd name="connsiteY4" fmla="*/ 4619729 h 5432882"/>
              <a:gd name="connsiteX5" fmla="*/ 3915743 w 7854027"/>
              <a:gd name="connsiteY5" fmla="*/ 5429213 h 5432882"/>
              <a:gd name="connsiteX6" fmla="*/ 1217179 w 7854027"/>
              <a:gd name="connsiteY6" fmla="*/ 4819362 h 5432882"/>
              <a:gd name="connsiteX7" fmla="*/ 152 w 7854027"/>
              <a:gd name="connsiteY7" fmla="*/ 2846254 h 5432882"/>
              <a:gd name="connsiteX0" fmla="*/ 152 w 7854027"/>
              <a:gd name="connsiteY0" fmla="*/ 2846876 h 5433504"/>
              <a:gd name="connsiteX1" fmla="*/ 1271236 w 7854027"/>
              <a:gd name="connsiteY1" fmla="*/ 758301 h 5433504"/>
              <a:gd name="connsiteX2" fmla="*/ 3871174 w 7854027"/>
              <a:gd name="connsiteY2" fmla="*/ 649 h 5433504"/>
              <a:gd name="connsiteX3" fmla="*/ 7728895 w 7854027"/>
              <a:gd name="connsiteY3" fmla="*/ 2761515 h 5433504"/>
              <a:gd name="connsiteX4" fmla="*/ 6669066 w 7854027"/>
              <a:gd name="connsiteY4" fmla="*/ 4620351 h 5433504"/>
              <a:gd name="connsiteX5" fmla="*/ 3915743 w 7854027"/>
              <a:gd name="connsiteY5" fmla="*/ 5429835 h 5433504"/>
              <a:gd name="connsiteX6" fmla="*/ 1217179 w 7854027"/>
              <a:gd name="connsiteY6" fmla="*/ 4819984 h 5433504"/>
              <a:gd name="connsiteX7" fmla="*/ 152 w 7854027"/>
              <a:gd name="connsiteY7" fmla="*/ 2846876 h 5433504"/>
              <a:gd name="connsiteX0" fmla="*/ 152 w 7854027"/>
              <a:gd name="connsiteY0" fmla="*/ 2846249 h 5432877"/>
              <a:gd name="connsiteX1" fmla="*/ 1271236 w 7854027"/>
              <a:gd name="connsiteY1" fmla="*/ 757674 h 5432877"/>
              <a:gd name="connsiteX2" fmla="*/ 3871174 w 7854027"/>
              <a:gd name="connsiteY2" fmla="*/ 22 h 5432877"/>
              <a:gd name="connsiteX3" fmla="*/ 7728895 w 7854027"/>
              <a:gd name="connsiteY3" fmla="*/ 2760888 h 5432877"/>
              <a:gd name="connsiteX4" fmla="*/ 6669066 w 7854027"/>
              <a:gd name="connsiteY4" fmla="*/ 4619724 h 5432877"/>
              <a:gd name="connsiteX5" fmla="*/ 3915743 w 7854027"/>
              <a:gd name="connsiteY5" fmla="*/ 5429208 h 5432877"/>
              <a:gd name="connsiteX6" fmla="*/ 1217179 w 7854027"/>
              <a:gd name="connsiteY6" fmla="*/ 4819357 h 5432877"/>
              <a:gd name="connsiteX7" fmla="*/ 152 w 7854027"/>
              <a:gd name="connsiteY7" fmla="*/ 2846249 h 5432877"/>
              <a:gd name="connsiteX0" fmla="*/ 152 w 7854027"/>
              <a:gd name="connsiteY0" fmla="*/ 2846242 h 5432870"/>
              <a:gd name="connsiteX1" fmla="*/ 1271236 w 7854027"/>
              <a:gd name="connsiteY1" fmla="*/ 757667 h 5432870"/>
              <a:gd name="connsiteX2" fmla="*/ 3871174 w 7854027"/>
              <a:gd name="connsiteY2" fmla="*/ 15 h 5432870"/>
              <a:gd name="connsiteX3" fmla="*/ 7728895 w 7854027"/>
              <a:gd name="connsiteY3" fmla="*/ 2760881 h 5432870"/>
              <a:gd name="connsiteX4" fmla="*/ 6669066 w 7854027"/>
              <a:gd name="connsiteY4" fmla="*/ 4619717 h 5432870"/>
              <a:gd name="connsiteX5" fmla="*/ 3915743 w 7854027"/>
              <a:gd name="connsiteY5" fmla="*/ 5429201 h 5432870"/>
              <a:gd name="connsiteX6" fmla="*/ 1217179 w 7854027"/>
              <a:gd name="connsiteY6" fmla="*/ 4819350 h 5432870"/>
              <a:gd name="connsiteX7" fmla="*/ 152 w 7854027"/>
              <a:gd name="connsiteY7" fmla="*/ 2846242 h 5432870"/>
              <a:gd name="connsiteX0" fmla="*/ 152 w 7854027"/>
              <a:gd name="connsiteY0" fmla="*/ 2846300 h 5432928"/>
              <a:gd name="connsiteX1" fmla="*/ 3871174 w 7854027"/>
              <a:gd name="connsiteY1" fmla="*/ 73 h 5432928"/>
              <a:gd name="connsiteX2" fmla="*/ 7728895 w 7854027"/>
              <a:gd name="connsiteY2" fmla="*/ 2760939 h 5432928"/>
              <a:gd name="connsiteX3" fmla="*/ 6669066 w 7854027"/>
              <a:gd name="connsiteY3" fmla="*/ 4619775 h 5432928"/>
              <a:gd name="connsiteX4" fmla="*/ 3915743 w 7854027"/>
              <a:gd name="connsiteY4" fmla="*/ 5429259 h 5432928"/>
              <a:gd name="connsiteX5" fmla="*/ 1217179 w 7854027"/>
              <a:gd name="connsiteY5" fmla="*/ 4819408 h 5432928"/>
              <a:gd name="connsiteX6" fmla="*/ 152 w 7854027"/>
              <a:gd name="connsiteY6" fmla="*/ 2846300 h 5432928"/>
              <a:gd name="connsiteX0" fmla="*/ 152 w 7854027"/>
              <a:gd name="connsiteY0" fmla="*/ 2848751 h 5435379"/>
              <a:gd name="connsiteX1" fmla="*/ 3871174 w 7854027"/>
              <a:gd name="connsiteY1" fmla="*/ 2524 h 5435379"/>
              <a:gd name="connsiteX2" fmla="*/ 7728895 w 7854027"/>
              <a:gd name="connsiteY2" fmla="*/ 2763390 h 5435379"/>
              <a:gd name="connsiteX3" fmla="*/ 6669066 w 7854027"/>
              <a:gd name="connsiteY3" fmla="*/ 4622226 h 5435379"/>
              <a:gd name="connsiteX4" fmla="*/ 3915743 w 7854027"/>
              <a:gd name="connsiteY4" fmla="*/ 5431710 h 5435379"/>
              <a:gd name="connsiteX5" fmla="*/ 1217179 w 7854027"/>
              <a:gd name="connsiteY5" fmla="*/ 4821859 h 5435379"/>
              <a:gd name="connsiteX6" fmla="*/ 152 w 7854027"/>
              <a:gd name="connsiteY6" fmla="*/ 2848751 h 5435379"/>
              <a:gd name="connsiteX0" fmla="*/ 2652 w 7856527"/>
              <a:gd name="connsiteY0" fmla="*/ 2900193 h 5486821"/>
              <a:gd name="connsiteX1" fmla="*/ 1462235 w 7856527"/>
              <a:gd name="connsiteY1" fmla="*/ 1130421 h 5486821"/>
              <a:gd name="connsiteX2" fmla="*/ 3873674 w 7856527"/>
              <a:gd name="connsiteY2" fmla="*/ 53966 h 5486821"/>
              <a:gd name="connsiteX3" fmla="*/ 7731395 w 7856527"/>
              <a:gd name="connsiteY3" fmla="*/ 2814832 h 5486821"/>
              <a:gd name="connsiteX4" fmla="*/ 6671566 w 7856527"/>
              <a:gd name="connsiteY4" fmla="*/ 4673668 h 5486821"/>
              <a:gd name="connsiteX5" fmla="*/ 3918243 w 7856527"/>
              <a:gd name="connsiteY5" fmla="*/ 5483152 h 5486821"/>
              <a:gd name="connsiteX6" fmla="*/ 1219679 w 7856527"/>
              <a:gd name="connsiteY6" fmla="*/ 4873301 h 5486821"/>
              <a:gd name="connsiteX7" fmla="*/ 2652 w 7856527"/>
              <a:gd name="connsiteY7" fmla="*/ 2900193 h 5486821"/>
              <a:gd name="connsiteX0" fmla="*/ 263 w 7854138"/>
              <a:gd name="connsiteY0" fmla="*/ 2921859 h 5508487"/>
              <a:gd name="connsiteX1" fmla="*/ 1136564 w 7854138"/>
              <a:gd name="connsiteY1" fmla="*/ 963025 h 5508487"/>
              <a:gd name="connsiteX2" fmla="*/ 3871285 w 7854138"/>
              <a:gd name="connsiteY2" fmla="*/ 75632 h 5508487"/>
              <a:gd name="connsiteX3" fmla="*/ 7729006 w 7854138"/>
              <a:gd name="connsiteY3" fmla="*/ 2836498 h 5508487"/>
              <a:gd name="connsiteX4" fmla="*/ 6669177 w 7854138"/>
              <a:gd name="connsiteY4" fmla="*/ 4695334 h 5508487"/>
              <a:gd name="connsiteX5" fmla="*/ 3915854 w 7854138"/>
              <a:gd name="connsiteY5" fmla="*/ 5504818 h 5508487"/>
              <a:gd name="connsiteX6" fmla="*/ 1217290 w 7854138"/>
              <a:gd name="connsiteY6" fmla="*/ 4894967 h 5508487"/>
              <a:gd name="connsiteX7" fmla="*/ 263 w 7854138"/>
              <a:gd name="connsiteY7" fmla="*/ 2921859 h 5508487"/>
              <a:gd name="connsiteX0" fmla="*/ 263 w 7854138"/>
              <a:gd name="connsiteY0" fmla="*/ 2855341 h 5441969"/>
              <a:gd name="connsiteX1" fmla="*/ 1136564 w 7854138"/>
              <a:gd name="connsiteY1" fmla="*/ 896507 h 5441969"/>
              <a:gd name="connsiteX2" fmla="*/ 3871285 w 7854138"/>
              <a:gd name="connsiteY2" fmla="*/ 9114 h 5441969"/>
              <a:gd name="connsiteX3" fmla="*/ 7729006 w 7854138"/>
              <a:gd name="connsiteY3" fmla="*/ 2769980 h 5441969"/>
              <a:gd name="connsiteX4" fmla="*/ 6669177 w 7854138"/>
              <a:gd name="connsiteY4" fmla="*/ 4628816 h 5441969"/>
              <a:gd name="connsiteX5" fmla="*/ 3915854 w 7854138"/>
              <a:gd name="connsiteY5" fmla="*/ 5438300 h 5441969"/>
              <a:gd name="connsiteX6" fmla="*/ 1217290 w 7854138"/>
              <a:gd name="connsiteY6" fmla="*/ 4828449 h 5441969"/>
              <a:gd name="connsiteX7" fmla="*/ 263 w 7854138"/>
              <a:gd name="connsiteY7" fmla="*/ 2855341 h 5441969"/>
              <a:gd name="connsiteX0" fmla="*/ 263 w 7736453"/>
              <a:gd name="connsiteY0" fmla="*/ 2851035 h 5437663"/>
              <a:gd name="connsiteX1" fmla="*/ 1136564 w 7736453"/>
              <a:gd name="connsiteY1" fmla="*/ 892201 h 5437663"/>
              <a:gd name="connsiteX2" fmla="*/ 3871285 w 7736453"/>
              <a:gd name="connsiteY2" fmla="*/ 4808 h 5437663"/>
              <a:gd name="connsiteX3" fmla="*/ 6220037 w 7736453"/>
              <a:gd name="connsiteY3" fmla="*/ 1238139 h 5437663"/>
              <a:gd name="connsiteX4" fmla="*/ 7729006 w 7736453"/>
              <a:gd name="connsiteY4" fmla="*/ 2765674 h 5437663"/>
              <a:gd name="connsiteX5" fmla="*/ 6669177 w 7736453"/>
              <a:gd name="connsiteY5" fmla="*/ 4624510 h 5437663"/>
              <a:gd name="connsiteX6" fmla="*/ 3915854 w 7736453"/>
              <a:gd name="connsiteY6" fmla="*/ 5433994 h 5437663"/>
              <a:gd name="connsiteX7" fmla="*/ 1217290 w 7736453"/>
              <a:gd name="connsiteY7" fmla="*/ 4824143 h 5437663"/>
              <a:gd name="connsiteX8" fmla="*/ 263 w 7736453"/>
              <a:gd name="connsiteY8" fmla="*/ 2851035 h 5437663"/>
              <a:gd name="connsiteX0" fmla="*/ 263 w 7736453"/>
              <a:gd name="connsiteY0" fmla="*/ 2846256 h 5432884"/>
              <a:gd name="connsiteX1" fmla="*/ 1136564 w 7736453"/>
              <a:gd name="connsiteY1" fmla="*/ 887422 h 5432884"/>
              <a:gd name="connsiteX2" fmla="*/ 3871285 w 7736453"/>
              <a:gd name="connsiteY2" fmla="*/ 29 h 5432884"/>
              <a:gd name="connsiteX3" fmla="*/ 6475229 w 7736453"/>
              <a:gd name="connsiteY3" fmla="*/ 911338 h 5432884"/>
              <a:gd name="connsiteX4" fmla="*/ 7729006 w 7736453"/>
              <a:gd name="connsiteY4" fmla="*/ 2760895 h 5432884"/>
              <a:gd name="connsiteX5" fmla="*/ 6669177 w 7736453"/>
              <a:gd name="connsiteY5" fmla="*/ 4619731 h 5432884"/>
              <a:gd name="connsiteX6" fmla="*/ 3915854 w 7736453"/>
              <a:gd name="connsiteY6" fmla="*/ 5429215 h 5432884"/>
              <a:gd name="connsiteX7" fmla="*/ 1217290 w 7736453"/>
              <a:gd name="connsiteY7" fmla="*/ 4819364 h 5432884"/>
              <a:gd name="connsiteX8" fmla="*/ 263 w 7736453"/>
              <a:gd name="connsiteY8" fmla="*/ 2846256 h 5432884"/>
              <a:gd name="connsiteX0" fmla="*/ 263 w 7888709"/>
              <a:gd name="connsiteY0" fmla="*/ 2846256 h 5432884"/>
              <a:gd name="connsiteX1" fmla="*/ 1136564 w 7888709"/>
              <a:gd name="connsiteY1" fmla="*/ 887422 h 5432884"/>
              <a:gd name="connsiteX2" fmla="*/ 3871285 w 7888709"/>
              <a:gd name="connsiteY2" fmla="*/ 29 h 5432884"/>
              <a:gd name="connsiteX3" fmla="*/ 6475229 w 7888709"/>
              <a:gd name="connsiteY3" fmla="*/ 911338 h 5432884"/>
              <a:gd name="connsiteX4" fmla="*/ 7882830 w 7888709"/>
              <a:gd name="connsiteY4" fmla="*/ 2857222 h 5432884"/>
              <a:gd name="connsiteX5" fmla="*/ 6669177 w 7888709"/>
              <a:gd name="connsiteY5" fmla="*/ 4619731 h 5432884"/>
              <a:gd name="connsiteX6" fmla="*/ 3915854 w 7888709"/>
              <a:gd name="connsiteY6" fmla="*/ 5429215 h 5432884"/>
              <a:gd name="connsiteX7" fmla="*/ 1217290 w 7888709"/>
              <a:gd name="connsiteY7" fmla="*/ 4819364 h 5432884"/>
              <a:gd name="connsiteX8" fmla="*/ 263 w 7888709"/>
              <a:gd name="connsiteY8" fmla="*/ 2846256 h 5432884"/>
              <a:gd name="connsiteX0" fmla="*/ 263 w 7888709"/>
              <a:gd name="connsiteY0" fmla="*/ 2846256 h 5432884"/>
              <a:gd name="connsiteX1" fmla="*/ 1136564 w 7888709"/>
              <a:gd name="connsiteY1" fmla="*/ 887422 h 5432884"/>
              <a:gd name="connsiteX2" fmla="*/ 3871285 w 7888709"/>
              <a:gd name="connsiteY2" fmla="*/ 29 h 5432884"/>
              <a:gd name="connsiteX3" fmla="*/ 6475229 w 7888709"/>
              <a:gd name="connsiteY3" fmla="*/ 911338 h 5432884"/>
              <a:gd name="connsiteX4" fmla="*/ 7882830 w 7888709"/>
              <a:gd name="connsiteY4" fmla="*/ 2857222 h 5432884"/>
              <a:gd name="connsiteX5" fmla="*/ 6669177 w 7888709"/>
              <a:gd name="connsiteY5" fmla="*/ 4619731 h 5432884"/>
              <a:gd name="connsiteX6" fmla="*/ 3915854 w 7888709"/>
              <a:gd name="connsiteY6" fmla="*/ 5429215 h 5432884"/>
              <a:gd name="connsiteX7" fmla="*/ 1217290 w 7888709"/>
              <a:gd name="connsiteY7" fmla="*/ 4819364 h 5432884"/>
              <a:gd name="connsiteX8" fmla="*/ 263 w 7888709"/>
              <a:gd name="connsiteY8" fmla="*/ 2846256 h 5432884"/>
              <a:gd name="connsiteX0" fmla="*/ 263 w 7888709"/>
              <a:gd name="connsiteY0" fmla="*/ 2846256 h 5432884"/>
              <a:gd name="connsiteX1" fmla="*/ 1136564 w 7888709"/>
              <a:gd name="connsiteY1" fmla="*/ 887422 h 5432884"/>
              <a:gd name="connsiteX2" fmla="*/ 3871285 w 7888709"/>
              <a:gd name="connsiteY2" fmla="*/ 29 h 5432884"/>
              <a:gd name="connsiteX3" fmla="*/ 6475229 w 7888709"/>
              <a:gd name="connsiteY3" fmla="*/ 911338 h 5432884"/>
              <a:gd name="connsiteX4" fmla="*/ 7882830 w 7888709"/>
              <a:gd name="connsiteY4" fmla="*/ 2857222 h 5432884"/>
              <a:gd name="connsiteX5" fmla="*/ 6669177 w 7888709"/>
              <a:gd name="connsiteY5" fmla="*/ 4619731 h 5432884"/>
              <a:gd name="connsiteX6" fmla="*/ 3915854 w 7888709"/>
              <a:gd name="connsiteY6" fmla="*/ 5429215 h 5432884"/>
              <a:gd name="connsiteX7" fmla="*/ 1217290 w 7888709"/>
              <a:gd name="connsiteY7" fmla="*/ 4819364 h 5432884"/>
              <a:gd name="connsiteX8" fmla="*/ 263 w 7888709"/>
              <a:gd name="connsiteY8" fmla="*/ 2846256 h 5432884"/>
              <a:gd name="connsiteX0" fmla="*/ 263 w 7888709"/>
              <a:gd name="connsiteY0" fmla="*/ 2846256 h 5432884"/>
              <a:gd name="connsiteX1" fmla="*/ 1136564 w 7888709"/>
              <a:gd name="connsiteY1" fmla="*/ 887422 h 5432884"/>
              <a:gd name="connsiteX2" fmla="*/ 3871285 w 7888709"/>
              <a:gd name="connsiteY2" fmla="*/ 29 h 5432884"/>
              <a:gd name="connsiteX3" fmla="*/ 6475229 w 7888709"/>
              <a:gd name="connsiteY3" fmla="*/ 911338 h 5432884"/>
              <a:gd name="connsiteX4" fmla="*/ 7882830 w 7888709"/>
              <a:gd name="connsiteY4" fmla="*/ 2857222 h 5432884"/>
              <a:gd name="connsiteX5" fmla="*/ 6669177 w 7888709"/>
              <a:gd name="connsiteY5" fmla="*/ 4619731 h 5432884"/>
              <a:gd name="connsiteX6" fmla="*/ 3915854 w 7888709"/>
              <a:gd name="connsiteY6" fmla="*/ 5429215 h 5432884"/>
              <a:gd name="connsiteX7" fmla="*/ 1217290 w 7888709"/>
              <a:gd name="connsiteY7" fmla="*/ 4819364 h 5432884"/>
              <a:gd name="connsiteX8" fmla="*/ 263 w 7888709"/>
              <a:gd name="connsiteY8" fmla="*/ 2846256 h 5432884"/>
              <a:gd name="connsiteX0" fmla="*/ 263 w 7888709"/>
              <a:gd name="connsiteY0" fmla="*/ 2846255 h 5432883"/>
              <a:gd name="connsiteX1" fmla="*/ 1136564 w 7888709"/>
              <a:gd name="connsiteY1" fmla="*/ 887421 h 5432883"/>
              <a:gd name="connsiteX2" fmla="*/ 3871285 w 7888709"/>
              <a:gd name="connsiteY2" fmla="*/ 28 h 5432883"/>
              <a:gd name="connsiteX3" fmla="*/ 6464448 w 7888709"/>
              <a:gd name="connsiteY3" fmla="*/ 864033 h 5432883"/>
              <a:gd name="connsiteX4" fmla="*/ 7882830 w 7888709"/>
              <a:gd name="connsiteY4" fmla="*/ 2857221 h 5432883"/>
              <a:gd name="connsiteX5" fmla="*/ 6669177 w 7888709"/>
              <a:gd name="connsiteY5" fmla="*/ 4619730 h 5432883"/>
              <a:gd name="connsiteX6" fmla="*/ 3915854 w 7888709"/>
              <a:gd name="connsiteY6" fmla="*/ 5429214 h 5432883"/>
              <a:gd name="connsiteX7" fmla="*/ 1217290 w 7888709"/>
              <a:gd name="connsiteY7" fmla="*/ 4819363 h 5432883"/>
              <a:gd name="connsiteX8" fmla="*/ 263 w 7888709"/>
              <a:gd name="connsiteY8" fmla="*/ 2846255 h 5432883"/>
              <a:gd name="connsiteX0" fmla="*/ 263 w 7888709"/>
              <a:gd name="connsiteY0" fmla="*/ 2846359 h 5432987"/>
              <a:gd name="connsiteX1" fmla="*/ 1136564 w 7888709"/>
              <a:gd name="connsiteY1" fmla="*/ 887525 h 5432987"/>
              <a:gd name="connsiteX2" fmla="*/ 3871285 w 7888709"/>
              <a:gd name="connsiteY2" fmla="*/ 132 h 5432987"/>
              <a:gd name="connsiteX3" fmla="*/ 6507759 w 7888709"/>
              <a:gd name="connsiteY3" fmla="*/ 837497 h 5432987"/>
              <a:gd name="connsiteX4" fmla="*/ 7882830 w 7888709"/>
              <a:gd name="connsiteY4" fmla="*/ 2857325 h 5432987"/>
              <a:gd name="connsiteX5" fmla="*/ 6669177 w 7888709"/>
              <a:gd name="connsiteY5" fmla="*/ 4619834 h 5432987"/>
              <a:gd name="connsiteX6" fmla="*/ 3915854 w 7888709"/>
              <a:gd name="connsiteY6" fmla="*/ 5429318 h 5432987"/>
              <a:gd name="connsiteX7" fmla="*/ 1217290 w 7888709"/>
              <a:gd name="connsiteY7" fmla="*/ 4819467 h 5432987"/>
              <a:gd name="connsiteX8" fmla="*/ 263 w 7888709"/>
              <a:gd name="connsiteY8" fmla="*/ 2846359 h 5432987"/>
              <a:gd name="connsiteX0" fmla="*/ 263 w 7888709"/>
              <a:gd name="connsiteY0" fmla="*/ 2846380 h 5433008"/>
              <a:gd name="connsiteX1" fmla="*/ 1136564 w 7888709"/>
              <a:gd name="connsiteY1" fmla="*/ 887546 h 5433008"/>
              <a:gd name="connsiteX2" fmla="*/ 3871285 w 7888709"/>
              <a:gd name="connsiteY2" fmla="*/ 153 h 5433008"/>
              <a:gd name="connsiteX3" fmla="*/ 6523393 w 7888709"/>
              <a:gd name="connsiteY3" fmla="*/ 833895 h 5433008"/>
              <a:gd name="connsiteX4" fmla="*/ 7882830 w 7888709"/>
              <a:gd name="connsiteY4" fmla="*/ 2857346 h 5433008"/>
              <a:gd name="connsiteX5" fmla="*/ 6669177 w 7888709"/>
              <a:gd name="connsiteY5" fmla="*/ 4619855 h 5433008"/>
              <a:gd name="connsiteX6" fmla="*/ 3915854 w 7888709"/>
              <a:gd name="connsiteY6" fmla="*/ 5429339 h 5433008"/>
              <a:gd name="connsiteX7" fmla="*/ 1217290 w 7888709"/>
              <a:gd name="connsiteY7" fmla="*/ 4819488 h 5433008"/>
              <a:gd name="connsiteX8" fmla="*/ 263 w 7888709"/>
              <a:gd name="connsiteY8" fmla="*/ 2846380 h 5433008"/>
              <a:gd name="connsiteX0" fmla="*/ 263 w 7888709"/>
              <a:gd name="connsiteY0" fmla="*/ 2846391 h 5433019"/>
              <a:gd name="connsiteX1" fmla="*/ 1136564 w 7888709"/>
              <a:gd name="connsiteY1" fmla="*/ 887557 h 5433019"/>
              <a:gd name="connsiteX2" fmla="*/ 3871285 w 7888709"/>
              <a:gd name="connsiteY2" fmla="*/ 164 h 5433019"/>
              <a:gd name="connsiteX3" fmla="*/ 6523393 w 7888709"/>
              <a:gd name="connsiteY3" fmla="*/ 833906 h 5433019"/>
              <a:gd name="connsiteX4" fmla="*/ 7882830 w 7888709"/>
              <a:gd name="connsiteY4" fmla="*/ 2857357 h 5433019"/>
              <a:gd name="connsiteX5" fmla="*/ 6669177 w 7888709"/>
              <a:gd name="connsiteY5" fmla="*/ 4619866 h 5433019"/>
              <a:gd name="connsiteX6" fmla="*/ 3915854 w 7888709"/>
              <a:gd name="connsiteY6" fmla="*/ 5429350 h 5433019"/>
              <a:gd name="connsiteX7" fmla="*/ 1217290 w 7888709"/>
              <a:gd name="connsiteY7" fmla="*/ 4819499 h 5433019"/>
              <a:gd name="connsiteX8" fmla="*/ 263 w 7888709"/>
              <a:gd name="connsiteY8" fmla="*/ 2846391 h 5433019"/>
              <a:gd name="connsiteX0" fmla="*/ 263 w 7888709"/>
              <a:gd name="connsiteY0" fmla="*/ 2730117 h 5316745"/>
              <a:gd name="connsiteX1" fmla="*/ 1136564 w 7888709"/>
              <a:gd name="connsiteY1" fmla="*/ 771283 h 5316745"/>
              <a:gd name="connsiteX2" fmla="*/ 3799040 w 7888709"/>
              <a:gd name="connsiteY2" fmla="*/ 242 h 5316745"/>
              <a:gd name="connsiteX3" fmla="*/ 6523393 w 7888709"/>
              <a:gd name="connsiteY3" fmla="*/ 717632 h 5316745"/>
              <a:gd name="connsiteX4" fmla="*/ 7882830 w 7888709"/>
              <a:gd name="connsiteY4" fmla="*/ 2741083 h 5316745"/>
              <a:gd name="connsiteX5" fmla="*/ 6669177 w 7888709"/>
              <a:gd name="connsiteY5" fmla="*/ 4503592 h 5316745"/>
              <a:gd name="connsiteX6" fmla="*/ 3915854 w 7888709"/>
              <a:gd name="connsiteY6" fmla="*/ 5313076 h 5316745"/>
              <a:gd name="connsiteX7" fmla="*/ 1217290 w 7888709"/>
              <a:gd name="connsiteY7" fmla="*/ 4703225 h 5316745"/>
              <a:gd name="connsiteX8" fmla="*/ 263 w 7888709"/>
              <a:gd name="connsiteY8" fmla="*/ 2730117 h 5316745"/>
              <a:gd name="connsiteX0" fmla="*/ 263 w 7888709"/>
              <a:gd name="connsiteY0" fmla="*/ 2729877 h 5316505"/>
              <a:gd name="connsiteX1" fmla="*/ 1136564 w 7888709"/>
              <a:gd name="connsiteY1" fmla="*/ 771043 h 5316505"/>
              <a:gd name="connsiteX2" fmla="*/ 3799040 w 7888709"/>
              <a:gd name="connsiteY2" fmla="*/ 2 h 5316505"/>
              <a:gd name="connsiteX3" fmla="*/ 6487270 w 7888709"/>
              <a:gd name="connsiteY3" fmla="*/ 775568 h 5316505"/>
              <a:gd name="connsiteX4" fmla="*/ 7882830 w 7888709"/>
              <a:gd name="connsiteY4" fmla="*/ 2740843 h 5316505"/>
              <a:gd name="connsiteX5" fmla="*/ 6669177 w 7888709"/>
              <a:gd name="connsiteY5" fmla="*/ 4503352 h 5316505"/>
              <a:gd name="connsiteX6" fmla="*/ 3915854 w 7888709"/>
              <a:gd name="connsiteY6" fmla="*/ 5312836 h 5316505"/>
              <a:gd name="connsiteX7" fmla="*/ 1217290 w 7888709"/>
              <a:gd name="connsiteY7" fmla="*/ 4702985 h 5316505"/>
              <a:gd name="connsiteX8" fmla="*/ 263 w 7888709"/>
              <a:gd name="connsiteY8" fmla="*/ 2729877 h 5316505"/>
              <a:gd name="connsiteX0" fmla="*/ 263 w 7888709"/>
              <a:gd name="connsiteY0" fmla="*/ 2729877 h 5316505"/>
              <a:gd name="connsiteX1" fmla="*/ 1136564 w 7888709"/>
              <a:gd name="connsiteY1" fmla="*/ 771043 h 5316505"/>
              <a:gd name="connsiteX2" fmla="*/ 3799040 w 7888709"/>
              <a:gd name="connsiteY2" fmla="*/ 2 h 5316505"/>
              <a:gd name="connsiteX3" fmla="*/ 6487270 w 7888709"/>
              <a:gd name="connsiteY3" fmla="*/ 775568 h 5316505"/>
              <a:gd name="connsiteX4" fmla="*/ 7882830 w 7888709"/>
              <a:gd name="connsiteY4" fmla="*/ 2740843 h 5316505"/>
              <a:gd name="connsiteX5" fmla="*/ 6669177 w 7888709"/>
              <a:gd name="connsiteY5" fmla="*/ 4503352 h 5316505"/>
              <a:gd name="connsiteX6" fmla="*/ 3915854 w 7888709"/>
              <a:gd name="connsiteY6" fmla="*/ 5312836 h 5316505"/>
              <a:gd name="connsiteX7" fmla="*/ 1217290 w 7888709"/>
              <a:gd name="connsiteY7" fmla="*/ 4702985 h 5316505"/>
              <a:gd name="connsiteX8" fmla="*/ 263 w 7888709"/>
              <a:gd name="connsiteY8" fmla="*/ 2729877 h 5316505"/>
              <a:gd name="connsiteX0" fmla="*/ 263 w 7888709"/>
              <a:gd name="connsiteY0" fmla="*/ 2729935 h 5316563"/>
              <a:gd name="connsiteX1" fmla="*/ 1136564 w 7888709"/>
              <a:gd name="connsiteY1" fmla="*/ 771101 h 5316563"/>
              <a:gd name="connsiteX2" fmla="*/ 3799040 w 7888709"/>
              <a:gd name="connsiteY2" fmla="*/ 60 h 5316563"/>
              <a:gd name="connsiteX3" fmla="*/ 6480082 w 7888709"/>
              <a:gd name="connsiteY3" fmla="*/ 744089 h 5316563"/>
              <a:gd name="connsiteX4" fmla="*/ 7882830 w 7888709"/>
              <a:gd name="connsiteY4" fmla="*/ 2740901 h 5316563"/>
              <a:gd name="connsiteX5" fmla="*/ 6669177 w 7888709"/>
              <a:gd name="connsiteY5" fmla="*/ 4503410 h 5316563"/>
              <a:gd name="connsiteX6" fmla="*/ 3915854 w 7888709"/>
              <a:gd name="connsiteY6" fmla="*/ 5312894 h 5316563"/>
              <a:gd name="connsiteX7" fmla="*/ 1217290 w 7888709"/>
              <a:gd name="connsiteY7" fmla="*/ 4703043 h 5316563"/>
              <a:gd name="connsiteX8" fmla="*/ 263 w 7888709"/>
              <a:gd name="connsiteY8" fmla="*/ 2729935 h 5316563"/>
              <a:gd name="connsiteX0" fmla="*/ 263 w 7888709"/>
              <a:gd name="connsiteY0" fmla="*/ 2729918 h 5316546"/>
              <a:gd name="connsiteX1" fmla="*/ 1136564 w 7888709"/>
              <a:gd name="connsiteY1" fmla="*/ 771084 h 5316546"/>
              <a:gd name="connsiteX2" fmla="*/ 3799040 w 7888709"/>
              <a:gd name="connsiteY2" fmla="*/ 43 h 5316546"/>
              <a:gd name="connsiteX3" fmla="*/ 6480082 w 7888709"/>
              <a:gd name="connsiteY3" fmla="*/ 744072 h 5316546"/>
              <a:gd name="connsiteX4" fmla="*/ 7882830 w 7888709"/>
              <a:gd name="connsiteY4" fmla="*/ 2740884 h 5316546"/>
              <a:gd name="connsiteX5" fmla="*/ 6669177 w 7888709"/>
              <a:gd name="connsiteY5" fmla="*/ 4503393 h 5316546"/>
              <a:gd name="connsiteX6" fmla="*/ 3915854 w 7888709"/>
              <a:gd name="connsiteY6" fmla="*/ 5312877 h 5316546"/>
              <a:gd name="connsiteX7" fmla="*/ 1217290 w 7888709"/>
              <a:gd name="connsiteY7" fmla="*/ 4703026 h 5316546"/>
              <a:gd name="connsiteX8" fmla="*/ 263 w 7888709"/>
              <a:gd name="connsiteY8" fmla="*/ 2729918 h 5316546"/>
              <a:gd name="connsiteX0" fmla="*/ 263 w 7883729"/>
              <a:gd name="connsiteY0" fmla="*/ 2729918 h 5316546"/>
              <a:gd name="connsiteX1" fmla="*/ 1136564 w 7883729"/>
              <a:gd name="connsiteY1" fmla="*/ 771084 h 5316546"/>
              <a:gd name="connsiteX2" fmla="*/ 3799040 w 7883729"/>
              <a:gd name="connsiteY2" fmla="*/ 43 h 5316546"/>
              <a:gd name="connsiteX3" fmla="*/ 6480082 w 7883729"/>
              <a:gd name="connsiteY3" fmla="*/ 744072 h 5316546"/>
              <a:gd name="connsiteX4" fmla="*/ 7882830 w 7883729"/>
              <a:gd name="connsiteY4" fmla="*/ 2740884 h 5316546"/>
              <a:gd name="connsiteX5" fmla="*/ 6669177 w 7883729"/>
              <a:gd name="connsiteY5" fmla="*/ 4503393 h 5316546"/>
              <a:gd name="connsiteX6" fmla="*/ 3915854 w 7883729"/>
              <a:gd name="connsiteY6" fmla="*/ 5312877 h 5316546"/>
              <a:gd name="connsiteX7" fmla="*/ 1217290 w 7883729"/>
              <a:gd name="connsiteY7" fmla="*/ 4703026 h 5316546"/>
              <a:gd name="connsiteX8" fmla="*/ 263 w 7883729"/>
              <a:gd name="connsiteY8" fmla="*/ 2729918 h 5316546"/>
              <a:gd name="connsiteX0" fmla="*/ 263 w 7883942"/>
              <a:gd name="connsiteY0" fmla="*/ 2729918 h 5316546"/>
              <a:gd name="connsiteX1" fmla="*/ 1136564 w 7883942"/>
              <a:gd name="connsiteY1" fmla="*/ 771084 h 5316546"/>
              <a:gd name="connsiteX2" fmla="*/ 3799040 w 7883942"/>
              <a:gd name="connsiteY2" fmla="*/ 43 h 5316546"/>
              <a:gd name="connsiteX3" fmla="*/ 6480082 w 7883942"/>
              <a:gd name="connsiteY3" fmla="*/ 744072 h 5316546"/>
              <a:gd name="connsiteX4" fmla="*/ 7882830 w 7883942"/>
              <a:gd name="connsiteY4" fmla="*/ 2740884 h 5316546"/>
              <a:gd name="connsiteX5" fmla="*/ 6669177 w 7883942"/>
              <a:gd name="connsiteY5" fmla="*/ 4503393 h 5316546"/>
              <a:gd name="connsiteX6" fmla="*/ 3915854 w 7883942"/>
              <a:gd name="connsiteY6" fmla="*/ 5312877 h 5316546"/>
              <a:gd name="connsiteX7" fmla="*/ 1217290 w 7883942"/>
              <a:gd name="connsiteY7" fmla="*/ 4703026 h 5316546"/>
              <a:gd name="connsiteX8" fmla="*/ 263 w 7883942"/>
              <a:gd name="connsiteY8" fmla="*/ 2729918 h 5316546"/>
              <a:gd name="connsiteX0" fmla="*/ 263 w 7883948"/>
              <a:gd name="connsiteY0" fmla="*/ 2729918 h 5316546"/>
              <a:gd name="connsiteX1" fmla="*/ 1136564 w 7883948"/>
              <a:gd name="connsiteY1" fmla="*/ 771084 h 5316546"/>
              <a:gd name="connsiteX2" fmla="*/ 3799040 w 7883948"/>
              <a:gd name="connsiteY2" fmla="*/ 43 h 5316546"/>
              <a:gd name="connsiteX3" fmla="*/ 6480082 w 7883948"/>
              <a:gd name="connsiteY3" fmla="*/ 744072 h 5316546"/>
              <a:gd name="connsiteX4" fmla="*/ 7882830 w 7883948"/>
              <a:gd name="connsiteY4" fmla="*/ 2740884 h 5316546"/>
              <a:gd name="connsiteX5" fmla="*/ 6669177 w 7883948"/>
              <a:gd name="connsiteY5" fmla="*/ 4503393 h 5316546"/>
              <a:gd name="connsiteX6" fmla="*/ 3915854 w 7883948"/>
              <a:gd name="connsiteY6" fmla="*/ 5312877 h 5316546"/>
              <a:gd name="connsiteX7" fmla="*/ 1217290 w 7883948"/>
              <a:gd name="connsiteY7" fmla="*/ 4703026 h 5316546"/>
              <a:gd name="connsiteX8" fmla="*/ 263 w 7883948"/>
              <a:gd name="connsiteY8" fmla="*/ 2729918 h 5316546"/>
              <a:gd name="connsiteX0" fmla="*/ 263 w 7883955"/>
              <a:gd name="connsiteY0" fmla="*/ 2729918 h 5316546"/>
              <a:gd name="connsiteX1" fmla="*/ 1136564 w 7883955"/>
              <a:gd name="connsiteY1" fmla="*/ 771084 h 5316546"/>
              <a:gd name="connsiteX2" fmla="*/ 3799040 w 7883955"/>
              <a:gd name="connsiteY2" fmla="*/ 43 h 5316546"/>
              <a:gd name="connsiteX3" fmla="*/ 6480082 w 7883955"/>
              <a:gd name="connsiteY3" fmla="*/ 744072 h 5316546"/>
              <a:gd name="connsiteX4" fmla="*/ 7882830 w 7883955"/>
              <a:gd name="connsiteY4" fmla="*/ 2740884 h 5316546"/>
              <a:gd name="connsiteX5" fmla="*/ 6669177 w 7883955"/>
              <a:gd name="connsiteY5" fmla="*/ 4503393 h 5316546"/>
              <a:gd name="connsiteX6" fmla="*/ 3915854 w 7883955"/>
              <a:gd name="connsiteY6" fmla="*/ 5312877 h 5316546"/>
              <a:gd name="connsiteX7" fmla="*/ 1217290 w 7883955"/>
              <a:gd name="connsiteY7" fmla="*/ 4703026 h 5316546"/>
              <a:gd name="connsiteX8" fmla="*/ 263 w 7883955"/>
              <a:gd name="connsiteY8" fmla="*/ 2729918 h 5316546"/>
              <a:gd name="connsiteX0" fmla="*/ 263 w 7883380"/>
              <a:gd name="connsiteY0" fmla="*/ 2729918 h 5316546"/>
              <a:gd name="connsiteX1" fmla="*/ 1136564 w 7883380"/>
              <a:gd name="connsiteY1" fmla="*/ 771084 h 5316546"/>
              <a:gd name="connsiteX2" fmla="*/ 3799040 w 7883380"/>
              <a:gd name="connsiteY2" fmla="*/ 43 h 5316546"/>
              <a:gd name="connsiteX3" fmla="*/ 6480082 w 7883380"/>
              <a:gd name="connsiteY3" fmla="*/ 744072 h 5316546"/>
              <a:gd name="connsiteX4" fmla="*/ 7882830 w 7883380"/>
              <a:gd name="connsiteY4" fmla="*/ 2740884 h 5316546"/>
              <a:gd name="connsiteX5" fmla="*/ 6669177 w 7883380"/>
              <a:gd name="connsiteY5" fmla="*/ 4503393 h 5316546"/>
              <a:gd name="connsiteX6" fmla="*/ 3915854 w 7883380"/>
              <a:gd name="connsiteY6" fmla="*/ 5312877 h 5316546"/>
              <a:gd name="connsiteX7" fmla="*/ 1217290 w 7883380"/>
              <a:gd name="connsiteY7" fmla="*/ 4703026 h 5316546"/>
              <a:gd name="connsiteX8" fmla="*/ 263 w 7883380"/>
              <a:gd name="connsiteY8" fmla="*/ 2729918 h 5316546"/>
              <a:gd name="connsiteX0" fmla="*/ 5472 w 7888589"/>
              <a:gd name="connsiteY0" fmla="*/ 2729918 h 5316546"/>
              <a:gd name="connsiteX1" fmla="*/ 1141773 w 7888589"/>
              <a:gd name="connsiteY1" fmla="*/ 771084 h 5316546"/>
              <a:gd name="connsiteX2" fmla="*/ 3804249 w 7888589"/>
              <a:gd name="connsiteY2" fmla="*/ 43 h 5316546"/>
              <a:gd name="connsiteX3" fmla="*/ 6485291 w 7888589"/>
              <a:gd name="connsiteY3" fmla="*/ 744072 h 5316546"/>
              <a:gd name="connsiteX4" fmla="*/ 7888039 w 7888589"/>
              <a:gd name="connsiteY4" fmla="*/ 2740884 h 5316546"/>
              <a:gd name="connsiteX5" fmla="*/ 6674386 w 7888589"/>
              <a:gd name="connsiteY5" fmla="*/ 4503393 h 5316546"/>
              <a:gd name="connsiteX6" fmla="*/ 3921063 w 7888589"/>
              <a:gd name="connsiteY6" fmla="*/ 5312877 h 5316546"/>
              <a:gd name="connsiteX7" fmla="*/ 1222499 w 7888589"/>
              <a:gd name="connsiteY7" fmla="*/ 4703026 h 5316546"/>
              <a:gd name="connsiteX8" fmla="*/ 5472 w 7888589"/>
              <a:gd name="connsiteY8" fmla="*/ 2729918 h 5316546"/>
              <a:gd name="connsiteX0" fmla="*/ 3782 w 7886899"/>
              <a:gd name="connsiteY0" fmla="*/ 2729918 h 5316546"/>
              <a:gd name="connsiteX1" fmla="*/ 1140083 w 7886899"/>
              <a:gd name="connsiteY1" fmla="*/ 771084 h 5316546"/>
              <a:gd name="connsiteX2" fmla="*/ 3802559 w 7886899"/>
              <a:gd name="connsiteY2" fmla="*/ 43 h 5316546"/>
              <a:gd name="connsiteX3" fmla="*/ 6483601 w 7886899"/>
              <a:gd name="connsiteY3" fmla="*/ 744072 h 5316546"/>
              <a:gd name="connsiteX4" fmla="*/ 7886349 w 7886899"/>
              <a:gd name="connsiteY4" fmla="*/ 2740884 h 5316546"/>
              <a:gd name="connsiteX5" fmla="*/ 6672696 w 7886899"/>
              <a:gd name="connsiteY5" fmla="*/ 4503393 h 5316546"/>
              <a:gd name="connsiteX6" fmla="*/ 3919373 w 7886899"/>
              <a:gd name="connsiteY6" fmla="*/ 5312877 h 5316546"/>
              <a:gd name="connsiteX7" fmla="*/ 1220809 w 7886899"/>
              <a:gd name="connsiteY7" fmla="*/ 4703026 h 5316546"/>
              <a:gd name="connsiteX8" fmla="*/ 3782 w 7886899"/>
              <a:gd name="connsiteY8" fmla="*/ 2729918 h 5316546"/>
              <a:gd name="connsiteX0" fmla="*/ 263 w 7883380"/>
              <a:gd name="connsiteY0" fmla="*/ 2729918 h 5316546"/>
              <a:gd name="connsiteX1" fmla="*/ 1136564 w 7883380"/>
              <a:gd name="connsiteY1" fmla="*/ 771084 h 5316546"/>
              <a:gd name="connsiteX2" fmla="*/ 3799040 w 7883380"/>
              <a:gd name="connsiteY2" fmla="*/ 43 h 5316546"/>
              <a:gd name="connsiteX3" fmla="*/ 6480082 w 7883380"/>
              <a:gd name="connsiteY3" fmla="*/ 744072 h 5316546"/>
              <a:gd name="connsiteX4" fmla="*/ 7882830 w 7883380"/>
              <a:gd name="connsiteY4" fmla="*/ 2740884 h 5316546"/>
              <a:gd name="connsiteX5" fmla="*/ 6669177 w 7883380"/>
              <a:gd name="connsiteY5" fmla="*/ 4503393 h 5316546"/>
              <a:gd name="connsiteX6" fmla="*/ 3915854 w 7883380"/>
              <a:gd name="connsiteY6" fmla="*/ 5312877 h 5316546"/>
              <a:gd name="connsiteX7" fmla="*/ 1217290 w 7883380"/>
              <a:gd name="connsiteY7" fmla="*/ 4703026 h 5316546"/>
              <a:gd name="connsiteX8" fmla="*/ 263 w 7883380"/>
              <a:gd name="connsiteY8" fmla="*/ 2729918 h 5316546"/>
              <a:gd name="connsiteX0" fmla="*/ 263 w 7883380"/>
              <a:gd name="connsiteY0" fmla="*/ 2729918 h 5316546"/>
              <a:gd name="connsiteX1" fmla="*/ 1136564 w 7883380"/>
              <a:gd name="connsiteY1" fmla="*/ 771084 h 5316546"/>
              <a:gd name="connsiteX2" fmla="*/ 3799040 w 7883380"/>
              <a:gd name="connsiteY2" fmla="*/ 43 h 5316546"/>
              <a:gd name="connsiteX3" fmla="*/ 6480082 w 7883380"/>
              <a:gd name="connsiteY3" fmla="*/ 744072 h 5316546"/>
              <a:gd name="connsiteX4" fmla="*/ 7882830 w 7883380"/>
              <a:gd name="connsiteY4" fmla="*/ 2740884 h 5316546"/>
              <a:gd name="connsiteX5" fmla="*/ 6669177 w 7883380"/>
              <a:gd name="connsiteY5" fmla="*/ 4503393 h 5316546"/>
              <a:gd name="connsiteX6" fmla="*/ 3915854 w 7883380"/>
              <a:gd name="connsiteY6" fmla="*/ 5312877 h 5316546"/>
              <a:gd name="connsiteX7" fmla="*/ 1217290 w 7883380"/>
              <a:gd name="connsiteY7" fmla="*/ 4703026 h 5316546"/>
              <a:gd name="connsiteX8" fmla="*/ 263 w 7883380"/>
              <a:gd name="connsiteY8" fmla="*/ 2729918 h 5316546"/>
              <a:gd name="connsiteX0" fmla="*/ 275 w 7861918"/>
              <a:gd name="connsiteY0" fmla="*/ 2724940 h 5316546"/>
              <a:gd name="connsiteX1" fmla="*/ 1115102 w 7861918"/>
              <a:gd name="connsiteY1" fmla="*/ 771084 h 5316546"/>
              <a:gd name="connsiteX2" fmla="*/ 3777578 w 7861918"/>
              <a:gd name="connsiteY2" fmla="*/ 43 h 5316546"/>
              <a:gd name="connsiteX3" fmla="*/ 6458620 w 7861918"/>
              <a:gd name="connsiteY3" fmla="*/ 744072 h 5316546"/>
              <a:gd name="connsiteX4" fmla="*/ 7861368 w 7861918"/>
              <a:gd name="connsiteY4" fmla="*/ 2740884 h 5316546"/>
              <a:gd name="connsiteX5" fmla="*/ 6647715 w 7861918"/>
              <a:gd name="connsiteY5" fmla="*/ 4503393 h 5316546"/>
              <a:gd name="connsiteX6" fmla="*/ 3894392 w 7861918"/>
              <a:gd name="connsiteY6" fmla="*/ 5312877 h 5316546"/>
              <a:gd name="connsiteX7" fmla="*/ 1195828 w 7861918"/>
              <a:gd name="connsiteY7" fmla="*/ 4703026 h 5316546"/>
              <a:gd name="connsiteX8" fmla="*/ 275 w 7861918"/>
              <a:gd name="connsiteY8" fmla="*/ 2724940 h 5316546"/>
              <a:gd name="connsiteX0" fmla="*/ 275 w 7870182"/>
              <a:gd name="connsiteY0" fmla="*/ 2724940 h 5316546"/>
              <a:gd name="connsiteX1" fmla="*/ 1115102 w 7870182"/>
              <a:gd name="connsiteY1" fmla="*/ 771084 h 5316546"/>
              <a:gd name="connsiteX2" fmla="*/ 3777578 w 7870182"/>
              <a:gd name="connsiteY2" fmla="*/ 43 h 5316546"/>
              <a:gd name="connsiteX3" fmla="*/ 6458620 w 7870182"/>
              <a:gd name="connsiteY3" fmla="*/ 744072 h 5316546"/>
              <a:gd name="connsiteX4" fmla="*/ 7869638 w 7870182"/>
              <a:gd name="connsiteY4" fmla="*/ 2727568 h 5316546"/>
              <a:gd name="connsiteX5" fmla="*/ 6647715 w 7870182"/>
              <a:gd name="connsiteY5" fmla="*/ 4503393 h 5316546"/>
              <a:gd name="connsiteX6" fmla="*/ 3894392 w 7870182"/>
              <a:gd name="connsiteY6" fmla="*/ 5312877 h 5316546"/>
              <a:gd name="connsiteX7" fmla="*/ 1195828 w 7870182"/>
              <a:gd name="connsiteY7" fmla="*/ 4703026 h 5316546"/>
              <a:gd name="connsiteX8" fmla="*/ 275 w 7870182"/>
              <a:gd name="connsiteY8" fmla="*/ 2724940 h 531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0182" h="5316546">
                <a:moveTo>
                  <a:pt x="275" y="2724940"/>
                </a:moveTo>
                <a:cubicBezTo>
                  <a:pt x="-13179" y="2069616"/>
                  <a:pt x="469932" y="1245455"/>
                  <a:pt x="1115102" y="771084"/>
                </a:cubicBezTo>
                <a:cubicBezTo>
                  <a:pt x="1760272" y="296713"/>
                  <a:pt x="2886992" y="4545"/>
                  <a:pt x="3777578" y="43"/>
                </a:cubicBezTo>
                <a:cubicBezTo>
                  <a:pt x="4668164" y="-4459"/>
                  <a:pt x="5880539" y="351892"/>
                  <a:pt x="6458620" y="744072"/>
                </a:cubicBezTo>
                <a:cubicBezTo>
                  <a:pt x="7188192" y="1150935"/>
                  <a:pt x="7892555" y="1729189"/>
                  <a:pt x="7869638" y="2727568"/>
                </a:cubicBezTo>
                <a:cubicBezTo>
                  <a:pt x="7797124" y="3736545"/>
                  <a:pt x="7412082" y="4028807"/>
                  <a:pt x="6647715" y="4503393"/>
                </a:cubicBezTo>
                <a:cubicBezTo>
                  <a:pt x="6012190" y="4948113"/>
                  <a:pt x="4803040" y="5279605"/>
                  <a:pt x="3894392" y="5312877"/>
                </a:cubicBezTo>
                <a:cubicBezTo>
                  <a:pt x="2985744" y="5346149"/>
                  <a:pt x="1831174" y="5153945"/>
                  <a:pt x="1195828" y="4703026"/>
                </a:cubicBezTo>
                <a:cubicBezTo>
                  <a:pt x="384899" y="4172071"/>
                  <a:pt x="13729" y="3380264"/>
                  <a:pt x="275" y="272494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100000"/>
                  <a:alpha val="45000"/>
                </a:schemeClr>
              </a:gs>
              <a:gs pos="0">
                <a:schemeClr val="accent2">
                  <a:lumMod val="75000"/>
                  <a:alpha val="4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34" name="形状 35">
            <a:extLst>
              <a:ext uri="{FF2B5EF4-FFF2-40B4-BE49-F238E27FC236}">
                <a16:creationId xmlns:a16="http://schemas.microsoft.com/office/drawing/2014/main" id="{1AF7598D-CC1A-E6FD-4A71-D63C59438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86863">
            <a:off x="863588" y="2251493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accent2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+mn-ea"/>
              <a:cs typeface="+mn-cs"/>
            </a:endParaRPr>
          </a:p>
        </p:txBody>
      </p:sp>
      <p:pic>
        <p:nvPicPr>
          <p:cNvPr id="27" name="图片 26" descr="黑暗里有星球&#10;&#10;描述已自动生成">
            <a:extLst>
              <a:ext uri="{FF2B5EF4-FFF2-40B4-BE49-F238E27FC236}">
                <a16:creationId xmlns:a16="http://schemas.microsoft.com/office/drawing/2014/main" id="{704D37B0-E188-6E09-E7A9-B4BF4E59D9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87">
            <a:off x="-2928836" y="-1908147"/>
            <a:ext cx="15865554" cy="10457237"/>
          </a:xfrm>
          <a:prstGeom prst="rect">
            <a:avLst/>
          </a:prstGeom>
        </p:spPr>
      </p:pic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4636591-B91B-F798-3692-C6F299296AD1}"/>
              </a:ext>
            </a:extLst>
          </p:cNvPr>
          <p:cNvSpPr/>
          <p:nvPr userDrawn="1"/>
        </p:nvSpPr>
        <p:spPr>
          <a:xfrm>
            <a:off x="7315200" y="4899883"/>
            <a:ext cx="3981467" cy="1045852"/>
          </a:xfrm>
          <a:prstGeom prst="roundRect">
            <a:avLst>
              <a:gd name="adj" fmla="val 10954"/>
            </a:avLst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5F041C96-FBFB-DC03-9F6E-4EB12A6711B3}"/>
              </a:ext>
            </a:extLst>
          </p:cNvPr>
          <p:cNvSpPr/>
          <p:nvPr userDrawn="1"/>
        </p:nvSpPr>
        <p:spPr>
          <a:xfrm>
            <a:off x="7315200" y="1150161"/>
            <a:ext cx="3981467" cy="1045852"/>
          </a:xfrm>
          <a:prstGeom prst="roundRect">
            <a:avLst>
              <a:gd name="adj" fmla="val 10954"/>
            </a:avLst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zh-CN" altLang="en-US" noProof="0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0EB06694-BE0F-1A16-6413-5CC72451948C}"/>
              </a:ext>
            </a:extLst>
          </p:cNvPr>
          <p:cNvSpPr/>
          <p:nvPr userDrawn="1"/>
        </p:nvSpPr>
        <p:spPr>
          <a:xfrm>
            <a:off x="7315200" y="2400068"/>
            <a:ext cx="3981467" cy="1045852"/>
          </a:xfrm>
          <a:prstGeom prst="roundRect">
            <a:avLst>
              <a:gd name="adj" fmla="val 10954"/>
            </a:avLst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CFA4AB0B-4451-8F02-7CA0-CC19B5330F8B}"/>
              </a:ext>
            </a:extLst>
          </p:cNvPr>
          <p:cNvSpPr/>
          <p:nvPr userDrawn="1"/>
        </p:nvSpPr>
        <p:spPr>
          <a:xfrm>
            <a:off x="7315200" y="3649976"/>
            <a:ext cx="3981467" cy="1045852"/>
          </a:xfrm>
          <a:prstGeom prst="roundRect">
            <a:avLst>
              <a:gd name="adj" fmla="val 10954"/>
            </a:avLst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lvl="0"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49620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矩形 25">
            <a:extLst>
              <a:ext uri="{FF2B5EF4-FFF2-40B4-BE49-F238E27FC236}">
                <a16:creationId xmlns:a16="http://schemas.microsoft.com/office/drawing/2014/main" id="{D37773CF-C881-0F6D-2564-1C2626D11D6C}"/>
              </a:ext>
            </a:extLst>
          </p:cNvPr>
          <p:cNvSpPr/>
          <p:nvPr userDrawn="1"/>
        </p:nvSpPr>
        <p:spPr>
          <a:xfrm>
            <a:off x="-5824" y="-9815"/>
            <a:ext cx="12192000" cy="6896504"/>
          </a:xfrm>
          <a:prstGeom prst="rect">
            <a:avLst/>
          </a:prstGeom>
          <a:gradFill>
            <a:gsLst>
              <a:gs pos="100000">
                <a:schemeClr val="accent2">
                  <a:lumMod val="100000"/>
                  <a:alpha val="33000"/>
                </a:schemeClr>
              </a:gs>
              <a:gs pos="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D9DE66CF-2394-7321-1AD5-7AE630DA6BBB}"/>
              </a:ext>
            </a:extLst>
          </p:cNvPr>
          <p:cNvGrpSpPr/>
          <p:nvPr userDrawn="1"/>
        </p:nvGrpSpPr>
        <p:grpSpPr>
          <a:xfrm>
            <a:off x="-329674" y="-59376"/>
            <a:ext cx="12515851" cy="6923798"/>
            <a:chOff x="-329674" y="-59376"/>
            <a:chExt cx="12515851" cy="6923798"/>
          </a:xfrm>
        </p:grpSpPr>
        <p:sp>
          <p:nvSpPr>
            <p:cNvPr id="7" name="线条 5">
              <a:extLst>
                <a:ext uri="{FF2B5EF4-FFF2-40B4-BE49-F238E27FC236}">
                  <a16:creationId xmlns:a16="http://schemas.microsoft.com/office/drawing/2014/main" id="{F903B35D-3A57-B641-F936-91722B7F11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0909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8" name="线条 6">
              <a:extLst>
                <a:ext uri="{FF2B5EF4-FFF2-40B4-BE49-F238E27FC236}">
                  <a16:creationId xmlns:a16="http://schemas.microsoft.com/office/drawing/2014/main" id="{39093813-FF38-2983-C26C-343AA68557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0741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线条 7">
              <a:extLst>
                <a:ext uri="{FF2B5EF4-FFF2-40B4-BE49-F238E27FC236}">
                  <a16:creationId xmlns:a16="http://schemas.microsoft.com/office/drawing/2014/main" id="{B1EF559C-C88C-7DCF-113E-4519ED7B12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0905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线条 8">
              <a:extLst>
                <a:ext uri="{FF2B5EF4-FFF2-40B4-BE49-F238E27FC236}">
                  <a16:creationId xmlns:a16="http://schemas.microsoft.com/office/drawing/2014/main" id="{388C8484-2A2B-460B-AA54-E44EEC149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2347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线条 9">
              <a:extLst>
                <a:ext uri="{FF2B5EF4-FFF2-40B4-BE49-F238E27FC236}">
                  <a16:creationId xmlns:a16="http://schemas.microsoft.com/office/drawing/2014/main" id="{9A33603D-FAE4-B314-F18B-D1077DE4A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78751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2" name="线条 10">
              <a:extLst>
                <a:ext uri="{FF2B5EF4-FFF2-40B4-BE49-F238E27FC236}">
                  <a16:creationId xmlns:a16="http://schemas.microsoft.com/office/drawing/2014/main" id="{396C0AC9-FCE1-55A9-7F81-16317DB6C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9376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3" name="线条 12">
              <a:extLst>
                <a:ext uri="{FF2B5EF4-FFF2-40B4-BE49-F238E27FC236}">
                  <a16:creationId xmlns:a16="http://schemas.microsoft.com/office/drawing/2014/main" id="{CD0EE49A-55E8-CC4B-47A6-F4CE9B0FFA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1916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线条 14">
              <a:extLst>
                <a:ext uri="{FF2B5EF4-FFF2-40B4-BE49-F238E27FC236}">
                  <a16:creationId xmlns:a16="http://schemas.microsoft.com/office/drawing/2014/main" id="{1EC75351-3E98-7C25-6775-3F3E1C6565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-6705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5" name="线条 16">
              <a:extLst>
                <a:ext uri="{FF2B5EF4-FFF2-40B4-BE49-F238E27FC236}">
                  <a16:creationId xmlns:a16="http://schemas.microsoft.com/office/drawing/2014/main" id="{47F961F8-CCEF-1FA4-912D-8D9C93304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1916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6" name="线条 11">
              <a:extLst>
                <a:ext uri="{FF2B5EF4-FFF2-40B4-BE49-F238E27FC236}">
                  <a16:creationId xmlns:a16="http://schemas.microsoft.com/office/drawing/2014/main" id="{E00C25F7-293F-C877-D056-3005C61DA5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-1916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7" name="线条 21">
              <a:extLst>
                <a:ext uri="{FF2B5EF4-FFF2-40B4-BE49-F238E27FC236}">
                  <a16:creationId xmlns:a16="http://schemas.microsoft.com/office/drawing/2014/main" id="{ACD24BC8-81C1-3B99-A9ED-CB040DC892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2872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8" name="线条 22">
              <a:extLst>
                <a:ext uri="{FF2B5EF4-FFF2-40B4-BE49-F238E27FC236}">
                  <a16:creationId xmlns:a16="http://schemas.microsoft.com/office/drawing/2014/main" id="{8C995BC6-06C2-E88E-23A5-B5518D3755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-1916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9" name="线条 23">
              <a:extLst>
                <a:ext uri="{FF2B5EF4-FFF2-40B4-BE49-F238E27FC236}">
                  <a16:creationId xmlns:a16="http://schemas.microsoft.com/office/drawing/2014/main" id="{AAB4D1A3-BC33-ABCA-7841-DCCC2536E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spect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-1916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accent2">
                  <a:lumMod val="40000"/>
                  <a:lumOff val="60000"/>
                  <a:alpha val="6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564DCF9C-35AC-F2C2-8227-2E275130B8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5" b="4675"/>
          <a:stretch/>
        </p:blipFill>
        <p:spPr>
          <a:xfrm>
            <a:off x="1033420" y="624426"/>
            <a:ext cx="7761924" cy="5343065"/>
          </a:xfrm>
          <a:custGeom>
            <a:avLst/>
            <a:gdLst/>
            <a:ahLst/>
            <a:cxnLst/>
            <a:rect l="l" t="t" r="r" b="b"/>
            <a:pathLst>
              <a:path w="7761924" h="5343065">
                <a:moveTo>
                  <a:pt x="3025687" y="76"/>
                </a:moveTo>
                <a:cubicBezTo>
                  <a:pt x="3140786" y="756"/>
                  <a:pt x="3256631" y="6055"/>
                  <a:pt x="3372722" y="16088"/>
                </a:cubicBezTo>
                <a:cubicBezTo>
                  <a:pt x="5230178" y="176616"/>
                  <a:pt x="7761924" y="1424594"/>
                  <a:pt x="7761924" y="3316816"/>
                </a:cubicBezTo>
                <a:cubicBezTo>
                  <a:pt x="7646022" y="5237647"/>
                  <a:pt x="4988715" y="5423921"/>
                  <a:pt x="3701109" y="5320611"/>
                </a:cubicBezTo>
                <a:cubicBezTo>
                  <a:pt x="2413504" y="5217301"/>
                  <a:pt x="351800" y="4486992"/>
                  <a:pt x="36290" y="2696959"/>
                </a:cubicBezTo>
                <a:cubicBezTo>
                  <a:pt x="-259500" y="1018804"/>
                  <a:pt x="1299198" y="-10133"/>
                  <a:pt x="3025687" y="76"/>
                </a:cubicBezTo>
                <a:close/>
              </a:path>
            </a:pathLst>
          </a:custGeom>
        </p:spPr>
      </p:pic>
      <p:sp>
        <p:nvSpPr>
          <p:cNvPr id="29" name="椭圆 28">
            <a:extLst>
              <a:ext uri="{FF2B5EF4-FFF2-40B4-BE49-F238E27FC236}">
                <a16:creationId xmlns:a16="http://schemas.microsoft.com/office/drawing/2014/main" id="{AC65C6B6-C2E3-6D64-F08B-BD58C2273660}"/>
              </a:ext>
            </a:extLst>
          </p:cNvPr>
          <p:cNvSpPr/>
          <p:nvPr userDrawn="1"/>
        </p:nvSpPr>
        <p:spPr>
          <a:xfrm rot="776665">
            <a:off x="968238" y="691243"/>
            <a:ext cx="7870182" cy="5271574"/>
          </a:xfrm>
          <a:custGeom>
            <a:avLst/>
            <a:gdLst>
              <a:gd name="connsiteX0" fmla="*/ 0 w 7715442"/>
              <a:gd name="connsiteY0" fmla="*/ 2760866 h 5521731"/>
              <a:gd name="connsiteX1" fmla="*/ 3857721 w 7715442"/>
              <a:gd name="connsiteY1" fmla="*/ 0 h 5521731"/>
              <a:gd name="connsiteX2" fmla="*/ 7715442 w 7715442"/>
              <a:gd name="connsiteY2" fmla="*/ 2760866 h 5521731"/>
              <a:gd name="connsiteX3" fmla="*/ 3857721 w 7715442"/>
              <a:gd name="connsiteY3" fmla="*/ 5521732 h 5521731"/>
              <a:gd name="connsiteX4" fmla="*/ 0 w 7715442"/>
              <a:gd name="connsiteY4" fmla="*/ 2760866 h 5521731"/>
              <a:gd name="connsiteX0" fmla="*/ 25 w 7715467"/>
              <a:gd name="connsiteY0" fmla="*/ 2760866 h 5466381"/>
              <a:gd name="connsiteX1" fmla="*/ 3857746 w 7715467"/>
              <a:gd name="connsiteY1" fmla="*/ 0 h 5466381"/>
              <a:gd name="connsiteX2" fmla="*/ 7715467 w 7715467"/>
              <a:gd name="connsiteY2" fmla="*/ 2760866 h 5466381"/>
              <a:gd name="connsiteX3" fmla="*/ 3812103 w 7715467"/>
              <a:gd name="connsiteY3" fmla="*/ 5466381 h 5466381"/>
              <a:gd name="connsiteX4" fmla="*/ 25 w 7715467"/>
              <a:gd name="connsiteY4" fmla="*/ 2760866 h 5466381"/>
              <a:gd name="connsiteX0" fmla="*/ 92911 w 7808353"/>
              <a:gd name="connsiteY0" fmla="*/ 2760866 h 5545784"/>
              <a:gd name="connsiteX1" fmla="*/ 3950632 w 7808353"/>
              <a:gd name="connsiteY1" fmla="*/ 0 h 5545784"/>
              <a:gd name="connsiteX2" fmla="*/ 7808353 w 7808353"/>
              <a:gd name="connsiteY2" fmla="*/ 2760866 h 5545784"/>
              <a:gd name="connsiteX3" fmla="*/ 3904989 w 7808353"/>
              <a:gd name="connsiteY3" fmla="*/ 5466381 h 5545784"/>
              <a:gd name="connsiteX4" fmla="*/ 1420640 w 7808353"/>
              <a:gd name="connsiteY4" fmla="*/ 4642690 h 5545784"/>
              <a:gd name="connsiteX5" fmla="*/ 92911 w 7808353"/>
              <a:gd name="connsiteY5" fmla="*/ 2760866 h 5545784"/>
              <a:gd name="connsiteX0" fmla="*/ 108594 w 7824036"/>
              <a:gd name="connsiteY0" fmla="*/ 2760866 h 5575043"/>
              <a:gd name="connsiteX1" fmla="*/ 3966315 w 7824036"/>
              <a:gd name="connsiteY1" fmla="*/ 0 h 5575043"/>
              <a:gd name="connsiteX2" fmla="*/ 7824036 w 7824036"/>
              <a:gd name="connsiteY2" fmla="*/ 2760866 h 5575043"/>
              <a:gd name="connsiteX3" fmla="*/ 3920672 w 7824036"/>
              <a:gd name="connsiteY3" fmla="*/ 5466381 h 5575043"/>
              <a:gd name="connsiteX4" fmla="*/ 1312320 w 7824036"/>
              <a:gd name="connsiteY4" fmla="*/ 4819335 h 5575043"/>
              <a:gd name="connsiteX5" fmla="*/ 108594 w 7824036"/>
              <a:gd name="connsiteY5" fmla="*/ 2760866 h 5575043"/>
              <a:gd name="connsiteX0" fmla="*/ 108594 w 7824036"/>
              <a:gd name="connsiteY0" fmla="*/ 2760866 h 5575043"/>
              <a:gd name="connsiteX1" fmla="*/ 3966315 w 7824036"/>
              <a:gd name="connsiteY1" fmla="*/ 0 h 5575043"/>
              <a:gd name="connsiteX2" fmla="*/ 7824036 w 7824036"/>
              <a:gd name="connsiteY2" fmla="*/ 2760866 h 5575043"/>
              <a:gd name="connsiteX3" fmla="*/ 3920672 w 7824036"/>
              <a:gd name="connsiteY3" fmla="*/ 5466381 h 5575043"/>
              <a:gd name="connsiteX4" fmla="*/ 1312320 w 7824036"/>
              <a:gd name="connsiteY4" fmla="*/ 4819335 h 5575043"/>
              <a:gd name="connsiteX5" fmla="*/ 108594 w 7824036"/>
              <a:gd name="connsiteY5" fmla="*/ 2760866 h 5575043"/>
              <a:gd name="connsiteX0" fmla="*/ 108594 w 7824036"/>
              <a:gd name="connsiteY0" fmla="*/ 2760866 h 5494144"/>
              <a:gd name="connsiteX1" fmla="*/ 3966315 w 7824036"/>
              <a:gd name="connsiteY1" fmla="*/ 0 h 5494144"/>
              <a:gd name="connsiteX2" fmla="*/ 7824036 w 7824036"/>
              <a:gd name="connsiteY2" fmla="*/ 2760866 h 5494144"/>
              <a:gd name="connsiteX3" fmla="*/ 3920672 w 7824036"/>
              <a:gd name="connsiteY3" fmla="*/ 5466381 h 5494144"/>
              <a:gd name="connsiteX4" fmla="*/ 1312320 w 7824036"/>
              <a:gd name="connsiteY4" fmla="*/ 4819335 h 5494144"/>
              <a:gd name="connsiteX5" fmla="*/ 108594 w 7824036"/>
              <a:gd name="connsiteY5" fmla="*/ 2760866 h 5494144"/>
              <a:gd name="connsiteX0" fmla="*/ 108594 w 7824036"/>
              <a:gd name="connsiteY0" fmla="*/ 2760866 h 5459354"/>
              <a:gd name="connsiteX1" fmla="*/ 3966315 w 7824036"/>
              <a:gd name="connsiteY1" fmla="*/ 0 h 5459354"/>
              <a:gd name="connsiteX2" fmla="*/ 7824036 w 7824036"/>
              <a:gd name="connsiteY2" fmla="*/ 2760866 h 5459354"/>
              <a:gd name="connsiteX3" fmla="*/ 4010884 w 7824036"/>
              <a:gd name="connsiteY3" fmla="*/ 5429186 h 5459354"/>
              <a:gd name="connsiteX4" fmla="*/ 1312320 w 7824036"/>
              <a:gd name="connsiteY4" fmla="*/ 4819335 h 5459354"/>
              <a:gd name="connsiteX5" fmla="*/ 108594 w 7824036"/>
              <a:gd name="connsiteY5" fmla="*/ 2760866 h 5459354"/>
              <a:gd name="connsiteX0" fmla="*/ 108594 w 7942152"/>
              <a:gd name="connsiteY0" fmla="*/ 2760866 h 5443575"/>
              <a:gd name="connsiteX1" fmla="*/ 3966315 w 7942152"/>
              <a:gd name="connsiteY1" fmla="*/ 0 h 5443575"/>
              <a:gd name="connsiteX2" fmla="*/ 7824036 w 7942152"/>
              <a:gd name="connsiteY2" fmla="*/ 2760866 h 5443575"/>
              <a:gd name="connsiteX3" fmla="*/ 6687483 w 7942152"/>
              <a:gd name="connsiteY3" fmla="*/ 4357511 h 5443575"/>
              <a:gd name="connsiteX4" fmla="*/ 4010884 w 7942152"/>
              <a:gd name="connsiteY4" fmla="*/ 5429186 h 5443575"/>
              <a:gd name="connsiteX5" fmla="*/ 1312320 w 7942152"/>
              <a:gd name="connsiteY5" fmla="*/ 4819335 h 5443575"/>
              <a:gd name="connsiteX6" fmla="*/ 108594 w 7942152"/>
              <a:gd name="connsiteY6" fmla="*/ 2760866 h 5443575"/>
              <a:gd name="connsiteX0" fmla="*/ 108594 w 7949168"/>
              <a:gd name="connsiteY0" fmla="*/ 2760866 h 5432855"/>
              <a:gd name="connsiteX1" fmla="*/ 3966315 w 7949168"/>
              <a:gd name="connsiteY1" fmla="*/ 0 h 5432855"/>
              <a:gd name="connsiteX2" fmla="*/ 7824036 w 7949168"/>
              <a:gd name="connsiteY2" fmla="*/ 2760866 h 5432855"/>
              <a:gd name="connsiteX3" fmla="*/ 6764207 w 7949168"/>
              <a:gd name="connsiteY3" fmla="*/ 4619702 h 5432855"/>
              <a:gd name="connsiteX4" fmla="*/ 4010884 w 7949168"/>
              <a:gd name="connsiteY4" fmla="*/ 5429186 h 5432855"/>
              <a:gd name="connsiteX5" fmla="*/ 1312320 w 7949168"/>
              <a:gd name="connsiteY5" fmla="*/ 4819335 h 5432855"/>
              <a:gd name="connsiteX6" fmla="*/ 108594 w 7949168"/>
              <a:gd name="connsiteY6" fmla="*/ 2760866 h 5432855"/>
              <a:gd name="connsiteX0" fmla="*/ 937 w 7841511"/>
              <a:gd name="connsiteY0" fmla="*/ 2826285 h 5498274"/>
              <a:gd name="connsiteX1" fmla="*/ 1371568 w 7841511"/>
              <a:gd name="connsiteY1" fmla="*/ 1027579 h 5498274"/>
              <a:gd name="connsiteX2" fmla="*/ 3858658 w 7841511"/>
              <a:gd name="connsiteY2" fmla="*/ 65419 h 5498274"/>
              <a:gd name="connsiteX3" fmla="*/ 7716379 w 7841511"/>
              <a:gd name="connsiteY3" fmla="*/ 2826285 h 5498274"/>
              <a:gd name="connsiteX4" fmla="*/ 6656550 w 7841511"/>
              <a:gd name="connsiteY4" fmla="*/ 4685121 h 5498274"/>
              <a:gd name="connsiteX5" fmla="*/ 3903227 w 7841511"/>
              <a:gd name="connsiteY5" fmla="*/ 5494605 h 5498274"/>
              <a:gd name="connsiteX6" fmla="*/ 1204663 w 7841511"/>
              <a:gd name="connsiteY6" fmla="*/ 4884754 h 5498274"/>
              <a:gd name="connsiteX7" fmla="*/ 937 w 7841511"/>
              <a:gd name="connsiteY7" fmla="*/ 2826285 h 5498274"/>
              <a:gd name="connsiteX0" fmla="*/ 23 w 7840597"/>
              <a:gd name="connsiteY0" fmla="*/ 2841040 h 5513029"/>
              <a:gd name="connsiteX1" fmla="*/ 1228871 w 7840597"/>
              <a:gd name="connsiteY1" fmla="*/ 926778 h 5513029"/>
              <a:gd name="connsiteX2" fmla="*/ 3857744 w 7840597"/>
              <a:gd name="connsiteY2" fmla="*/ 80174 h 5513029"/>
              <a:gd name="connsiteX3" fmla="*/ 7715465 w 7840597"/>
              <a:gd name="connsiteY3" fmla="*/ 2841040 h 5513029"/>
              <a:gd name="connsiteX4" fmla="*/ 6655636 w 7840597"/>
              <a:gd name="connsiteY4" fmla="*/ 4699876 h 5513029"/>
              <a:gd name="connsiteX5" fmla="*/ 3902313 w 7840597"/>
              <a:gd name="connsiteY5" fmla="*/ 5509360 h 5513029"/>
              <a:gd name="connsiteX6" fmla="*/ 1203749 w 7840597"/>
              <a:gd name="connsiteY6" fmla="*/ 4899509 h 5513029"/>
              <a:gd name="connsiteX7" fmla="*/ 23 w 7840597"/>
              <a:gd name="connsiteY7" fmla="*/ 2841040 h 5513029"/>
              <a:gd name="connsiteX0" fmla="*/ 16661 w 7857235"/>
              <a:gd name="connsiteY0" fmla="*/ 2841040 h 5513029"/>
              <a:gd name="connsiteX1" fmla="*/ 1245509 w 7857235"/>
              <a:gd name="connsiteY1" fmla="*/ 926778 h 5513029"/>
              <a:gd name="connsiteX2" fmla="*/ 3874382 w 7857235"/>
              <a:gd name="connsiteY2" fmla="*/ 80174 h 5513029"/>
              <a:gd name="connsiteX3" fmla="*/ 7732103 w 7857235"/>
              <a:gd name="connsiteY3" fmla="*/ 2841040 h 5513029"/>
              <a:gd name="connsiteX4" fmla="*/ 6672274 w 7857235"/>
              <a:gd name="connsiteY4" fmla="*/ 4699876 h 5513029"/>
              <a:gd name="connsiteX5" fmla="*/ 3918951 w 7857235"/>
              <a:gd name="connsiteY5" fmla="*/ 5509360 h 5513029"/>
              <a:gd name="connsiteX6" fmla="*/ 1220387 w 7857235"/>
              <a:gd name="connsiteY6" fmla="*/ 4899509 h 5513029"/>
              <a:gd name="connsiteX7" fmla="*/ 16661 w 7857235"/>
              <a:gd name="connsiteY7" fmla="*/ 2841040 h 5513029"/>
              <a:gd name="connsiteX0" fmla="*/ 19431 w 7860005"/>
              <a:gd name="connsiteY0" fmla="*/ 2841040 h 5513029"/>
              <a:gd name="connsiteX1" fmla="*/ 1248279 w 7860005"/>
              <a:gd name="connsiteY1" fmla="*/ 926778 h 5513029"/>
              <a:gd name="connsiteX2" fmla="*/ 3877152 w 7860005"/>
              <a:gd name="connsiteY2" fmla="*/ 80174 h 5513029"/>
              <a:gd name="connsiteX3" fmla="*/ 7734873 w 7860005"/>
              <a:gd name="connsiteY3" fmla="*/ 2841040 h 5513029"/>
              <a:gd name="connsiteX4" fmla="*/ 6675044 w 7860005"/>
              <a:gd name="connsiteY4" fmla="*/ 4699876 h 5513029"/>
              <a:gd name="connsiteX5" fmla="*/ 3921721 w 7860005"/>
              <a:gd name="connsiteY5" fmla="*/ 5509360 h 5513029"/>
              <a:gd name="connsiteX6" fmla="*/ 1223157 w 7860005"/>
              <a:gd name="connsiteY6" fmla="*/ 4899509 h 5513029"/>
              <a:gd name="connsiteX7" fmla="*/ 19431 w 7860005"/>
              <a:gd name="connsiteY7" fmla="*/ 2841040 h 5513029"/>
              <a:gd name="connsiteX0" fmla="*/ 19431 w 7860005"/>
              <a:gd name="connsiteY0" fmla="*/ 2849228 h 5521217"/>
              <a:gd name="connsiteX1" fmla="*/ 1248279 w 7860005"/>
              <a:gd name="connsiteY1" fmla="*/ 934966 h 5521217"/>
              <a:gd name="connsiteX2" fmla="*/ 3877152 w 7860005"/>
              <a:gd name="connsiteY2" fmla="*/ 88362 h 5521217"/>
              <a:gd name="connsiteX3" fmla="*/ 7734873 w 7860005"/>
              <a:gd name="connsiteY3" fmla="*/ 2849228 h 5521217"/>
              <a:gd name="connsiteX4" fmla="*/ 6675044 w 7860005"/>
              <a:gd name="connsiteY4" fmla="*/ 4708064 h 5521217"/>
              <a:gd name="connsiteX5" fmla="*/ 3921721 w 7860005"/>
              <a:gd name="connsiteY5" fmla="*/ 5517548 h 5521217"/>
              <a:gd name="connsiteX6" fmla="*/ 1223157 w 7860005"/>
              <a:gd name="connsiteY6" fmla="*/ 4907697 h 5521217"/>
              <a:gd name="connsiteX7" fmla="*/ 19431 w 7860005"/>
              <a:gd name="connsiteY7" fmla="*/ 2849228 h 5521217"/>
              <a:gd name="connsiteX0" fmla="*/ 20182 w 7833081"/>
              <a:gd name="connsiteY0" fmla="*/ 2826407 h 5521217"/>
              <a:gd name="connsiteX1" fmla="*/ 1221355 w 7833081"/>
              <a:gd name="connsiteY1" fmla="*/ 934966 h 5521217"/>
              <a:gd name="connsiteX2" fmla="*/ 3850228 w 7833081"/>
              <a:gd name="connsiteY2" fmla="*/ 88362 h 5521217"/>
              <a:gd name="connsiteX3" fmla="*/ 7707949 w 7833081"/>
              <a:gd name="connsiteY3" fmla="*/ 2849228 h 5521217"/>
              <a:gd name="connsiteX4" fmla="*/ 6648120 w 7833081"/>
              <a:gd name="connsiteY4" fmla="*/ 4708064 h 5521217"/>
              <a:gd name="connsiteX5" fmla="*/ 3894797 w 7833081"/>
              <a:gd name="connsiteY5" fmla="*/ 5517548 h 5521217"/>
              <a:gd name="connsiteX6" fmla="*/ 1196233 w 7833081"/>
              <a:gd name="connsiteY6" fmla="*/ 4907697 h 5521217"/>
              <a:gd name="connsiteX7" fmla="*/ 20182 w 7833081"/>
              <a:gd name="connsiteY7" fmla="*/ 2826407 h 5521217"/>
              <a:gd name="connsiteX0" fmla="*/ 1603 w 7814502"/>
              <a:gd name="connsiteY0" fmla="*/ 2826407 h 5521217"/>
              <a:gd name="connsiteX1" fmla="*/ 1202776 w 7814502"/>
              <a:gd name="connsiteY1" fmla="*/ 934966 h 5521217"/>
              <a:gd name="connsiteX2" fmla="*/ 3831649 w 7814502"/>
              <a:gd name="connsiteY2" fmla="*/ 88362 h 5521217"/>
              <a:gd name="connsiteX3" fmla="*/ 7689370 w 7814502"/>
              <a:gd name="connsiteY3" fmla="*/ 2849228 h 5521217"/>
              <a:gd name="connsiteX4" fmla="*/ 6629541 w 7814502"/>
              <a:gd name="connsiteY4" fmla="*/ 4708064 h 5521217"/>
              <a:gd name="connsiteX5" fmla="*/ 3876218 w 7814502"/>
              <a:gd name="connsiteY5" fmla="*/ 5517548 h 5521217"/>
              <a:gd name="connsiteX6" fmla="*/ 1177654 w 7814502"/>
              <a:gd name="connsiteY6" fmla="*/ 4907697 h 5521217"/>
              <a:gd name="connsiteX7" fmla="*/ 1603 w 7814502"/>
              <a:gd name="connsiteY7" fmla="*/ 2826407 h 5521217"/>
              <a:gd name="connsiteX0" fmla="*/ 110 w 7813009"/>
              <a:gd name="connsiteY0" fmla="*/ 2841686 h 5536496"/>
              <a:gd name="connsiteX1" fmla="*/ 1230218 w 7813009"/>
              <a:gd name="connsiteY1" fmla="*/ 861293 h 5536496"/>
              <a:gd name="connsiteX2" fmla="*/ 3830156 w 7813009"/>
              <a:gd name="connsiteY2" fmla="*/ 103641 h 5536496"/>
              <a:gd name="connsiteX3" fmla="*/ 7687877 w 7813009"/>
              <a:gd name="connsiteY3" fmla="*/ 2864507 h 5536496"/>
              <a:gd name="connsiteX4" fmla="*/ 6628048 w 7813009"/>
              <a:gd name="connsiteY4" fmla="*/ 4723343 h 5536496"/>
              <a:gd name="connsiteX5" fmla="*/ 3874725 w 7813009"/>
              <a:gd name="connsiteY5" fmla="*/ 5532827 h 5536496"/>
              <a:gd name="connsiteX6" fmla="*/ 1176161 w 7813009"/>
              <a:gd name="connsiteY6" fmla="*/ 4922976 h 5536496"/>
              <a:gd name="connsiteX7" fmla="*/ 110 w 7813009"/>
              <a:gd name="connsiteY7" fmla="*/ 2841686 h 5536496"/>
              <a:gd name="connsiteX0" fmla="*/ 90 w 7932137"/>
              <a:gd name="connsiteY0" fmla="*/ 2967835 h 5536496"/>
              <a:gd name="connsiteX1" fmla="*/ 1349346 w 7932137"/>
              <a:gd name="connsiteY1" fmla="*/ 861293 h 5536496"/>
              <a:gd name="connsiteX2" fmla="*/ 3949284 w 7932137"/>
              <a:gd name="connsiteY2" fmla="*/ 103641 h 5536496"/>
              <a:gd name="connsiteX3" fmla="*/ 7807005 w 7932137"/>
              <a:gd name="connsiteY3" fmla="*/ 2864507 h 5536496"/>
              <a:gd name="connsiteX4" fmla="*/ 6747176 w 7932137"/>
              <a:gd name="connsiteY4" fmla="*/ 4723343 h 5536496"/>
              <a:gd name="connsiteX5" fmla="*/ 3993853 w 7932137"/>
              <a:gd name="connsiteY5" fmla="*/ 5532827 h 5536496"/>
              <a:gd name="connsiteX6" fmla="*/ 1295289 w 7932137"/>
              <a:gd name="connsiteY6" fmla="*/ 4922976 h 5536496"/>
              <a:gd name="connsiteX7" fmla="*/ 90 w 7932137"/>
              <a:gd name="connsiteY7" fmla="*/ 2967835 h 5536496"/>
              <a:gd name="connsiteX0" fmla="*/ 102 w 7853977"/>
              <a:gd name="connsiteY0" fmla="*/ 2949868 h 5536496"/>
              <a:gd name="connsiteX1" fmla="*/ 1271186 w 7853977"/>
              <a:gd name="connsiteY1" fmla="*/ 861293 h 5536496"/>
              <a:gd name="connsiteX2" fmla="*/ 3871124 w 7853977"/>
              <a:gd name="connsiteY2" fmla="*/ 103641 h 5536496"/>
              <a:gd name="connsiteX3" fmla="*/ 7728845 w 7853977"/>
              <a:gd name="connsiteY3" fmla="*/ 2864507 h 5536496"/>
              <a:gd name="connsiteX4" fmla="*/ 6669016 w 7853977"/>
              <a:gd name="connsiteY4" fmla="*/ 4723343 h 5536496"/>
              <a:gd name="connsiteX5" fmla="*/ 3915693 w 7853977"/>
              <a:gd name="connsiteY5" fmla="*/ 5532827 h 5536496"/>
              <a:gd name="connsiteX6" fmla="*/ 1217129 w 7853977"/>
              <a:gd name="connsiteY6" fmla="*/ 4922976 h 5536496"/>
              <a:gd name="connsiteX7" fmla="*/ 102 w 7853977"/>
              <a:gd name="connsiteY7" fmla="*/ 2949868 h 5536496"/>
              <a:gd name="connsiteX0" fmla="*/ 152 w 7854027"/>
              <a:gd name="connsiteY0" fmla="*/ 2949868 h 5536496"/>
              <a:gd name="connsiteX1" fmla="*/ 1271236 w 7854027"/>
              <a:gd name="connsiteY1" fmla="*/ 861293 h 5536496"/>
              <a:gd name="connsiteX2" fmla="*/ 3871174 w 7854027"/>
              <a:gd name="connsiteY2" fmla="*/ 103641 h 5536496"/>
              <a:gd name="connsiteX3" fmla="*/ 7728895 w 7854027"/>
              <a:gd name="connsiteY3" fmla="*/ 2864507 h 5536496"/>
              <a:gd name="connsiteX4" fmla="*/ 6669066 w 7854027"/>
              <a:gd name="connsiteY4" fmla="*/ 4723343 h 5536496"/>
              <a:gd name="connsiteX5" fmla="*/ 3915743 w 7854027"/>
              <a:gd name="connsiteY5" fmla="*/ 5532827 h 5536496"/>
              <a:gd name="connsiteX6" fmla="*/ 1217179 w 7854027"/>
              <a:gd name="connsiteY6" fmla="*/ 4922976 h 5536496"/>
              <a:gd name="connsiteX7" fmla="*/ 152 w 7854027"/>
              <a:gd name="connsiteY7" fmla="*/ 2949868 h 5536496"/>
              <a:gd name="connsiteX0" fmla="*/ 152 w 7854027"/>
              <a:gd name="connsiteY0" fmla="*/ 2846254 h 5432882"/>
              <a:gd name="connsiteX1" fmla="*/ 1271236 w 7854027"/>
              <a:gd name="connsiteY1" fmla="*/ 757679 h 5432882"/>
              <a:gd name="connsiteX2" fmla="*/ 3871174 w 7854027"/>
              <a:gd name="connsiteY2" fmla="*/ 27 h 5432882"/>
              <a:gd name="connsiteX3" fmla="*/ 7728895 w 7854027"/>
              <a:gd name="connsiteY3" fmla="*/ 2760893 h 5432882"/>
              <a:gd name="connsiteX4" fmla="*/ 6669066 w 7854027"/>
              <a:gd name="connsiteY4" fmla="*/ 4619729 h 5432882"/>
              <a:gd name="connsiteX5" fmla="*/ 3915743 w 7854027"/>
              <a:gd name="connsiteY5" fmla="*/ 5429213 h 5432882"/>
              <a:gd name="connsiteX6" fmla="*/ 1217179 w 7854027"/>
              <a:gd name="connsiteY6" fmla="*/ 4819362 h 5432882"/>
              <a:gd name="connsiteX7" fmla="*/ 152 w 7854027"/>
              <a:gd name="connsiteY7" fmla="*/ 2846254 h 5432882"/>
              <a:gd name="connsiteX0" fmla="*/ 152 w 7854027"/>
              <a:gd name="connsiteY0" fmla="*/ 2846876 h 5433504"/>
              <a:gd name="connsiteX1" fmla="*/ 1271236 w 7854027"/>
              <a:gd name="connsiteY1" fmla="*/ 758301 h 5433504"/>
              <a:gd name="connsiteX2" fmla="*/ 3871174 w 7854027"/>
              <a:gd name="connsiteY2" fmla="*/ 649 h 5433504"/>
              <a:gd name="connsiteX3" fmla="*/ 7728895 w 7854027"/>
              <a:gd name="connsiteY3" fmla="*/ 2761515 h 5433504"/>
              <a:gd name="connsiteX4" fmla="*/ 6669066 w 7854027"/>
              <a:gd name="connsiteY4" fmla="*/ 4620351 h 5433504"/>
              <a:gd name="connsiteX5" fmla="*/ 3915743 w 7854027"/>
              <a:gd name="connsiteY5" fmla="*/ 5429835 h 5433504"/>
              <a:gd name="connsiteX6" fmla="*/ 1217179 w 7854027"/>
              <a:gd name="connsiteY6" fmla="*/ 4819984 h 5433504"/>
              <a:gd name="connsiteX7" fmla="*/ 152 w 7854027"/>
              <a:gd name="connsiteY7" fmla="*/ 2846876 h 5433504"/>
              <a:gd name="connsiteX0" fmla="*/ 152 w 7854027"/>
              <a:gd name="connsiteY0" fmla="*/ 2846249 h 5432877"/>
              <a:gd name="connsiteX1" fmla="*/ 1271236 w 7854027"/>
              <a:gd name="connsiteY1" fmla="*/ 757674 h 5432877"/>
              <a:gd name="connsiteX2" fmla="*/ 3871174 w 7854027"/>
              <a:gd name="connsiteY2" fmla="*/ 22 h 5432877"/>
              <a:gd name="connsiteX3" fmla="*/ 7728895 w 7854027"/>
              <a:gd name="connsiteY3" fmla="*/ 2760888 h 5432877"/>
              <a:gd name="connsiteX4" fmla="*/ 6669066 w 7854027"/>
              <a:gd name="connsiteY4" fmla="*/ 4619724 h 5432877"/>
              <a:gd name="connsiteX5" fmla="*/ 3915743 w 7854027"/>
              <a:gd name="connsiteY5" fmla="*/ 5429208 h 5432877"/>
              <a:gd name="connsiteX6" fmla="*/ 1217179 w 7854027"/>
              <a:gd name="connsiteY6" fmla="*/ 4819357 h 5432877"/>
              <a:gd name="connsiteX7" fmla="*/ 152 w 7854027"/>
              <a:gd name="connsiteY7" fmla="*/ 2846249 h 5432877"/>
              <a:gd name="connsiteX0" fmla="*/ 152 w 7854027"/>
              <a:gd name="connsiteY0" fmla="*/ 2846242 h 5432870"/>
              <a:gd name="connsiteX1" fmla="*/ 1271236 w 7854027"/>
              <a:gd name="connsiteY1" fmla="*/ 757667 h 5432870"/>
              <a:gd name="connsiteX2" fmla="*/ 3871174 w 7854027"/>
              <a:gd name="connsiteY2" fmla="*/ 15 h 5432870"/>
              <a:gd name="connsiteX3" fmla="*/ 7728895 w 7854027"/>
              <a:gd name="connsiteY3" fmla="*/ 2760881 h 5432870"/>
              <a:gd name="connsiteX4" fmla="*/ 6669066 w 7854027"/>
              <a:gd name="connsiteY4" fmla="*/ 4619717 h 5432870"/>
              <a:gd name="connsiteX5" fmla="*/ 3915743 w 7854027"/>
              <a:gd name="connsiteY5" fmla="*/ 5429201 h 5432870"/>
              <a:gd name="connsiteX6" fmla="*/ 1217179 w 7854027"/>
              <a:gd name="connsiteY6" fmla="*/ 4819350 h 5432870"/>
              <a:gd name="connsiteX7" fmla="*/ 152 w 7854027"/>
              <a:gd name="connsiteY7" fmla="*/ 2846242 h 5432870"/>
              <a:gd name="connsiteX0" fmla="*/ 152 w 7854027"/>
              <a:gd name="connsiteY0" fmla="*/ 2846300 h 5432928"/>
              <a:gd name="connsiteX1" fmla="*/ 3871174 w 7854027"/>
              <a:gd name="connsiteY1" fmla="*/ 73 h 5432928"/>
              <a:gd name="connsiteX2" fmla="*/ 7728895 w 7854027"/>
              <a:gd name="connsiteY2" fmla="*/ 2760939 h 5432928"/>
              <a:gd name="connsiteX3" fmla="*/ 6669066 w 7854027"/>
              <a:gd name="connsiteY3" fmla="*/ 4619775 h 5432928"/>
              <a:gd name="connsiteX4" fmla="*/ 3915743 w 7854027"/>
              <a:gd name="connsiteY4" fmla="*/ 5429259 h 5432928"/>
              <a:gd name="connsiteX5" fmla="*/ 1217179 w 7854027"/>
              <a:gd name="connsiteY5" fmla="*/ 4819408 h 5432928"/>
              <a:gd name="connsiteX6" fmla="*/ 152 w 7854027"/>
              <a:gd name="connsiteY6" fmla="*/ 2846300 h 5432928"/>
              <a:gd name="connsiteX0" fmla="*/ 152 w 7854027"/>
              <a:gd name="connsiteY0" fmla="*/ 2848751 h 5435379"/>
              <a:gd name="connsiteX1" fmla="*/ 3871174 w 7854027"/>
              <a:gd name="connsiteY1" fmla="*/ 2524 h 5435379"/>
              <a:gd name="connsiteX2" fmla="*/ 7728895 w 7854027"/>
              <a:gd name="connsiteY2" fmla="*/ 2763390 h 5435379"/>
              <a:gd name="connsiteX3" fmla="*/ 6669066 w 7854027"/>
              <a:gd name="connsiteY3" fmla="*/ 4622226 h 5435379"/>
              <a:gd name="connsiteX4" fmla="*/ 3915743 w 7854027"/>
              <a:gd name="connsiteY4" fmla="*/ 5431710 h 5435379"/>
              <a:gd name="connsiteX5" fmla="*/ 1217179 w 7854027"/>
              <a:gd name="connsiteY5" fmla="*/ 4821859 h 5435379"/>
              <a:gd name="connsiteX6" fmla="*/ 152 w 7854027"/>
              <a:gd name="connsiteY6" fmla="*/ 2848751 h 5435379"/>
              <a:gd name="connsiteX0" fmla="*/ 2652 w 7856527"/>
              <a:gd name="connsiteY0" fmla="*/ 2900193 h 5486821"/>
              <a:gd name="connsiteX1" fmla="*/ 1462235 w 7856527"/>
              <a:gd name="connsiteY1" fmla="*/ 1130421 h 5486821"/>
              <a:gd name="connsiteX2" fmla="*/ 3873674 w 7856527"/>
              <a:gd name="connsiteY2" fmla="*/ 53966 h 5486821"/>
              <a:gd name="connsiteX3" fmla="*/ 7731395 w 7856527"/>
              <a:gd name="connsiteY3" fmla="*/ 2814832 h 5486821"/>
              <a:gd name="connsiteX4" fmla="*/ 6671566 w 7856527"/>
              <a:gd name="connsiteY4" fmla="*/ 4673668 h 5486821"/>
              <a:gd name="connsiteX5" fmla="*/ 3918243 w 7856527"/>
              <a:gd name="connsiteY5" fmla="*/ 5483152 h 5486821"/>
              <a:gd name="connsiteX6" fmla="*/ 1219679 w 7856527"/>
              <a:gd name="connsiteY6" fmla="*/ 4873301 h 5486821"/>
              <a:gd name="connsiteX7" fmla="*/ 2652 w 7856527"/>
              <a:gd name="connsiteY7" fmla="*/ 2900193 h 5486821"/>
              <a:gd name="connsiteX0" fmla="*/ 263 w 7854138"/>
              <a:gd name="connsiteY0" fmla="*/ 2921859 h 5508487"/>
              <a:gd name="connsiteX1" fmla="*/ 1136564 w 7854138"/>
              <a:gd name="connsiteY1" fmla="*/ 963025 h 5508487"/>
              <a:gd name="connsiteX2" fmla="*/ 3871285 w 7854138"/>
              <a:gd name="connsiteY2" fmla="*/ 75632 h 5508487"/>
              <a:gd name="connsiteX3" fmla="*/ 7729006 w 7854138"/>
              <a:gd name="connsiteY3" fmla="*/ 2836498 h 5508487"/>
              <a:gd name="connsiteX4" fmla="*/ 6669177 w 7854138"/>
              <a:gd name="connsiteY4" fmla="*/ 4695334 h 5508487"/>
              <a:gd name="connsiteX5" fmla="*/ 3915854 w 7854138"/>
              <a:gd name="connsiteY5" fmla="*/ 5504818 h 5508487"/>
              <a:gd name="connsiteX6" fmla="*/ 1217290 w 7854138"/>
              <a:gd name="connsiteY6" fmla="*/ 4894967 h 5508487"/>
              <a:gd name="connsiteX7" fmla="*/ 263 w 7854138"/>
              <a:gd name="connsiteY7" fmla="*/ 2921859 h 5508487"/>
              <a:gd name="connsiteX0" fmla="*/ 263 w 7854138"/>
              <a:gd name="connsiteY0" fmla="*/ 2855341 h 5441969"/>
              <a:gd name="connsiteX1" fmla="*/ 1136564 w 7854138"/>
              <a:gd name="connsiteY1" fmla="*/ 896507 h 5441969"/>
              <a:gd name="connsiteX2" fmla="*/ 3871285 w 7854138"/>
              <a:gd name="connsiteY2" fmla="*/ 9114 h 5441969"/>
              <a:gd name="connsiteX3" fmla="*/ 7729006 w 7854138"/>
              <a:gd name="connsiteY3" fmla="*/ 2769980 h 5441969"/>
              <a:gd name="connsiteX4" fmla="*/ 6669177 w 7854138"/>
              <a:gd name="connsiteY4" fmla="*/ 4628816 h 5441969"/>
              <a:gd name="connsiteX5" fmla="*/ 3915854 w 7854138"/>
              <a:gd name="connsiteY5" fmla="*/ 5438300 h 5441969"/>
              <a:gd name="connsiteX6" fmla="*/ 1217290 w 7854138"/>
              <a:gd name="connsiteY6" fmla="*/ 4828449 h 5441969"/>
              <a:gd name="connsiteX7" fmla="*/ 263 w 7854138"/>
              <a:gd name="connsiteY7" fmla="*/ 2855341 h 5441969"/>
              <a:gd name="connsiteX0" fmla="*/ 263 w 7736453"/>
              <a:gd name="connsiteY0" fmla="*/ 2851035 h 5437663"/>
              <a:gd name="connsiteX1" fmla="*/ 1136564 w 7736453"/>
              <a:gd name="connsiteY1" fmla="*/ 892201 h 5437663"/>
              <a:gd name="connsiteX2" fmla="*/ 3871285 w 7736453"/>
              <a:gd name="connsiteY2" fmla="*/ 4808 h 5437663"/>
              <a:gd name="connsiteX3" fmla="*/ 6220037 w 7736453"/>
              <a:gd name="connsiteY3" fmla="*/ 1238139 h 5437663"/>
              <a:gd name="connsiteX4" fmla="*/ 7729006 w 7736453"/>
              <a:gd name="connsiteY4" fmla="*/ 2765674 h 5437663"/>
              <a:gd name="connsiteX5" fmla="*/ 6669177 w 7736453"/>
              <a:gd name="connsiteY5" fmla="*/ 4624510 h 5437663"/>
              <a:gd name="connsiteX6" fmla="*/ 3915854 w 7736453"/>
              <a:gd name="connsiteY6" fmla="*/ 5433994 h 5437663"/>
              <a:gd name="connsiteX7" fmla="*/ 1217290 w 7736453"/>
              <a:gd name="connsiteY7" fmla="*/ 4824143 h 5437663"/>
              <a:gd name="connsiteX8" fmla="*/ 263 w 7736453"/>
              <a:gd name="connsiteY8" fmla="*/ 2851035 h 5437663"/>
              <a:gd name="connsiteX0" fmla="*/ 263 w 7736453"/>
              <a:gd name="connsiteY0" fmla="*/ 2846256 h 5432884"/>
              <a:gd name="connsiteX1" fmla="*/ 1136564 w 7736453"/>
              <a:gd name="connsiteY1" fmla="*/ 887422 h 5432884"/>
              <a:gd name="connsiteX2" fmla="*/ 3871285 w 7736453"/>
              <a:gd name="connsiteY2" fmla="*/ 29 h 5432884"/>
              <a:gd name="connsiteX3" fmla="*/ 6475229 w 7736453"/>
              <a:gd name="connsiteY3" fmla="*/ 911338 h 5432884"/>
              <a:gd name="connsiteX4" fmla="*/ 7729006 w 7736453"/>
              <a:gd name="connsiteY4" fmla="*/ 2760895 h 5432884"/>
              <a:gd name="connsiteX5" fmla="*/ 6669177 w 7736453"/>
              <a:gd name="connsiteY5" fmla="*/ 4619731 h 5432884"/>
              <a:gd name="connsiteX6" fmla="*/ 3915854 w 7736453"/>
              <a:gd name="connsiteY6" fmla="*/ 5429215 h 5432884"/>
              <a:gd name="connsiteX7" fmla="*/ 1217290 w 7736453"/>
              <a:gd name="connsiteY7" fmla="*/ 4819364 h 5432884"/>
              <a:gd name="connsiteX8" fmla="*/ 263 w 7736453"/>
              <a:gd name="connsiteY8" fmla="*/ 2846256 h 5432884"/>
              <a:gd name="connsiteX0" fmla="*/ 263 w 7888709"/>
              <a:gd name="connsiteY0" fmla="*/ 2846256 h 5432884"/>
              <a:gd name="connsiteX1" fmla="*/ 1136564 w 7888709"/>
              <a:gd name="connsiteY1" fmla="*/ 887422 h 5432884"/>
              <a:gd name="connsiteX2" fmla="*/ 3871285 w 7888709"/>
              <a:gd name="connsiteY2" fmla="*/ 29 h 5432884"/>
              <a:gd name="connsiteX3" fmla="*/ 6475229 w 7888709"/>
              <a:gd name="connsiteY3" fmla="*/ 911338 h 5432884"/>
              <a:gd name="connsiteX4" fmla="*/ 7882830 w 7888709"/>
              <a:gd name="connsiteY4" fmla="*/ 2857222 h 5432884"/>
              <a:gd name="connsiteX5" fmla="*/ 6669177 w 7888709"/>
              <a:gd name="connsiteY5" fmla="*/ 4619731 h 5432884"/>
              <a:gd name="connsiteX6" fmla="*/ 3915854 w 7888709"/>
              <a:gd name="connsiteY6" fmla="*/ 5429215 h 5432884"/>
              <a:gd name="connsiteX7" fmla="*/ 1217290 w 7888709"/>
              <a:gd name="connsiteY7" fmla="*/ 4819364 h 5432884"/>
              <a:gd name="connsiteX8" fmla="*/ 263 w 7888709"/>
              <a:gd name="connsiteY8" fmla="*/ 2846256 h 5432884"/>
              <a:gd name="connsiteX0" fmla="*/ 263 w 7888709"/>
              <a:gd name="connsiteY0" fmla="*/ 2846256 h 5432884"/>
              <a:gd name="connsiteX1" fmla="*/ 1136564 w 7888709"/>
              <a:gd name="connsiteY1" fmla="*/ 887422 h 5432884"/>
              <a:gd name="connsiteX2" fmla="*/ 3871285 w 7888709"/>
              <a:gd name="connsiteY2" fmla="*/ 29 h 5432884"/>
              <a:gd name="connsiteX3" fmla="*/ 6475229 w 7888709"/>
              <a:gd name="connsiteY3" fmla="*/ 911338 h 5432884"/>
              <a:gd name="connsiteX4" fmla="*/ 7882830 w 7888709"/>
              <a:gd name="connsiteY4" fmla="*/ 2857222 h 5432884"/>
              <a:gd name="connsiteX5" fmla="*/ 6669177 w 7888709"/>
              <a:gd name="connsiteY5" fmla="*/ 4619731 h 5432884"/>
              <a:gd name="connsiteX6" fmla="*/ 3915854 w 7888709"/>
              <a:gd name="connsiteY6" fmla="*/ 5429215 h 5432884"/>
              <a:gd name="connsiteX7" fmla="*/ 1217290 w 7888709"/>
              <a:gd name="connsiteY7" fmla="*/ 4819364 h 5432884"/>
              <a:gd name="connsiteX8" fmla="*/ 263 w 7888709"/>
              <a:gd name="connsiteY8" fmla="*/ 2846256 h 5432884"/>
              <a:gd name="connsiteX0" fmla="*/ 263 w 7888709"/>
              <a:gd name="connsiteY0" fmla="*/ 2846256 h 5432884"/>
              <a:gd name="connsiteX1" fmla="*/ 1136564 w 7888709"/>
              <a:gd name="connsiteY1" fmla="*/ 887422 h 5432884"/>
              <a:gd name="connsiteX2" fmla="*/ 3871285 w 7888709"/>
              <a:gd name="connsiteY2" fmla="*/ 29 h 5432884"/>
              <a:gd name="connsiteX3" fmla="*/ 6475229 w 7888709"/>
              <a:gd name="connsiteY3" fmla="*/ 911338 h 5432884"/>
              <a:gd name="connsiteX4" fmla="*/ 7882830 w 7888709"/>
              <a:gd name="connsiteY4" fmla="*/ 2857222 h 5432884"/>
              <a:gd name="connsiteX5" fmla="*/ 6669177 w 7888709"/>
              <a:gd name="connsiteY5" fmla="*/ 4619731 h 5432884"/>
              <a:gd name="connsiteX6" fmla="*/ 3915854 w 7888709"/>
              <a:gd name="connsiteY6" fmla="*/ 5429215 h 5432884"/>
              <a:gd name="connsiteX7" fmla="*/ 1217290 w 7888709"/>
              <a:gd name="connsiteY7" fmla="*/ 4819364 h 5432884"/>
              <a:gd name="connsiteX8" fmla="*/ 263 w 7888709"/>
              <a:gd name="connsiteY8" fmla="*/ 2846256 h 5432884"/>
              <a:gd name="connsiteX0" fmla="*/ 263 w 7888709"/>
              <a:gd name="connsiteY0" fmla="*/ 2846256 h 5432884"/>
              <a:gd name="connsiteX1" fmla="*/ 1136564 w 7888709"/>
              <a:gd name="connsiteY1" fmla="*/ 887422 h 5432884"/>
              <a:gd name="connsiteX2" fmla="*/ 3871285 w 7888709"/>
              <a:gd name="connsiteY2" fmla="*/ 29 h 5432884"/>
              <a:gd name="connsiteX3" fmla="*/ 6475229 w 7888709"/>
              <a:gd name="connsiteY3" fmla="*/ 911338 h 5432884"/>
              <a:gd name="connsiteX4" fmla="*/ 7882830 w 7888709"/>
              <a:gd name="connsiteY4" fmla="*/ 2857222 h 5432884"/>
              <a:gd name="connsiteX5" fmla="*/ 6669177 w 7888709"/>
              <a:gd name="connsiteY5" fmla="*/ 4619731 h 5432884"/>
              <a:gd name="connsiteX6" fmla="*/ 3915854 w 7888709"/>
              <a:gd name="connsiteY6" fmla="*/ 5429215 h 5432884"/>
              <a:gd name="connsiteX7" fmla="*/ 1217290 w 7888709"/>
              <a:gd name="connsiteY7" fmla="*/ 4819364 h 5432884"/>
              <a:gd name="connsiteX8" fmla="*/ 263 w 7888709"/>
              <a:gd name="connsiteY8" fmla="*/ 2846256 h 5432884"/>
              <a:gd name="connsiteX0" fmla="*/ 263 w 7888709"/>
              <a:gd name="connsiteY0" fmla="*/ 2846255 h 5432883"/>
              <a:gd name="connsiteX1" fmla="*/ 1136564 w 7888709"/>
              <a:gd name="connsiteY1" fmla="*/ 887421 h 5432883"/>
              <a:gd name="connsiteX2" fmla="*/ 3871285 w 7888709"/>
              <a:gd name="connsiteY2" fmla="*/ 28 h 5432883"/>
              <a:gd name="connsiteX3" fmla="*/ 6464448 w 7888709"/>
              <a:gd name="connsiteY3" fmla="*/ 864033 h 5432883"/>
              <a:gd name="connsiteX4" fmla="*/ 7882830 w 7888709"/>
              <a:gd name="connsiteY4" fmla="*/ 2857221 h 5432883"/>
              <a:gd name="connsiteX5" fmla="*/ 6669177 w 7888709"/>
              <a:gd name="connsiteY5" fmla="*/ 4619730 h 5432883"/>
              <a:gd name="connsiteX6" fmla="*/ 3915854 w 7888709"/>
              <a:gd name="connsiteY6" fmla="*/ 5429214 h 5432883"/>
              <a:gd name="connsiteX7" fmla="*/ 1217290 w 7888709"/>
              <a:gd name="connsiteY7" fmla="*/ 4819363 h 5432883"/>
              <a:gd name="connsiteX8" fmla="*/ 263 w 7888709"/>
              <a:gd name="connsiteY8" fmla="*/ 2846255 h 5432883"/>
              <a:gd name="connsiteX0" fmla="*/ 263 w 7888709"/>
              <a:gd name="connsiteY0" fmla="*/ 2846359 h 5432987"/>
              <a:gd name="connsiteX1" fmla="*/ 1136564 w 7888709"/>
              <a:gd name="connsiteY1" fmla="*/ 887525 h 5432987"/>
              <a:gd name="connsiteX2" fmla="*/ 3871285 w 7888709"/>
              <a:gd name="connsiteY2" fmla="*/ 132 h 5432987"/>
              <a:gd name="connsiteX3" fmla="*/ 6507759 w 7888709"/>
              <a:gd name="connsiteY3" fmla="*/ 837497 h 5432987"/>
              <a:gd name="connsiteX4" fmla="*/ 7882830 w 7888709"/>
              <a:gd name="connsiteY4" fmla="*/ 2857325 h 5432987"/>
              <a:gd name="connsiteX5" fmla="*/ 6669177 w 7888709"/>
              <a:gd name="connsiteY5" fmla="*/ 4619834 h 5432987"/>
              <a:gd name="connsiteX6" fmla="*/ 3915854 w 7888709"/>
              <a:gd name="connsiteY6" fmla="*/ 5429318 h 5432987"/>
              <a:gd name="connsiteX7" fmla="*/ 1217290 w 7888709"/>
              <a:gd name="connsiteY7" fmla="*/ 4819467 h 5432987"/>
              <a:gd name="connsiteX8" fmla="*/ 263 w 7888709"/>
              <a:gd name="connsiteY8" fmla="*/ 2846359 h 5432987"/>
              <a:gd name="connsiteX0" fmla="*/ 263 w 7888709"/>
              <a:gd name="connsiteY0" fmla="*/ 2846380 h 5433008"/>
              <a:gd name="connsiteX1" fmla="*/ 1136564 w 7888709"/>
              <a:gd name="connsiteY1" fmla="*/ 887546 h 5433008"/>
              <a:gd name="connsiteX2" fmla="*/ 3871285 w 7888709"/>
              <a:gd name="connsiteY2" fmla="*/ 153 h 5433008"/>
              <a:gd name="connsiteX3" fmla="*/ 6523393 w 7888709"/>
              <a:gd name="connsiteY3" fmla="*/ 833895 h 5433008"/>
              <a:gd name="connsiteX4" fmla="*/ 7882830 w 7888709"/>
              <a:gd name="connsiteY4" fmla="*/ 2857346 h 5433008"/>
              <a:gd name="connsiteX5" fmla="*/ 6669177 w 7888709"/>
              <a:gd name="connsiteY5" fmla="*/ 4619855 h 5433008"/>
              <a:gd name="connsiteX6" fmla="*/ 3915854 w 7888709"/>
              <a:gd name="connsiteY6" fmla="*/ 5429339 h 5433008"/>
              <a:gd name="connsiteX7" fmla="*/ 1217290 w 7888709"/>
              <a:gd name="connsiteY7" fmla="*/ 4819488 h 5433008"/>
              <a:gd name="connsiteX8" fmla="*/ 263 w 7888709"/>
              <a:gd name="connsiteY8" fmla="*/ 2846380 h 5433008"/>
              <a:gd name="connsiteX0" fmla="*/ 263 w 7888709"/>
              <a:gd name="connsiteY0" fmla="*/ 2846391 h 5433019"/>
              <a:gd name="connsiteX1" fmla="*/ 1136564 w 7888709"/>
              <a:gd name="connsiteY1" fmla="*/ 887557 h 5433019"/>
              <a:gd name="connsiteX2" fmla="*/ 3871285 w 7888709"/>
              <a:gd name="connsiteY2" fmla="*/ 164 h 5433019"/>
              <a:gd name="connsiteX3" fmla="*/ 6523393 w 7888709"/>
              <a:gd name="connsiteY3" fmla="*/ 833906 h 5433019"/>
              <a:gd name="connsiteX4" fmla="*/ 7882830 w 7888709"/>
              <a:gd name="connsiteY4" fmla="*/ 2857357 h 5433019"/>
              <a:gd name="connsiteX5" fmla="*/ 6669177 w 7888709"/>
              <a:gd name="connsiteY5" fmla="*/ 4619866 h 5433019"/>
              <a:gd name="connsiteX6" fmla="*/ 3915854 w 7888709"/>
              <a:gd name="connsiteY6" fmla="*/ 5429350 h 5433019"/>
              <a:gd name="connsiteX7" fmla="*/ 1217290 w 7888709"/>
              <a:gd name="connsiteY7" fmla="*/ 4819499 h 5433019"/>
              <a:gd name="connsiteX8" fmla="*/ 263 w 7888709"/>
              <a:gd name="connsiteY8" fmla="*/ 2846391 h 5433019"/>
              <a:gd name="connsiteX0" fmla="*/ 263 w 7888709"/>
              <a:gd name="connsiteY0" fmla="*/ 2730117 h 5316745"/>
              <a:gd name="connsiteX1" fmla="*/ 1136564 w 7888709"/>
              <a:gd name="connsiteY1" fmla="*/ 771283 h 5316745"/>
              <a:gd name="connsiteX2" fmla="*/ 3799040 w 7888709"/>
              <a:gd name="connsiteY2" fmla="*/ 242 h 5316745"/>
              <a:gd name="connsiteX3" fmla="*/ 6523393 w 7888709"/>
              <a:gd name="connsiteY3" fmla="*/ 717632 h 5316745"/>
              <a:gd name="connsiteX4" fmla="*/ 7882830 w 7888709"/>
              <a:gd name="connsiteY4" fmla="*/ 2741083 h 5316745"/>
              <a:gd name="connsiteX5" fmla="*/ 6669177 w 7888709"/>
              <a:gd name="connsiteY5" fmla="*/ 4503592 h 5316745"/>
              <a:gd name="connsiteX6" fmla="*/ 3915854 w 7888709"/>
              <a:gd name="connsiteY6" fmla="*/ 5313076 h 5316745"/>
              <a:gd name="connsiteX7" fmla="*/ 1217290 w 7888709"/>
              <a:gd name="connsiteY7" fmla="*/ 4703225 h 5316745"/>
              <a:gd name="connsiteX8" fmla="*/ 263 w 7888709"/>
              <a:gd name="connsiteY8" fmla="*/ 2730117 h 5316745"/>
              <a:gd name="connsiteX0" fmla="*/ 263 w 7888709"/>
              <a:gd name="connsiteY0" fmla="*/ 2729877 h 5316505"/>
              <a:gd name="connsiteX1" fmla="*/ 1136564 w 7888709"/>
              <a:gd name="connsiteY1" fmla="*/ 771043 h 5316505"/>
              <a:gd name="connsiteX2" fmla="*/ 3799040 w 7888709"/>
              <a:gd name="connsiteY2" fmla="*/ 2 h 5316505"/>
              <a:gd name="connsiteX3" fmla="*/ 6487270 w 7888709"/>
              <a:gd name="connsiteY3" fmla="*/ 775568 h 5316505"/>
              <a:gd name="connsiteX4" fmla="*/ 7882830 w 7888709"/>
              <a:gd name="connsiteY4" fmla="*/ 2740843 h 5316505"/>
              <a:gd name="connsiteX5" fmla="*/ 6669177 w 7888709"/>
              <a:gd name="connsiteY5" fmla="*/ 4503352 h 5316505"/>
              <a:gd name="connsiteX6" fmla="*/ 3915854 w 7888709"/>
              <a:gd name="connsiteY6" fmla="*/ 5312836 h 5316505"/>
              <a:gd name="connsiteX7" fmla="*/ 1217290 w 7888709"/>
              <a:gd name="connsiteY7" fmla="*/ 4702985 h 5316505"/>
              <a:gd name="connsiteX8" fmla="*/ 263 w 7888709"/>
              <a:gd name="connsiteY8" fmla="*/ 2729877 h 5316505"/>
              <a:gd name="connsiteX0" fmla="*/ 263 w 7888709"/>
              <a:gd name="connsiteY0" fmla="*/ 2729877 h 5316505"/>
              <a:gd name="connsiteX1" fmla="*/ 1136564 w 7888709"/>
              <a:gd name="connsiteY1" fmla="*/ 771043 h 5316505"/>
              <a:gd name="connsiteX2" fmla="*/ 3799040 w 7888709"/>
              <a:gd name="connsiteY2" fmla="*/ 2 h 5316505"/>
              <a:gd name="connsiteX3" fmla="*/ 6487270 w 7888709"/>
              <a:gd name="connsiteY3" fmla="*/ 775568 h 5316505"/>
              <a:gd name="connsiteX4" fmla="*/ 7882830 w 7888709"/>
              <a:gd name="connsiteY4" fmla="*/ 2740843 h 5316505"/>
              <a:gd name="connsiteX5" fmla="*/ 6669177 w 7888709"/>
              <a:gd name="connsiteY5" fmla="*/ 4503352 h 5316505"/>
              <a:gd name="connsiteX6" fmla="*/ 3915854 w 7888709"/>
              <a:gd name="connsiteY6" fmla="*/ 5312836 h 5316505"/>
              <a:gd name="connsiteX7" fmla="*/ 1217290 w 7888709"/>
              <a:gd name="connsiteY7" fmla="*/ 4702985 h 5316505"/>
              <a:gd name="connsiteX8" fmla="*/ 263 w 7888709"/>
              <a:gd name="connsiteY8" fmla="*/ 2729877 h 5316505"/>
              <a:gd name="connsiteX0" fmla="*/ 263 w 7888709"/>
              <a:gd name="connsiteY0" fmla="*/ 2729935 h 5316563"/>
              <a:gd name="connsiteX1" fmla="*/ 1136564 w 7888709"/>
              <a:gd name="connsiteY1" fmla="*/ 771101 h 5316563"/>
              <a:gd name="connsiteX2" fmla="*/ 3799040 w 7888709"/>
              <a:gd name="connsiteY2" fmla="*/ 60 h 5316563"/>
              <a:gd name="connsiteX3" fmla="*/ 6480082 w 7888709"/>
              <a:gd name="connsiteY3" fmla="*/ 744089 h 5316563"/>
              <a:gd name="connsiteX4" fmla="*/ 7882830 w 7888709"/>
              <a:gd name="connsiteY4" fmla="*/ 2740901 h 5316563"/>
              <a:gd name="connsiteX5" fmla="*/ 6669177 w 7888709"/>
              <a:gd name="connsiteY5" fmla="*/ 4503410 h 5316563"/>
              <a:gd name="connsiteX6" fmla="*/ 3915854 w 7888709"/>
              <a:gd name="connsiteY6" fmla="*/ 5312894 h 5316563"/>
              <a:gd name="connsiteX7" fmla="*/ 1217290 w 7888709"/>
              <a:gd name="connsiteY7" fmla="*/ 4703043 h 5316563"/>
              <a:gd name="connsiteX8" fmla="*/ 263 w 7888709"/>
              <a:gd name="connsiteY8" fmla="*/ 2729935 h 5316563"/>
              <a:gd name="connsiteX0" fmla="*/ 263 w 7888709"/>
              <a:gd name="connsiteY0" fmla="*/ 2729918 h 5316546"/>
              <a:gd name="connsiteX1" fmla="*/ 1136564 w 7888709"/>
              <a:gd name="connsiteY1" fmla="*/ 771084 h 5316546"/>
              <a:gd name="connsiteX2" fmla="*/ 3799040 w 7888709"/>
              <a:gd name="connsiteY2" fmla="*/ 43 h 5316546"/>
              <a:gd name="connsiteX3" fmla="*/ 6480082 w 7888709"/>
              <a:gd name="connsiteY3" fmla="*/ 744072 h 5316546"/>
              <a:gd name="connsiteX4" fmla="*/ 7882830 w 7888709"/>
              <a:gd name="connsiteY4" fmla="*/ 2740884 h 5316546"/>
              <a:gd name="connsiteX5" fmla="*/ 6669177 w 7888709"/>
              <a:gd name="connsiteY5" fmla="*/ 4503393 h 5316546"/>
              <a:gd name="connsiteX6" fmla="*/ 3915854 w 7888709"/>
              <a:gd name="connsiteY6" fmla="*/ 5312877 h 5316546"/>
              <a:gd name="connsiteX7" fmla="*/ 1217290 w 7888709"/>
              <a:gd name="connsiteY7" fmla="*/ 4703026 h 5316546"/>
              <a:gd name="connsiteX8" fmla="*/ 263 w 7888709"/>
              <a:gd name="connsiteY8" fmla="*/ 2729918 h 5316546"/>
              <a:gd name="connsiteX0" fmla="*/ 263 w 7883729"/>
              <a:gd name="connsiteY0" fmla="*/ 2729918 h 5316546"/>
              <a:gd name="connsiteX1" fmla="*/ 1136564 w 7883729"/>
              <a:gd name="connsiteY1" fmla="*/ 771084 h 5316546"/>
              <a:gd name="connsiteX2" fmla="*/ 3799040 w 7883729"/>
              <a:gd name="connsiteY2" fmla="*/ 43 h 5316546"/>
              <a:gd name="connsiteX3" fmla="*/ 6480082 w 7883729"/>
              <a:gd name="connsiteY3" fmla="*/ 744072 h 5316546"/>
              <a:gd name="connsiteX4" fmla="*/ 7882830 w 7883729"/>
              <a:gd name="connsiteY4" fmla="*/ 2740884 h 5316546"/>
              <a:gd name="connsiteX5" fmla="*/ 6669177 w 7883729"/>
              <a:gd name="connsiteY5" fmla="*/ 4503393 h 5316546"/>
              <a:gd name="connsiteX6" fmla="*/ 3915854 w 7883729"/>
              <a:gd name="connsiteY6" fmla="*/ 5312877 h 5316546"/>
              <a:gd name="connsiteX7" fmla="*/ 1217290 w 7883729"/>
              <a:gd name="connsiteY7" fmla="*/ 4703026 h 5316546"/>
              <a:gd name="connsiteX8" fmla="*/ 263 w 7883729"/>
              <a:gd name="connsiteY8" fmla="*/ 2729918 h 5316546"/>
              <a:gd name="connsiteX0" fmla="*/ 263 w 7883942"/>
              <a:gd name="connsiteY0" fmla="*/ 2729918 h 5316546"/>
              <a:gd name="connsiteX1" fmla="*/ 1136564 w 7883942"/>
              <a:gd name="connsiteY1" fmla="*/ 771084 h 5316546"/>
              <a:gd name="connsiteX2" fmla="*/ 3799040 w 7883942"/>
              <a:gd name="connsiteY2" fmla="*/ 43 h 5316546"/>
              <a:gd name="connsiteX3" fmla="*/ 6480082 w 7883942"/>
              <a:gd name="connsiteY3" fmla="*/ 744072 h 5316546"/>
              <a:gd name="connsiteX4" fmla="*/ 7882830 w 7883942"/>
              <a:gd name="connsiteY4" fmla="*/ 2740884 h 5316546"/>
              <a:gd name="connsiteX5" fmla="*/ 6669177 w 7883942"/>
              <a:gd name="connsiteY5" fmla="*/ 4503393 h 5316546"/>
              <a:gd name="connsiteX6" fmla="*/ 3915854 w 7883942"/>
              <a:gd name="connsiteY6" fmla="*/ 5312877 h 5316546"/>
              <a:gd name="connsiteX7" fmla="*/ 1217290 w 7883942"/>
              <a:gd name="connsiteY7" fmla="*/ 4703026 h 5316546"/>
              <a:gd name="connsiteX8" fmla="*/ 263 w 7883942"/>
              <a:gd name="connsiteY8" fmla="*/ 2729918 h 5316546"/>
              <a:gd name="connsiteX0" fmla="*/ 263 w 7883948"/>
              <a:gd name="connsiteY0" fmla="*/ 2729918 h 5316546"/>
              <a:gd name="connsiteX1" fmla="*/ 1136564 w 7883948"/>
              <a:gd name="connsiteY1" fmla="*/ 771084 h 5316546"/>
              <a:gd name="connsiteX2" fmla="*/ 3799040 w 7883948"/>
              <a:gd name="connsiteY2" fmla="*/ 43 h 5316546"/>
              <a:gd name="connsiteX3" fmla="*/ 6480082 w 7883948"/>
              <a:gd name="connsiteY3" fmla="*/ 744072 h 5316546"/>
              <a:gd name="connsiteX4" fmla="*/ 7882830 w 7883948"/>
              <a:gd name="connsiteY4" fmla="*/ 2740884 h 5316546"/>
              <a:gd name="connsiteX5" fmla="*/ 6669177 w 7883948"/>
              <a:gd name="connsiteY5" fmla="*/ 4503393 h 5316546"/>
              <a:gd name="connsiteX6" fmla="*/ 3915854 w 7883948"/>
              <a:gd name="connsiteY6" fmla="*/ 5312877 h 5316546"/>
              <a:gd name="connsiteX7" fmla="*/ 1217290 w 7883948"/>
              <a:gd name="connsiteY7" fmla="*/ 4703026 h 5316546"/>
              <a:gd name="connsiteX8" fmla="*/ 263 w 7883948"/>
              <a:gd name="connsiteY8" fmla="*/ 2729918 h 5316546"/>
              <a:gd name="connsiteX0" fmla="*/ 263 w 7883955"/>
              <a:gd name="connsiteY0" fmla="*/ 2729918 h 5316546"/>
              <a:gd name="connsiteX1" fmla="*/ 1136564 w 7883955"/>
              <a:gd name="connsiteY1" fmla="*/ 771084 h 5316546"/>
              <a:gd name="connsiteX2" fmla="*/ 3799040 w 7883955"/>
              <a:gd name="connsiteY2" fmla="*/ 43 h 5316546"/>
              <a:gd name="connsiteX3" fmla="*/ 6480082 w 7883955"/>
              <a:gd name="connsiteY3" fmla="*/ 744072 h 5316546"/>
              <a:gd name="connsiteX4" fmla="*/ 7882830 w 7883955"/>
              <a:gd name="connsiteY4" fmla="*/ 2740884 h 5316546"/>
              <a:gd name="connsiteX5" fmla="*/ 6669177 w 7883955"/>
              <a:gd name="connsiteY5" fmla="*/ 4503393 h 5316546"/>
              <a:gd name="connsiteX6" fmla="*/ 3915854 w 7883955"/>
              <a:gd name="connsiteY6" fmla="*/ 5312877 h 5316546"/>
              <a:gd name="connsiteX7" fmla="*/ 1217290 w 7883955"/>
              <a:gd name="connsiteY7" fmla="*/ 4703026 h 5316546"/>
              <a:gd name="connsiteX8" fmla="*/ 263 w 7883955"/>
              <a:gd name="connsiteY8" fmla="*/ 2729918 h 5316546"/>
              <a:gd name="connsiteX0" fmla="*/ 263 w 7883380"/>
              <a:gd name="connsiteY0" fmla="*/ 2729918 h 5316546"/>
              <a:gd name="connsiteX1" fmla="*/ 1136564 w 7883380"/>
              <a:gd name="connsiteY1" fmla="*/ 771084 h 5316546"/>
              <a:gd name="connsiteX2" fmla="*/ 3799040 w 7883380"/>
              <a:gd name="connsiteY2" fmla="*/ 43 h 5316546"/>
              <a:gd name="connsiteX3" fmla="*/ 6480082 w 7883380"/>
              <a:gd name="connsiteY3" fmla="*/ 744072 h 5316546"/>
              <a:gd name="connsiteX4" fmla="*/ 7882830 w 7883380"/>
              <a:gd name="connsiteY4" fmla="*/ 2740884 h 5316546"/>
              <a:gd name="connsiteX5" fmla="*/ 6669177 w 7883380"/>
              <a:gd name="connsiteY5" fmla="*/ 4503393 h 5316546"/>
              <a:gd name="connsiteX6" fmla="*/ 3915854 w 7883380"/>
              <a:gd name="connsiteY6" fmla="*/ 5312877 h 5316546"/>
              <a:gd name="connsiteX7" fmla="*/ 1217290 w 7883380"/>
              <a:gd name="connsiteY7" fmla="*/ 4703026 h 5316546"/>
              <a:gd name="connsiteX8" fmla="*/ 263 w 7883380"/>
              <a:gd name="connsiteY8" fmla="*/ 2729918 h 5316546"/>
              <a:gd name="connsiteX0" fmla="*/ 5472 w 7888589"/>
              <a:gd name="connsiteY0" fmla="*/ 2729918 h 5316546"/>
              <a:gd name="connsiteX1" fmla="*/ 1141773 w 7888589"/>
              <a:gd name="connsiteY1" fmla="*/ 771084 h 5316546"/>
              <a:gd name="connsiteX2" fmla="*/ 3804249 w 7888589"/>
              <a:gd name="connsiteY2" fmla="*/ 43 h 5316546"/>
              <a:gd name="connsiteX3" fmla="*/ 6485291 w 7888589"/>
              <a:gd name="connsiteY3" fmla="*/ 744072 h 5316546"/>
              <a:gd name="connsiteX4" fmla="*/ 7888039 w 7888589"/>
              <a:gd name="connsiteY4" fmla="*/ 2740884 h 5316546"/>
              <a:gd name="connsiteX5" fmla="*/ 6674386 w 7888589"/>
              <a:gd name="connsiteY5" fmla="*/ 4503393 h 5316546"/>
              <a:gd name="connsiteX6" fmla="*/ 3921063 w 7888589"/>
              <a:gd name="connsiteY6" fmla="*/ 5312877 h 5316546"/>
              <a:gd name="connsiteX7" fmla="*/ 1222499 w 7888589"/>
              <a:gd name="connsiteY7" fmla="*/ 4703026 h 5316546"/>
              <a:gd name="connsiteX8" fmla="*/ 5472 w 7888589"/>
              <a:gd name="connsiteY8" fmla="*/ 2729918 h 5316546"/>
              <a:gd name="connsiteX0" fmla="*/ 3782 w 7886899"/>
              <a:gd name="connsiteY0" fmla="*/ 2729918 h 5316546"/>
              <a:gd name="connsiteX1" fmla="*/ 1140083 w 7886899"/>
              <a:gd name="connsiteY1" fmla="*/ 771084 h 5316546"/>
              <a:gd name="connsiteX2" fmla="*/ 3802559 w 7886899"/>
              <a:gd name="connsiteY2" fmla="*/ 43 h 5316546"/>
              <a:gd name="connsiteX3" fmla="*/ 6483601 w 7886899"/>
              <a:gd name="connsiteY3" fmla="*/ 744072 h 5316546"/>
              <a:gd name="connsiteX4" fmla="*/ 7886349 w 7886899"/>
              <a:gd name="connsiteY4" fmla="*/ 2740884 h 5316546"/>
              <a:gd name="connsiteX5" fmla="*/ 6672696 w 7886899"/>
              <a:gd name="connsiteY5" fmla="*/ 4503393 h 5316546"/>
              <a:gd name="connsiteX6" fmla="*/ 3919373 w 7886899"/>
              <a:gd name="connsiteY6" fmla="*/ 5312877 h 5316546"/>
              <a:gd name="connsiteX7" fmla="*/ 1220809 w 7886899"/>
              <a:gd name="connsiteY7" fmla="*/ 4703026 h 5316546"/>
              <a:gd name="connsiteX8" fmla="*/ 3782 w 7886899"/>
              <a:gd name="connsiteY8" fmla="*/ 2729918 h 5316546"/>
              <a:gd name="connsiteX0" fmla="*/ 263 w 7883380"/>
              <a:gd name="connsiteY0" fmla="*/ 2729918 h 5316546"/>
              <a:gd name="connsiteX1" fmla="*/ 1136564 w 7883380"/>
              <a:gd name="connsiteY1" fmla="*/ 771084 h 5316546"/>
              <a:gd name="connsiteX2" fmla="*/ 3799040 w 7883380"/>
              <a:gd name="connsiteY2" fmla="*/ 43 h 5316546"/>
              <a:gd name="connsiteX3" fmla="*/ 6480082 w 7883380"/>
              <a:gd name="connsiteY3" fmla="*/ 744072 h 5316546"/>
              <a:gd name="connsiteX4" fmla="*/ 7882830 w 7883380"/>
              <a:gd name="connsiteY4" fmla="*/ 2740884 h 5316546"/>
              <a:gd name="connsiteX5" fmla="*/ 6669177 w 7883380"/>
              <a:gd name="connsiteY5" fmla="*/ 4503393 h 5316546"/>
              <a:gd name="connsiteX6" fmla="*/ 3915854 w 7883380"/>
              <a:gd name="connsiteY6" fmla="*/ 5312877 h 5316546"/>
              <a:gd name="connsiteX7" fmla="*/ 1217290 w 7883380"/>
              <a:gd name="connsiteY7" fmla="*/ 4703026 h 5316546"/>
              <a:gd name="connsiteX8" fmla="*/ 263 w 7883380"/>
              <a:gd name="connsiteY8" fmla="*/ 2729918 h 5316546"/>
              <a:gd name="connsiteX0" fmla="*/ 263 w 7883380"/>
              <a:gd name="connsiteY0" fmla="*/ 2729918 h 5316546"/>
              <a:gd name="connsiteX1" fmla="*/ 1136564 w 7883380"/>
              <a:gd name="connsiteY1" fmla="*/ 771084 h 5316546"/>
              <a:gd name="connsiteX2" fmla="*/ 3799040 w 7883380"/>
              <a:gd name="connsiteY2" fmla="*/ 43 h 5316546"/>
              <a:gd name="connsiteX3" fmla="*/ 6480082 w 7883380"/>
              <a:gd name="connsiteY3" fmla="*/ 744072 h 5316546"/>
              <a:gd name="connsiteX4" fmla="*/ 7882830 w 7883380"/>
              <a:gd name="connsiteY4" fmla="*/ 2740884 h 5316546"/>
              <a:gd name="connsiteX5" fmla="*/ 6669177 w 7883380"/>
              <a:gd name="connsiteY5" fmla="*/ 4503393 h 5316546"/>
              <a:gd name="connsiteX6" fmla="*/ 3915854 w 7883380"/>
              <a:gd name="connsiteY6" fmla="*/ 5312877 h 5316546"/>
              <a:gd name="connsiteX7" fmla="*/ 1217290 w 7883380"/>
              <a:gd name="connsiteY7" fmla="*/ 4703026 h 5316546"/>
              <a:gd name="connsiteX8" fmla="*/ 263 w 7883380"/>
              <a:gd name="connsiteY8" fmla="*/ 2729918 h 5316546"/>
              <a:gd name="connsiteX0" fmla="*/ 275 w 7861918"/>
              <a:gd name="connsiteY0" fmla="*/ 2724940 h 5316546"/>
              <a:gd name="connsiteX1" fmla="*/ 1115102 w 7861918"/>
              <a:gd name="connsiteY1" fmla="*/ 771084 h 5316546"/>
              <a:gd name="connsiteX2" fmla="*/ 3777578 w 7861918"/>
              <a:gd name="connsiteY2" fmla="*/ 43 h 5316546"/>
              <a:gd name="connsiteX3" fmla="*/ 6458620 w 7861918"/>
              <a:gd name="connsiteY3" fmla="*/ 744072 h 5316546"/>
              <a:gd name="connsiteX4" fmla="*/ 7861368 w 7861918"/>
              <a:gd name="connsiteY4" fmla="*/ 2740884 h 5316546"/>
              <a:gd name="connsiteX5" fmla="*/ 6647715 w 7861918"/>
              <a:gd name="connsiteY5" fmla="*/ 4503393 h 5316546"/>
              <a:gd name="connsiteX6" fmla="*/ 3894392 w 7861918"/>
              <a:gd name="connsiteY6" fmla="*/ 5312877 h 5316546"/>
              <a:gd name="connsiteX7" fmla="*/ 1195828 w 7861918"/>
              <a:gd name="connsiteY7" fmla="*/ 4703026 h 5316546"/>
              <a:gd name="connsiteX8" fmla="*/ 275 w 7861918"/>
              <a:gd name="connsiteY8" fmla="*/ 2724940 h 5316546"/>
              <a:gd name="connsiteX0" fmla="*/ 275 w 7870182"/>
              <a:gd name="connsiteY0" fmla="*/ 2724940 h 5316546"/>
              <a:gd name="connsiteX1" fmla="*/ 1115102 w 7870182"/>
              <a:gd name="connsiteY1" fmla="*/ 771084 h 5316546"/>
              <a:gd name="connsiteX2" fmla="*/ 3777578 w 7870182"/>
              <a:gd name="connsiteY2" fmla="*/ 43 h 5316546"/>
              <a:gd name="connsiteX3" fmla="*/ 6458620 w 7870182"/>
              <a:gd name="connsiteY3" fmla="*/ 744072 h 5316546"/>
              <a:gd name="connsiteX4" fmla="*/ 7869638 w 7870182"/>
              <a:gd name="connsiteY4" fmla="*/ 2727568 h 5316546"/>
              <a:gd name="connsiteX5" fmla="*/ 6647715 w 7870182"/>
              <a:gd name="connsiteY5" fmla="*/ 4503393 h 5316546"/>
              <a:gd name="connsiteX6" fmla="*/ 3894392 w 7870182"/>
              <a:gd name="connsiteY6" fmla="*/ 5312877 h 5316546"/>
              <a:gd name="connsiteX7" fmla="*/ 1195828 w 7870182"/>
              <a:gd name="connsiteY7" fmla="*/ 4703026 h 5316546"/>
              <a:gd name="connsiteX8" fmla="*/ 275 w 7870182"/>
              <a:gd name="connsiteY8" fmla="*/ 2724940 h 5316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0182" h="5316546">
                <a:moveTo>
                  <a:pt x="275" y="2724940"/>
                </a:moveTo>
                <a:cubicBezTo>
                  <a:pt x="-13179" y="2069616"/>
                  <a:pt x="469932" y="1245455"/>
                  <a:pt x="1115102" y="771084"/>
                </a:cubicBezTo>
                <a:cubicBezTo>
                  <a:pt x="1760272" y="296713"/>
                  <a:pt x="2886992" y="4545"/>
                  <a:pt x="3777578" y="43"/>
                </a:cubicBezTo>
                <a:cubicBezTo>
                  <a:pt x="4668164" y="-4459"/>
                  <a:pt x="5880539" y="351892"/>
                  <a:pt x="6458620" y="744072"/>
                </a:cubicBezTo>
                <a:cubicBezTo>
                  <a:pt x="7188192" y="1150935"/>
                  <a:pt x="7892555" y="1729189"/>
                  <a:pt x="7869638" y="2727568"/>
                </a:cubicBezTo>
                <a:cubicBezTo>
                  <a:pt x="7797124" y="3736545"/>
                  <a:pt x="7412082" y="4028807"/>
                  <a:pt x="6647715" y="4503393"/>
                </a:cubicBezTo>
                <a:cubicBezTo>
                  <a:pt x="6012190" y="4948113"/>
                  <a:pt x="4803040" y="5279605"/>
                  <a:pt x="3894392" y="5312877"/>
                </a:cubicBezTo>
                <a:cubicBezTo>
                  <a:pt x="2985744" y="5346149"/>
                  <a:pt x="1831174" y="5153945"/>
                  <a:pt x="1195828" y="4703026"/>
                </a:cubicBezTo>
                <a:cubicBezTo>
                  <a:pt x="384899" y="4172071"/>
                  <a:pt x="13729" y="3380264"/>
                  <a:pt x="275" y="272494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100000"/>
                  <a:alpha val="45000"/>
                </a:schemeClr>
              </a:gs>
              <a:gs pos="0">
                <a:schemeClr val="accent2">
                  <a:lumMod val="75000"/>
                  <a:alpha val="4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34" name="形状 35">
            <a:extLst>
              <a:ext uri="{FF2B5EF4-FFF2-40B4-BE49-F238E27FC236}">
                <a16:creationId xmlns:a16="http://schemas.microsoft.com/office/drawing/2014/main" id="{1AF7598D-CC1A-E6FD-4A71-D63C594380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86863">
            <a:off x="863588" y="2251493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accent2">
              <a:lumMod val="7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+mn-ea"/>
              <a:cs typeface="+mn-cs"/>
            </a:endParaRPr>
          </a:p>
        </p:txBody>
      </p:sp>
      <p:pic>
        <p:nvPicPr>
          <p:cNvPr id="27" name="图片 26" descr="黑暗里有星球&#10;&#10;描述已自动生成">
            <a:extLst>
              <a:ext uri="{FF2B5EF4-FFF2-40B4-BE49-F238E27FC236}">
                <a16:creationId xmlns:a16="http://schemas.microsoft.com/office/drawing/2014/main" id="{704D37B0-E188-6E09-E7A9-B4BF4E59D96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87">
            <a:off x="-2928836" y="-1908147"/>
            <a:ext cx="15865554" cy="10457237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B50C3C4C-11BC-1448-C650-FA96D043B009}"/>
              </a:ext>
            </a:extLst>
          </p:cNvPr>
          <p:cNvSpPr/>
          <p:nvPr userDrawn="1"/>
        </p:nvSpPr>
        <p:spPr>
          <a:xfrm>
            <a:off x="3552227" y="1622143"/>
            <a:ext cx="6931002" cy="3347629"/>
          </a:xfrm>
          <a:prstGeom prst="roundRect">
            <a:avLst/>
          </a:prstGeom>
          <a:gradFill flip="none" rotWithShape="1">
            <a:gsLst>
              <a:gs pos="84000">
                <a:schemeClr val="bg1">
                  <a:alpha val="90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591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建筑与房屋的城市空拍图&#10;&#10;描述已自动生成">
            <a:extLst>
              <a:ext uri="{FF2B5EF4-FFF2-40B4-BE49-F238E27FC236}">
                <a16:creationId xmlns:a16="http://schemas.microsoft.com/office/drawing/2014/main" id="{B762C5BC-D0A9-C70D-49B9-8EF5559B9E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77"/>
          <a:stretch/>
        </p:blipFill>
        <p:spPr>
          <a:xfrm>
            <a:off x="-1058" y="-1"/>
            <a:ext cx="12193057" cy="685800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E987584-AA88-4C33-696A-451832697B42}"/>
              </a:ext>
            </a:extLst>
          </p:cNvPr>
          <p:cNvSpPr/>
          <p:nvPr userDrawn="1"/>
        </p:nvSpPr>
        <p:spPr>
          <a:xfrm>
            <a:off x="-1" y="0"/>
            <a:ext cx="12191999" cy="6858000"/>
          </a:xfrm>
          <a:prstGeom prst="rect">
            <a:avLst/>
          </a:prstGeom>
          <a:gradFill>
            <a:gsLst>
              <a:gs pos="100000">
                <a:schemeClr val="accent2">
                  <a:lumMod val="100000"/>
                  <a:alpha val="33000"/>
                </a:schemeClr>
              </a:gs>
              <a:gs pos="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313CAC7B-2F26-3A32-949A-F602ED4AB271}"/>
              </a:ext>
            </a:extLst>
          </p:cNvPr>
          <p:cNvSpPr/>
          <p:nvPr userDrawn="1"/>
        </p:nvSpPr>
        <p:spPr>
          <a:xfrm>
            <a:off x="0" y="0"/>
            <a:ext cx="12191998" cy="6857999"/>
          </a:xfrm>
          <a:prstGeom prst="roundRect">
            <a:avLst>
              <a:gd name="adj" fmla="val 9028"/>
            </a:avLst>
          </a:prstGeom>
          <a:gradFill flip="none" rotWithShape="1">
            <a:gsLst>
              <a:gs pos="85000">
                <a:schemeClr val="bg1">
                  <a:alpha val="92000"/>
                </a:schemeClr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432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建筑与房屋的城市空拍图&#10;&#10;描述已自动生成">
            <a:extLst>
              <a:ext uri="{FF2B5EF4-FFF2-40B4-BE49-F238E27FC236}">
                <a16:creationId xmlns:a16="http://schemas.microsoft.com/office/drawing/2014/main" id="{A0F84462-213A-70AB-141B-44460C685A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5C862EF1-846F-7533-74A6-8710138830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0">
                <a:schemeClr val="accent2">
                  <a:lumMod val="100000"/>
                  <a:alpha val="33000"/>
                </a:schemeClr>
              </a:gs>
              <a:gs pos="0">
                <a:schemeClr val="accent2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06F6EE6-1033-6F6D-E752-584C1BFF73D5}"/>
              </a:ext>
            </a:extLst>
          </p:cNvPr>
          <p:cNvGrpSpPr/>
          <p:nvPr userDrawn="1"/>
        </p:nvGrpSpPr>
        <p:grpSpPr>
          <a:xfrm>
            <a:off x="-4038600" y="-1352708"/>
            <a:ext cx="20269200" cy="8074350"/>
            <a:chOff x="-3053091" y="-919571"/>
            <a:chExt cx="18298182" cy="6858000"/>
          </a:xfrm>
        </p:grpSpPr>
        <p:pic>
          <p:nvPicPr>
            <p:cNvPr id="6" name="图片 5" descr="黑暗里有星球&#10;&#10;描述已自动生成">
              <a:extLst>
                <a:ext uri="{FF2B5EF4-FFF2-40B4-BE49-F238E27FC236}">
                  <a16:creationId xmlns:a16="http://schemas.microsoft.com/office/drawing/2014/main" id="{E0ECA017-9807-1A53-9012-72F170746A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53091" y="-919571"/>
              <a:ext cx="18298182" cy="6858000"/>
            </a:xfrm>
            <a:prstGeom prst="rect">
              <a:avLst/>
            </a:prstGeom>
          </p:spPr>
        </p:pic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4216ED97-D0F9-D8E1-F4EA-0847F0ACDFE3}"/>
                </a:ext>
              </a:extLst>
            </p:cNvPr>
            <p:cNvSpPr/>
            <p:nvPr userDrawn="1"/>
          </p:nvSpPr>
          <p:spPr>
            <a:xfrm>
              <a:off x="1592179" y="867699"/>
              <a:ext cx="9007642" cy="3347629"/>
            </a:xfrm>
            <a:prstGeom prst="ellipse">
              <a:avLst/>
            </a:prstGeom>
            <a:gradFill flip="none" rotWithShape="1">
              <a:gsLst>
                <a:gs pos="84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279180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964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751145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5458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4" r:id="rId3"/>
    <p:sldLayoutId id="2147483650" r:id="rId4"/>
    <p:sldLayoutId id="2147483660" r:id="rId5"/>
    <p:sldLayoutId id="2147483661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CN" altLang="en-US" sz="6000" kern="1200">
          <a:gradFill flip="none" rotWithShape="1">
            <a:gsLst>
              <a:gs pos="3000">
                <a:schemeClr val="accent5">
                  <a:lumMod val="85000"/>
                  <a:lumOff val="15000"/>
                </a:schemeClr>
              </a:gs>
              <a:gs pos="50000">
                <a:schemeClr val="accent1">
                  <a:lumMod val="10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zh-CN" altLang="en-US" sz="6000" kern="1200" dirty="0">
          <a:gradFill flip="none" rotWithShape="1">
            <a:gsLst>
              <a:gs pos="3000">
                <a:schemeClr val="accent5">
                  <a:lumMod val="85000"/>
                  <a:lumOff val="15000"/>
                </a:schemeClr>
              </a:gs>
              <a:gs pos="50000">
                <a:schemeClr val="accent1">
                  <a:lumMod val="100000"/>
                </a:schemeClr>
              </a:gs>
              <a:gs pos="100000">
                <a:schemeClr val="accent2"/>
              </a:gs>
            </a:gsLst>
            <a:lin ang="5400000" scaled="1"/>
            <a:tileRect/>
          </a:gradFill>
          <a:latin typeface="+mj-lt"/>
          <a:ea typeface="+mj-ea"/>
          <a:cs typeface="+mj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65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副标题 2">
            <a:extLst>
              <a:ext uri="{FF2B5EF4-FFF2-40B4-BE49-F238E27FC236}">
                <a16:creationId xmlns:a16="http://schemas.microsoft.com/office/drawing/2014/main" id="{C1D373FF-2001-B4D1-3DAB-862BDC53DC8E}"/>
              </a:ext>
            </a:extLst>
          </p:cNvPr>
          <p:cNvSpPr txBox="1">
            <a:spLocks/>
          </p:cNvSpPr>
          <p:nvPr/>
        </p:nvSpPr>
        <p:spPr>
          <a:xfrm>
            <a:off x="5212702" y="3251269"/>
            <a:ext cx="1766596" cy="3909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dirty="0">
                <a:solidFill>
                  <a:schemeClr val="accent3"/>
                </a:solidFill>
                <a:latin typeface="+mj-lt"/>
              </a:rPr>
              <a:t>XX</a:t>
            </a:r>
            <a:r>
              <a:rPr lang="zh-CN" altLang="en-US" dirty="0">
                <a:solidFill>
                  <a:schemeClr val="accent3"/>
                </a:solidFill>
                <a:latin typeface="+mj-lt"/>
              </a:rPr>
              <a:t>公司</a:t>
            </a:r>
          </a:p>
        </p:txBody>
      </p:sp>
      <p:sp>
        <p:nvSpPr>
          <p:cNvPr id="17" name="标题 2">
            <a:extLst>
              <a:ext uri="{FF2B5EF4-FFF2-40B4-BE49-F238E27FC236}">
                <a16:creationId xmlns:a16="http://schemas.microsoft.com/office/drawing/2014/main" id="{796178C4-8576-8ABA-7DE6-7D2EFC6C7864}"/>
              </a:ext>
            </a:extLst>
          </p:cNvPr>
          <p:cNvSpPr txBox="1">
            <a:spLocks/>
          </p:cNvSpPr>
          <p:nvPr/>
        </p:nvSpPr>
        <p:spPr>
          <a:xfrm>
            <a:off x="2453121" y="2285365"/>
            <a:ext cx="7285759" cy="1434080"/>
          </a:xfrm>
          <a:prstGeom prst="rect">
            <a:avLst/>
          </a:prstGeom>
        </p:spPr>
        <p:txBody>
          <a:bodyPr lIns="0" tIns="0" rIns="0" bIns="0" anchor="b">
            <a:prstTxWarp prst="textArchUp">
              <a:avLst/>
            </a:prstTxWarp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lang="zh-CN" altLang="en-US" sz="60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3"/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5400" dirty="0">
                <a:gradFill flip="none" rotWithShape="1">
                  <a:gsLst>
                    <a:gs pos="3000">
                      <a:schemeClr val="accent2"/>
                    </a:gs>
                    <a:gs pos="50000">
                      <a:schemeClr val="accent2">
                        <a:lumMod val="90000"/>
                      </a:schemeClr>
                    </a:gs>
                    <a:gs pos="100000">
                      <a:schemeClr val="accent3">
                        <a:lumMod val="95000"/>
                      </a:schemeClr>
                    </a:gs>
                  </a:gsLst>
                  <a:lin ang="5400000" scaled="1"/>
                  <a:tileRect/>
                </a:gradFill>
              </a:rPr>
              <a:t>新入职员工培训</a:t>
            </a:r>
          </a:p>
        </p:txBody>
      </p:sp>
    </p:spTree>
    <p:extLst>
      <p:ext uri="{BB962C8B-B14F-4D97-AF65-F5344CB8AC3E}">
        <p14:creationId xmlns:p14="http://schemas.microsoft.com/office/powerpoint/2010/main" val="2825319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副标题 2">
            <a:extLst>
              <a:ext uri="{FF2B5EF4-FFF2-40B4-BE49-F238E27FC236}">
                <a16:creationId xmlns:a16="http://schemas.microsoft.com/office/drawing/2014/main" id="{D916F8E2-EAEA-C581-7471-7D53CF2FDE49}"/>
              </a:ext>
            </a:extLst>
          </p:cNvPr>
          <p:cNvSpPr txBox="1">
            <a:spLocks/>
          </p:cNvSpPr>
          <p:nvPr/>
        </p:nvSpPr>
        <p:spPr>
          <a:xfrm>
            <a:off x="982070" y="1403791"/>
            <a:ext cx="4442380" cy="3549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sz="20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依次到以下部门办理入职手续</a:t>
            </a: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DE51AB87-BF69-5A28-5E23-C40395F5BB29}"/>
              </a:ext>
            </a:extLst>
          </p:cNvPr>
          <p:cNvSpPr/>
          <p:nvPr/>
        </p:nvSpPr>
        <p:spPr>
          <a:xfrm>
            <a:off x="988543" y="2216371"/>
            <a:ext cx="2530273" cy="3675750"/>
          </a:xfrm>
          <a:prstGeom prst="roundRect">
            <a:avLst>
              <a:gd name="adj" fmla="val 6213"/>
            </a:avLst>
          </a:prstGeom>
          <a:solidFill>
            <a:schemeClr val="bg1">
              <a:alpha val="40000"/>
            </a:schemeClr>
          </a:solidFill>
          <a:ln w="952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2" name="矩形: 剪去左右顶角 51">
            <a:extLst>
              <a:ext uri="{FF2B5EF4-FFF2-40B4-BE49-F238E27FC236}">
                <a16:creationId xmlns:a16="http://schemas.microsoft.com/office/drawing/2014/main" id="{85FCA68D-8470-6FB3-D6B4-4F687C09E843}"/>
              </a:ext>
            </a:extLst>
          </p:cNvPr>
          <p:cNvSpPr/>
          <p:nvPr/>
        </p:nvSpPr>
        <p:spPr>
          <a:xfrm>
            <a:off x="988543" y="2007560"/>
            <a:ext cx="2530273" cy="499336"/>
          </a:xfrm>
          <a:prstGeom prst="snip2SameRect">
            <a:avLst/>
          </a:prstGeom>
          <a:solidFill>
            <a:schemeClr val="accent3"/>
          </a:solidFill>
          <a:ln>
            <a:noFill/>
          </a:ln>
          <a:effectLst>
            <a:outerShdw blurRad="127000" dist="101600" dir="2700000" sx="95000" sy="9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52BA8EC5-68A5-0116-7C52-2BAF411C8740}"/>
              </a:ext>
            </a:extLst>
          </p:cNvPr>
          <p:cNvSpPr txBox="1"/>
          <p:nvPr/>
        </p:nvSpPr>
        <p:spPr>
          <a:xfrm>
            <a:off x="1661180" y="2118729"/>
            <a:ext cx="1184998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43137"/>
                    </a:srgb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</a:rPr>
              <a:t>人力资源部</a:t>
            </a:r>
          </a:p>
        </p:txBody>
      </p:sp>
      <p:sp>
        <p:nvSpPr>
          <p:cNvPr id="54" name="副标题 2">
            <a:extLst>
              <a:ext uri="{FF2B5EF4-FFF2-40B4-BE49-F238E27FC236}">
                <a16:creationId xmlns:a16="http://schemas.microsoft.com/office/drawing/2014/main" id="{7D6BC791-CC3C-2ABD-0211-8FBF67863AB0}"/>
              </a:ext>
            </a:extLst>
          </p:cNvPr>
          <p:cNvSpPr txBox="1">
            <a:spLocks/>
          </p:cNvSpPr>
          <p:nvPr/>
        </p:nvSpPr>
        <p:spPr>
          <a:xfrm>
            <a:off x="1129132" y="2673810"/>
            <a:ext cx="2268921" cy="30928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填写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《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入职登记表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》</a:t>
            </a: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核实原件信息并复印相关证件</a:t>
            </a:r>
            <a:endParaRPr lang="en-US" altLang="zh-CN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签订劳动合同、保密协议</a:t>
            </a:r>
            <a:endParaRPr lang="en-US" altLang="zh-CN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加入钉钉及微信工作群</a:t>
            </a:r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34D39D43-A236-9EAA-7699-EADE211EB220}"/>
              </a:ext>
            </a:extLst>
          </p:cNvPr>
          <p:cNvSpPr/>
          <p:nvPr/>
        </p:nvSpPr>
        <p:spPr>
          <a:xfrm>
            <a:off x="6111637" y="2216371"/>
            <a:ext cx="2530273" cy="3675750"/>
          </a:xfrm>
          <a:prstGeom prst="roundRect">
            <a:avLst>
              <a:gd name="adj" fmla="val 6213"/>
            </a:avLst>
          </a:prstGeom>
          <a:solidFill>
            <a:schemeClr val="bg1">
              <a:alpha val="40000"/>
            </a:schemeClr>
          </a:solidFill>
          <a:ln w="952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2" name="矩形: 剪去左右顶角 61">
            <a:extLst>
              <a:ext uri="{FF2B5EF4-FFF2-40B4-BE49-F238E27FC236}">
                <a16:creationId xmlns:a16="http://schemas.microsoft.com/office/drawing/2014/main" id="{CB447B90-B79C-70F7-7790-DC9CD67F1226}"/>
              </a:ext>
            </a:extLst>
          </p:cNvPr>
          <p:cNvSpPr/>
          <p:nvPr/>
        </p:nvSpPr>
        <p:spPr>
          <a:xfrm>
            <a:off x="6111637" y="2007560"/>
            <a:ext cx="2530273" cy="499336"/>
          </a:xfrm>
          <a:prstGeom prst="snip2SameRect">
            <a:avLst/>
          </a:prstGeom>
          <a:solidFill>
            <a:schemeClr val="accent3"/>
          </a:solidFill>
          <a:ln>
            <a:noFill/>
          </a:ln>
          <a:effectLst>
            <a:outerShdw blurRad="127000" dist="101600" dir="2700000" sx="95000" sy="9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ACE8A696-F876-B9C1-C47B-30DC63FC080F}"/>
              </a:ext>
            </a:extLst>
          </p:cNvPr>
          <p:cNvSpPr txBox="1"/>
          <p:nvPr/>
        </p:nvSpPr>
        <p:spPr>
          <a:xfrm>
            <a:off x="6784274" y="2118729"/>
            <a:ext cx="1184998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b="1" dirty="0"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43137"/>
                    </a:srgb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</a:rPr>
              <a:t>IT</a:t>
            </a:r>
            <a:r>
              <a:rPr lang="zh-CN" altLang="en-US" b="1" dirty="0"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43137"/>
                    </a:srgb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</a:rPr>
              <a:t>部</a:t>
            </a:r>
          </a:p>
        </p:txBody>
      </p:sp>
      <p:sp>
        <p:nvSpPr>
          <p:cNvPr id="64" name="副标题 2">
            <a:extLst>
              <a:ext uri="{FF2B5EF4-FFF2-40B4-BE49-F238E27FC236}">
                <a16:creationId xmlns:a16="http://schemas.microsoft.com/office/drawing/2014/main" id="{56369096-5737-03B9-1286-3C9889D67441}"/>
              </a:ext>
            </a:extLst>
          </p:cNvPr>
          <p:cNvSpPr txBox="1">
            <a:spLocks/>
          </p:cNvSpPr>
          <p:nvPr/>
        </p:nvSpPr>
        <p:spPr>
          <a:xfrm>
            <a:off x="6252226" y="2673810"/>
            <a:ext cx="2268921" cy="30928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录入门禁指纹</a:t>
            </a:r>
            <a:endParaRPr lang="en-US" altLang="zh-CN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依据所属岗位的待遇设置个人电脑或领取配置的电脑</a:t>
            </a:r>
            <a:endParaRPr lang="en-US" altLang="zh-CN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激活邮箱、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IP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电话等权限</a:t>
            </a:r>
            <a:endParaRPr lang="en-US" altLang="zh-CN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领取打印机等设施使用卡</a:t>
            </a:r>
          </a:p>
        </p:txBody>
      </p: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AE7CEC6B-F337-815B-A863-D49CD0B5060E}"/>
              </a:ext>
            </a:extLst>
          </p:cNvPr>
          <p:cNvSpPr/>
          <p:nvPr/>
        </p:nvSpPr>
        <p:spPr>
          <a:xfrm>
            <a:off x="3550090" y="2216371"/>
            <a:ext cx="2530273" cy="3675750"/>
          </a:xfrm>
          <a:prstGeom prst="roundRect">
            <a:avLst>
              <a:gd name="adj" fmla="val 6213"/>
            </a:avLst>
          </a:prstGeom>
          <a:solidFill>
            <a:schemeClr val="bg1">
              <a:alpha val="40000"/>
            </a:schemeClr>
          </a:solidFill>
          <a:ln w="952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矩形: 剪去左右顶角 56">
            <a:extLst>
              <a:ext uri="{FF2B5EF4-FFF2-40B4-BE49-F238E27FC236}">
                <a16:creationId xmlns:a16="http://schemas.microsoft.com/office/drawing/2014/main" id="{30FEE407-9DD8-42E6-7AB2-030FCB263AE7}"/>
              </a:ext>
            </a:extLst>
          </p:cNvPr>
          <p:cNvSpPr/>
          <p:nvPr/>
        </p:nvSpPr>
        <p:spPr>
          <a:xfrm>
            <a:off x="3550090" y="2007560"/>
            <a:ext cx="2530273" cy="499336"/>
          </a:xfrm>
          <a:prstGeom prst="snip2SameRect">
            <a:avLst/>
          </a:prstGeom>
          <a:solidFill>
            <a:schemeClr val="accent3"/>
          </a:solidFill>
          <a:ln>
            <a:noFill/>
          </a:ln>
          <a:effectLst>
            <a:outerShdw blurRad="127000" dist="101600" dir="2700000" sx="95000" sy="9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8EB935CC-1742-DA16-F480-4074967B3B5C}"/>
              </a:ext>
            </a:extLst>
          </p:cNvPr>
          <p:cNvSpPr txBox="1"/>
          <p:nvPr/>
        </p:nvSpPr>
        <p:spPr>
          <a:xfrm>
            <a:off x="4222727" y="2118729"/>
            <a:ext cx="1184998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43137"/>
                    </a:srgb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</a:rPr>
              <a:t>行政部</a:t>
            </a:r>
          </a:p>
        </p:txBody>
      </p:sp>
      <p:sp>
        <p:nvSpPr>
          <p:cNvPr id="59" name="副标题 2">
            <a:extLst>
              <a:ext uri="{FF2B5EF4-FFF2-40B4-BE49-F238E27FC236}">
                <a16:creationId xmlns:a16="http://schemas.microsoft.com/office/drawing/2014/main" id="{EC471905-FFE4-50DD-B634-05E495BBB808}"/>
              </a:ext>
            </a:extLst>
          </p:cNvPr>
          <p:cNvSpPr txBox="1">
            <a:spLocks/>
          </p:cNvSpPr>
          <p:nvPr/>
        </p:nvSpPr>
        <p:spPr>
          <a:xfrm>
            <a:off x="3690679" y="2673810"/>
            <a:ext cx="2268921" cy="30928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确定工位</a:t>
            </a:r>
            <a:endParaRPr lang="en-US" altLang="zh-CN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领取抽屉及柜子钥匙</a:t>
            </a:r>
            <a:endParaRPr lang="en-US" altLang="zh-CN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领取通讯录</a:t>
            </a:r>
            <a:endParaRPr lang="en-US" altLang="zh-CN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3" name="图片 2" descr="桌子上放着笔记本电脑&#10;&#10;描述已自动生成">
            <a:extLst>
              <a:ext uri="{FF2B5EF4-FFF2-40B4-BE49-F238E27FC236}">
                <a16:creationId xmlns:a16="http://schemas.microsoft.com/office/drawing/2014/main" id="{05030EC5-0551-73EE-6708-BA6C0C5948D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866" y="4231044"/>
            <a:ext cx="2516084" cy="1661077"/>
          </a:xfrm>
          <a:prstGeom prst="roundRect">
            <a:avLst>
              <a:gd name="adj" fmla="val 7755"/>
            </a:avLst>
          </a:prstGeom>
        </p:spPr>
      </p:pic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35D682B3-19AB-74F2-E39A-2D7B972CD0F2}"/>
              </a:ext>
            </a:extLst>
          </p:cNvPr>
          <p:cNvSpPr/>
          <p:nvPr/>
        </p:nvSpPr>
        <p:spPr>
          <a:xfrm>
            <a:off x="8673184" y="2216371"/>
            <a:ext cx="2530273" cy="3675750"/>
          </a:xfrm>
          <a:prstGeom prst="roundRect">
            <a:avLst>
              <a:gd name="adj" fmla="val 6213"/>
            </a:avLst>
          </a:prstGeom>
          <a:solidFill>
            <a:schemeClr val="bg1">
              <a:alpha val="40000"/>
            </a:schemeClr>
          </a:solidFill>
          <a:ln w="952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7" name="矩形: 剪去左右顶角 66">
            <a:extLst>
              <a:ext uri="{FF2B5EF4-FFF2-40B4-BE49-F238E27FC236}">
                <a16:creationId xmlns:a16="http://schemas.microsoft.com/office/drawing/2014/main" id="{28662E6B-5864-AE82-A823-53ADD17B7122}"/>
              </a:ext>
            </a:extLst>
          </p:cNvPr>
          <p:cNvSpPr/>
          <p:nvPr/>
        </p:nvSpPr>
        <p:spPr>
          <a:xfrm>
            <a:off x="8673184" y="2007560"/>
            <a:ext cx="2530273" cy="499336"/>
          </a:xfrm>
          <a:prstGeom prst="snip2SameRect">
            <a:avLst/>
          </a:prstGeom>
          <a:solidFill>
            <a:schemeClr val="accent3"/>
          </a:solidFill>
          <a:ln>
            <a:noFill/>
          </a:ln>
          <a:effectLst>
            <a:outerShdw blurRad="127000" dist="101600" dir="2700000" sx="95000" sy="95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728DE304-C6D5-B8C2-0D9D-6F231BCD6F10}"/>
              </a:ext>
            </a:extLst>
          </p:cNvPr>
          <p:cNvSpPr txBox="1"/>
          <p:nvPr/>
        </p:nvSpPr>
        <p:spPr>
          <a:xfrm>
            <a:off x="9345821" y="2118729"/>
            <a:ext cx="1184998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43137"/>
                    </a:srgb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</a:rPr>
              <a:t>财务部</a:t>
            </a:r>
          </a:p>
        </p:txBody>
      </p:sp>
      <p:sp>
        <p:nvSpPr>
          <p:cNvPr id="69" name="副标题 2">
            <a:extLst>
              <a:ext uri="{FF2B5EF4-FFF2-40B4-BE49-F238E27FC236}">
                <a16:creationId xmlns:a16="http://schemas.microsoft.com/office/drawing/2014/main" id="{74C61B5B-7A13-FCB7-007F-F87F5CE275F6}"/>
              </a:ext>
            </a:extLst>
          </p:cNvPr>
          <p:cNvSpPr txBox="1">
            <a:spLocks/>
          </p:cNvSpPr>
          <p:nvPr/>
        </p:nvSpPr>
        <p:spPr>
          <a:xfrm>
            <a:off x="8813773" y="2673810"/>
            <a:ext cx="2268921" cy="30928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提交本人身份证及银行卡复印件</a:t>
            </a:r>
          </a:p>
        </p:txBody>
      </p:sp>
      <p:pic>
        <p:nvPicPr>
          <p:cNvPr id="7" name="图片 6" descr="图片包含 人, 室内, 桌子, 用&#10;&#10;描述已自动生成">
            <a:extLst>
              <a:ext uri="{FF2B5EF4-FFF2-40B4-BE49-F238E27FC236}">
                <a16:creationId xmlns:a16="http://schemas.microsoft.com/office/drawing/2014/main" id="{0BDC04FC-55AA-254D-6A97-7E67FDFEDE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887" y="4225369"/>
            <a:ext cx="2506419" cy="1666752"/>
          </a:xfrm>
          <a:prstGeom prst="roundRect">
            <a:avLst>
              <a:gd name="adj" fmla="val 6417"/>
            </a:avLst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32F858B1-84A5-A21F-F344-61D7686DEA0B}"/>
              </a:ext>
            </a:extLst>
          </p:cNvPr>
          <p:cNvSpPr txBox="1"/>
          <p:nvPr/>
        </p:nvSpPr>
        <p:spPr>
          <a:xfrm>
            <a:off x="1142834" y="650557"/>
            <a:ext cx="2996743" cy="354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入职流程</a:t>
            </a:r>
          </a:p>
        </p:txBody>
      </p:sp>
      <p:sp>
        <p:nvSpPr>
          <p:cNvPr id="24" name="梯形 23">
            <a:extLst>
              <a:ext uri="{FF2B5EF4-FFF2-40B4-BE49-F238E27FC236}">
                <a16:creationId xmlns:a16="http://schemas.microsoft.com/office/drawing/2014/main" id="{E33BFAD7-03DE-9988-44FE-EDB5CA0EFEDF}"/>
              </a:ext>
            </a:extLst>
          </p:cNvPr>
          <p:cNvSpPr/>
          <p:nvPr/>
        </p:nvSpPr>
        <p:spPr>
          <a:xfrm>
            <a:off x="985205" y="975404"/>
            <a:ext cx="3312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1829332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E344F3-723F-6319-A86F-E94CDF60B16B}"/>
              </a:ext>
            </a:extLst>
          </p:cNvPr>
          <p:cNvSpPr txBox="1"/>
          <p:nvPr/>
        </p:nvSpPr>
        <p:spPr>
          <a:xfrm>
            <a:off x="4685943" y="2282339"/>
            <a:ext cx="1120724" cy="11466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6600" dirty="0">
                <a:cs typeface="OPPOSans M" panose="00020600040101010101" pitchFamily="18" charset="-122"/>
              </a:rPr>
              <a:t>03</a:t>
            </a:r>
            <a:endParaRPr lang="zh-CN" altLang="en-US" sz="6600" dirty="0">
              <a:cs typeface="OPPOSans M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7883DA8-4788-5DDB-4F84-A5DB440CF4D5}"/>
              </a:ext>
            </a:extLst>
          </p:cNvPr>
          <p:cNvSpPr txBox="1"/>
          <p:nvPr/>
        </p:nvSpPr>
        <p:spPr>
          <a:xfrm>
            <a:off x="5833963" y="2921168"/>
            <a:ext cx="3425165" cy="101566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lang="zh-CN" altLang="en-US" sz="60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3"/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规章制度</a:t>
            </a:r>
          </a:p>
        </p:txBody>
      </p:sp>
    </p:spTree>
    <p:extLst>
      <p:ext uri="{BB962C8B-B14F-4D97-AF65-F5344CB8AC3E}">
        <p14:creationId xmlns:p14="http://schemas.microsoft.com/office/powerpoint/2010/main" val="920538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E5BB5EDB-7D4D-5F39-59FC-4A9660C2C229}"/>
              </a:ext>
            </a:extLst>
          </p:cNvPr>
          <p:cNvSpPr/>
          <p:nvPr/>
        </p:nvSpPr>
        <p:spPr>
          <a:xfrm>
            <a:off x="7919551" y="1510883"/>
            <a:ext cx="3034336" cy="779668"/>
          </a:xfrm>
          <a:custGeom>
            <a:avLst/>
            <a:gdLst>
              <a:gd name="connsiteX0" fmla="*/ 0 w 1707821"/>
              <a:gd name="connsiteY0" fmla="*/ 0 h 404762"/>
              <a:gd name="connsiteX1" fmla="*/ 1608081 w 1707821"/>
              <a:gd name="connsiteY1" fmla="*/ 0 h 404762"/>
              <a:gd name="connsiteX2" fmla="*/ 1707821 w 1707821"/>
              <a:gd name="connsiteY2" fmla="*/ 99740 h 404762"/>
              <a:gd name="connsiteX3" fmla="*/ 1707821 w 1707821"/>
              <a:gd name="connsiteY3" fmla="*/ 404762 h 404762"/>
              <a:gd name="connsiteX4" fmla="*/ 1399987 w 1707821"/>
              <a:gd name="connsiteY4" fmla="*/ 404762 h 404762"/>
              <a:gd name="connsiteX5" fmla="*/ 1392111 w 1707821"/>
              <a:gd name="connsiteY5" fmla="*/ 403172 h 404762"/>
              <a:gd name="connsiteX6" fmla="*/ 461102 w 1707821"/>
              <a:gd name="connsiteY6" fmla="*/ 403172 h 404762"/>
              <a:gd name="connsiteX7" fmla="*/ 408322 w 1707821"/>
              <a:gd name="connsiteY7" fmla="*/ 321537 h 404762"/>
              <a:gd name="connsiteX8" fmla="*/ 65520 w 1707821"/>
              <a:gd name="connsiteY8" fmla="*/ 33710 h 40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7821" h="404762">
                <a:moveTo>
                  <a:pt x="0" y="0"/>
                </a:moveTo>
                <a:lnTo>
                  <a:pt x="1608081" y="0"/>
                </a:lnTo>
                <a:cubicBezTo>
                  <a:pt x="1663166" y="0"/>
                  <a:pt x="1707821" y="44655"/>
                  <a:pt x="1707821" y="99740"/>
                </a:cubicBezTo>
                <a:lnTo>
                  <a:pt x="1707821" y="404762"/>
                </a:lnTo>
                <a:lnTo>
                  <a:pt x="1399987" y="404762"/>
                </a:lnTo>
                <a:lnTo>
                  <a:pt x="1392111" y="403172"/>
                </a:lnTo>
                <a:lnTo>
                  <a:pt x="461102" y="403172"/>
                </a:lnTo>
                <a:lnTo>
                  <a:pt x="408322" y="321537"/>
                </a:lnTo>
                <a:cubicBezTo>
                  <a:pt x="327379" y="213203"/>
                  <a:pt x="210253" y="115643"/>
                  <a:pt x="65520" y="3371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33AA2195-03BF-2E6C-D8B2-7A73BF598B15}"/>
              </a:ext>
            </a:extLst>
          </p:cNvPr>
          <p:cNvSpPr/>
          <p:nvPr/>
        </p:nvSpPr>
        <p:spPr>
          <a:xfrm>
            <a:off x="6275754" y="1367423"/>
            <a:ext cx="4689700" cy="4822093"/>
          </a:xfrm>
          <a:custGeom>
            <a:avLst/>
            <a:gdLst>
              <a:gd name="connsiteX0" fmla="*/ 99740 w 4119246"/>
              <a:gd name="connsiteY0" fmla="*/ 0 h 3906787"/>
              <a:gd name="connsiteX1" fmla="*/ 1846275 w 4119246"/>
              <a:gd name="connsiteY1" fmla="*/ 0 h 3906787"/>
              <a:gd name="connsiteX2" fmla="*/ 1911795 w 4119246"/>
              <a:gd name="connsiteY2" fmla="*/ 33710 h 3906787"/>
              <a:gd name="connsiteX3" fmla="*/ 2254597 w 4119246"/>
              <a:gd name="connsiteY3" fmla="*/ 321537 h 3906787"/>
              <a:gd name="connsiteX4" fmla="*/ 2307377 w 4119246"/>
              <a:gd name="connsiteY4" fmla="*/ 403172 h 3906787"/>
              <a:gd name="connsiteX5" fmla="*/ 2748440 w 4119246"/>
              <a:gd name="connsiteY5" fmla="*/ 403172 h 3906787"/>
              <a:gd name="connsiteX6" fmla="*/ 3238386 w 4119246"/>
              <a:gd name="connsiteY6" fmla="*/ 403172 h 3906787"/>
              <a:gd name="connsiteX7" fmla="*/ 3246262 w 4119246"/>
              <a:gd name="connsiteY7" fmla="*/ 404762 h 3906787"/>
              <a:gd name="connsiteX8" fmla="*/ 3554096 w 4119246"/>
              <a:gd name="connsiteY8" fmla="*/ 404762 h 3906787"/>
              <a:gd name="connsiteX9" fmla="*/ 3554096 w 4119246"/>
              <a:gd name="connsiteY9" fmla="*/ 403172 h 3906787"/>
              <a:gd name="connsiteX10" fmla="*/ 4119246 w 4119246"/>
              <a:gd name="connsiteY10" fmla="*/ 403172 h 3906787"/>
              <a:gd name="connsiteX11" fmla="*/ 4119246 w 4119246"/>
              <a:gd name="connsiteY11" fmla="*/ 3807047 h 3906787"/>
              <a:gd name="connsiteX12" fmla="*/ 4019506 w 4119246"/>
              <a:gd name="connsiteY12" fmla="*/ 3906787 h 3906787"/>
              <a:gd name="connsiteX13" fmla="*/ 99740 w 4119246"/>
              <a:gd name="connsiteY13" fmla="*/ 3906787 h 3906787"/>
              <a:gd name="connsiteX14" fmla="*/ 0 w 4119246"/>
              <a:gd name="connsiteY14" fmla="*/ 3807047 h 3906787"/>
              <a:gd name="connsiteX15" fmla="*/ 0 w 4119246"/>
              <a:gd name="connsiteY15" fmla="*/ 99740 h 3906787"/>
              <a:gd name="connsiteX16" fmla="*/ 99740 w 4119246"/>
              <a:gd name="connsiteY16" fmla="*/ 0 h 390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9246" h="3906787">
                <a:moveTo>
                  <a:pt x="99740" y="0"/>
                </a:moveTo>
                <a:lnTo>
                  <a:pt x="1846275" y="0"/>
                </a:lnTo>
                <a:lnTo>
                  <a:pt x="1911795" y="33710"/>
                </a:lnTo>
                <a:cubicBezTo>
                  <a:pt x="2056528" y="115643"/>
                  <a:pt x="2173654" y="213203"/>
                  <a:pt x="2254597" y="321537"/>
                </a:cubicBezTo>
                <a:lnTo>
                  <a:pt x="2307377" y="403172"/>
                </a:lnTo>
                <a:lnTo>
                  <a:pt x="2748440" y="403172"/>
                </a:lnTo>
                <a:lnTo>
                  <a:pt x="3238386" y="403172"/>
                </a:lnTo>
                <a:lnTo>
                  <a:pt x="3246262" y="404762"/>
                </a:lnTo>
                <a:lnTo>
                  <a:pt x="3554096" y="404762"/>
                </a:lnTo>
                <a:lnTo>
                  <a:pt x="3554096" y="403172"/>
                </a:lnTo>
                <a:lnTo>
                  <a:pt x="4119246" y="403172"/>
                </a:lnTo>
                <a:lnTo>
                  <a:pt x="4119246" y="3807047"/>
                </a:lnTo>
                <a:cubicBezTo>
                  <a:pt x="4119246" y="3862132"/>
                  <a:pt x="4074591" y="3906787"/>
                  <a:pt x="4019506" y="3906787"/>
                </a:cubicBezTo>
                <a:lnTo>
                  <a:pt x="99740" y="3906787"/>
                </a:lnTo>
                <a:cubicBezTo>
                  <a:pt x="44655" y="3906787"/>
                  <a:pt x="0" y="3862132"/>
                  <a:pt x="0" y="3807047"/>
                </a:cubicBezTo>
                <a:lnTo>
                  <a:pt x="0" y="99740"/>
                </a:lnTo>
                <a:cubicBezTo>
                  <a:pt x="0" y="44655"/>
                  <a:pt x="44655" y="0"/>
                  <a:pt x="9974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100000"/>
                </a:schemeClr>
              </a:gs>
              <a:gs pos="50000">
                <a:schemeClr val="accent2">
                  <a:lumMod val="82000"/>
                </a:schemeClr>
              </a:gs>
              <a:gs pos="100000">
                <a:schemeClr val="accent3">
                  <a:lumMod val="80000"/>
                </a:schemeClr>
              </a:gs>
            </a:gsLst>
            <a:lin ang="3600000" scaled="0"/>
            <a:tileRect/>
          </a:gra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7"/>
          </a:p>
        </p:txBody>
      </p:sp>
      <p:sp>
        <p:nvSpPr>
          <p:cNvPr id="10" name="圆角矩形 6">
            <a:extLst>
              <a:ext uri="{FF2B5EF4-FFF2-40B4-BE49-F238E27FC236}">
                <a16:creationId xmlns:a16="http://schemas.microsoft.com/office/drawing/2014/main" id="{38A16A70-1745-52CC-DC8A-4DD43566D398}"/>
              </a:ext>
            </a:extLst>
          </p:cNvPr>
          <p:cNvSpPr/>
          <p:nvPr/>
        </p:nvSpPr>
        <p:spPr>
          <a:xfrm>
            <a:off x="6515045" y="2253740"/>
            <a:ext cx="4202442" cy="3774720"/>
          </a:xfrm>
          <a:prstGeom prst="roundRect">
            <a:avLst>
              <a:gd name="adj" fmla="val 332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3" name="副标题 2">
            <a:extLst>
              <a:ext uri="{FF2B5EF4-FFF2-40B4-BE49-F238E27FC236}">
                <a16:creationId xmlns:a16="http://schemas.microsoft.com/office/drawing/2014/main" id="{7947C1C4-0482-AA5E-3A6D-0A51BEEBE0F8}"/>
              </a:ext>
            </a:extLst>
          </p:cNvPr>
          <p:cNvSpPr txBox="1">
            <a:spLocks/>
          </p:cNvSpPr>
          <p:nvPr/>
        </p:nvSpPr>
        <p:spPr>
          <a:xfrm>
            <a:off x="6702501" y="2559394"/>
            <a:ext cx="3757414" cy="25778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公司使用钉钉手机打卡进行上下班考勤登记，以员工每天的手机考勤数据作为考勤有效记录。除总经理可免考勤登记外，其余员工上下班必须进行考勤登记。</a:t>
            </a: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员工每日需进行上班及下班考勤登记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次。有效考勤时间如下：上午上班前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60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分钟，下午下班后截止到次日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02:00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。</a:t>
            </a:r>
          </a:p>
          <a:p>
            <a:pPr>
              <a:lnSpc>
                <a:spcPct val="130000"/>
              </a:lnSpc>
            </a:pP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CE17D627-EE89-3CF1-DCD6-181595EA31A0}"/>
              </a:ext>
            </a:extLst>
          </p:cNvPr>
          <p:cNvSpPr/>
          <p:nvPr/>
        </p:nvSpPr>
        <p:spPr>
          <a:xfrm>
            <a:off x="2870343" y="1510883"/>
            <a:ext cx="3034336" cy="779668"/>
          </a:xfrm>
          <a:custGeom>
            <a:avLst/>
            <a:gdLst>
              <a:gd name="connsiteX0" fmla="*/ 0 w 1707821"/>
              <a:gd name="connsiteY0" fmla="*/ 0 h 404762"/>
              <a:gd name="connsiteX1" fmla="*/ 1608081 w 1707821"/>
              <a:gd name="connsiteY1" fmla="*/ 0 h 404762"/>
              <a:gd name="connsiteX2" fmla="*/ 1707821 w 1707821"/>
              <a:gd name="connsiteY2" fmla="*/ 99740 h 404762"/>
              <a:gd name="connsiteX3" fmla="*/ 1707821 w 1707821"/>
              <a:gd name="connsiteY3" fmla="*/ 404762 h 404762"/>
              <a:gd name="connsiteX4" fmla="*/ 1399987 w 1707821"/>
              <a:gd name="connsiteY4" fmla="*/ 404762 h 404762"/>
              <a:gd name="connsiteX5" fmla="*/ 1392111 w 1707821"/>
              <a:gd name="connsiteY5" fmla="*/ 403172 h 404762"/>
              <a:gd name="connsiteX6" fmla="*/ 461102 w 1707821"/>
              <a:gd name="connsiteY6" fmla="*/ 403172 h 404762"/>
              <a:gd name="connsiteX7" fmla="*/ 408322 w 1707821"/>
              <a:gd name="connsiteY7" fmla="*/ 321537 h 404762"/>
              <a:gd name="connsiteX8" fmla="*/ 65520 w 1707821"/>
              <a:gd name="connsiteY8" fmla="*/ 33710 h 404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07821" h="404762">
                <a:moveTo>
                  <a:pt x="0" y="0"/>
                </a:moveTo>
                <a:lnTo>
                  <a:pt x="1608081" y="0"/>
                </a:lnTo>
                <a:cubicBezTo>
                  <a:pt x="1663166" y="0"/>
                  <a:pt x="1707821" y="44655"/>
                  <a:pt x="1707821" y="99740"/>
                </a:cubicBezTo>
                <a:lnTo>
                  <a:pt x="1707821" y="404762"/>
                </a:lnTo>
                <a:lnTo>
                  <a:pt x="1399987" y="404762"/>
                </a:lnTo>
                <a:lnTo>
                  <a:pt x="1392111" y="403172"/>
                </a:lnTo>
                <a:lnTo>
                  <a:pt x="461102" y="403172"/>
                </a:lnTo>
                <a:lnTo>
                  <a:pt x="408322" y="321537"/>
                </a:lnTo>
                <a:cubicBezTo>
                  <a:pt x="327379" y="213203"/>
                  <a:pt x="210253" y="115643"/>
                  <a:pt x="65520" y="3371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accent2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0C33EEA4-8E1D-DEAE-19ED-5D23A6A8BF86}"/>
              </a:ext>
            </a:extLst>
          </p:cNvPr>
          <p:cNvSpPr/>
          <p:nvPr/>
        </p:nvSpPr>
        <p:spPr>
          <a:xfrm>
            <a:off x="1226546" y="1367423"/>
            <a:ext cx="4689700" cy="4822093"/>
          </a:xfrm>
          <a:custGeom>
            <a:avLst/>
            <a:gdLst>
              <a:gd name="connsiteX0" fmla="*/ 99740 w 4119246"/>
              <a:gd name="connsiteY0" fmla="*/ 0 h 3906787"/>
              <a:gd name="connsiteX1" fmla="*/ 1846275 w 4119246"/>
              <a:gd name="connsiteY1" fmla="*/ 0 h 3906787"/>
              <a:gd name="connsiteX2" fmla="*/ 1911795 w 4119246"/>
              <a:gd name="connsiteY2" fmla="*/ 33710 h 3906787"/>
              <a:gd name="connsiteX3" fmla="*/ 2254597 w 4119246"/>
              <a:gd name="connsiteY3" fmla="*/ 321537 h 3906787"/>
              <a:gd name="connsiteX4" fmla="*/ 2307377 w 4119246"/>
              <a:gd name="connsiteY4" fmla="*/ 403172 h 3906787"/>
              <a:gd name="connsiteX5" fmla="*/ 2748440 w 4119246"/>
              <a:gd name="connsiteY5" fmla="*/ 403172 h 3906787"/>
              <a:gd name="connsiteX6" fmla="*/ 3238386 w 4119246"/>
              <a:gd name="connsiteY6" fmla="*/ 403172 h 3906787"/>
              <a:gd name="connsiteX7" fmla="*/ 3246262 w 4119246"/>
              <a:gd name="connsiteY7" fmla="*/ 404762 h 3906787"/>
              <a:gd name="connsiteX8" fmla="*/ 3554096 w 4119246"/>
              <a:gd name="connsiteY8" fmla="*/ 404762 h 3906787"/>
              <a:gd name="connsiteX9" fmla="*/ 3554096 w 4119246"/>
              <a:gd name="connsiteY9" fmla="*/ 403172 h 3906787"/>
              <a:gd name="connsiteX10" fmla="*/ 4119246 w 4119246"/>
              <a:gd name="connsiteY10" fmla="*/ 403172 h 3906787"/>
              <a:gd name="connsiteX11" fmla="*/ 4119246 w 4119246"/>
              <a:gd name="connsiteY11" fmla="*/ 3807047 h 3906787"/>
              <a:gd name="connsiteX12" fmla="*/ 4019506 w 4119246"/>
              <a:gd name="connsiteY12" fmla="*/ 3906787 h 3906787"/>
              <a:gd name="connsiteX13" fmla="*/ 99740 w 4119246"/>
              <a:gd name="connsiteY13" fmla="*/ 3906787 h 3906787"/>
              <a:gd name="connsiteX14" fmla="*/ 0 w 4119246"/>
              <a:gd name="connsiteY14" fmla="*/ 3807047 h 3906787"/>
              <a:gd name="connsiteX15" fmla="*/ 0 w 4119246"/>
              <a:gd name="connsiteY15" fmla="*/ 99740 h 3906787"/>
              <a:gd name="connsiteX16" fmla="*/ 99740 w 4119246"/>
              <a:gd name="connsiteY16" fmla="*/ 0 h 3906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9246" h="3906787">
                <a:moveTo>
                  <a:pt x="99740" y="0"/>
                </a:moveTo>
                <a:lnTo>
                  <a:pt x="1846275" y="0"/>
                </a:lnTo>
                <a:lnTo>
                  <a:pt x="1911795" y="33710"/>
                </a:lnTo>
                <a:cubicBezTo>
                  <a:pt x="2056528" y="115643"/>
                  <a:pt x="2173654" y="213203"/>
                  <a:pt x="2254597" y="321537"/>
                </a:cubicBezTo>
                <a:lnTo>
                  <a:pt x="2307377" y="403172"/>
                </a:lnTo>
                <a:lnTo>
                  <a:pt x="2748440" y="403172"/>
                </a:lnTo>
                <a:lnTo>
                  <a:pt x="3238386" y="403172"/>
                </a:lnTo>
                <a:lnTo>
                  <a:pt x="3246262" y="404762"/>
                </a:lnTo>
                <a:lnTo>
                  <a:pt x="3554096" y="404762"/>
                </a:lnTo>
                <a:lnTo>
                  <a:pt x="3554096" y="403172"/>
                </a:lnTo>
                <a:lnTo>
                  <a:pt x="4119246" y="403172"/>
                </a:lnTo>
                <a:lnTo>
                  <a:pt x="4119246" y="3807047"/>
                </a:lnTo>
                <a:cubicBezTo>
                  <a:pt x="4119246" y="3862132"/>
                  <a:pt x="4074591" y="3906787"/>
                  <a:pt x="4019506" y="3906787"/>
                </a:cubicBezTo>
                <a:lnTo>
                  <a:pt x="99740" y="3906787"/>
                </a:lnTo>
                <a:cubicBezTo>
                  <a:pt x="44655" y="3906787"/>
                  <a:pt x="0" y="3862132"/>
                  <a:pt x="0" y="3807047"/>
                </a:cubicBezTo>
                <a:lnTo>
                  <a:pt x="0" y="99740"/>
                </a:lnTo>
                <a:cubicBezTo>
                  <a:pt x="0" y="44655"/>
                  <a:pt x="44655" y="0"/>
                  <a:pt x="9974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100000"/>
                </a:schemeClr>
              </a:gs>
              <a:gs pos="50000">
                <a:schemeClr val="accent2">
                  <a:lumMod val="82000"/>
                </a:schemeClr>
              </a:gs>
              <a:gs pos="100000">
                <a:schemeClr val="accent3">
                  <a:lumMod val="80000"/>
                </a:schemeClr>
              </a:gs>
            </a:gsLst>
            <a:lin ang="3600000" scaled="0"/>
            <a:tileRect/>
          </a:gra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607"/>
          </a:p>
        </p:txBody>
      </p:sp>
      <p:sp>
        <p:nvSpPr>
          <p:cNvPr id="16" name="圆角矩形 6">
            <a:extLst>
              <a:ext uri="{FF2B5EF4-FFF2-40B4-BE49-F238E27FC236}">
                <a16:creationId xmlns:a16="http://schemas.microsoft.com/office/drawing/2014/main" id="{CFA697DD-4126-9B8F-3830-99D4D56E7108}"/>
              </a:ext>
            </a:extLst>
          </p:cNvPr>
          <p:cNvSpPr/>
          <p:nvPr/>
        </p:nvSpPr>
        <p:spPr>
          <a:xfrm>
            <a:off x="1465837" y="2253740"/>
            <a:ext cx="4202442" cy="3774720"/>
          </a:xfrm>
          <a:prstGeom prst="roundRect">
            <a:avLst>
              <a:gd name="adj" fmla="val 3326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08BAC88-2D81-C92A-F656-E789D3A325F7}"/>
              </a:ext>
            </a:extLst>
          </p:cNvPr>
          <p:cNvSpPr txBox="1"/>
          <p:nvPr/>
        </p:nvSpPr>
        <p:spPr>
          <a:xfrm>
            <a:off x="1575591" y="1623718"/>
            <a:ext cx="1184998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43137"/>
                    </a:srgb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</a:rPr>
              <a:t>工作时间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42A4350-0543-120A-807F-5E68F8AC07F1}"/>
              </a:ext>
            </a:extLst>
          </p:cNvPr>
          <p:cNvSpPr txBox="1"/>
          <p:nvPr/>
        </p:nvSpPr>
        <p:spPr>
          <a:xfrm>
            <a:off x="6624799" y="1623718"/>
            <a:ext cx="1525670" cy="276999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r>
              <a:rPr lang="zh-CN" altLang="en-US" b="1" dirty="0">
                <a:solidFill>
                  <a:schemeClr val="bg1"/>
                </a:solidFill>
                <a:effectLst>
                  <a:outerShdw blurRad="63500" dist="63500" dir="2700000" algn="tl">
                    <a:srgbClr val="000000">
                      <a:alpha val="43137"/>
                    </a:srgbClr>
                  </a:outerShdw>
                </a:effectLst>
                <a:latin typeface="OPPOSans B" panose="00020600040101010101" pitchFamily="18" charset="-122"/>
                <a:ea typeface="OPPOSans B" panose="00020600040101010101" pitchFamily="18" charset="-122"/>
              </a:rPr>
              <a:t>考勤管理规定</a:t>
            </a:r>
          </a:p>
        </p:txBody>
      </p:sp>
      <p:sp>
        <p:nvSpPr>
          <p:cNvPr id="19" name="副标题 2">
            <a:extLst>
              <a:ext uri="{FF2B5EF4-FFF2-40B4-BE49-F238E27FC236}">
                <a16:creationId xmlns:a16="http://schemas.microsoft.com/office/drawing/2014/main" id="{8D870623-3BF9-809A-3E57-0E17BA702186}"/>
              </a:ext>
            </a:extLst>
          </p:cNvPr>
          <p:cNvSpPr txBox="1">
            <a:spLocks/>
          </p:cNvSpPr>
          <p:nvPr/>
        </p:nvSpPr>
        <p:spPr>
          <a:xfrm>
            <a:off x="1732085" y="2559394"/>
            <a:ext cx="3701561" cy="25390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公司实行大小周轮流工作制，大周休息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2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天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(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周六、日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)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；小周休息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1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天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(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周日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)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。</a:t>
            </a: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周六按周未加班计算加班费，国家法定假期按公司通知调整上班时间。</a:t>
            </a:r>
            <a:endParaRPr lang="en-US" altLang="zh-CN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每日工作时间如下：</a:t>
            </a:r>
          </a:p>
          <a:p>
            <a:pPr marL="0" indent="0">
              <a:lnSpc>
                <a:spcPct val="130000"/>
              </a:lnSpc>
              <a:buNone/>
            </a:pP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   上午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9:00-12:00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下午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13:30-18:00</a:t>
            </a:r>
            <a:endParaRPr lang="zh-CN" altLang="en-US" sz="1600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0D862AF3-E727-E2E5-AA53-1C20466C52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0000"/>
          </a:blip>
          <a:stretch>
            <a:fillRect/>
          </a:stretch>
        </p:blipFill>
        <p:spPr>
          <a:xfrm>
            <a:off x="1462546" y="3695761"/>
            <a:ext cx="4202442" cy="2258812"/>
          </a:xfrm>
          <a:prstGeom prst="roundRect">
            <a:avLst>
              <a:gd name="adj" fmla="val 2764"/>
            </a:avLst>
          </a:prstGeom>
        </p:spPr>
      </p:pic>
      <p:pic>
        <p:nvPicPr>
          <p:cNvPr id="31" name="Picture 28">
            <a:extLst>
              <a:ext uri="{FF2B5EF4-FFF2-40B4-BE49-F238E27FC236}">
                <a16:creationId xmlns:a16="http://schemas.microsoft.com/office/drawing/2014/main" id="{F3E8456E-E03D-CDB1-E0EE-F6B328E9944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6515045" y="3264734"/>
            <a:ext cx="4211118" cy="2809910"/>
          </a:xfrm>
          <a:prstGeom prst="roundRect">
            <a:avLst>
              <a:gd name="adj" fmla="val 6477"/>
            </a:avLst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6008C18E-71F7-59DC-5511-3A398D5C6B4A}"/>
              </a:ext>
            </a:extLst>
          </p:cNvPr>
          <p:cNvSpPr txBox="1"/>
          <p:nvPr/>
        </p:nvSpPr>
        <p:spPr>
          <a:xfrm>
            <a:off x="1142834" y="650557"/>
            <a:ext cx="2996743" cy="354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规章制度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考勤制度</a:t>
            </a:r>
          </a:p>
        </p:txBody>
      </p:sp>
      <p:sp>
        <p:nvSpPr>
          <p:cNvPr id="23" name="梯形 22">
            <a:extLst>
              <a:ext uri="{FF2B5EF4-FFF2-40B4-BE49-F238E27FC236}">
                <a16:creationId xmlns:a16="http://schemas.microsoft.com/office/drawing/2014/main" id="{ADCA70DC-E980-826E-3E1B-093ACF5C3578}"/>
              </a:ext>
            </a:extLst>
          </p:cNvPr>
          <p:cNvSpPr/>
          <p:nvPr/>
        </p:nvSpPr>
        <p:spPr>
          <a:xfrm>
            <a:off x="985205" y="975404"/>
            <a:ext cx="3312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23604589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椭圆 21">
            <a:extLst>
              <a:ext uri="{FF2B5EF4-FFF2-40B4-BE49-F238E27FC236}">
                <a16:creationId xmlns:a16="http://schemas.microsoft.com/office/drawing/2014/main" id="{09C92BDE-345D-7977-1266-42118A1A877B}"/>
              </a:ext>
            </a:extLst>
          </p:cNvPr>
          <p:cNvSpPr/>
          <p:nvPr/>
        </p:nvSpPr>
        <p:spPr>
          <a:xfrm>
            <a:off x="4221693" y="1718727"/>
            <a:ext cx="3795344" cy="3795344"/>
          </a:xfrm>
          <a:prstGeom prst="ellipse">
            <a:avLst/>
          </a:prstGeom>
          <a:solidFill>
            <a:schemeClr val="accent2">
              <a:lumMod val="40000"/>
              <a:lumOff val="60000"/>
              <a:alpha val="23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A3A264C6-427E-A03C-9814-CFD00A632E69}"/>
              </a:ext>
            </a:extLst>
          </p:cNvPr>
          <p:cNvSpPr/>
          <p:nvPr/>
        </p:nvSpPr>
        <p:spPr>
          <a:xfrm>
            <a:off x="4638766" y="2135800"/>
            <a:ext cx="2961198" cy="2961198"/>
          </a:xfrm>
          <a:prstGeom prst="ellipse">
            <a:avLst/>
          </a:prstGeom>
          <a:solidFill>
            <a:schemeClr val="accent2">
              <a:lumMod val="40000"/>
              <a:lumOff val="60000"/>
              <a:alpha val="47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374A8B6D-7C6E-FCB2-8BF7-83DE1B5B1D08}"/>
              </a:ext>
            </a:extLst>
          </p:cNvPr>
          <p:cNvSpPr/>
          <p:nvPr/>
        </p:nvSpPr>
        <p:spPr>
          <a:xfrm>
            <a:off x="5102813" y="2599847"/>
            <a:ext cx="2033104" cy="203310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0BC44A1A-84F8-9367-4EF4-FCF6DCE9B748}"/>
              </a:ext>
            </a:extLst>
          </p:cNvPr>
          <p:cNvSpPr/>
          <p:nvPr/>
        </p:nvSpPr>
        <p:spPr>
          <a:xfrm>
            <a:off x="6960851" y="1802543"/>
            <a:ext cx="499260" cy="49926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99843CDB-66B2-537D-4B82-A87FC2C7CD24}"/>
              </a:ext>
            </a:extLst>
          </p:cNvPr>
          <p:cNvSpPr/>
          <p:nvPr/>
        </p:nvSpPr>
        <p:spPr>
          <a:xfrm>
            <a:off x="6914710" y="1756402"/>
            <a:ext cx="591542" cy="591544"/>
          </a:xfrm>
          <a:prstGeom prst="ellipse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9A34D8F2-58BD-9B71-85C7-8BB3F9DA5EAB}"/>
              </a:ext>
            </a:extLst>
          </p:cNvPr>
          <p:cNvSpPr/>
          <p:nvPr/>
        </p:nvSpPr>
        <p:spPr>
          <a:xfrm>
            <a:off x="3962626" y="3315027"/>
            <a:ext cx="499260" cy="49926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84D35C67-2C0F-8E29-66CC-06F7C2822CDB}"/>
              </a:ext>
            </a:extLst>
          </p:cNvPr>
          <p:cNvSpPr/>
          <p:nvPr/>
        </p:nvSpPr>
        <p:spPr>
          <a:xfrm>
            <a:off x="3916485" y="3268886"/>
            <a:ext cx="591542" cy="591544"/>
          </a:xfrm>
          <a:prstGeom prst="ellipse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E1E340E6-2D84-34AD-AE7C-E564CCB127AF}"/>
              </a:ext>
            </a:extLst>
          </p:cNvPr>
          <p:cNvSpPr/>
          <p:nvPr/>
        </p:nvSpPr>
        <p:spPr>
          <a:xfrm>
            <a:off x="4726908" y="4877889"/>
            <a:ext cx="499260" cy="49926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88EB7DC8-420F-D72B-D7A1-CFB9461C5FA8}"/>
              </a:ext>
            </a:extLst>
          </p:cNvPr>
          <p:cNvSpPr/>
          <p:nvPr/>
        </p:nvSpPr>
        <p:spPr>
          <a:xfrm>
            <a:off x="4680767" y="4831748"/>
            <a:ext cx="591542" cy="591544"/>
          </a:xfrm>
          <a:prstGeom prst="ellipse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A7342D6F-8689-016E-07BF-E2E976868145}"/>
              </a:ext>
            </a:extLst>
          </p:cNvPr>
          <p:cNvSpPr/>
          <p:nvPr/>
        </p:nvSpPr>
        <p:spPr>
          <a:xfrm>
            <a:off x="6975110" y="4867568"/>
            <a:ext cx="499260" cy="49926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B2D11866-CBDF-8579-38EF-742E1EDF3724}"/>
              </a:ext>
            </a:extLst>
          </p:cNvPr>
          <p:cNvSpPr/>
          <p:nvPr/>
        </p:nvSpPr>
        <p:spPr>
          <a:xfrm>
            <a:off x="6928969" y="4821427"/>
            <a:ext cx="591542" cy="591544"/>
          </a:xfrm>
          <a:prstGeom prst="ellipse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6BA5AA3C-B115-73C6-3227-DCA1A95618E3}"/>
              </a:ext>
            </a:extLst>
          </p:cNvPr>
          <p:cNvSpPr/>
          <p:nvPr/>
        </p:nvSpPr>
        <p:spPr>
          <a:xfrm>
            <a:off x="7735749" y="3288430"/>
            <a:ext cx="499260" cy="49926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9B41E231-31F0-1F2A-E0CB-964F8AD5FE90}"/>
              </a:ext>
            </a:extLst>
          </p:cNvPr>
          <p:cNvSpPr/>
          <p:nvPr/>
        </p:nvSpPr>
        <p:spPr>
          <a:xfrm>
            <a:off x="7689608" y="3242289"/>
            <a:ext cx="591542" cy="591544"/>
          </a:xfrm>
          <a:prstGeom prst="ellipse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72" name="弧形 71">
            <a:extLst>
              <a:ext uri="{FF2B5EF4-FFF2-40B4-BE49-F238E27FC236}">
                <a16:creationId xmlns:a16="http://schemas.microsoft.com/office/drawing/2014/main" id="{CD326388-2922-E02B-694C-A83E295A020D}"/>
              </a:ext>
            </a:extLst>
          </p:cNvPr>
          <p:cNvSpPr/>
          <p:nvPr/>
        </p:nvSpPr>
        <p:spPr>
          <a:xfrm>
            <a:off x="4221693" y="1718728"/>
            <a:ext cx="3795344" cy="3795342"/>
          </a:xfrm>
          <a:prstGeom prst="arc">
            <a:avLst>
              <a:gd name="adj1" fmla="val 18844876"/>
              <a:gd name="adj2" fmla="val 20873584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73" name="弧形 72">
            <a:extLst>
              <a:ext uri="{FF2B5EF4-FFF2-40B4-BE49-F238E27FC236}">
                <a16:creationId xmlns:a16="http://schemas.microsoft.com/office/drawing/2014/main" id="{7333A9AC-638E-B697-6117-C9FFEE752054}"/>
              </a:ext>
            </a:extLst>
          </p:cNvPr>
          <p:cNvSpPr/>
          <p:nvPr/>
        </p:nvSpPr>
        <p:spPr>
          <a:xfrm rot="5400000">
            <a:off x="4221694" y="1718727"/>
            <a:ext cx="3795342" cy="3795344"/>
          </a:xfrm>
          <a:prstGeom prst="arc">
            <a:avLst>
              <a:gd name="adj1" fmla="val 16598946"/>
              <a:gd name="adj2" fmla="val 18885766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74" name="弧形 73">
            <a:extLst>
              <a:ext uri="{FF2B5EF4-FFF2-40B4-BE49-F238E27FC236}">
                <a16:creationId xmlns:a16="http://schemas.microsoft.com/office/drawing/2014/main" id="{1EB95C56-1CCC-D55A-CA60-9EF9D49EDDDF}"/>
              </a:ext>
            </a:extLst>
          </p:cNvPr>
          <p:cNvSpPr/>
          <p:nvPr/>
        </p:nvSpPr>
        <p:spPr>
          <a:xfrm rot="10800000">
            <a:off x="4221694" y="1718728"/>
            <a:ext cx="3795344" cy="3795342"/>
          </a:xfrm>
          <a:prstGeom prst="arc">
            <a:avLst>
              <a:gd name="adj1" fmla="val 19039637"/>
              <a:gd name="adj2" fmla="val 21139393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R" panose="00020600040101010101" pitchFamily="18" charset="-122"/>
              <a:ea typeface="思源黑体 CN Regular"/>
            </a:endParaRPr>
          </a:p>
        </p:txBody>
      </p:sp>
      <p:sp>
        <p:nvSpPr>
          <p:cNvPr id="75" name="弧形 74">
            <a:extLst>
              <a:ext uri="{FF2B5EF4-FFF2-40B4-BE49-F238E27FC236}">
                <a16:creationId xmlns:a16="http://schemas.microsoft.com/office/drawing/2014/main" id="{3032D689-486F-20D5-6ADC-935ABCBCEEFF}"/>
              </a:ext>
            </a:extLst>
          </p:cNvPr>
          <p:cNvSpPr/>
          <p:nvPr/>
        </p:nvSpPr>
        <p:spPr>
          <a:xfrm rot="16200000">
            <a:off x="4221694" y="1718728"/>
            <a:ext cx="3795342" cy="3795344"/>
          </a:xfrm>
          <a:prstGeom prst="arc">
            <a:avLst>
              <a:gd name="adj1" fmla="val 16886750"/>
              <a:gd name="adj2" fmla="val 18937354"/>
            </a:avLst>
          </a:pr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思源黑体 CN Regular"/>
              <a:cs typeface="+mn-cs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0558505B-1593-6E52-3A2B-C568EA1E297F}"/>
              </a:ext>
            </a:extLst>
          </p:cNvPr>
          <p:cNvSpPr/>
          <p:nvPr/>
        </p:nvSpPr>
        <p:spPr>
          <a:xfrm>
            <a:off x="4757798" y="1802543"/>
            <a:ext cx="499260" cy="49926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8DA90117-8C2B-3B35-68A2-C0911FD6D959}"/>
              </a:ext>
            </a:extLst>
          </p:cNvPr>
          <p:cNvSpPr/>
          <p:nvPr/>
        </p:nvSpPr>
        <p:spPr>
          <a:xfrm>
            <a:off x="4711657" y="1756402"/>
            <a:ext cx="591542" cy="591544"/>
          </a:xfrm>
          <a:prstGeom prst="ellipse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Light"/>
              <a:cs typeface="+mn-cs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701DA9C-9F61-DD9C-BF61-169378EC58F7}"/>
              </a:ext>
            </a:extLst>
          </p:cNvPr>
          <p:cNvSpPr txBox="1"/>
          <p:nvPr/>
        </p:nvSpPr>
        <p:spPr>
          <a:xfrm>
            <a:off x="4855028" y="1867508"/>
            <a:ext cx="3048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4B5DA6D6-D3AB-8649-A1A7-32260DACCC5E}"/>
              </a:ext>
            </a:extLst>
          </p:cNvPr>
          <p:cNvSpPr txBox="1"/>
          <p:nvPr/>
        </p:nvSpPr>
        <p:spPr>
          <a:xfrm>
            <a:off x="4059856" y="3379992"/>
            <a:ext cx="3048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FED3A84A-DF7E-A8F9-39C4-6C0A3733B5B8}"/>
              </a:ext>
            </a:extLst>
          </p:cNvPr>
          <p:cNvSpPr txBox="1"/>
          <p:nvPr/>
        </p:nvSpPr>
        <p:spPr>
          <a:xfrm>
            <a:off x="4824138" y="4942854"/>
            <a:ext cx="3048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E57A7F5A-F52B-ECEF-971D-2086E7810646}"/>
              </a:ext>
            </a:extLst>
          </p:cNvPr>
          <p:cNvSpPr txBox="1"/>
          <p:nvPr/>
        </p:nvSpPr>
        <p:spPr>
          <a:xfrm>
            <a:off x="7058081" y="1867508"/>
            <a:ext cx="3048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461B88BE-598A-2246-23C6-2A9D20D6C0BA}"/>
              </a:ext>
            </a:extLst>
          </p:cNvPr>
          <p:cNvSpPr txBox="1"/>
          <p:nvPr/>
        </p:nvSpPr>
        <p:spPr>
          <a:xfrm>
            <a:off x="7832979" y="3353395"/>
            <a:ext cx="3048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D39A157E-14B0-E854-744E-C2CF8926D34D}"/>
              </a:ext>
            </a:extLst>
          </p:cNvPr>
          <p:cNvSpPr txBox="1"/>
          <p:nvPr/>
        </p:nvSpPr>
        <p:spPr>
          <a:xfrm>
            <a:off x="7072340" y="4932533"/>
            <a:ext cx="304800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D7E68C6-078B-B47E-B916-C3DD9E0E1869}"/>
              </a:ext>
            </a:extLst>
          </p:cNvPr>
          <p:cNvSpPr txBox="1"/>
          <p:nvPr/>
        </p:nvSpPr>
        <p:spPr>
          <a:xfrm>
            <a:off x="5313610" y="3256303"/>
            <a:ext cx="1611511" cy="7201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员工有这些情形之一者视为旷工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208C9B00-73DD-F632-923E-25F117938DD4}"/>
              </a:ext>
            </a:extLst>
          </p:cNvPr>
          <p:cNvSpPr txBox="1"/>
          <p:nvPr/>
        </p:nvSpPr>
        <p:spPr>
          <a:xfrm>
            <a:off x="2166930" y="1649857"/>
            <a:ext cx="2326756" cy="7201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dirty="0"/>
              <a:t>无正当理由超过正常上班时间</a:t>
            </a:r>
            <a:r>
              <a:rPr lang="en-US" altLang="zh-CN" dirty="0"/>
              <a:t>2</a:t>
            </a:r>
            <a:r>
              <a:rPr lang="zh-CN" altLang="en-US" dirty="0"/>
              <a:t>小时后上班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5B362FA3-516C-053E-D923-3778CFEEA830}"/>
              </a:ext>
            </a:extLst>
          </p:cNvPr>
          <p:cNvSpPr txBox="1"/>
          <p:nvPr/>
        </p:nvSpPr>
        <p:spPr>
          <a:xfrm>
            <a:off x="1417899" y="3242289"/>
            <a:ext cx="2326756" cy="7201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dirty="0"/>
              <a:t>未按时进行考勤登记且补登未通过审批的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E1B6B85A-407D-5C5D-D391-9066ED15C70A}"/>
              </a:ext>
            </a:extLst>
          </p:cNvPr>
          <p:cNvSpPr txBox="1"/>
          <p:nvPr/>
        </p:nvSpPr>
        <p:spPr>
          <a:xfrm>
            <a:off x="2185553" y="4952089"/>
            <a:ext cx="2326756" cy="7201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dirty="0"/>
              <a:t>考勤登记后不上班，擅自离岗脱岗的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D7379A4F-247B-F683-5964-DD6BF9CEA5E2}"/>
              </a:ext>
            </a:extLst>
          </p:cNvPr>
          <p:cNvSpPr txBox="1"/>
          <p:nvPr/>
        </p:nvSpPr>
        <p:spPr>
          <a:xfrm>
            <a:off x="7748463" y="1692077"/>
            <a:ext cx="2326756" cy="7201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未经请假或请假未经批准而不到岗、擅自离岗</a:t>
            </a: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0C7F404C-C1DE-A1A0-C7EF-0D6124EB2176}"/>
              </a:ext>
            </a:extLst>
          </p:cNvPr>
          <p:cNvSpPr txBox="1"/>
          <p:nvPr/>
        </p:nvSpPr>
        <p:spPr>
          <a:xfrm>
            <a:off x="8434110" y="3112840"/>
            <a:ext cx="2326756" cy="7201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员工请假期届满或续假未经批准未到岗的</a:t>
            </a: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834B2BDC-86D1-3178-4D3B-CBAA16225CED}"/>
              </a:ext>
            </a:extLst>
          </p:cNvPr>
          <p:cNvSpPr txBox="1"/>
          <p:nvPr/>
        </p:nvSpPr>
        <p:spPr>
          <a:xfrm>
            <a:off x="7726420" y="4952089"/>
            <a:ext cx="2690325" cy="72019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员工因不可抗力原因不能提前请假，事后三个工作日内未补办请假手续的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26EB3BE9-63A6-BA7B-56A0-F0745AAFF7C9}"/>
              </a:ext>
            </a:extLst>
          </p:cNvPr>
          <p:cNvSpPr txBox="1"/>
          <p:nvPr/>
        </p:nvSpPr>
        <p:spPr>
          <a:xfrm>
            <a:off x="1142834" y="650557"/>
            <a:ext cx="2996743" cy="354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规章制度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考勤制度</a:t>
            </a:r>
          </a:p>
        </p:txBody>
      </p:sp>
      <p:sp>
        <p:nvSpPr>
          <p:cNvPr id="39" name="梯形 38">
            <a:extLst>
              <a:ext uri="{FF2B5EF4-FFF2-40B4-BE49-F238E27FC236}">
                <a16:creationId xmlns:a16="http://schemas.microsoft.com/office/drawing/2014/main" id="{DDC6F370-7FD0-FCEC-B94E-CFFB4D4F7399}"/>
              </a:ext>
            </a:extLst>
          </p:cNvPr>
          <p:cNvSpPr/>
          <p:nvPr/>
        </p:nvSpPr>
        <p:spPr>
          <a:xfrm>
            <a:off x="985205" y="975404"/>
            <a:ext cx="3312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40343102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标题 2">
            <a:extLst>
              <a:ext uri="{FF2B5EF4-FFF2-40B4-BE49-F238E27FC236}">
                <a16:creationId xmlns:a16="http://schemas.microsoft.com/office/drawing/2014/main" id="{6D25C9CA-E891-B261-A8BB-E6A6B9A16EBF}"/>
              </a:ext>
            </a:extLst>
          </p:cNvPr>
          <p:cNvSpPr txBox="1">
            <a:spLocks/>
          </p:cNvSpPr>
          <p:nvPr/>
        </p:nvSpPr>
        <p:spPr>
          <a:xfrm>
            <a:off x="985205" y="1340155"/>
            <a:ext cx="10299829" cy="8620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因工作需要出差，无论是否借款，出差前均应填写“出差计划”，明确出差任务、出行路线等，出差申请单应由部门主管审核签字，未经过审批的，不予借支和报销差旅费。</a:t>
            </a:r>
          </a:p>
        </p:txBody>
      </p:sp>
      <p:sp>
        <p:nvSpPr>
          <p:cNvPr id="44" name="圆角矩形 6">
            <a:extLst>
              <a:ext uri="{FF2B5EF4-FFF2-40B4-BE49-F238E27FC236}">
                <a16:creationId xmlns:a16="http://schemas.microsoft.com/office/drawing/2014/main" id="{3ABCAA68-D307-4A12-D375-6D3AACC6CEFD}"/>
              </a:ext>
            </a:extLst>
          </p:cNvPr>
          <p:cNvSpPr/>
          <p:nvPr/>
        </p:nvSpPr>
        <p:spPr>
          <a:xfrm>
            <a:off x="9016574" y="2470848"/>
            <a:ext cx="2220835" cy="3571253"/>
          </a:xfrm>
          <a:prstGeom prst="roundRect">
            <a:avLst>
              <a:gd name="adj" fmla="val 6870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60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3600000" scaled="0"/>
            <a:tileRect/>
          </a:gra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1607"/>
          </a:p>
        </p:txBody>
      </p:sp>
      <p:sp>
        <p:nvSpPr>
          <p:cNvPr id="45" name="任意多边形: 形状 44">
            <a:extLst>
              <a:ext uri="{FF2B5EF4-FFF2-40B4-BE49-F238E27FC236}">
                <a16:creationId xmlns:a16="http://schemas.microsoft.com/office/drawing/2014/main" id="{2E13AD29-07A3-79E3-AABA-C4F62EBF000D}"/>
              </a:ext>
            </a:extLst>
          </p:cNvPr>
          <p:cNvSpPr/>
          <p:nvPr/>
        </p:nvSpPr>
        <p:spPr>
          <a:xfrm>
            <a:off x="9101569" y="2607527"/>
            <a:ext cx="2050846" cy="3297896"/>
          </a:xfrm>
          <a:custGeom>
            <a:avLst/>
            <a:gdLst>
              <a:gd name="connsiteX0" fmla="*/ 356122 w 2050846"/>
              <a:gd name="connsiteY0" fmla="*/ 0 h 3297896"/>
              <a:gd name="connsiteX1" fmla="*/ 1909953 w 2050846"/>
              <a:gd name="connsiteY1" fmla="*/ 0 h 3297896"/>
              <a:gd name="connsiteX2" fmla="*/ 2050846 w 2050846"/>
              <a:gd name="connsiteY2" fmla="*/ 140893 h 3297896"/>
              <a:gd name="connsiteX3" fmla="*/ 2050846 w 2050846"/>
              <a:gd name="connsiteY3" fmla="*/ 3157003 h 3297896"/>
              <a:gd name="connsiteX4" fmla="*/ 1909953 w 2050846"/>
              <a:gd name="connsiteY4" fmla="*/ 3297896 h 3297896"/>
              <a:gd name="connsiteX5" fmla="*/ 140893 w 2050846"/>
              <a:gd name="connsiteY5" fmla="*/ 3297896 h 3297896"/>
              <a:gd name="connsiteX6" fmla="*/ 0 w 2050846"/>
              <a:gd name="connsiteY6" fmla="*/ 3157003 h 3297896"/>
              <a:gd name="connsiteX7" fmla="*/ 0 w 2050846"/>
              <a:gd name="connsiteY7" fmla="*/ 396165 h 3297896"/>
              <a:gd name="connsiteX8" fmla="*/ 21567 w 2050846"/>
              <a:gd name="connsiteY8" fmla="*/ 393990 h 3297896"/>
              <a:gd name="connsiteX9" fmla="*/ 349458 w 2050846"/>
              <a:gd name="connsiteY9" fmla="*/ 66100 h 329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0846" h="3297896">
                <a:moveTo>
                  <a:pt x="356122" y="0"/>
                </a:moveTo>
                <a:lnTo>
                  <a:pt x="1909953" y="0"/>
                </a:lnTo>
                <a:cubicBezTo>
                  <a:pt x="1987766" y="0"/>
                  <a:pt x="2050846" y="63080"/>
                  <a:pt x="2050846" y="140893"/>
                </a:cubicBezTo>
                <a:lnTo>
                  <a:pt x="2050846" y="3157003"/>
                </a:lnTo>
                <a:cubicBezTo>
                  <a:pt x="2050846" y="3234816"/>
                  <a:pt x="1987766" y="3297896"/>
                  <a:pt x="1909953" y="3297896"/>
                </a:cubicBezTo>
                <a:lnTo>
                  <a:pt x="140893" y="3297896"/>
                </a:lnTo>
                <a:cubicBezTo>
                  <a:pt x="63080" y="3297896"/>
                  <a:pt x="0" y="3234816"/>
                  <a:pt x="0" y="3157003"/>
                </a:cubicBezTo>
                <a:lnTo>
                  <a:pt x="0" y="396165"/>
                </a:lnTo>
                <a:lnTo>
                  <a:pt x="21567" y="393990"/>
                </a:lnTo>
                <a:cubicBezTo>
                  <a:pt x="186150" y="360312"/>
                  <a:pt x="315780" y="230682"/>
                  <a:pt x="349458" y="66100"/>
                </a:cubicBezTo>
                <a:close/>
              </a:path>
            </a:pathLst>
          </a:custGeom>
          <a:solidFill>
            <a:schemeClr val="bg1"/>
          </a:soli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1607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53FEA20F-C1F7-1872-5BFC-72D2CF8CA891}"/>
              </a:ext>
            </a:extLst>
          </p:cNvPr>
          <p:cNvSpPr/>
          <p:nvPr/>
        </p:nvSpPr>
        <p:spPr>
          <a:xfrm>
            <a:off x="8697409" y="2247899"/>
            <a:ext cx="681612" cy="68161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>
                <a:lumMod val="40000"/>
                <a:lumOff val="60000"/>
              </a:schemeClr>
            </a:solidFill>
          </a:ln>
          <a:effectLst>
            <a:innerShdw blurRad="317500">
              <a:schemeClr val="accent3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圆角矩形 6">
            <a:extLst>
              <a:ext uri="{FF2B5EF4-FFF2-40B4-BE49-F238E27FC236}">
                <a16:creationId xmlns:a16="http://schemas.microsoft.com/office/drawing/2014/main" id="{30030AA0-4624-335C-6375-899C7C1FFB1E}"/>
              </a:ext>
            </a:extLst>
          </p:cNvPr>
          <p:cNvSpPr/>
          <p:nvPr/>
        </p:nvSpPr>
        <p:spPr>
          <a:xfrm>
            <a:off x="6406026" y="2470848"/>
            <a:ext cx="2220835" cy="3571253"/>
          </a:xfrm>
          <a:prstGeom prst="roundRect">
            <a:avLst>
              <a:gd name="adj" fmla="val 6870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60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3600000" scaled="0"/>
            <a:tileRect/>
          </a:gra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1607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5EA73C88-2218-8C4E-E266-BE4733FBF31B}"/>
              </a:ext>
            </a:extLst>
          </p:cNvPr>
          <p:cNvSpPr/>
          <p:nvPr/>
        </p:nvSpPr>
        <p:spPr>
          <a:xfrm>
            <a:off x="6491021" y="2607527"/>
            <a:ext cx="2050846" cy="3297896"/>
          </a:xfrm>
          <a:custGeom>
            <a:avLst/>
            <a:gdLst>
              <a:gd name="connsiteX0" fmla="*/ 356122 w 2050846"/>
              <a:gd name="connsiteY0" fmla="*/ 0 h 3297896"/>
              <a:gd name="connsiteX1" fmla="*/ 1909953 w 2050846"/>
              <a:gd name="connsiteY1" fmla="*/ 0 h 3297896"/>
              <a:gd name="connsiteX2" fmla="*/ 2050846 w 2050846"/>
              <a:gd name="connsiteY2" fmla="*/ 140893 h 3297896"/>
              <a:gd name="connsiteX3" fmla="*/ 2050846 w 2050846"/>
              <a:gd name="connsiteY3" fmla="*/ 3157003 h 3297896"/>
              <a:gd name="connsiteX4" fmla="*/ 1909953 w 2050846"/>
              <a:gd name="connsiteY4" fmla="*/ 3297896 h 3297896"/>
              <a:gd name="connsiteX5" fmla="*/ 140893 w 2050846"/>
              <a:gd name="connsiteY5" fmla="*/ 3297896 h 3297896"/>
              <a:gd name="connsiteX6" fmla="*/ 0 w 2050846"/>
              <a:gd name="connsiteY6" fmla="*/ 3157003 h 3297896"/>
              <a:gd name="connsiteX7" fmla="*/ 0 w 2050846"/>
              <a:gd name="connsiteY7" fmla="*/ 396165 h 3297896"/>
              <a:gd name="connsiteX8" fmla="*/ 21567 w 2050846"/>
              <a:gd name="connsiteY8" fmla="*/ 393990 h 3297896"/>
              <a:gd name="connsiteX9" fmla="*/ 349458 w 2050846"/>
              <a:gd name="connsiteY9" fmla="*/ 66100 h 329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0846" h="3297896">
                <a:moveTo>
                  <a:pt x="356122" y="0"/>
                </a:moveTo>
                <a:lnTo>
                  <a:pt x="1909953" y="0"/>
                </a:lnTo>
                <a:cubicBezTo>
                  <a:pt x="1987766" y="0"/>
                  <a:pt x="2050846" y="63080"/>
                  <a:pt x="2050846" y="140893"/>
                </a:cubicBezTo>
                <a:lnTo>
                  <a:pt x="2050846" y="3157003"/>
                </a:lnTo>
                <a:cubicBezTo>
                  <a:pt x="2050846" y="3234816"/>
                  <a:pt x="1987766" y="3297896"/>
                  <a:pt x="1909953" y="3297896"/>
                </a:cubicBezTo>
                <a:lnTo>
                  <a:pt x="140893" y="3297896"/>
                </a:lnTo>
                <a:cubicBezTo>
                  <a:pt x="63080" y="3297896"/>
                  <a:pt x="0" y="3234816"/>
                  <a:pt x="0" y="3157003"/>
                </a:cubicBezTo>
                <a:lnTo>
                  <a:pt x="0" y="396165"/>
                </a:lnTo>
                <a:lnTo>
                  <a:pt x="21567" y="393990"/>
                </a:lnTo>
                <a:cubicBezTo>
                  <a:pt x="186150" y="360312"/>
                  <a:pt x="315780" y="230682"/>
                  <a:pt x="349458" y="66100"/>
                </a:cubicBezTo>
                <a:close/>
              </a:path>
            </a:pathLst>
          </a:custGeom>
          <a:solidFill>
            <a:schemeClr val="bg1"/>
          </a:soli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1607"/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AAF6B21C-CAD3-3076-4A35-5D8C702EF079}"/>
              </a:ext>
            </a:extLst>
          </p:cNvPr>
          <p:cNvSpPr/>
          <p:nvPr/>
        </p:nvSpPr>
        <p:spPr>
          <a:xfrm>
            <a:off x="6086861" y="2247899"/>
            <a:ext cx="681612" cy="68161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>
                <a:lumMod val="40000"/>
                <a:lumOff val="60000"/>
              </a:schemeClr>
            </a:solidFill>
          </a:ln>
          <a:effectLst>
            <a:innerShdw blurRad="317500">
              <a:schemeClr val="accent3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7" name="圆角矩形 6">
            <a:extLst>
              <a:ext uri="{FF2B5EF4-FFF2-40B4-BE49-F238E27FC236}">
                <a16:creationId xmlns:a16="http://schemas.microsoft.com/office/drawing/2014/main" id="{92828F35-B19C-86C2-F406-020BC51BE683}"/>
              </a:ext>
            </a:extLst>
          </p:cNvPr>
          <p:cNvSpPr/>
          <p:nvPr/>
        </p:nvSpPr>
        <p:spPr>
          <a:xfrm>
            <a:off x="3805003" y="2470848"/>
            <a:ext cx="2220835" cy="3571253"/>
          </a:xfrm>
          <a:prstGeom prst="roundRect">
            <a:avLst>
              <a:gd name="adj" fmla="val 6870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60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3600000" scaled="0"/>
            <a:tileRect/>
          </a:gra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1607"/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8536FDDC-B1F7-8165-867A-52E1A8CE5C9A}"/>
              </a:ext>
            </a:extLst>
          </p:cNvPr>
          <p:cNvSpPr/>
          <p:nvPr/>
        </p:nvSpPr>
        <p:spPr>
          <a:xfrm>
            <a:off x="3889998" y="2607527"/>
            <a:ext cx="2050846" cy="3297896"/>
          </a:xfrm>
          <a:custGeom>
            <a:avLst/>
            <a:gdLst>
              <a:gd name="connsiteX0" fmla="*/ 356122 w 2050846"/>
              <a:gd name="connsiteY0" fmla="*/ 0 h 3297896"/>
              <a:gd name="connsiteX1" fmla="*/ 1909953 w 2050846"/>
              <a:gd name="connsiteY1" fmla="*/ 0 h 3297896"/>
              <a:gd name="connsiteX2" fmla="*/ 2050846 w 2050846"/>
              <a:gd name="connsiteY2" fmla="*/ 140893 h 3297896"/>
              <a:gd name="connsiteX3" fmla="*/ 2050846 w 2050846"/>
              <a:gd name="connsiteY3" fmla="*/ 3157003 h 3297896"/>
              <a:gd name="connsiteX4" fmla="*/ 1909953 w 2050846"/>
              <a:gd name="connsiteY4" fmla="*/ 3297896 h 3297896"/>
              <a:gd name="connsiteX5" fmla="*/ 140893 w 2050846"/>
              <a:gd name="connsiteY5" fmla="*/ 3297896 h 3297896"/>
              <a:gd name="connsiteX6" fmla="*/ 0 w 2050846"/>
              <a:gd name="connsiteY6" fmla="*/ 3157003 h 3297896"/>
              <a:gd name="connsiteX7" fmla="*/ 0 w 2050846"/>
              <a:gd name="connsiteY7" fmla="*/ 396165 h 3297896"/>
              <a:gd name="connsiteX8" fmla="*/ 21567 w 2050846"/>
              <a:gd name="connsiteY8" fmla="*/ 393990 h 3297896"/>
              <a:gd name="connsiteX9" fmla="*/ 349458 w 2050846"/>
              <a:gd name="connsiteY9" fmla="*/ 66100 h 329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0846" h="3297896">
                <a:moveTo>
                  <a:pt x="356122" y="0"/>
                </a:moveTo>
                <a:lnTo>
                  <a:pt x="1909953" y="0"/>
                </a:lnTo>
                <a:cubicBezTo>
                  <a:pt x="1987766" y="0"/>
                  <a:pt x="2050846" y="63080"/>
                  <a:pt x="2050846" y="140893"/>
                </a:cubicBezTo>
                <a:lnTo>
                  <a:pt x="2050846" y="3157003"/>
                </a:lnTo>
                <a:cubicBezTo>
                  <a:pt x="2050846" y="3234816"/>
                  <a:pt x="1987766" y="3297896"/>
                  <a:pt x="1909953" y="3297896"/>
                </a:cubicBezTo>
                <a:lnTo>
                  <a:pt x="140893" y="3297896"/>
                </a:lnTo>
                <a:cubicBezTo>
                  <a:pt x="63080" y="3297896"/>
                  <a:pt x="0" y="3234816"/>
                  <a:pt x="0" y="3157003"/>
                </a:cubicBezTo>
                <a:lnTo>
                  <a:pt x="0" y="396165"/>
                </a:lnTo>
                <a:lnTo>
                  <a:pt x="21567" y="393990"/>
                </a:lnTo>
                <a:cubicBezTo>
                  <a:pt x="186150" y="360312"/>
                  <a:pt x="315780" y="230682"/>
                  <a:pt x="349458" y="66100"/>
                </a:cubicBezTo>
                <a:close/>
              </a:path>
            </a:pathLst>
          </a:custGeom>
          <a:solidFill>
            <a:schemeClr val="bg1"/>
          </a:soli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1607"/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0701D92F-5D70-9681-057C-D5C6C4B9B0EE}"/>
              </a:ext>
            </a:extLst>
          </p:cNvPr>
          <p:cNvSpPr/>
          <p:nvPr/>
        </p:nvSpPr>
        <p:spPr>
          <a:xfrm>
            <a:off x="3485838" y="2247899"/>
            <a:ext cx="681612" cy="68161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>
                <a:lumMod val="40000"/>
                <a:lumOff val="60000"/>
              </a:schemeClr>
            </a:solidFill>
          </a:ln>
          <a:effectLst>
            <a:innerShdw blurRad="317500">
              <a:schemeClr val="accent3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圆角矩形 6">
            <a:extLst>
              <a:ext uri="{FF2B5EF4-FFF2-40B4-BE49-F238E27FC236}">
                <a16:creationId xmlns:a16="http://schemas.microsoft.com/office/drawing/2014/main" id="{994D63FD-4776-96A7-DCBA-3AD12C131F98}"/>
              </a:ext>
            </a:extLst>
          </p:cNvPr>
          <p:cNvSpPr/>
          <p:nvPr/>
        </p:nvSpPr>
        <p:spPr>
          <a:xfrm>
            <a:off x="1194455" y="2470848"/>
            <a:ext cx="2220835" cy="3571253"/>
          </a:xfrm>
          <a:prstGeom prst="roundRect">
            <a:avLst>
              <a:gd name="adj" fmla="val 6870"/>
            </a:avLst>
          </a:prstGeom>
          <a:gradFill flip="none" rotWithShape="1">
            <a:gsLst>
              <a:gs pos="0">
                <a:schemeClr val="accent2">
                  <a:lumMod val="20000"/>
                  <a:lumOff val="80000"/>
                </a:schemeClr>
              </a:gs>
              <a:gs pos="6000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lin ang="3600000" scaled="0"/>
            <a:tileRect/>
          </a:gra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 sz="1607"/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767DDB22-9ADE-F6B7-3740-249F358734DF}"/>
              </a:ext>
            </a:extLst>
          </p:cNvPr>
          <p:cNvSpPr/>
          <p:nvPr/>
        </p:nvSpPr>
        <p:spPr>
          <a:xfrm>
            <a:off x="1279450" y="2607527"/>
            <a:ext cx="2050846" cy="3297896"/>
          </a:xfrm>
          <a:custGeom>
            <a:avLst/>
            <a:gdLst>
              <a:gd name="connsiteX0" fmla="*/ 356122 w 2050846"/>
              <a:gd name="connsiteY0" fmla="*/ 0 h 3297896"/>
              <a:gd name="connsiteX1" fmla="*/ 1909953 w 2050846"/>
              <a:gd name="connsiteY1" fmla="*/ 0 h 3297896"/>
              <a:gd name="connsiteX2" fmla="*/ 2050846 w 2050846"/>
              <a:gd name="connsiteY2" fmla="*/ 140893 h 3297896"/>
              <a:gd name="connsiteX3" fmla="*/ 2050846 w 2050846"/>
              <a:gd name="connsiteY3" fmla="*/ 3157003 h 3297896"/>
              <a:gd name="connsiteX4" fmla="*/ 1909953 w 2050846"/>
              <a:gd name="connsiteY4" fmla="*/ 3297896 h 3297896"/>
              <a:gd name="connsiteX5" fmla="*/ 140893 w 2050846"/>
              <a:gd name="connsiteY5" fmla="*/ 3297896 h 3297896"/>
              <a:gd name="connsiteX6" fmla="*/ 0 w 2050846"/>
              <a:gd name="connsiteY6" fmla="*/ 3157003 h 3297896"/>
              <a:gd name="connsiteX7" fmla="*/ 0 w 2050846"/>
              <a:gd name="connsiteY7" fmla="*/ 396165 h 3297896"/>
              <a:gd name="connsiteX8" fmla="*/ 21567 w 2050846"/>
              <a:gd name="connsiteY8" fmla="*/ 393990 h 3297896"/>
              <a:gd name="connsiteX9" fmla="*/ 349458 w 2050846"/>
              <a:gd name="connsiteY9" fmla="*/ 66100 h 3297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0846" h="3297896">
                <a:moveTo>
                  <a:pt x="356122" y="0"/>
                </a:moveTo>
                <a:lnTo>
                  <a:pt x="1909953" y="0"/>
                </a:lnTo>
                <a:cubicBezTo>
                  <a:pt x="1987766" y="0"/>
                  <a:pt x="2050846" y="63080"/>
                  <a:pt x="2050846" y="140893"/>
                </a:cubicBezTo>
                <a:lnTo>
                  <a:pt x="2050846" y="3157003"/>
                </a:lnTo>
                <a:cubicBezTo>
                  <a:pt x="2050846" y="3234816"/>
                  <a:pt x="1987766" y="3297896"/>
                  <a:pt x="1909953" y="3297896"/>
                </a:cubicBezTo>
                <a:lnTo>
                  <a:pt x="140893" y="3297896"/>
                </a:lnTo>
                <a:cubicBezTo>
                  <a:pt x="63080" y="3297896"/>
                  <a:pt x="0" y="3234816"/>
                  <a:pt x="0" y="3157003"/>
                </a:cubicBezTo>
                <a:lnTo>
                  <a:pt x="0" y="396165"/>
                </a:lnTo>
                <a:lnTo>
                  <a:pt x="21567" y="393990"/>
                </a:lnTo>
                <a:cubicBezTo>
                  <a:pt x="186150" y="360312"/>
                  <a:pt x="315780" y="230682"/>
                  <a:pt x="349458" y="66100"/>
                </a:cubicBezTo>
                <a:close/>
              </a:path>
            </a:pathLst>
          </a:custGeom>
          <a:solidFill>
            <a:schemeClr val="bg1"/>
          </a:solidFill>
          <a:ln w="508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endParaRPr lang="zh-CN" altLang="en-US" sz="1607"/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1FC59C01-7F65-C6DB-7581-D9C27D195FA6}"/>
              </a:ext>
            </a:extLst>
          </p:cNvPr>
          <p:cNvSpPr/>
          <p:nvPr/>
        </p:nvSpPr>
        <p:spPr>
          <a:xfrm>
            <a:off x="875290" y="2247899"/>
            <a:ext cx="681612" cy="681612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2">
                <a:lumMod val="40000"/>
                <a:lumOff val="60000"/>
              </a:schemeClr>
            </a:solidFill>
          </a:ln>
          <a:effectLst>
            <a:innerShdw blurRad="317500">
              <a:schemeClr val="accent3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CDF22759-0EBF-8355-8063-CB835268D30E}"/>
              </a:ext>
            </a:extLst>
          </p:cNvPr>
          <p:cNvSpPr txBox="1"/>
          <p:nvPr/>
        </p:nvSpPr>
        <p:spPr>
          <a:xfrm>
            <a:off x="1063696" y="2427724"/>
            <a:ext cx="304800" cy="3665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000" dirty="0"/>
              <a:t>1</a:t>
            </a:r>
            <a:endParaRPr lang="zh-CN" altLang="en-US" sz="2000" dirty="0"/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77185BC7-FC51-0418-55F4-2362F106E547}"/>
              </a:ext>
            </a:extLst>
          </p:cNvPr>
          <p:cNvSpPr txBox="1"/>
          <p:nvPr/>
        </p:nvSpPr>
        <p:spPr>
          <a:xfrm>
            <a:off x="3674244" y="2416573"/>
            <a:ext cx="304800" cy="34426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US" altLang="zh-CN" sz="2000" dirty="0"/>
              <a:t>2</a:t>
            </a:r>
            <a:endParaRPr lang="zh-CN" altLang="en-US" sz="2000" dirty="0"/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1EF331CF-419C-CA69-0760-CF8FCDF994CA}"/>
              </a:ext>
            </a:extLst>
          </p:cNvPr>
          <p:cNvSpPr txBox="1"/>
          <p:nvPr/>
        </p:nvSpPr>
        <p:spPr>
          <a:xfrm>
            <a:off x="6279890" y="2415190"/>
            <a:ext cx="304800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3637490B-62A6-0805-8B87-E415C39CB547}"/>
              </a:ext>
            </a:extLst>
          </p:cNvPr>
          <p:cNvSpPr txBox="1"/>
          <p:nvPr/>
        </p:nvSpPr>
        <p:spPr>
          <a:xfrm>
            <a:off x="8881268" y="2415190"/>
            <a:ext cx="304800" cy="3693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algn="ctr">
              <a:defRPr sz="2000"/>
            </a:lvl1pPr>
          </a:lstStyle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24BF5506-42C6-C0DC-90DD-A2ACEE03F3D0}"/>
              </a:ext>
            </a:extLst>
          </p:cNvPr>
          <p:cNvSpPr txBox="1"/>
          <p:nvPr/>
        </p:nvSpPr>
        <p:spPr>
          <a:xfrm>
            <a:off x="1639267" y="2838894"/>
            <a:ext cx="133121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</a:rPr>
              <a:t>报销单填写</a:t>
            </a:r>
          </a:p>
        </p:txBody>
      </p:sp>
      <p:sp>
        <p:nvSpPr>
          <p:cNvPr id="70" name="任意多边形: 形状 69">
            <a:extLst>
              <a:ext uri="{FF2B5EF4-FFF2-40B4-BE49-F238E27FC236}">
                <a16:creationId xmlns:a16="http://schemas.microsoft.com/office/drawing/2014/main" id="{71AF670F-D09D-5B1E-6B2B-BC2EB98B02EC}"/>
              </a:ext>
            </a:extLst>
          </p:cNvPr>
          <p:cNvSpPr/>
          <p:nvPr/>
        </p:nvSpPr>
        <p:spPr>
          <a:xfrm>
            <a:off x="1368873" y="3286025"/>
            <a:ext cx="1872000" cy="138167"/>
          </a:xfrm>
          <a:custGeom>
            <a:avLst/>
            <a:gdLst>
              <a:gd name="connsiteX0" fmla="*/ 0 w 1709738"/>
              <a:gd name="connsiteY0" fmla="*/ 0 h 104775"/>
              <a:gd name="connsiteX1" fmla="*/ 323850 w 1709738"/>
              <a:gd name="connsiteY1" fmla="*/ 0 h 104775"/>
              <a:gd name="connsiteX2" fmla="*/ 271463 w 1709738"/>
              <a:gd name="connsiteY2" fmla="*/ 104775 h 104775"/>
              <a:gd name="connsiteX3" fmla="*/ 478631 w 1709738"/>
              <a:gd name="connsiteY3" fmla="*/ 0 h 104775"/>
              <a:gd name="connsiteX4" fmla="*/ 1709738 w 1709738"/>
              <a:gd name="connsiteY4" fmla="*/ 0 h 104775"/>
              <a:gd name="connsiteX0" fmla="*/ 0 w 1709738"/>
              <a:gd name="connsiteY0" fmla="*/ 0 h 75154"/>
              <a:gd name="connsiteX1" fmla="*/ 323850 w 1709738"/>
              <a:gd name="connsiteY1" fmla="*/ 0 h 75154"/>
              <a:gd name="connsiteX2" fmla="*/ 299151 w 1709738"/>
              <a:gd name="connsiteY2" fmla="*/ 75154 h 75154"/>
              <a:gd name="connsiteX3" fmla="*/ 478631 w 1709738"/>
              <a:gd name="connsiteY3" fmla="*/ 0 h 75154"/>
              <a:gd name="connsiteX4" fmla="*/ 1709738 w 1709738"/>
              <a:gd name="connsiteY4" fmla="*/ 0 h 7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738" h="75154">
                <a:moveTo>
                  <a:pt x="0" y="0"/>
                </a:moveTo>
                <a:lnTo>
                  <a:pt x="323850" y="0"/>
                </a:lnTo>
                <a:lnTo>
                  <a:pt x="299151" y="75154"/>
                </a:lnTo>
                <a:lnTo>
                  <a:pt x="478631" y="0"/>
                </a:lnTo>
                <a:lnTo>
                  <a:pt x="1709738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6B855C92-EA63-D424-219B-D841F2823921}"/>
              </a:ext>
            </a:extLst>
          </p:cNvPr>
          <p:cNvSpPr txBox="1"/>
          <p:nvPr/>
        </p:nvSpPr>
        <p:spPr>
          <a:xfrm>
            <a:off x="1473233" y="3594324"/>
            <a:ext cx="1663281" cy="21553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出差人填写好差旅费报销单，将票据粘在粘贴单上，由报销人签字，经部门主管或经理确认。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331AA68B-0A92-9FA2-AE7C-F127EFF9A0AE}"/>
              </a:ext>
            </a:extLst>
          </p:cNvPr>
          <p:cNvSpPr txBox="1"/>
          <p:nvPr/>
        </p:nvSpPr>
        <p:spPr>
          <a:xfrm>
            <a:off x="4249814" y="2838894"/>
            <a:ext cx="133121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</a:rPr>
              <a:t>负责人签字</a:t>
            </a:r>
          </a:p>
        </p:txBody>
      </p:sp>
      <p:sp>
        <p:nvSpPr>
          <p:cNvPr id="75" name="任意多边形: 形状 74">
            <a:extLst>
              <a:ext uri="{FF2B5EF4-FFF2-40B4-BE49-F238E27FC236}">
                <a16:creationId xmlns:a16="http://schemas.microsoft.com/office/drawing/2014/main" id="{23C16F2C-2F9D-311F-8C1F-4373756BC960}"/>
              </a:ext>
            </a:extLst>
          </p:cNvPr>
          <p:cNvSpPr/>
          <p:nvPr/>
        </p:nvSpPr>
        <p:spPr>
          <a:xfrm>
            <a:off x="3979420" y="3286025"/>
            <a:ext cx="1872000" cy="138167"/>
          </a:xfrm>
          <a:custGeom>
            <a:avLst/>
            <a:gdLst>
              <a:gd name="connsiteX0" fmla="*/ 0 w 1709738"/>
              <a:gd name="connsiteY0" fmla="*/ 0 h 104775"/>
              <a:gd name="connsiteX1" fmla="*/ 323850 w 1709738"/>
              <a:gd name="connsiteY1" fmla="*/ 0 h 104775"/>
              <a:gd name="connsiteX2" fmla="*/ 271463 w 1709738"/>
              <a:gd name="connsiteY2" fmla="*/ 104775 h 104775"/>
              <a:gd name="connsiteX3" fmla="*/ 478631 w 1709738"/>
              <a:gd name="connsiteY3" fmla="*/ 0 h 104775"/>
              <a:gd name="connsiteX4" fmla="*/ 1709738 w 1709738"/>
              <a:gd name="connsiteY4" fmla="*/ 0 h 104775"/>
              <a:gd name="connsiteX0" fmla="*/ 0 w 1709738"/>
              <a:gd name="connsiteY0" fmla="*/ 0 h 75154"/>
              <a:gd name="connsiteX1" fmla="*/ 323850 w 1709738"/>
              <a:gd name="connsiteY1" fmla="*/ 0 h 75154"/>
              <a:gd name="connsiteX2" fmla="*/ 299151 w 1709738"/>
              <a:gd name="connsiteY2" fmla="*/ 75154 h 75154"/>
              <a:gd name="connsiteX3" fmla="*/ 478631 w 1709738"/>
              <a:gd name="connsiteY3" fmla="*/ 0 h 75154"/>
              <a:gd name="connsiteX4" fmla="*/ 1709738 w 1709738"/>
              <a:gd name="connsiteY4" fmla="*/ 0 h 7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738" h="75154">
                <a:moveTo>
                  <a:pt x="0" y="0"/>
                </a:moveTo>
                <a:lnTo>
                  <a:pt x="323850" y="0"/>
                </a:lnTo>
                <a:lnTo>
                  <a:pt x="299151" y="75154"/>
                </a:lnTo>
                <a:lnTo>
                  <a:pt x="478631" y="0"/>
                </a:lnTo>
                <a:lnTo>
                  <a:pt x="1709738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A93ED260-3D2C-B3FE-97EF-E6ED37772B31}"/>
              </a:ext>
            </a:extLst>
          </p:cNvPr>
          <p:cNvSpPr txBox="1"/>
          <p:nvPr/>
        </p:nvSpPr>
        <p:spPr>
          <a:xfrm>
            <a:off x="4083780" y="3594324"/>
            <a:ext cx="1663281" cy="21553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部门负责人审批签字后交由总经理签字审核确认。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3D0F7CB7-A144-B401-E815-A665B9F4509F}"/>
              </a:ext>
            </a:extLst>
          </p:cNvPr>
          <p:cNvSpPr txBox="1"/>
          <p:nvPr/>
        </p:nvSpPr>
        <p:spPr>
          <a:xfrm>
            <a:off x="6850836" y="2838894"/>
            <a:ext cx="133121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</a:rPr>
              <a:t>审核制单</a:t>
            </a:r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FDE2B971-3C5F-199E-9F13-AF8B908F1CF2}"/>
              </a:ext>
            </a:extLst>
          </p:cNvPr>
          <p:cNvSpPr/>
          <p:nvPr/>
        </p:nvSpPr>
        <p:spPr>
          <a:xfrm>
            <a:off x="6580442" y="3286025"/>
            <a:ext cx="1872000" cy="138167"/>
          </a:xfrm>
          <a:custGeom>
            <a:avLst/>
            <a:gdLst>
              <a:gd name="connsiteX0" fmla="*/ 0 w 1709738"/>
              <a:gd name="connsiteY0" fmla="*/ 0 h 104775"/>
              <a:gd name="connsiteX1" fmla="*/ 323850 w 1709738"/>
              <a:gd name="connsiteY1" fmla="*/ 0 h 104775"/>
              <a:gd name="connsiteX2" fmla="*/ 271463 w 1709738"/>
              <a:gd name="connsiteY2" fmla="*/ 104775 h 104775"/>
              <a:gd name="connsiteX3" fmla="*/ 478631 w 1709738"/>
              <a:gd name="connsiteY3" fmla="*/ 0 h 104775"/>
              <a:gd name="connsiteX4" fmla="*/ 1709738 w 1709738"/>
              <a:gd name="connsiteY4" fmla="*/ 0 h 104775"/>
              <a:gd name="connsiteX0" fmla="*/ 0 w 1709738"/>
              <a:gd name="connsiteY0" fmla="*/ 0 h 75154"/>
              <a:gd name="connsiteX1" fmla="*/ 323850 w 1709738"/>
              <a:gd name="connsiteY1" fmla="*/ 0 h 75154"/>
              <a:gd name="connsiteX2" fmla="*/ 299151 w 1709738"/>
              <a:gd name="connsiteY2" fmla="*/ 75154 h 75154"/>
              <a:gd name="connsiteX3" fmla="*/ 478631 w 1709738"/>
              <a:gd name="connsiteY3" fmla="*/ 0 h 75154"/>
              <a:gd name="connsiteX4" fmla="*/ 1709738 w 1709738"/>
              <a:gd name="connsiteY4" fmla="*/ 0 h 7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738" h="75154">
                <a:moveTo>
                  <a:pt x="0" y="0"/>
                </a:moveTo>
                <a:lnTo>
                  <a:pt x="323850" y="0"/>
                </a:lnTo>
                <a:lnTo>
                  <a:pt x="299151" y="75154"/>
                </a:lnTo>
                <a:lnTo>
                  <a:pt x="478631" y="0"/>
                </a:lnTo>
                <a:lnTo>
                  <a:pt x="1709738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C11CF5E3-D87B-718A-2FAF-58FA1D918997}"/>
              </a:ext>
            </a:extLst>
          </p:cNvPr>
          <p:cNvSpPr txBox="1"/>
          <p:nvPr/>
        </p:nvSpPr>
        <p:spPr>
          <a:xfrm>
            <a:off x="6684802" y="3594324"/>
            <a:ext cx="1663281" cy="21553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会计审核制单，预借款予以冲销，款项多退少补。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48A1430D-B0CA-78BB-756F-5FC46FB6635A}"/>
              </a:ext>
            </a:extLst>
          </p:cNvPr>
          <p:cNvSpPr txBox="1"/>
          <p:nvPr/>
        </p:nvSpPr>
        <p:spPr>
          <a:xfrm>
            <a:off x="9341428" y="2838894"/>
            <a:ext cx="1571122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</a:rPr>
              <a:t>凭证复核打款</a:t>
            </a:r>
          </a:p>
        </p:txBody>
      </p:sp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232F0DF4-C3D2-2553-2BED-0C56E37FBDB3}"/>
              </a:ext>
            </a:extLst>
          </p:cNvPr>
          <p:cNvSpPr/>
          <p:nvPr/>
        </p:nvSpPr>
        <p:spPr>
          <a:xfrm>
            <a:off x="9190989" y="3286025"/>
            <a:ext cx="1872000" cy="138167"/>
          </a:xfrm>
          <a:custGeom>
            <a:avLst/>
            <a:gdLst>
              <a:gd name="connsiteX0" fmla="*/ 0 w 1709738"/>
              <a:gd name="connsiteY0" fmla="*/ 0 h 104775"/>
              <a:gd name="connsiteX1" fmla="*/ 323850 w 1709738"/>
              <a:gd name="connsiteY1" fmla="*/ 0 h 104775"/>
              <a:gd name="connsiteX2" fmla="*/ 271463 w 1709738"/>
              <a:gd name="connsiteY2" fmla="*/ 104775 h 104775"/>
              <a:gd name="connsiteX3" fmla="*/ 478631 w 1709738"/>
              <a:gd name="connsiteY3" fmla="*/ 0 h 104775"/>
              <a:gd name="connsiteX4" fmla="*/ 1709738 w 1709738"/>
              <a:gd name="connsiteY4" fmla="*/ 0 h 104775"/>
              <a:gd name="connsiteX0" fmla="*/ 0 w 1709738"/>
              <a:gd name="connsiteY0" fmla="*/ 0 h 75154"/>
              <a:gd name="connsiteX1" fmla="*/ 323850 w 1709738"/>
              <a:gd name="connsiteY1" fmla="*/ 0 h 75154"/>
              <a:gd name="connsiteX2" fmla="*/ 299151 w 1709738"/>
              <a:gd name="connsiteY2" fmla="*/ 75154 h 75154"/>
              <a:gd name="connsiteX3" fmla="*/ 478631 w 1709738"/>
              <a:gd name="connsiteY3" fmla="*/ 0 h 75154"/>
              <a:gd name="connsiteX4" fmla="*/ 1709738 w 1709738"/>
              <a:gd name="connsiteY4" fmla="*/ 0 h 7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738" h="75154">
                <a:moveTo>
                  <a:pt x="0" y="0"/>
                </a:moveTo>
                <a:lnTo>
                  <a:pt x="323850" y="0"/>
                </a:lnTo>
                <a:lnTo>
                  <a:pt x="299151" y="75154"/>
                </a:lnTo>
                <a:lnTo>
                  <a:pt x="478631" y="0"/>
                </a:lnTo>
                <a:lnTo>
                  <a:pt x="1709738" y="0"/>
                </a:lnTo>
              </a:path>
            </a:pathLst>
          </a:custGeom>
          <a:noFill/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7DC6165E-153B-3419-80A7-7EE370FB76D4}"/>
              </a:ext>
            </a:extLst>
          </p:cNvPr>
          <p:cNvSpPr txBox="1"/>
          <p:nvPr/>
        </p:nvSpPr>
        <p:spPr>
          <a:xfrm>
            <a:off x="9295349" y="3594324"/>
            <a:ext cx="1663281" cy="215537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会计复核凭证。</a:t>
            </a:r>
          </a:p>
          <a:p>
            <a:pPr>
              <a:lnSpc>
                <a:spcPct val="130000"/>
              </a:lnSpc>
            </a:pPr>
            <a:r>
              <a:rPr lang="zh-CN" altLang="en-US" dirty="0"/>
              <a:t>出纳办理：现金、支票收付。</a:t>
            </a:r>
          </a:p>
        </p:txBody>
      </p:sp>
      <p:pic>
        <p:nvPicPr>
          <p:cNvPr id="72" name="图片 71" descr="图标&#10;&#10;描述已自动生成">
            <a:extLst>
              <a:ext uri="{FF2B5EF4-FFF2-40B4-BE49-F238E27FC236}">
                <a16:creationId xmlns:a16="http://schemas.microsoft.com/office/drawing/2014/main" id="{EFDBE957-0EC3-32BA-6EBD-E1C42565E8E9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512" y="4966552"/>
            <a:ext cx="719817" cy="719817"/>
          </a:xfrm>
          <a:prstGeom prst="rect">
            <a:avLst/>
          </a:prstGeom>
        </p:spPr>
      </p:pic>
      <p:pic>
        <p:nvPicPr>
          <p:cNvPr id="90" name="图片 89" descr="图标&#10;&#10;描述已自动生成">
            <a:extLst>
              <a:ext uri="{FF2B5EF4-FFF2-40B4-BE49-F238E27FC236}">
                <a16:creationId xmlns:a16="http://schemas.microsoft.com/office/drawing/2014/main" id="{11E45F87-A363-2E52-A4E8-22A9D87BDC7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533" y="4994038"/>
            <a:ext cx="719818" cy="719818"/>
          </a:xfrm>
          <a:prstGeom prst="rect">
            <a:avLst/>
          </a:prstGeom>
        </p:spPr>
      </p:pic>
      <p:pic>
        <p:nvPicPr>
          <p:cNvPr id="92" name="图片 91" descr="图标&#10;&#10;描述已自动生成">
            <a:extLst>
              <a:ext uri="{FF2B5EF4-FFF2-40B4-BE49-F238E27FC236}">
                <a16:creationId xmlns:a16="http://schemas.microsoft.com/office/drawing/2014/main" id="{FF36684F-3544-EBB7-DF6C-FC331C180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6" t="11894" r="17748" b="9889"/>
          <a:stretch/>
        </p:blipFill>
        <p:spPr>
          <a:xfrm>
            <a:off x="9633244" y="4870155"/>
            <a:ext cx="987496" cy="967584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AF5769B9-9BE4-1F44-BAC8-99F4FC96111F}"/>
              </a:ext>
            </a:extLst>
          </p:cNvPr>
          <p:cNvSpPr txBox="1"/>
          <p:nvPr/>
        </p:nvSpPr>
        <p:spPr>
          <a:xfrm>
            <a:off x="1142834" y="650557"/>
            <a:ext cx="2996743" cy="354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规章制度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财务制度</a:t>
            </a:r>
          </a:p>
        </p:txBody>
      </p:sp>
      <p:sp>
        <p:nvSpPr>
          <p:cNvPr id="37" name="梯形 36">
            <a:extLst>
              <a:ext uri="{FF2B5EF4-FFF2-40B4-BE49-F238E27FC236}">
                <a16:creationId xmlns:a16="http://schemas.microsoft.com/office/drawing/2014/main" id="{78BDC3C9-E899-D649-F2B5-8152B9786758}"/>
              </a:ext>
            </a:extLst>
          </p:cNvPr>
          <p:cNvSpPr/>
          <p:nvPr/>
        </p:nvSpPr>
        <p:spPr>
          <a:xfrm>
            <a:off x="985205" y="975404"/>
            <a:ext cx="3312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32038371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椭圆 39">
            <a:extLst>
              <a:ext uri="{FF2B5EF4-FFF2-40B4-BE49-F238E27FC236}">
                <a16:creationId xmlns:a16="http://schemas.microsoft.com/office/drawing/2014/main" id="{454C82B2-5163-8616-C66F-11AB5D1A73C9}"/>
              </a:ext>
            </a:extLst>
          </p:cNvPr>
          <p:cNvSpPr/>
          <p:nvPr/>
        </p:nvSpPr>
        <p:spPr>
          <a:xfrm>
            <a:off x="1529617" y="2486140"/>
            <a:ext cx="2366301" cy="2366301"/>
          </a:xfrm>
          <a:prstGeom prst="ellipse">
            <a:avLst/>
          </a:prstGeom>
          <a:gradFill flip="none" rotWithShape="1">
            <a:gsLst>
              <a:gs pos="35000">
                <a:schemeClr val="accent3">
                  <a:lumMod val="20000"/>
                  <a:lumOff val="80000"/>
                  <a:alpha val="50000"/>
                </a:schemeClr>
              </a:gs>
              <a:gs pos="100000">
                <a:schemeClr val="accent3">
                  <a:lumMod val="40000"/>
                  <a:lumOff val="60000"/>
                  <a:alpha val="9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368300" dist="127000" dir="2400000" sx="98000" sy="98000" algn="tl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C46A5DB-4AB7-F999-FA69-E7F5219AF2C4}"/>
              </a:ext>
            </a:extLst>
          </p:cNvPr>
          <p:cNvSpPr/>
          <p:nvPr/>
        </p:nvSpPr>
        <p:spPr>
          <a:xfrm>
            <a:off x="4758026" y="1850016"/>
            <a:ext cx="5904357" cy="812483"/>
          </a:xfrm>
          <a:prstGeom prst="roundRect">
            <a:avLst>
              <a:gd name="adj" fmla="val 12485"/>
            </a:avLst>
          </a:prstGeom>
          <a:gradFill>
            <a:gsLst>
              <a:gs pos="0">
                <a:schemeClr val="bg1">
                  <a:alpha val="15000"/>
                </a:schemeClr>
              </a:gs>
              <a:gs pos="85000">
                <a:schemeClr val="accent2">
                  <a:alpha val="0"/>
                </a:schemeClr>
              </a:gs>
            </a:gsLst>
            <a:lin ang="5400000" scaled="1"/>
          </a:gradFill>
          <a:ln w="19050">
            <a:gradFill>
              <a:gsLst>
                <a:gs pos="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63C2680A-0664-7B3A-B982-026072A6A9E8}"/>
              </a:ext>
            </a:extLst>
          </p:cNvPr>
          <p:cNvSpPr/>
          <p:nvPr/>
        </p:nvSpPr>
        <p:spPr>
          <a:xfrm>
            <a:off x="4758026" y="3348166"/>
            <a:ext cx="5904357" cy="812483"/>
          </a:xfrm>
          <a:prstGeom prst="roundRect">
            <a:avLst>
              <a:gd name="adj" fmla="val 12485"/>
            </a:avLst>
          </a:prstGeom>
          <a:gradFill>
            <a:gsLst>
              <a:gs pos="0">
                <a:schemeClr val="bg1">
                  <a:alpha val="15000"/>
                </a:schemeClr>
              </a:gs>
              <a:gs pos="85000">
                <a:schemeClr val="accent2">
                  <a:alpha val="0"/>
                </a:schemeClr>
              </a:gs>
            </a:gsLst>
            <a:lin ang="5400000" scaled="1"/>
          </a:gradFill>
          <a:ln w="19050">
            <a:gradFill>
              <a:gsLst>
                <a:gs pos="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22D4D37-91AD-901D-790B-343CEFC299D0}"/>
              </a:ext>
            </a:extLst>
          </p:cNvPr>
          <p:cNvSpPr/>
          <p:nvPr/>
        </p:nvSpPr>
        <p:spPr>
          <a:xfrm>
            <a:off x="4758026" y="4846315"/>
            <a:ext cx="5904357" cy="812483"/>
          </a:xfrm>
          <a:prstGeom prst="roundRect">
            <a:avLst>
              <a:gd name="adj" fmla="val 11313"/>
            </a:avLst>
          </a:prstGeom>
          <a:gradFill>
            <a:gsLst>
              <a:gs pos="0">
                <a:schemeClr val="bg1">
                  <a:alpha val="15000"/>
                </a:schemeClr>
              </a:gs>
              <a:gs pos="85000">
                <a:schemeClr val="accent2">
                  <a:alpha val="0"/>
                </a:schemeClr>
              </a:gs>
            </a:gsLst>
            <a:lin ang="5400000" scaled="1"/>
          </a:gradFill>
          <a:ln w="19050">
            <a:gradFill>
              <a:gsLst>
                <a:gs pos="0">
                  <a:schemeClr val="accent2"/>
                </a:gs>
                <a:gs pos="85000">
                  <a:schemeClr val="accent2"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左大括号 24">
            <a:extLst>
              <a:ext uri="{FF2B5EF4-FFF2-40B4-BE49-F238E27FC236}">
                <a16:creationId xmlns:a16="http://schemas.microsoft.com/office/drawing/2014/main" id="{89D3EDAB-7E94-5752-4ED3-8C002270AAEA}"/>
              </a:ext>
            </a:extLst>
          </p:cNvPr>
          <p:cNvSpPr/>
          <p:nvPr/>
        </p:nvSpPr>
        <p:spPr>
          <a:xfrm>
            <a:off x="4187023" y="1850016"/>
            <a:ext cx="320993" cy="3819525"/>
          </a:xfrm>
          <a:prstGeom prst="leftBrace">
            <a:avLst>
              <a:gd name="adj1" fmla="val 65304"/>
              <a:gd name="adj2" fmla="val 50000"/>
            </a:avLst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F7D706F0-6CC5-C8C6-70C0-B4B3EA41E165}"/>
              </a:ext>
            </a:extLst>
          </p:cNvPr>
          <p:cNvSpPr/>
          <p:nvPr/>
        </p:nvSpPr>
        <p:spPr>
          <a:xfrm>
            <a:off x="4952875" y="1920889"/>
            <a:ext cx="673418" cy="673418"/>
          </a:xfrm>
          <a:prstGeom prst="ellipse">
            <a:avLst/>
          </a:prstGeom>
          <a:gradFill flip="none" rotWithShape="1">
            <a:gsLst>
              <a:gs pos="35000">
                <a:schemeClr val="accent3">
                  <a:lumMod val="20000"/>
                  <a:lumOff val="80000"/>
                  <a:alpha val="50000"/>
                </a:schemeClr>
              </a:gs>
              <a:gs pos="100000">
                <a:schemeClr val="accent3">
                  <a:lumMod val="40000"/>
                  <a:lumOff val="60000"/>
                  <a:alpha val="9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368300" dist="127000" dir="2400000" sx="98000" sy="98000" algn="tl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B809380-D095-8018-21BF-5869E25D6412}"/>
              </a:ext>
            </a:extLst>
          </p:cNvPr>
          <p:cNvSpPr txBox="1"/>
          <p:nvPr/>
        </p:nvSpPr>
        <p:spPr>
          <a:xfrm>
            <a:off x="5817936" y="2023853"/>
            <a:ext cx="4649597" cy="61972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</a:rPr>
              <a:t>KPI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</a:rPr>
              <a:t>标准</a:t>
            </a:r>
            <a:r>
              <a:rPr lang="en-US" altLang="zh-CN" sz="1600" dirty="0">
                <a:solidFill>
                  <a:schemeClr val="bg2">
                    <a:lumMod val="10000"/>
                  </a:schemeClr>
                </a:solidFill>
              </a:rPr>
              <a:t>1</a:t>
            </a:r>
            <a:r>
              <a:rPr lang="zh-CN" altLang="en-US" sz="1600" dirty="0">
                <a:solidFill>
                  <a:schemeClr val="bg2">
                    <a:lumMod val="10000"/>
                  </a:schemeClr>
                </a:solidFill>
              </a:rPr>
              <a:t>，以下是具体内容描述，以下是具体内容描述。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3241DCC4-A389-94B2-3782-85D84CBFD940}"/>
              </a:ext>
            </a:extLst>
          </p:cNvPr>
          <p:cNvSpPr/>
          <p:nvPr/>
        </p:nvSpPr>
        <p:spPr>
          <a:xfrm>
            <a:off x="4952875" y="3419039"/>
            <a:ext cx="673418" cy="673418"/>
          </a:xfrm>
          <a:prstGeom prst="ellipse">
            <a:avLst/>
          </a:prstGeom>
          <a:gradFill flip="none" rotWithShape="1">
            <a:gsLst>
              <a:gs pos="35000">
                <a:schemeClr val="accent3">
                  <a:lumMod val="20000"/>
                  <a:lumOff val="80000"/>
                  <a:alpha val="50000"/>
                </a:schemeClr>
              </a:gs>
              <a:gs pos="100000">
                <a:schemeClr val="accent3">
                  <a:lumMod val="40000"/>
                  <a:lumOff val="60000"/>
                  <a:alpha val="9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368300" dist="127000" dir="2400000" sx="98000" sy="98000" algn="tl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7822867-D2C6-B1C9-1F56-069DA936C70C}"/>
              </a:ext>
            </a:extLst>
          </p:cNvPr>
          <p:cNvSpPr txBox="1"/>
          <p:nvPr/>
        </p:nvSpPr>
        <p:spPr>
          <a:xfrm>
            <a:off x="5817936" y="3522003"/>
            <a:ext cx="4649597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16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altLang="zh-CN" dirty="0"/>
              <a:t>KPI</a:t>
            </a:r>
            <a:r>
              <a:rPr lang="zh-CN" altLang="en-US" dirty="0"/>
              <a:t>标准</a:t>
            </a:r>
            <a:r>
              <a:rPr lang="en-US" altLang="zh-CN" dirty="0"/>
              <a:t>2</a:t>
            </a:r>
            <a:r>
              <a:rPr lang="zh-CN" altLang="en-US" dirty="0"/>
              <a:t>，以下是具体内容描述，以下是具体内容描述。</a:t>
            </a: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8CFE6D29-D974-CA7B-FEAC-CE9986AEAF5F}"/>
              </a:ext>
            </a:extLst>
          </p:cNvPr>
          <p:cNvSpPr/>
          <p:nvPr/>
        </p:nvSpPr>
        <p:spPr>
          <a:xfrm>
            <a:off x="4952875" y="4917188"/>
            <a:ext cx="673418" cy="673418"/>
          </a:xfrm>
          <a:prstGeom prst="ellipse">
            <a:avLst/>
          </a:prstGeom>
          <a:gradFill flip="none" rotWithShape="1">
            <a:gsLst>
              <a:gs pos="35000">
                <a:schemeClr val="accent3">
                  <a:lumMod val="20000"/>
                  <a:lumOff val="80000"/>
                  <a:alpha val="50000"/>
                </a:schemeClr>
              </a:gs>
              <a:gs pos="100000">
                <a:schemeClr val="accent3">
                  <a:lumMod val="40000"/>
                  <a:lumOff val="60000"/>
                  <a:alpha val="9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  <a:effectLst>
            <a:outerShdw blurRad="368300" dist="127000" dir="2400000" sx="98000" sy="98000" algn="tl" rotWithShape="0">
              <a:schemeClr val="accent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A71E989E-BBDD-B51F-4E2C-7053C4C7739F}"/>
              </a:ext>
            </a:extLst>
          </p:cNvPr>
          <p:cNvSpPr txBox="1"/>
          <p:nvPr/>
        </p:nvSpPr>
        <p:spPr>
          <a:xfrm>
            <a:off x="5817936" y="5020152"/>
            <a:ext cx="4649597" cy="464807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1600"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r>
              <a:rPr lang="en-US" altLang="zh-CN" dirty="0"/>
              <a:t>KPI</a:t>
            </a:r>
            <a:r>
              <a:rPr lang="zh-CN" altLang="en-US" dirty="0"/>
              <a:t>标准</a:t>
            </a:r>
            <a:r>
              <a:rPr lang="en-US" altLang="zh-CN" dirty="0"/>
              <a:t>3</a:t>
            </a:r>
            <a:r>
              <a:rPr lang="zh-CN" altLang="en-US" dirty="0"/>
              <a:t>，以下是具体内容描述，以下是具体内容描述。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5EC62DA9-78E1-7BAE-4EE3-ED2CAB047F36}"/>
              </a:ext>
            </a:extLst>
          </p:cNvPr>
          <p:cNvSpPr txBox="1"/>
          <p:nvPr/>
        </p:nvSpPr>
        <p:spPr>
          <a:xfrm>
            <a:off x="1565345" y="3346126"/>
            <a:ext cx="2346571" cy="646331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chemeClr val="accent2">
                      <a:lumMod val="50000"/>
                      <a:alpha val="43000"/>
                    </a:schemeClr>
                  </a:outerShdw>
                </a:effectLst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KPI</a:t>
            </a:r>
            <a:r>
              <a:rPr kumimoji="0" lang="zh-CN" altLang="en-US" sz="360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>
                  <a:outerShdw blurRad="38100" dist="38100" dir="2700000" algn="tl">
                    <a:schemeClr val="accent2">
                      <a:lumMod val="50000"/>
                      <a:alpha val="43000"/>
                    </a:schemeClr>
                  </a:outerShdw>
                </a:effectLst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+mn-cs"/>
              </a:rPr>
              <a:t>标准</a:t>
            </a:r>
          </a:p>
        </p:txBody>
      </p:sp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4A5EA206-E233-52C0-0CFF-9C1343EE4570}"/>
              </a:ext>
            </a:extLst>
          </p:cNvPr>
          <p:cNvSpPr/>
          <p:nvPr/>
        </p:nvSpPr>
        <p:spPr>
          <a:xfrm>
            <a:off x="5155499" y="3617719"/>
            <a:ext cx="272113" cy="276056"/>
          </a:xfrm>
          <a:custGeom>
            <a:avLst/>
            <a:gdLst>
              <a:gd name="connsiteX0" fmla="*/ 23662 w 272113"/>
              <a:gd name="connsiteY0" fmla="*/ 0 h 276056"/>
              <a:gd name="connsiteX1" fmla="*/ 0 w 272113"/>
              <a:gd name="connsiteY1" fmla="*/ 0 h 276056"/>
              <a:gd name="connsiteX2" fmla="*/ 0 w 272113"/>
              <a:gd name="connsiteY2" fmla="*/ 276057 h 276056"/>
              <a:gd name="connsiteX3" fmla="*/ 272113 w 272113"/>
              <a:gd name="connsiteY3" fmla="*/ 276057 h 276056"/>
              <a:gd name="connsiteX4" fmla="*/ 272113 w 272113"/>
              <a:gd name="connsiteY4" fmla="*/ 252395 h 276056"/>
              <a:gd name="connsiteX5" fmla="*/ 23662 w 272113"/>
              <a:gd name="connsiteY5" fmla="*/ 252395 h 276056"/>
              <a:gd name="connsiteX6" fmla="*/ 23662 w 272113"/>
              <a:gd name="connsiteY6" fmla="*/ 0 h 276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113" h="276056">
                <a:moveTo>
                  <a:pt x="23662" y="0"/>
                </a:moveTo>
                <a:lnTo>
                  <a:pt x="0" y="0"/>
                </a:lnTo>
                <a:lnTo>
                  <a:pt x="0" y="276057"/>
                </a:lnTo>
                <a:lnTo>
                  <a:pt x="272113" y="276057"/>
                </a:lnTo>
                <a:lnTo>
                  <a:pt x="272113" y="252395"/>
                </a:lnTo>
                <a:lnTo>
                  <a:pt x="23662" y="252395"/>
                </a:lnTo>
                <a:lnTo>
                  <a:pt x="23662" y="0"/>
                </a:ln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08372D68-4A5E-AE1F-DA36-9A07FB39AC93}"/>
              </a:ext>
            </a:extLst>
          </p:cNvPr>
          <p:cNvSpPr/>
          <p:nvPr/>
        </p:nvSpPr>
        <p:spPr>
          <a:xfrm rot="10800000">
            <a:off x="5368457" y="3617719"/>
            <a:ext cx="59155" cy="228732"/>
          </a:xfrm>
          <a:custGeom>
            <a:avLst/>
            <a:gdLst>
              <a:gd name="connsiteX0" fmla="*/ 0 w 59155"/>
              <a:gd name="connsiteY0" fmla="*/ 0 h 228732"/>
              <a:gd name="connsiteX1" fmla="*/ 59155 w 59155"/>
              <a:gd name="connsiteY1" fmla="*/ 0 h 228732"/>
              <a:gd name="connsiteX2" fmla="*/ 59155 w 59155"/>
              <a:gd name="connsiteY2" fmla="*/ 228733 h 228732"/>
              <a:gd name="connsiteX3" fmla="*/ 0 w 59155"/>
              <a:gd name="connsiteY3" fmla="*/ 228733 h 228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5" h="228732">
                <a:moveTo>
                  <a:pt x="0" y="0"/>
                </a:moveTo>
                <a:lnTo>
                  <a:pt x="59155" y="0"/>
                </a:lnTo>
                <a:lnTo>
                  <a:pt x="59155" y="228733"/>
                </a:lnTo>
                <a:lnTo>
                  <a:pt x="0" y="228733"/>
                </a:ln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9F5AD37E-26C4-A2FF-3E1D-2E412997A209}"/>
              </a:ext>
            </a:extLst>
          </p:cNvPr>
          <p:cNvSpPr/>
          <p:nvPr/>
        </p:nvSpPr>
        <p:spPr>
          <a:xfrm rot="10800000">
            <a:off x="5285640" y="3696593"/>
            <a:ext cx="59155" cy="149859"/>
          </a:xfrm>
          <a:custGeom>
            <a:avLst/>
            <a:gdLst>
              <a:gd name="connsiteX0" fmla="*/ 0 w 59155"/>
              <a:gd name="connsiteY0" fmla="*/ 0 h 149859"/>
              <a:gd name="connsiteX1" fmla="*/ 59155 w 59155"/>
              <a:gd name="connsiteY1" fmla="*/ 0 h 149859"/>
              <a:gd name="connsiteX2" fmla="*/ 59155 w 59155"/>
              <a:gd name="connsiteY2" fmla="*/ 149859 h 149859"/>
              <a:gd name="connsiteX3" fmla="*/ 0 w 59155"/>
              <a:gd name="connsiteY3" fmla="*/ 149859 h 149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5" h="149859">
                <a:moveTo>
                  <a:pt x="0" y="0"/>
                </a:moveTo>
                <a:lnTo>
                  <a:pt x="59155" y="0"/>
                </a:lnTo>
                <a:lnTo>
                  <a:pt x="59155" y="149859"/>
                </a:lnTo>
                <a:lnTo>
                  <a:pt x="0" y="149859"/>
                </a:ln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EEF905D-A1C9-4C2B-9C2D-AE27DABFDABC}"/>
              </a:ext>
            </a:extLst>
          </p:cNvPr>
          <p:cNvSpPr/>
          <p:nvPr/>
        </p:nvSpPr>
        <p:spPr>
          <a:xfrm rot="10800000">
            <a:off x="5202823" y="3767579"/>
            <a:ext cx="59155" cy="78873"/>
          </a:xfrm>
          <a:custGeom>
            <a:avLst/>
            <a:gdLst>
              <a:gd name="connsiteX0" fmla="*/ 0 w 59155"/>
              <a:gd name="connsiteY0" fmla="*/ 0 h 78873"/>
              <a:gd name="connsiteX1" fmla="*/ 59155 w 59155"/>
              <a:gd name="connsiteY1" fmla="*/ 0 h 78873"/>
              <a:gd name="connsiteX2" fmla="*/ 59155 w 59155"/>
              <a:gd name="connsiteY2" fmla="*/ 78873 h 78873"/>
              <a:gd name="connsiteX3" fmla="*/ 0 w 59155"/>
              <a:gd name="connsiteY3" fmla="*/ 78873 h 7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155" h="78873">
                <a:moveTo>
                  <a:pt x="0" y="0"/>
                </a:moveTo>
                <a:lnTo>
                  <a:pt x="59155" y="0"/>
                </a:lnTo>
                <a:lnTo>
                  <a:pt x="59155" y="78873"/>
                </a:lnTo>
                <a:lnTo>
                  <a:pt x="0" y="78873"/>
                </a:ln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DC7C1B1-16C2-2409-8F0D-0A59820CC2AA}"/>
              </a:ext>
            </a:extLst>
          </p:cNvPr>
          <p:cNvSpPr/>
          <p:nvPr/>
        </p:nvSpPr>
        <p:spPr>
          <a:xfrm>
            <a:off x="5201206" y="3617719"/>
            <a:ext cx="127814" cy="127814"/>
          </a:xfrm>
          <a:custGeom>
            <a:avLst/>
            <a:gdLst>
              <a:gd name="connsiteX0" fmla="*/ 127814 w 127814"/>
              <a:gd name="connsiteY0" fmla="*/ 54186 h 127814"/>
              <a:gd name="connsiteX1" fmla="*/ 127814 w 127814"/>
              <a:gd name="connsiteY1" fmla="*/ 0 h 127814"/>
              <a:gd name="connsiteX2" fmla="*/ 73628 w 127814"/>
              <a:gd name="connsiteY2" fmla="*/ 0 h 127814"/>
              <a:gd name="connsiteX3" fmla="*/ 95161 w 127814"/>
              <a:gd name="connsiteY3" fmla="*/ 21532 h 127814"/>
              <a:gd name="connsiteX4" fmla="*/ 0 w 127814"/>
              <a:gd name="connsiteY4" fmla="*/ 116693 h 127814"/>
              <a:gd name="connsiteX5" fmla="*/ 11121 w 127814"/>
              <a:gd name="connsiteY5" fmla="*/ 127814 h 127814"/>
              <a:gd name="connsiteX6" fmla="*/ 106282 w 127814"/>
              <a:gd name="connsiteY6" fmla="*/ 32693 h 127814"/>
              <a:gd name="connsiteX7" fmla="*/ 127814 w 127814"/>
              <a:gd name="connsiteY7" fmla="*/ 54186 h 127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7814" h="127814">
                <a:moveTo>
                  <a:pt x="127814" y="54186"/>
                </a:moveTo>
                <a:lnTo>
                  <a:pt x="127814" y="0"/>
                </a:lnTo>
                <a:lnTo>
                  <a:pt x="73628" y="0"/>
                </a:lnTo>
                <a:lnTo>
                  <a:pt x="95161" y="21532"/>
                </a:lnTo>
                <a:lnTo>
                  <a:pt x="0" y="116693"/>
                </a:lnTo>
                <a:lnTo>
                  <a:pt x="11121" y="127814"/>
                </a:lnTo>
                <a:lnTo>
                  <a:pt x="106282" y="32693"/>
                </a:lnTo>
                <a:lnTo>
                  <a:pt x="127814" y="54186"/>
                </a:ln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28C8F31C-37FC-C440-4D3B-AA6B5E57D421}"/>
              </a:ext>
            </a:extLst>
          </p:cNvPr>
          <p:cNvSpPr/>
          <p:nvPr/>
        </p:nvSpPr>
        <p:spPr>
          <a:xfrm>
            <a:off x="5155519" y="2123505"/>
            <a:ext cx="268169" cy="268169"/>
          </a:xfrm>
          <a:custGeom>
            <a:avLst/>
            <a:gdLst>
              <a:gd name="connsiteX0" fmla="*/ 0 w 268169"/>
              <a:gd name="connsiteY0" fmla="*/ 268169 h 268169"/>
              <a:gd name="connsiteX1" fmla="*/ 268169 w 268169"/>
              <a:gd name="connsiteY1" fmla="*/ 268169 h 268169"/>
              <a:gd name="connsiteX2" fmla="*/ 268169 w 268169"/>
              <a:gd name="connsiteY2" fmla="*/ 244507 h 268169"/>
              <a:gd name="connsiteX3" fmla="*/ 23662 w 268169"/>
              <a:gd name="connsiteY3" fmla="*/ 244507 h 268169"/>
              <a:gd name="connsiteX4" fmla="*/ 23662 w 268169"/>
              <a:gd name="connsiteY4" fmla="*/ 0 h 268169"/>
              <a:gd name="connsiteX5" fmla="*/ 0 w 268169"/>
              <a:gd name="connsiteY5" fmla="*/ 0 h 268169"/>
              <a:gd name="connsiteX6" fmla="*/ 0 w 268169"/>
              <a:gd name="connsiteY6" fmla="*/ 268169 h 26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8169" h="268169">
                <a:moveTo>
                  <a:pt x="0" y="268169"/>
                </a:moveTo>
                <a:lnTo>
                  <a:pt x="268169" y="268169"/>
                </a:lnTo>
                <a:lnTo>
                  <a:pt x="268169" y="244507"/>
                </a:lnTo>
                <a:lnTo>
                  <a:pt x="23662" y="244507"/>
                </a:lnTo>
                <a:lnTo>
                  <a:pt x="23662" y="0"/>
                </a:lnTo>
                <a:lnTo>
                  <a:pt x="0" y="0"/>
                </a:lnTo>
                <a:lnTo>
                  <a:pt x="0" y="268169"/>
                </a:ln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5F634CE4-B97F-ED8A-AF64-5AB272E43004}"/>
              </a:ext>
            </a:extLst>
          </p:cNvPr>
          <p:cNvSpPr/>
          <p:nvPr/>
        </p:nvSpPr>
        <p:spPr>
          <a:xfrm>
            <a:off x="5198898" y="2123503"/>
            <a:ext cx="220844" cy="223768"/>
          </a:xfrm>
          <a:custGeom>
            <a:avLst/>
            <a:gdLst>
              <a:gd name="connsiteX0" fmla="*/ 0 w 220844"/>
              <a:gd name="connsiteY0" fmla="*/ 223768 h 223768"/>
              <a:gd name="connsiteX1" fmla="*/ 1723 w 220844"/>
              <a:gd name="connsiteY1" fmla="*/ 223768 h 223768"/>
              <a:gd name="connsiteX2" fmla="*/ 194592 w 220844"/>
              <a:gd name="connsiteY2" fmla="*/ 40517 h 223768"/>
              <a:gd name="connsiteX3" fmla="*/ 220845 w 220844"/>
              <a:gd name="connsiteY3" fmla="*/ 47456 h 223768"/>
              <a:gd name="connsiteX4" fmla="*/ 193231 w 220844"/>
              <a:gd name="connsiteY4" fmla="*/ 0 h 223768"/>
              <a:gd name="connsiteX5" fmla="*/ 145776 w 220844"/>
              <a:gd name="connsiteY5" fmla="*/ 27614 h 223768"/>
              <a:gd name="connsiteX6" fmla="*/ 171714 w 220844"/>
              <a:gd name="connsiteY6" fmla="*/ 34469 h 223768"/>
              <a:gd name="connsiteX7" fmla="*/ 1723 w 220844"/>
              <a:gd name="connsiteY7" fmla="*/ 200106 h 223768"/>
              <a:gd name="connsiteX8" fmla="*/ 0 w 220844"/>
              <a:gd name="connsiteY8" fmla="*/ 200106 h 22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0844" h="223768">
                <a:moveTo>
                  <a:pt x="0" y="223768"/>
                </a:moveTo>
                <a:lnTo>
                  <a:pt x="1723" y="223768"/>
                </a:lnTo>
                <a:cubicBezTo>
                  <a:pt x="76258" y="223768"/>
                  <a:pt x="152477" y="209493"/>
                  <a:pt x="194592" y="40517"/>
                </a:cubicBezTo>
                <a:lnTo>
                  <a:pt x="220845" y="47456"/>
                </a:lnTo>
                <a:lnTo>
                  <a:pt x="193231" y="0"/>
                </a:lnTo>
                <a:lnTo>
                  <a:pt x="145776" y="27614"/>
                </a:lnTo>
                <a:lnTo>
                  <a:pt x="171714" y="34469"/>
                </a:lnTo>
                <a:cubicBezTo>
                  <a:pt x="130495" y="200076"/>
                  <a:pt x="56142" y="200106"/>
                  <a:pt x="1723" y="200106"/>
                </a:cubicBezTo>
                <a:lnTo>
                  <a:pt x="0" y="200106"/>
                </a:ln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1D4A9463-4009-5AA5-3B39-C7726D403F2A}"/>
              </a:ext>
            </a:extLst>
          </p:cNvPr>
          <p:cNvSpPr/>
          <p:nvPr/>
        </p:nvSpPr>
        <p:spPr>
          <a:xfrm>
            <a:off x="5198974" y="2138826"/>
            <a:ext cx="114093" cy="118920"/>
          </a:xfrm>
          <a:custGeom>
            <a:avLst/>
            <a:gdLst>
              <a:gd name="connsiteX0" fmla="*/ 13425 w 114093"/>
              <a:gd name="connsiteY0" fmla="*/ 50238 h 118920"/>
              <a:gd name="connsiteX1" fmla="*/ 2188 w 114093"/>
              <a:gd name="connsiteY1" fmla="*/ 50520 h 118920"/>
              <a:gd name="connsiteX2" fmla="*/ 2471 w 114093"/>
              <a:gd name="connsiteY2" fmla="*/ 61757 h 118920"/>
              <a:gd name="connsiteX3" fmla="*/ 13081 w 114093"/>
              <a:gd name="connsiteY3" fmla="*/ 62065 h 118920"/>
              <a:gd name="connsiteX4" fmla="*/ 20962 w 114093"/>
              <a:gd name="connsiteY4" fmla="*/ 62278 h 118920"/>
              <a:gd name="connsiteX5" fmla="*/ 25326 w 114093"/>
              <a:gd name="connsiteY5" fmla="*/ 73635 h 118920"/>
              <a:gd name="connsiteX6" fmla="*/ 11042 w 114093"/>
              <a:gd name="connsiteY6" fmla="*/ 84232 h 118920"/>
              <a:gd name="connsiteX7" fmla="*/ 1570 w 114093"/>
              <a:gd name="connsiteY7" fmla="*/ 91941 h 118920"/>
              <a:gd name="connsiteX8" fmla="*/ 9278 w 114093"/>
              <a:gd name="connsiteY8" fmla="*/ 101413 h 118920"/>
              <a:gd name="connsiteX9" fmla="*/ 18751 w 114093"/>
              <a:gd name="connsiteY9" fmla="*/ 93704 h 118920"/>
              <a:gd name="connsiteX10" fmla="*/ 18787 w 114093"/>
              <a:gd name="connsiteY10" fmla="*/ 93216 h 118920"/>
              <a:gd name="connsiteX11" fmla="*/ 32946 w 114093"/>
              <a:gd name="connsiteY11" fmla="*/ 82711 h 118920"/>
              <a:gd name="connsiteX12" fmla="*/ 44659 w 114093"/>
              <a:gd name="connsiteY12" fmla="*/ 89387 h 118920"/>
              <a:gd name="connsiteX13" fmla="*/ 41896 w 114093"/>
              <a:gd name="connsiteY13" fmla="*/ 99335 h 118920"/>
              <a:gd name="connsiteX14" fmla="*/ 36246 w 114093"/>
              <a:gd name="connsiteY14" fmla="*/ 112539 h 118920"/>
              <a:gd name="connsiteX15" fmla="*/ 49449 w 114093"/>
              <a:gd name="connsiteY15" fmla="*/ 118189 h 118920"/>
              <a:gd name="connsiteX16" fmla="*/ 55099 w 114093"/>
              <a:gd name="connsiteY16" fmla="*/ 104986 h 118920"/>
              <a:gd name="connsiteX17" fmla="*/ 53390 w 114093"/>
              <a:gd name="connsiteY17" fmla="*/ 102162 h 118920"/>
              <a:gd name="connsiteX18" fmla="*/ 56391 w 114093"/>
              <a:gd name="connsiteY18" fmla="*/ 91356 h 118920"/>
              <a:gd name="connsiteX19" fmla="*/ 70249 w 114093"/>
              <a:gd name="connsiteY19" fmla="*/ 88572 h 118920"/>
              <a:gd name="connsiteX20" fmla="*/ 78969 w 114093"/>
              <a:gd name="connsiteY20" fmla="*/ 102277 h 118920"/>
              <a:gd name="connsiteX21" fmla="*/ 85400 w 114093"/>
              <a:gd name="connsiteY21" fmla="*/ 111462 h 118920"/>
              <a:gd name="connsiteX22" fmla="*/ 94584 w 114093"/>
              <a:gd name="connsiteY22" fmla="*/ 105031 h 118920"/>
              <a:gd name="connsiteX23" fmla="*/ 89033 w 114093"/>
              <a:gd name="connsiteY23" fmla="*/ 96054 h 118920"/>
              <a:gd name="connsiteX24" fmla="*/ 80247 w 114093"/>
              <a:gd name="connsiteY24" fmla="*/ 82248 h 118920"/>
              <a:gd name="connsiteX25" fmla="*/ 88480 w 114093"/>
              <a:gd name="connsiteY25" fmla="*/ 71607 h 118920"/>
              <a:gd name="connsiteX26" fmla="*/ 99235 w 114093"/>
              <a:gd name="connsiteY26" fmla="*/ 74945 h 118920"/>
              <a:gd name="connsiteX27" fmla="*/ 110020 w 114093"/>
              <a:gd name="connsiteY27" fmla="*/ 77924 h 118920"/>
              <a:gd name="connsiteX28" fmla="*/ 112999 w 114093"/>
              <a:gd name="connsiteY28" fmla="*/ 67139 h 118920"/>
              <a:gd name="connsiteX29" fmla="*/ 103063 w 114093"/>
              <a:gd name="connsiteY29" fmla="*/ 63744 h 118920"/>
              <a:gd name="connsiteX30" fmla="*/ 92021 w 114093"/>
              <a:gd name="connsiteY30" fmla="*/ 60317 h 118920"/>
              <a:gd name="connsiteX31" fmla="*/ 92140 w 114093"/>
              <a:gd name="connsiteY31" fmla="*/ 51034 h 118920"/>
              <a:gd name="connsiteX32" fmla="*/ 106871 w 114093"/>
              <a:gd name="connsiteY32" fmla="*/ 46124 h 118920"/>
              <a:gd name="connsiteX33" fmla="*/ 107561 w 114093"/>
              <a:gd name="connsiteY33" fmla="*/ 46193 h 118920"/>
              <a:gd name="connsiteX34" fmla="*/ 114094 w 114093"/>
              <a:gd name="connsiteY34" fmla="*/ 39740 h 118920"/>
              <a:gd name="connsiteX35" fmla="*/ 107641 w 114093"/>
              <a:gd name="connsiteY35" fmla="*/ 33208 h 118920"/>
              <a:gd name="connsiteX36" fmla="*/ 103288 w 114093"/>
              <a:gd name="connsiteY36" fmla="*/ 34847 h 118920"/>
              <a:gd name="connsiteX37" fmla="*/ 88818 w 114093"/>
              <a:gd name="connsiteY37" fmla="*/ 39671 h 118920"/>
              <a:gd name="connsiteX38" fmla="*/ 84283 w 114093"/>
              <a:gd name="connsiteY38" fmla="*/ 32488 h 118920"/>
              <a:gd name="connsiteX39" fmla="*/ 95621 w 114093"/>
              <a:gd name="connsiteY39" fmla="*/ 19178 h 118920"/>
              <a:gd name="connsiteX40" fmla="*/ 96019 w 114093"/>
              <a:gd name="connsiteY40" fmla="*/ 19218 h 118920"/>
              <a:gd name="connsiteX41" fmla="*/ 105856 w 114093"/>
              <a:gd name="connsiteY41" fmla="*/ 9840 h 118920"/>
              <a:gd name="connsiteX42" fmla="*/ 96478 w 114093"/>
              <a:gd name="connsiteY42" fmla="*/ 3 h 118920"/>
              <a:gd name="connsiteX43" fmla="*/ 86641 w 114093"/>
              <a:gd name="connsiteY43" fmla="*/ 9381 h 118920"/>
              <a:gd name="connsiteX44" fmla="*/ 86788 w 114093"/>
              <a:gd name="connsiteY44" fmla="*/ 11305 h 118920"/>
              <a:gd name="connsiteX45" fmla="*/ 75382 w 114093"/>
              <a:gd name="connsiteY45" fmla="*/ 24694 h 118920"/>
              <a:gd name="connsiteX46" fmla="*/ 62042 w 114093"/>
              <a:gd name="connsiteY46" fmla="*/ 19712 h 118920"/>
              <a:gd name="connsiteX47" fmla="*/ 61774 w 114093"/>
              <a:gd name="connsiteY47" fmla="*/ 11392 h 118920"/>
              <a:gd name="connsiteX48" fmla="*/ 59387 w 114093"/>
              <a:gd name="connsiteY48" fmla="*/ 1473 h 118920"/>
              <a:gd name="connsiteX49" fmla="*/ 49468 w 114093"/>
              <a:gd name="connsiteY49" fmla="*/ 3859 h 118920"/>
              <a:gd name="connsiteX50" fmla="*/ 49961 w 114093"/>
              <a:gd name="connsiteY50" fmla="*/ 12101 h 118920"/>
              <a:gd name="connsiteX51" fmla="*/ 50209 w 114093"/>
              <a:gd name="connsiteY51" fmla="*/ 19778 h 118920"/>
              <a:gd name="connsiteX52" fmla="*/ 36442 w 114093"/>
              <a:gd name="connsiteY52" fmla="*/ 25216 h 118920"/>
              <a:gd name="connsiteX53" fmla="*/ 28800 w 114093"/>
              <a:gd name="connsiteY53" fmla="*/ 16880 h 118920"/>
              <a:gd name="connsiteX54" fmla="*/ 28928 w 114093"/>
              <a:gd name="connsiteY54" fmla="*/ 15611 h 118920"/>
              <a:gd name="connsiteX55" fmla="*/ 19550 w 114093"/>
              <a:gd name="connsiteY55" fmla="*/ 6233 h 118920"/>
              <a:gd name="connsiteX56" fmla="*/ 10172 w 114093"/>
              <a:gd name="connsiteY56" fmla="*/ 15610 h 118920"/>
              <a:gd name="connsiteX57" fmla="*/ 19550 w 114093"/>
              <a:gd name="connsiteY57" fmla="*/ 24989 h 118920"/>
              <a:gd name="connsiteX58" fmla="*/ 19550 w 114093"/>
              <a:gd name="connsiteY58" fmla="*/ 24989 h 118920"/>
              <a:gd name="connsiteX59" fmla="*/ 20128 w 114093"/>
              <a:gd name="connsiteY59" fmla="*/ 24931 h 118920"/>
              <a:gd name="connsiteX60" fmla="*/ 27796 w 114093"/>
              <a:gd name="connsiteY60" fmla="*/ 33296 h 118920"/>
              <a:gd name="connsiteX61" fmla="*/ 20636 w 114093"/>
              <a:gd name="connsiteY61" fmla="*/ 50433 h 118920"/>
              <a:gd name="connsiteX62" fmla="*/ 71491 w 114093"/>
              <a:gd name="connsiteY62" fmla="*/ 62502 h 118920"/>
              <a:gd name="connsiteX63" fmla="*/ 76541 w 114093"/>
              <a:gd name="connsiteY63" fmla="*/ 67552 h 118920"/>
              <a:gd name="connsiteX64" fmla="*/ 71491 w 114093"/>
              <a:gd name="connsiteY64" fmla="*/ 72602 h 118920"/>
              <a:gd name="connsiteX65" fmla="*/ 66441 w 114093"/>
              <a:gd name="connsiteY65" fmla="*/ 67552 h 118920"/>
              <a:gd name="connsiteX66" fmla="*/ 71491 w 114093"/>
              <a:gd name="connsiteY66" fmla="*/ 62502 h 118920"/>
              <a:gd name="connsiteX67" fmla="*/ 71491 w 114093"/>
              <a:gd name="connsiteY67" fmla="*/ 62502 h 118920"/>
              <a:gd name="connsiteX68" fmla="*/ 62835 w 114093"/>
              <a:gd name="connsiteY68" fmla="*/ 43746 h 118920"/>
              <a:gd name="connsiteX69" fmla="*/ 67884 w 114093"/>
              <a:gd name="connsiteY69" fmla="*/ 48796 h 118920"/>
              <a:gd name="connsiteX70" fmla="*/ 62835 w 114093"/>
              <a:gd name="connsiteY70" fmla="*/ 53846 h 118920"/>
              <a:gd name="connsiteX71" fmla="*/ 57785 w 114093"/>
              <a:gd name="connsiteY71" fmla="*/ 48796 h 118920"/>
              <a:gd name="connsiteX72" fmla="*/ 57785 w 114093"/>
              <a:gd name="connsiteY72" fmla="*/ 48796 h 118920"/>
              <a:gd name="connsiteX73" fmla="*/ 62834 w 114093"/>
              <a:gd name="connsiteY73" fmla="*/ 43746 h 118920"/>
              <a:gd name="connsiteX74" fmla="*/ 62835 w 114093"/>
              <a:gd name="connsiteY74" fmla="*/ 43746 h 118920"/>
              <a:gd name="connsiteX75" fmla="*/ 53457 w 114093"/>
              <a:gd name="connsiteY75" fmla="*/ 63945 h 118920"/>
              <a:gd name="connsiteX76" fmla="*/ 57785 w 114093"/>
              <a:gd name="connsiteY76" fmla="*/ 68274 h 118920"/>
              <a:gd name="connsiteX77" fmla="*/ 53457 w 114093"/>
              <a:gd name="connsiteY77" fmla="*/ 72602 h 118920"/>
              <a:gd name="connsiteX78" fmla="*/ 49128 w 114093"/>
              <a:gd name="connsiteY78" fmla="*/ 68274 h 118920"/>
              <a:gd name="connsiteX79" fmla="*/ 49128 w 114093"/>
              <a:gd name="connsiteY79" fmla="*/ 68274 h 118920"/>
              <a:gd name="connsiteX80" fmla="*/ 53456 w 114093"/>
              <a:gd name="connsiteY80" fmla="*/ 63945 h 118920"/>
              <a:gd name="connsiteX81" fmla="*/ 53456 w 114093"/>
              <a:gd name="connsiteY81" fmla="*/ 63945 h 11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</a:cxnLst>
            <a:rect l="l" t="t" r="r" b="b"/>
            <a:pathLst>
              <a:path w="114093" h="118920">
                <a:moveTo>
                  <a:pt x="13425" y="50238"/>
                </a:moveTo>
                <a:cubicBezTo>
                  <a:pt x="10244" y="47213"/>
                  <a:pt x="5213" y="47340"/>
                  <a:pt x="2188" y="50520"/>
                </a:cubicBezTo>
                <a:cubicBezTo>
                  <a:pt x="-836" y="53701"/>
                  <a:pt x="-710" y="58732"/>
                  <a:pt x="2471" y="61757"/>
                </a:cubicBezTo>
                <a:cubicBezTo>
                  <a:pt x="5410" y="64552"/>
                  <a:pt x="9984" y="64685"/>
                  <a:pt x="13081" y="62065"/>
                </a:cubicBezTo>
                <a:lnTo>
                  <a:pt x="20962" y="62278"/>
                </a:lnTo>
                <a:cubicBezTo>
                  <a:pt x="21757" y="66285"/>
                  <a:pt x="23233" y="70126"/>
                  <a:pt x="25326" y="73635"/>
                </a:cubicBezTo>
                <a:lnTo>
                  <a:pt x="11042" y="84232"/>
                </a:lnTo>
                <a:cubicBezTo>
                  <a:pt x="6298" y="83745"/>
                  <a:pt x="2057" y="87196"/>
                  <a:pt x="1570" y="91941"/>
                </a:cubicBezTo>
                <a:cubicBezTo>
                  <a:pt x="1083" y="96685"/>
                  <a:pt x="4534" y="100926"/>
                  <a:pt x="9278" y="101413"/>
                </a:cubicBezTo>
                <a:cubicBezTo>
                  <a:pt x="14023" y="101900"/>
                  <a:pt x="18264" y="98449"/>
                  <a:pt x="18751" y="93704"/>
                </a:cubicBezTo>
                <a:cubicBezTo>
                  <a:pt x="18768" y="93542"/>
                  <a:pt x="18780" y="93379"/>
                  <a:pt x="18787" y="93216"/>
                </a:cubicBezTo>
                <a:lnTo>
                  <a:pt x="32946" y="82711"/>
                </a:lnTo>
                <a:cubicBezTo>
                  <a:pt x="36395" y="85654"/>
                  <a:pt x="40369" y="87919"/>
                  <a:pt x="44659" y="89387"/>
                </a:cubicBezTo>
                <a:lnTo>
                  <a:pt x="41896" y="99335"/>
                </a:lnTo>
                <a:cubicBezTo>
                  <a:pt x="36689" y="101421"/>
                  <a:pt x="34160" y="107333"/>
                  <a:pt x="36246" y="112539"/>
                </a:cubicBezTo>
                <a:cubicBezTo>
                  <a:pt x="38331" y="117745"/>
                  <a:pt x="44243" y="120275"/>
                  <a:pt x="49449" y="118189"/>
                </a:cubicBezTo>
                <a:cubicBezTo>
                  <a:pt x="54655" y="116104"/>
                  <a:pt x="57185" y="110192"/>
                  <a:pt x="55099" y="104986"/>
                </a:cubicBezTo>
                <a:cubicBezTo>
                  <a:pt x="54687" y="103957"/>
                  <a:pt x="54110" y="103003"/>
                  <a:pt x="53390" y="102162"/>
                </a:cubicBezTo>
                <a:lnTo>
                  <a:pt x="56391" y="91356"/>
                </a:lnTo>
                <a:cubicBezTo>
                  <a:pt x="61149" y="91354"/>
                  <a:pt x="65859" y="90408"/>
                  <a:pt x="70249" y="88572"/>
                </a:cubicBezTo>
                <a:lnTo>
                  <a:pt x="78969" y="102277"/>
                </a:lnTo>
                <a:cubicBezTo>
                  <a:pt x="78209" y="106589"/>
                  <a:pt x="81088" y="110701"/>
                  <a:pt x="85400" y="111462"/>
                </a:cubicBezTo>
                <a:cubicBezTo>
                  <a:pt x="89712" y="112222"/>
                  <a:pt x="93824" y="109343"/>
                  <a:pt x="94584" y="105031"/>
                </a:cubicBezTo>
                <a:cubicBezTo>
                  <a:pt x="95284" y="101063"/>
                  <a:pt x="92896" y="97201"/>
                  <a:pt x="89033" y="96054"/>
                </a:cubicBezTo>
                <a:lnTo>
                  <a:pt x="80247" y="82248"/>
                </a:lnTo>
                <a:cubicBezTo>
                  <a:pt x="83633" y="79247"/>
                  <a:pt x="86426" y="75638"/>
                  <a:pt x="88480" y="71607"/>
                </a:cubicBezTo>
                <a:lnTo>
                  <a:pt x="99235" y="74945"/>
                </a:lnTo>
                <a:cubicBezTo>
                  <a:pt x="101391" y="78746"/>
                  <a:pt x="106219" y="80079"/>
                  <a:pt x="110020" y="77924"/>
                </a:cubicBezTo>
                <a:cubicBezTo>
                  <a:pt x="113821" y="75769"/>
                  <a:pt x="115155" y="70940"/>
                  <a:pt x="112999" y="67139"/>
                </a:cubicBezTo>
                <a:cubicBezTo>
                  <a:pt x="111024" y="63656"/>
                  <a:pt x="106757" y="62198"/>
                  <a:pt x="103063" y="63744"/>
                </a:cubicBezTo>
                <a:lnTo>
                  <a:pt x="92021" y="60317"/>
                </a:lnTo>
                <a:cubicBezTo>
                  <a:pt x="92499" y="57244"/>
                  <a:pt x="92539" y="54119"/>
                  <a:pt x="92140" y="51034"/>
                </a:cubicBezTo>
                <a:lnTo>
                  <a:pt x="106871" y="46124"/>
                </a:lnTo>
                <a:cubicBezTo>
                  <a:pt x="107100" y="46159"/>
                  <a:pt x="107330" y="46183"/>
                  <a:pt x="107561" y="46193"/>
                </a:cubicBezTo>
                <a:cubicBezTo>
                  <a:pt x="111147" y="46215"/>
                  <a:pt x="114072" y="43326"/>
                  <a:pt x="114094" y="39740"/>
                </a:cubicBezTo>
                <a:cubicBezTo>
                  <a:pt x="114116" y="36155"/>
                  <a:pt x="111227" y="33230"/>
                  <a:pt x="107641" y="33208"/>
                </a:cubicBezTo>
                <a:cubicBezTo>
                  <a:pt x="106037" y="33198"/>
                  <a:pt x="104487" y="33782"/>
                  <a:pt x="103288" y="34847"/>
                </a:cubicBezTo>
                <a:lnTo>
                  <a:pt x="88818" y="39671"/>
                </a:lnTo>
                <a:cubicBezTo>
                  <a:pt x="87595" y="37106"/>
                  <a:pt x="86072" y="34695"/>
                  <a:pt x="84283" y="32488"/>
                </a:cubicBezTo>
                <a:lnTo>
                  <a:pt x="95621" y="19178"/>
                </a:lnTo>
                <a:cubicBezTo>
                  <a:pt x="95756" y="19184"/>
                  <a:pt x="95883" y="19218"/>
                  <a:pt x="96019" y="19218"/>
                </a:cubicBezTo>
                <a:cubicBezTo>
                  <a:pt x="101325" y="19345"/>
                  <a:pt x="105729" y="15146"/>
                  <a:pt x="105856" y="9840"/>
                </a:cubicBezTo>
                <a:cubicBezTo>
                  <a:pt x="105983" y="4534"/>
                  <a:pt x="101784" y="129"/>
                  <a:pt x="96478" y="3"/>
                </a:cubicBezTo>
                <a:cubicBezTo>
                  <a:pt x="91171" y="-124"/>
                  <a:pt x="86767" y="4075"/>
                  <a:pt x="86641" y="9381"/>
                </a:cubicBezTo>
                <a:cubicBezTo>
                  <a:pt x="86625" y="10026"/>
                  <a:pt x="86675" y="10670"/>
                  <a:pt x="86788" y="11305"/>
                </a:cubicBezTo>
                <a:lnTo>
                  <a:pt x="75382" y="24694"/>
                </a:lnTo>
                <a:cubicBezTo>
                  <a:pt x="71314" y="22156"/>
                  <a:pt x="66778" y="20462"/>
                  <a:pt x="62042" y="19712"/>
                </a:cubicBezTo>
                <a:lnTo>
                  <a:pt x="61774" y="11392"/>
                </a:lnTo>
                <a:cubicBezTo>
                  <a:pt x="63854" y="7994"/>
                  <a:pt x="62786" y="3553"/>
                  <a:pt x="59387" y="1473"/>
                </a:cubicBezTo>
                <a:cubicBezTo>
                  <a:pt x="55989" y="-608"/>
                  <a:pt x="51548" y="461"/>
                  <a:pt x="49468" y="3859"/>
                </a:cubicBezTo>
                <a:cubicBezTo>
                  <a:pt x="47888" y="6438"/>
                  <a:pt x="48086" y="9729"/>
                  <a:pt x="49961" y="12101"/>
                </a:cubicBezTo>
                <a:lnTo>
                  <a:pt x="50209" y="19778"/>
                </a:lnTo>
                <a:cubicBezTo>
                  <a:pt x="45292" y="20613"/>
                  <a:pt x="40602" y="22465"/>
                  <a:pt x="36442" y="25216"/>
                </a:cubicBezTo>
                <a:lnTo>
                  <a:pt x="28800" y="16880"/>
                </a:lnTo>
                <a:cubicBezTo>
                  <a:pt x="28872" y="16461"/>
                  <a:pt x="28915" y="16037"/>
                  <a:pt x="28928" y="15611"/>
                </a:cubicBezTo>
                <a:cubicBezTo>
                  <a:pt x="28929" y="10432"/>
                  <a:pt x="24730" y="6233"/>
                  <a:pt x="19550" y="6233"/>
                </a:cubicBezTo>
                <a:cubicBezTo>
                  <a:pt x="14371" y="6232"/>
                  <a:pt x="10172" y="10431"/>
                  <a:pt x="10172" y="15610"/>
                </a:cubicBezTo>
                <a:cubicBezTo>
                  <a:pt x="10171" y="20790"/>
                  <a:pt x="14370" y="24989"/>
                  <a:pt x="19550" y="24989"/>
                </a:cubicBezTo>
                <a:cubicBezTo>
                  <a:pt x="19550" y="24989"/>
                  <a:pt x="19550" y="24989"/>
                  <a:pt x="19550" y="24989"/>
                </a:cubicBezTo>
                <a:cubicBezTo>
                  <a:pt x="19748" y="24989"/>
                  <a:pt x="19933" y="24943"/>
                  <a:pt x="20128" y="24931"/>
                </a:cubicBezTo>
                <a:lnTo>
                  <a:pt x="27796" y="33296"/>
                </a:lnTo>
                <a:cubicBezTo>
                  <a:pt x="23945" y="38280"/>
                  <a:pt x="21475" y="44191"/>
                  <a:pt x="20636" y="50433"/>
                </a:cubicBezTo>
                <a:close/>
                <a:moveTo>
                  <a:pt x="71491" y="62502"/>
                </a:moveTo>
                <a:cubicBezTo>
                  <a:pt x="74280" y="62502"/>
                  <a:pt x="76541" y="64763"/>
                  <a:pt x="76541" y="67552"/>
                </a:cubicBezTo>
                <a:cubicBezTo>
                  <a:pt x="76541" y="70341"/>
                  <a:pt x="74280" y="72602"/>
                  <a:pt x="71491" y="72602"/>
                </a:cubicBezTo>
                <a:cubicBezTo>
                  <a:pt x="68702" y="72602"/>
                  <a:pt x="66441" y="70341"/>
                  <a:pt x="66441" y="67552"/>
                </a:cubicBezTo>
                <a:cubicBezTo>
                  <a:pt x="66441" y="64763"/>
                  <a:pt x="68702" y="62502"/>
                  <a:pt x="71491" y="62502"/>
                </a:cubicBezTo>
                <a:cubicBezTo>
                  <a:pt x="71491" y="62502"/>
                  <a:pt x="71491" y="62502"/>
                  <a:pt x="71491" y="62502"/>
                </a:cubicBezTo>
                <a:close/>
                <a:moveTo>
                  <a:pt x="62835" y="43746"/>
                </a:moveTo>
                <a:cubicBezTo>
                  <a:pt x="65624" y="43746"/>
                  <a:pt x="67884" y="46007"/>
                  <a:pt x="67884" y="48796"/>
                </a:cubicBezTo>
                <a:cubicBezTo>
                  <a:pt x="67884" y="51585"/>
                  <a:pt x="65624" y="53846"/>
                  <a:pt x="62835" y="53846"/>
                </a:cubicBezTo>
                <a:cubicBezTo>
                  <a:pt x="60046" y="53846"/>
                  <a:pt x="57785" y="51585"/>
                  <a:pt x="57785" y="48796"/>
                </a:cubicBezTo>
                <a:cubicBezTo>
                  <a:pt x="57785" y="48796"/>
                  <a:pt x="57785" y="48796"/>
                  <a:pt x="57785" y="48796"/>
                </a:cubicBezTo>
                <a:cubicBezTo>
                  <a:pt x="57785" y="46007"/>
                  <a:pt x="60045" y="43746"/>
                  <a:pt x="62834" y="43746"/>
                </a:cubicBezTo>
                <a:cubicBezTo>
                  <a:pt x="62834" y="43746"/>
                  <a:pt x="62835" y="43746"/>
                  <a:pt x="62835" y="43746"/>
                </a:cubicBezTo>
                <a:close/>
                <a:moveTo>
                  <a:pt x="53457" y="63945"/>
                </a:moveTo>
                <a:cubicBezTo>
                  <a:pt x="55847" y="63945"/>
                  <a:pt x="57785" y="65883"/>
                  <a:pt x="57785" y="68274"/>
                </a:cubicBezTo>
                <a:cubicBezTo>
                  <a:pt x="57785" y="70664"/>
                  <a:pt x="55847" y="72602"/>
                  <a:pt x="53457" y="72602"/>
                </a:cubicBezTo>
                <a:cubicBezTo>
                  <a:pt x="51066" y="72602"/>
                  <a:pt x="49128" y="70664"/>
                  <a:pt x="49128" y="68274"/>
                </a:cubicBezTo>
                <a:cubicBezTo>
                  <a:pt x="49128" y="68274"/>
                  <a:pt x="49128" y="68274"/>
                  <a:pt x="49128" y="68274"/>
                </a:cubicBezTo>
                <a:cubicBezTo>
                  <a:pt x="49128" y="65883"/>
                  <a:pt x="51066" y="63945"/>
                  <a:pt x="53456" y="63945"/>
                </a:cubicBezTo>
                <a:cubicBezTo>
                  <a:pt x="53456" y="63945"/>
                  <a:pt x="53456" y="63945"/>
                  <a:pt x="53456" y="63945"/>
                </a:cubicBez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00451BC0-DB33-46B3-B1BF-55D333068425}"/>
              </a:ext>
            </a:extLst>
          </p:cNvPr>
          <p:cNvSpPr/>
          <p:nvPr/>
        </p:nvSpPr>
        <p:spPr>
          <a:xfrm>
            <a:off x="5155519" y="5119816"/>
            <a:ext cx="268169" cy="268169"/>
          </a:xfrm>
          <a:custGeom>
            <a:avLst/>
            <a:gdLst>
              <a:gd name="connsiteX0" fmla="*/ 268169 w 268169"/>
              <a:gd name="connsiteY0" fmla="*/ 244507 h 268169"/>
              <a:gd name="connsiteX1" fmla="*/ 23662 w 268169"/>
              <a:gd name="connsiteY1" fmla="*/ 244507 h 268169"/>
              <a:gd name="connsiteX2" fmla="*/ 23662 w 268169"/>
              <a:gd name="connsiteY2" fmla="*/ 0 h 268169"/>
              <a:gd name="connsiteX3" fmla="*/ 0 w 268169"/>
              <a:gd name="connsiteY3" fmla="*/ 0 h 268169"/>
              <a:gd name="connsiteX4" fmla="*/ 0 w 268169"/>
              <a:gd name="connsiteY4" fmla="*/ 268169 h 268169"/>
              <a:gd name="connsiteX5" fmla="*/ 268169 w 268169"/>
              <a:gd name="connsiteY5" fmla="*/ 268169 h 268169"/>
              <a:gd name="connsiteX6" fmla="*/ 268169 w 268169"/>
              <a:gd name="connsiteY6" fmla="*/ 244507 h 268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8169" h="268169">
                <a:moveTo>
                  <a:pt x="268169" y="244507"/>
                </a:moveTo>
                <a:lnTo>
                  <a:pt x="23662" y="244507"/>
                </a:lnTo>
                <a:lnTo>
                  <a:pt x="23662" y="0"/>
                </a:lnTo>
                <a:lnTo>
                  <a:pt x="0" y="0"/>
                </a:lnTo>
                <a:lnTo>
                  <a:pt x="0" y="268169"/>
                </a:lnTo>
                <a:lnTo>
                  <a:pt x="268169" y="268169"/>
                </a:lnTo>
                <a:lnTo>
                  <a:pt x="268169" y="244507"/>
                </a:ln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9DFCA6D7-AA68-870E-5B7E-0EFD92CAC551}"/>
              </a:ext>
            </a:extLst>
          </p:cNvPr>
          <p:cNvSpPr/>
          <p:nvPr/>
        </p:nvSpPr>
        <p:spPr>
          <a:xfrm>
            <a:off x="5202842" y="5309108"/>
            <a:ext cx="39436" cy="31549"/>
          </a:xfrm>
          <a:custGeom>
            <a:avLst/>
            <a:gdLst>
              <a:gd name="connsiteX0" fmla="*/ 0 w 39436"/>
              <a:gd name="connsiteY0" fmla="*/ 0 h 31549"/>
              <a:gd name="connsiteX1" fmla="*/ 39437 w 39436"/>
              <a:gd name="connsiteY1" fmla="*/ 0 h 31549"/>
              <a:gd name="connsiteX2" fmla="*/ 39437 w 39436"/>
              <a:gd name="connsiteY2" fmla="*/ 31549 h 31549"/>
              <a:gd name="connsiteX3" fmla="*/ 0 w 39436"/>
              <a:gd name="connsiteY3" fmla="*/ 31549 h 31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6" h="31549">
                <a:moveTo>
                  <a:pt x="0" y="0"/>
                </a:moveTo>
                <a:lnTo>
                  <a:pt x="39437" y="0"/>
                </a:lnTo>
                <a:lnTo>
                  <a:pt x="39437" y="31549"/>
                </a:lnTo>
                <a:lnTo>
                  <a:pt x="0" y="31549"/>
                </a:ln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22590F67-1B4F-A24B-E1CA-8E641BC51277}"/>
              </a:ext>
            </a:extLst>
          </p:cNvPr>
          <p:cNvSpPr/>
          <p:nvPr/>
        </p:nvSpPr>
        <p:spPr>
          <a:xfrm>
            <a:off x="5258053" y="5281502"/>
            <a:ext cx="39436" cy="59155"/>
          </a:xfrm>
          <a:custGeom>
            <a:avLst/>
            <a:gdLst>
              <a:gd name="connsiteX0" fmla="*/ 0 w 39436"/>
              <a:gd name="connsiteY0" fmla="*/ 0 h 59155"/>
              <a:gd name="connsiteX1" fmla="*/ 39437 w 39436"/>
              <a:gd name="connsiteY1" fmla="*/ 0 h 59155"/>
              <a:gd name="connsiteX2" fmla="*/ 39437 w 39436"/>
              <a:gd name="connsiteY2" fmla="*/ 59155 h 59155"/>
              <a:gd name="connsiteX3" fmla="*/ 0 w 39436"/>
              <a:gd name="connsiteY3" fmla="*/ 59155 h 5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6" h="59155">
                <a:moveTo>
                  <a:pt x="0" y="0"/>
                </a:moveTo>
                <a:lnTo>
                  <a:pt x="39437" y="0"/>
                </a:lnTo>
                <a:lnTo>
                  <a:pt x="39437" y="59155"/>
                </a:lnTo>
                <a:lnTo>
                  <a:pt x="0" y="59155"/>
                </a:ln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>
            <a:extLst>
              <a:ext uri="{FF2B5EF4-FFF2-40B4-BE49-F238E27FC236}">
                <a16:creationId xmlns:a16="http://schemas.microsoft.com/office/drawing/2014/main" id="{09D88400-1E52-323C-75AF-E01677D52BA7}"/>
              </a:ext>
            </a:extLst>
          </p:cNvPr>
          <p:cNvSpPr/>
          <p:nvPr/>
        </p:nvSpPr>
        <p:spPr>
          <a:xfrm>
            <a:off x="5313264" y="5249953"/>
            <a:ext cx="39436" cy="90704"/>
          </a:xfrm>
          <a:custGeom>
            <a:avLst/>
            <a:gdLst>
              <a:gd name="connsiteX0" fmla="*/ 0 w 39436"/>
              <a:gd name="connsiteY0" fmla="*/ 0 h 90704"/>
              <a:gd name="connsiteX1" fmla="*/ 39437 w 39436"/>
              <a:gd name="connsiteY1" fmla="*/ 0 h 90704"/>
              <a:gd name="connsiteX2" fmla="*/ 39437 w 39436"/>
              <a:gd name="connsiteY2" fmla="*/ 90704 h 90704"/>
              <a:gd name="connsiteX3" fmla="*/ 0 w 39436"/>
              <a:gd name="connsiteY3" fmla="*/ 90704 h 90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6" h="90704">
                <a:moveTo>
                  <a:pt x="0" y="0"/>
                </a:moveTo>
                <a:lnTo>
                  <a:pt x="39437" y="0"/>
                </a:lnTo>
                <a:lnTo>
                  <a:pt x="39437" y="90704"/>
                </a:lnTo>
                <a:lnTo>
                  <a:pt x="0" y="90704"/>
                </a:ln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>
            <a:extLst>
              <a:ext uri="{FF2B5EF4-FFF2-40B4-BE49-F238E27FC236}">
                <a16:creationId xmlns:a16="http://schemas.microsoft.com/office/drawing/2014/main" id="{A05CFB1A-1F6D-6BB8-48CF-991F4168210E}"/>
              </a:ext>
            </a:extLst>
          </p:cNvPr>
          <p:cNvSpPr/>
          <p:nvPr/>
        </p:nvSpPr>
        <p:spPr>
          <a:xfrm>
            <a:off x="5368476" y="5281502"/>
            <a:ext cx="39436" cy="59155"/>
          </a:xfrm>
          <a:custGeom>
            <a:avLst/>
            <a:gdLst>
              <a:gd name="connsiteX0" fmla="*/ 0 w 39436"/>
              <a:gd name="connsiteY0" fmla="*/ 0 h 59155"/>
              <a:gd name="connsiteX1" fmla="*/ 39437 w 39436"/>
              <a:gd name="connsiteY1" fmla="*/ 0 h 59155"/>
              <a:gd name="connsiteX2" fmla="*/ 39437 w 39436"/>
              <a:gd name="connsiteY2" fmla="*/ 59155 h 59155"/>
              <a:gd name="connsiteX3" fmla="*/ 0 w 39436"/>
              <a:gd name="connsiteY3" fmla="*/ 59155 h 59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36" h="59155">
                <a:moveTo>
                  <a:pt x="0" y="0"/>
                </a:moveTo>
                <a:lnTo>
                  <a:pt x="39437" y="0"/>
                </a:lnTo>
                <a:lnTo>
                  <a:pt x="39437" y="59155"/>
                </a:lnTo>
                <a:lnTo>
                  <a:pt x="0" y="59155"/>
                </a:ln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>
            <a:extLst>
              <a:ext uri="{FF2B5EF4-FFF2-40B4-BE49-F238E27FC236}">
                <a16:creationId xmlns:a16="http://schemas.microsoft.com/office/drawing/2014/main" id="{CD6FE8FF-BB82-372A-4A77-4C290446318B}"/>
              </a:ext>
            </a:extLst>
          </p:cNvPr>
          <p:cNvSpPr/>
          <p:nvPr/>
        </p:nvSpPr>
        <p:spPr>
          <a:xfrm>
            <a:off x="5198975" y="5135139"/>
            <a:ext cx="114092" cy="118920"/>
          </a:xfrm>
          <a:custGeom>
            <a:avLst/>
            <a:gdLst>
              <a:gd name="connsiteX0" fmla="*/ 107560 w 114092"/>
              <a:gd name="connsiteY0" fmla="*/ 46193 h 118920"/>
              <a:gd name="connsiteX1" fmla="*/ 114092 w 114092"/>
              <a:gd name="connsiteY1" fmla="*/ 39740 h 118920"/>
              <a:gd name="connsiteX2" fmla="*/ 107639 w 114092"/>
              <a:gd name="connsiteY2" fmla="*/ 33208 h 118920"/>
              <a:gd name="connsiteX3" fmla="*/ 103287 w 114092"/>
              <a:gd name="connsiteY3" fmla="*/ 34847 h 118920"/>
              <a:gd name="connsiteX4" fmla="*/ 88817 w 114092"/>
              <a:gd name="connsiteY4" fmla="*/ 39671 h 118920"/>
              <a:gd name="connsiteX5" fmla="*/ 84281 w 114092"/>
              <a:gd name="connsiteY5" fmla="*/ 32488 h 118920"/>
              <a:gd name="connsiteX6" fmla="*/ 95620 w 114092"/>
              <a:gd name="connsiteY6" fmla="*/ 19178 h 118920"/>
              <a:gd name="connsiteX7" fmla="*/ 96018 w 114092"/>
              <a:gd name="connsiteY7" fmla="*/ 19218 h 118920"/>
              <a:gd name="connsiteX8" fmla="*/ 105855 w 114092"/>
              <a:gd name="connsiteY8" fmla="*/ 9840 h 118920"/>
              <a:gd name="connsiteX9" fmla="*/ 96477 w 114092"/>
              <a:gd name="connsiteY9" fmla="*/ 3 h 118920"/>
              <a:gd name="connsiteX10" fmla="*/ 86640 w 114092"/>
              <a:gd name="connsiteY10" fmla="*/ 9381 h 118920"/>
              <a:gd name="connsiteX11" fmla="*/ 86788 w 114092"/>
              <a:gd name="connsiteY11" fmla="*/ 11305 h 118920"/>
              <a:gd name="connsiteX12" fmla="*/ 75381 w 114092"/>
              <a:gd name="connsiteY12" fmla="*/ 24693 h 118920"/>
              <a:gd name="connsiteX13" fmla="*/ 62041 w 114092"/>
              <a:gd name="connsiteY13" fmla="*/ 19711 h 118920"/>
              <a:gd name="connsiteX14" fmla="*/ 61773 w 114092"/>
              <a:gd name="connsiteY14" fmla="*/ 11392 h 118920"/>
              <a:gd name="connsiteX15" fmla="*/ 59387 w 114092"/>
              <a:gd name="connsiteY15" fmla="*/ 1472 h 118920"/>
              <a:gd name="connsiteX16" fmla="*/ 49467 w 114092"/>
              <a:gd name="connsiteY16" fmla="*/ 3858 h 118920"/>
              <a:gd name="connsiteX17" fmla="*/ 49960 w 114092"/>
              <a:gd name="connsiteY17" fmla="*/ 12100 h 118920"/>
              <a:gd name="connsiteX18" fmla="*/ 50208 w 114092"/>
              <a:gd name="connsiteY18" fmla="*/ 19778 h 118920"/>
              <a:gd name="connsiteX19" fmla="*/ 36440 w 114092"/>
              <a:gd name="connsiteY19" fmla="*/ 25215 h 118920"/>
              <a:gd name="connsiteX20" fmla="*/ 28799 w 114092"/>
              <a:gd name="connsiteY20" fmla="*/ 16881 h 118920"/>
              <a:gd name="connsiteX21" fmla="*/ 20774 w 114092"/>
              <a:gd name="connsiteY21" fmla="*/ 6361 h 118920"/>
              <a:gd name="connsiteX22" fmla="*/ 10254 w 114092"/>
              <a:gd name="connsiteY22" fmla="*/ 14386 h 118920"/>
              <a:gd name="connsiteX23" fmla="*/ 18279 w 114092"/>
              <a:gd name="connsiteY23" fmla="*/ 24906 h 118920"/>
              <a:gd name="connsiteX24" fmla="*/ 19549 w 114092"/>
              <a:gd name="connsiteY24" fmla="*/ 24989 h 118920"/>
              <a:gd name="connsiteX25" fmla="*/ 20127 w 114092"/>
              <a:gd name="connsiteY25" fmla="*/ 24931 h 118920"/>
              <a:gd name="connsiteX26" fmla="*/ 27795 w 114092"/>
              <a:gd name="connsiteY26" fmla="*/ 33296 h 118920"/>
              <a:gd name="connsiteX27" fmla="*/ 20635 w 114092"/>
              <a:gd name="connsiteY27" fmla="*/ 50432 h 118920"/>
              <a:gd name="connsiteX28" fmla="*/ 13423 w 114092"/>
              <a:gd name="connsiteY28" fmla="*/ 50238 h 118920"/>
              <a:gd name="connsiteX29" fmla="*/ 2188 w 114092"/>
              <a:gd name="connsiteY29" fmla="*/ 50521 h 118920"/>
              <a:gd name="connsiteX30" fmla="*/ 2471 w 114092"/>
              <a:gd name="connsiteY30" fmla="*/ 61757 h 118920"/>
              <a:gd name="connsiteX31" fmla="*/ 13080 w 114092"/>
              <a:gd name="connsiteY31" fmla="*/ 62065 h 118920"/>
              <a:gd name="connsiteX32" fmla="*/ 20961 w 114092"/>
              <a:gd name="connsiteY32" fmla="*/ 62277 h 118920"/>
              <a:gd name="connsiteX33" fmla="*/ 25325 w 114092"/>
              <a:gd name="connsiteY33" fmla="*/ 73634 h 118920"/>
              <a:gd name="connsiteX34" fmla="*/ 11041 w 114092"/>
              <a:gd name="connsiteY34" fmla="*/ 84232 h 118920"/>
              <a:gd name="connsiteX35" fmla="*/ 1569 w 114092"/>
              <a:gd name="connsiteY35" fmla="*/ 91940 h 118920"/>
              <a:gd name="connsiteX36" fmla="*/ 9278 w 114092"/>
              <a:gd name="connsiteY36" fmla="*/ 101412 h 118920"/>
              <a:gd name="connsiteX37" fmla="*/ 18749 w 114092"/>
              <a:gd name="connsiteY37" fmla="*/ 93704 h 118920"/>
              <a:gd name="connsiteX38" fmla="*/ 18786 w 114092"/>
              <a:gd name="connsiteY38" fmla="*/ 93216 h 118920"/>
              <a:gd name="connsiteX39" fmla="*/ 32945 w 114092"/>
              <a:gd name="connsiteY39" fmla="*/ 82711 h 118920"/>
              <a:gd name="connsiteX40" fmla="*/ 44657 w 114092"/>
              <a:gd name="connsiteY40" fmla="*/ 89387 h 118920"/>
              <a:gd name="connsiteX41" fmla="*/ 41894 w 114092"/>
              <a:gd name="connsiteY41" fmla="*/ 99335 h 118920"/>
              <a:gd name="connsiteX42" fmla="*/ 36244 w 114092"/>
              <a:gd name="connsiteY42" fmla="*/ 112539 h 118920"/>
              <a:gd name="connsiteX43" fmla="*/ 49448 w 114092"/>
              <a:gd name="connsiteY43" fmla="*/ 118189 h 118920"/>
              <a:gd name="connsiteX44" fmla="*/ 55098 w 114092"/>
              <a:gd name="connsiteY44" fmla="*/ 104986 h 118920"/>
              <a:gd name="connsiteX45" fmla="*/ 53388 w 114092"/>
              <a:gd name="connsiteY45" fmla="*/ 102161 h 118920"/>
              <a:gd name="connsiteX46" fmla="*/ 56389 w 114092"/>
              <a:gd name="connsiteY46" fmla="*/ 91355 h 118920"/>
              <a:gd name="connsiteX47" fmla="*/ 70247 w 114092"/>
              <a:gd name="connsiteY47" fmla="*/ 88572 h 118920"/>
              <a:gd name="connsiteX48" fmla="*/ 78968 w 114092"/>
              <a:gd name="connsiteY48" fmla="*/ 102277 h 118920"/>
              <a:gd name="connsiteX49" fmla="*/ 85398 w 114092"/>
              <a:gd name="connsiteY49" fmla="*/ 111461 h 118920"/>
              <a:gd name="connsiteX50" fmla="*/ 94583 w 114092"/>
              <a:gd name="connsiteY50" fmla="*/ 105032 h 118920"/>
              <a:gd name="connsiteX51" fmla="*/ 89032 w 114092"/>
              <a:gd name="connsiteY51" fmla="*/ 96054 h 118920"/>
              <a:gd name="connsiteX52" fmla="*/ 80246 w 114092"/>
              <a:gd name="connsiteY52" fmla="*/ 82247 h 118920"/>
              <a:gd name="connsiteX53" fmla="*/ 88479 w 114092"/>
              <a:gd name="connsiteY53" fmla="*/ 71607 h 118920"/>
              <a:gd name="connsiteX54" fmla="*/ 99234 w 114092"/>
              <a:gd name="connsiteY54" fmla="*/ 74945 h 118920"/>
              <a:gd name="connsiteX55" fmla="*/ 110019 w 114092"/>
              <a:gd name="connsiteY55" fmla="*/ 77924 h 118920"/>
              <a:gd name="connsiteX56" fmla="*/ 112998 w 114092"/>
              <a:gd name="connsiteY56" fmla="*/ 67139 h 118920"/>
              <a:gd name="connsiteX57" fmla="*/ 103062 w 114092"/>
              <a:gd name="connsiteY57" fmla="*/ 63743 h 118920"/>
              <a:gd name="connsiteX58" fmla="*/ 92020 w 114092"/>
              <a:gd name="connsiteY58" fmla="*/ 60317 h 118920"/>
              <a:gd name="connsiteX59" fmla="*/ 92138 w 114092"/>
              <a:gd name="connsiteY59" fmla="*/ 51034 h 118920"/>
              <a:gd name="connsiteX60" fmla="*/ 106870 w 114092"/>
              <a:gd name="connsiteY60" fmla="*/ 46123 h 118920"/>
              <a:gd name="connsiteX61" fmla="*/ 107560 w 114092"/>
              <a:gd name="connsiteY61" fmla="*/ 46193 h 118920"/>
              <a:gd name="connsiteX62" fmla="*/ 53455 w 114092"/>
              <a:gd name="connsiteY62" fmla="*/ 72602 h 118920"/>
              <a:gd name="connsiteX63" fmla="*/ 49126 w 114092"/>
              <a:gd name="connsiteY63" fmla="*/ 68274 h 118920"/>
              <a:gd name="connsiteX64" fmla="*/ 53454 w 114092"/>
              <a:gd name="connsiteY64" fmla="*/ 63945 h 118920"/>
              <a:gd name="connsiteX65" fmla="*/ 57783 w 114092"/>
              <a:gd name="connsiteY65" fmla="*/ 68273 h 118920"/>
              <a:gd name="connsiteX66" fmla="*/ 57783 w 114092"/>
              <a:gd name="connsiteY66" fmla="*/ 68273 h 118920"/>
              <a:gd name="connsiteX67" fmla="*/ 53455 w 114092"/>
              <a:gd name="connsiteY67" fmla="*/ 72602 h 118920"/>
              <a:gd name="connsiteX68" fmla="*/ 62833 w 114092"/>
              <a:gd name="connsiteY68" fmla="*/ 53846 h 118920"/>
              <a:gd name="connsiteX69" fmla="*/ 57783 w 114092"/>
              <a:gd name="connsiteY69" fmla="*/ 48796 h 118920"/>
              <a:gd name="connsiteX70" fmla="*/ 62832 w 114092"/>
              <a:gd name="connsiteY70" fmla="*/ 43746 h 118920"/>
              <a:gd name="connsiteX71" fmla="*/ 67883 w 114092"/>
              <a:gd name="connsiteY71" fmla="*/ 48795 h 118920"/>
              <a:gd name="connsiteX72" fmla="*/ 67883 w 114092"/>
              <a:gd name="connsiteY72" fmla="*/ 48796 h 118920"/>
              <a:gd name="connsiteX73" fmla="*/ 62833 w 114092"/>
              <a:gd name="connsiteY73" fmla="*/ 53846 h 118920"/>
              <a:gd name="connsiteX74" fmla="*/ 71490 w 114092"/>
              <a:gd name="connsiteY74" fmla="*/ 72602 h 118920"/>
              <a:gd name="connsiteX75" fmla="*/ 66440 w 114092"/>
              <a:gd name="connsiteY75" fmla="*/ 67552 h 118920"/>
              <a:gd name="connsiteX76" fmla="*/ 71490 w 114092"/>
              <a:gd name="connsiteY76" fmla="*/ 62502 h 118920"/>
              <a:gd name="connsiteX77" fmla="*/ 76539 w 114092"/>
              <a:gd name="connsiteY77" fmla="*/ 67552 h 118920"/>
              <a:gd name="connsiteX78" fmla="*/ 76539 w 114092"/>
              <a:gd name="connsiteY78" fmla="*/ 67552 h 118920"/>
              <a:gd name="connsiteX79" fmla="*/ 71490 w 114092"/>
              <a:gd name="connsiteY79" fmla="*/ 72602 h 118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114092" h="118920">
                <a:moveTo>
                  <a:pt x="107560" y="46193"/>
                </a:moveTo>
                <a:cubicBezTo>
                  <a:pt x="111146" y="46215"/>
                  <a:pt x="114071" y="43326"/>
                  <a:pt x="114092" y="39740"/>
                </a:cubicBezTo>
                <a:cubicBezTo>
                  <a:pt x="114114" y="36154"/>
                  <a:pt x="111225" y="33230"/>
                  <a:pt x="107639" y="33208"/>
                </a:cubicBezTo>
                <a:cubicBezTo>
                  <a:pt x="106036" y="33198"/>
                  <a:pt x="104485" y="33782"/>
                  <a:pt x="103287" y="34847"/>
                </a:cubicBezTo>
                <a:lnTo>
                  <a:pt x="88817" y="39671"/>
                </a:lnTo>
                <a:cubicBezTo>
                  <a:pt x="87593" y="37106"/>
                  <a:pt x="86071" y="34695"/>
                  <a:pt x="84281" y="32488"/>
                </a:cubicBezTo>
                <a:lnTo>
                  <a:pt x="95620" y="19178"/>
                </a:lnTo>
                <a:cubicBezTo>
                  <a:pt x="95755" y="19183"/>
                  <a:pt x="95881" y="19218"/>
                  <a:pt x="96018" y="19218"/>
                </a:cubicBezTo>
                <a:cubicBezTo>
                  <a:pt x="101324" y="19345"/>
                  <a:pt x="105728" y="15146"/>
                  <a:pt x="105855" y="9840"/>
                </a:cubicBezTo>
                <a:cubicBezTo>
                  <a:pt x="105982" y="4534"/>
                  <a:pt x="101783" y="129"/>
                  <a:pt x="96477" y="3"/>
                </a:cubicBezTo>
                <a:cubicBezTo>
                  <a:pt x="91171" y="-124"/>
                  <a:pt x="86766" y="4075"/>
                  <a:pt x="86640" y="9381"/>
                </a:cubicBezTo>
                <a:cubicBezTo>
                  <a:pt x="86624" y="10026"/>
                  <a:pt x="86674" y="10670"/>
                  <a:pt x="86788" y="11305"/>
                </a:cubicBezTo>
                <a:lnTo>
                  <a:pt x="75381" y="24693"/>
                </a:lnTo>
                <a:cubicBezTo>
                  <a:pt x="71313" y="22156"/>
                  <a:pt x="66777" y="20462"/>
                  <a:pt x="62041" y="19711"/>
                </a:cubicBezTo>
                <a:lnTo>
                  <a:pt x="61773" y="11392"/>
                </a:lnTo>
                <a:cubicBezTo>
                  <a:pt x="63854" y="7994"/>
                  <a:pt x="62786" y="3552"/>
                  <a:pt x="59387" y="1472"/>
                </a:cubicBezTo>
                <a:cubicBezTo>
                  <a:pt x="55989" y="-609"/>
                  <a:pt x="51547" y="459"/>
                  <a:pt x="49467" y="3858"/>
                </a:cubicBezTo>
                <a:cubicBezTo>
                  <a:pt x="47888" y="6437"/>
                  <a:pt x="48085" y="9727"/>
                  <a:pt x="49960" y="12100"/>
                </a:cubicBezTo>
                <a:lnTo>
                  <a:pt x="50208" y="19778"/>
                </a:lnTo>
                <a:cubicBezTo>
                  <a:pt x="45290" y="20613"/>
                  <a:pt x="40601" y="22465"/>
                  <a:pt x="36440" y="25215"/>
                </a:cubicBezTo>
                <a:lnTo>
                  <a:pt x="28799" y="16881"/>
                </a:lnTo>
                <a:cubicBezTo>
                  <a:pt x="29488" y="11759"/>
                  <a:pt x="25895" y="7050"/>
                  <a:pt x="20774" y="6361"/>
                </a:cubicBezTo>
                <a:cubicBezTo>
                  <a:pt x="15653" y="5672"/>
                  <a:pt x="10943" y="9265"/>
                  <a:pt x="10254" y="14386"/>
                </a:cubicBezTo>
                <a:cubicBezTo>
                  <a:pt x="9565" y="19507"/>
                  <a:pt x="13158" y="24217"/>
                  <a:pt x="18279" y="24906"/>
                </a:cubicBezTo>
                <a:cubicBezTo>
                  <a:pt x="18700" y="24962"/>
                  <a:pt x="19124" y="24990"/>
                  <a:pt x="19549" y="24989"/>
                </a:cubicBezTo>
                <a:cubicBezTo>
                  <a:pt x="19747" y="24989"/>
                  <a:pt x="19932" y="24943"/>
                  <a:pt x="20127" y="24931"/>
                </a:cubicBezTo>
                <a:lnTo>
                  <a:pt x="27795" y="33296"/>
                </a:lnTo>
                <a:cubicBezTo>
                  <a:pt x="23944" y="38280"/>
                  <a:pt x="21474" y="44190"/>
                  <a:pt x="20635" y="50432"/>
                </a:cubicBezTo>
                <a:lnTo>
                  <a:pt x="13423" y="50238"/>
                </a:lnTo>
                <a:cubicBezTo>
                  <a:pt x="10243" y="47214"/>
                  <a:pt x="5212" y="47340"/>
                  <a:pt x="2188" y="50521"/>
                </a:cubicBezTo>
                <a:cubicBezTo>
                  <a:pt x="-836" y="53702"/>
                  <a:pt x="-710" y="58732"/>
                  <a:pt x="2471" y="61757"/>
                </a:cubicBezTo>
                <a:cubicBezTo>
                  <a:pt x="5410" y="64552"/>
                  <a:pt x="9983" y="64684"/>
                  <a:pt x="13080" y="62065"/>
                </a:cubicBezTo>
                <a:lnTo>
                  <a:pt x="20961" y="62277"/>
                </a:lnTo>
                <a:cubicBezTo>
                  <a:pt x="21756" y="66284"/>
                  <a:pt x="23232" y="70126"/>
                  <a:pt x="25325" y="73634"/>
                </a:cubicBezTo>
                <a:lnTo>
                  <a:pt x="11041" y="84232"/>
                </a:lnTo>
                <a:cubicBezTo>
                  <a:pt x="6296" y="83745"/>
                  <a:pt x="2056" y="87196"/>
                  <a:pt x="1569" y="91940"/>
                </a:cubicBezTo>
                <a:cubicBezTo>
                  <a:pt x="1082" y="96685"/>
                  <a:pt x="4533" y="100926"/>
                  <a:pt x="9278" y="101412"/>
                </a:cubicBezTo>
                <a:cubicBezTo>
                  <a:pt x="14022" y="101899"/>
                  <a:pt x="18263" y="98448"/>
                  <a:pt x="18749" y="93704"/>
                </a:cubicBezTo>
                <a:cubicBezTo>
                  <a:pt x="18766" y="93541"/>
                  <a:pt x="18778" y="93379"/>
                  <a:pt x="18786" y="93216"/>
                </a:cubicBezTo>
                <a:lnTo>
                  <a:pt x="32945" y="82711"/>
                </a:lnTo>
                <a:cubicBezTo>
                  <a:pt x="36394" y="85654"/>
                  <a:pt x="40367" y="87919"/>
                  <a:pt x="44657" y="89387"/>
                </a:cubicBezTo>
                <a:lnTo>
                  <a:pt x="41894" y="99335"/>
                </a:lnTo>
                <a:cubicBezTo>
                  <a:pt x="36688" y="101421"/>
                  <a:pt x="34158" y="107332"/>
                  <a:pt x="36244" y="112539"/>
                </a:cubicBezTo>
                <a:cubicBezTo>
                  <a:pt x="38330" y="117745"/>
                  <a:pt x="44241" y="120275"/>
                  <a:pt x="49448" y="118189"/>
                </a:cubicBezTo>
                <a:cubicBezTo>
                  <a:pt x="54654" y="116103"/>
                  <a:pt x="57184" y="110192"/>
                  <a:pt x="55098" y="104986"/>
                </a:cubicBezTo>
                <a:cubicBezTo>
                  <a:pt x="54686" y="103957"/>
                  <a:pt x="54108" y="103003"/>
                  <a:pt x="53388" y="102161"/>
                </a:cubicBezTo>
                <a:lnTo>
                  <a:pt x="56389" y="91355"/>
                </a:lnTo>
                <a:cubicBezTo>
                  <a:pt x="61147" y="91354"/>
                  <a:pt x="65858" y="90408"/>
                  <a:pt x="70247" y="88572"/>
                </a:cubicBezTo>
                <a:lnTo>
                  <a:pt x="78968" y="102277"/>
                </a:lnTo>
                <a:cubicBezTo>
                  <a:pt x="78207" y="106589"/>
                  <a:pt x="81086" y="110701"/>
                  <a:pt x="85398" y="111461"/>
                </a:cubicBezTo>
                <a:cubicBezTo>
                  <a:pt x="89710" y="112222"/>
                  <a:pt x="93822" y="109343"/>
                  <a:pt x="94583" y="105032"/>
                </a:cubicBezTo>
                <a:cubicBezTo>
                  <a:pt x="95283" y="101063"/>
                  <a:pt x="92895" y="97201"/>
                  <a:pt x="89032" y="96054"/>
                </a:cubicBezTo>
                <a:lnTo>
                  <a:pt x="80246" y="82247"/>
                </a:lnTo>
                <a:cubicBezTo>
                  <a:pt x="83632" y="79247"/>
                  <a:pt x="86425" y="75638"/>
                  <a:pt x="88479" y="71607"/>
                </a:cubicBezTo>
                <a:lnTo>
                  <a:pt x="99234" y="74945"/>
                </a:lnTo>
                <a:cubicBezTo>
                  <a:pt x="101390" y="78746"/>
                  <a:pt x="106218" y="80079"/>
                  <a:pt x="110019" y="77924"/>
                </a:cubicBezTo>
                <a:cubicBezTo>
                  <a:pt x="113820" y="75768"/>
                  <a:pt x="115154" y="70940"/>
                  <a:pt x="112998" y="67139"/>
                </a:cubicBezTo>
                <a:cubicBezTo>
                  <a:pt x="111023" y="63656"/>
                  <a:pt x="106756" y="62198"/>
                  <a:pt x="103062" y="63743"/>
                </a:cubicBezTo>
                <a:lnTo>
                  <a:pt x="92020" y="60317"/>
                </a:lnTo>
                <a:cubicBezTo>
                  <a:pt x="92498" y="57244"/>
                  <a:pt x="92538" y="54119"/>
                  <a:pt x="92138" y="51034"/>
                </a:cubicBezTo>
                <a:lnTo>
                  <a:pt x="106870" y="46123"/>
                </a:lnTo>
                <a:cubicBezTo>
                  <a:pt x="107098" y="46159"/>
                  <a:pt x="107329" y="46182"/>
                  <a:pt x="107560" y="46193"/>
                </a:cubicBezTo>
                <a:close/>
                <a:moveTo>
                  <a:pt x="53455" y="72602"/>
                </a:moveTo>
                <a:cubicBezTo>
                  <a:pt x="51064" y="72603"/>
                  <a:pt x="49126" y="70665"/>
                  <a:pt x="49126" y="68274"/>
                </a:cubicBezTo>
                <a:cubicBezTo>
                  <a:pt x="49125" y="65883"/>
                  <a:pt x="51063" y="63945"/>
                  <a:pt x="53454" y="63945"/>
                </a:cubicBezTo>
                <a:cubicBezTo>
                  <a:pt x="55845" y="63944"/>
                  <a:pt x="57783" y="65882"/>
                  <a:pt x="57783" y="68273"/>
                </a:cubicBezTo>
                <a:cubicBezTo>
                  <a:pt x="57783" y="68273"/>
                  <a:pt x="57783" y="68273"/>
                  <a:pt x="57783" y="68273"/>
                </a:cubicBezTo>
                <a:cubicBezTo>
                  <a:pt x="57783" y="70664"/>
                  <a:pt x="55846" y="72602"/>
                  <a:pt x="53455" y="72602"/>
                </a:cubicBezTo>
                <a:close/>
                <a:moveTo>
                  <a:pt x="62833" y="53846"/>
                </a:moveTo>
                <a:cubicBezTo>
                  <a:pt x="60044" y="53846"/>
                  <a:pt x="57783" y="51585"/>
                  <a:pt x="57783" y="48796"/>
                </a:cubicBezTo>
                <a:cubicBezTo>
                  <a:pt x="57783" y="46007"/>
                  <a:pt x="60044" y="43746"/>
                  <a:pt x="62832" y="43746"/>
                </a:cubicBezTo>
                <a:cubicBezTo>
                  <a:pt x="65621" y="43746"/>
                  <a:pt x="67883" y="46006"/>
                  <a:pt x="67883" y="48795"/>
                </a:cubicBezTo>
                <a:cubicBezTo>
                  <a:pt x="67883" y="48795"/>
                  <a:pt x="67883" y="48795"/>
                  <a:pt x="67883" y="48796"/>
                </a:cubicBezTo>
                <a:cubicBezTo>
                  <a:pt x="67883" y="51584"/>
                  <a:pt x="65622" y="53845"/>
                  <a:pt x="62833" y="53846"/>
                </a:cubicBezTo>
                <a:close/>
                <a:moveTo>
                  <a:pt x="71490" y="72602"/>
                </a:moveTo>
                <a:cubicBezTo>
                  <a:pt x="68701" y="72602"/>
                  <a:pt x="66440" y="70341"/>
                  <a:pt x="66440" y="67552"/>
                </a:cubicBezTo>
                <a:cubicBezTo>
                  <a:pt x="66440" y="64763"/>
                  <a:pt x="68700" y="62502"/>
                  <a:pt x="71490" y="62502"/>
                </a:cubicBezTo>
                <a:cubicBezTo>
                  <a:pt x="74279" y="62502"/>
                  <a:pt x="76539" y="64763"/>
                  <a:pt x="76539" y="67552"/>
                </a:cubicBezTo>
                <a:cubicBezTo>
                  <a:pt x="76539" y="67552"/>
                  <a:pt x="76539" y="67552"/>
                  <a:pt x="76539" y="67552"/>
                </a:cubicBezTo>
                <a:cubicBezTo>
                  <a:pt x="76539" y="70341"/>
                  <a:pt x="74279" y="72602"/>
                  <a:pt x="71490" y="72602"/>
                </a:cubicBezTo>
                <a:close/>
              </a:path>
            </a:pathLst>
          </a:custGeom>
          <a:solidFill>
            <a:schemeClr val="accent2"/>
          </a:solidFill>
          <a:ln w="3870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1AED3297-D192-6FF7-4E0C-35E26DBFE0CB}"/>
              </a:ext>
            </a:extLst>
          </p:cNvPr>
          <p:cNvSpPr txBox="1"/>
          <p:nvPr/>
        </p:nvSpPr>
        <p:spPr>
          <a:xfrm>
            <a:off x="1142834" y="650557"/>
            <a:ext cx="2996743" cy="354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规章制度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-KPI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标准</a:t>
            </a:r>
          </a:p>
        </p:txBody>
      </p:sp>
      <p:sp>
        <p:nvSpPr>
          <p:cNvPr id="34" name="梯形 33">
            <a:extLst>
              <a:ext uri="{FF2B5EF4-FFF2-40B4-BE49-F238E27FC236}">
                <a16:creationId xmlns:a16="http://schemas.microsoft.com/office/drawing/2014/main" id="{BDCDE28A-2CD9-571B-FB25-D4B7B2874985}"/>
              </a:ext>
            </a:extLst>
          </p:cNvPr>
          <p:cNvSpPr/>
          <p:nvPr/>
        </p:nvSpPr>
        <p:spPr>
          <a:xfrm>
            <a:off x="985205" y="975404"/>
            <a:ext cx="3312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10230232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E344F3-723F-6319-A86F-E94CDF60B16B}"/>
              </a:ext>
            </a:extLst>
          </p:cNvPr>
          <p:cNvSpPr txBox="1"/>
          <p:nvPr/>
        </p:nvSpPr>
        <p:spPr>
          <a:xfrm>
            <a:off x="4685943" y="2282339"/>
            <a:ext cx="1120724" cy="11466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6600" dirty="0">
                <a:cs typeface="OPPOSans M" panose="00020600040101010101" pitchFamily="18" charset="-122"/>
              </a:rPr>
              <a:t>04</a:t>
            </a:r>
            <a:endParaRPr lang="zh-CN" altLang="en-US" sz="6600" dirty="0">
              <a:cs typeface="OPPOSans M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7883DA8-4788-5DDB-4F84-A5DB440CF4D5}"/>
              </a:ext>
            </a:extLst>
          </p:cNvPr>
          <p:cNvSpPr txBox="1"/>
          <p:nvPr/>
        </p:nvSpPr>
        <p:spPr>
          <a:xfrm>
            <a:off x="5833963" y="2921168"/>
            <a:ext cx="3425165" cy="101566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lang="zh-CN" altLang="en-US" sz="60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3"/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办公设施</a:t>
            </a:r>
          </a:p>
        </p:txBody>
      </p:sp>
    </p:spTree>
    <p:extLst>
      <p:ext uri="{BB962C8B-B14F-4D97-AF65-F5344CB8AC3E}">
        <p14:creationId xmlns:p14="http://schemas.microsoft.com/office/powerpoint/2010/main" val="4278196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任意多边形: 形状 84">
            <a:extLst>
              <a:ext uri="{FF2B5EF4-FFF2-40B4-BE49-F238E27FC236}">
                <a16:creationId xmlns:a16="http://schemas.microsoft.com/office/drawing/2014/main" id="{71D44143-A5D0-8007-77BA-B985E4F38A0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16281" y="1081408"/>
            <a:ext cx="10159438" cy="5776593"/>
          </a:xfrm>
          <a:custGeom>
            <a:avLst/>
            <a:gdLst>
              <a:gd name="connsiteX0" fmla="*/ 5079719 w 10159438"/>
              <a:gd name="connsiteY0" fmla="*/ 0 h 5776593"/>
              <a:gd name="connsiteX1" fmla="*/ 10159438 w 10159438"/>
              <a:gd name="connsiteY1" fmla="*/ 5079719 h 5776593"/>
              <a:gd name="connsiteX2" fmla="*/ 10133212 w 10159438"/>
              <a:gd name="connsiteY2" fmla="*/ 5599091 h 5776593"/>
              <a:gd name="connsiteX3" fmla="*/ 10110657 w 10159438"/>
              <a:gd name="connsiteY3" fmla="*/ 5776593 h 5776593"/>
              <a:gd name="connsiteX4" fmla="*/ 48782 w 10159438"/>
              <a:gd name="connsiteY4" fmla="*/ 5776593 h 5776593"/>
              <a:gd name="connsiteX5" fmla="*/ 26226 w 10159438"/>
              <a:gd name="connsiteY5" fmla="*/ 5599091 h 5776593"/>
              <a:gd name="connsiteX6" fmla="*/ 0 w 10159438"/>
              <a:gd name="connsiteY6" fmla="*/ 5079719 h 5776593"/>
              <a:gd name="connsiteX7" fmla="*/ 5079719 w 10159438"/>
              <a:gd name="connsiteY7" fmla="*/ 0 h 57765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59438" h="5776593">
                <a:moveTo>
                  <a:pt x="5079719" y="0"/>
                </a:moveTo>
                <a:cubicBezTo>
                  <a:pt x="7885170" y="0"/>
                  <a:pt x="10159438" y="2274268"/>
                  <a:pt x="10159438" y="5079719"/>
                </a:cubicBezTo>
                <a:cubicBezTo>
                  <a:pt x="10159438" y="5255060"/>
                  <a:pt x="10150554" y="5428326"/>
                  <a:pt x="10133212" y="5599091"/>
                </a:cubicBezTo>
                <a:lnTo>
                  <a:pt x="10110657" y="5776593"/>
                </a:lnTo>
                <a:lnTo>
                  <a:pt x="48782" y="5776593"/>
                </a:lnTo>
                <a:lnTo>
                  <a:pt x="26226" y="5599091"/>
                </a:lnTo>
                <a:cubicBezTo>
                  <a:pt x="8884" y="5428326"/>
                  <a:pt x="0" y="5255060"/>
                  <a:pt x="0" y="5079719"/>
                </a:cubicBezTo>
                <a:cubicBezTo>
                  <a:pt x="0" y="2274268"/>
                  <a:pt x="2274268" y="0"/>
                  <a:pt x="507971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11000"/>
                </a:schemeClr>
              </a:gs>
              <a:gs pos="100000">
                <a:schemeClr val="accent1">
                  <a:alpha val="0"/>
                </a:schemeClr>
              </a:gs>
            </a:gsLst>
            <a:lin ang="5400000" scaled="1"/>
            <a:tileRect/>
          </a:gradFill>
          <a:ln w="22225">
            <a:gradFill>
              <a:gsLst>
                <a:gs pos="0">
                  <a:schemeClr val="bg1"/>
                </a:gs>
                <a:gs pos="42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CN Regular"/>
              <a:cs typeface="+mn-cs"/>
            </a:endParaRP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C8BBB4D7-01FF-54DD-F77C-1DCDBB7F5382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545080" y="2226144"/>
            <a:ext cx="7101840" cy="4631856"/>
          </a:xfrm>
          <a:custGeom>
            <a:avLst/>
            <a:gdLst>
              <a:gd name="connsiteX0" fmla="*/ 3550920 w 7101840"/>
              <a:gd name="connsiteY0" fmla="*/ 0 h 4631856"/>
              <a:gd name="connsiteX1" fmla="*/ 7101840 w 7101840"/>
              <a:gd name="connsiteY1" fmla="*/ 3550920 h 4631856"/>
              <a:gd name="connsiteX2" fmla="*/ 6942198 w 7101840"/>
              <a:gd name="connsiteY2" fmla="*/ 4606855 h 4631856"/>
              <a:gd name="connsiteX3" fmla="*/ 6933047 w 7101840"/>
              <a:gd name="connsiteY3" fmla="*/ 4631856 h 4631856"/>
              <a:gd name="connsiteX4" fmla="*/ 168793 w 7101840"/>
              <a:gd name="connsiteY4" fmla="*/ 4631856 h 4631856"/>
              <a:gd name="connsiteX5" fmla="*/ 159643 w 7101840"/>
              <a:gd name="connsiteY5" fmla="*/ 4606855 h 4631856"/>
              <a:gd name="connsiteX6" fmla="*/ 0 w 7101840"/>
              <a:gd name="connsiteY6" fmla="*/ 3550920 h 4631856"/>
              <a:gd name="connsiteX7" fmla="*/ 3550920 w 7101840"/>
              <a:gd name="connsiteY7" fmla="*/ 0 h 4631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101840" h="4631856">
                <a:moveTo>
                  <a:pt x="3550920" y="0"/>
                </a:moveTo>
                <a:cubicBezTo>
                  <a:pt x="5512039" y="0"/>
                  <a:pt x="7101840" y="1589801"/>
                  <a:pt x="7101840" y="3550920"/>
                </a:cubicBezTo>
                <a:cubicBezTo>
                  <a:pt x="7101840" y="3918630"/>
                  <a:pt x="7045949" y="4273286"/>
                  <a:pt x="6942198" y="4606855"/>
                </a:cubicBezTo>
                <a:lnTo>
                  <a:pt x="6933047" y="4631856"/>
                </a:lnTo>
                <a:lnTo>
                  <a:pt x="168793" y="4631856"/>
                </a:lnTo>
                <a:lnTo>
                  <a:pt x="159643" y="4606855"/>
                </a:lnTo>
                <a:cubicBezTo>
                  <a:pt x="55892" y="4273286"/>
                  <a:pt x="0" y="3918630"/>
                  <a:pt x="0" y="3550920"/>
                </a:cubicBezTo>
                <a:cubicBezTo>
                  <a:pt x="0" y="1589801"/>
                  <a:pt x="1589801" y="0"/>
                  <a:pt x="3550920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alpha val="11000"/>
                </a:schemeClr>
              </a:gs>
              <a:gs pos="100000">
                <a:schemeClr val="accent1">
                  <a:lumMod val="60000"/>
                  <a:lumOff val="40000"/>
                  <a:alpha val="0"/>
                </a:schemeClr>
              </a:gs>
            </a:gsLst>
            <a:lin ang="5400000" scaled="1"/>
            <a:tileRect/>
          </a:gradFill>
          <a:ln w="12700">
            <a:gradFill>
              <a:gsLst>
                <a:gs pos="0">
                  <a:schemeClr val="bg1">
                    <a:alpha val="0"/>
                  </a:schemeClr>
                </a:gs>
                <a:gs pos="48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</a:ln>
          <a:effectLst>
            <a:innerShdw blurRad="114300">
              <a:prstClr val="black">
                <a:alpha val="14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CN Regular"/>
              <a:cs typeface="+mn-cs"/>
            </a:endParaRPr>
          </a:p>
        </p:txBody>
      </p:sp>
      <p:sp>
        <p:nvSpPr>
          <p:cNvPr id="89" name="任意多边形: 形状 88">
            <a:extLst>
              <a:ext uri="{FF2B5EF4-FFF2-40B4-BE49-F238E27FC236}">
                <a16:creationId xmlns:a16="http://schemas.microsoft.com/office/drawing/2014/main" id="{7535F47C-4D9A-8422-A51B-8B4D1AB2675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3715105" y="3190217"/>
            <a:ext cx="4761790" cy="3269180"/>
          </a:xfrm>
          <a:custGeom>
            <a:avLst/>
            <a:gdLst>
              <a:gd name="connsiteX0" fmla="*/ 2961489 w 5922978"/>
              <a:gd name="connsiteY0" fmla="*/ 0 h 4066389"/>
              <a:gd name="connsiteX1" fmla="*/ 5922978 w 5922978"/>
              <a:gd name="connsiteY1" fmla="*/ 2961489 h 4066389"/>
              <a:gd name="connsiteX2" fmla="*/ 5789835 w 5922978"/>
              <a:gd name="connsiteY2" fmla="*/ 3842145 h 4066389"/>
              <a:gd name="connsiteX3" fmla="*/ 5707761 w 5922978"/>
              <a:gd name="connsiteY3" fmla="*/ 4066389 h 4066389"/>
              <a:gd name="connsiteX4" fmla="*/ 215217 w 5922978"/>
              <a:gd name="connsiteY4" fmla="*/ 4066389 h 4066389"/>
              <a:gd name="connsiteX5" fmla="*/ 133143 w 5922978"/>
              <a:gd name="connsiteY5" fmla="*/ 3842145 h 4066389"/>
              <a:gd name="connsiteX6" fmla="*/ 0 w 5922978"/>
              <a:gd name="connsiteY6" fmla="*/ 2961489 h 4066389"/>
              <a:gd name="connsiteX7" fmla="*/ 2961489 w 5922978"/>
              <a:gd name="connsiteY7" fmla="*/ 0 h 406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22978" h="4066389">
                <a:moveTo>
                  <a:pt x="2961489" y="0"/>
                </a:moveTo>
                <a:cubicBezTo>
                  <a:pt x="4597074" y="0"/>
                  <a:pt x="5922978" y="1325904"/>
                  <a:pt x="5922978" y="2961489"/>
                </a:cubicBezTo>
                <a:cubicBezTo>
                  <a:pt x="5922978" y="3268161"/>
                  <a:pt x="5876364" y="3563946"/>
                  <a:pt x="5789835" y="3842145"/>
                </a:cubicBezTo>
                <a:lnTo>
                  <a:pt x="5707761" y="4066389"/>
                </a:lnTo>
                <a:lnTo>
                  <a:pt x="215217" y="4066389"/>
                </a:lnTo>
                <a:lnTo>
                  <a:pt x="133143" y="3842145"/>
                </a:lnTo>
                <a:cubicBezTo>
                  <a:pt x="46614" y="3563946"/>
                  <a:pt x="0" y="3268161"/>
                  <a:pt x="0" y="2961489"/>
                </a:cubicBezTo>
                <a:cubicBezTo>
                  <a:pt x="0" y="1325904"/>
                  <a:pt x="1325904" y="0"/>
                  <a:pt x="2961489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40000"/>
                  <a:lumOff val="60000"/>
                </a:schemeClr>
              </a:gs>
              <a:gs pos="94000">
                <a:schemeClr val="accent1">
                  <a:lumMod val="40000"/>
                  <a:lumOff val="60000"/>
                  <a:alpha val="0"/>
                </a:schemeClr>
              </a:gs>
            </a:gsLst>
            <a:lin ang="5400000" scaled="1"/>
          </a:gradFill>
          <a:ln w="9525" cap="rnd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CN Regular"/>
              <a:cs typeface="+mn-cs"/>
            </a:endParaRPr>
          </a:p>
        </p:txBody>
      </p:sp>
      <p:pic>
        <p:nvPicPr>
          <p:cNvPr id="13" name="图片 12" descr="桌子上的游戏遥控器&#10;&#10;描述已自动生成">
            <a:extLst>
              <a:ext uri="{FF2B5EF4-FFF2-40B4-BE49-F238E27FC236}">
                <a16:creationId xmlns:a16="http://schemas.microsoft.com/office/drawing/2014/main" id="{72FDBDB7-B46B-5335-8FF5-2E5A9FEE07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r="15897" b="4553"/>
          <a:stretch/>
        </p:blipFill>
        <p:spPr>
          <a:xfrm>
            <a:off x="4764807" y="3757961"/>
            <a:ext cx="2662386" cy="2553629"/>
          </a:xfrm>
          <a:prstGeom prst="rect">
            <a:avLst/>
          </a:prstGeom>
        </p:spPr>
      </p:pic>
      <p:sp>
        <p:nvSpPr>
          <p:cNvPr id="21" name="等腰三角形 20">
            <a:extLst>
              <a:ext uri="{FF2B5EF4-FFF2-40B4-BE49-F238E27FC236}">
                <a16:creationId xmlns:a16="http://schemas.microsoft.com/office/drawing/2014/main" id="{A8D5DFCB-9009-7592-C540-5B9924847CCB}"/>
              </a:ext>
            </a:extLst>
          </p:cNvPr>
          <p:cNvSpPr/>
          <p:nvPr/>
        </p:nvSpPr>
        <p:spPr>
          <a:xfrm rot="2307390">
            <a:off x="9079853" y="4632995"/>
            <a:ext cx="250763" cy="223990"/>
          </a:xfrm>
          <a:prstGeom prst="triangle">
            <a:avLst/>
          </a:prstGeom>
          <a:solidFill>
            <a:schemeClr val="accent2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/>
            <a:endParaRPr lang="zh-CN" altLang="en-US" sz="2000" b="1" dirty="0">
              <a:solidFill>
                <a:prstClr val="white"/>
              </a:solidFill>
              <a:latin typeface="OPPOSans M" panose="00020600040101010101" pitchFamily="18" charset="-122"/>
              <a:ea typeface="微软雅黑 Light"/>
              <a:cs typeface="+mn-ea"/>
            </a:endParaRPr>
          </a:p>
        </p:txBody>
      </p:sp>
      <p:sp>
        <p:nvSpPr>
          <p:cNvPr id="22" name="矩形 1">
            <a:extLst>
              <a:ext uri="{FF2B5EF4-FFF2-40B4-BE49-F238E27FC236}">
                <a16:creationId xmlns:a16="http://schemas.microsoft.com/office/drawing/2014/main" id="{5BFBCCEF-454C-D269-36DD-A7E56736B921}"/>
              </a:ext>
            </a:extLst>
          </p:cNvPr>
          <p:cNvSpPr/>
          <p:nvPr/>
        </p:nvSpPr>
        <p:spPr>
          <a:xfrm>
            <a:off x="7817004" y="4758856"/>
            <a:ext cx="1394546" cy="755445"/>
          </a:xfrm>
          <a:custGeom>
            <a:avLst/>
            <a:gdLst>
              <a:gd name="connsiteX0" fmla="*/ 0 w 10124000"/>
              <a:gd name="connsiteY0" fmla="*/ 0 h 757760"/>
              <a:gd name="connsiteX1" fmla="*/ 10124000 w 10124000"/>
              <a:gd name="connsiteY1" fmla="*/ 0 h 757760"/>
              <a:gd name="connsiteX2" fmla="*/ 10124000 w 10124000"/>
              <a:gd name="connsiteY2" fmla="*/ 757760 h 757760"/>
              <a:gd name="connsiteX3" fmla="*/ 0 w 10124000"/>
              <a:gd name="connsiteY3" fmla="*/ 757760 h 757760"/>
              <a:gd name="connsiteX4" fmla="*/ 0 w 10124000"/>
              <a:gd name="connsiteY4" fmla="*/ 0 h 757760"/>
              <a:gd name="connsiteX0" fmla="*/ 0 w 10124000"/>
              <a:gd name="connsiteY0" fmla="*/ 3526972 h 4284732"/>
              <a:gd name="connsiteX1" fmla="*/ 9092035 w 10124000"/>
              <a:gd name="connsiteY1" fmla="*/ 0 h 4284732"/>
              <a:gd name="connsiteX2" fmla="*/ 10124000 w 10124000"/>
              <a:gd name="connsiteY2" fmla="*/ 4284732 h 4284732"/>
              <a:gd name="connsiteX3" fmla="*/ 0 w 10124000"/>
              <a:gd name="connsiteY3" fmla="*/ 4284732 h 4284732"/>
              <a:gd name="connsiteX4" fmla="*/ 0 w 10124000"/>
              <a:gd name="connsiteY4" fmla="*/ 3526972 h 4284732"/>
              <a:gd name="connsiteX0" fmla="*/ 0 w 9653738"/>
              <a:gd name="connsiteY0" fmla="*/ 3526972 h 4284732"/>
              <a:gd name="connsiteX1" fmla="*/ 9092035 w 9653738"/>
              <a:gd name="connsiteY1" fmla="*/ 0 h 4284732"/>
              <a:gd name="connsiteX2" fmla="*/ 9653738 w 9653738"/>
              <a:gd name="connsiteY2" fmla="*/ 535692 h 4284732"/>
              <a:gd name="connsiteX3" fmla="*/ 0 w 9653738"/>
              <a:gd name="connsiteY3" fmla="*/ 4284732 h 4284732"/>
              <a:gd name="connsiteX4" fmla="*/ 0 w 9653738"/>
              <a:gd name="connsiteY4" fmla="*/ 3526972 h 4284732"/>
              <a:gd name="connsiteX0" fmla="*/ 0 w 9653738"/>
              <a:gd name="connsiteY0" fmla="*/ 4284732 h 4284732"/>
              <a:gd name="connsiteX1" fmla="*/ 9092035 w 9653738"/>
              <a:gd name="connsiteY1" fmla="*/ 0 h 4284732"/>
              <a:gd name="connsiteX2" fmla="*/ 9653738 w 9653738"/>
              <a:gd name="connsiteY2" fmla="*/ 535692 h 4284732"/>
              <a:gd name="connsiteX3" fmla="*/ 0 w 9653738"/>
              <a:gd name="connsiteY3" fmla="*/ 4284732 h 428473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10334012"/>
              <a:gd name="connsiteY0" fmla="*/ 4359096 h 4359096"/>
              <a:gd name="connsiteX1" fmla="*/ 9772309 w 10334012"/>
              <a:gd name="connsiteY1" fmla="*/ 0 h 4359096"/>
              <a:gd name="connsiteX2" fmla="*/ 10334012 w 10334012"/>
              <a:gd name="connsiteY2" fmla="*/ 535692 h 4359096"/>
              <a:gd name="connsiteX3" fmla="*/ 0 w 10334012"/>
              <a:gd name="connsiteY3" fmla="*/ 4359096 h 4359096"/>
              <a:gd name="connsiteX0" fmla="*/ 0 w 10334012"/>
              <a:gd name="connsiteY0" fmla="*/ 4359096 h 4359096"/>
              <a:gd name="connsiteX1" fmla="*/ 9772309 w 10334012"/>
              <a:gd name="connsiteY1" fmla="*/ 0 h 4359096"/>
              <a:gd name="connsiteX2" fmla="*/ 10334012 w 10334012"/>
              <a:gd name="connsiteY2" fmla="*/ 535692 h 4359096"/>
              <a:gd name="connsiteX3" fmla="*/ 0 w 10334012"/>
              <a:gd name="connsiteY3" fmla="*/ 4359096 h 4359096"/>
              <a:gd name="connsiteX0" fmla="*/ 0 w 10334012"/>
              <a:gd name="connsiteY0" fmla="*/ 4359096 h 4364899"/>
              <a:gd name="connsiteX1" fmla="*/ 9772309 w 10334012"/>
              <a:gd name="connsiteY1" fmla="*/ 0 h 4364899"/>
              <a:gd name="connsiteX2" fmla="*/ 10334012 w 10334012"/>
              <a:gd name="connsiteY2" fmla="*/ 535692 h 4364899"/>
              <a:gd name="connsiteX3" fmla="*/ 0 w 10334012"/>
              <a:gd name="connsiteY3" fmla="*/ 4359096 h 4364899"/>
              <a:gd name="connsiteX0" fmla="*/ 0 w 10334012"/>
              <a:gd name="connsiteY0" fmla="*/ 4359096 h 4382725"/>
              <a:gd name="connsiteX1" fmla="*/ 9772309 w 10334012"/>
              <a:gd name="connsiteY1" fmla="*/ 0 h 4382725"/>
              <a:gd name="connsiteX2" fmla="*/ 10334012 w 10334012"/>
              <a:gd name="connsiteY2" fmla="*/ 535692 h 4382725"/>
              <a:gd name="connsiteX3" fmla="*/ 0 w 10334012"/>
              <a:gd name="connsiteY3" fmla="*/ 4359096 h 4382725"/>
              <a:gd name="connsiteX0" fmla="*/ 0 w 10334012"/>
              <a:gd name="connsiteY0" fmla="*/ 4359096 h 4382725"/>
              <a:gd name="connsiteX1" fmla="*/ 9772309 w 10334012"/>
              <a:gd name="connsiteY1" fmla="*/ 0 h 4382725"/>
              <a:gd name="connsiteX2" fmla="*/ 10334012 w 10334012"/>
              <a:gd name="connsiteY2" fmla="*/ 535692 h 4382725"/>
              <a:gd name="connsiteX3" fmla="*/ 0 w 10334012"/>
              <a:gd name="connsiteY3" fmla="*/ 4359096 h 438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012" h="4382725">
                <a:moveTo>
                  <a:pt x="0" y="4359096"/>
                </a:moveTo>
                <a:cubicBezTo>
                  <a:pt x="4203308" y="4216564"/>
                  <a:pt x="7294625" y="2921764"/>
                  <a:pt x="9772309" y="0"/>
                </a:cubicBezTo>
                <a:lnTo>
                  <a:pt x="10334012" y="535692"/>
                </a:lnTo>
                <a:cubicBezTo>
                  <a:pt x="8439802" y="2769440"/>
                  <a:pt x="4574467" y="4614122"/>
                  <a:pt x="0" y="4359096"/>
                </a:cubicBezTo>
                <a:close/>
              </a:path>
            </a:pathLst>
          </a:custGeom>
          <a:solidFill>
            <a:schemeClr val="accent2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/>
            <a:endParaRPr lang="zh-CN" altLang="en-US" sz="2000" b="1" dirty="0">
              <a:solidFill>
                <a:prstClr val="white"/>
              </a:solidFill>
              <a:latin typeface="OPPOSans M" panose="00020600040101010101" pitchFamily="18" charset="-122"/>
              <a:ea typeface="微软雅黑 Light"/>
              <a:cs typeface="+mn-ea"/>
            </a:endParaRPr>
          </a:p>
        </p:txBody>
      </p:sp>
      <p:sp>
        <p:nvSpPr>
          <p:cNvPr id="56" name="等腰三角形 55">
            <a:extLst>
              <a:ext uri="{FF2B5EF4-FFF2-40B4-BE49-F238E27FC236}">
                <a16:creationId xmlns:a16="http://schemas.microsoft.com/office/drawing/2014/main" id="{83A0C481-5A78-30E1-A5F5-E637100AE0DE}"/>
              </a:ext>
            </a:extLst>
          </p:cNvPr>
          <p:cNvSpPr/>
          <p:nvPr/>
        </p:nvSpPr>
        <p:spPr>
          <a:xfrm rot="19292610" flipH="1">
            <a:off x="2861384" y="4632995"/>
            <a:ext cx="250763" cy="223990"/>
          </a:xfrm>
          <a:prstGeom prst="triangle">
            <a:avLst/>
          </a:prstGeom>
          <a:solidFill>
            <a:schemeClr val="accent2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/>
            <a:endParaRPr lang="zh-CN" altLang="en-US" sz="2000" b="1" dirty="0">
              <a:solidFill>
                <a:prstClr val="white"/>
              </a:solidFill>
              <a:latin typeface="OPPOSans M" panose="00020600040101010101" pitchFamily="18" charset="-122"/>
              <a:ea typeface="微软雅黑 Light"/>
              <a:cs typeface="+mn-ea"/>
            </a:endParaRPr>
          </a:p>
        </p:txBody>
      </p:sp>
      <p:sp>
        <p:nvSpPr>
          <p:cNvPr id="57" name="矩形 1">
            <a:extLst>
              <a:ext uri="{FF2B5EF4-FFF2-40B4-BE49-F238E27FC236}">
                <a16:creationId xmlns:a16="http://schemas.microsoft.com/office/drawing/2014/main" id="{AA54B7D1-84C2-B8B7-C774-9E225E6C55A1}"/>
              </a:ext>
            </a:extLst>
          </p:cNvPr>
          <p:cNvSpPr/>
          <p:nvPr/>
        </p:nvSpPr>
        <p:spPr>
          <a:xfrm flipH="1">
            <a:off x="2980450" y="4758856"/>
            <a:ext cx="1394546" cy="755445"/>
          </a:xfrm>
          <a:custGeom>
            <a:avLst/>
            <a:gdLst>
              <a:gd name="connsiteX0" fmla="*/ 0 w 10124000"/>
              <a:gd name="connsiteY0" fmla="*/ 0 h 757760"/>
              <a:gd name="connsiteX1" fmla="*/ 10124000 w 10124000"/>
              <a:gd name="connsiteY1" fmla="*/ 0 h 757760"/>
              <a:gd name="connsiteX2" fmla="*/ 10124000 w 10124000"/>
              <a:gd name="connsiteY2" fmla="*/ 757760 h 757760"/>
              <a:gd name="connsiteX3" fmla="*/ 0 w 10124000"/>
              <a:gd name="connsiteY3" fmla="*/ 757760 h 757760"/>
              <a:gd name="connsiteX4" fmla="*/ 0 w 10124000"/>
              <a:gd name="connsiteY4" fmla="*/ 0 h 757760"/>
              <a:gd name="connsiteX0" fmla="*/ 0 w 10124000"/>
              <a:gd name="connsiteY0" fmla="*/ 3526972 h 4284732"/>
              <a:gd name="connsiteX1" fmla="*/ 9092035 w 10124000"/>
              <a:gd name="connsiteY1" fmla="*/ 0 h 4284732"/>
              <a:gd name="connsiteX2" fmla="*/ 10124000 w 10124000"/>
              <a:gd name="connsiteY2" fmla="*/ 4284732 h 4284732"/>
              <a:gd name="connsiteX3" fmla="*/ 0 w 10124000"/>
              <a:gd name="connsiteY3" fmla="*/ 4284732 h 4284732"/>
              <a:gd name="connsiteX4" fmla="*/ 0 w 10124000"/>
              <a:gd name="connsiteY4" fmla="*/ 3526972 h 4284732"/>
              <a:gd name="connsiteX0" fmla="*/ 0 w 9653738"/>
              <a:gd name="connsiteY0" fmla="*/ 3526972 h 4284732"/>
              <a:gd name="connsiteX1" fmla="*/ 9092035 w 9653738"/>
              <a:gd name="connsiteY1" fmla="*/ 0 h 4284732"/>
              <a:gd name="connsiteX2" fmla="*/ 9653738 w 9653738"/>
              <a:gd name="connsiteY2" fmla="*/ 535692 h 4284732"/>
              <a:gd name="connsiteX3" fmla="*/ 0 w 9653738"/>
              <a:gd name="connsiteY3" fmla="*/ 4284732 h 4284732"/>
              <a:gd name="connsiteX4" fmla="*/ 0 w 9653738"/>
              <a:gd name="connsiteY4" fmla="*/ 3526972 h 4284732"/>
              <a:gd name="connsiteX0" fmla="*/ 0 w 9653738"/>
              <a:gd name="connsiteY0" fmla="*/ 4284732 h 4284732"/>
              <a:gd name="connsiteX1" fmla="*/ 9092035 w 9653738"/>
              <a:gd name="connsiteY1" fmla="*/ 0 h 4284732"/>
              <a:gd name="connsiteX2" fmla="*/ 9653738 w 9653738"/>
              <a:gd name="connsiteY2" fmla="*/ 535692 h 4284732"/>
              <a:gd name="connsiteX3" fmla="*/ 0 w 9653738"/>
              <a:gd name="connsiteY3" fmla="*/ 4284732 h 428473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10334012"/>
              <a:gd name="connsiteY0" fmla="*/ 4359096 h 4359096"/>
              <a:gd name="connsiteX1" fmla="*/ 9772309 w 10334012"/>
              <a:gd name="connsiteY1" fmla="*/ 0 h 4359096"/>
              <a:gd name="connsiteX2" fmla="*/ 10334012 w 10334012"/>
              <a:gd name="connsiteY2" fmla="*/ 535692 h 4359096"/>
              <a:gd name="connsiteX3" fmla="*/ 0 w 10334012"/>
              <a:gd name="connsiteY3" fmla="*/ 4359096 h 4359096"/>
              <a:gd name="connsiteX0" fmla="*/ 0 w 10334012"/>
              <a:gd name="connsiteY0" fmla="*/ 4359096 h 4359096"/>
              <a:gd name="connsiteX1" fmla="*/ 9772309 w 10334012"/>
              <a:gd name="connsiteY1" fmla="*/ 0 h 4359096"/>
              <a:gd name="connsiteX2" fmla="*/ 10334012 w 10334012"/>
              <a:gd name="connsiteY2" fmla="*/ 535692 h 4359096"/>
              <a:gd name="connsiteX3" fmla="*/ 0 w 10334012"/>
              <a:gd name="connsiteY3" fmla="*/ 4359096 h 4359096"/>
              <a:gd name="connsiteX0" fmla="*/ 0 w 10334012"/>
              <a:gd name="connsiteY0" fmla="*/ 4359096 h 4364899"/>
              <a:gd name="connsiteX1" fmla="*/ 9772309 w 10334012"/>
              <a:gd name="connsiteY1" fmla="*/ 0 h 4364899"/>
              <a:gd name="connsiteX2" fmla="*/ 10334012 w 10334012"/>
              <a:gd name="connsiteY2" fmla="*/ 535692 h 4364899"/>
              <a:gd name="connsiteX3" fmla="*/ 0 w 10334012"/>
              <a:gd name="connsiteY3" fmla="*/ 4359096 h 4364899"/>
              <a:gd name="connsiteX0" fmla="*/ 0 w 10334012"/>
              <a:gd name="connsiteY0" fmla="*/ 4359096 h 4382725"/>
              <a:gd name="connsiteX1" fmla="*/ 9772309 w 10334012"/>
              <a:gd name="connsiteY1" fmla="*/ 0 h 4382725"/>
              <a:gd name="connsiteX2" fmla="*/ 10334012 w 10334012"/>
              <a:gd name="connsiteY2" fmla="*/ 535692 h 4382725"/>
              <a:gd name="connsiteX3" fmla="*/ 0 w 10334012"/>
              <a:gd name="connsiteY3" fmla="*/ 4359096 h 4382725"/>
              <a:gd name="connsiteX0" fmla="*/ 0 w 10334012"/>
              <a:gd name="connsiteY0" fmla="*/ 4359096 h 4382725"/>
              <a:gd name="connsiteX1" fmla="*/ 9772309 w 10334012"/>
              <a:gd name="connsiteY1" fmla="*/ 0 h 4382725"/>
              <a:gd name="connsiteX2" fmla="*/ 10334012 w 10334012"/>
              <a:gd name="connsiteY2" fmla="*/ 535692 h 4382725"/>
              <a:gd name="connsiteX3" fmla="*/ 0 w 10334012"/>
              <a:gd name="connsiteY3" fmla="*/ 4359096 h 438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012" h="4382725">
                <a:moveTo>
                  <a:pt x="0" y="4359096"/>
                </a:moveTo>
                <a:cubicBezTo>
                  <a:pt x="4203308" y="4216564"/>
                  <a:pt x="7294625" y="2921764"/>
                  <a:pt x="9772309" y="0"/>
                </a:cubicBezTo>
                <a:lnTo>
                  <a:pt x="10334012" y="535692"/>
                </a:lnTo>
                <a:cubicBezTo>
                  <a:pt x="8439802" y="2769440"/>
                  <a:pt x="4574467" y="4614122"/>
                  <a:pt x="0" y="4359096"/>
                </a:cubicBezTo>
                <a:close/>
              </a:path>
            </a:pathLst>
          </a:custGeom>
          <a:solidFill>
            <a:schemeClr val="accent2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/>
            <a:endParaRPr lang="zh-CN" altLang="en-US" sz="2000" b="1" dirty="0">
              <a:solidFill>
                <a:prstClr val="white"/>
              </a:solidFill>
              <a:latin typeface="OPPOSans M" panose="00020600040101010101" pitchFamily="18" charset="-122"/>
              <a:ea typeface="微软雅黑 Light"/>
              <a:cs typeface="+mn-ea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F2755942-2697-DAF3-51A4-D461AF056CA9}"/>
              </a:ext>
            </a:extLst>
          </p:cNvPr>
          <p:cNvSpPr txBox="1"/>
          <p:nvPr/>
        </p:nvSpPr>
        <p:spPr>
          <a:xfrm>
            <a:off x="956799" y="3321366"/>
            <a:ext cx="1872000" cy="277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</a:rPr>
              <a:t>座机拨打内线电话</a:t>
            </a: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433D5E3A-D087-A649-8DC2-398A07851139}"/>
              </a:ext>
            </a:extLst>
          </p:cNvPr>
          <p:cNvSpPr/>
          <p:nvPr/>
        </p:nvSpPr>
        <p:spPr>
          <a:xfrm>
            <a:off x="956799" y="3709502"/>
            <a:ext cx="1872000" cy="138167"/>
          </a:xfrm>
          <a:custGeom>
            <a:avLst/>
            <a:gdLst>
              <a:gd name="connsiteX0" fmla="*/ 0 w 1709738"/>
              <a:gd name="connsiteY0" fmla="*/ 0 h 104775"/>
              <a:gd name="connsiteX1" fmla="*/ 323850 w 1709738"/>
              <a:gd name="connsiteY1" fmla="*/ 0 h 104775"/>
              <a:gd name="connsiteX2" fmla="*/ 271463 w 1709738"/>
              <a:gd name="connsiteY2" fmla="*/ 104775 h 104775"/>
              <a:gd name="connsiteX3" fmla="*/ 478631 w 1709738"/>
              <a:gd name="connsiteY3" fmla="*/ 0 h 104775"/>
              <a:gd name="connsiteX4" fmla="*/ 1709738 w 1709738"/>
              <a:gd name="connsiteY4" fmla="*/ 0 h 104775"/>
              <a:gd name="connsiteX0" fmla="*/ 0 w 1709738"/>
              <a:gd name="connsiteY0" fmla="*/ 0 h 75154"/>
              <a:gd name="connsiteX1" fmla="*/ 323850 w 1709738"/>
              <a:gd name="connsiteY1" fmla="*/ 0 h 75154"/>
              <a:gd name="connsiteX2" fmla="*/ 299151 w 1709738"/>
              <a:gd name="connsiteY2" fmla="*/ 75154 h 75154"/>
              <a:gd name="connsiteX3" fmla="*/ 478631 w 1709738"/>
              <a:gd name="connsiteY3" fmla="*/ 0 h 75154"/>
              <a:gd name="connsiteX4" fmla="*/ 1709738 w 1709738"/>
              <a:gd name="connsiteY4" fmla="*/ 0 h 7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738" h="75154">
                <a:moveTo>
                  <a:pt x="0" y="0"/>
                </a:moveTo>
                <a:lnTo>
                  <a:pt x="323850" y="0"/>
                </a:lnTo>
                <a:lnTo>
                  <a:pt x="299151" y="75154"/>
                </a:lnTo>
                <a:lnTo>
                  <a:pt x="478631" y="0"/>
                </a:lnTo>
                <a:lnTo>
                  <a:pt x="1709738" y="0"/>
                </a:lnTo>
              </a:path>
            </a:pathLst>
          </a:cu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20026531-6795-0278-D6AF-DC66989F0860}"/>
              </a:ext>
            </a:extLst>
          </p:cNvPr>
          <p:cNvSpPr txBox="1"/>
          <p:nvPr/>
        </p:nvSpPr>
        <p:spPr>
          <a:xfrm>
            <a:off x="1061160" y="4017801"/>
            <a:ext cx="1596248" cy="741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/>
              <a:t>号码后</a:t>
            </a:r>
            <a:r>
              <a:rPr lang="en-US" altLang="zh-CN" dirty="0"/>
              <a:t>4</a:t>
            </a:r>
            <a:r>
              <a:rPr lang="zh-CN" altLang="en-US" dirty="0"/>
              <a:t>位</a:t>
            </a:r>
            <a:endParaRPr lang="en-US" altLang="zh-CN" dirty="0"/>
          </a:p>
          <a:p>
            <a:pPr>
              <a:lnSpc>
                <a:spcPct val="130000"/>
              </a:lnSpc>
            </a:pPr>
            <a:r>
              <a:rPr lang="zh-CN" altLang="en-US" dirty="0"/>
              <a:t>例：前台</a:t>
            </a:r>
            <a:r>
              <a:rPr lang="en-US" altLang="zh-CN" dirty="0"/>
              <a:t>8000</a:t>
            </a:r>
            <a:endParaRPr lang="zh-CN" altLang="en-US" dirty="0"/>
          </a:p>
        </p:txBody>
      </p:sp>
      <p:sp>
        <p:nvSpPr>
          <p:cNvPr id="63" name="等腰三角形 62">
            <a:extLst>
              <a:ext uri="{FF2B5EF4-FFF2-40B4-BE49-F238E27FC236}">
                <a16:creationId xmlns:a16="http://schemas.microsoft.com/office/drawing/2014/main" id="{B5862434-BF31-EF43-A18D-51FAC67AA3E9}"/>
              </a:ext>
            </a:extLst>
          </p:cNvPr>
          <p:cNvSpPr/>
          <p:nvPr/>
        </p:nvSpPr>
        <p:spPr>
          <a:xfrm rot="19935543" flipH="1">
            <a:off x="3690308" y="2964945"/>
            <a:ext cx="250763" cy="223990"/>
          </a:xfrm>
          <a:prstGeom prst="triangle">
            <a:avLst/>
          </a:prstGeom>
          <a:solidFill>
            <a:schemeClr val="accent2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/>
            <a:endParaRPr lang="zh-CN" altLang="en-US" sz="2000" b="1" dirty="0">
              <a:solidFill>
                <a:prstClr val="white"/>
              </a:solidFill>
              <a:latin typeface="OPPOSans M" panose="00020600040101010101" pitchFamily="18" charset="-122"/>
              <a:ea typeface="微软雅黑 Light"/>
              <a:cs typeface="+mn-ea"/>
            </a:endParaRPr>
          </a:p>
        </p:txBody>
      </p:sp>
      <p:sp>
        <p:nvSpPr>
          <p:cNvPr id="64" name="矩形 1">
            <a:extLst>
              <a:ext uri="{FF2B5EF4-FFF2-40B4-BE49-F238E27FC236}">
                <a16:creationId xmlns:a16="http://schemas.microsoft.com/office/drawing/2014/main" id="{63C8622F-3284-A967-DFB7-184895523FFD}"/>
              </a:ext>
            </a:extLst>
          </p:cNvPr>
          <p:cNvSpPr/>
          <p:nvPr/>
        </p:nvSpPr>
        <p:spPr>
          <a:xfrm rot="642933" flipH="1">
            <a:off x="3724516" y="3212450"/>
            <a:ext cx="1394546" cy="755445"/>
          </a:xfrm>
          <a:custGeom>
            <a:avLst/>
            <a:gdLst>
              <a:gd name="connsiteX0" fmla="*/ 0 w 10124000"/>
              <a:gd name="connsiteY0" fmla="*/ 0 h 757760"/>
              <a:gd name="connsiteX1" fmla="*/ 10124000 w 10124000"/>
              <a:gd name="connsiteY1" fmla="*/ 0 h 757760"/>
              <a:gd name="connsiteX2" fmla="*/ 10124000 w 10124000"/>
              <a:gd name="connsiteY2" fmla="*/ 757760 h 757760"/>
              <a:gd name="connsiteX3" fmla="*/ 0 w 10124000"/>
              <a:gd name="connsiteY3" fmla="*/ 757760 h 757760"/>
              <a:gd name="connsiteX4" fmla="*/ 0 w 10124000"/>
              <a:gd name="connsiteY4" fmla="*/ 0 h 757760"/>
              <a:gd name="connsiteX0" fmla="*/ 0 w 10124000"/>
              <a:gd name="connsiteY0" fmla="*/ 3526972 h 4284732"/>
              <a:gd name="connsiteX1" fmla="*/ 9092035 w 10124000"/>
              <a:gd name="connsiteY1" fmla="*/ 0 h 4284732"/>
              <a:gd name="connsiteX2" fmla="*/ 10124000 w 10124000"/>
              <a:gd name="connsiteY2" fmla="*/ 4284732 h 4284732"/>
              <a:gd name="connsiteX3" fmla="*/ 0 w 10124000"/>
              <a:gd name="connsiteY3" fmla="*/ 4284732 h 4284732"/>
              <a:gd name="connsiteX4" fmla="*/ 0 w 10124000"/>
              <a:gd name="connsiteY4" fmla="*/ 3526972 h 4284732"/>
              <a:gd name="connsiteX0" fmla="*/ 0 w 9653738"/>
              <a:gd name="connsiteY0" fmla="*/ 3526972 h 4284732"/>
              <a:gd name="connsiteX1" fmla="*/ 9092035 w 9653738"/>
              <a:gd name="connsiteY1" fmla="*/ 0 h 4284732"/>
              <a:gd name="connsiteX2" fmla="*/ 9653738 w 9653738"/>
              <a:gd name="connsiteY2" fmla="*/ 535692 h 4284732"/>
              <a:gd name="connsiteX3" fmla="*/ 0 w 9653738"/>
              <a:gd name="connsiteY3" fmla="*/ 4284732 h 4284732"/>
              <a:gd name="connsiteX4" fmla="*/ 0 w 9653738"/>
              <a:gd name="connsiteY4" fmla="*/ 3526972 h 4284732"/>
              <a:gd name="connsiteX0" fmla="*/ 0 w 9653738"/>
              <a:gd name="connsiteY0" fmla="*/ 4284732 h 4284732"/>
              <a:gd name="connsiteX1" fmla="*/ 9092035 w 9653738"/>
              <a:gd name="connsiteY1" fmla="*/ 0 h 4284732"/>
              <a:gd name="connsiteX2" fmla="*/ 9653738 w 9653738"/>
              <a:gd name="connsiteY2" fmla="*/ 535692 h 4284732"/>
              <a:gd name="connsiteX3" fmla="*/ 0 w 9653738"/>
              <a:gd name="connsiteY3" fmla="*/ 4284732 h 428473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10334012"/>
              <a:gd name="connsiteY0" fmla="*/ 4359096 h 4359096"/>
              <a:gd name="connsiteX1" fmla="*/ 9772309 w 10334012"/>
              <a:gd name="connsiteY1" fmla="*/ 0 h 4359096"/>
              <a:gd name="connsiteX2" fmla="*/ 10334012 w 10334012"/>
              <a:gd name="connsiteY2" fmla="*/ 535692 h 4359096"/>
              <a:gd name="connsiteX3" fmla="*/ 0 w 10334012"/>
              <a:gd name="connsiteY3" fmla="*/ 4359096 h 4359096"/>
              <a:gd name="connsiteX0" fmla="*/ 0 w 10334012"/>
              <a:gd name="connsiteY0" fmla="*/ 4359096 h 4359096"/>
              <a:gd name="connsiteX1" fmla="*/ 9772309 w 10334012"/>
              <a:gd name="connsiteY1" fmla="*/ 0 h 4359096"/>
              <a:gd name="connsiteX2" fmla="*/ 10334012 w 10334012"/>
              <a:gd name="connsiteY2" fmla="*/ 535692 h 4359096"/>
              <a:gd name="connsiteX3" fmla="*/ 0 w 10334012"/>
              <a:gd name="connsiteY3" fmla="*/ 4359096 h 4359096"/>
              <a:gd name="connsiteX0" fmla="*/ 0 w 10334012"/>
              <a:gd name="connsiteY0" fmla="*/ 4359096 h 4364899"/>
              <a:gd name="connsiteX1" fmla="*/ 9772309 w 10334012"/>
              <a:gd name="connsiteY1" fmla="*/ 0 h 4364899"/>
              <a:gd name="connsiteX2" fmla="*/ 10334012 w 10334012"/>
              <a:gd name="connsiteY2" fmla="*/ 535692 h 4364899"/>
              <a:gd name="connsiteX3" fmla="*/ 0 w 10334012"/>
              <a:gd name="connsiteY3" fmla="*/ 4359096 h 4364899"/>
              <a:gd name="connsiteX0" fmla="*/ 0 w 10334012"/>
              <a:gd name="connsiteY0" fmla="*/ 4359096 h 4382725"/>
              <a:gd name="connsiteX1" fmla="*/ 9772309 w 10334012"/>
              <a:gd name="connsiteY1" fmla="*/ 0 h 4382725"/>
              <a:gd name="connsiteX2" fmla="*/ 10334012 w 10334012"/>
              <a:gd name="connsiteY2" fmla="*/ 535692 h 4382725"/>
              <a:gd name="connsiteX3" fmla="*/ 0 w 10334012"/>
              <a:gd name="connsiteY3" fmla="*/ 4359096 h 4382725"/>
              <a:gd name="connsiteX0" fmla="*/ 0 w 10334012"/>
              <a:gd name="connsiteY0" fmla="*/ 4359096 h 4382725"/>
              <a:gd name="connsiteX1" fmla="*/ 9772309 w 10334012"/>
              <a:gd name="connsiteY1" fmla="*/ 0 h 4382725"/>
              <a:gd name="connsiteX2" fmla="*/ 10334012 w 10334012"/>
              <a:gd name="connsiteY2" fmla="*/ 535692 h 4382725"/>
              <a:gd name="connsiteX3" fmla="*/ 0 w 10334012"/>
              <a:gd name="connsiteY3" fmla="*/ 4359096 h 438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012" h="4382725">
                <a:moveTo>
                  <a:pt x="0" y="4359096"/>
                </a:moveTo>
                <a:cubicBezTo>
                  <a:pt x="4203308" y="4216564"/>
                  <a:pt x="7294625" y="2921764"/>
                  <a:pt x="9772309" y="0"/>
                </a:cubicBezTo>
                <a:lnTo>
                  <a:pt x="10334012" y="535692"/>
                </a:lnTo>
                <a:cubicBezTo>
                  <a:pt x="8439802" y="2769440"/>
                  <a:pt x="4574467" y="4614122"/>
                  <a:pt x="0" y="4359096"/>
                </a:cubicBezTo>
                <a:close/>
              </a:path>
            </a:pathLst>
          </a:custGeom>
          <a:solidFill>
            <a:schemeClr val="accent2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/>
            <a:endParaRPr lang="zh-CN" altLang="en-US" sz="2000" b="1" dirty="0">
              <a:solidFill>
                <a:prstClr val="white"/>
              </a:solidFill>
              <a:latin typeface="OPPOSans M" panose="00020600040101010101" pitchFamily="18" charset="-122"/>
              <a:ea typeface="微软雅黑 Light"/>
              <a:cs typeface="+mn-ea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2325C0BF-8AC8-75B5-17E6-C934815E2486}"/>
              </a:ext>
            </a:extLst>
          </p:cNvPr>
          <p:cNvSpPr txBox="1"/>
          <p:nvPr/>
        </p:nvSpPr>
        <p:spPr>
          <a:xfrm>
            <a:off x="2708296" y="1700637"/>
            <a:ext cx="1872000" cy="277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</a:rPr>
              <a:t>座机拨打外线电话</a:t>
            </a: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57B4167B-EB0A-4193-6D44-07CDBD6AAB84}"/>
              </a:ext>
            </a:extLst>
          </p:cNvPr>
          <p:cNvSpPr/>
          <p:nvPr/>
        </p:nvSpPr>
        <p:spPr>
          <a:xfrm>
            <a:off x="2708296" y="2088773"/>
            <a:ext cx="1872000" cy="138167"/>
          </a:xfrm>
          <a:custGeom>
            <a:avLst/>
            <a:gdLst>
              <a:gd name="connsiteX0" fmla="*/ 0 w 1709738"/>
              <a:gd name="connsiteY0" fmla="*/ 0 h 104775"/>
              <a:gd name="connsiteX1" fmla="*/ 323850 w 1709738"/>
              <a:gd name="connsiteY1" fmla="*/ 0 h 104775"/>
              <a:gd name="connsiteX2" fmla="*/ 271463 w 1709738"/>
              <a:gd name="connsiteY2" fmla="*/ 104775 h 104775"/>
              <a:gd name="connsiteX3" fmla="*/ 478631 w 1709738"/>
              <a:gd name="connsiteY3" fmla="*/ 0 h 104775"/>
              <a:gd name="connsiteX4" fmla="*/ 1709738 w 1709738"/>
              <a:gd name="connsiteY4" fmla="*/ 0 h 104775"/>
              <a:gd name="connsiteX0" fmla="*/ 0 w 1709738"/>
              <a:gd name="connsiteY0" fmla="*/ 0 h 75154"/>
              <a:gd name="connsiteX1" fmla="*/ 323850 w 1709738"/>
              <a:gd name="connsiteY1" fmla="*/ 0 h 75154"/>
              <a:gd name="connsiteX2" fmla="*/ 299151 w 1709738"/>
              <a:gd name="connsiteY2" fmla="*/ 75154 h 75154"/>
              <a:gd name="connsiteX3" fmla="*/ 478631 w 1709738"/>
              <a:gd name="connsiteY3" fmla="*/ 0 h 75154"/>
              <a:gd name="connsiteX4" fmla="*/ 1709738 w 1709738"/>
              <a:gd name="connsiteY4" fmla="*/ 0 h 7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738" h="75154">
                <a:moveTo>
                  <a:pt x="0" y="0"/>
                </a:moveTo>
                <a:lnTo>
                  <a:pt x="323850" y="0"/>
                </a:lnTo>
                <a:lnTo>
                  <a:pt x="299151" y="75154"/>
                </a:lnTo>
                <a:lnTo>
                  <a:pt x="478631" y="0"/>
                </a:lnTo>
                <a:lnTo>
                  <a:pt x="1709738" y="0"/>
                </a:lnTo>
              </a:path>
            </a:pathLst>
          </a:cu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7630B50F-05BD-6187-C7DA-5A6FDB62B1F8}"/>
              </a:ext>
            </a:extLst>
          </p:cNvPr>
          <p:cNvSpPr txBox="1"/>
          <p:nvPr/>
        </p:nvSpPr>
        <p:spPr>
          <a:xfrm>
            <a:off x="2812657" y="2397072"/>
            <a:ext cx="1596248" cy="741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/>
              <a:t>8+</a:t>
            </a:r>
            <a:r>
              <a:rPr lang="zh-CN" altLang="en-US" dirty="0"/>
              <a:t>号码</a:t>
            </a:r>
          </a:p>
        </p:txBody>
      </p:sp>
      <p:sp>
        <p:nvSpPr>
          <p:cNvPr id="70" name="等腰三角形 69">
            <a:extLst>
              <a:ext uri="{FF2B5EF4-FFF2-40B4-BE49-F238E27FC236}">
                <a16:creationId xmlns:a16="http://schemas.microsoft.com/office/drawing/2014/main" id="{FFFCBE69-D919-124C-524A-122C22FBD3D7}"/>
              </a:ext>
            </a:extLst>
          </p:cNvPr>
          <p:cNvSpPr/>
          <p:nvPr/>
        </p:nvSpPr>
        <p:spPr>
          <a:xfrm rot="1664457">
            <a:off x="8813618" y="2964945"/>
            <a:ext cx="250763" cy="223990"/>
          </a:xfrm>
          <a:prstGeom prst="triangle">
            <a:avLst/>
          </a:prstGeom>
          <a:solidFill>
            <a:schemeClr val="accent2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/>
            <a:endParaRPr lang="zh-CN" altLang="en-US" sz="2000" b="1" dirty="0">
              <a:solidFill>
                <a:prstClr val="white"/>
              </a:solidFill>
              <a:latin typeface="OPPOSans M" panose="00020600040101010101" pitchFamily="18" charset="-122"/>
              <a:ea typeface="微软雅黑 Light"/>
              <a:cs typeface="+mn-ea"/>
            </a:endParaRPr>
          </a:p>
        </p:txBody>
      </p:sp>
      <p:sp>
        <p:nvSpPr>
          <p:cNvPr id="71" name="矩形 1">
            <a:extLst>
              <a:ext uri="{FF2B5EF4-FFF2-40B4-BE49-F238E27FC236}">
                <a16:creationId xmlns:a16="http://schemas.microsoft.com/office/drawing/2014/main" id="{A57B039D-83EA-4892-C500-9B83B95AEEE8}"/>
              </a:ext>
            </a:extLst>
          </p:cNvPr>
          <p:cNvSpPr/>
          <p:nvPr/>
        </p:nvSpPr>
        <p:spPr>
          <a:xfrm rot="20957067">
            <a:off x="7583182" y="3217369"/>
            <a:ext cx="1446530" cy="745608"/>
          </a:xfrm>
          <a:custGeom>
            <a:avLst/>
            <a:gdLst>
              <a:gd name="connsiteX0" fmla="*/ 0 w 10124000"/>
              <a:gd name="connsiteY0" fmla="*/ 0 h 757760"/>
              <a:gd name="connsiteX1" fmla="*/ 10124000 w 10124000"/>
              <a:gd name="connsiteY1" fmla="*/ 0 h 757760"/>
              <a:gd name="connsiteX2" fmla="*/ 10124000 w 10124000"/>
              <a:gd name="connsiteY2" fmla="*/ 757760 h 757760"/>
              <a:gd name="connsiteX3" fmla="*/ 0 w 10124000"/>
              <a:gd name="connsiteY3" fmla="*/ 757760 h 757760"/>
              <a:gd name="connsiteX4" fmla="*/ 0 w 10124000"/>
              <a:gd name="connsiteY4" fmla="*/ 0 h 757760"/>
              <a:gd name="connsiteX0" fmla="*/ 0 w 10124000"/>
              <a:gd name="connsiteY0" fmla="*/ 3526972 h 4284732"/>
              <a:gd name="connsiteX1" fmla="*/ 9092035 w 10124000"/>
              <a:gd name="connsiteY1" fmla="*/ 0 h 4284732"/>
              <a:gd name="connsiteX2" fmla="*/ 10124000 w 10124000"/>
              <a:gd name="connsiteY2" fmla="*/ 4284732 h 4284732"/>
              <a:gd name="connsiteX3" fmla="*/ 0 w 10124000"/>
              <a:gd name="connsiteY3" fmla="*/ 4284732 h 4284732"/>
              <a:gd name="connsiteX4" fmla="*/ 0 w 10124000"/>
              <a:gd name="connsiteY4" fmla="*/ 3526972 h 4284732"/>
              <a:gd name="connsiteX0" fmla="*/ 0 w 9653738"/>
              <a:gd name="connsiteY0" fmla="*/ 3526972 h 4284732"/>
              <a:gd name="connsiteX1" fmla="*/ 9092035 w 9653738"/>
              <a:gd name="connsiteY1" fmla="*/ 0 h 4284732"/>
              <a:gd name="connsiteX2" fmla="*/ 9653738 w 9653738"/>
              <a:gd name="connsiteY2" fmla="*/ 535692 h 4284732"/>
              <a:gd name="connsiteX3" fmla="*/ 0 w 9653738"/>
              <a:gd name="connsiteY3" fmla="*/ 4284732 h 4284732"/>
              <a:gd name="connsiteX4" fmla="*/ 0 w 9653738"/>
              <a:gd name="connsiteY4" fmla="*/ 3526972 h 4284732"/>
              <a:gd name="connsiteX0" fmla="*/ 0 w 9653738"/>
              <a:gd name="connsiteY0" fmla="*/ 4284732 h 4284732"/>
              <a:gd name="connsiteX1" fmla="*/ 9092035 w 9653738"/>
              <a:gd name="connsiteY1" fmla="*/ 0 h 4284732"/>
              <a:gd name="connsiteX2" fmla="*/ 9653738 w 9653738"/>
              <a:gd name="connsiteY2" fmla="*/ 535692 h 4284732"/>
              <a:gd name="connsiteX3" fmla="*/ 0 w 9653738"/>
              <a:gd name="connsiteY3" fmla="*/ 4284732 h 428473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9209601"/>
              <a:gd name="connsiteY0" fmla="*/ 4376172 h 4376172"/>
              <a:gd name="connsiteX1" fmla="*/ 8647898 w 9209601"/>
              <a:gd name="connsiteY1" fmla="*/ 0 h 4376172"/>
              <a:gd name="connsiteX2" fmla="*/ 9209601 w 9209601"/>
              <a:gd name="connsiteY2" fmla="*/ 535692 h 4376172"/>
              <a:gd name="connsiteX3" fmla="*/ 0 w 9209601"/>
              <a:gd name="connsiteY3" fmla="*/ 4376172 h 4376172"/>
              <a:gd name="connsiteX0" fmla="*/ 0 w 10334012"/>
              <a:gd name="connsiteY0" fmla="*/ 4359096 h 4359096"/>
              <a:gd name="connsiteX1" fmla="*/ 9772309 w 10334012"/>
              <a:gd name="connsiteY1" fmla="*/ 0 h 4359096"/>
              <a:gd name="connsiteX2" fmla="*/ 10334012 w 10334012"/>
              <a:gd name="connsiteY2" fmla="*/ 535692 h 4359096"/>
              <a:gd name="connsiteX3" fmla="*/ 0 w 10334012"/>
              <a:gd name="connsiteY3" fmla="*/ 4359096 h 4359096"/>
              <a:gd name="connsiteX0" fmla="*/ 0 w 10334012"/>
              <a:gd name="connsiteY0" fmla="*/ 4359096 h 4359096"/>
              <a:gd name="connsiteX1" fmla="*/ 9772309 w 10334012"/>
              <a:gd name="connsiteY1" fmla="*/ 0 h 4359096"/>
              <a:gd name="connsiteX2" fmla="*/ 10334012 w 10334012"/>
              <a:gd name="connsiteY2" fmla="*/ 535692 h 4359096"/>
              <a:gd name="connsiteX3" fmla="*/ 0 w 10334012"/>
              <a:gd name="connsiteY3" fmla="*/ 4359096 h 4359096"/>
              <a:gd name="connsiteX0" fmla="*/ 0 w 10334012"/>
              <a:gd name="connsiteY0" fmla="*/ 4359096 h 4364899"/>
              <a:gd name="connsiteX1" fmla="*/ 9772309 w 10334012"/>
              <a:gd name="connsiteY1" fmla="*/ 0 h 4364899"/>
              <a:gd name="connsiteX2" fmla="*/ 10334012 w 10334012"/>
              <a:gd name="connsiteY2" fmla="*/ 535692 h 4364899"/>
              <a:gd name="connsiteX3" fmla="*/ 0 w 10334012"/>
              <a:gd name="connsiteY3" fmla="*/ 4359096 h 4364899"/>
              <a:gd name="connsiteX0" fmla="*/ 0 w 10334012"/>
              <a:gd name="connsiteY0" fmla="*/ 4359096 h 4382725"/>
              <a:gd name="connsiteX1" fmla="*/ 9772309 w 10334012"/>
              <a:gd name="connsiteY1" fmla="*/ 0 h 4382725"/>
              <a:gd name="connsiteX2" fmla="*/ 10334012 w 10334012"/>
              <a:gd name="connsiteY2" fmla="*/ 535692 h 4382725"/>
              <a:gd name="connsiteX3" fmla="*/ 0 w 10334012"/>
              <a:gd name="connsiteY3" fmla="*/ 4359096 h 4382725"/>
              <a:gd name="connsiteX0" fmla="*/ 0 w 10334012"/>
              <a:gd name="connsiteY0" fmla="*/ 4359096 h 4382725"/>
              <a:gd name="connsiteX1" fmla="*/ 9772309 w 10334012"/>
              <a:gd name="connsiteY1" fmla="*/ 0 h 4382725"/>
              <a:gd name="connsiteX2" fmla="*/ 10334012 w 10334012"/>
              <a:gd name="connsiteY2" fmla="*/ 535692 h 4382725"/>
              <a:gd name="connsiteX3" fmla="*/ 0 w 10334012"/>
              <a:gd name="connsiteY3" fmla="*/ 4359096 h 438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34012" h="4382725">
                <a:moveTo>
                  <a:pt x="0" y="4359096"/>
                </a:moveTo>
                <a:cubicBezTo>
                  <a:pt x="4203308" y="4216564"/>
                  <a:pt x="7294625" y="2921764"/>
                  <a:pt x="9772309" y="0"/>
                </a:cubicBezTo>
                <a:lnTo>
                  <a:pt x="10334012" y="535692"/>
                </a:lnTo>
                <a:cubicBezTo>
                  <a:pt x="8439802" y="2769440"/>
                  <a:pt x="4574467" y="4614122"/>
                  <a:pt x="0" y="4359096"/>
                </a:cubicBezTo>
                <a:close/>
              </a:path>
            </a:pathLst>
          </a:custGeom>
          <a:solidFill>
            <a:schemeClr val="accent2"/>
          </a:solidFill>
          <a:ln w="57150" cap="rnd">
            <a:noFill/>
            <a:prstDash val="solid"/>
            <a:rou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 defTabSz="913765"/>
            <a:endParaRPr lang="zh-CN" altLang="en-US" sz="2000" b="1" dirty="0">
              <a:solidFill>
                <a:prstClr val="white"/>
              </a:solidFill>
              <a:latin typeface="OPPOSans M" panose="00020600040101010101" pitchFamily="18" charset="-122"/>
              <a:ea typeface="微软雅黑 Light"/>
              <a:cs typeface="+mn-ea"/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E1A4AC31-DBC3-DCCD-9D86-BBA82A81CB49}"/>
              </a:ext>
            </a:extLst>
          </p:cNvPr>
          <p:cNvSpPr txBox="1"/>
          <p:nvPr/>
        </p:nvSpPr>
        <p:spPr>
          <a:xfrm>
            <a:off x="8101398" y="1234580"/>
            <a:ext cx="1872000" cy="277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 dirty="0">
                <a:solidFill>
                  <a:schemeClr val="accent2">
                    <a:lumMod val="50000"/>
                  </a:schemeClr>
                </a:solidFill>
              </a:rPr>
              <a:t>座机拨打外地座机电话</a:t>
            </a:r>
          </a:p>
        </p:txBody>
      </p:sp>
      <p:sp>
        <p:nvSpPr>
          <p:cNvPr id="74" name="任意多边形: 形状 73">
            <a:extLst>
              <a:ext uri="{FF2B5EF4-FFF2-40B4-BE49-F238E27FC236}">
                <a16:creationId xmlns:a16="http://schemas.microsoft.com/office/drawing/2014/main" id="{E334B5CA-B8F5-64CC-65EA-64CBEEDC1E71}"/>
              </a:ext>
            </a:extLst>
          </p:cNvPr>
          <p:cNvSpPr/>
          <p:nvPr/>
        </p:nvSpPr>
        <p:spPr>
          <a:xfrm>
            <a:off x="8101398" y="1902481"/>
            <a:ext cx="1872000" cy="138167"/>
          </a:xfrm>
          <a:custGeom>
            <a:avLst/>
            <a:gdLst>
              <a:gd name="connsiteX0" fmla="*/ 0 w 1709738"/>
              <a:gd name="connsiteY0" fmla="*/ 0 h 104775"/>
              <a:gd name="connsiteX1" fmla="*/ 323850 w 1709738"/>
              <a:gd name="connsiteY1" fmla="*/ 0 h 104775"/>
              <a:gd name="connsiteX2" fmla="*/ 271463 w 1709738"/>
              <a:gd name="connsiteY2" fmla="*/ 104775 h 104775"/>
              <a:gd name="connsiteX3" fmla="*/ 478631 w 1709738"/>
              <a:gd name="connsiteY3" fmla="*/ 0 h 104775"/>
              <a:gd name="connsiteX4" fmla="*/ 1709738 w 1709738"/>
              <a:gd name="connsiteY4" fmla="*/ 0 h 104775"/>
              <a:gd name="connsiteX0" fmla="*/ 0 w 1709738"/>
              <a:gd name="connsiteY0" fmla="*/ 0 h 75154"/>
              <a:gd name="connsiteX1" fmla="*/ 323850 w 1709738"/>
              <a:gd name="connsiteY1" fmla="*/ 0 h 75154"/>
              <a:gd name="connsiteX2" fmla="*/ 299151 w 1709738"/>
              <a:gd name="connsiteY2" fmla="*/ 75154 h 75154"/>
              <a:gd name="connsiteX3" fmla="*/ 478631 w 1709738"/>
              <a:gd name="connsiteY3" fmla="*/ 0 h 75154"/>
              <a:gd name="connsiteX4" fmla="*/ 1709738 w 1709738"/>
              <a:gd name="connsiteY4" fmla="*/ 0 h 7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738" h="75154">
                <a:moveTo>
                  <a:pt x="0" y="0"/>
                </a:moveTo>
                <a:lnTo>
                  <a:pt x="323850" y="0"/>
                </a:lnTo>
                <a:lnTo>
                  <a:pt x="299151" y="75154"/>
                </a:lnTo>
                <a:lnTo>
                  <a:pt x="478631" y="0"/>
                </a:lnTo>
                <a:lnTo>
                  <a:pt x="1709738" y="0"/>
                </a:lnTo>
              </a:path>
            </a:pathLst>
          </a:cu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738AD522-64CD-8986-C389-34E1AD42B04C}"/>
              </a:ext>
            </a:extLst>
          </p:cNvPr>
          <p:cNvSpPr txBox="1"/>
          <p:nvPr/>
        </p:nvSpPr>
        <p:spPr>
          <a:xfrm>
            <a:off x="8205758" y="2210780"/>
            <a:ext cx="1767639" cy="741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/>
              <a:t>8+</a:t>
            </a:r>
            <a:r>
              <a:rPr lang="zh-CN" altLang="en-US" dirty="0"/>
              <a:t>区号（例：北京</a:t>
            </a:r>
            <a:r>
              <a:rPr lang="en-US" altLang="zh-CN" dirty="0"/>
              <a:t>010</a:t>
            </a:r>
            <a:r>
              <a:rPr lang="zh-CN" altLang="en-US" dirty="0"/>
              <a:t>）</a:t>
            </a:r>
            <a:r>
              <a:rPr lang="en-US" altLang="zh-CN" dirty="0"/>
              <a:t>+</a:t>
            </a:r>
            <a:r>
              <a:rPr lang="zh-CN" altLang="en-US" dirty="0"/>
              <a:t>号码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1B31B70F-72F0-8095-E2B7-80BAC629FC59}"/>
              </a:ext>
            </a:extLst>
          </p:cNvPr>
          <p:cNvSpPr txBox="1"/>
          <p:nvPr/>
        </p:nvSpPr>
        <p:spPr>
          <a:xfrm>
            <a:off x="9295406" y="4000120"/>
            <a:ext cx="1872000" cy="2770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zh-CN" altLang="en-US" b="1">
                <a:solidFill>
                  <a:schemeClr val="accent2">
                    <a:lumMod val="50000"/>
                  </a:schemeClr>
                </a:solidFill>
              </a:rPr>
              <a:t>座机拨打外地手机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7" name="任意多边形: 形状 76">
            <a:extLst>
              <a:ext uri="{FF2B5EF4-FFF2-40B4-BE49-F238E27FC236}">
                <a16:creationId xmlns:a16="http://schemas.microsoft.com/office/drawing/2014/main" id="{20F76E37-7725-B261-A35E-BEE252F1E1AA}"/>
              </a:ext>
            </a:extLst>
          </p:cNvPr>
          <p:cNvSpPr/>
          <p:nvPr/>
        </p:nvSpPr>
        <p:spPr>
          <a:xfrm>
            <a:off x="9295406" y="4370648"/>
            <a:ext cx="1872000" cy="138167"/>
          </a:xfrm>
          <a:custGeom>
            <a:avLst/>
            <a:gdLst>
              <a:gd name="connsiteX0" fmla="*/ 0 w 1709738"/>
              <a:gd name="connsiteY0" fmla="*/ 0 h 104775"/>
              <a:gd name="connsiteX1" fmla="*/ 323850 w 1709738"/>
              <a:gd name="connsiteY1" fmla="*/ 0 h 104775"/>
              <a:gd name="connsiteX2" fmla="*/ 271463 w 1709738"/>
              <a:gd name="connsiteY2" fmla="*/ 104775 h 104775"/>
              <a:gd name="connsiteX3" fmla="*/ 478631 w 1709738"/>
              <a:gd name="connsiteY3" fmla="*/ 0 h 104775"/>
              <a:gd name="connsiteX4" fmla="*/ 1709738 w 1709738"/>
              <a:gd name="connsiteY4" fmla="*/ 0 h 104775"/>
              <a:gd name="connsiteX0" fmla="*/ 0 w 1709738"/>
              <a:gd name="connsiteY0" fmla="*/ 0 h 75154"/>
              <a:gd name="connsiteX1" fmla="*/ 323850 w 1709738"/>
              <a:gd name="connsiteY1" fmla="*/ 0 h 75154"/>
              <a:gd name="connsiteX2" fmla="*/ 299151 w 1709738"/>
              <a:gd name="connsiteY2" fmla="*/ 75154 h 75154"/>
              <a:gd name="connsiteX3" fmla="*/ 478631 w 1709738"/>
              <a:gd name="connsiteY3" fmla="*/ 0 h 75154"/>
              <a:gd name="connsiteX4" fmla="*/ 1709738 w 1709738"/>
              <a:gd name="connsiteY4" fmla="*/ 0 h 7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9738" h="75154">
                <a:moveTo>
                  <a:pt x="0" y="0"/>
                </a:moveTo>
                <a:lnTo>
                  <a:pt x="323850" y="0"/>
                </a:lnTo>
                <a:lnTo>
                  <a:pt x="299151" y="75154"/>
                </a:lnTo>
                <a:lnTo>
                  <a:pt x="478631" y="0"/>
                </a:lnTo>
                <a:lnTo>
                  <a:pt x="1709738" y="0"/>
                </a:lnTo>
              </a:path>
            </a:pathLst>
          </a:custGeom>
          <a:noFill/>
          <a:ln w="127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F7556DF2-9359-2AA0-3BAF-FC7D4764F4E2}"/>
              </a:ext>
            </a:extLst>
          </p:cNvPr>
          <p:cNvSpPr txBox="1"/>
          <p:nvPr/>
        </p:nvSpPr>
        <p:spPr>
          <a:xfrm>
            <a:off x="9399766" y="4678947"/>
            <a:ext cx="1767639" cy="7410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30000"/>
              </a:lnSpc>
            </a:pPr>
            <a:r>
              <a:rPr lang="en-US" altLang="zh-CN" dirty="0"/>
              <a:t>8+0+</a:t>
            </a:r>
            <a:r>
              <a:rPr lang="zh-CN" altLang="en-US" dirty="0"/>
              <a:t>号码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21277891-3388-2097-4F04-4A2AF41182E7}"/>
              </a:ext>
            </a:extLst>
          </p:cNvPr>
          <p:cNvSpPr txBox="1"/>
          <p:nvPr/>
        </p:nvSpPr>
        <p:spPr>
          <a:xfrm>
            <a:off x="1046020" y="650557"/>
            <a:ext cx="2996743" cy="354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办公设施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-IP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电话</a:t>
            </a:r>
          </a:p>
        </p:txBody>
      </p:sp>
      <p:sp>
        <p:nvSpPr>
          <p:cNvPr id="30" name="梯形 29">
            <a:extLst>
              <a:ext uri="{FF2B5EF4-FFF2-40B4-BE49-F238E27FC236}">
                <a16:creationId xmlns:a16="http://schemas.microsoft.com/office/drawing/2014/main" id="{DB1F7C67-A7CC-3944-14C3-66C27F302CF9}"/>
              </a:ext>
            </a:extLst>
          </p:cNvPr>
          <p:cNvSpPr/>
          <p:nvPr/>
        </p:nvSpPr>
        <p:spPr>
          <a:xfrm>
            <a:off x="996391" y="975404"/>
            <a:ext cx="3096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 dirty="0"/>
          </a:p>
        </p:txBody>
      </p:sp>
    </p:spTree>
    <p:extLst>
      <p:ext uri="{BB962C8B-B14F-4D97-AF65-F5344CB8AC3E}">
        <p14:creationId xmlns:p14="http://schemas.microsoft.com/office/powerpoint/2010/main" val="910301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 descr="桌子上的电脑主机&#10;&#10;中度可信度描述已自动生成">
            <a:extLst>
              <a:ext uri="{FF2B5EF4-FFF2-40B4-BE49-F238E27FC236}">
                <a16:creationId xmlns:a16="http://schemas.microsoft.com/office/drawing/2014/main" id="{02E0ABFA-4B98-CE96-04A0-BAA9D0E042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112" y="2641979"/>
            <a:ext cx="3936700" cy="3291615"/>
          </a:xfrm>
          <a:prstGeom prst="roundRect">
            <a:avLst>
              <a:gd name="adj" fmla="val 4589"/>
            </a:avLst>
          </a:prstGeom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490D19AB-04E7-C001-D4A7-986CDB7F55E6}"/>
              </a:ext>
            </a:extLst>
          </p:cNvPr>
          <p:cNvCxnSpPr>
            <a:cxnSpLocks/>
          </p:cNvCxnSpPr>
          <p:nvPr/>
        </p:nvCxnSpPr>
        <p:spPr>
          <a:xfrm flipH="1" flipV="1">
            <a:off x="2916563" y="4473742"/>
            <a:ext cx="1106971" cy="631439"/>
          </a:xfrm>
          <a:prstGeom prst="straightConnector1">
            <a:avLst/>
          </a:prstGeom>
          <a:ln w="76200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 descr="图形用户界面&#10;&#10;描述已自动生成">
            <a:extLst>
              <a:ext uri="{FF2B5EF4-FFF2-40B4-BE49-F238E27FC236}">
                <a16:creationId xmlns:a16="http://schemas.microsoft.com/office/drawing/2014/main" id="{71168BF7-7772-AF67-586A-7DD5E38FF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4" t="9430" r="21324"/>
          <a:stretch/>
        </p:blipFill>
        <p:spPr>
          <a:xfrm rot="16200000">
            <a:off x="7855445" y="639710"/>
            <a:ext cx="2177340" cy="3936699"/>
          </a:xfrm>
          <a:prstGeom prst="roundRect">
            <a:avLst>
              <a:gd name="adj" fmla="val 4589"/>
            </a:avLst>
          </a:prstGeom>
        </p:spPr>
      </p:pic>
      <p:pic>
        <p:nvPicPr>
          <p:cNvPr id="7" name="图片 6" descr="屏幕上有字&#10;&#10;中度可信度描述已自动生成">
            <a:extLst>
              <a:ext uri="{FF2B5EF4-FFF2-40B4-BE49-F238E27FC236}">
                <a16:creationId xmlns:a16="http://schemas.microsoft.com/office/drawing/2014/main" id="{38DDA241-E893-526D-2CCF-51B1EB6B34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1" r="18017"/>
          <a:stretch/>
        </p:blipFill>
        <p:spPr>
          <a:xfrm rot="16200000">
            <a:off x="7855447" y="2876573"/>
            <a:ext cx="2177340" cy="3936701"/>
          </a:xfrm>
          <a:prstGeom prst="roundRect">
            <a:avLst>
              <a:gd name="adj" fmla="val 4589"/>
            </a:avLst>
          </a:prstGeom>
        </p:spPr>
      </p:pic>
      <p:sp>
        <p:nvSpPr>
          <p:cNvPr id="8" name="箭头: 左弧形 7">
            <a:extLst>
              <a:ext uri="{FF2B5EF4-FFF2-40B4-BE49-F238E27FC236}">
                <a16:creationId xmlns:a16="http://schemas.microsoft.com/office/drawing/2014/main" id="{5A98993B-356A-771D-4CE7-50ADF43DD837}"/>
              </a:ext>
            </a:extLst>
          </p:cNvPr>
          <p:cNvSpPr/>
          <p:nvPr/>
        </p:nvSpPr>
        <p:spPr>
          <a:xfrm>
            <a:off x="5799259" y="3153048"/>
            <a:ext cx="847288" cy="1325563"/>
          </a:xfrm>
          <a:prstGeom prst="curvedRightArrow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B01E4E6-233C-29B4-996F-C073E024A75D}"/>
              </a:ext>
            </a:extLst>
          </p:cNvPr>
          <p:cNvSpPr txBox="1"/>
          <p:nvPr/>
        </p:nvSpPr>
        <p:spPr>
          <a:xfrm>
            <a:off x="1283863" y="1523323"/>
            <a:ext cx="3416320" cy="4584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持有</a:t>
            </a:r>
            <a:r>
              <a:rPr lang="en-US" altLang="zh-CN" dirty="0"/>
              <a:t>ID</a:t>
            </a:r>
            <a:r>
              <a:rPr lang="zh-CN" altLang="en-US" dirty="0"/>
              <a:t>卡时，将</a:t>
            </a:r>
            <a:r>
              <a:rPr lang="en-US" altLang="zh-CN" dirty="0"/>
              <a:t>ID</a:t>
            </a:r>
            <a:r>
              <a:rPr lang="zh-CN" altLang="en-US" dirty="0"/>
              <a:t>卡靠近读卡器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BF42473-9F32-D888-C121-985B9C9B998A}"/>
              </a:ext>
            </a:extLst>
          </p:cNvPr>
          <p:cNvSpPr txBox="1"/>
          <p:nvPr/>
        </p:nvSpPr>
        <p:spPr>
          <a:xfrm>
            <a:off x="1279533" y="1965862"/>
            <a:ext cx="3416320" cy="4584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读取成功后会进入个人控制界面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BD77ECA-ED66-45B0-8C63-34DA6B757368}"/>
              </a:ext>
            </a:extLst>
          </p:cNvPr>
          <p:cNvSpPr txBox="1"/>
          <p:nvPr/>
        </p:nvSpPr>
        <p:spPr>
          <a:xfrm>
            <a:off x="2109439" y="4182954"/>
            <a:ext cx="877163" cy="36933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zh-CN" altLang="en-US" b="1" dirty="0"/>
              <a:t>读卡器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ABD9E92-5F7C-FBAD-119E-ADAE4D027E02}"/>
              </a:ext>
            </a:extLst>
          </p:cNvPr>
          <p:cNvSpPr txBox="1"/>
          <p:nvPr/>
        </p:nvSpPr>
        <p:spPr>
          <a:xfrm>
            <a:off x="1262020" y="650557"/>
            <a:ext cx="3154371" cy="4302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办公设施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打印复印机</a:t>
            </a:r>
          </a:p>
        </p:txBody>
      </p:sp>
      <p:sp>
        <p:nvSpPr>
          <p:cNvPr id="13" name="梯形 12">
            <a:extLst>
              <a:ext uri="{FF2B5EF4-FFF2-40B4-BE49-F238E27FC236}">
                <a16:creationId xmlns:a16="http://schemas.microsoft.com/office/drawing/2014/main" id="{1E599456-DDA5-EACB-822B-BC18264C2AB4}"/>
              </a:ext>
            </a:extLst>
          </p:cNvPr>
          <p:cNvSpPr/>
          <p:nvPr/>
        </p:nvSpPr>
        <p:spPr>
          <a:xfrm>
            <a:off x="985205" y="975404"/>
            <a:ext cx="3708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2364711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形用户界面&#10;&#10;描述已自动生成">
            <a:extLst>
              <a:ext uri="{FF2B5EF4-FFF2-40B4-BE49-F238E27FC236}">
                <a16:creationId xmlns:a16="http://schemas.microsoft.com/office/drawing/2014/main" id="{CA61C56E-0621-5695-DA4C-632E00673B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3" r="14556"/>
          <a:stretch/>
        </p:blipFill>
        <p:spPr>
          <a:xfrm rot="16200000">
            <a:off x="2186317" y="2123603"/>
            <a:ext cx="2479124" cy="4868822"/>
          </a:xfrm>
          <a:prstGeom prst="roundRect">
            <a:avLst>
              <a:gd name="adj" fmla="val 4589"/>
            </a:avLst>
          </a:prstGeom>
        </p:spPr>
      </p:pic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B44C436-160D-B173-1B24-00F659E4EE18}"/>
              </a:ext>
            </a:extLst>
          </p:cNvPr>
          <p:cNvCxnSpPr>
            <a:cxnSpLocks/>
          </p:cNvCxnSpPr>
          <p:nvPr/>
        </p:nvCxnSpPr>
        <p:spPr>
          <a:xfrm flipH="1" flipV="1">
            <a:off x="1526831" y="3831979"/>
            <a:ext cx="576488" cy="712758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8F00E02A-24C7-9FBA-5959-892118B6A5E9}"/>
              </a:ext>
            </a:extLst>
          </p:cNvPr>
          <p:cNvSpPr txBox="1"/>
          <p:nvPr/>
        </p:nvSpPr>
        <p:spPr>
          <a:xfrm>
            <a:off x="981942" y="1609985"/>
            <a:ext cx="10292367" cy="7816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未持有</a:t>
            </a:r>
            <a:r>
              <a:rPr lang="en-US" altLang="zh-CN" dirty="0"/>
              <a:t>ID</a:t>
            </a:r>
            <a:r>
              <a:rPr lang="zh-CN" altLang="en-US" dirty="0"/>
              <a:t>卡时可通过</a:t>
            </a:r>
            <a:r>
              <a:rPr lang="en-US" altLang="zh-CN" dirty="0"/>
              <a:t>ID</a:t>
            </a:r>
            <a:r>
              <a:rPr lang="zh-CN" altLang="en-US" dirty="0"/>
              <a:t>与密码登录，</a:t>
            </a:r>
            <a:r>
              <a:rPr lang="en-US" altLang="zh-CN" dirty="0"/>
              <a:t>ID</a:t>
            </a:r>
            <a:r>
              <a:rPr lang="zh-CN" altLang="en-US" dirty="0"/>
              <a:t>为</a:t>
            </a:r>
            <a:r>
              <a:rPr lang="en-US" altLang="zh-CN" dirty="0"/>
              <a:t>10+</a:t>
            </a:r>
            <a:r>
              <a:rPr lang="zh-CN" altLang="en-US" dirty="0"/>
              <a:t>卡号（例：卡号为</a:t>
            </a:r>
            <a:r>
              <a:rPr lang="en-US" altLang="zh-CN" dirty="0"/>
              <a:t>1</a:t>
            </a:r>
            <a:r>
              <a:rPr lang="zh-CN" altLang="en-US" dirty="0"/>
              <a:t>则</a:t>
            </a:r>
            <a:r>
              <a:rPr lang="en-US" altLang="zh-CN" dirty="0"/>
              <a:t>ID</a:t>
            </a:r>
            <a:r>
              <a:rPr lang="zh-CN" altLang="en-US" dirty="0"/>
              <a:t>为</a:t>
            </a:r>
            <a:r>
              <a:rPr lang="en-US" altLang="zh-CN" dirty="0"/>
              <a:t>1001</a:t>
            </a:r>
            <a:r>
              <a:rPr lang="zh-CN" altLang="en-US" dirty="0"/>
              <a:t>），密码默认为</a:t>
            </a:r>
            <a:r>
              <a:rPr lang="en-US" altLang="zh-CN" dirty="0"/>
              <a:t>123456</a:t>
            </a:r>
            <a:r>
              <a:rPr lang="zh-CN" altLang="en-US" dirty="0"/>
              <a:t>，如需更换可联系</a:t>
            </a:r>
            <a:r>
              <a:rPr lang="en-US" altLang="zh-CN" dirty="0"/>
              <a:t>IT</a:t>
            </a:r>
            <a:r>
              <a:rPr lang="zh-CN" altLang="en-US" dirty="0"/>
              <a:t>进行修改。</a:t>
            </a:r>
            <a:endParaRPr lang="en-US" altLang="zh-CN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37BBFC72-E396-DFDE-122E-68F8BD55ADAA}"/>
              </a:ext>
            </a:extLst>
          </p:cNvPr>
          <p:cNvSpPr txBox="1"/>
          <p:nvPr/>
        </p:nvSpPr>
        <p:spPr>
          <a:xfrm>
            <a:off x="991469" y="2731253"/>
            <a:ext cx="4454277" cy="36612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/>
              <a:t>点击左上角进入</a:t>
            </a:r>
            <a:endParaRPr lang="en-US" altLang="zh-CN" dirty="0"/>
          </a:p>
        </p:txBody>
      </p:sp>
      <p:pic>
        <p:nvPicPr>
          <p:cNvPr id="17" name="图片 16" descr="图形用户界面&#10;&#10;描述已自动生成">
            <a:extLst>
              <a:ext uri="{FF2B5EF4-FFF2-40B4-BE49-F238E27FC236}">
                <a16:creationId xmlns:a16="http://schemas.microsoft.com/office/drawing/2014/main" id="{EF70DE8B-ADE9-8C9A-2606-957ECFC5B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125" y="2787904"/>
            <a:ext cx="4868823" cy="3009672"/>
          </a:xfrm>
          <a:prstGeom prst="roundRect">
            <a:avLst>
              <a:gd name="adj" fmla="val 4589"/>
            </a:avLst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D2B7D8A-5BF0-3373-BD18-592A3302B9AA}"/>
              </a:ext>
            </a:extLst>
          </p:cNvPr>
          <p:cNvSpPr txBox="1"/>
          <p:nvPr/>
        </p:nvSpPr>
        <p:spPr>
          <a:xfrm>
            <a:off x="1262020" y="650557"/>
            <a:ext cx="3154371" cy="4302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办公设施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打印复印机</a:t>
            </a:r>
          </a:p>
        </p:txBody>
      </p:sp>
      <p:sp>
        <p:nvSpPr>
          <p:cNvPr id="10" name="梯形 9">
            <a:extLst>
              <a:ext uri="{FF2B5EF4-FFF2-40B4-BE49-F238E27FC236}">
                <a16:creationId xmlns:a16="http://schemas.microsoft.com/office/drawing/2014/main" id="{3D9EABDC-7178-C282-5408-5B387EE4FEE7}"/>
              </a:ext>
            </a:extLst>
          </p:cNvPr>
          <p:cNvSpPr/>
          <p:nvPr/>
        </p:nvSpPr>
        <p:spPr>
          <a:xfrm>
            <a:off x="985205" y="975404"/>
            <a:ext cx="3708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30014471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>
            <a:extLst>
              <a:ext uri="{FF2B5EF4-FFF2-40B4-BE49-F238E27FC236}">
                <a16:creationId xmlns:a16="http://schemas.microsoft.com/office/drawing/2014/main" id="{8CC9A0CB-DAD2-6835-171D-566B9B107A7B}"/>
              </a:ext>
            </a:extLst>
          </p:cNvPr>
          <p:cNvSpPr txBox="1"/>
          <p:nvPr/>
        </p:nvSpPr>
        <p:spPr>
          <a:xfrm>
            <a:off x="7523289" y="4835569"/>
            <a:ext cx="789115" cy="6326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cs typeface="OPPOSans M" panose="00020600040101010101" pitchFamily="18" charset="-122"/>
              </a:rPr>
              <a:t>04</a:t>
            </a:r>
            <a:endParaRPr lang="zh-CN" altLang="en-US" dirty="0">
              <a:cs typeface="OPPOSans M" panose="00020600040101010101" pitchFamily="18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5E15064-9877-5257-24E9-CC6100C2D816}"/>
              </a:ext>
            </a:extLst>
          </p:cNvPr>
          <p:cNvSpPr txBox="1"/>
          <p:nvPr/>
        </p:nvSpPr>
        <p:spPr>
          <a:xfrm>
            <a:off x="7523289" y="1084526"/>
            <a:ext cx="789115" cy="6326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cs typeface="OPPOSans M" panose="00020600040101010101" pitchFamily="18" charset="-122"/>
              </a:rPr>
              <a:t>01</a:t>
            </a:r>
            <a:endParaRPr lang="zh-CN" altLang="en-US" dirty="0">
              <a:cs typeface="OPPOSans M" panose="00020600040101010101" pitchFamily="18" charset="-122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1E539AA-E298-581A-6F4E-A276C8472C7A}"/>
              </a:ext>
            </a:extLst>
          </p:cNvPr>
          <p:cNvSpPr txBox="1"/>
          <p:nvPr/>
        </p:nvSpPr>
        <p:spPr>
          <a:xfrm>
            <a:off x="7523289" y="2334874"/>
            <a:ext cx="789115" cy="6326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cs typeface="OPPOSans M" panose="00020600040101010101" pitchFamily="18" charset="-122"/>
              </a:rPr>
              <a:t>02</a:t>
            </a:r>
            <a:endParaRPr lang="zh-CN" altLang="en-US" dirty="0">
              <a:cs typeface="OPPOSans M" panose="00020600040101010101" pitchFamily="18" charset="-122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468EFF0-9AFF-E1B1-A100-2F29C77C45B7}"/>
              </a:ext>
            </a:extLst>
          </p:cNvPr>
          <p:cNvSpPr txBox="1"/>
          <p:nvPr/>
        </p:nvSpPr>
        <p:spPr>
          <a:xfrm>
            <a:off x="7523289" y="3585222"/>
            <a:ext cx="789115" cy="63260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cs typeface="OPPOSans M" panose="00020600040101010101" pitchFamily="18" charset="-122"/>
              </a:rPr>
              <a:t>03</a:t>
            </a:r>
            <a:endParaRPr lang="zh-CN" altLang="en-US" dirty="0">
              <a:cs typeface="OPPOSans M" panose="00020600040101010101" pitchFamily="18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D6545DD-E659-2C18-BE89-49139897AD9E}"/>
              </a:ext>
            </a:extLst>
          </p:cNvPr>
          <p:cNvSpPr txBox="1"/>
          <p:nvPr/>
        </p:nvSpPr>
        <p:spPr>
          <a:xfrm>
            <a:off x="8746016" y="5162356"/>
            <a:ext cx="212156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办公设施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41C29009-5A75-9227-796E-7E7F8A6FCF31}"/>
              </a:ext>
            </a:extLst>
          </p:cNvPr>
          <p:cNvSpPr txBox="1"/>
          <p:nvPr/>
        </p:nvSpPr>
        <p:spPr>
          <a:xfrm>
            <a:off x="8746016" y="1426833"/>
            <a:ext cx="212156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dirty="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rPr>
              <a:t>关于我们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AB47974-7DBF-F167-E877-66987CC72D79}"/>
              </a:ext>
            </a:extLst>
          </p:cNvPr>
          <p:cNvSpPr txBox="1"/>
          <p:nvPr/>
        </p:nvSpPr>
        <p:spPr>
          <a:xfrm>
            <a:off x="8746016" y="2672007"/>
            <a:ext cx="212156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入职流程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52382C9-C8E3-8462-247C-201A372D2F79}"/>
              </a:ext>
            </a:extLst>
          </p:cNvPr>
          <p:cNvSpPr txBox="1"/>
          <p:nvPr/>
        </p:nvSpPr>
        <p:spPr>
          <a:xfrm>
            <a:off x="8746016" y="3917181"/>
            <a:ext cx="2121566" cy="4924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规章制度</a:t>
            </a:r>
          </a:p>
        </p:txBody>
      </p:sp>
      <p:sp>
        <p:nvSpPr>
          <p:cNvPr id="21" name="标题 2">
            <a:extLst>
              <a:ext uri="{FF2B5EF4-FFF2-40B4-BE49-F238E27FC236}">
                <a16:creationId xmlns:a16="http://schemas.microsoft.com/office/drawing/2014/main" id="{7C6721DB-7246-C398-0548-87357EEF4040}"/>
              </a:ext>
            </a:extLst>
          </p:cNvPr>
          <p:cNvSpPr txBox="1">
            <a:spLocks/>
          </p:cNvSpPr>
          <p:nvPr/>
        </p:nvSpPr>
        <p:spPr>
          <a:xfrm>
            <a:off x="3445985" y="2236605"/>
            <a:ext cx="2382261" cy="87080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6600" dirty="0">
                <a:solidFill>
                  <a:schemeClr val="bg1"/>
                </a:solidFill>
              </a:rPr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2086608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4" descr="屏幕上有字&#10;&#10;中度可信度描述已自动生成">
            <a:extLst>
              <a:ext uri="{FF2B5EF4-FFF2-40B4-BE49-F238E27FC236}">
                <a16:creationId xmlns:a16="http://schemas.microsoft.com/office/drawing/2014/main" id="{0E79330F-C3C0-C462-091B-B4A6A747D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66081" y="1685485"/>
            <a:ext cx="3481388" cy="4841354"/>
          </a:xfrm>
          <a:prstGeom prst="roundRect">
            <a:avLst>
              <a:gd name="adj" fmla="val 4589"/>
            </a:avLst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856611D-98BE-7D62-1FF5-CE6B1BC12B9A}"/>
              </a:ext>
            </a:extLst>
          </p:cNvPr>
          <p:cNvSpPr txBox="1"/>
          <p:nvPr/>
        </p:nvSpPr>
        <p:spPr>
          <a:xfrm>
            <a:off x="986097" y="1445995"/>
            <a:ext cx="4990547" cy="6846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打印文件会存放在个人打印中（每个人的个人打印是独立的）</a:t>
            </a:r>
            <a:endParaRPr lang="en-US" altLang="zh-CN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58501D9-3876-EF59-1F84-BC0441A30EC1}"/>
              </a:ext>
            </a:extLst>
          </p:cNvPr>
          <p:cNvSpPr/>
          <p:nvPr/>
        </p:nvSpPr>
        <p:spPr>
          <a:xfrm>
            <a:off x="4702834" y="4106161"/>
            <a:ext cx="696286" cy="620688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451BAF9-55A3-D3D1-5736-06F10E3228DA}"/>
              </a:ext>
            </a:extLst>
          </p:cNvPr>
          <p:cNvSpPr txBox="1"/>
          <p:nvPr/>
        </p:nvSpPr>
        <p:spPr>
          <a:xfrm>
            <a:off x="6346431" y="1445995"/>
            <a:ext cx="4996800" cy="6846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点击进入后选择要打印文件，确认后可删除机器上的文件，文件不会保留在机器上。</a:t>
            </a:r>
          </a:p>
        </p:txBody>
      </p:sp>
      <p:pic>
        <p:nvPicPr>
          <p:cNvPr id="3" name="图片 2" descr="电子设备的屏幕&#10;&#10;描述已自动生成">
            <a:extLst>
              <a:ext uri="{FF2B5EF4-FFF2-40B4-BE49-F238E27FC236}">
                <a16:creationId xmlns:a16="http://schemas.microsoft.com/office/drawing/2014/main" id="{992C4392-0223-F4A8-B1EA-1851D826C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628" y="2365467"/>
            <a:ext cx="4867275" cy="3486150"/>
          </a:xfrm>
          <a:prstGeom prst="roundRect">
            <a:avLst>
              <a:gd name="adj" fmla="val 4623"/>
            </a:avLst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91098E7-BC8C-E5BB-1FFE-FBAC394DAE13}"/>
              </a:ext>
            </a:extLst>
          </p:cNvPr>
          <p:cNvSpPr txBox="1"/>
          <p:nvPr/>
        </p:nvSpPr>
        <p:spPr>
          <a:xfrm>
            <a:off x="1262020" y="650557"/>
            <a:ext cx="3154371" cy="4302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办公设施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打印复印机</a:t>
            </a:r>
          </a:p>
        </p:txBody>
      </p:sp>
      <p:sp>
        <p:nvSpPr>
          <p:cNvPr id="12" name="梯形 11">
            <a:extLst>
              <a:ext uri="{FF2B5EF4-FFF2-40B4-BE49-F238E27FC236}">
                <a16:creationId xmlns:a16="http://schemas.microsoft.com/office/drawing/2014/main" id="{33991E71-03C0-7E50-F374-113DE2389669}"/>
              </a:ext>
            </a:extLst>
          </p:cNvPr>
          <p:cNvSpPr/>
          <p:nvPr/>
        </p:nvSpPr>
        <p:spPr>
          <a:xfrm>
            <a:off x="985205" y="975404"/>
            <a:ext cx="3708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2729476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内容占位符 4" descr="屏幕上有字&#10;&#10;中度可信度描述已自动生成">
            <a:extLst>
              <a:ext uri="{FF2B5EF4-FFF2-40B4-BE49-F238E27FC236}">
                <a16:creationId xmlns:a16="http://schemas.microsoft.com/office/drawing/2014/main" id="{1E876931-E8B0-A79F-533A-52ABB95AB2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66081" y="1685485"/>
            <a:ext cx="3481388" cy="4841354"/>
          </a:xfrm>
          <a:prstGeom prst="roundRect">
            <a:avLst>
              <a:gd name="adj" fmla="val 4589"/>
            </a:avLst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3850495-78E1-DB98-B425-8A15221D3A91}"/>
              </a:ext>
            </a:extLst>
          </p:cNvPr>
          <p:cNvSpPr txBox="1"/>
          <p:nvPr/>
        </p:nvSpPr>
        <p:spPr>
          <a:xfrm>
            <a:off x="986097" y="1626044"/>
            <a:ext cx="4990547" cy="324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扫描文件时，点击扫描并发送。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703684A-5C14-38B4-0C3A-E7C5E988C0DE}"/>
              </a:ext>
            </a:extLst>
          </p:cNvPr>
          <p:cNvSpPr/>
          <p:nvPr/>
        </p:nvSpPr>
        <p:spPr>
          <a:xfrm>
            <a:off x="3661113" y="3429000"/>
            <a:ext cx="696286" cy="620688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FCD6080-CB80-C13E-5BE8-7F6776D17768}"/>
              </a:ext>
            </a:extLst>
          </p:cNvPr>
          <p:cNvSpPr txBox="1"/>
          <p:nvPr/>
        </p:nvSpPr>
        <p:spPr>
          <a:xfrm>
            <a:off x="6346431" y="1569820"/>
            <a:ext cx="4996800" cy="64870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</a:lvl1pPr>
          </a:lstStyle>
          <a:p>
            <a:pPr>
              <a:lnSpc>
                <a:spcPct val="120000"/>
              </a:lnSpc>
            </a:pPr>
            <a:r>
              <a:rPr lang="zh-CN" altLang="en-US" dirty="0"/>
              <a:t>系统默认将发送地址定为使用者的邮箱，完成后可选择删除机器上的文件。</a:t>
            </a:r>
          </a:p>
        </p:txBody>
      </p:sp>
      <p:pic>
        <p:nvPicPr>
          <p:cNvPr id="15" name="图片 14" descr="电子设备的屏幕&#10;&#10;描述已自动生成">
            <a:extLst>
              <a:ext uri="{FF2B5EF4-FFF2-40B4-BE49-F238E27FC236}">
                <a16:creationId xmlns:a16="http://schemas.microsoft.com/office/drawing/2014/main" id="{1B6EA8DB-BEDF-AB66-B80E-8FD8C3FCC5B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69"/>
          <a:stretch/>
        </p:blipFill>
        <p:spPr>
          <a:xfrm>
            <a:off x="6346430" y="2365467"/>
            <a:ext cx="4857750" cy="3481389"/>
          </a:xfrm>
          <a:prstGeom prst="roundRect">
            <a:avLst>
              <a:gd name="adj" fmla="val 4589"/>
            </a:avLst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C26C1355-2A70-8854-7A8A-CB7F36FE3ACF}"/>
              </a:ext>
            </a:extLst>
          </p:cNvPr>
          <p:cNvSpPr txBox="1"/>
          <p:nvPr/>
        </p:nvSpPr>
        <p:spPr>
          <a:xfrm>
            <a:off x="1262020" y="650557"/>
            <a:ext cx="3154371" cy="4302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办公设施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打印复印机</a:t>
            </a:r>
          </a:p>
        </p:txBody>
      </p:sp>
      <p:sp>
        <p:nvSpPr>
          <p:cNvPr id="11" name="梯形 10">
            <a:extLst>
              <a:ext uri="{FF2B5EF4-FFF2-40B4-BE49-F238E27FC236}">
                <a16:creationId xmlns:a16="http://schemas.microsoft.com/office/drawing/2014/main" id="{3286886C-5BA7-DCED-5147-E138AEA86C62}"/>
              </a:ext>
            </a:extLst>
          </p:cNvPr>
          <p:cNvSpPr/>
          <p:nvPr/>
        </p:nvSpPr>
        <p:spPr>
          <a:xfrm>
            <a:off x="985205" y="975404"/>
            <a:ext cx="3708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40830303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4" descr="屏幕上有字&#10;&#10;中度可信度描述已自动生成">
            <a:extLst>
              <a:ext uri="{FF2B5EF4-FFF2-40B4-BE49-F238E27FC236}">
                <a16:creationId xmlns:a16="http://schemas.microsoft.com/office/drawing/2014/main" id="{0DEFA4F6-7618-3746-1008-F0B3B6B8E3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37506" y="1685485"/>
            <a:ext cx="3481388" cy="4841354"/>
          </a:xfrm>
          <a:prstGeom prst="roundRect">
            <a:avLst>
              <a:gd name="adj" fmla="val 4589"/>
            </a:avLst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52D7DDF-D290-5ADF-F840-8F5833863EAB}"/>
              </a:ext>
            </a:extLst>
          </p:cNvPr>
          <p:cNvSpPr txBox="1"/>
          <p:nvPr/>
        </p:nvSpPr>
        <p:spPr>
          <a:xfrm>
            <a:off x="957522" y="1626044"/>
            <a:ext cx="4990547" cy="32457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</a:lvl1pPr>
          </a:lstStyle>
          <a:p>
            <a:pPr>
              <a:lnSpc>
                <a:spcPct val="130000"/>
              </a:lnSpc>
            </a:pPr>
            <a:r>
              <a:rPr lang="zh-CN" altLang="en-US" dirty="0"/>
              <a:t>复印文件时，点击复印选项。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60ADA553-6C30-4A01-1CD9-8A4B8813DDDF}"/>
              </a:ext>
            </a:extLst>
          </p:cNvPr>
          <p:cNvSpPr/>
          <p:nvPr/>
        </p:nvSpPr>
        <p:spPr>
          <a:xfrm>
            <a:off x="2532943" y="3429000"/>
            <a:ext cx="696286" cy="620688"/>
          </a:xfrm>
          <a:prstGeom prst="rect">
            <a:avLst/>
          </a:prstGeom>
          <a:noFill/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8B7794CC-1878-16FB-FB7E-21AACDA1A2FB}"/>
              </a:ext>
            </a:extLst>
          </p:cNvPr>
          <p:cNvSpPr txBox="1"/>
          <p:nvPr/>
        </p:nvSpPr>
        <p:spPr>
          <a:xfrm>
            <a:off x="6375005" y="1551257"/>
            <a:ext cx="4996800" cy="636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>
              <a:lnSpc>
                <a:spcPct val="150000"/>
              </a:lnSpc>
            </a:lvl1pPr>
          </a:lstStyle>
          <a:p>
            <a:pPr>
              <a:lnSpc>
                <a:spcPct val="120000"/>
              </a:lnSpc>
            </a:pPr>
            <a:r>
              <a:rPr lang="zh-CN" altLang="en-US" dirty="0"/>
              <a:t>进入操作界面后，根据需要选择复印的要求，放入文件后点击启动开始复印。</a:t>
            </a:r>
          </a:p>
        </p:txBody>
      </p:sp>
      <p:pic>
        <p:nvPicPr>
          <p:cNvPr id="18" name="图片 17" descr="图形用户界面&#10;&#10;描述已自动生成">
            <a:extLst>
              <a:ext uri="{FF2B5EF4-FFF2-40B4-BE49-F238E27FC236}">
                <a16:creationId xmlns:a16="http://schemas.microsoft.com/office/drawing/2014/main" id="{0087A50A-2403-D77E-8DEB-3787825547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"/>
          <a:stretch/>
        </p:blipFill>
        <p:spPr>
          <a:xfrm>
            <a:off x="6375005" y="2365468"/>
            <a:ext cx="4839630" cy="3481389"/>
          </a:xfrm>
          <a:prstGeom prst="roundRect">
            <a:avLst>
              <a:gd name="adj" fmla="val 4589"/>
            </a:avLst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65DDF70-6EB7-784F-EE04-38EBBDE951EC}"/>
              </a:ext>
            </a:extLst>
          </p:cNvPr>
          <p:cNvSpPr txBox="1"/>
          <p:nvPr/>
        </p:nvSpPr>
        <p:spPr>
          <a:xfrm>
            <a:off x="1262020" y="650557"/>
            <a:ext cx="3154371" cy="4302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办公设施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打印复印机</a:t>
            </a:r>
          </a:p>
        </p:txBody>
      </p:sp>
      <p:sp>
        <p:nvSpPr>
          <p:cNvPr id="12" name="梯形 11">
            <a:extLst>
              <a:ext uri="{FF2B5EF4-FFF2-40B4-BE49-F238E27FC236}">
                <a16:creationId xmlns:a16="http://schemas.microsoft.com/office/drawing/2014/main" id="{1470C61A-BA00-4F09-EFFE-C1C2D7A9C637}"/>
              </a:ext>
            </a:extLst>
          </p:cNvPr>
          <p:cNvSpPr/>
          <p:nvPr/>
        </p:nvSpPr>
        <p:spPr>
          <a:xfrm>
            <a:off x="985205" y="975404"/>
            <a:ext cx="3708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13980914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2">
            <a:extLst>
              <a:ext uri="{FF2B5EF4-FFF2-40B4-BE49-F238E27FC236}">
                <a16:creationId xmlns:a16="http://schemas.microsoft.com/office/drawing/2014/main" id="{B673BF90-5560-028F-F7D2-2CC8BDDA5ECA}"/>
              </a:ext>
            </a:extLst>
          </p:cNvPr>
          <p:cNvSpPr txBox="1">
            <a:spLocks/>
          </p:cNvSpPr>
          <p:nvPr/>
        </p:nvSpPr>
        <p:spPr>
          <a:xfrm>
            <a:off x="1676400" y="457200"/>
            <a:ext cx="8839200" cy="3295651"/>
          </a:xfrm>
          <a:prstGeom prst="rect">
            <a:avLst/>
          </a:prstGeom>
        </p:spPr>
        <p:txBody>
          <a:bodyPr lIns="0" tIns="0" rIns="0" bIns="0" anchor="b">
            <a:prstTxWarp prst="textArchDown">
              <a:avLst>
                <a:gd name="adj" fmla="val 11994"/>
              </a:avLst>
            </a:prstTxWarp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lang="zh-CN" altLang="en-US" sz="60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3"/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愿你和公司一起成长</a:t>
            </a:r>
          </a:p>
        </p:txBody>
      </p:sp>
      <p:sp>
        <p:nvSpPr>
          <p:cNvPr id="8" name="标题 2">
            <a:extLst>
              <a:ext uri="{FF2B5EF4-FFF2-40B4-BE49-F238E27FC236}">
                <a16:creationId xmlns:a16="http://schemas.microsoft.com/office/drawing/2014/main" id="{F09FEC8D-31B5-7DA5-DBF9-7CFD6DF1B5CD}"/>
              </a:ext>
            </a:extLst>
          </p:cNvPr>
          <p:cNvSpPr txBox="1">
            <a:spLocks/>
          </p:cNvSpPr>
          <p:nvPr/>
        </p:nvSpPr>
        <p:spPr>
          <a:xfrm>
            <a:off x="2227187" y="2066205"/>
            <a:ext cx="7737626" cy="2562946"/>
          </a:xfrm>
          <a:prstGeom prst="rect">
            <a:avLst/>
          </a:prstGeom>
        </p:spPr>
        <p:txBody>
          <a:bodyPr lIns="0" tIns="0" rIns="0" bIns="0" anchor="b">
            <a:prstTxWarp prst="textArchUp">
              <a:avLst>
                <a:gd name="adj" fmla="val 10766849"/>
              </a:avLst>
            </a:prstTxWarp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lang="zh-CN" altLang="en-US" sz="60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3"/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欢迎你的加入</a:t>
            </a:r>
          </a:p>
        </p:txBody>
      </p:sp>
    </p:spTree>
    <p:extLst>
      <p:ext uri="{BB962C8B-B14F-4D97-AF65-F5344CB8AC3E}">
        <p14:creationId xmlns:p14="http://schemas.microsoft.com/office/powerpoint/2010/main" val="1800555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中文：</a:t>
            </a:r>
            <a:r>
              <a:rPr kumimoji="1" lang="en-US" altLang="zh-CN" dirty="0" err="1"/>
              <a:t>OPPOSans</a:t>
            </a:r>
            <a:endParaRPr kumimoji="1" lang="en-US" altLang="zh-CN" dirty="0"/>
          </a:p>
          <a:p>
            <a:r>
              <a:rPr kumimoji="1" lang="zh-CN" altLang="en-US" dirty="0"/>
              <a:t>英文：</a:t>
            </a:r>
            <a:r>
              <a:rPr kumimoji="1" lang="en-US" altLang="zh-CN" dirty="0" err="1"/>
              <a:t>OPPOSans</a:t>
            </a:r>
            <a:r>
              <a:rPr kumimoji="1" lang="en-US" altLang="zh-CN" dirty="0"/>
              <a:t> </a:t>
            </a:r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1.3</a:t>
            </a:r>
          </a:p>
          <a:p>
            <a:r>
              <a:rPr kumimoji="1" lang="en-US" altLang="zh-CN" dirty="0" err="1"/>
              <a:t>pixabay</a:t>
            </a:r>
            <a:endParaRPr kumimoji="1" lang="en-US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空谷幽兰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E344F3-723F-6319-A86F-E94CDF60B16B}"/>
              </a:ext>
            </a:extLst>
          </p:cNvPr>
          <p:cNvSpPr txBox="1"/>
          <p:nvPr/>
        </p:nvSpPr>
        <p:spPr>
          <a:xfrm>
            <a:off x="4685943" y="2282339"/>
            <a:ext cx="1120724" cy="11466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6600" dirty="0">
                <a:cs typeface="OPPOSans M" panose="00020600040101010101" pitchFamily="18" charset="-122"/>
              </a:rPr>
              <a:t>01</a:t>
            </a:r>
            <a:endParaRPr lang="zh-CN" altLang="en-US" sz="6600" dirty="0">
              <a:cs typeface="OPPOSans M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7883DA8-4788-5DDB-4F84-A5DB440CF4D5}"/>
              </a:ext>
            </a:extLst>
          </p:cNvPr>
          <p:cNvSpPr txBox="1"/>
          <p:nvPr/>
        </p:nvSpPr>
        <p:spPr>
          <a:xfrm>
            <a:off x="5833963" y="2921168"/>
            <a:ext cx="3425165" cy="101566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lang="zh-CN" altLang="en-US" sz="60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3"/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关于我们</a:t>
            </a:r>
          </a:p>
        </p:txBody>
      </p:sp>
    </p:spTree>
    <p:extLst>
      <p:ext uri="{BB962C8B-B14F-4D97-AF65-F5344CB8AC3E}">
        <p14:creationId xmlns:p14="http://schemas.microsoft.com/office/powerpoint/2010/main" val="244362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图片 88">
            <a:extLst>
              <a:ext uri="{FF2B5EF4-FFF2-40B4-BE49-F238E27FC236}">
                <a16:creationId xmlns:a16="http://schemas.microsoft.com/office/drawing/2014/main" id="{D80F8A99-E990-5725-7985-0EE3633A831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17175" r="12767"/>
          <a:stretch>
            <a:fillRect/>
          </a:stretch>
        </p:blipFill>
        <p:spPr>
          <a:xfrm>
            <a:off x="0" y="3465011"/>
            <a:ext cx="12192000" cy="407100"/>
          </a:xfrm>
          <a:custGeom>
            <a:avLst/>
            <a:gdLst>
              <a:gd name="connsiteX0" fmla="*/ 0 w 12192000"/>
              <a:gd name="connsiteY0" fmla="*/ 0 h 407100"/>
              <a:gd name="connsiteX1" fmla="*/ 12192000 w 12192000"/>
              <a:gd name="connsiteY1" fmla="*/ 0 h 407100"/>
              <a:gd name="connsiteX2" fmla="*/ 12192000 w 12192000"/>
              <a:gd name="connsiteY2" fmla="*/ 407100 h 407100"/>
              <a:gd name="connsiteX3" fmla="*/ 0 w 12192000"/>
              <a:gd name="connsiteY3" fmla="*/ 407100 h 407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407100">
                <a:moveTo>
                  <a:pt x="0" y="0"/>
                </a:moveTo>
                <a:lnTo>
                  <a:pt x="12192000" y="0"/>
                </a:lnTo>
                <a:lnTo>
                  <a:pt x="12192000" y="407100"/>
                </a:lnTo>
                <a:lnTo>
                  <a:pt x="0" y="407100"/>
                </a:lnTo>
                <a:close/>
              </a:path>
            </a:pathLst>
          </a:custGeom>
        </p:spPr>
      </p:pic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9ECFED89-80BA-19F2-6267-4FE5B75E3F93}"/>
              </a:ext>
            </a:extLst>
          </p:cNvPr>
          <p:cNvSpPr/>
          <p:nvPr/>
        </p:nvSpPr>
        <p:spPr>
          <a:xfrm>
            <a:off x="-1" y="3082283"/>
            <a:ext cx="12192001" cy="1284790"/>
          </a:xfrm>
          <a:custGeom>
            <a:avLst/>
            <a:gdLst>
              <a:gd name="connsiteX0" fmla="*/ 0 w 13519230"/>
              <a:gd name="connsiteY0" fmla="*/ 1284790 h 1284790"/>
              <a:gd name="connsiteX1" fmla="*/ 1909822 w 13519230"/>
              <a:gd name="connsiteY1" fmla="*/ 150471 h 1284790"/>
              <a:gd name="connsiteX2" fmla="*/ 3784921 w 13519230"/>
              <a:gd name="connsiteY2" fmla="*/ 1041721 h 1284790"/>
              <a:gd name="connsiteX3" fmla="*/ 5694744 w 13519230"/>
              <a:gd name="connsiteY3" fmla="*/ 150471 h 1284790"/>
              <a:gd name="connsiteX4" fmla="*/ 7546693 w 13519230"/>
              <a:gd name="connsiteY4" fmla="*/ 1018572 h 1284790"/>
              <a:gd name="connsiteX5" fmla="*/ 9444941 w 13519230"/>
              <a:gd name="connsiteY5" fmla="*/ 138896 h 1284790"/>
              <a:gd name="connsiteX6" fmla="*/ 11285316 w 13519230"/>
              <a:gd name="connsiteY6" fmla="*/ 1041721 h 1284790"/>
              <a:gd name="connsiteX7" fmla="*/ 13519230 w 13519230"/>
              <a:gd name="connsiteY7" fmla="*/ 0 h 1284790"/>
              <a:gd name="connsiteX0" fmla="*/ 0 w 13519230"/>
              <a:gd name="connsiteY0" fmla="*/ 1284790 h 1284790"/>
              <a:gd name="connsiteX1" fmla="*/ 1909822 w 13519230"/>
              <a:gd name="connsiteY1" fmla="*/ 150471 h 1284790"/>
              <a:gd name="connsiteX2" fmla="*/ 3784921 w 13519230"/>
              <a:gd name="connsiteY2" fmla="*/ 1041721 h 1284790"/>
              <a:gd name="connsiteX3" fmla="*/ 5635468 w 13519230"/>
              <a:gd name="connsiteY3" fmla="*/ 150471 h 1284790"/>
              <a:gd name="connsiteX4" fmla="*/ 7546693 w 13519230"/>
              <a:gd name="connsiteY4" fmla="*/ 1018572 h 1284790"/>
              <a:gd name="connsiteX5" fmla="*/ 9444941 w 13519230"/>
              <a:gd name="connsiteY5" fmla="*/ 138896 h 1284790"/>
              <a:gd name="connsiteX6" fmla="*/ 11285316 w 13519230"/>
              <a:gd name="connsiteY6" fmla="*/ 1041721 h 1284790"/>
              <a:gd name="connsiteX7" fmla="*/ 13519230 w 13519230"/>
              <a:gd name="connsiteY7" fmla="*/ 0 h 1284790"/>
              <a:gd name="connsiteX0" fmla="*/ 0 w 13519230"/>
              <a:gd name="connsiteY0" fmla="*/ 1284790 h 1284790"/>
              <a:gd name="connsiteX1" fmla="*/ 1909822 w 13519230"/>
              <a:gd name="connsiteY1" fmla="*/ 150471 h 1284790"/>
              <a:gd name="connsiteX2" fmla="*/ 3784921 w 13519230"/>
              <a:gd name="connsiteY2" fmla="*/ 1041721 h 1284790"/>
              <a:gd name="connsiteX3" fmla="*/ 5635468 w 13519230"/>
              <a:gd name="connsiteY3" fmla="*/ 150471 h 1284790"/>
              <a:gd name="connsiteX4" fmla="*/ 7434069 w 13519230"/>
              <a:gd name="connsiteY4" fmla="*/ 1018572 h 1284790"/>
              <a:gd name="connsiteX5" fmla="*/ 9444941 w 13519230"/>
              <a:gd name="connsiteY5" fmla="*/ 138896 h 1284790"/>
              <a:gd name="connsiteX6" fmla="*/ 11285316 w 13519230"/>
              <a:gd name="connsiteY6" fmla="*/ 1041721 h 1284790"/>
              <a:gd name="connsiteX7" fmla="*/ 13519230 w 13519230"/>
              <a:gd name="connsiteY7" fmla="*/ 0 h 1284790"/>
              <a:gd name="connsiteX0" fmla="*/ 0 w 13519230"/>
              <a:gd name="connsiteY0" fmla="*/ 1284790 h 1284790"/>
              <a:gd name="connsiteX1" fmla="*/ 1909822 w 13519230"/>
              <a:gd name="connsiteY1" fmla="*/ 150471 h 1284790"/>
              <a:gd name="connsiteX2" fmla="*/ 3784921 w 13519230"/>
              <a:gd name="connsiteY2" fmla="*/ 1041721 h 1284790"/>
              <a:gd name="connsiteX3" fmla="*/ 5635468 w 13519230"/>
              <a:gd name="connsiteY3" fmla="*/ 150471 h 1284790"/>
              <a:gd name="connsiteX4" fmla="*/ 7434069 w 13519230"/>
              <a:gd name="connsiteY4" fmla="*/ 1018572 h 1284790"/>
              <a:gd name="connsiteX5" fmla="*/ 9267113 w 13519230"/>
              <a:gd name="connsiteY5" fmla="*/ 144992 h 1284790"/>
              <a:gd name="connsiteX6" fmla="*/ 11285316 w 13519230"/>
              <a:gd name="connsiteY6" fmla="*/ 1041721 h 1284790"/>
              <a:gd name="connsiteX7" fmla="*/ 13519230 w 13519230"/>
              <a:gd name="connsiteY7" fmla="*/ 0 h 1284790"/>
              <a:gd name="connsiteX0" fmla="*/ 0 w 13519230"/>
              <a:gd name="connsiteY0" fmla="*/ 1284790 h 1284790"/>
              <a:gd name="connsiteX1" fmla="*/ 1909822 w 13519230"/>
              <a:gd name="connsiteY1" fmla="*/ 150471 h 1284790"/>
              <a:gd name="connsiteX2" fmla="*/ 3784921 w 13519230"/>
              <a:gd name="connsiteY2" fmla="*/ 1041721 h 1284790"/>
              <a:gd name="connsiteX3" fmla="*/ 5635468 w 13519230"/>
              <a:gd name="connsiteY3" fmla="*/ 150471 h 1284790"/>
              <a:gd name="connsiteX4" fmla="*/ 7434069 w 13519230"/>
              <a:gd name="connsiteY4" fmla="*/ 1018572 h 1284790"/>
              <a:gd name="connsiteX5" fmla="*/ 9267113 w 13519230"/>
              <a:gd name="connsiteY5" fmla="*/ 144992 h 1284790"/>
              <a:gd name="connsiteX6" fmla="*/ 11101561 w 13519230"/>
              <a:gd name="connsiteY6" fmla="*/ 1017337 h 1284790"/>
              <a:gd name="connsiteX7" fmla="*/ 13519230 w 13519230"/>
              <a:gd name="connsiteY7" fmla="*/ 0 h 1284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519230" h="1284790">
                <a:moveTo>
                  <a:pt x="0" y="1284790"/>
                </a:moveTo>
                <a:cubicBezTo>
                  <a:pt x="639501" y="737886"/>
                  <a:pt x="1279002" y="190982"/>
                  <a:pt x="1909822" y="150471"/>
                </a:cubicBezTo>
                <a:cubicBezTo>
                  <a:pt x="2540642" y="109960"/>
                  <a:pt x="3163980" y="1041721"/>
                  <a:pt x="3784921" y="1041721"/>
                </a:cubicBezTo>
                <a:cubicBezTo>
                  <a:pt x="4405862" y="1041721"/>
                  <a:pt x="5027277" y="154329"/>
                  <a:pt x="5635468" y="150471"/>
                </a:cubicBezTo>
                <a:cubicBezTo>
                  <a:pt x="6243659" y="146613"/>
                  <a:pt x="6828795" y="1019485"/>
                  <a:pt x="7434069" y="1018572"/>
                </a:cubicBezTo>
                <a:cubicBezTo>
                  <a:pt x="8039343" y="1017659"/>
                  <a:pt x="8655864" y="145198"/>
                  <a:pt x="9267113" y="144992"/>
                </a:cubicBezTo>
                <a:cubicBezTo>
                  <a:pt x="9878362" y="144786"/>
                  <a:pt x="10422513" y="1040486"/>
                  <a:pt x="11101561" y="1017337"/>
                </a:cubicBezTo>
                <a:cubicBezTo>
                  <a:pt x="11780609" y="994188"/>
                  <a:pt x="13141124" y="136967"/>
                  <a:pt x="13519230" y="0"/>
                </a:cubicBezTo>
              </a:path>
            </a:pathLst>
          </a:custGeom>
          <a:noFill/>
          <a:ln w="317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CN Normal"/>
              <a:cs typeface="+mn-cs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316BE88C-8E0D-A151-0BAA-1C07578BF4D4}"/>
              </a:ext>
            </a:extLst>
          </p:cNvPr>
          <p:cNvSpPr txBox="1"/>
          <p:nvPr/>
        </p:nvSpPr>
        <p:spPr>
          <a:xfrm>
            <a:off x="2215184" y="3852887"/>
            <a:ext cx="707857" cy="264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800" i="0" dirty="0">
                <a:gradFill>
                  <a:gsLst>
                    <a:gs pos="0">
                      <a:schemeClr val="accent3"/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cs typeface="OPPOSans M" panose="00020600040101010101" pitchFamily="18" charset="-122"/>
                <a:sym typeface="OPPOSans B" panose="00020600040101010101" pitchFamily="18" charset="-122"/>
              </a:rPr>
              <a:t>20XX</a:t>
            </a:r>
            <a:endParaRPr lang="zh-CN" altLang="en-US" sz="1800" i="0" dirty="0">
              <a:gradFill>
                <a:gsLst>
                  <a:gs pos="0">
                    <a:schemeClr val="accent3"/>
                  </a:gs>
                  <a:gs pos="100000">
                    <a:schemeClr val="accent1">
                      <a:alpha val="0"/>
                      <a:lumMod val="100000"/>
                    </a:schemeClr>
                  </a:gs>
                </a:gsLst>
                <a:lin ang="5400000" scaled="1"/>
              </a:gradFill>
              <a:cs typeface="OPPOSans M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71" name="椭圆 70">
            <a:extLst>
              <a:ext uri="{FF2B5EF4-FFF2-40B4-BE49-F238E27FC236}">
                <a16:creationId xmlns:a16="http://schemas.microsoft.com/office/drawing/2014/main" id="{CE36C159-9011-E342-D743-0C3BA73DB2FA}"/>
              </a:ext>
            </a:extLst>
          </p:cNvPr>
          <p:cNvSpPr/>
          <p:nvPr/>
        </p:nvSpPr>
        <p:spPr>
          <a:xfrm>
            <a:off x="2521979" y="3639523"/>
            <a:ext cx="98411" cy="9841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CN Normal"/>
              <a:cs typeface="+mn-cs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93F0481E-5FB2-8861-EF0F-DBF0A63D31C9}"/>
              </a:ext>
            </a:extLst>
          </p:cNvPr>
          <p:cNvSpPr/>
          <p:nvPr/>
        </p:nvSpPr>
        <p:spPr>
          <a:xfrm>
            <a:off x="4122817" y="3710761"/>
            <a:ext cx="98411" cy="9841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CN Normal"/>
              <a:cs typeface="+mn-cs"/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138F6184-DF4F-C0AB-2919-18DAB76B10FF}"/>
              </a:ext>
            </a:extLst>
          </p:cNvPr>
          <p:cNvSpPr/>
          <p:nvPr/>
        </p:nvSpPr>
        <p:spPr>
          <a:xfrm>
            <a:off x="5860341" y="3644275"/>
            <a:ext cx="98411" cy="9841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CN Normal"/>
              <a:cs typeface="+mn-cs"/>
            </a:endParaRP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D43FC2ED-C696-562A-7C7A-1BF3A60AAE36}"/>
              </a:ext>
            </a:extLst>
          </p:cNvPr>
          <p:cNvSpPr/>
          <p:nvPr/>
        </p:nvSpPr>
        <p:spPr>
          <a:xfrm>
            <a:off x="7461179" y="3612274"/>
            <a:ext cx="98411" cy="9841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CN Normal"/>
              <a:cs typeface="+mn-cs"/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617A68CC-AD1E-2982-BF5C-8A1638BC6F5B}"/>
              </a:ext>
            </a:extLst>
          </p:cNvPr>
          <p:cNvSpPr/>
          <p:nvPr/>
        </p:nvSpPr>
        <p:spPr>
          <a:xfrm>
            <a:off x="9095824" y="3609596"/>
            <a:ext cx="98411" cy="98411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ea typeface="思源黑体 CN Normal"/>
              <a:cs typeface="+mn-cs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40FCC24F-2855-D8D6-57C9-288127870722}"/>
              </a:ext>
            </a:extLst>
          </p:cNvPr>
          <p:cNvSpPr txBox="1"/>
          <p:nvPr/>
        </p:nvSpPr>
        <p:spPr>
          <a:xfrm>
            <a:off x="3768893" y="3235106"/>
            <a:ext cx="707857" cy="264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800" i="0" dirty="0">
                <a:cs typeface="OPPOSans M" panose="00020600040101010101" pitchFamily="18" charset="-122"/>
                <a:sym typeface="OPPOSans B" panose="00020600040101010101" pitchFamily="18" charset="-122"/>
              </a:rPr>
              <a:t>20XX</a:t>
            </a:r>
            <a:endParaRPr lang="zh-CN" altLang="en-US" sz="1800" i="0" dirty="0">
              <a:cs typeface="OPPOSans M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FB1A1DC5-69A1-1180-F859-4CF058A28BBB}"/>
              </a:ext>
            </a:extLst>
          </p:cNvPr>
          <p:cNvSpPr txBox="1"/>
          <p:nvPr/>
        </p:nvSpPr>
        <p:spPr>
          <a:xfrm>
            <a:off x="7022799" y="3151818"/>
            <a:ext cx="707857" cy="264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800" i="0" dirty="0">
                <a:cs typeface="OPPOSans M" panose="00020600040101010101" pitchFamily="18" charset="-122"/>
                <a:sym typeface="OPPOSans B" panose="00020600040101010101" pitchFamily="18" charset="-122"/>
              </a:rPr>
              <a:t>20XX</a:t>
            </a:r>
            <a:endParaRPr lang="zh-CN" altLang="en-US" sz="1800" i="0" dirty="0">
              <a:cs typeface="OPPOSans M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362156-700C-9682-F3F7-E707C538DE56}"/>
              </a:ext>
            </a:extLst>
          </p:cNvPr>
          <p:cNvSpPr txBox="1"/>
          <p:nvPr/>
        </p:nvSpPr>
        <p:spPr>
          <a:xfrm>
            <a:off x="1561951" y="4261845"/>
            <a:ext cx="1456781" cy="103214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/>
              <a:t>公司发展历程大事记，以下是具体内容。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0971301F-B2C8-08C2-7466-BDFD1EAEEF2B}"/>
              </a:ext>
            </a:extLst>
          </p:cNvPr>
          <p:cNvSpPr txBox="1"/>
          <p:nvPr/>
        </p:nvSpPr>
        <p:spPr>
          <a:xfrm>
            <a:off x="5388142" y="3845658"/>
            <a:ext cx="707857" cy="264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cs typeface="OPPOSans M" panose="00020600040101010101" pitchFamily="18" charset="-122"/>
                <a:sym typeface="OPPOSans B" panose="00020600040101010101" pitchFamily="18" charset="-122"/>
              </a:rPr>
              <a:t>20XX</a:t>
            </a:r>
            <a:endParaRPr lang="zh-CN" altLang="en-US" dirty="0">
              <a:cs typeface="OPPOSans M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824D9C81-824A-CF76-A061-BFFD83C2449B}"/>
              </a:ext>
            </a:extLst>
          </p:cNvPr>
          <p:cNvSpPr txBox="1"/>
          <p:nvPr/>
        </p:nvSpPr>
        <p:spPr>
          <a:xfrm>
            <a:off x="4725620" y="4254616"/>
            <a:ext cx="1456781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公司发展历程大事记，以下是具体内容。</a:t>
            </a:r>
          </a:p>
        </p:txBody>
      </p:sp>
      <p:sp>
        <p:nvSpPr>
          <p:cNvPr id="83" name="文本框 82">
            <a:extLst>
              <a:ext uri="{FF2B5EF4-FFF2-40B4-BE49-F238E27FC236}">
                <a16:creationId xmlns:a16="http://schemas.microsoft.com/office/drawing/2014/main" id="{5BB7DBBC-5898-35E9-0BD6-33B0DF7024AC}"/>
              </a:ext>
            </a:extLst>
          </p:cNvPr>
          <p:cNvSpPr txBox="1"/>
          <p:nvPr/>
        </p:nvSpPr>
        <p:spPr>
          <a:xfrm>
            <a:off x="8685645" y="3809172"/>
            <a:ext cx="707857" cy="2643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1800" i="0" dirty="0">
                <a:gradFill>
                  <a:gsLst>
                    <a:gs pos="0">
                      <a:schemeClr val="accent3"/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cs typeface="OPPOSans M" panose="00020600040101010101" pitchFamily="18" charset="-122"/>
                <a:sym typeface="OPPOSans B" panose="00020600040101010101" pitchFamily="18" charset="-122"/>
              </a:rPr>
              <a:t>20XX</a:t>
            </a:r>
            <a:endParaRPr lang="zh-CN" altLang="en-US" sz="1800" i="0" dirty="0">
              <a:gradFill>
                <a:gsLst>
                  <a:gs pos="0">
                    <a:schemeClr val="accent3"/>
                  </a:gs>
                  <a:gs pos="100000">
                    <a:schemeClr val="accent1">
                      <a:alpha val="0"/>
                      <a:lumMod val="100000"/>
                    </a:schemeClr>
                  </a:gs>
                </a:gsLst>
                <a:lin ang="5400000" scaled="1"/>
              </a:gradFill>
              <a:cs typeface="OPPOSans M" panose="00020600040101010101" pitchFamily="18" charset="-122"/>
              <a:sym typeface="OPPOSans B" panose="00020600040101010101" pitchFamily="18" charset="-122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71E36BE9-FE22-917A-385A-ACF88DADDA21}"/>
              </a:ext>
            </a:extLst>
          </p:cNvPr>
          <p:cNvSpPr txBox="1"/>
          <p:nvPr/>
        </p:nvSpPr>
        <p:spPr>
          <a:xfrm>
            <a:off x="8070551" y="4218130"/>
            <a:ext cx="1456781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公司发展历程大事记，以下是具体内容。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E550C71C-A8F1-6D9F-0506-2F82FB9AF17D}"/>
              </a:ext>
            </a:extLst>
          </p:cNvPr>
          <p:cNvSpPr txBox="1"/>
          <p:nvPr/>
        </p:nvSpPr>
        <p:spPr>
          <a:xfrm>
            <a:off x="3692965" y="2334373"/>
            <a:ext cx="1456781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公司发展历程大事记，以下是具体内容。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86B5ED4E-D811-1392-9472-8A82A552C5D8}"/>
              </a:ext>
            </a:extLst>
          </p:cNvPr>
          <p:cNvSpPr txBox="1"/>
          <p:nvPr/>
        </p:nvSpPr>
        <p:spPr>
          <a:xfrm>
            <a:off x="6939214" y="2269861"/>
            <a:ext cx="1456781" cy="83099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1600" dirty="0"/>
              <a:t>公司发展历程大事记，以下是具体内容。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EA7948F-8726-244B-379C-7C078CBFE55F}"/>
              </a:ext>
            </a:extLst>
          </p:cNvPr>
          <p:cNvSpPr txBox="1"/>
          <p:nvPr/>
        </p:nvSpPr>
        <p:spPr>
          <a:xfrm>
            <a:off x="1142834" y="650557"/>
            <a:ext cx="2996743" cy="354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关于我们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发展历程</a:t>
            </a:r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DF5264A7-5990-247F-28AE-BF538304AAA4}"/>
              </a:ext>
            </a:extLst>
          </p:cNvPr>
          <p:cNvSpPr/>
          <p:nvPr/>
        </p:nvSpPr>
        <p:spPr>
          <a:xfrm>
            <a:off x="985205" y="975404"/>
            <a:ext cx="3312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1024881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建筑的摆设布局&#10;&#10;中度可信度描述已自动生成">
            <a:extLst>
              <a:ext uri="{FF2B5EF4-FFF2-40B4-BE49-F238E27FC236}">
                <a16:creationId xmlns:a16="http://schemas.microsoft.com/office/drawing/2014/main" id="{6CCE3C20-07D9-48D6-E27E-96FEC85B71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03" y="2331415"/>
            <a:ext cx="2915793" cy="3883535"/>
          </a:xfrm>
          <a:prstGeom prst="rect">
            <a:avLst/>
          </a:prstGeom>
        </p:spPr>
      </p:pic>
      <p:sp>
        <p:nvSpPr>
          <p:cNvPr id="34" name="椭圆">
            <a:extLst>
              <a:ext uri="{FF2B5EF4-FFF2-40B4-BE49-F238E27FC236}">
                <a16:creationId xmlns:a16="http://schemas.microsoft.com/office/drawing/2014/main" id="{06BD765E-3AD0-7414-7CD1-4D585E72FBAF}"/>
              </a:ext>
            </a:extLst>
          </p:cNvPr>
          <p:cNvSpPr/>
          <p:nvPr/>
        </p:nvSpPr>
        <p:spPr>
          <a:xfrm>
            <a:off x="4084972" y="4790630"/>
            <a:ext cx="4022057" cy="715903"/>
          </a:xfrm>
          <a:prstGeom prst="ellipse">
            <a:avLst/>
          </a:prstGeom>
          <a:noFill/>
          <a:ln w="15875">
            <a:gradFill>
              <a:gsLst>
                <a:gs pos="15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2006" tIns="11003" rIns="22006" bIns="110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10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OPPOSans B"/>
              <a:cs typeface="+mn-cs"/>
            </a:endParaRPr>
          </a:p>
        </p:txBody>
      </p:sp>
      <p:sp>
        <p:nvSpPr>
          <p:cNvPr id="35" name="椭圆">
            <a:extLst>
              <a:ext uri="{FF2B5EF4-FFF2-40B4-BE49-F238E27FC236}">
                <a16:creationId xmlns:a16="http://schemas.microsoft.com/office/drawing/2014/main" id="{045D3E1C-0BE4-E820-BE30-C5768780F798}"/>
              </a:ext>
            </a:extLst>
          </p:cNvPr>
          <p:cNvSpPr/>
          <p:nvPr/>
        </p:nvSpPr>
        <p:spPr>
          <a:xfrm>
            <a:off x="3575086" y="4707662"/>
            <a:ext cx="5041828" cy="1182474"/>
          </a:xfrm>
          <a:prstGeom prst="ellipse">
            <a:avLst/>
          </a:prstGeom>
          <a:noFill/>
          <a:ln w="15875">
            <a:gradFill>
              <a:gsLst>
                <a:gs pos="39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22006" tIns="11003" rIns="22006" bIns="11003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1002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B" panose="00020600040101010101" pitchFamily="18" charset="-122"/>
              <a:ea typeface="OPPOSans B"/>
              <a:cs typeface="+mn-cs"/>
            </a:endParaRPr>
          </a:p>
        </p:txBody>
      </p:sp>
      <p:sp>
        <p:nvSpPr>
          <p:cNvPr id="94" name="矩形: 圆角 93">
            <a:extLst>
              <a:ext uri="{FF2B5EF4-FFF2-40B4-BE49-F238E27FC236}">
                <a16:creationId xmlns:a16="http://schemas.microsoft.com/office/drawing/2014/main" id="{5EEE5B68-E3DF-82A3-DD10-92BF02BC2EC1}"/>
              </a:ext>
            </a:extLst>
          </p:cNvPr>
          <p:cNvSpPr/>
          <p:nvPr/>
        </p:nvSpPr>
        <p:spPr>
          <a:xfrm>
            <a:off x="8057149" y="1824788"/>
            <a:ext cx="3153373" cy="1515977"/>
          </a:xfrm>
          <a:prstGeom prst="roundRect">
            <a:avLst>
              <a:gd name="adj" fmla="val 10954"/>
            </a:avLst>
          </a:prstGeom>
          <a:gradFill>
            <a:gsLst>
              <a:gs pos="1000">
                <a:schemeClr val="bg1"/>
              </a:gs>
              <a:gs pos="100000">
                <a:schemeClr val="bg1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schemeClr val="accent2">
                <a:lumMod val="75000"/>
                <a:lumOff val="25000"/>
                <a:alpha val="40000"/>
              </a:schemeClr>
            </a:outerShdw>
          </a:effectLst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M" panose="00020600040101010101" pitchFamily="18" charset="-122"/>
              <a:ea typeface="思源黑体 CN Light"/>
              <a:cs typeface="+mn-cs"/>
            </a:endParaRPr>
          </a:p>
        </p:txBody>
      </p:sp>
      <p:sp>
        <p:nvSpPr>
          <p:cNvPr id="95" name="矩形: 圆角 94">
            <a:extLst>
              <a:ext uri="{FF2B5EF4-FFF2-40B4-BE49-F238E27FC236}">
                <a16:creationId xmlns:a16="http://schemas.microsoft.com/office/drawing/2014/main" id="{C7AC3FED-3F52-DACA-B825-B3ADCC31E47E}"/>
              </a:ext>
            </a:extLst>
          </p:cNvPr>
          <p:cNvSpPr/>
          <p:nvPr/>
        </p:nvSpPr>
        <p:spPr>
          <a:xfrm>
            <a:off x="8057149" y="3571431"/>
            <a:ext cx="3153373" cy="1515977"/>
          </a:xfrm>
          <a:prstGeom prst="roundRect">
            <a:avLst>
              <a:gd name="adj" fmla="val 10954"/>
            </a:avLst>
          </a:prstGeom>
          <a:gradFill>
            <a:gsLst>
              <a:gs pos="1000">
                <a:schemeClr val="bg1"/>
              </a:gs>
              <a:gs pos="100000">
                <a:schemeClr val="bg1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algn="l" rotWithShape="0">
              <a:schemeClr val="accent2">
                <a:lumMod val="75000"/>
                <a:lumOff val="25000"/>
                <a:alpha val="40000"/>
              </a:schemeClr>
            </a:outerShdw>
          </a:effectLst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M" panose="00020600040101010101" pitchFamily="18" charset="-122"/>
              <a:ea typeface="思源黑体 CN Light"/>
              <a:cs typeface="+mn-cs"/>
            </a:endParaRPr>
          </a:p>
        </p:txBody>
      </p:sp>
      <p:sp>
        <p:nvSpPr>
          <p:cNvPr id="96" name="Rounded Rectangle 93+">
            <a:extLst>
              <a:ext uri="{FF2B5EF4-FFF2-40B4-BE49-F238E27FC236}">
                <a16:creationId xmlns:a16="http://schemas.microsoft.com/office/drawing/2014/main" id="{C604721C-7DE2-CFAE-37C7-458285346FFA}"/>
              </a:ext>
            </a:extLst>
          </p:cNvPr>
          <p:cNvSpPr/>
          <p:nvPr/>
        </p:nvSpPr>
        <p:spPr>
          <a:xfrm flipH="1">
            <a:off x="981477" y="1824788"/>
            <a:ext cx="3153373" cy="1515977"/>
          </a:xfrm>
          <a:prstGeom prst="roundRect">
            <a:avLst>
              <a:gd name="adj" fmla="val 10954"/>
            </a:avLst>
          </a:prstGeom>
          <a:gradFill>
            <a:gsLst>
              <a:gs pos="1000">
                <a:schemeClr val="bg1"/>
              </a:gs>
              <a:gs pos="100000">
                <a:schemeClr val="bg1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0800000" algn="l" rotWithShape="0">
              <a:schemeClr val="accent2">
                <a:lumMod val="75000"/>
                <a:lumOff val="25000"/>
                <a:alpha val="40000"/>
              </a:schemeClr>
            </a:outerShdw>
          </a:effectLst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M" panose="00020600040101010101" pitchFamily="18" charset="-122"/>
              <a:ea typeface="思源黑体 CN Light"/>
              <a:cs typeface="+mn-cs"/>
            </a:endParaRPr>
          </a:p>
        </p:txBody>
      </p:sp>
      <p:sp>
        <p:nvSpPr>
          <p:cNvPr id="97" name="Rounded Rectangle 94+">
            <a:extLst>
              <a:ext uri="{FF2B5EF4-FFF2-40B4-BE49-F238E27FC236}">
                <a16:creationId xmlns:a16="http://schemas.microsoft.com/office/drawing/2014/main" id="{E1CB7AF0-D750-C983-548C-F578CD13A8F6}"/>
              </a:ext>
            </a:extLst>
          </p:cNvPr>
          <p:cNvSpPr/>
          <p:nvPr/>
        </p:nvSpPr>
        <p:spPr>
          <a:xfrm flipH="1">
            <a:off x="981477" y="3571431"/>
            <a:ext cx="3153373" cy="1515977"/>
          </a:xfrm>
          <a:prstGeom prst="roundRect">
            <a:avLst>
              <a:gd name="adj" fmla="val 10954"/>
            </a:avLst>
          </a:prstGeom>
          <a:gradFill>
            <a:gsLst>
              <a:gs pos="1000">
                <a:schemeClr val="bg1"/>
              </a:gs>
              <a:gs pos="100000">
                <a:schemeClr val="bg1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>
            <a:outerShdw blurRad="50800" dist="38100" dir="10800000" algn="l" rotWithShape="0">
              <a:schemeClr val="accent2">
                <a:lumMod val="75000"/>
                <a:lumOff val="25000"/>
                <a:alpha val="40000"/>
              </a:schemeClr>
            </a:outerShdw>
          </a:effectLst>
        </p:spPr>
        <p:txBody>
          <a:bodyPr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POSans M" panose="00020600040101010101" pitchFamily="18" charset="-122"/>
              <a:ea typeface="思源黑体 CN Light"/>
              <a:cs typeface="+mn-cs"/>
            </a:endParaRPr>
          </a:p>
        </p:txBody>
      </p:sp>
      <p:sp>
        <p:nvSpPr>
          <p:cNvPr id="100" name="副标题 2">
            <a:extLst>
              <a:ext uri="{FF2B5EF4-FFF2-40B4-BE49-F238E27FC236}">
                <a16:creationId xmlns:a16="http://schemas.microsoft.com/office/drawing/2014/main" id="{A69C7B58-6CA0-EE33-5A28-1E25087B2DAD}"/>
              </a:ext>
            </a:extLst>
          </p:cNvPr>
          <p:cNvSpPr txBox="1">
            <a:spLocks/>
          </p:cNvSpPr>
          <p:nvPr/>
        </p:nvSpPr>
        <p:spPr>
          <a:xfrm>
            <a:off x="1169940" y="2059749"/>
            <a:ext cx="1161794" cy="2535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>
                <a:solidFill>
                  <a:schemeClr val="accent2"/>
                </a:solidFill>
                <a:latin typeface="+mj-lt"/>
              </a:rPr>
              <a:t>品牌由来</a:t>
            </a:r>
          </a:p>
        </p:txBody>
      </p:sp>
      <p:sp>
        <p:nvSpPr>
          <p:cNvPr id="101" name="副标题 2">
            <a:extLst>
              <a:ext uri="{FF2B5EF4-FFF2-40B4-BE49-F238E27FC236}">
                <a16:creationId xmlns:a16="http://schemas.microsoft.com/office/drawing/2014/main" id="{436EE9DD-36C6-C139-D27E-0A78E2DEC387}"/>
              </a:ext>
            </a:extLst>
          </p:cNvPr>
          <p:cNvSpPr txBox="1">
            <a:spLocks/>
          </p:cNvSpPr>
          <p:nvPr/>
        </p:nvSpPr>
        <p:spPr>
          <a:xfrm>
            <a:off x="1169944" y="2393919"/>
            <a:ext cx="2776448" cy="7270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品牌由来的描述，品牌</a:t>
            </a:r>
            <a:r>
              <a:rPr lang="en-US" altLang="zh-CN" sz="1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LOGO</a:t>
            </a: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的含义。</a:t>
            </a:r>
          </a:p>
        </p:txBody>
      </p:sp>
      <p:sp>
        <p:nvSpPr>
          <p:cNvPr id="103" name="副标题 2">
            <a:extLst>
              <a:ext uri="{FF2B5EF4-FFF2-40B4-BE49-F238E27FC236}">
                <a16:creationId xmlns:a16="http://schemas.microsoft.com/office/drawing/2014/main" id="{2499A28F-2C81-4CEC-A809-7025F7E40DA0}"/>
              </a:ext>
            </a:extLst>
          </p:cNvPr>
          <p:cNvSpPr txBox="1">
            <a:spLocks/>
          </p:cNvSpPr>
          <p:nvPr/>
        </p:nvSpPr>
        <p:spPr>
          <a:xfrm>
            <a:off x="1169941" y="3791180"/>
            <a:ext cx="1161793" cy="2535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>
                <a:solidFill>
                  <a:schemeClr val="accent2"/>
                </a:solidFill>
                <a:latin typeface="+mj-lt"/>
              </a:rPr>
              <a:t>价值观</a:t>
            </a:r>
          </a:p>
        </p:txBody>
      </p:sp>
      <p:sp>
        <p:nvSpPr>
          <p:cNvPr id="104" name="副标题 2">
            <a:extLst>
              <a:ext uri="{FF2B5EF4-FFF2-40B4-BE49-F238E27FC236}">
                <a16:creationId xmlns:a16="http://schemas.microsoft.com/office/drawing/2014/main" id="{55D6AF92-96D7-2DA4-6608-4A251614CC93}"/>
              </a:ext>
            </a:extLst>
          </p:cNvPr>
          <p:cNvSpPr txBox="1">
            <a:spLocks/>
          </p:cNvSpPr>
          <p:nvPr/>
        </p:nvSpPr>
        <p:spPr>
          <a:xfrm>
            <a:off x="1169941" y="4140562"/>
            <a:ext cx="2776445" cy="7270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价值观的描述，以下是具体描述内容。</a:t>
            </a:r>
          </a:p>
        </p:txBody>
      </p:sp>
      <p:sp>
        <p:nvSpPr>
          <p:cNvPr id="107" name="副标题 2">
            <a:extLst>
              <a:ext uri="{FF2B5EF4-FFF2-40B4-BE49-F238E27FC236}">
                <a16:creationId xmlns:a16="http://schemas.microsoft.com/office/drawing/2014/main" id="{7DD0C5F5-E7A9-1B2C-7965-1E47FF014A6B}"/>
              </a:ext>
            </a:extLst>
          </p:cNvPr>
          <p:cNvSpPr txBox="1">
            <a:spLocks/>
          </p:cNvSpPr>
          <p:nvPr/>
        </p:nvSpPr>
        <p:spPr>
          <a:xfrm>
            <a:off x="8245613" y="2044537"/>
            <a:ext cx="1161793" cy="2535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>
                <a:solidFill>
                  <a:schemeClr val="accent2"/>
                </a:solidFill>
                <a:latin typeface="+mj-lt"/>
              </a:rPr>
              <a:t>使命</a:t>
            </a:r>
          </a:p>
        </p:txBody>
      </p:sp>
      <p:sp>
        <p:nvSpPr>
          <p:cNvPr id="108" name="副标题 2">
            <a:extLst>
              <a:ext uri="{FF2B5EF4-FFF2-40B4-BE49-F238E27FC236}">
                <a16:creationId xmlns:a16="http://schemas.microsoft.com/office/drawing/2014/main" id="{0C935465-39D5-40D5-E16B-1944DFC67CF0}"/>
              </a:ext>
            </a:extLst>
          </p:cNvPr>
          <p:cNvSpPr txBox="1">
            <a:spLocks/>
          </p:cNvSpPr>
          <p:nvPr/>
        </p:nvSpPr>
        <p:spPr>
          <a:xfrm>
            <a:off x="8245613" y="2393919"/>
            <a:ext cx="2776445" cy="7270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关于我们的使命，下面是具体的描述。</a:t>
            </a:r>
          </a:p>
        </p:txBody>
      </p:sp>
      <p:sp>
        <p:nvSpPr>
          <p:cNvPr id="110" name="副标题 2">
            <a:extLst>
              <a:ext uri="{FF2B5EF4-FFF2-40B4-BE49-F238E27FC236}">
                <a16:creationId xmlns:a16="http://schemas.microsoft.com/office/drawing/2014/main" id="{28BF5487-165A-A01D-71B9-7AB8DE1F2CC8}"/>
              </a:ext>
            </a:extLst>
          </p:cNvPr>
          <p:cNvSpPr txBox="1">
            <a:spLocks/>
          </p:cNvSpPr>
          <p:nvPr/>
        </p:nvSpPr>
        <p:spPr>
          <a:xfrm>
            <a:off x="8245613" y="3791180"/>
            <a:ext cx="1161793" cy="253554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2000" b="1" dirty="0">
                <a:solidFill>
                  <a:schemeClr val="accent2"/>
                </a:solidFill>
                <a:latin typeface="+mj-lt"/>
              </a:rPr>
              <a:t>愿景</a:t>
            </a:r>
          </a:p>
        </p:txBody>
      </p:sp>
      <p:sp>
        <p:nvSpPr>
          <p:cNvPr id="111" name="副标题 2">
            <a:extLst>
              <a:ext uri="{FF2B5EF4-FFF2-40B4-BE49-F238E27FC236}">
                <a16:creationId xmlns:a16="http://schemas.microsoft.com/office/drawing/2014/main" id="{C7F62A1B-36EF-F924-DDCF-3C9A82E03784}"/>
              </a:ext>
            </a:extLst>
          </p:cNvPr>
          <p:cNvSpPr txBox="1">
            <a:spLocks/>
          </p:cNvSpPr>
          <p:nvPr/>
        </p:nvSpPr>
        <p:spPr>
          <a:xfrm>
            <a:off x="8245613" y="4140562"/>
            <a:ext cx="2776445" cy="727096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30000"/>
              </a:lnSpc>
              <a:buNone/>
            </a:pPr>
            <a:r>
              <a:rPr lang="zh-CN" altLang="en-US" sz="1800" dirty="0">
                <a:solidFill>
                  <a:schemeClr val="bg2">
                    <a:lumMod val="10000"/>
                  </a:schemeClr>
                </a:solidFill>
                <a:latin typeface="+mj-lt"/>
              </a:rPr>
              <a:t>关于我们的愿景，下面是具体的描述。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A1C4BC1-4FC8-E465-DFB0-5F84932BCAFB}"/>
              </a:ext>
            </a:extLst>
          </p:cNvPr>
          <p:cNvSpPr txBox="1"/>
          <p:nvPr/>
        </p:nvSpPr>
        <p:spPr>
          <a:xfrm>
            <a:off x="1142834" y="650557"/>
            <a:ext cx="2996743" cy="354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关于我们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公司文化</a:t>
            </a:r>
          </a:p>
        </p:txBody>
      </p:sp>
      <p:sp>
        <p:nvSpPr>
          <p:cNvPr id="26" name="梯形 25">
            <a:extLst>
              <a:ext uri="{FF2B5EF4-FFF2-40B4-BE49-F238E27FC236}">
                <a16:creationId xmlns:a16="http://schemas.microsoft.com/office/drawing/2014/main" id="{2229F65F-35EF-E58B-8516-08617A96D763}"/>
              </a:ext>
            </a:extLst>
          </p:cNvPr>
          <p:cNvSpPr/>
          <p:nvPr/>
        </p:nvSpPr>
        <p:spPr>
          <a:xfrm>
            <a:off x="985205" y="975404"/>
            <a:ext cx="3312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1668201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图片 238">
            <a:extLst>
              <a:ext uri="{FF2B5EF4-FFF2-40B4-BE49-F238E27FC236}">
                <a16:creationId xmlns:a16="http://schemas.microsoft.com/office/drawing/2014/main" id="{B8F60C5F-660C-C709-DB5D-035F4E86BF9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" y="5533502"/>
            <a:ext cx="10025035" cy="890321"/>
          </a:xfrm>
          <a:prstGeom prst="rect">
            <a:avLst/>
          </a:prstGeom>
        </p:spPr>
      </p:pic>
      <p:pic>
        <p:nvPicPr>
          <p:cNvPr id="9" name="图片 8" descr="图片包含 图形用户界面&#10;&#10;描述已自动生成">
            <a:extLst>
              <a:ext uri="{FF2B5EF4-FFF2-40B4-BE49-F238E27FC236}">
                <a16:creationId xmlns:a16="http://schemas.microsoft.com/office/drawing/2014/main" id="{39D2C406-E33C-07CE-8512-563A475CB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70" y="3740287"/>
            <a:ext cx="2890838" cy="2238375"/>
          </a:xfrm>
          <a:prstGeom prst="rect">
            <a:avLst/>
          </a:prstGeom>
          <a:effectLst>
            <a:outerShdw blurRad="152400" dist="152400" dir="5400000" sx="92000" sy="92000" algn="t" rotWithShape="0">
              <a:schemeClr val="accent2">
                <a:alpha val="40000"/>
              </a:schemeClr>
            </a:outerShdw>
          </a:effectLst>
        </p:spPr>
      </p:pic>
      <p:pic>
        <p:nvPicPr>
          <p:cNvPr id="257" name="图片 256" descr="图片包含 图形用户界面&#10;&#10;描述已自动生成">
            <a:extLst>
              <a:ext uri="{FF2B5EF4-FFF2-40B4-BE49-F238E27FC236}">
                <a16:creationId xmlns:a16="http://schemas.microsoft.com/office/drawing/2014/main" id="{DFDCC975-6B6A-F610-1AFE-1BAA421AA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08" y="3740287"/>
            <a:ext cx="2890838" cy="2238375"/>
          </a:xfrm>
          <a:prstGeom prst="rect">
            <a:avLst/>
          </a:prstGeom>
          <a:effectLst>
            <a:outerShdw blurRad="152400" dist="152400" dir="5400000" sx="92000" sy="92000" algn="t" rotWithShape="0">
              <a:schemeClr val="accent2">
                <a:alpha val="40000"/>
              </a:schemeClr>
            </a:outerShdw>
          </a:effectLst>
        </p:spPr>
      </p:pic>
      <p:pic>
        <p:nvPicPr>
          <p:cNvPr id="258" name="图片 257" descr="图片包含 图形用户界面&#10;&#10;描述已自动生成">
            <a:extLst>
              <a:ext uri="{FF2B5EF4-FFF2-40B4-BE49-F238E27FC236}">
                <a16:creationId xmlns:a16="http://schemas.microsoft.com/office/drawing/2014/main" id="{869D5E5D-D270-2366-5574-64D56E3996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46" y="3740287"/>
            <a:ext cx="2890838" cy="2238375"/>
          </a:xfrm>
          <a:prstGeom prst="rect">
            <a:avLst/>
          </a:prstGeom>
          <a:effectLst>
            <a:outerShdw blurRad="152400" dist="152400" dir="5400000" sx="92000" sy="92000" algn="t" rotWithShape="0">
              <a:schemeClr val="accent2">
                <a:alpha val="40000"/>
              </a:schemeClr>
            </a:outerShdw>
          </a:effectLst>
        </p:spPr>
      </p:pic>
      <p:pic>
        <p:nvPicPr>
          <p:cNvPr id="260" name="图片 259">
            <a:extLst>
              <a:ext uri="{FF2B5EF4-FFF2-40B4-BE49-F238E27FC236}">
                <a16:creationId xmlns:a16="http://schemas.microsoft.com/office/drawing/2014/main" id="{308F181D-D7C4-FBEB-9291-CE235E8DEC1D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" y="3045113"/>
            <a:ext cx="10025035" cy="890321"/>
          </a:xfrm>
          <a:prstGeom prst="rect">
            <a:avLst/>
          </a:prstGeom>
        </p:spPr>
      </p:pic>
      <p:pic>
        <p:nvPicPr>
          <p:cNvPr id="261" name="图片 260" descr="图片包含 图形用户界面&#10;&#10;描述已自动生成">
            <a:extLst>
              <a:ext uri="{FF2B5EF4-FFF2-40B4-BE49-F238E27FC236}">
                <a16:creationId xmlns:a16="http://schemas.microsoft.com/office/drawing/2014/main" id="{4CE69A3F-CE79-B408-9F26-811615A69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770" y="1251898"/>
            <a:ext cx="2890838" cy="2238375"/>
          </a:xfrm>
          <a:prstGeom prst="rect">
            <a:avLst/>
          </a:prstGeom>
          <a:effectLst>
            <a:outerShdw blurRad="152400" dist="152400" dir="5400000" sx="92000" sy="92000" algn="t" rotWithShape="0">
              <a:schemeClr val="accent2">
                <a:alpha val="40000"/>
              </a:schemeClr>
            </a:outerShdw>
          </a:effectLst>
        </p:spPr>
      </p:pic>
      <p:pic>
        <p:nvPicPr>
          <p:cNvPr id="262" name="图片 261" descr="图片包含 图形用户界面&#10;&#10;描述已自动生成">
            <a:extLst>
              <a:ext uri="{FF2B5EF4-FFF2-40B4-BE49-F238E27FC236}">
                <a16:creationId xmlns:a16="http://schemas.microsoft.com/office/drawing/2014/main" id="{5FBBD8DF-4657-AC91-9760-CC15F323CA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608" y="1251898"/>
            <a:ext cx="2890838" cy="2238375"/>
          </a:xfrm>
          <a:prstGeom prst="rect">
            <a:avLst/>
          </a:prstGeom>
          <a:effectLst>
            <a:outerShdw blurRad="152400" dist="152400" dir="5400000" sx="92000" sy="92000" algn="t" rotWithShape="0">
              <a:schemeClr val="accent2">
                <a:alpha val="40000"/>
              </a:schemeClr>
            </a:outerShdw>
          </a:effectLst>
        </p:spPr>
      </p:pic>
      <p:pic>
        <p:nvPicPr>
          <p:cNvPr id="263" name="图片 262" descr="图片包含 图形用户界面&#10;&#10;描述已自动生成">
            <a:extLst>
              <a:ext uri="{FF2B5EF4-FFF2-40B4-BE49-F238E27FC236}">
                <a16:creationId xmlns:a16="http://schemas.microsoft.com/office/drawing/2014/main" id="{73E851F1-5A52-BAE1-CF8B-8A1FEAC41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446" y="1251898"/>
            <a:ext cx="2890838" cy="2238375"/>
          </a:xfrm>
          <a:prstGeom prst="rect">
            <a:avLst/>
          </a:prstGeom>
          <a:effectLst>
            <a:outerShdw blurRad="152400" dist="152400" dir="5400000" sx="92000" sy="92000" algn="t" rotWithShape="0">
              <a:schemeClr val="accent2">
                <a:alpha val="40000"/>
              </a:scheme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F7A698B9-5CCD-C727-3A77-0A0500938B90}"/>
              </a:ext>
            </a:extLst>
          </p:cNvPr>
          <p:cNvSpPr txBox="1"/>
          <p:nvPr/>
        </p:nvSpPr>
        <p:spPr>
          <a:xfrm>
            <a:off x="1142834" y="650557"/>
            <a:ext cx="2996743" cy="354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关于我们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现有资质</a:t>
            </a:r>
          </a:p>
        </p:txBody>
      </p:sp>
      <p:sp>
        <p:nvSpPr>
          <p:cNvPr id="16" name="梯形 15">
            <a:extLst>
              <a:ext uri="{FF2B5EF4-FFF2-40B4-BE49-F238E27FC236}">
                <a16:creationId xmlns:a16="http://schemas.microsoft.com/office/drawing/2014/main" id="{6F420EF8-A532-87E8-20CE-BBC9B2F545E7}"/>
              </a:ext>
            </a:extLst>
          </p:cNvPr>
          <p:cNvSpPr/>
          <p:nvPr/>
        </p:nvSpPr>
        <p:spPr>
          <a:xfrm>
            <a:off x="985205" y="975404"/>
            <a:ext cx="3312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14856681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任意多边形: 形状 93">
            <a:extLst>
              <a:ext uri="{FF2B5EF4-FFF2-40B4-BE49-F238E27FC236}">
                <a16:creationId xmlns:a16="http://schemas.microsoft.com/office/drawing/2014/main" id="{E10E3309-E1BD-19A2-10A2-949122DC9F72}"/>
              </a:ext>
            </a:extLst>
          </p:cNvPr>
          <p:cNvSpPr/>
          <p:nvPr/>
        </p:nvSpPr>
        <p:spPr>
          <a:xfrm>
            <a:off x="1816877" y="1819801"/>
            <a:ext cx="563684" cy="168946"/>
          </a:xfrm>
          <a:custGeom>
            <a:avLst/>
            <a:gdLst>
              <a:gd name="connsiteX0" fmla="*/ 59619 w 1589832"/>
              <a:gd name="connsiteY0" fmla="*/ 384211 h 476501"/>
              <a:gd name="connsiteX1" fmla="*/ 1569960 w 1589832"/>
              <a:gd name="connsiteY1" fmla="*/ 443830 h 476501"/>
              <a:gd name="connsiteX2" fmla="*/ 1589833 w 1589832"/>
              <a:gd name="connsiteY2" fmla="*/ 245100 h 476501"/>
              <a:gd name="connsiteX3" fmla="*/ 0 w 1589832"/>
              <a:gd name="connsiteY3" fmla="*/ 0 h 476501"/>
              <a:gd name="connsiteX4" fmla="*/ 59619 w 1589832"/>
              <a:gd name="connsiteY4" fmla="*/ 384211 h 47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832" h="476501">
                <a:moveTo>
                  <a:pt x="59619" y="384211"/>
                </a:moveTo>
                <a:cubicBezTo>
                  <a:pt x="59619" y="384211"/>
                  <a:pt x="920778" y="543195"/>
                  <a:pt x="1569960" y="443830"/>
                </a:cubicBezTo>
                <a:lnTo>
                  <a:pt x="1589833" y="245100"/>
                </a:lnTo>
                <a:cubicBezTo>
                  <a:pt x="1589833" y="245100"/>
                  <a:pt x="264972" y="238476"/>
                  <a:pt x="0" y="0"/>
                </a:cubicBezTo>
                <a:lnTo>
                  <a:pt x="59619" y="384211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8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103" name="任意多边形: 形状 102">
            <a:extLst>
              <a:ext uri="{FF2B5EF4-FFF2-40B4-BE49-F238E27FC236}">
                <a16:creationId xmlns:a16="http://schemas.microsoft.com/office/drawing/2014/main" id="{AC6454B1-8902-684B-F234-F7A186E73AC1}"/>
              </a:ext>
            </a:extLst>
          </p:cNvPr>
          <p:cNvSpPr/>
          <p:nvPr/>
        </p:nvSpPr>
        <p:spPr>
          <a:xfrm>
            <a:off x="2105765" y="1906702"/>
            <a:ext cx="277145" cy="124481"/>
          </a:xfrm>
          <a:custGeom>
            <a:avLst/>
            <a:gdLst>
              <a:gd name="connsiteX0" fmla="*/ 675679 w 781667"/>
              <a:gd name="connsiteY0" fmla="*/ 19873 h 351089"/>
              <a:gd name="connsiteX1" fmla="*/ 92740 w 781667"/>
              <a:gd name="connsiteY1" fmla="*/ 66243 h 351089"/>
              <a:gd name="connsiteX2" fmla="*/ 0 w 781667"/>
              <a:gd name="connsiteY2" fmla="*/ 172233 h 351089"/>
              <a:gd name="connsiteX3" fmla="*/ 0 w 781667"/>
              <a:gd name="connsiteY3" fmla="*/ 331217 h 351089"/>
              <a:gd name="connsiteX4" fmla="*/ 0 w 781667"/>
              <a:gd name="connsiteY4" fmla="*/ 351090 h 351089"/>
              <a:gd name="connsiteX5" fmla="*/ 112613 w 781667"/>
              <a:gd name="connsiteY5" fmla="*/ 291471 h 351089"/>
              <a:gd name="connsiteX6" fmla="*/ 695552 w 781667"/>
              <a:gd name="connsiteY6" fmla="*/ 245100 h 351089"/>
              <a:gd name="connsiteX7" fmla="*/ 768419 w 781667"/>
              <a:gd name="connsiteY7" fmla="*/ 172233 h 351089"/>
              <a:gd name="connsiteX8" fmla="*/ 781668 w 781667"/>
              <a:gd name="connsiteY8" fmla="*/ 0 h 351089"/>
              <a:gd name="connsiteX9" fmla="*/ 675679 w 781667"/>
              <a:gd name="connsiteY9" fmla="*/ 19873 h 35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1667" h="351089">
                <a:moveTo>
                  <a:pt x="675679" y="19873"/>
                </a:moveTo>
                <a:cubicBezTo>
                  <a:pt x="589563" y="39746"/>
                  <a:pt x="158983" y="52995"/>
                  <a:pt x="92740" y="66243"/>
                </a:cubicBezTo>
                <a:cubicBezTo>
                  <a:pt x="19873" y="86116"/>
                  <a:pt x="0" y="119238"/>
                  <a:pt x="0" y="172233"/>
                </a:cubicBezTo>
                <a:cubicBezTo>
                  <a:pt x="0" y="211979"/>
                  <a:pt x="0" y="291471"/>
                  <a:pt x="0" y="331217"/>
                </a:cubicBezTo>
                <a:cubicBezTo>
                  <a:pt x="0" y="344465"/>
                  <a:pt x="0" y="351090"/>
                  <a:pt x="0" y="351090"/>
                </a:cubicBezTo>
                <a:cubicBezTo>
                  <a:pt x="0" y="351090"/>
                  <a:pt x="0" y="317968"/>
                  <a:pt x="112613" y="291471"/>
                </a:cubicBezTo>
                <a:cubicBezTo>
                  <a:pt x="225226" y="264973"/>
                  <a:pt x="629309" y="264973"/>
                  <a:pt x="695552" y="245100"/>
                </a:cubicBezTo>
                <a:cubicBezTo>
                  <a:pt x="761795" y="225227"/>
                  <a:pt x="761795" y="198730"/>
                  <a:pt x="768419" y="172233"/>
                </a:cubicBezTo>
                <a:cubicBezTo>
                  <a:pt x="768419" y="152360"/>
                  <a:pt x="775043" y="59619"/>
                  <a:pt x="781668" y="0"/>
                </a:cubicBezTo>
                <a:cubicBezTo>
                  <a:pt x="775043" y="6624"/>
                  <a:pt x="715425" y="13249"/>
                  <a:pt x="675679" y="19873"/>
                </a:cubicBezTo>
                <a:close/>
              </a:path>
            </a:pathLst>
          </a:custGeom>
          <a:gradFill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104" name="任意多边形: 形状 103">
            <a:extLst>
              <a:ext uri="{FF2B5EF4-FFF2-40B4-BE49-F238E27FC236}">
                <a16:creationId xmlns:a16="http://schemas.microsoft.com/office/drawing/2014/main" id="{89AE4696-B2F7-6131-5A80-C7FCFB7ABA53}"/>
              </a:ext>
            </a:extLst>
          </p:cNvPr>
          <p:cNvSpPr/>
          <p:nvPr/>
        </p:nvSpPr>
        <p:spPr>
          <a:xfrm>
            <a:off x="2103417" y="1909051"/>
            <a:ext cx="274797" cy="54020"/>
          </a:xfrm>
          <a:custGeom>
            <a:avLst/>
            <a:gdLst>
              <a:gd name="connsiteX0" fmla="*/ 92740 w 775043"/>
              <a:gd name="connsiteY0" fmla="*/ 79492 h 152359"/>
              <a:gd name="connsiteX1" fmla="*/ 682303 w 775043"/>
              <a:gd name="connsiteY1" fmla="*/ 26497 h 152359"/>
              <a:gd name="connsiteX2" fmla="*/ 775043 w 775043"/>
              <a:gd name="connsiteY2" fmla="*/ 13249 h 152359"/>
              <a:gd name="connsiteX3" fmla="*/ 775043 w 775043"/>
              <a:gd name="connsiteY3" fmla="*/ 0 h 152359"/>
              <a:gd name="connsiteX4" fmla="*/ 675679 w 775043"/>
              <a:gd name="connsiteY4" fmla="*/ 13249 h 152359"/>
              <a:gd name="connsiteX5" fmla="*/ 92740 w 775043"/>
              <a:gd name="connsiteY5" fmla="*/ 59619 h 152359"/>
              <a:gd name="connsiteX6" fmla="*/ 0 w 775043"/>
              <a:gd name="connsiteY6" fmla="*/ 152360 h 152359"/>
              <a:gd name="connsiteX7" fmla="*/ 92740 w 775043"/>
              <a:gd name="connsiteY7" fmla="*/ 79492 h 15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043" h="152359">
                <a:moveTo>
                  <a:pt x="92740" y="79492"/>
                </a:moveTo>
                <a:cubicBezTo>
                  <a:pt x="165608" y="59619"/>
                  <a:pt x="596187" y="46370"/>
                  <a:pt x="682303" y="26497"/>
                </a:cubicBezTo>
                <a:cubicBezTo>
                  <a:pt x="715425" y="19873"/>
                  <a:pt x="761795" y="13249"/>
                  <a:pt x="775043" y="13249"/>
                </a:cubicBezTo>
                <a:cubicBezTo>
                  <a:pt x="775043" y="6624"/>
                  <a:pt x="775043" y="6624"/>
                  <a:pt x="775043" y="0"/>
                </a:cubicBezTo>
                <a:cubicBezTo>
                  <a:pt x="775043" y="0"/>
                  <a:pt x="722049" y="6624"/>
                  <a:pt x="675679" y="13249"/>
                </a:cubicBezTo>
                <a:cubicBezTo>
                  <a:pt x="589563" y="33122"/>
                  <a:pt x="158983" y="46370"/>
                  <a:pt x="92740" y="59619"/>
                </a:cubicBezTo>
                <a:cubicBezTo>
                  <a:pt x="26497" y="72868"/>
                  <a:pt x="0" y="105989"/>
                  <a:pt x="0" y="152360"/>
                </a:cubicBezTo>
                <a:cubicBezTo>
                  <a:pt x="6624" y="119238"/>
                  <a:pt x="33122" y="92741"/>
                  <a:pt x="92740" y="7949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" name="任意多边形: 形状 96">
            <a:extLst>
              <a:ext uri="{FF2B5EF4-FFF2-40B4-BE49-F238E27FC236}">
                <a16:creationId xmlns:a16="http://schemas.microsoft.com/office/drawing/2014/main" id="{C3559387-99CF-4998-3F15-AC19850EF352}"/>
              </a:ext>
            </a:extLst>
          </p:cNvPr>
          <p:cNvSpPr/>
          <p:nvPr/>
        </p:nvSpPr>
        <p:spPr>
          <a:xfrm>
            <a:off x="1812180" y="1690079"/>
            <a:ext cx="1233058" cy="265946"/>
          </a:xfrm>
          <a:custGeom>
            <a:avLst/>
            <a:gdLst>
              <a:gd name="connsiteX0" fmla="*/ 3159792 w 3477758"/>
              <a:gd name="connsiteY0" fmla="*/ 485109 h 750082"/>
              <a:gd name="connsiteX1" fmla="*/ 3259157 w 3477758"/>
              <a:gd name="connsiteY1" fmla="*/ 28030 h 750082"/>
              <a:gd name="connsiteX2" fmla="*/ 1702446 w 3477758"/>
              <a:gd name="connsiteY2" fmla="*/ 14782 h 750082"/>
              <a:gd name="connsiteX3" fmla="*/ 59619 w 3477758"/>
              <a:gd name="connsiteY3" fmla="*/ 319501 h 750082"/>
              <a:gd name="connsiteX4" fmla="*/ 0 w 3477758"/>
              <a:gd name="connsiteY4" fmla="*/ 352623 h 750082"/>
              <a:gd name="connsiteX5" fmla="*/ 66243 w 3477758"/>
              <a:gd name="connsiteY5" fmla="*/ 750083 h 750082"/>
              <a:gd name="connsiteX6" fmla="*/ 1185750 w 3477758"/>
              <a:gd name="connsiteY6" fmla="*/ 538104 h 750082"/>
              <a:gd name="connsiteX7" fmla="*/ 3477759 w 3477758"/>
              <a:gd name="connsiteY7" fmla="*/ 610972 h 750082"/>
              <a:gd name="connsiteX8" fmla="*/ 3159792 w 3477758"/>
              <a:gd name="connsiteY8" fmla="*/ 485109 h 75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7758" h="750082">
                <a:moveTo>
                  <a:pt x="3159792" y="485109"/>
                </a:moveTo>
                <a:cubicBezTo>
                  <a:pt x="2603351" y="240009"/>
                  <a:pt x="3259157" y="28030"/>
                  <a:pt x="3259157" y="28030"/>
                </a:cubicBezTo>
                <a:cubicBezTo>
                  <a:pt x="3259157" y="28030"/>
                  <a:pt x="2424495" y="-24964"/>
                  <a:pt x="1702446" y="14782"/>
                </a:cubicBezTo>
                <a:cubicBezTo>
                  <a:pt x="980397" y="47903"/>
                  <a:pt x="331215" y="180390"/>
                  <a:pt x="59619" y="319501"/>
                </a:cubicBezTo>
                <a:cubicBezTo>
                  <a:pt x="39746" y="332750"/>
                  <a:pt x="19873" y="345998"/>
                  <a:pt x="0" y="352623"/>
                </a:cubicBezTo>
                <a:lnTo>
                  <a:pt x="66243" y="750083"/>
                </a:lnTo>
                <a:cubicBezTo>
                  <a:pt x="218602" y="637469"/>
                  <a:pt x="437204" y="617596"/>
                  <a:pt x="1185750" y="538104"/>
                </a:cubicBezTo>
                <a:cubicBezTo>
                  <a:pt x="2020412" y="451988"/>
                  <a:pt x="3477759" y="610972"/>
                  <a:pt x="3477759" y="610972"/>
                </a:cubicBezTo>
                <a:cubicBezTo>
                  <a:pt x="3477759" y="610972"/>
                  <a:pt x="3226035" y="518231"/>
                  <a:pt x="3159792" y="485109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  <a:lin ang="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100" name="图形 167">
            <a:extLst>
              <a:ext uri="{FF2B5EF4-FFF2-40B4-BE49-F238E27FC236}">
                <a16:creationId xmlns:a16="http://schemas.microsoft.com/office/drawing/2014/main" id="{E96796B9-DD4B-B8D9-DEC7-5CB928D4EC8C}"/>
              </a:ext>
            </a:extLst>
          </p:cNvPr>
          <p:cNvGrpSpPr/>
          <p:nvPr/>
        </p:nvGrpSpPr>
        <p:grpSpPr>
          <a:xfrm>
            <a:off x="1812180" y="1690079"/>
            <a:ext cx="1235407" cy="265946"/>
            <a:chOff x="4183101" y="183751"/>
            <a:chExt cx="3484383" cy="750082"/>
          </a:xfrm>
          <a:solidFill>
            <a:srgbClr val="FFE6C5"/>
          </a:solidFill>
        </p:grpSpPr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00EE2F43-E5B6-64E0-F644-9E9B5D2789F2}"/>
                </a:ext>
              </a:extLst>
            </p:cNvPr>
            <p:cNvSpPr/>
            <p:nvPr/>
          </p:nvSpPr>
          <p:spPr>
            <a:xfrm>
              <a:off x="7115742" y="456881"/>
              <a:ext cx="551742" cy="331217"/>
            </a:xfrm>
            <a:custGeom>
              <a:avLst/>
              <a:gdLst>
                <a:gd name="connsiteX0" fmla="*/ 227152 w 551742"/>
                <a:gd name="connsiteY0" fmla="*/ 211979 h 331216"/>
                <a:gd name="connsiteX1" fmla="*/ 1926 w 551742"/>
                <a:gd name="connsiteY1" fmla="*/ 0 h 331216"/>
                <a:gd name="connsiteX2" fmla="*/ 227152 w 551742"/>
                <a:gd name="connsiteY2" fmla="*/ 231852 h 331216"/>
                <a:gd name="connsiteX3" fmla="*/ 472251 w 551742"/>
                <a:gd name="connsiteY3" fmla="*/ 324592 h 331216"/>
                <a:gd name="connsiteX4" fmla="*/ 551743 w 551742"/>
                <a:gd name="connsiteY4" fmla="*/ 331217 h 331216"/>
                <a:gd name="connsiteX5" fmla="*/ 227152 w 551742"/>
                <a:gd name="connsiteY5" fmla="*/ 211979 h 3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1742" h="331216">
                  <a:moveTo>
                    <a:pt x="227152" y="211979"/>
                  </a:moveTo>
                  <a:cubicBezTo>
                    <a:pt x="54920" y="139111"/>
                    <a:pt x="1926" y="66243"/>
                    <a:pt x="1926" y="0"/>
                  </a:cubicBezTo>
                  <a:cubicBezTo>
                    <a:pt x="-11323" y="72868"/>
                    <a:pt x="41672" y="152360"/>
                    <a:pt x="227152" y="231852"/>
                  </a:cubicBezTo>
                  <a:cubicBezTo>
                    <a:pt x="266898" y="251725"/>
                    <a:pt x="386135" y="291471"/>
                    <a:pt x="472251" y="324592"/>
                  </a:cubicBezTo>
                  <a:cubicBezTo>
                    <a:pt x="525246" y="331217"/>
                    <a:pt x="551743" y="331217"/>
                    <a:pt x="551743" y="331217"/>
                  </a:cubicBezTo>
                  <a:cubicBezTo>
                    <a:pt x="551743" y="331217"/>
                    <a:pt x="293395" y="245100"/>
                    <a:pt x="227152" y="21197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7000">
                  <a:schemeClr val="accent1">
                    <a:lumMod val="40000"/>
                    <a:lumOff val="60000"/>
                  </a:schemeClr>
                </a:gs>
              </a:gsLst>
              <a:lin ang="0" scaled="1"/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102" name="任意多边形: 形状 101">
              <a:extLst>
                <a:ext uri="{FF2B5EF4-FFF2-40B4-BE49-F238E27FC236}">
                  <a16:creationId xmlns:a16="http://schemas.microsoft.com/office/drawing/2014/main" id="{5F89400A-D74F-54AA-6B8B-B155D4933CB1}"/>
                </a:ext>
              </a:extLst>
            </p:cNvPr>
            <p:cNvSpPr/>
            <p:nvPr/>
          </p:nvSpPr>
          <p:spPr>
            <a:xfrm>
              <a:off x="4183101" y="183751"/>
              <a:ext cx="3265779" cy="750082"/>
            </a:xfrm>
            <a:custGeom>
              <a:avLst/>
              <a:gdLst>
                <a:gd name="connsiteX0" fmla="*/ 0 w 3265780"/>
                <a:gd name="connsiteY0" fmla="*/ 372496 h 750082"/>
                <a:gd name="connsiteX1" fmla="*/ 59619 w 3265780"/>
                <a:gd name="connsiteY1" fmla="*/ 339374 h 750082"/>
                <a:gd name="connsiteX2" fmla="*/ 1702446 w 3265780"/>
                <a:gd name="connsiteY2" fmla="*/ 34655 h 750082"/>
                <a:gd name="connsiteX3" fmla="*/ 3226035 w 3265780"/>
                <a:gd name="connsiteY3" fmla="*/ 47903 h 750082"/>
                <a:gd name="connsiteX4" fmla="*/ 3265781 w 3265780"/>
                <a:gd name="connsiteY4" fmla="*/ 28030 h 750082"/>
                <a:gd name="connsiteX5" fmla="*/ 1702446 w 3265780"/>
                <a:gd name="connsiteY5" fmla="*/ 14782 h 750082"/>
                <a:gd name="connsiteX6" fmla="*/ 59619 w 3265780"/>
                <a:gd name="connsiteY6" fmla="*/ 319501 h 750082"/>
                <a:gd name="connsiteX7" fmla="*/ 0 w 3265780"/>
                <a:gd name="connsiteY7" fmla="*/ 352623 h 750082"/>
                <a:gd name="connsiteX8" fmla="*/ 66243 w 3265780"/>
                <a:gd name="connsiteY8" fmla="*/ 750083 h 750082"/>
                <a:gd name="connsiteX9" fmla="*/ 72867 w 3265780"/>
                <a:gd name="connsiteY9" fmla="*/ 750083 h 750082"/>
                <a:gd name="connsiteX10" fmla="*/ 0 w 3265780"/>
                <a:gd name="connsiteY10" fmla="*/ 372496 h 75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65780" h="750082">
                  <a:moveTo>
                    <a:pt x="0" y="372496"/>
                  </a:moveTo>
                  <a:cubicBezTo>
                    <a:pt x="19873" y="359247"/>
                    <a:pt x="39746" y="352623"/>
                    <a:pt x="59619" y="339374"/>
                  </a:cubicBezTo>
                  <a:cubicBezTo>
                    <a:pt x="331215" y="200263"/>
                    <a:pt x="973772" y="67776"/>
                    <a:pt x="1702446" y="34655"/>
                  </a:cubicBezTo>
                  <a:cubicBezTo>
                    <a:pt x="2325130" y="1533"/>
                    <a:pt x="3073676" y="41279"/>
                    <a:pt x="3226035" y="47903"/>
                  </a:cubicBezTo>
                  <a:cubicBezTo>
                    <a:pt x="3252532" y="34655"/>
                    <a:pt x="3265781" y="28030"/>
                    <a:pt x="3265781" y="28030"/>
                  </a:cubicBezTo>
                  <a:cubicBezTo>
                    <a:pt x="3265781" y="28030"/>
                    <a:pt x="2424495" y="-24964"/>
                    <a:pt x="1702446" y="14782"/>
                  </a:cubicBezTo>
                  <a:cubicBezTo>
                    <a:pt x="980397" y="47903"/>
                    <a:pt x="331215" y="180390"/>
                    <a:pt x="59619" y="319501"/>
                  </a:cubicBezTo>
                  <a:cubicBezTo>
                    <a:pt x="39746" y="332750"/>
                    <a:pt x="19873" y="345998"/>
                    <a:pt x="0" y="352623"/>
                  </a:cubicBezTo>
                  <a:lnTo>
                    <a:pt x="66243" y="750083"/>
                  </a:lnTo>
                  <a:cubicBezTo>
                    <a:pt x="66243" y="750083"/>
                    <a:pt x="66243" y="750083"/>
                    <a:pt x="72867" y="750083"/>
                  </a:cubicBezTo>
                  <a:lnTo>
                    <a:pt x="0" y="37249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7000">
                  <a:schemeClr val="accent1">
                    <a:lumMod val="40000"/>
                    <a:lumOff val="60000"/>
                  </a:schemeClr>
                </a:gs>
              </a:gsLst>
              <a:lin ang="0" scaled="1"/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B449A5A9-A70A-9EB8-BA80-EE4FCDDB98C9}"/>
              </a:ext>
            </a:extLst>
          </p:cNvPr>
          <p:cNvGrpSpPr/>
          <p:nvPr/>
        </p:nvGrpSpPr>
        <p:grpSpPr>
          <a:xfrm>
            <a:off x="3166694" y="1948055"/>
            <a:ext cx="601067" cy="855713"/>
            <a:chOff x="3147644" y="1786130"/>
            <a:chExt cx="601067" cy="855713"/>
          </a:xfrm>
        </p:grpSpPr>
        <p:sp>
          <p:nvSpPr>
            <p:cNvPr id="129" name="Freeform 26">
              <a:extLst>
                <a:ext uri="{FF2B5EF4-FFF2-40B4-BE49-F238E27FC236}">
                  <a16:creationId xmlns:a16="http://schemas.microsoft.com/office/drawing/2014/main" id="{FDE33423-7BEA-4841-BAB1-2190164D0A22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383063" y="2574900"/>
              <a:ext cx="146593" cy="4691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05CFE50B-F8C5-C608-2DEF-A7B21EB3A820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389055" y="2445619"/>
              <a:ext cx="48083" cy="137211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1" name="Freeform 28">
              <a:extLst>
                <a:ext uri="{FF2B5EF4-FFF2-40B4-BE49-F238E27FC236}">
                  <a16:creationId xmlns:a16="http://schemas.microsoft.com/office/drawing/2014/main" id="{9C5EC014-0681-BF91-9ADE-F2D1010F8DF2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473455" y="2512853"/>
              <a:ext cx="137211" cy="5277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2" name="Freeform 29">
              <a:extLst>
                <a:ext uri="{FF2B5EF4-FFF2-40B4-BE49-F238E27FC236}">
                  <a16:creationId xmlns:a16="http://schemas.microsoft.com/office/drawing/2014/main" id="{42BF1783-22B3-52D0-6D38-3BEC42A88FC4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456929" y="2394045"/>
              <a:ext cx="46910" cy="143074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9FAFA4FC-C9FD-60F5-989E-673FB5B1F45E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52975" y="2423866"/>
              <a:ext cx="119619" cy="78573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6EE86D47-E690-EE58-030B-AA170AAF000A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09530" y="2332165"/>
              <a:ext cx="58636" cy="145420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0464DE08-724A-6320-7825-A624CB7E23AF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13284" y="2323852"/>
              <a:ext cx="104374" cy="104374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D5ABB28C-C2ED-18D9-92AD-CB2736D9B812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47558" y="2263261"/>
              <a:ext cx="68018" cy="140729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145E3665-42AA-F0EB-3E63-499D9CC62514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60231" y="2216449"/>
              <a:ext cx="80920" cy="12313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8" name="Freeform 35">
              <a:extLst>
                <a:ext uri="{FF2B5EF4-FFF2-40B4-BE49-F238E27FC236}">
                  <a16:creationId xmlns:a16="http://schemas.microsoft.com/office/drawing/2014/main" id="{FA77C0F7-3DAC-98FC-45A5-A190EF96970C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73076" y="2188850"/>
              <a:ext cx="73882" cy="12900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39" name="Freeform 36">
              <a:extLst>
                <a:ext uri="{FF2B5EF4-FFF2-40B4-BE49-F238E27FC236}">
                  <a16:creationId xmlns:a16="http://schemas.microsoft.com/office/drawing/2014/main" id="{17D81467-29CC-9531-612C-E2FBEC7C3EFF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79520" y="2107932"/>
              <a:ext cx="69191" cy="13486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0" name="Freeform 37">
              <a:extLst>
                <a:ext uri="{FF2B5EF4-FFF2-40B4-BE49-F238E27FC236}">
                  <a16:creationId xmlns:a16="http://schemas.microsoft.com/office/drawing/2014/main" id="{686AFE5F-21D2-6939-4CBC-5B9BC2C4D209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71436" y="2116213"/>
              <a:ext cx="94992" cy="11141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1" name="Freeform 38">
              <a:extLst>
                <a:ext uri="{FF2B5EF4-FFF2-40B4-BE49-F238E27FC236}">
                  <a16:creationId xmlns:a16="http://schemas.microsoft.com/office/drawing/2014/main" id="{99409B6C-EC4B-DDAE-B005-A6D6F6898214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75204" y="1999653"/>
              <a:ext cx="62156" cy="143074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2" name="Freeform 39">
              <a:extLst>
                <a:ext uri="{FF2B5EF4-FFF2-40B4-BE49-F238E27FC236}">
                  <a16:creationId xmlns:a16="http://schemas.microsoft.com/office/drawing/2014/main" id="{219B0CFD-6B85-DD19-A28F-7561D1AEC04B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54895" y="2042631"/>
              <a:ext cx="114928" cy="89129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3" name="Freeform 40">
              <a:extLst>
                <a:ext uri="{FF2B5EF4-FFF2-40B4-BE49-F238E27FC236}">
                  <a16:creationId xmlns:a16="http://schemas.microsoft.com/office/drawing/2014/main" id="{384F6412-C24D-FF55-E916-E0C5BC0DB588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50367" y="1901072"/>
              <a:ext cx="52774" cy="144247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4" name="Freeform 41">
              <a:extLst>
                <a:ext uri="{FF2B5EF4-FFF2-40B4-BE49-F238E27FC236}">
                  <a16:creationId xmlns:a16="http://schemas.microsoft.com/office/drawing/2014/main" id="{21D2E9D0-4FBC-CDF1-3F96-12B9B596FC47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22578" y="1975850"/>
              <a:ext cx="129002" cy="65673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5" name="Freeform 42">
              <a:extLst>
                <a:ext uri="{FF2B5EF4-FFF2-40B4-BE49-F238E27FC236}">
                  <a16:creationId xmlns:a16="http://schemas.microsoft.com/office/drawing/2014/main" id="{447E758B-C230-C16D-296D-57608742C267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05680" y="1813431"/>
              <a:ext cx="39873" cy="140729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6" name="Freeform 43">
              <a:extLst>
                <a:ext uri="{FF2B5EF4-FFF2-40B4-BE49-F238E27FC236}">
                  <a16:creationId xmlns:a16="http://schemas.microsoft.com/office/drawing/2014/main" id="{CAF8DCD7-23D5-8E7D-54B2-3756085C75A8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476187" y="1913270"/>
              <a:ext cx="143074" cy="42219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7" name="Freeform 44">
              <a:extLst>
                <a:ext uri="{FF2B5EF4-FFF2-40B4-BE49-F238E27FC236}">
                  <a16:creationId xmlns:a16="http://schemas.microsoft.com/office/drawing/2014/main" id="{AC990175-DDF1-3345-DBB4-F0D90C967E68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147644" y="2565614"/>
              <a:ext cx="211094" cy="7622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8" name="Freeform 45">
              <a:extLst>
                <a:ext uri="{FF2B5EF4-FFF2-40B4-BE49-F238E27FC236}">
                  <a16:creationId xmlns:a16="http://schemas.microsoft.com/office/drawing/2014/main" id="{9771A2A1-A494-926A-8650-4BD5279ECBF6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69646" y="1786130"/>
              <a:ext cx="28146" cy="104374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49" name="Freeform 46">
              <a:extLst>
                <a:ext uri="{FF2B5EF4-FFF2-40B4-BE49-F238E27FC236}">
                  <a16:creationId xmlns:a16="http://schemas.microsoft.com/office/drawing/2014/main" id="{C1CD16FD-D653-627E-9452-2875CFD51E3C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473570" y="1862746"/>
              <a:ext cx="103202" cy="28146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0AC15CF4-04E8-9FF9-7B5F-A057F931ED93}"/>
              </a:ext>
            </a:extLst>
          </p:cNvPr>
          <p:cNvGrpSpPr/>
          <p:nvPr/>
        </p:nvGrpSpPr>
        <p:grpSpPr>
          <a:xfrm>
            <a:off x="1092000" y="1948061"/>
            <a:ext cx="601073" cy="855706"/>
            <a:chOff x="1072950" y="1786136"/>
            <a:chExt cx="601073" cy="855706"/>
          </a:xfrm>
        </p:grpSpPr>
        <p:sp>
          <p:nvSpPr>
            <p:cNvPr id="108" name="Freeform 26">
              <a:extLst>
                <a:ext uri="{FF2B5EF4-FFF2-40B4-BE49-F238E27FC236}">
                  <a16:creationId xmlns:a16="http://schemas.microsoft.com/office/drawing/2014/main" id="{E07124D3-DDD0-427F-7CC8-99D8F9EA329B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92015" y="2574898"/>
              <a:ext cx="146598" cy="4691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09" name="Freeform 27">
              <a:extLst>
                <a:ext uri="{FF2B5EF4-FFF2-40B4-BE49-F238E27FC236}">
                  <a16:creationId xmlns:a16="http://schemas.microsoft.com/office/drawing/2014/main" id="{A3D9A024-949D-02DE-E9C4-93F2848CB327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384536" y="2445617"/>
              <a:ext cx="48084" cy="137211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0" name="Freeform 28">
              <a:extLst>
                <a:ext uri="{FF2B5EF4-FFF2-40B4-BE49-F238E27FC236}">
                  <a16:creationId xmlns:a16="http://schemas.microsoft.com/office/drawing/2014/main" id="{BF47E6A3-BAC3-1B1C-A43B-0856032613FE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11003" y="2512850"/>
              <a:ext cx="137214" cy="5277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D0045591-DA31-B0AA-8C2F-CA83B66D19C2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317833" y="2394043"/>
              <a:ext cx="46911" cy="143075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2" name="Freeform 30">
              <a:extLst>
                <a:ext uri="{FF2B5EF4-FFF2-40B4-BE49-F238E27FC236}">
                  <a16:creationId xmlns:a16="http://schemas.microsoft.com/office/drawing/2014/main" id="{316D7DF6-1BA3-8A65-3CF3-60EA3589BC45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49073" y="2423865"/>
              <a:ext cx="119623" cy="78574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190777B8-11A5-3EA8-33CB-9DC93260B22C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53504" y="2332163"/>
              <a:ext cx="58639" cy="145419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DABF55AA-392D-8160-1C89-D35337A8DFE5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04008" y="2323850"/>
              <a:ext cx="104376" cy="104374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5" name="Freeform 33">
              <a:extLst>
                <a:ext uri="{FF2B5EF4-FFF2-40B4-BE49-F238E27FC236}">
                  <a16:creationId xmlns:a16="http://schemas.microsoft.com/office/drawing/2014/main" id="{C3F4BC71-D068-3522-6972-FBE5C8F86F68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06092" y="2263259"/>
              <a:ext cx="68021" cy="14072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6" name="Freeform 34">
              <a:extLst>
                <a:ext uri="{FF2B5EF4-FFF2-40B4-BE49-F238E27FC236}">
                  <a16:creationId xmlns:a16="http://schemas.microsoft.com/office/drawing/2014/main" id="{82F4B4D5-B554-8E18-8408-369F57A7911C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080516" y="2216447"/>
              <a:ext cx="80922" cy="12313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7" name="Freeform 35">
              <a:extLst>
                <a:ext uri="{FF2B5EF4-FFF2-40B4-BE49-F238E27FC236}">
                  <a16:creationId xmlns:a16="http://schemas.microsoft.com/office/drawing/2014/main" id="{CC6432BD-4222-858E-2929-C058E345A7E1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74709" y="2188848"/>
              <a:ext cx="73885" cy="12900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8" name="Freeform 36">
              <a:extLst>
                <a:ext uri="{FF2B5EF4-FFF2-40B4-BE49-F238E27FC236}">
                  <a16:creationId xmlns:a16="http://schemas.microsoft.com/office/drawing/2014/main" id="{D248190A-A37A-58C1-7346-B1E0D0C7A6A3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072950" y="2107932"/>
              <a:ext cx="69194" cy="13486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19" name="Freeform 37">
              <a:extLst>
                <a:ext uri="{FF2B5EF4-FFF2-40B4-BE49-F238E27FC236}">
                  <a16:creationId xmlns:a16="http://schemas.microsoft.com/office/drawing/2014/main" id="{681EEF5A-F3FB-A589-1CD2-4AEC1A36DA9A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55235" y="2116212"/>
              <a:ext cx="94995" cy="11141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20" name="Freeform 38">
              <a:extLst>
                <a:ext uri="{FF2B5EF4-FFF2-40B4-BE49-F238E27FC236}">
                  <a16:creationId xmlns:a16="http://schemas.microsoft.com/office/drawing/2014/main" id="{1E713847-6CC0-B2B1-C60E-4FCB011D2E70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084301" y="1999652"/>
              <a:ext cx="62157" cy="143075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21" name="Freeform 39">
              <a:extLst>
                <a:ext uri="{FF2B5EF4-FFF2-40B4-BE49-F238E27FC236}">
                  <a16:creationId xmlns:a16="http://schemas.microsoft.com/office/drawing/2014/main" id="{5C2BFBD2-6776-7FE7-FD51-F3F305AC4A20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51839" y="2042630"/>
              <a:ext cx="114932" cy="89129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22" name="Freeform 40">
              <a:extLst>
                <a:ext uri="{FF2B5EF4-FFF2-40B4-BE49-F238E27FC236}">
                  <a16:creationId xmlns:a16="http://schemas.microsoft.com/office/drawing/2014/main" id="{8AB5398C-7BC7-CB7B-C294-D336B8C5FB84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18516" y="1901073"/>
              <a:ext cx="52775" cy="144247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id="{59197D39-8ACA-E1AC-398A-2BACFEC9EFD9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70076" y="1975850"/>
              <a:ext cx="129005" cy="65674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24" name="Freeform 42">
              <a:extLst>
                <a:ext uri="{FF2B5EF4-FFF2-40B4-BE49-F238E27FC236}">
                  <a16:creationId xmlns:a16="http://schemas.microsoft.com/office/drawing/2014/main" id="{68926E23-F83E-4933-499F-469A2481DF1E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76109" y="1813431"/>
              <a:ext cx="39874" cy="14072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25" name="Freeform 43">
              <a:extLst>
                <a:ext uri="{FF2B5EF4-FFF2-40B4-BE49-F238E27FC236}">
                  <a16:creationId xmlns:a16="http://schemas.microsoft.com/office/drawing/2014/main" id="{E768B477-022D-1C6D-E6C6-4F77A264F3E4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02395" y="1913271"/>
              <a:ext cx="143078" cy="42219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26" name="Freeform 44">
              <a:extLst>
                <a:ext uri="{FF2B5EF4-FFF2-40B4-BE49-F238E27FC236}">
                  <a16:creationId xmlns:a16="http://schemas.microsoft.com/office/drawing/2014/main" id="{DF989B05-7E5C-BD3D-A494-BC487BDD71C3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462924" y="2565613"/>
              <a:ext cx="211099" cy="7622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27" name="Freeform 45">
              <a:extLst>
                <a:ext uri="{FF2B5EF4-FFF2-40B4-BE49-F238E27FC236}">
                  <a16:creationId xmlns:a16="http://schemas.microsoft.com/office/drawing/2014/main" id="{EDDE004B-16F7-1ABC-F622-21B957AB5228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23857" y="1786136"/>
              <a:ext cx="28147" cy="104373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28" name="Freeform 46">
              <a:extLst>
                <a:ext uri="{FF2B5EF4-FFF2-40B4-BE49-F238E27FC236}">
                  <a16:creationId xmlns:a16="http://schemas.microsoft.com/office/drawing/2014/main" id="{CCDE102D-FF8F-31D1-247F-EA3214964688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44869" y="1862760"/>
              <a:ext cx="103205" cy="28146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04" name="任意多边形: 形状 203">
            <a:extLst>
              <a:ext uri="{FF2B5EF4-FFF2-40B4-BE49-F238E27FC236}">
                <a16:creationId xmlns:a16="http://schemas.microsoft.com/office/drawing/2014/main" id="{7ECA3D23-D6F6-D840-028B-6B6FB4DCA15D}"/>
              </a:ext>
            </a:extLst>
          </p:cNvPr>
          <p:cNvSpPr/>
          <p:nvPr/>
        </p:nvSpPr>
        <p:spPr>
          <a:xfrm>
            <a:off x="5482994" y="1819801"/>
            <a:ext cx="563684" cy="168946"/>
          </a:xfrm>
          <a:custGeom>
            <a:avLst/>
            <a:gdLst>
              <a:gd name="connsiteX0" fmla="*/ 59619 w 1589832"/>
              <a:gd name="connsiteY0" fmla="*/ 384211 h 476501"/>
              <a:gd name="connsiteX1" fmla="*/ 1569960 w 1589832"/>
              <a:gd name="connsiteY1" fmla="*/ 443830 h 476501"/>
              <a:gd name="connsiteX2" fmla="*/ 1589833 w 1589832"/>
              <a:gd name="connsiteY2" fmla="*/ 245100 h 476501"/>
              <a:gd name="connsiteX3" fmla="*/ 0 w 1589832"/>
              <a:gd name="connsiteY3" fmla="*/ 0 h 476501"/>
              <a:gd name="connsiteX4" fmla="*/ 59619 w 1589832"/>
              <a:gd name="connsiteY4" fmla="*/ 384211 h 47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832" h="476501">
                <a:moveTo>
                  <a:pt x="59619" y="384211"/>
                </a:moveTo>
                <a:cubicBezTo>
                  <a:pt x="59619" y="384211"/>
                  <a:pt x="920778" y="543195"/>
                  <a:pt x="1569960" y="443830"/>
                </a:cubicBezTo>
                <a:lnTo>
                  <a:pt x="1589833" y="245100"/>
                </a:lnTo>
                <a:cubicBezTo>
                  <a:pt x="1589833" y="245100"/>
                  <a:pt x="264972" y="238476"/>
                  <a:pt x="0" y="0"/>
                </a:cubicBezTo>
                <a:lnTo>
                  <a:pt x="59619" y="384211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8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219" name="任意多边形: 形状 218">
            <a:extLst>
              <a:ext uri="{FF2B5EF4-FFF2-40B4-BE49-F238E27FC236}">
                <a16:creationId xmlns:a16="http://schemas.microsoft.com/office/drawing/2014/main" id="{BA5A1648-EA79-D7F4-D89E-0FC936587E43}"/>
              </a:ext>
            </a:extLst>
          </p:cNvPr>
          <p:cNvSpPr/>
          <p:nvPr/>
        </p:nvSpPr>
        <p:spPr>
          <a:xfrm>
            <a:off x="5771882" y="1906702"/>
            <a:ext cx="277145" cy="124481"/>
          </a:xfrm>
          <a:custGeom>
            <a:avLst/>
            <a:gdLst>
              <a:gd name="connsiteX0" fmla="*/ 675679 w 781667"/>
              <a:gd name="connsiteY0" fmla="*/ 19873 h 351089"/>
              <a:gd name="connsiteX1" fmla="*/ 92740 w 781667"/>
              <a:gd name="connsiteY1" fmla="*/ 66243 h 351089"/>
              <a:gd name="connsiteX2" fmla="*/ 0 w 781667"/>
              <a:gd name="connsiteY2" fmla="*/ 172233 h 351089"/>
              <a:gd name="connsiteX3" fmla="*/ 0 w 781667"/>
              <a:gd name="connsiteY3" fmla="*/ 331217 h 351089"/>
              <a:gd name="connsiteX4" fmla="*/ 0 w 781667"/>
              <a:gd name="connsiteY4" fmla="*/ 351090 h 351089"/>
              <a:gd name="connsiteX5" fmla="*/ 112613 w 781667"/>
              <a:gd name="connsiteY5" fmla="*/ 291471 h 351089"/>
              <a:gd name="connsiteX6" fmla="*/ 695552 w 781667"/>
              <a:gd name="connsiteY6" fmla="*/ 245100 h 351089"/>
              <a:gd name="connsiteX7" fmla="*/ 768419 w 781667"/>
              <a:gd name="connsiteY7" fmla="*/ 172233 h 351089"/>
              <a:gd name="connsiteX8" fmla="*/ 781668 w 781667"/>
              <a:gd name="connsiteY8" fmla="*/ 0 h 351089"/>
              <a:gd name="connsiteX9" fmla="*/ 675679 w 781667"/>
              <a:gd name="connsiteY9" fmla="*/ 19873 h 35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1667" h="351089">
                <a:moveTo>
                  <a:pt x="675679" y="19873"/>
                </a:moveTo>
                <a:cubicBezTo>
                  <a:pt x="589563" y="39746"/>
                  <a:pt x="158983" y="52995"/>
                  <a:pt x="92740" y="66243"/>
                </a:cubicBezTo>
                <a:cubicBezTo>
                  <a:pt x="19873" y="86116"/>
                  <a:pt x="0" y="119238"/>
                  <a:pt x="0" y="172233"/>
                </a:cubicBezTo>
                <a:cubicBezTo>
                  <a:pt x="0" y="211979"/>
                  <a:pt x="0" y="291471"/>
                  <a:pt x="0" y="331217"/>
                </a:cubicBezTo>
                <a:cubicBezTo>
                  <a:pt x="0" y="344465"/>
                  <a:pt x="0" y="351090"/>
                  <a:pt x="0" y="351090"/>
                </a:cubicBezTo>
                <a:cubicBezTo>
                  <a:pt x="0" y="351090"/>
                  <a:pt x="0" y="317968"/>
                  <a:pt x="112613" y="291471"/>
                </a:cubicBezTo>
                <a:cubicBezTo>
                  <a:pt x="225226" y="264973"/>
                  <a:pt x="629309" y="264973"/>
                  <a:pt x="695552" y="245100"/>
                </a:cubicBezTo>
                <a:cubicBezTo>
                  <a:pt x="761795" y="225227"/>
                  <a:pt x="761795" y="198730"/>
                  <a:pt x="768419" y="172233"/>
                </a:cubicBezTo>
                <a:cubicBezTo>
                  <a:pt x="768419" y="152360"/>
                  <a:pt x="775043" y="59619"/>
                  <a:pt x="781668" y="0"/>
                </a:cubicBezTo>
                <a:cubicBezTo>
                  <a:pt x="775043" y="6624"/>
                  <a:pt x="715425" y="13249"/>
                  <a:pt x="675679" y="19873"/>
                </a:cubicBezTo>
                <a:close/>
              </a:path>
            </a:pathLst>
          </a:custGeom>
          <a:gradFill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20" name="任意多边形: 形状 219">
            <a:extLst>
              <a:ext uri="{FF2B5EF4-FFF2-40B4-BE49-F238E27FC236}">
                <a16:creationId xmlns:a16="http://schemas.microsoft.com/office/drawing/2014/main" id="{8FE84DF5-74A0-A197-9E7E-48FB41DC034F}"/>
              </a:ext>
            </a:extLst>
          </p:cNvPr>
          <p:cNvSpPr/>
          <p:nvPr/>
        </p:nvSpPr>
        <p:spPr>
          <a:xfrm>
            <a:off x="5769534" y="1909051"/>
            <a:ext cx="274797" cy="54020"/>
          </a:xfrm>
          <a:custGeom>
            <a:avLst/>
            <a:gdLst>
              <a:gd name="connsiteX0" fmla="*/ 92740 w 775043"/>
              <a:gd name="connsiteY0" fmla="*/ 79492 h 152359"/>
              <a:gd name="connsiteX1" fmla="*/ 682303 w 775043"/>
              <a:gd name="connsiteY1" fmla="*/ 26497 h 152359"/>
              <a:gd name="connsiteX2" fmla="*/ 775043 w 775043"/>
              <a:gd name="connsiteY2" fmla="*/ 13249 h 152359"/>
              <a:gd name="connsiteX3" fmla="*/ 775043 w 775043"/>
              <a:gd name="connsiteY3" fmla="*/ 0 h 152359"/>
              <a:gd name="connsiteX4" fmla="*/ 675679 w 775043"/>
              <a:gd name="connsiteY4" fmla="*/ 13249 h 152359"/>
              <a:gd name="connsiteX5" fmla="*/ 92740 w 775043"/>
              <a:gd name="connsiteY5" fmla="*/ 59619 h 152359"/>
              <a:gd name="connsiteX6" fmla="*/ 0 w 775043"/>
              <a:gd name="connsiteY6" fmla="*/ 152360 h 152359"/>
              <a:gd name="connsiteX7" fmla="*/ 92740 w 775043"/>
              <a:gd name="connsiteY7" fmla="*/ 79492 h 15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043" h="152359">
                <a:moveTo>
                  <a:pt x="92740" y="79492"/>
                </a:moveTo>
                <a:cubicBezTo>
                  <a:pt x="165608" y="59619"/>
                  <a:pt x="596187" y="46370"/>
                  <a:pt x="682303" y="26497"/>
                </a:cubicBezTo>
                <a:cubicBezTo>
                  <a:pt x="715425" y="19873"/>
                  <a:pt x="761795" y="13249"/>
                  <a:pt x="775043" y="13249"/>
                </a:cubicBezTo>
                <a:cubicBezTo>
                  <a:pt x="775043" y="6624"/>
                  <a:pt x="775043" y="6624"/>
                  <a:pt x="775043" y="0"/>
                </a:cubicBezTo>
                <a:cubicBezTo>
                  <a:pt x="775043" y="0"/>
                  <a:pt x="722049" y="6624"/>
                  <a:pt x="675679" y="13249"/>
                </a:cubicBezTo>
                <a:cubicBezTo>
                  <a:pt x="589563" y="33122"/>
                  <a:pt x="158983" y="46370"/>
                  <a:pt x="92740" y="59619"/>
                </a:cubicBezTo>
                <a:cubicBezTo>
                  <a:pt x="26497" y="72868"/>
                  <a:pt x="0" y="105989"/>
                  <a:pt x="0" y="152360"/>
                </a:cubicBezTo>
                <a:cubicBezTo>
                  <a:pt x="6624" y="119238"/>
                  <a:pt x="33122" y="92741"/>
                  <a:pt x="92740" y="7949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207" name="任意多边形: 形状 206">
            <a:extLst>
              <a:ext uri="{FF2B5EF4-FFF2-40B4-BE49-F238E27FC236}">
                <a16:creationId xmlns:a16="http://schemas.microsoft.com/office/drawing/2014/main" id="{11C76004-1CF9-FA43-2ADB-7AEF2E459461}"/>
              </a:ext>
            </a:extLst>
          </p:cNvPr>
          <p:cNvSpPr/>
          <p:nvPr/>
        </p:nvSpPr>
        <p:spPr>
          <a:xfrm>
            <a:off x="5478297" y="1690079"/>
            <a:ext cx="1233058" cy="265946"/>
          </a:xfrm>
          <a:custGeom>
            <a:avLst/>
            <a:gdLst>
              <a:gd name="connsiteX0" fmla="*/ 3159792 w 3477758"/>
              <a:gd name="connsiteY0" fmla="*/ 485109 h 750082"/>
              <a:gd name="connsiteX1" fmla="*/ 3259157 w 3477758"/>
              <a:gd name="connsiteY1" fmla="*/ 28030 h 750082"/>
              <a:gd name="connsiteX2" fmla="*/ 1702446 w 3477758"/>
              <a:gd name="connsiteY2" fmla="*/ 14782 h 750082"/>
              <a:gd name="connsiteX3" fmla="*/ 59619 w 3477758"/>
              <a:gd name="connsiteY3" fmla="*/ 319501 h 750082"/>
              <a:gd name="connsiteX4" fmla="*/ 0 w 3477758"/>
              <a:gd name="connsiteY4" fmla="*/ 352623 h 750082"/>
              <a:gd name="connsiteX5" fmla="*/ 66243 w 3477758"/>
              <a:gd name="connsiteY5" fmla="*/ 750083 h 750082"/>
              <a:gd name="connsiteX6" fmla="*/ 1185750 w 3477758"/>
              <a:gd name="connsiteY6" fmla="*/ 538104 h 750082"/>
              <a:gd name="connsiteX7" fmla="*/ 3477759 w 3477758"/>
              <a:gd name="connsiteY7" fmla="*/ 610972 h 750082"/>
              <a:gd name="connsiteX8" fmla="*/ 3159792 w 3477758"/>
              <a:gd name="connsiteY8" fmla="*/ 485109 h 75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7758" h="750082">
                <a:moveTo>
                  <a:pt x="3159792" y="485109"/>
                </a:moveTo>
                <a:cubicBezTo>
                  <a:pt x="2603351" y="240009"/>
                  <a:pt x="3259157" y="28030"/>
                  <a:pt x="3259157" y="28030"/>
                </a:cubicBezTo>
                <a:cubicBezTo>
                  <a:pt x="3259157" y="28030"/>
                  <a:pt x="2424495" y="-24964"/>
                  <a:pt x="1702446" y="14782"/>
                </a:cubicBezTo>
                <a:cubicBezTo>
                  <a:pt x="980397" y="47903"/>
                  <a:pt x="331215" y="180390"/>
                  <a:pt x="59619" y="319501"/>
                </a:cubicBezTo>
                <a:cubicBezTo>
                  <a:pt x="39746" y="332750"/>
                  <a:pt x="19873" y="345998"/>
                  <a:pt x="0" y="352623"/>
                </a:cubicBezTo>
                <a:lnTo>
                  <a:pt x="66243" y="750083"/>
                </a:lnTo>
                <a:cubicBezTo>
                  <a:pt x="218602" y="637469"/>
                  <a:pt x="437204" y="617596"/>
                  <a:pt x="1185750" y="538104"/>
                </a:cubicBezTo>
                <a:cubicBezTo>
                  <a:pt x="2020412" y="451988"/>
                  <a:pt x="3477759" y="610972"/>
                  <a:pt x="3477759" y="610972"/>
                </a:cubicBezTo>
                <a:cubicBezTo>
                  <a:pt x="3477759" y="610972"/>
                  <a:pt x="3226035" y="518231"/>
                  <a:pt x="3159792" y="485109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  <a:lin ang="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208" name="图形 167">
            <a:extLst>
              <a:ext uri="{FF2B5EF4-FFF2-40B4-BE49-F238E27FC236}">
                <a16:creationId xmlns:a16="http://schemas.microsoft.com/office/drawing/2014/main" id="{DCB87B42-0772-B426-F9FE-D55FBB220710}"/>
              </a:ext>
            </a:extLst>
          </p:cNvPr>
          <p:cNvGrpSpPr/>
          <p:nvPr/>
        </p:nvGrpSpPr>
        <p:grpSpPr>
          <a:xfrm>
            <a:off x="5478297" y="1690079"/>
            <a:ext cx="1235407" cy="265946"/>
            <a:chOff x="4183101" y="183751"/>
            <a:chExt cx="3484383" cy="750082"/>
          </a:xfrm>
          <a:solidFill>
            <a:srgbClr val="FFE6C5"/>
          </a:solidFill>
        </p:grpSpPr>
        <p:sp>
          <p:nvSpPr>
            <p:cNvPr id="213" name="任意多边形: 形状 212">
              <a:extLst>
                <a:ext uri="{FF2B5EF4-FFF2-40B4-BE49-F238E27FC236}">
                  <a16:creationId xmlns:a16="http://schemas.microsoft.com/office/drawing/2014/main" id="{0411DC40-FCA2-BA83-9115-CF156AB4BEA2}"/>
                </a:ext>
              </a:extLst>
            </p:cNvPr>
            <p:cNvSpPr/>
            <p:nvPr/>
          </p:nvSpPr>
          <p:spPr>
            <a:xfrm>
              <a:off x="7115742" y="456881"/>
              <a:ext cx="551742" cy="331217"/>
            </a:xfrm>
            <a:custGeom>
              <a:avLst/>
              <a:gdLst>
                <a:gd name="connsiteX0" fmla="*/ 227152 w 551742"/>
                <a:gd name="connsiteY0" fmla="*/ 211979 h 331216"/>
                <a:gd name="connsiteX1" fmla="*/ 1926 w 551742"/>
                <a:gd name="connsiteY1" fmla="*/ 0 h 331216"/>
                <a:gd name="connsiteX2" fmla="*/ 227152 w 551742"/>
                <a:gd name="connsiteY2" fmla="*/ 231852 h 331216"/>
                <a:gd name="connsiteX3" fmla="*/ 472251 w 551742"/>
                <a:gd name="connsiteY3" fmla="*/ 324592 h 331216"/>
                <a:gd name="connsiteX4" fmla="*/ 551743 w 551742"/>
                <a:gd name="connsiteY4" fmla="*/ 331217 h 331216"/>
                <a:gd name="connsiteX5" fmla="*/ 227152 w 551742"/>
                <a:gd name="connsiteY5" fmla="*/ 211979 h 3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1742" h="331216">
                  <a:moveTo>
                    <a:pt x="227152" y="211979"/>
                  </a:moveTo>
                  <a:cubicBezTo>
                    <a:pt x="54920" y="139111"/>
                    <a:pt x="1926" y="66243"/>
                    <a:pt x="1926" y="0"/>
                  </a:cubicBezTo>
                  <a:cubicBezTo>
                    <a:pt x="-11323" y="72868"/>
                    <a:pt x="41672" y="152360"/>
                    <a:pt x="227152" y="231852"/>
                  </a:cubicBezTo>
                  <a:cubicBezTo>
                    <a:pt x="266898" y="251725"/>
                    <a:pt x="386135" y="291471"/>
                    <a:pt x="472251" y="324592"/>
                  </a:cubicBezTo>
                  <a:cubicBezTo>
                    <a:pt x="525246" y="331217"/>
                    <a:pt x="551743" y="331217"/>
                    <a:pt x="551743" y="331217"/>
                  </a:cubicBezTo>
                  <a:cubicBezTo>
                    <a:pt x="551743" y="331217"/>
                    <a:pt x="293395" y="245100"/>
                    <a:pt x="227152" y="21197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7000">
                  <a:schemeClr val="accent1">
                    <a:lumMod val="40000"/>
                    <a:lumOff val="60000"/>
                  </a:schemeClr>
                </a:gs>
              </a:gsLst>
              <a:lin ang="0" scaled="1"/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18" name="任意多边形: 形状 217">
              <a:extLst>
                <a:ext uri="{FF2B5EF4-FFF2-40B4-BE49-F238E27FC236}">
                  <a16:creationId xmlns:a16="http://schemas.microsoft.com/office/drawing/2014/main" id="{389CC5B8-2C3F-A027-0D8A-893C7E07D9C9}"/>
                </a:ext>
              </a:extLst>
            </p:cNvPr>
            <p:cNvSpPr/>
            <p:nvPr/>
          </p:nvSpPr>
          <p:spPr>
            <a:xfrm>
              <a:off x="4183101" y="183751"/>
              <a:ext cx="3265779" cy="750082"/>
            </a:xfrm>
            <a:custGeom>
              <a:avLst/>
              <a:gdLst>
                <a:gd name="connsiteX0" fmla="*/ 0 w 3265780"/>
                <a:gd name="connsiteY0" fmla="*/ 372496 h 750082"/>
                <a:gd name="connsiteX1" fmla="*/ 59619 w 3265780"/>
                <a:gd name="connsiteY1" fmla="*/ 339374 h 750082"/>
                <a:gd name="connsiteX2" fmla="*/ 1702446 w 3265780"/>
                <a:gd name="connsiteY2" fmla="*/ 34655 h 750082"/>
                <a:gd name="connsiteX3" fmla="*/ 3226035 w 3265780"/>
                <a:gd name="connsiteY3" fmla="*/ 47903 h 750082"/>
                <a:gd name="connsiteX4" fmla="*/ 3265781 w 3265780"/>
                <a:gd name="connsiteY4" fmla="*/ 28030 h 750082"/>
                <a:gd name="connsiteX5" fmla="*/ 1702446 w 3265780"/>
                <a:gd name="connsiteY5" fmla="*/ 14782 h 750082"/>
                <a:gd name="connsiteX6" fmla="*/ 59619 w 3265780"/>
                <a:gd name="connsiteY6" fmla="*/ 319501 h 750082"/>
                <a:gd name="connsiteX7" fmla="*/ 0 w 3265780"/>
                <a:gd name="connsiteY7" fmla="*/ 352623 h 750082"/>
                <a:gd name="connsiteX8" fmla="*/ 66243 w 3265780"/>
                <a:gd name="connsiteY8" fmla="*/ 750083 h 750082"/>
                <a:gd name="connsiteX9" fmla="*/ 72867 w 3265780"/>
                <a:gd name="connsiteY9" fmla="*/ 750083 h 750082"/>
                <a:gd name="connsiteX10" fmla="*/ 0 w 3265780"/>
                <a:gd name="connsiteY10" fmla="*/ 372496 h 75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65780" h="750082">
                  <a:moveTo>
                    <a:pt x="0" y="372496"/>
                  </a:moveTo>
                  <a:cubicBezTo>
                    <a:pt x="19873" y="359247"/>
                    <a:pt x="39746" y="352623"/>
                    <a:pt x="59619" y="339374"/>
                  </a:cubicBezTo>
                  <a:cubicBezTo>
                    <a:pt x="331215" y="200263"/>
                    <a:pt x="973772" y="67776"/>
                    <a:pt x="1702446" y="34655"/>
                  </a:cubicBezTo>
                  <a:cubicBezTo>
                    <a:pt x="2325130" y="1533"/>
                    <a:pt x="3073676" y="41279"/>
                    <a:pt x="3226035" y="47903"/>
                  </a:cubicBezTo>
                  <a:cubicBezTo>
                    <a:pt x="3252532" y="34655"/>
                    <a:pt x="3265781" y="28030"/>
                    <a:pt x="3265781" y="28030"/>
                  </a:cubicBezTo>
                  <a:cubicBezTo>
                    <a:pt x="3265781" y="28030"/>
                    <a:pt x="2424495" y="-24964"/>
                    <a:pt x="1702446" y="14782"/>
                  </a:cubicBezTo>
                  <a:cubicBezTo>
                    <a:pt x="980397" y="47903"/>
                    <a:pt x="331215" y="180390"/>
                    <a:pt x="59619" y="319501"/>
                  </a:cubicBezTo>
                  <a:cubicBezTo>
                    <a:pt x="39746" y="332750"/>
                    <a:pt x="19873" y="345998"/>
                    <a:pt x="0" y="352623"/>
                  </a:cubicBezTo>
                  <a:lnTo>
                    <a:pt x="66243" y="750083"/>
                  </a:lnTo>
                  <a:cubicBezTo>
                    <a:pt x="66243" y="750083"/>
                    <a:pt x="66243" y="750083"/>
                    <a:pt x="72867" y="750083"/>
                  </a:cubicBezTo>
                  <a:lnTo>
                    <a:pt x="0" y="37249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7000">
                  <a:schemeClr val="accent1">
                    <a:lumMod val="40000"/>
                    <a:lumOff val="60000"/>
                  </a:schemeClr>
                </a:gs>
              </a:gsLst>
              <a:lin ang="0" scaled="1"/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155" name="组合 154">
            <a:extLst>
              <a:ext uri="{FF2B5EF4-FFF2-40B4-BE49-F238E27FC236}">
                <a16:creationId xmlns:a16="http://schemas.microsoft.com/office/drawing/2014/main" id="{9923FE2F-C3DB-E3E4-CF55-4406D389D0CC}"/>
              </a:ext>
            </a:extLst>
          </p:cNvPr>
          <p:cNvGrpSpPr/>
          <p:nvPr/>
        </p:nvGrpSpPr>
        <p:grpSpPr>
          <a:xfrm rot="720000" flipH="1">
            <a:off x="6915916" y="1936843"/>
            <a:ext cx="516009" cy="907707"/>
            <a:chOff x="7910028" y="3664601"/>
            <a:chExt cx="1065125" cy="1873673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178" name="Freeform 26">
              <a:extLst>
                <a:ext uri="{FF2B5EF4-FFF2-40B4-BE49-F238E27FC236}">
                  <a16:creationId xmlns:a16="http://schemas.microsoft.com/office/drawing/2014/main" id="{56AD9B2A-F519-F920-43E5-40ECBBE2D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090" y="5313141"/>
              <a:ext cx="302591" cy="9683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79" name="Freeform 27">
              <a:extLst>
                <a:ext uri="{FF2B5EF4-FFF2-40B4-BE49-F238E27FC236}">
                  <a16:creationId xmlns:a16="http://schemas.microsoft.com/office/drawing/2014/main" id="{9DD43A30-81D2-E249-0F82-5486854BE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16" y="5068645"/>
              <a:ext cx="99250" cy="283229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0" name="Freeform 28">
              <a:extLst>
                <a:ext uri="{FF2B5EF4-FFF2-40B4-BE49-F238E27FC236}">
                  <a16:creationId xmlns:a16="http://schemas.microsoft.com/office/drawing/2014/main" id="{C33809F5-6917-7C1A-0FD9-E9BE721BF1A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07" y="5150951"/>
              <a:ext cx="283225" cy="108935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1" name="Freeform 29">
              <a:extLst>
                <a:ext uri="{FF2B5EF4-FFF2-40B4-BE49-F238E27FC236}">
                  <a16:creationId xmlns:a16="http://schemas.microsoft.com/office/drawing/2014/main" id="{B35F03A9-D2FC-24CC-DF25-D25A1AE823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444" y="4935503"/>
              <a:ext cx="96829" cy="295331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2" name="Freeform 30">
              <a:extLst>
                <a:ext uri="{FF2B5EF4-FFF2-40B4-BE49-F238E27FC236}">
                  <a16:creationId xmlns:a16="http://schemas.microsoft.com/office/drawing/2014/main" id="{5488BF22-C248-CB30-EEEB-68CCF2275D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20" y="4940346"/>
              <a:ext cx="246913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3" name="Freeform 31">
              <a:extLst>
                <a:ext uri="{FF2B5EF4-FFF2-40B4-BE49-F238E27FC236}">
                  <a16:creationId xmlns:a16="http://schemas.microsoft.com/office/drawing/2014/main" id="{1997D2CD-2C96-F0AD-EE24-48C7A8D00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352" y="4785418"/>
              <a:ext cx="121035" cy="300174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5" name="Freeform 32">
              <a:extLst>
                <a:ext uri="{FF2B5EF4-FFF2-40B4-BE49-F238E27FC236}">
                  <a16:creationId xmlns:a16="http://schemas.microsoft.com/office/drawing/2014/main" id="{2585A1B6-858C-E66E-E664-0C8E3B68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864" y="4715216"/>
              <a:ext cx="215445" cy="215448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6" name="Freeform 33">
              <a:extLst>
                <a:ext uri="{FF2B5EF4-FFF2-40B4-BE49-F238E27FC236}">
                  <a16:creationId xmlns:a16="http://schemas.microsoft.com/office/drawing/2014/main" id="{11562055-F078-1BBB-28E9-9B1D7192B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9994" y="4628068"/>
              <a:ext cx="140401" cy="290491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7" name="Freeform 34">
              <a:extLst>
                <a:ext uri="{FF2B5EF4-FFF2-40B4-BE49-F238E27FC236}">
                  <a16:creationId xmlns:a16="http://schemas.microsoft.com/office/drawing/2014/main" id="{46D63978-F4DA-54E9-F56C-9A06279F2DF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28" y="4482824"/>
              <a:ext cx="167031" cy="254180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88" name="Freeform 35">
              <a:extLst>
                <a:ext uri="{FF2B5EF4-FFF2-40B4-BE49-F238E27FC236}">
                  <a16:creationId xmlns:a16="http://schemas.microsoft.com/office/drawing/2014/main" id="{4F12DDA0-A5E6-CF0F-FC35-9C430515FE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0951" y="4465880"/>
              <a:ext cx="152505" cy="26628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1" name="Freeform 36">
              <a:extLst>
                <a:ext uri="{FF2B5EF4-FFF2-40B4-BE49-F238E27FC236}">
                  <a16:creationId xmlns:a16="http://schemas.microsoft.com/office/drawing/2014/main" id="{8B357A86-70A6-09E2-B60B-F6AE999FF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082" y="4257694"/>
              <a:ext cx="142822" cy="278387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2" name="Freeform 37">
              <a:extLst>
                <a:ext uri="{FF2B5EF4-FFF2-40B4-BE49-F238E27FC236}">
                  <a16:creationId xmlns:a16="http://schemas.microsoft.com/office/drawing/2014/main" id="{975CC7F3-0BDB-6CDF-B12A-F7AA03E1F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13" y="4315792"/>
              <a:ext cx="196079" cy="229973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4" name="Freeform 38">
              <a:extLst>
                <a:ext uri="{FF2B5EF4-FFF2-40B4-BE49-F238E27FC236}">
                  <a16:creationId xmlns:a16="http://schemas.microsoft.com/office/drawing/2014/main" id="{A71A3800-3CD2-0AB4-C48C-065BC80DC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868" y="4042248"/>
              <a:ext cx="128299" cy="295331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5" name="Freeform 39">
              <a:extLst>
                <a:ext uri="{FF2B5EF4-FFF2-40B4-BE49-F238E27FC236}">
                  <a16:creationId xmlns:a16="http://schemas.microsoft.com/office/drawing/2014/main" id="{C81F9AF5-76E8-64F5-4F86-A1F83B662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168" y="4170548"/>
              <a:ext cx="237230" cy="183978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6" name="Freeform 40">
              <a:extLst>
                <a:ext uri="{FF2B5EF4-FFF2-40B4-BE49-F238E27FC236}">
                  <a16:creationId xmlns:a16="http://schemas.microsoft.com/office/drawing/2014/main" id="{FE3DB29A-F711-4F3B-1CA8-FCC57208A3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26" y="3855850"/>
              <a:ext cx="108933" cy="297753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7" name="Freeform 41">
              <a:extLst>
                <a:ext uri="{FF2B5EF4-FFF2-40B4-BE49-F238E27FC236}">
                  <a16:creationId xmlns:a16="http://schemas.microsoft.com/office/drawing/2014/main" id="{C007A0AF-4DF1-CEDD-4743-AF8F54954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378" y="4047090"/>
              <a:ext cx="266280" cy="135562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98" name="Freeform 42">
              <a:extLst>
                <a:ext uri="{FF2B5EF4-FFF2-40B4-BE49-F238E27FC236}">
                  <a16:creationId xmlns:a16="http://schemas.microsoft.com/office/drawing/2014/main" id="{399B937C-09A5-1236-BDC8-908E80759F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156" y="3700922"/>
              <a:ext cx="82304" cy="290491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00" name="Freeform 43">
              <a:extLst>
                <a:ext uri="{FF2B5EF4-FFF2-40B4-BE49-F238E27FC236}">
                  <a16:creationId xmlns:a16="http://schemas.microsoft.com/office/drawing/2014/main" id="{53050DFC-8526-852F-0598-8A73D8F7DAB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03" y="3938156"/>
              <a:ext cx="295328" cy="87147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01" name="Freeform 44">
              <a:extLst>
                <a:ext uri="{FF2B5EF4-FFF2-40B4-BE49-F238E27FC236}">
                  <a16:creationId xmlns:a16="http://schemas.microsoft.com/office/drawing/2014/main" id="{F3E9B13F-CA55-B36B-44D5-4CB9C328A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22" y="5380924"/>
              <a:ext cx="435731" cy="157350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02" name="Freeform 45">
              <a:extLst>
                <a:ext uri="{FF2B5EF4-FFF2-40B4-BE49-F238E27FC236}">
                  <a16:creationId xmlns:a16="http://schemas.microsoft.com/office/drawing/2014/main" id="{B7CE2E61-5A5C-93A0-909C-04D55D467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70" y="3664601"/>
              <a:ext cx="58098" cy="215447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03" name="Freeform 46">
              <a:extLst>
                <a:ext uri="{FF2B5EF4-FFF2-40B4-BE49-F238E27FC236}">
                  <a16:creationId xmlns:a16="http://schemas.microsoft.com/office/drawing/2014/main" id="{F991A048-EDD5-91CB-5F1A-175EC1D3F0E1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4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51B3F720-E811-F0C4-732E-9E74CBAD71FB}"/>
              </a:ext>
            </a:extLst>
          </p:cNvPr>
          <p:cNvGrpSpPr/>
          <p:nvPr/>
        </p:nvGrpSpPr>
        <p:grpSpPr>
          <a:xfrm rot="20880000">
            <a:off x="4760076" y="1936845"/>
            <a:ext cx="516008" cy="907704"/>
            <a:chOff x="7910099" y="3664589"/>
            <a:chExt cx="1065100" cy="1873660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157" name="Freeform 26">
              <a:extLst>
                <a:ext uri="{FF2B5EF4-FFF2-40B4-BE49-F238E27FC236}">
                  <a16:creationId xmlns:a16="http://schemas.microsoft.com/office/drawing/2014/main" id="{6EB860B2-D141-6B65-C381-048B52C812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163" y="5313118"/>
              <a:ext cx="302595" cy="9683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58" name="Freeform 27">
              <a:extLst>
                <a:ext uri="{FF2B5EF4-FFF2-40B4-BE49-F238E27FC236}">
                  <a16:creationId xmlns:a16="http://schemas.microsoft.com/office/drawing/2014/main" id="{119BCCAF-7F23-EC92-B327-1DD9A96A4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90" y="5068622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59" name="Freeform 28">
              <a:extLst>
                <a:ext uri="{FF2B5EF4-FFF2-40B4-BE49-F238E27FC236}">
                  <a16:creationId xmlns:a16="http://schemas.microsoft.com/office/drawing/2014/main" id="{EDB64C1E-167A-3C47-8929-A4AB78ECF38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79" y="5150926"/>
              <a:ext cx="283226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0" name="Freeform 29">
              <a:extLst>
                <a:ext uri="{FF2B5EF4-FFF2-40B4-BE49-F238E27FC236}">
                  <a16:creationId xmlns:a16="http://schemas.microsoft.com/office/drawing/2014/main" id="{4D1305A6-49D6-97D4-51B8-A3459A65A4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517" y="4935480"/>
              <a:ext cx="96830" cy="295331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1" name="Freeform 30">
              <a:extLst>
                <a:ext uri="{FF2B5EF4-FFF2-40B4-BE49-F238E27FC236}">
                  <a16:creationId xmlns:a16="http://schemas.microsoft.com/office/drawing/2014/main" id="{7C910622-2A16-B92D-5D88-25E318EF0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91" y="4940324"/>
              <a:ext cx="246916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2" name="Freeform 31">
              <a:extLst>
                <a:ext uri="{FF2B5EF4-FFF2-40B4-BE49-F238E27FC236}">
                  <a16:creationId xmlns:a16="http://schemas.microsoft.com/office/drawing/2014/main" id="{CACB9BD1-8000-B071-44A2-26CBAEFF4C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24" y="4785395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3" name="Freeform 32">
              <a:extLst>
                <a:ext uri="{FF2B5EF4-FFF2-40B4-BE49-F238E27FC236}">
                  <a16:creationId xmlns:a16="http://schemas.microsoft.com/office/drawing/2014/main" id="{B8564CE1-CED7-5C98-B36A-3D4E3D068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934" y="4715194"/>
              <a:ext cx="215445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4" name="Freeform 33">
              <a:extLst>
                <a:ext uri="{FF2B5EF4-FFF2-40B4-BE49-F238E27FC236}">
                  <a16:creationId xmlns:a16="http://schemas.microsoft.com/office/drawing/2014/main" id="{3E52D606-8123-1A9C-57CD-8D75721F0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064" y="4628046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5" name="Freeform 34">
              <a:extLst>
                <a:ext uri="{FF2B5EF4-FFF2-40B4-BE49-F238E27FC236}">
                  <a16:creationId xmlns:a16="http://schemas.microsoft.com/office/drawing/2014/main" id="{ECD1AA70-E35F-59F0-1A68-B89413F74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99" y="4482802"/>
              <a:ext cx="167033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6" name="Freeform 35">
              <a:extLst>
                <a:ext uri="{FF2B5EF4-FFF2-40B4-BE49-F238E27FC236}">
                  <a16:creationId xmlns:a16="http://schemas.microsoft.com/office/drawing/2014/main" id="{8AF9E895-4068-ACE6-A9C1-8B4A1BDA4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021" y="4465859"/>
              <a:ext cx="152507" cy="26628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7" name="Freeform 36">
              <a:extLst>
                <a:ext uri="{FF2B5EF4-FFF2-40B4-BE49-F238E27FC236}">
                  <a16:creationId xmlns:a16="http://schemas.microsoft.com/office/drawing/2014/main" id="{A08268C5-56CC-1526-F44D-3E9C14A024C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141" y="4257673"/>
              <a:ext cx="142824" cy="278386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8" name="Freeform 37">
              <a:extLst>
                <a:ext uri="{FF2B5EF4-FFF2-40B4-BE49-F238E27FC236}">
                  <a16:creationId xmlns:a16="http://schemas.microsoft.com/office/drawing/2014/main" id="{17F2FA45-F203-18BE-5B07-D3E87B270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72" y="4315771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69" name="Freeform 38">
              <a:extLst>
                <a:ext uri="{FF2B5EF4-FFF2-40B4-BE49-F238E27FC236}">
                  <a16:creationId xmlns:a16="http://schemas.microsoft.com/office/drawing/2014/main" id="{2349AC8E-527A-7B73-00DB-9AB27051E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25" y="4042226"/>
              <a:ext cx="128300" cy="295331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70" name="Freeform 39">
              <a:extLst>
                <a:ext uri="{FF2B5EF4-FFF2-40B4-BE49-F238E27FC236}">
                  <a16:creationId xmlns:a16="http://schemas.microsoft.com/office/drawing/2014/main" id="{24C710BC-DDF1-8A38-5F43-F0835D05612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225" y="4170527"/>
              <a:ext cx="237233" cy="183977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71" name="Freeform 40">
              <a:extLst>
                <a:ext uri="{FF2B5EF4-FFF2-40B4-BE49-F238E27FC236}">
                  <a16:creationId xmlns:a16="http://schemas.microsoft.com/office/drawing/2014/main" id="{68552C73-EE48-DC27-E53D-76B1692CC8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70" y="3855831"/>
              <a:ext cx="108934" cy="297752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72" name="Freeform 41">
              <a:extLst>
                <a:ext uri="{FF2B5EF4-FFF2-40B4-BE49-F238E27FC236}">
                  <a16:creationId xmlns:a16="http://schemas.microsoft.com/office/drawing/2014/main" id="{00299B37-BB45-3494-A2CA-A72430782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20" y="4047069"/>
              <a:ext cx="266282" cy="135562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73" name="Freeform 42">
              <a:extLst>
                <a:ext uri="{FF2B5EF4-FFF2-40B4-BE49-F238E27FC236}">
                  <a16:creationId xmlns:a16="http://schemas.microsoft.com/office/drawing/2014/main" id="{D8571524-53BF-FAAB-1D4B-2483C1529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209" y="3700905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74" name="Freeform 43">
              <a:extLst>
                <a:ext uri="{FF2B5EF4-FFF2-40B4-BE49-F238E27FC236}">
                  <a16:creationId xmlns:a16="http://schemas.microsoft.com/office/drawing/2014/main" id="{2E280EB7-D96C-043F-C46B-1569F9E40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45" y="3938138"/>
              <a:ext cx="295330" cy="87147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75" name="Freeform 44">
              <a:extLst>
                <a:ext uri="{FF2B5EF4-FFF2-40B4-BE49-F238E27FC236}">
                  <a16:creationId xmlns:a16="http://schemas.microsoft.com/office/drawing/2014/main" id="{1F3830DA-F717-ED56-D7BC-1AA4F2061C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67" y="5380899"/>
              <a:ext cx="435732" cy="157350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76" name="Freeform 45">
              <a:extLst>
                <a:ext uri="{FF2B5EF4-FFF2-40B4-BE49-F238E27FC236}">
                  <a16:creationId xmlns:a16="http://schemas.microsoft.com/office/drawing/2014/main" id="{B334F752-00FA-7565-6E7C-28EEC233E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93" y="3664589"/>
              <a:ext cx="58098" cy="215445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177" name="Freeform 46">
              <a:extLst>
                <a:ext uri="{FF2B5EF4-FFF2-40B4-BE49-F238E27FC236}">
                  <a16:creationId xmlns:a16="http://schemas.microsoft.com/office/drawing/2014/main" id="{9CF05700-058A-5E4A-51C9-15432B1CAE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5" y="3846141"/>
              <a:ext cx="213026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280" name="任意多边形: 形状 279">
            <a:extLst>
              <a:ext uri="{FF2B5EF4-FFF2-40B4-BE49-F238E27FC236}">
                <a16:creationId xmlns:a16="http://schemas.microsoft.com/office/drawing/2014/main" id="{031E210C-5E8D-32BA-35D0-1FE96E69B15D}"/>
              </a:ext>
            </a:extLst>
          </p:cNvPr>
          <p:cNvSpPr/>
          <p:nvPr/>
        </p:nvSpPr>
        <p:spPr>
          <a:xfrm>
            <a:off x="9149110" y="1819801"/>
            <a:ext cx="563684" cy="168946"/>
          </a:xfrm>
          <a:custGeom>
            <a:avLst/>
            <a:gdLst>
              <a:gd name="connsiteX0" fmla="*/ 59619 w 1589832"/>
              <a:gd name="connsiteY0" fmla="*/ 384211 h 476501"/>
              <a:gd name="connsiteX1" fmla="*/ 1569960 w 1589832"/>
              <a:gd name="connsiteY1" fmla="*/ 443830 h 476501"/>
              <a:gd name="connsiteX2" fmla="*/ 1589833 w 1589832"/>
              <a:gd name="connsiteY2" fmla="*/ 245100 h 476501"/>
              <a:gd name="connsiteX3" fmla="*/ 0 w 1589832"/>
              <a:gd name="connsiteY3" fmla="*/ 0 h 476501"/>
              <a:gd name="connsiteX4" fmla="*/ 59619 w 1589832"/>
              <a:gd name="connsiteY4" fmla="*/ 384211 h 47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832" h="476501">
                <a:moveTo>
                  <a:pt x="59619" y="384211"/>
                </a:moveTo>
                <a:cubicBezTo>
                  <a:pt x="59619" y="384211"/>
                  <a:pt x="920778" y="543195"/>
                  <a:pt x="1569960" y="443830"/>
                </a:cubicBezTo>
                <a:lnTo>
                  <a:pt x="1589833" y="245100"/>
                </a:lnTo>
                <a:cubicBezTo>
                  <a:pt x="1589833" y="245100"/>
                  <a:pt x="264972" y="238476"/>
                  <a:pt x="0" y="0"/>
                </a:cubicBezTo>
                <a:lnTo>
                  <a:pt x="59619" y="384211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8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grpSp>
        <p:nvGrpSpPr>
          <p:cNvPr id="281" name="图形 167">
            <a:extLst>
              <a:ext uri="{FF2B5EF4-FFF2-40B4-BE49-F238E27FC236}">
                <a16:creationId xmlns:a16="http://schemas.microsoft.com/office/drawing/2014/main" id="{91E1C6CC-9310-0050-3723-A8F321FA80C8}"/>
              </a:ext>
            </a:extLst>
          </p:cNvPr>
          <p:cNvGrpSpPr/>
          <p:nvPr/>
        </p:nvGrpSpPr>
        <p:grpSpPr>
          <a:xfrm>
            <a:off x="9435650" y="1906702"/>
            <a:ext cx="279493" cy="124481"/>
            <a:chOff x="5004514" y="794722"/>
            <a:chExt cx="788287" cy="351088"/>
          </a:xfrm>
        </p:grpSpPr>
        <p:sp>
          <p:nvSpPr>
            <p:cNvPr id="287" name="任意多边形: 形状 286">
              <a:extLst>
                <a:ext uri="{FF2B5EF4-FFF2-40B4-BE49-F238E27FC236}">
                  <a16:creationId xmlns:a16="http://schemas.microsoft.com/office/drawing/2014/main" id="{514DDACE-47AC-C6C4-49A6-E59F15A69A55}"/>
                </a:ext>
              </a:extLst>
            </p:cNvPr>
            <p:cNvSpPr/>
            <p:nvPr/>
          </p:nvSpPr>
          <p:spPr>
            <a:xfrm>
              <a:off x="5011136" y="794722"/>
              <a:ext cx="781665" cy="351088"/>
            </a:xfrm>
            <a:custGeom>
              <a:avLst/>
              <a:gdLst>
                <a:gd name="connsiteX0" fmla="*/ 675679 w 781667"/>
                <a:gd name="connsiteY0" fmla="*/ 19873 h 351089"/>
                <a:gd name="connsiteX1" fmla="*/ 92740 w 781667"/>
                <a:gd name="connsiteY1" fmla="*/ 66243 h 351089"/>
                <a:gd name="connsiteX2" fmla="*/ 0 w 781667"/>
                <a:gd name="connsiteY2" fmla="*/ 172233 h 351089"/>
                <a:gd name="connsiteX3" fmla="*/ 0 w 781667"/>
                <a:gd name="connsiteY3" fmla="*/ 331217 h 351089"/>
                <a:gd name="connsiteX4" fmla="*/ 0 w 781667"/>
                <a:gd name="connsiteY4" fmla="*/ 351090 h 351089"/>
                <a:gd name="connsiteX5" fmla="*/ 112613 w 781667"/>
                <a:gd name="connsiteY5" fmla="*/ 291471 h 351089"/>
                <a:gd name="connsiteX6" fmla="*/ 695552 w 781667"/>
                <a:gd name="connsiteY6" fmla="*/ 245100 h 351089"/>
                <a:gd name="connsiteX7" fmla="*/ 768419 w 781667"/>
                <a:gd name="connsiteY7" fmla="*/ 172233 h 351089"/>
                <a:gd name="connsiteX8" fmla="*/ 781668 w 781667"/>
                <a:gd name="connsiteY8" fmla="*/ 0 h 351089"/>
                <a:gd name="connsiteX9" fmla="*/ 675679 w 781667"/>
                <a:gd name="connsiteY9" fmla="*/ 19873 h 35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1667" h="351089">
                  <a:moveTo>
                    <a:pt x="675679" y="19873"/>
                  </a:moveTo>
                  <a:cubicBezTo>
                    <a:pt x="589563" y="39746"/>
                    <a:pt x="158983" y="52995"/>
                    <a:pt x="92740" y="66243"/>
                  </a:cubicBezTo>
                  <a:cubicBezTo>
                    <a:pt x="19873" y="86116"/>
                    <a:pt x="0" y="119238"/>
                    <a:pt x="0" y="172233"/>
                  </a:cubicBezTo>
                  <a:cubicBezTo>
                    <a:pt x="0" y="211979"/>
                    <a:pt x="0" y="291471"/>
                    <a:pt x="0" y="331217"/>
                  </a:cubicBezTo>
                  <a:cubicBezTo>
                    <a:pt x="0" y="344465"/>
                    <a:pt x="0" y="351090"/>
                    <a:pt x="0" y="351090"/>
                  </a:cubicBezTo>
                  <a:cubicBezTo>
                    <a:pt x="0" y="351090"/>
                    <a:pt x="0" y="317968"/>
                    <a:pt x="112613" y="291471"/>
                  </a:cubicBezTo>
                  <a:cubicBezTo>
                    <a:pt x="225226" y="264973"/>
                    <a:pt x="629309" y="264973"/>
                    <a:pt x="695552" y="245100"/>
                  </a:cubicBezTo>
                  <a:cubicBezTo>
                    <a:pt x="761795" y="225227"/>
                    <a:pt x="761795" y="198730"/>
                    <a:pt x="768419" y="172233"/>
                  </a:cubicBezTo>
                  <a:cubicBezTo>
                    <a:pt x="768419" y="152360"/>
                    <a:pt x="775043" y="59619"/>
                    <a:pt x="781668" y="0"/>
                  </a:cubicBezTo>
                  <a:cubicBezTo>
                    <a:pt x="775043" y="6624"/>
                    <a:pt x="715425" y="13249"/>
                    <a:pt x="675679" y="19873"/>
                  </a:cubicBezTo>
                  <a:close/>
                </a:path>
              </a:pathLst>
            </a:custGeom>
            <a:gradFill>
              <a:gsLst>
                <a:gs pos="24000">
                  <a:schemeClr val="accent1">
                    <a:lumMod val="40000"/>
                    <a:lumOff val="60000"/>
                  </a:schemeClr>
                </a:gs>
                <a:gs pos="0">
                  <a:schemeClr val="accent1"/>
                </a:gs>
                <a:gs pos="76000">
                  <a:schemeClr val="accent1"/>
                </a:gs>
              </a:gsLst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288" name="任意多边形: 形状 287">
              <a:extLst>
                <a:ext uri="{FF2B5EF4-FFF2-40B4-BE49-F238E27FC236}">
                  <a16:creationId xmlns:a16="http://schemas.microsoft.com/office/drawing/2014/main" id="{147E6AF0-1DD4-91CC-6A5B-50D8141657EA}"/>
                </a:ext>
              </a:extLst>
            </p:cNvPr>
            <p:cNvSpPr/>
            <p:nvPr/>
          </p:nvSpPr>
          <p:spPr>
            <a:xfrm>
              <a:off x="5004514" y="801347"/>
              <a:ext cx="775043" cy="152359"/>
            </a:xfrm>
            <a:custGeom>
              <a:avLst/>
              <a:gdLst>
                <a:gd name="connsiteX0" fmla="*/ 92740 w 775043"/>
                <a:gd name="connsiteY0" fmla="*/ 79492 h 152359"/>
                <a:gd name="connsiteX1" fmla="*/ 682303 w 775043"/>
                <a:gd name="connsiteY1" fmla="*/ 26497 h 152359"/>
                <a:gd name="connsiteX2" fmla="*/ 775043 w 775043"/>
                <a:gd name="connsiteY2" fmla="*/ 13249 h 152359"/>
                <a:gd name="connsiteX3" fmla="*/ 775043 w 775043"/>
                <a:gd name="connsiteY3" fmla="*/ 0 h 152359"/>
                <a:gd name="connsiteX4" fmla="*/ 675679 w 775043"/>
                <a:gd name="connsiteY4" fmla="*/ 13249 h 152359"/>
                <a:gd name="connsiteX5" fmla="*/ 92740 w 775043"/>
                <a:gd name="connsiteY5" fmla="*/ 59619 h 152359"/>
                <a:gd name="connsiteX6" fmla="*/ 0 w 775043"/>
                <a:gd name="connsiteY6" fmla="*/ 152360 h 152359"/>
                <a:gd name="connsiteX7" fmla="*/ 92740 w 775043"/>
                <a:gd name="connsiteY7" fmla="*/ 79492 h 15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5043" h="152359">
                  <a:moveTo>
                    <a:pt x="92740" y="79492"/>
                  </a:moveTo>
                  <a:cubicBezTo>
                    <a:pt x="165608" y="59619"/>
                    <a:pt x="596187" y="46370"/>
                    <a:pt x="682303" y="26497"/>
                  </a:cubicBezTo>
                  <a:cubicBezTo>
                    <a:pt x="715425" y="19873"/>
                    <a:pt x="761795" y="13249"/>
                    <a:pt x="775043" y="13249"/>
                  </a:cubicBezTo>
                  <a:cubicBezTo>
                    <a:pt x="775043" y="6624"/>
                    <a:pt x="775043" y="6624"/>
                    <a:pt x="775043" y="0"/>
                  </a:cubicBezTo>
                  <a:cubicBezTo>
                    <a:pt x="775043" y="0"/>
                    <a:pt x="722049" y="6624"/>
                    <a:pt x="675679" y="13249"/>
                  </a:cubicBezTo>
                  <a:cubicBezTo>
                    <a:pt x="589563" y="33122"/>
                    <a:pt x="158983" y="46370"/>
                    <a:pt x="92740" y="59619"/>
                  </a:cubicBezTo>
                  <a:cubicBezTo>
                    <a:pt x="26497" y="72868"/>
                    <a:pt x="0" y="105989"/>
                    <a:pt x="0" y="152360"/>
                  </a:cubicBezTo>
                  <a:cubicBezTo>
                    <a:pt x="6624" y="119238"/>
                    <a:pt x="33122" y="92741"/>
                    <a:pt x="92740" y="7949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82" name="图形 167">
            <a:extLst>
              <a:ext uri="{FF2B5EF4-FFF2-40B4-BE49-F238E27FC236}">
                <a16:creationId xmlns:a16="http://schemas.microsoft.com/office/drawing/2014/main" id="{E0456308-A096-6632-7325-948F11FEC84A}"/>
              </a:ext>
            </a:extLst>
          </p:cNvPr>
          <p:cNvGrpSpPr/>
          <p:nvPr/>
        </p:nvGrpSpPr>
        <p:grpSpPr>
          <a:xfrm>
            <a:off x="9144413" y="1690079"/>
            <a:ext cx="1235407" cy="265946"/>
            <a:chOff x="4183101" y="183751"/>
            <a:chExt cx="3484382" cy="750082"/>
          </a:xfrm>
        </p:grpSpPr>
        <p:sp>
          <p:nvSpPr>
            <p:cNvPr id="283" name="任意多边形: 形状 282">
              <a:extLst>
                <a:ext uri="{FF2B5EF4-FFF2-40B4-BE49-F238E27FC236}">
                  <a16:creationId xmlns:a16="http://schemas.microsoft.com/office/drawing/2014/main" id="{6C00FAD7-FDA8-00B3-C0C1-B40604FF804B}"/>
                </a:ext>
              </a:extLst>
            </p:cNvPr>
            <p:cNvSpPr/>
            <p:nvPr/>
          </p:nvSpPr>
          <p:spPr>
            <a:xfrm>
              <a:off x="4183101" y="183751"/>
              <a:ext cx="3477757" cy="750082"/>
            </a:xfrm>
            <a:custGeom>
              <a:avLst/>
              <a:gdLst>
                <a:gd name="connsiteX0" fmla="*/ 3159792 w 3477758"/>
                <a:gd name="connsiteY0" fmla="*/ 485109 h 750082"/>
                <a:gd name="connsiteX1" fmla="*/ 3259157 w 3477758"/>
                <a:gd name="connsiteY1" fmla="*/ 28030 h 750082"/>
                <a:gd name="connsiteX2" fmla="*/ 1702446 w 3477758"/>
                <a:gd name="connsiteY2" fmla="*/ 14782 h 750082"/>
                <a:gd name="connsiteX3" fmla="*/ 59619 w 3477758"/>
                <a:gd name="connsiteY3" fmla="*/ 319501 h 750082"/>
                <a:gd name="connsiteX4" fmla="*/ 0 w 3477758"/>
                <a:gd name="connsiteY4" fmla="*/ 352623 h 750082"/>
                <a:gd name="connsiteX5" fmla="*/ 66243 w 3477758"/>
                <a:gd name="connsiteY5" fmla="*/ 750083 h 750082"/>
                <a:gd name="connsiteX6" fmla="*/ 1185750 w 3477758"/>
                <a:gd name="connsiteY6" fmla="*/ 538104 h 750082"/>
                <a:gd name="connsiteX7" fmla="*/ 3477759 w 3477758"/>
                <a:gd name="connsiteY7" fmla="*/ 610972 h 750082"/>
                <a:gd name="connsiteX8" fmla="*/ 3159792 w 3477758"/>
                <a:gd name="connsiteY8" fmla="*/ 485109 h 75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7758" h="750082">
                  <a:moveTo>
                    <a:pt x="3159792" y="485109"/>
                  </a:moveTo>
                  <a:cubicBezTo>
                    <a:pt x="2603351" y="240009"/>
                    <a:pt x="3259157" y="28030"/>
                    <a:pt x="3259157" y="28030"/>
                  </a:cubicBezTo>
                  <a:cubicBezTo>
                    <a:pt x="3259157" y="28030"/>
                    <a:pt x="2424495" y="-24964"/>
                    <a:pt x="1702446" y="14782"/>
                  </a:cubicBezTo>
                  <a:cubicBezTo>
                    <a:pt x="980397" y="47903"/>
                    <a:pt x="331215" y="180390"/>
                    <a:pt x="59619" y="319501"/>
                  </a:cubicBezTo>
                  <a:cubicBezTo>
                    <a:pt x="39746" y="332750"/>
                    <a:pt x="19873" y="345998"/>
                    <a:pt x="0" y="352623"/>
                  </a:cubicBezTo>
                  <a:lnTo>
                    <a:pt x="66243" y="750083"/>
                  </a:lnTo>
                  <a:cubicBezTo>
                    <a:pt x="218602" y="637469"/>
                    <a:pt x="437204" y="617596"/>
                    <a:pt x="1185750" y="538104"/>
                  </a:cubicBezTo>
                  <a:cubicBezTo>
                    <a:pt x="2020412" y="451988"/>
                    <a:pt x="3477759" y="610972"/>
                    <a:pt x="3477759" y="610972"/>
                  </a:cubicBezTo>
                  <a:cubicBezTo>
                    <a:pt x="3477759" y="610972"/>
                    <a:pt x="3226035" y="518231"/>
                    <a:pt x="3159792" y="485109"/>
                  </a:cubicBezTo>
                  <a:close/>
                </a:path>
              </a:pathLst>
            </a:custGeom>
            <a:gradFill flip="none" rotWithShape="1">
              <a:gsLst>
                <a:gs pos="24000">
                  <a:schemeClr val="accent1">
                    <a:lumMod val="40000"/>
                    <a:lumOff val="60000"/>
                  </a:schemeClr>
                </a:gs>
                <a:gs pos="0">
                  <a:schemeClr val="accent1"/>
                </a:gs>
                <a:gs pos="76000">
                  <a:schemeClr val="accent1"/>
                </a:gs>
              </a:gsLst>
              <a:lin ang="0" scaled="1"/>
              <a:tileRect/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284" name="图形 167">
              <a:extLst>
                <a:ext uri="{FF2B5EF4-FFF2-40B4-BE49-F238E27FC236}">
                  <a16:creationId xmlns:a16="http://schemas.microsoft.com/office/drawing/2014/main" id="{12536FD6-4C74-BCA7-5839-B50DD10C2480}"/>
                </a:ext>
              </a:extLst>
            </p:cNvPr>
            <p:cNvGrpSpPr/>
            <p:nvPr/>
          </p:nvGrpSpPr>
          <p:grpSpPr>
            <a:xfrm>
              <a:off x="4183101" y="183751"/>
              <a:ext cx="3484382" cy="750082"/>
              <a:chOff x="4183101" y="183751"/>
              <a:chExt cx="3484383" cy="750082"/>
            </a:xfrm>
            <a:solidFill>
              <a:srgbClr val="FFE6C5"/>
            </a:solidFill>
          </p:grpSpPr>
          <p:sp>
            <p:nvSpPr>
              <p:cNvPr id="285" name="任意多边形: 形状 284">
                <a:extLst>
                  <a:ext uri="{FF2B5EF4-FFF2-40B4-BE49-F238E27FC236}">
                    <a16:creationId xmlns:a16="http://schemas.microsoft.com/office/drawing/2014/main" id="{43BEA131-F603-ABA4-C8B8-1072B9D7BC85}"/>
                  </a:ext>
                </a:extLst>
              </p:cNvPr>
              <p:cNvSpPr/>
              <p:nvPr/>
            </p:nvSpPr>
            <p:spPr>
              <a:xfrm>
                <a:off x="7115742" y="456881"/>
                <a:ext cx="551742" cy="331217"/>
              </a:xfrm>
              <a:custGeom>
                <a:avLst/>
                <a:gdLst>
                  <a:gd name="connsiteX0" fmla="*/ 227152 w 551742"/>
                  <a:gd name="connsiteY0" fmla="*/ 211979 h 331216"/>
                  <a:gd name="connsiteX1" fmla="*/ 1926 w 551742"/>
                  <a:gd name="connsiteY1" fmla="*/ 0 h 331216"/>
                  <a:gd name="connsiteX2" fmla="*/ 227152 w 551742"/>
                  <a:gd name="connsiteY2" fmla="*/ 231852 h 331216"/>
                  <a:gd name="connsiteX3" fmla="*/ 472251 w 551742"/>
                  <a:gd name="connsiteY3" fmla="*/ 324592 h 331216"/>
                  <a:gd name="connsiteX4" fmla="*/ 551743 w 551742"/>
                  <a:gd name="connsiteY4" fmla="*/ 331217 h 331216"/>
                  <a:gd name="connsiteX5" fmla="*/ 227152 w 551742"/>
                  <a:gd name="connsiteY5" fmla="*/ 211979 h 33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742" h="331216">
                    <a:moveTo>
                      <a:pt x="227152" y="211979"/>
                    </a:moveTo>
                    <a:cubicBezTo>
                      <a:pt x="54920" y="139111"/>
                      <a:pt x="1926" y="66243"/>
                      <a:pt x="1926" y="0"/>
                    </a:cubicBezTo>
                    <a:cubicBezTo>
                      <a:pt x="-11323" y="72868"/>
                      <a:pt x="41672" y="152360"/>
                      <a:pt x="227152" y="231852"/>
                    </a:cubicBezTo>
                    <a:cubicBezTo>
                      <a:pt x="266898" y="251725"/>
                      <a:pt x="386135" y="291471"/>
                      <a:pt x="472251" y="324592"/>
                    </a:cubicBezTo>
                    <a:cubicBezTo>
                      <a:pt x="525246" y="331217"/>
                      <a:pt x="551743" y="331217"/>
                      <a:pt x="551743" y="331217"/>
                    </a:cubicBezTo>
                    <a:cubicBezTo>
                      <a:pt x="551743" y="331217"/>
                      <a:pt x="293395" y="245100"/>
                      <a:pt x="227152" y="21197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97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</a:gradFill>
              <a:ln w="66136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286" name="任意多边形: 形状 285">
                <a:extLst>
                  <a:ext uri="{FF2B5EF4-FFF2-40B4-BE49-F238E27FC236}">
                    <a16:creationId xmlns:a16="http://schemas.microsoft.com/office/drawing/2014/main" id="{72122890-07A9-9117-6F04-755AD00EC07B}"/>
                  </a:ext>
                </a:extLst>
              </p:cNvPr>
              <p:cNvSpPr/>
              <p:nvPr/>
            </p:nvSpPr>
            <p:spPr>
              <a:xfrm>
                <a:off x="4183101" y="183751"/>
                <a:ext cx="3265779" cy="750082"/>
              </a:xfrm>
              <a:custGeom>
                <a:avLst/>
                <a:gdLst>
                  <a:gd name="connsiteX0" fmla="*/ 0 w 3265780"/>
                  <a:gd name="connsiteY0" fmla="*/ 372496 h 750082"/>
                  <a:gd name="connsiteX1" fmla="*/ 59619 w 3265780"/>
                  <a:gd name="connsiteY1" fmla="*/ 339374 h 750082"/>
                  <a:gd name="connsiteX2" fmla="*/ 1702446 w 3265780"/>
                  <a:gd name="connsiteY2" fmla="*/ 34655 h 750082"/>
                  <a:gd name="connsiteX3" fmla="*/ 3226035 w 3265780"/>
                  <a:gd name="connsiteY3" fmla="*/ 47903 h 750082"/>
                  <a:gd name="connsiteX4" fmla="*/ 3265781 w 3265780"/>
                  <a:gd name="connsiteY4" fmla="*/ 28030 h 750082"/>
                  <a:gd name="connsiteX5" fmla="*/ 1702446 w 3265780"/>
                  <a:gd name="connsiteY5" fmla="*/ 14782 h 750082"/>
                  <a:gd name="connsiteX6" fmla="*/ 59619 w 3265780"/>
                  <a:gd name="connsiteY6" fmla="*/ 319501 h 750082"/>
                  <a:gd name="connsiteX7" fmla="*/ 0 w 3265780"/>
                  <a:gd name="connsiteY7" fmla="*/ 352623 h 750082"/>
                  <a:gd name="connsiteX8" fmla="*/ 66243 w 3265780"/>
                  <a:gd name="connsiteY8" fmla="*/ 750083 h 750082"/>
                  <a:gd name="connsiteX9" fmla="*/ 72867 w 3265780"/>
                  <a:gd name="connsiteY9" fmla="*/ 750083 h 750082"/>
                  <a:gd name="connsiteX10" fmla="*/ 0 w 3265780"/>
                  <a:gd name="connsiteY10" fmla="*/ 372496 h 75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65780" h="750082">
                    <a:moveTo>
                      <a:pt x="0" y="372496"/>
                    </a:moveTo>
                    <a:cubicBezTo>
                      <a:pt x="19873" y="359247"/>
                      <a:pt x="39746" y="352623"/>
                      <a:pt x="59619" y="339374"/>
                    </a:cubicBezTo>
                    <a:cubicBezTo>
                      <a:pt x="331215" y="200263"/>
                      <a:pt x="973772" y="67776"/>
                      <a:pt x="1702446" y="34655"/>
                    </a:cubicBezTo>
                    <a:cubicBezTo>
                      <a:pt x="2325130" y="1533"/>
                      <a:pt x="3073676" y="41279"/>
                      <a:pt x="3226035" y="47903"/>
                    </a:cubicBezTo>
                    <a:cubicBezTo>
                      <a:pt x="3252532" y="34655"/>
                      <a:pt x="3265781" y="28030"/>
                      <a:pt x="3265781" y="28030"/>
                    </a:cubicBezTo>
                    <a:cubicBezTo>
                      <a:pt x="3265781" y="28030"/>
                      <a:pt x="2424495" y="-24964"/>
                      <a:pt x="1702446" y="14782"/>
                    </a:cubicBezTo>
                    <a:cubicBezTo>
                      <a:pt x="980397" y="47903"/>
                      <a:pt x="331215" y="180390"/>
                      <a:pt x="59619" y="319501"/>
                    </a:cubicBezTo>
                    <a:cubicBezTo>
                      <a:pt x="39746" y="332750"/>
                      <a:pt x="19873" y="345998"/>
                      <a:pt x="0" y="352623"/>
                    </a:cubicBezTo>
                    <a:lnTo>
                      <a:pt x="66243" y="750083"/>
                    </a:lnTo>
                    <a:cubicBezTo>
                      <a:pt x="66243" y="750083"/>
                      <a:pt x="66243" y="750083"/>
                      <a:pt x="72867" y="750083"/>
                    </a:cubicBezTo>
                    <a:lnTo>
                      <a:pt x="0" y="3724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97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</a:gradFill>
              <a:ln w="66136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/>
              </a:p>
            </p:txBody>
          </p:sp>
        </p:grpSp>
      </p:grpSp>
      <p:grpSp>
        <p:nvGrpSpPr>
          <p:cNvPr id="226" name="组合 225">
            <a:extLst>
              <a:ext uri="{FF2B5EF4-FFF2-40B4-BE49-F238E27FC236}">
                <a16:creationId xmlns:a16="http://schemas.microsoft.com/office/drawing/2014/main" id="{EFE2384E-D5B9-13CC-CC51-B5774DD5D7FD}"/>
              </a:ext>
            </a:extLst>
          </p:cNvPr>
          <p:cNvGrpSpPr/>
          <p:nvPr/>
        </p:nvGrpSpPr>
        <p:grpSpPr>
          <a:xfrm rot="720000" flipH="1">
            <a:off x="10582032" y="1936843"/>
            <a:ext cx="516009" cy="907707"/>
            <a:chOff x="7910028" y="3664601"/>
            <a:chExt cx="1065125" cy="1873673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259" name="Freeform 26">
              <a:extLst>
                <a:ext uri="{FF2B5EF4-FFF2-40B4-BE49-F238E27FC236}">
                  <a16:creationId xmlns:a16="http://schemas.microsoft.com/office/drawing/2014/main" id="{39A7E5E8-4929-A3C7-8836-1D3198A0D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090" y="5313141"/>
              <a:ext cx="302591" cy="9683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60" name="Freeform 27">
              <a:extLst>
                <a:ext uri="{FF2B5EF4-FFF2-40B4-BE49-F238E27FC236}">
                  <a16:creationId xmlns:a16="http://schemas.microsoft.com/office/drawing/2014/main" id="{53007018-C226-71D0-2EFA-33F7607E8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16" y="5068645"/>
              <a:ext cx="99250" cy="283229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61" name="Freeform 28">
              <a:extLst>
                <a:ext uri="{FF2B5EF4-FFF2-40B4-BE49-F238E27FC236}">
                  <a16:creationId xmlns:a16="http://schemas.microsoft.com/office/drawing/2014/main" id="{716498F0-5B66-40F6-4CD5-1A56FFE2B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07" y="5150951"/>
              <a:ext cx="283225" cy="108935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62" name="Freeform 29">
              <a:extLst>
                <a:ext uri="{FF2B5EF4-FFF2-40B4-BE49-F238E27FC236}">
                  <a16:creationId xmlns:a16="http://schemas.microsoft.com/office/drawing/2014/main" id="{DC33E8A0-B1EE-13A0-1621-D79BD0F63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444" y="4935503"/>
              <a:ext cx="96829" cy="295331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63" name="Freeform 30">
              <a:extLst>
                <a:ext uri="{FF2B5EF4-FFF2-40B4-BE49-F238E27FC236}">
                  <a16:creationId xmlns:a16="http://schemas.microsoft.com/office/drawing/2014/main" id="{276372E5-3590-AB4D-C299-E6E69905A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20" y="4940346"/>
              <a:ext cx="246913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64" name="Freeform 31">
              <a:extLst>
                <a:ext uri="{FF2B5EF4-FFF2-40B4-BE49-F238E27FC236}">
                  <a16:creationId xmlns:a16="http://schemas.microsoft.com/office/drawing/2014/main" id="{61C36EE4-D53B-D256-C10E-DAE17296BC79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352" y="4785418"/>
              <a:ext cx="121035" cy="300174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65" name="Freeform 32">
              <a:extLst>
                <a:ext uri="{FF2B5EF4-FFF2-40B4-BE49-F238E27FC236}">
                  <a16:creationId xmlns:a16="http://schemas.microsoft.com/office/drawing/2014/main" id="{2EFCDB94-0B38-0AF3-E055-A30DFF91A9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864" y="4715216"/>
              <a:ext cx="215445" cy="215448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66" name="Freeform 33">
              <a:extLst>
                <a:ext uri="{FF2B5EF4-FFF2-40B4-BE49-F238E27FC236}">
                  <a16:creationId xmlns:a16="http://schemas.microsoft.com/office/drawing/2014/main" id="{9CF9A9A2-EB50-DFE9-3696-30C751533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9994" y="4628068"/>
              <a:ext cx="140401" cy="290491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67" name="Freeform 34">
              <a:extLst>
                <a:ext uri="{FF2B5EF4-FFF2-40B4-BE49-F238E27FC236}">
                  <a16:creationId xmlns:a16="http://schemas.microsoft.com/office/drawing/2014/main" id="{0921C316-5B31-9C27-F7AB-346E0595F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28" y="4482824"/>
              <a:ext cx="167031" cy="254180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68" name="Freeform 35">
              <a:extLst>
                <a:ext uri="{FF2B5EF4-FFF2-40B4-BE49-F238E27FC236}">
                  <a16:creationId xmlns:a16="http://schemas.microsoft.com/office/drawing/2014/main" id="{DB699FF9-213C-3062-CA6C-7C57DED51B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0951" y="4465880"/>
              <a:ext cx="152505" cy="26628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69" name="Freeform 36">
              <a:extLst>
                <a:ext uri="{FF2B5EF4-FFF2-40B4-BE49-F238E27FC236}">
                  <a16:creationId xmlns:a16="http://schemas.microsoft.com/office/drawing/2014/main" id="{B8B22AF4-582C-D043-6847-77D236DED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082" y="4257694"/>
              <a:ext cx="142822" cy="278387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70" name="Freeform 37">
              <a:extLst>
                <a:ext uri="{FF2B5EF4-FFF2-40B4-BE49-F238E27FC236}">
                  <a16:creationId xmlns:a16="http://schemas.microsoft.com/office/drawing/2014/main" id="{CFBF3604-3893-A292-F012-71511B1A1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13" y="4315792"/>
              <a:ext cx="196079" cy="229973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71" name="Freeform 38">
              <a:extLst>
                <a:ext uri="{FF2B5EF4-FFF2-40B4-BE49-F238E27FC236}">
                  <a16:creationId xmlns:a16="http://schemas.microsoft.com/office/drawing/2014/main" id="{0E6363ED-BD1A-76A5-8FAB-61C34F0D2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868" y="4042248"/>
              <a:ext cx="128299" cy="295331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72" name="Freeform 39">
              <a:extLst>
                <a:ext uri="{FF2B5EF4-FFF2-40B4-BE49-F238E27FC236}">
                  <a16:creationId xmlns:a16="http://schemas.microsoft.com/office/drawing/2014/main" id="{D26D0D42-9AC9-5412-6BDE-A64D20F319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168" y="4170548"/>
              <a:ext cx="237230" cy="183978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73" name="Freeform 40">
              <a:extLst>
                <a:ext uri="{FF2B5EF4-FFF2-40B4-BE49-F238E27FC236}">
                  <a16:creationId xmlns:a16="http://schemas.microsoft.com/office/drawing/2014/main" id="{5139748F-D1C4-04A6-56C8-882F58A68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26" y="3855850"/>
              <a:ext cx="108933" cy="297753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74" name="Freeform 41">
              <a:extLst>
                <a:ext uri="{FF2B5EF4-FFF2-40B4-BE49-F238E27FC236}">
                  <a16:creationId xmlns:a16="http://schemas.microsoft.com/office/drawing/2014/main" id="{C3A747F7-3D93-825F-33B0-A1B003AEC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378" y="4047090"/>
              <a:ext cx="266280" cy="135562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75" name="Freeform 42">
              <a:extLst>
                <a:ext uri="{FF2B5EF4-FFF2-40B4-BE49-F238E27FC236}">
                  <a16:creationId xmlns:a16="http://schemas.microsoft.com/office/drawing/2014/main" id="{C48C330E-17DE-87ED-8AAA-36A431D6B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156" y="3700922"/>
              <a:ext cx="82304" cy="290491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76" name="Freeform 43">
              <a:extLst>
                <a:ext uri="{FF2B5EF4-FFF2-40B4-BE49-F238E27FC236}">
                  <a16:creationId xmlns:a16="http://schemas.microsoft.com/office/drawing/2014/main" id="{B99A4995-A5D8-2485-2D6E-3886068CB7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03" y="3938156"/>
              <a:ext cx="295328" cy="87147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77" name="Freeform 44">
              <a:extLst>
                <a:ext uri="{FF2B5EF4-FFF2-40B4-BE49-F238E27FC236}">
                  <a16:creationId xmlns:a16="http://schemas.microsoft.com/office/drawing/2014/main" id="{BC5B5B59-6839-CBB4-5D85-5358C93D5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22" y="5380924"/>
              <a:ext cx="435731" cy="157350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78" name="Freeform 45">
              <a:extLst>
                <a:ext uri="{FF2B5EF4-FFF2-40B4-BE49-F238E27FC236}">
                  <a16:creationId xmlns:a16="http://schemas.microsoft.com/office/drawing/2014/main" id="{457AE2FB-1911-A4C6-639B-CB9D083F0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70" y="3664601"/>
              <a:ext cx="58098" cy="215447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79" name="Freeform 46">
              <a:extLst>
                <a:ext uri="{FF2B5EF4-FFF2-40B4-BE49-F238E27FC236}">
                  <a16:creationId xmlns:a16="http://schemas.microsoft.com/office/drawing/2014/main" id="{684700B5-95A8-58B5-4874-8F89B065DC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4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227" name="组合 226">
            <a:extLst>
              <a:ext uri="{FF2B5EF4-FFF2-40B4-BE49-F238E27FC236}">
                <a16:creationId xmlns:a16="http://schemas.microsoft.com/office/drawing/2014/main" id="{9F9B7EC3-9EF7-A66F-5FD6-98F0F0C49F4F}"/>
              </a:ext>
            </a:extLst>
          </p:cNvPr>
          <p:cNvGrpSpPr/>
          <p:nvPr/>
        </p:nvGrpSpPr>
        <p:grpSpPr>
          <a:xfrm rot="20880000">
            <a:off x="8426192" y="1936845"/>
            <a:ext cx="516008" cy="907704"/>
            <a:chOff x="7910099" y="3664589"/>
            <a:chExt cx="1065100" cy="1873660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228" name="Freeform 26">
              <a:extLst>
                <a:ext uri="{FF2B5EF4-FFF2-40B4-BE49-F238E27FC236}">
                  <a16:creationId xmlns:a16="http://schemas.microsoft.com/office/drawing/2014/main" id="{49764C38-EE9E-26FD-87A7-6AC8700983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163" y="5313118"/>
              <a:ext cx="302595" cy="9683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39" name="Freeform 27">
              <a:extLst>
                <a:ext uri="{FF2B5EF4-FFF2-40B4-BE49-F238E27FC236}">
                  <a16:creationId xmlns:a16="http://schemas.microsoft.com/office/drawing/2014/main" id="{755A8077-22FB-E5F1-D9A1-CC7CB991E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90" y="5068622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40" name="Freeform 28">
              <a:extLst>
                <a:ext uri="{FF2B5EF4-FFF2-40B4-BE49-F238E27FC236}">
                  <a16:creationId xmlns:a16="http://schemas.microsoft.com/office/drawing/2014/main" id="{27941BF7-242D-3464-D2D7-C46DF9A6F2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79" y="5150926"/>
              <a:ext cx="283226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41" name="Freeform 29">
              <a:extLst>
                <a:ext uri="{FF2B5EF4-FFF2-40B4-BE49-F238E27FC236}">
                  <a16:creationId xmlns:a16="http://schemas.microsoft.com/office/drawing/2014/main" id="{24B468AB-CA95-4130-9A5E-3D53ACF0B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517" y="4935480"/>
              <a:ext cx="96830" cy="295331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42" name="Freeform 30">
              <a:extLst>
                <a:ext uri="{FF2B5EF4-FFF2-40B4-BE49-F238E27FC236}">
                  <a16:creationId xmlns:a16="http://schemas.microsoft.com/office/drawing/2014/main" id="{B7A3210E-E79C-EF32-9335-0E2ED03474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91" y="4940324"/>
              <a:ext cx="246916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43" name="Freeform 31">
              <a:extLst>
                <a:ext uri="{FF2B5EF4-FFF2-40B4-BE49-F238E27FC236}">
                  <a16:creationId xmlns:a16="http://schemas.microsoft.com/office/drawing/2014/main" id="{424CB090-1EB9-5BCC-6EA5-518A4FC68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24" y="4785395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44" name="Freeform 32">
              <a:extLst>
                <a:ext uri="{FF2B5EF4-FFF2-40B4-BE49-F238E27FC236}">
                  <a16:creationId xmlns:a16="http://schemas.microsoft.com/office/drawing/2014/main" id="{C9D89B89-E830-6C78-3E31-CA873DED7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934" y="4715194"/>
              <a:ext cx="215445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45" name="Freeform 33">
              <a:extLst>
                <a:ext uri="{FF2B5EF4-FFF2-40B4-BE49-F238E27FC236}">
                  <a16:creationId xmlns:a16="http://schemas.microsoft.com/office/drawing/2014/main" id="{BC3D4344-6F1A-6971-0A23-B828C58BB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064" y="4628046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46" name="Freeform 34">
              <a:extLst>
                <a:ext uri="{FF2B5EF4-FFF2-40B4-BE49-F238E27FC236}">
                  <a16:creationId xmlns:a16="http://schemas.microsoft.com/office/drawing/2014/main" id="{B3AD54E8-5152-3DE2-A12D-BE4D7D7ACB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99" y="4482802"/>
              <a:ext cx="167033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47" name="Freeform 35">
              <a:extLst>
                <a:ext uri="{FF2B5EF4-FFF2-40B4-BE49-F238E27FC236}">
                  <a16:creationId xmlns:a16="http://schemas.microsoft.com/office/drawing/2014/main" id="{29AE50EA-7D91-7C44-E3F3-4801DE949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021" y="4465859"/>
              <a:ext cx="152507" cy="26628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48" name="Freeform 36">
              <a:extLst>
                <a:ext uri="{FF2B5EF4-FFF2-40B4-BE49-F238E27FC236}">
                  <a16:creationId xmlns:a16="http://schemas.microsoft.com/office/drawing/2014/main" id="{50CDFC3F-1329-8D69-2A85-458BF01AB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141" y="4257673"/>
              <a:ext cx="142824" cy="278386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49" name="Freeform 37">
              <a:extLst>
                <a:ext uri="{FF2B5EF4-FFF2-40B4-BE49-F238E27FC236}">
                  <a16:creationId xmlns:a16="http://schemas.microsoft.com/office/drawing/2014/main" id="{D4CF2588-1A43-8B27-738B-0C164115535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72" y="4315771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50" name="Freeform 38">
              <a:extLst>
                <a:ext uri="{FF2B5EF4-FFF2-40B4-BE49-F238E27FC236}">
                  <a16:creationId xmlns:a16="http://schemas.microsoft.com/office/drawing/2014/main" id="{02BAD724-E7E1-59E4-3D15-841359834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25" y="4042226"/>
              <a:ext cx="128300" cy="295331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51" name="Freeform 39">
              <a:extLst>
                <a:ext uri="{FF2B5EF4-FFF2-40B4-BE49-F238E27FC236}">
                  <a16:creationId xmlns:a16="http://schemas.microsoft.com/office/drawing/2014/main" id="{27661EF3-2E6C-0B0E-85F2-30F45A008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225" y="4170527"/>
              <a:ext cx="237233" cy="183977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52" name="Freeform 40">
              <a:extLst>
                <a:ext uri="{FF2B5EF4-FFF2-40B4-BE49-F238E27FC236}">
                  <a16:creationId xmlns:a16="http://schemas.microsoft.com/office/drawing/2014/main" id="{3822D71E-BD6C-6DF3-FCBD-12478FBCF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70" y="3855831"/>
              <a:ext cx="108934" cy="297752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53" name="Freeform 41">
              <a:extLst>
                <a:ext uri="{FF2B5EF4-FFF2-40B4-BE49-F238E27FC236}">
                  <a16:creationId xmlns:a16="http://schemas.microsoft.com/office/drawing/2014/main" id="{6CED81C5-2B34-E695-1668-D6F81D584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20" y="4047069"/>
              <a:ext cx="266282" cy="135562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54" name="Freeform 42">
              <a:extLst>
                <a:ext uri="{FF2B5EF4-FFF2-40B4-BE49-F238E27FC236}">
                  <a16:creationId xmlns:a16="http://schemas.microsoft.com/office/drawing/2014/main" id="{306166C6-AC9A-D805-DBFF-7832FFC8E24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209" y="3700905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55" name="Freeform 43">
              <a:extLst>
                <a:ext uri="{FF2B5EF4-FFF2-40B4-BE49-F238E27FC236}">
                  <a16:creationId xmlns:a16="http://schemas.microsoft.com/office/drawing/2014/main" id="{70954F1D-3F7E-C846-9750-9857DC954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45" y="3938138"/>
              <a:ext cx="295330" cy="87147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56" name="Freeform 44">
              <a:extLst>
                <a:ext uri="{FF2B5EF4-FFF2-40B4-BE49-F238E27FC236}">
                  <a16:creationId xmlns:a16="http://schemas.microsoft.com/office/drawing/2014/main" id="{25EB13E2-F551-6FCD-D67F-DFD62713E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67" y="5380899"/>
              <a:ext cx="435732" cy="157350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57" name="Freeform 45">
              <a:extLst>
                <a:ext uri="{FF2B5EF4-FFF2-40B4-BE49-F238E27FC236}">
                  <a16:creationId xmlns:a16="http://schemas.microsoft.com/office/drawing/2014/main" id="{963899AF-58E8-C9DB-9085-D35C25BF5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93" y="3664589"/>
              <a:ext cx="58098" cy="215445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258" name="Freeform 46">
              <a:extLst>
                <a:ext uri="{FF2B5EF4-FFF2-40B4-BE49-F238E27FC236}">
                  <a16:creationId xmlns:a16="http://schemas.microsoft.com/office/drawing/2014/main" id="{A35D8EAD-78E7-260E-F00C-14FF146A0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5" y="3846141"/>
              <a:ext cx="213026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755" name="任意多边形: 形状 754">
            <a:extLst>
              <a:ext uri="{FF2B5EF4-FFF2-40B4-BE49-F238E27FC236}">
                <a16:creationId xmlns:a16="http://schemas.microsoft.com/office/drawing/2014/main" id="{09BEA553-5056-796E-1AEF-102D02390171}"/>
              </a:ext>
            </a:extLst>
          </p:cNvPr>
          <p:cNvSpPr/>
          <p:nvPr/>
        </p:nvSpPr>
        <p:spPr>
          <a:xfrm>
            <a:off x="1816877" y="3333629"/>
            <a:ext cx="563684" cy="168946"/>
          </a:xfrm>
          <a:custGeom>
            <a:avLst/>
            <a:gdLst>
              <a:gd name="connsiteX0" fmla="*/ 59619 w 1589832"/>
              <a:gd name="connsiteY0" fmla="*/ 384211 h 476501"/>
              <a:gd name="connsiteX1" fmla="*/ 1569960 w 1589832"/>
              <a:gd name="connsiteY1" fmla="*/ 443830 h 476501"/>
              <a:gd name="connsiteX2" fmla="*/ 1589833 w 1589832"/>
              <a:gd name="connsiteY2" fmla="*/ 245100 h 476501"/>
              <a:gd name="connsiteX3" fmla="*/ 0 w 1589832"/>
              <a:gd name="connsiteY3" fmla="*/ 0 h 476501"/>
              <a:gd name="connsiteX4" fmla="*/ 59619 w 1589832"/>
              <a:gd name="connsiteY4" fmla="*/ 384211 h 47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832" h="476501">
                <a:moveTo>
                  <a:pt x="59619" y="384211"/>
                </a:moveTo>
                <a:cubicBezTo>
                  <a:pt x="59619" y="384211"/>
                  <a:pt x="920778" y="543195"/>
                  <a:pt x="1569960" y="443830"/>
                </a:cubicBezTo>
                <a:lnTo>
                  <a:pt x="1589833" y="245100"/>
                </a:lnTo>
                <a:cubicBezTo>
                  <a:pt x="1589833" y="245100"/>
                  <a:pt x="264972" y="238476"/>
                  <a:pt x="0" y="0"/>
                </a:cubicBezTo>
                <a:lnTo>
                  <a:pt x="59619" y="384211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8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806" name="任意多边形: 形状 805">
            <a:extLst>
              <a:ext uri="{FF2B5EF4-FFF2-40B4-BE49-F238E27FC236}">
                <a16:creationId xmlns:a16="http://schemas.microsoft.com/office/drawing/2014/main" id="{0E3BC519-5276-1DD0-EEBD-88B731E8AA8B}"/>
              </a:ext>
            </a:extLst>
          </p:cNvPr>
          <p:cNvSpPr/>
          <p:nvPr/>
        </p:nvSpPr>
        <p:spPr>
          <a:xfrm>
            <a:off x="2105765" y="3420530"/>
            <a:ext cx="277145" cy="124481"/>
          </a:xfrm>
          <a:custGeom>
            <a:avLst/>
            <a:gdLst>
              <a:gd name="connsiteX0" fmla="*/ 675679 w 781667"/>
              <a:gd name="connsiteY0" fmla="*/ 19873 h 351089"/>
              <a:gd name="connsiteX1" fmla="*/ 92740 w 781667"/>
              <a:gd name="connsiteY1" fmla="*/ 66243 h 351089"/>
              <a:gd name="connsiteX2" fmla="*/ 0 w 781667"/>
              <a:gd name="connsiteY2" fmla="*/ 172233 h 351089"/>
              <a:gd name="connsiteX3" fmla="*/ 0 w 781667"/>
              <a:gd name="connsiteY3" fmla="*/ 331217 h 351089"/>
              <a:gd name="connsiteX4" fmla="*/ 0 w 781667"/>
              <a:gd name="connsiteY4" fmla="*/ 351090 h 351089"/>
              <a:gd name="connsiteX5" fmla="*/ 112613 w 781667"/>
              <a:gd name="connsiteY5" fmla="*/ 291471 h 351089"/>
              <a:gd name="connsiteX6" fmla="*/ 695552 w 781667"/>
              <a:gd name="connsiteY6" fmla="*/ 245100 h 351089"/>
              <a:gd name="connsiteX7" fmla="*/ 768419 w 781667"/>
              <a:gd name="connsiteY7" fmla="*/ 172233 h 351089"/>
              <a:gd name="connsiteX8" fmla="*/ 781668 w 781667"/>
              <a:gd name="connsiteY8" fmla="*/ 0 h 351089"/>
              <a:gd name="connsiteX9" fmla="*/ 675679 w 781667"/>
              <a:gd name="connsiteY9" fmla="*/ 19873 h 35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1667" h="351089">
                <a:moveTo>
                  <a:pt x="675679" y="19873"/>
                </a:moveTo>
                <a:cubicBezTo>
                  <a:pt x="589563" y="39746"/>
                  <a:pt x="158983" y="52995"/>
                  <a:pt x="92740" y="66243"/>
                </a:cubicBezTo>
                <a:cubicBezTo>
                  <a:pt x="19873" y="86116"/>
                  <a:pt x="0" y="119238"/>
                  <a:pt x="0" y="172233"/>
                </a:cubicBezTo>
                <a:cubicBezTo>
                  <a:pt x="0" y="211979"/>
                  <a:pt x="0" y="291471"/>
                  <a:pt x="0" y="331217"/>
                </a:cubicBezTo>
                <a:cubicBezTo>
                  <a:pt x="0" y="344465"/>
                  <a:pt x="0" y="351090"/>
                  <a:pt x="0" y="351090"/>
                </a:cubicBezTo>
                <a:cubicBezTo>
                  <a:pt x="0" y="351090"/>
                  <a:pt x="0" y="317968"/>
                  <a:pt x="112613" y="291471"/>
                </a:cubicBezTo>
                <a:cubicBezTo>
                  <a:pt x="225226" y="264973"/>
                  <a:pt x="629309" y="264973"/>
                  <a:pt x="695552" y="245100"/>
                </a:cubicBezTo>
                <a:cubicBezTo>
                  <a:pt x="761795" y="225227"/>
                  <a:pt x="761795" y="198730"/>
                  <a:pt x="768419" y="172233"/>
                </a:cubicBezTo>
                <a:cubicBezTo>
                  <a:pt x="768419" y="152360"/>
                  <a:pt x="775043" y="59619"/>
                  <a:pt x="781668" y="0"/>
                </a:cubicBezTo>
                <a:cubicBezTo>
                  <a:pt x="775043" y="6624"/>
                  <a:pt x="715425" y="13249"/>
                  <a:pt x="675679" y="19873"/>
                </a:cubicBezTo>
                <a:close/>
              </a:path>
            </a:pathLst>
          </a:custGeom>
          <a:gradFill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7" name="任意多边形: 形状 806">
            <a:extLst>
              <a:ext uri="{FF2B5EF4-FFF2-40B4-BE49-F238E27FC236}">
                <a16:creationId xmlns:a16="http://schemas.microsoft.com/office/drawing/2014/main" id="{9ADC9962-92D5-0748-B555-A82EF49D6C6F}"/>
              </a:ext>
            </a:extLst>
          </p:cNvPr>
          <p:cNvSpPr/>
          <p:nvPr/>
        </p:nvSpPr>
        <p:spPr>
          <a:xfrm>
            <a:off x="2103417" y="3422879"/>
            <a:ext cx="274797" cy="54020"/>
          </a:xfrm>
          <a:custGeom>
            <a:avLst/>
            <a:gdLst>
              <a:gd name="connsiteX0" fmla="*/ 92740 w 775043"/>
              <a:gd name="connsiteY0" fmla="*/ 79492 h 152359"/>
              <a:gd name="connsiteX1" fmla="*/ 682303 w 775043"/>
              <a:gd name="connsiteY1" fmla="*/ 26497 h 152359"/>
              <a:gd name="connsiteX2" fmla="*/ 775043 w 775043"/>
              <a:gd name="connsiteY2" fmla="*/ 13249 h 152359"/>
              <a:gd name="connsiteX3" fmla="*/ 775043 w 775043"/>
              <a:gd name="connsiteY3" fmla="*/ 0 h 152359"/>
              <a:gd name="connsiteX4" fmla="*/ 675679 w 775043"/>
              <a:gd name="connsiteY4" fmla="*/ 13249 h 152359"/>
              <a:gd name="connsiteX5" fmla="*/ 92740 w 775043"/>
              <a:gd name="connsiteY5" fmla="*/ 59619 h 152359"/>
              <a:gd name="connsiteX6" fmla="*/ 0 w 775043"/>
              <a:gd name="connsiteY6" fmla="*/ 152360 h 152359"/>
              <a:gd name="connsiteX7" fmla="*/ 92740 w 775043"/>
              <a:gd name="connsiteY7" fmla="*/ 79492 h 15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043" h="152359">
                <a:moveTo>
                  <a:pt x="92740" y="79492"/>
                </a:moveTo>
                <a:cubicBezTo>
                  <a:pt x="165608" y="59619"/>
                  <a:pt x="596187" y="46370"/>
                  <a:pt x="682303" y="26497"/>
                </a:cubicBezTo>
                <a:cubicBezTo>
                  <a:pt x="715425" y="19873"/>
                  <a:pt x="761795" y="13249"/>
                  <a:pt x="775043" y="13249"/>
                </a:cubicBezTo>
                <a:cubicBezTo>
                  <a:pt x="775043" y="6624"/>
                  <a:pt x="775043" y="6624"/>
                  <a:pt x="775043" y="0"/>
                </a:cubicBezTo>
                <a:cubicBezTo>
                  <a:pt x="775043" y="0"/>
                  <a:pt x="722049" y="6624"/>
                  <a:pt x="675679" y="13249"/>
                </a:cubicBezTo>
                <a:cubicBezTo>
                  <a:pt x="589563" y="33122"/>
                  <a:pt x="158983" y="46370"/>
                  <a:pt x="92740" y="59619"/>
                </a:cubicBezTo>
                <a:cubicBezTo>
                  <a:pt x="26497" y="72868"/>
                  <a:pt x="0" y="105989"/>
                  <a:pt x="0" y="152360"/>
                </a:cubicBezTo>
                <a:cubicBezTo>
                  <a:pt x="6624" y="119238"/>
                  <a:pt x="33122" y="92741"/>
                  <a:pt x="92740" y="7949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02" name="任意多边形: 形状 801">
            <a:extLst>
              <a:ext uri="{FF2B5EF4-FFF2-40B4-BE49-F238E27FC236}">
                <a16:creationId xmlns:a16="http://schemas.microsoft.com/office/drawing/2014/main" id="{A65F1CF3-98FB-9E9A-5364-2BE08718A3AB}"/>
              </a:ext>
            </a:extLst>
          </p:cNvPr>
          <p:cNvSpPr/>
          <p:nvPr/>
        </p:nvSpPr>
        <p:spPr>
          <a:xfrm>
            <a:off x="1812180" y="3203907"/>
            <a:ext cx="1233058" cy="265946"/>
          </a:xfrm>
          <a:custGeom>
            <a:avLst/>
            <a:gdLst>
              <a:gd name="connsiteX0" fmla="*/ 3159792 w 3477758"/>
              <a:gd name="connsiteY0" fmla="*/ 485109 h 750082"/>
              <a:gd name="connsiteX1" fmla="*/ 3259157 w 3477758"/>
              <a:gd name="connsiteY1" fmla="*/ 28030 h 750082"/>
              <a:gd name="connsiteX2" fmla="*/ 1702446 w 3477758"/>
              <a:gd name="connsiteY2" fmla="*/ 14782 h 750082"/>
              <a:gd name="connsiteX3" fmla="*/ 59619 w 3477758"/>
              <a:gd name="connsiteY3" fmla="*/ 319501 h 750082"/>
              <a:gd name="connsiteX4" fmla="*/ 0 w 3477758"/>
              <a:gd name="connsiteY4" fmla="*/ 352623 h 750082"/>
              <a:gd name="connsiteX5" fmla="*/ 66243 w 3477758"/>
              <a:gd name="connsiteY5" fmla="*/ 750083 h 750082"/>
              <a:gd name="connsiteX6" fmla="*/ 1185750 w 3477758"/>
              <a:gd name="connsiteY6" fmla="*/ 538104 h 750082"/>
              <a:gd name="connsiteX7" fmla="*/ 3477759 w 3477758"/>
              <a:gd name="connsiteY7" fmla="*/ 610972 h 750082"/>
              <a:gd name="connsiteX8" fmla="*/ 3159792 w 3477758"/>
              <a:gd name="connsiteY8" fmla="*/ 485109 h 75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7758" h="750082">
                <a:moveTo>
                  <a:pt x="3159792" y="485109"/>
                </a:moveTo>
                <a:cubicBezTo>
                  <a:pt x="2603351" y="240009"/>
                  <a:pt x="3259157" y="28030"/>
                  <a:pt x="3259157" y="28030"/>
                </a:cubicBezTo>
                <a:cubicBezTo>
                  <a:pt x="3259157" y="28030"/>
                  <a:pt x="2424495" y="-24964"/>
                  <a:pt x="1702446" y="14782"/>
                </a:cubicBezTo>
                <a:cubicBezTo>
                  <a:pt x="980397" y="47903"/>
                  <a:pt x="331215" y="180390"/>
                  <a:pt x="59619" y="319501"/>
                </a:cubicBezTo>
                <a:cubicBezTo>
                  <a:pt x="39746" y="332750"/>
                  <a:pt x="19873" y="345998"/>
                  <a:pt x="0" y="352623"/>
                </a:cubicBezTo>
                <a:lnTo>
                  <a:pt x="66243" y="750083"/>
                </a:lnTo>
                <a:cubicBezTo>
                  <a:pt x="218602" y="637469"/>
                  <a:pt x="437204" y="617596"/>
                  <a:pt x="1185750" y="538104"/>
                </a:cubicBezTo>
                <a:cubicBezTo>
                  <a:pt x="2020412" y="451988"/>
                  <a:pt x="3477759" y="610972"/>
                  <a:pt x="3477759" y="610972"/>
                </a:cubicBezTo>
                <a:cubicBezTo>
                  <a:pt x="3477759" y="610972"/>
                  <a:pt x="3226035" y="518231"/>
                  <a:pt x="3159792" y="485109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  <a:lin ang="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803" name="图形 167">
            <a:extLst>
              <a:ext uri="{FF2B5EF4-FFF2-40B4-BE49-F238E27FC236}">
                <a16:creationId xmlns:a16="http://schemas.microsoft.com/office/drawing/2014/main" id="{21B17B8F-AD75-964A-786D-E032CFCAF604}"/>
              </a:ext>
            </a:extLst>
          </p:cNvPr>
          <p:cNvGrpSpPr/>
          <p:nvPr/>
        </p:nvGrpSpPr>
        <p:grpSpPr>
          <a:xfrm>
            <a:off x="1812180" y="3203907"/>
            <a:ext cx="1235407" cy="265946"/>
            <a:chOff x="4183101" y="183751"/>
            <a:chExt cx="3484383" cy="750082"/>
          </a:xfrm>
          <a:solidFill>
            <a:srgbClr val="FFE6C5"/>
          </a:solidFill>
        </p:grpSpPr>
        <p:sp>
          <p:nvSpPr>
            <p:cNvPr id="804" name="任意多边形: 形状 803">
              <a:extLst>
                <a:ext uri="{FF2B5EF4-FFF2-40B4-BE49-F238E27FC236}">
                  <a16:creationId xmlns:a16="http://schemas.microsoft.com/office/drawing/2014/main" id="{7FDF81D1-E18C-D998-1471-078625AC6D60}"/>
                </a:ext>
              </a:extLst>
            </p:cNvPr>
            <p:cNvSpPr/>
            <p:nvPr/>
          </p:nvSpPr>
          <p:spPr>
            <a:xfrm>
              <a:off x="7115742" y="456881"/>
              <a:ext cx="551742" cy="331217"/>
            </a:xfrm>
            <a:custGeom>
              <a:avLst/>
              <a:gdLst>
                <a:gd name="connsiteX0" fmla="*/ 227152 w 551742"/>
                <a:gd name="connsiteY0" fmla="*/ 211979 h 331216"/>
                <a:gd name="connsiteX1" fmla="*/ 1926 w 551742"/>
                <a:gd name="connsiteY1" fmla="*/ 0 h 331216"/>
                <a:gd name="connsiteX2" fmla="*/ 227152 w 551742"/>
                <a:gd name="connsiteY2" fmla="*/ 231852 h 331216"/>
                <a:gd name="connsiteX3" fmla="*/ 472251 w 551742"/>
                <a:gd name="connsiteY3" fmla="*/ 324592 h 331216"/>
                <a:gd name="connsiteX4" fmla="*/ 551743 w 551742"/>
                <a:gd name="connsiteY4" fmla="*/ 331217 h 331216"/>
                <a:gd name="connsiteX5" fmla="*/ 227152 w 551742"/>
                <a:gd name="connsiteY5" fmla="*/ 211979 h 3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1742" h="331216">
                  <a:moveTo>
                    <a:pt x="227152" y="211979"/>
                  </a:moveTo>
                  <a:cubicBezTo>
                    <a:pt x="54920" y="139111"/>
                    <a:pt x="1926" y="66243"/>
                    <a:pt x="1926" y="0"/>
                  </a:cubicBezTo>
                  <a:cubicBezTo>
                    <a:pt x="-11323" y="72868"/>
                    <a:pt x="41672" y="152360"/>
                    <a:pt x="227152" y="231852"/>
                  </a:cubicBezTo>
                  <a:cubicBezTo>
                    <a:pt x="266898" y="251725"/>
                    <a:pt x="386135" y="291471"/>
                    <a:pt x="472251" y="324592"/>
                  </a:cubicBezTo>
                  <a:cubicBezTo>
                    <a:pt x="525246" y="331217"/>
                    <a:pt x="551743" y="331217"/>
                    <a:pt x="551743" y="331217"/>
                  </a:cubicBezTo>
                  <a:cubicBezTo>
                    <a:pt x="551743" y="331217"/>
                    <a:pt x="293395" y="245100"/>
                    <a:pt x="227152" y="21197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7000">
                  <a:schemeClr val="accent1">
                    <a:lumMod val="40000"/>
                    <a:lumOff val="60000"/>
                  </a:schemeClr>
                </a:gs>
              </a:gsLst>
              <a:lin ang="0" scaled="1"/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05" name="任意多边形: 形状 804">
              <a:extLst>
                <a:ext uri="{FF2B5EF4-FFF2-40B4-BE49-F238E27FC236}">
                  <a16:creationId xmlns:a16="http://schemas.microsoft.com/office/drawing/2014/main" id="{9D52789D-E1C0-59B7-0A25-387E7A044EAA}"/>
                </a:ext>
              </a:extLst>
            </p:cNvPr>
            <p:cNvSpPr/>
            <p:nvPr/>
          </p:nvSpPr>
          <p:spPr>
            <a:xfrm>
              <a:off x="4183101" y="183751"/>
              <a:ext cx="3265779" cy="750082"/>
            </a:xfrm>
            <a:custGeom>
              <a:avLst/>
              <a:gdLst>
                <a:gd name="connsiteX0" fmla="*/ 0 w 3265780"/>
                <a:gd name="connsiteY0" fmla="*/ 372496 h 750082"/>
                <a:gd name="connsiteX1" fmla="*/ 59619 w 3265780"/>
                <a:gd name="connsiteY1" fmla="*/ 339374 h 750082"/>
                <a:gd name="connsiteX2" fmla="*/ 1702446 w 3265780"/>
                <a:gd name="connsiteY2" fmla="*/ 34655 h 750082"/>
                <a:gd name="connsiteX3" fmla="*/ 3226035 w 3265780"/>
                <a:gd name="connsiteY3" fmla="*/ 47903 h 750082"/>
                <a:gd name="connsiteX4" fmla="*/ 3265781 w 3265780"/>
                <a:gd name="connsiteY4" fmla="*/ 28030 h 750082"/>
                <a:gd name="connsiteX5" fmla="*/ 1702446 w 3265780"/>
                <a:gd name="connsiteY5" fmla="*/ 14782 h 750082"/>
                <a:gd name="connsiteX6" fmla="*/ 59619 w 3265780"/>
                <a:gd name="connsiteY6" fmla="*/ 319501 h 750082"/>
                <a:gd name="connsiteX7" fmla="*/ 0 w 3265780"/>
                <a:gd name="connsiteY7" fmla="*/ 352623 h 750082"/>
                <a:gd name="connsiteX8" fmla="*/ 66243 w 3265780"/>
                <a:gd name="connsiteY8" fmla="*/ 750083 h 750082"/>
                <a:gd name="connsiteX9" fmla="*/ 72867 w 3265780"/>
                <a:gd name="connsiteY9" fmla="*/ 750083 h 750082"/>
                <a:gd name="connsiteX10" fmla="*/ 0 w 3265780"/>
                <a:gd name="connsiteY10" fmla="*/ 372496 h 75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65780" h="750082">
                  <a:moveTo>
                    <a:pt x="0" y="372496"/>
                  </a:moveTo>
                  <a:cubicBezTo>
                    <a:pt x="19873" y="359247"/>
                    <a:pt x="39746" y="352623"/>
                    <a:pt x="59619" y="339374"/>
                  </a:cubicBezTo>
                  <a:cubicBezTo>
                    <a:pt x="331215" y="200263"/>
                    <a:pt x="973772" y="67776"/>
                    <a:pt x="1702446" y="34655"/>
                  </a:cubicBezTo>
                  <a:cubicBezTo>
                    <a:pt x="2325130" y="1533"/>
                    <a:pt x="3073676" y="41279"/>
                    <a:pt x="3226035" y="47903"/>
                  </a:cubicBezTo>
                  <a:cubicBezTo>
                    <a:pt x="3252532" y="34655"/>
                    <a:pt x="3265781" y="28030"/>
                    <a:pt x="3265781" y="28030"/>
                  </a:cubicBezTo>
                  <a:cubicBezTo>
                    <a:pt x="3265781" y="28030"/>
                    <a:pt x="2424495" y="-24964"/>
                    <a:pt x="1702446" y="14782"/>
                  </a:cubicBezTo>
                  <a:cubicBezTo>
                    <a:pt x="980397" y="47903"/>
                    <a:pt x="331215" y="180390"/>
                    <a:pt x="59619" y="319501"/>
                  </a:cubicBezTo>
                  <a:cubicBezTo>
                    <a:pt x="39746" y="332750"/>
                    <a:pt x="19873" y="345998"/>
                    <a:pt x="0" y="352623"/>
                  </a:cubicBezTo>
                  <a:lnTo>
                    <a:pt x="66243" y="750083"/>
                  </a:lnTo>
                  <a:cubicBezTo>
                    <a:pt x="66243" y="750083"/>
                    <a:pt x="66243" y="750083"/>
                    <a:pt x="72867" y="750083"/>
                  </a:cubicBezTo>
                  <a:lnTo>
                    <a:pt x="0" y="37249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7000">
                  <a:schemeClr val="accent1">
                    <a:lumMod val="40000"/>
                    <a:lumOff val="60000"/>
                  </a:schemeClr>
                </a:gs>
              </a:gsLst>
              <a:lin ang="0" scaled="1"/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8E00C12-8CC6-8664-D720-CFEC83DCB479}"/>
              </a:ext>
            </a:extLst>
          </p:cNvPr>
          <p:cNvGrpSpPr/>
          <p:nvPr/>
        </p:nvGrpSpPr>
        <p:grpSpPr>
          <a:xfrm>
            <a:off x="3166694" y="3461883"/>
            <a:ext cx="601067" cy="855713"/>
            <a:chOff x="3147644" y="3299958"/>
            <a:chExt cx="601067" cy="855713"/>
          </a:xfrm>
        </p:grpSpPr>
        <p:sp>
          <p:nvSpPr>
            <p:cNvPr id="781" name="Freeform 26">
              <a:extLst>
                <a:ext uri="{FF2B5EF4-FFF2-40B4-BE49-F238E27FC236}">
                  <a16:creationId xmlns:a16="http://schemas.microsoft.com/office/drawing/2014/main" id="{1E38858D-1FCB-95FA-9410-A3058F8970C6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383063" y="4088728"/>
              <a:ext cx="146593" cy="4691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82" name="Freeform 27">
              <a:extLst>
                <a:ext uri="{FF2B5EF4-FFF2-40B4-BE49-F238E27FC236}">
                  <a16:creationId xmlns:a16="http://schemas.microsoft.com/office/drawing/2014/main" id="{FDF91447-09A9-BDF8-D735-3E4BCFADC912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389055" y="3959447"/>
              <a:ext cx="48083" cy="137211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83" name="Freeform 28">
              <a:extLst>
                <a:ext uri="{FF2B5EF4-FFF2-40B4-BE49-F238E27FC236}">
                  <a16:creationId xmlns:a16="http://schemas.microsoft.com/office/drawing/2014/main" id="{C533672F-D87A-81D5-8631-B304B007B5CF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473455" y="4026681"/>
              <a:ext cx="137211" cy="5277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84" name="Freeform 29">
              <a:extLst>
                <a:ext uri="{FF2B5EF4-FFF2-40B4-BE49-F238E27FC236}">
                  <a16:creationId xmlns:a16="http://schemas.microsoft.com/office/drawing/2014/main" id="{BD63C8D6-B9F5-8984-1D67-BDF4CD9D53B2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456929" y="3907873"/>
              <a:ext cx="46910" cy="143074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85" name="Freeform 30">
              <a:extLst>
                <a:ext uri="{FF2B5EF4-FFF2-40B4-BE49-F238E27FC236}">
                  <a16:creationId xmlns:a16="http://schemas.microsoft.com/office/drawing/2014/main" id="{E4330659-D65B-9738-8CC0-0BC8500FE0D9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52975" y="3937694"/>
              <a:ext cx="119619" cy="78573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86" name="Freeform 31">
              <a:extLst>
                <a:ext uri="{FF2B5EF4-FFF2-40B4-BE49-F238E27FC236}">
                  <a16:creationId xmlns:a16="http://schemas.microsoft.com/office/drawing/2014/main" id="{FEC81046-8172-4E65-EEE7-E97C3854476E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09530" y="3845993"/>
              <a:ext cx="58636" cy="145420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87" name="Freeform 32">
              <a:extLst>
                <a:ext uri="{FF2B5EF4-FFF2-40B4-BE49-F238E27FC236}">
                  <a16:creationId xmlns:a16="http://schemas.microsoft.com/office/drawing/2014/main" id="{A502E69E-8FBC-B049-1CDB-D0D0CA62D53B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13284" y="3837680"/>
              <a:ext cx="104374" cy="104374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88" name="Freeform 33">
              <a:extLst>
                <a:ext uri="{FF2B5EF4-FFF2-40B4-BE49-F238E27FC236}">
                  <a16:creationId xmlns:a16="http://schemas.microsoft.com/office/drawing/2014/main" id="{33DE960E-9AC6-7099-521B-B8BD74E65F10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47558" y="3777089"/>
              <a:ext cx="68018" cy="140729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89" name="Freeform 34">
              <a:extLst>
                <a:ext uri="{FF2B5EF4-FFF2-40B4-BE49-F238E27FC236}">
                  <a16:creationId xmlns:a16="http://schemas.microsoft.com/office/drawing/2014/main" id="{22E54DA3-A426-05D4-345D-3380AC0C8A27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60231" y="3730277"/>
              <a:ext cx="80920" cy="12313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90" name="Freeform 35">
              <a:extLst>
                <a:ext uri="{FF2B5EF4-FFF2-40B4-BE49-F238E27FC236}">
                  <a16:creationId xmlns:a16="http://schemas.microsoft.com/office/drawing/2014/main" id="{A8BA9D67-CEF6-53EF-A6A4-4247D4772E96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73076" y="3702678"/>
              <a:ext cx="73882" cy="12900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91" name="Freeform 36">
              <a:extLst>
                <a:ext uri="{FF2B5EF4-FFF2-40B4-BE49-F238E27FC236}">
                  <a16:creationId xmlns:a16="http://schemas.microsoft.com/office/drawing/2014/main" id="{F615216D-C38D-15BA-2C72-39E63222D208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79520" y="3621760"/>
              <a:ext cx="69191" cy="13486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92" name="Freeform 37">
              <a:extLst>
                <a:ext uri="{FF2B5EF4-FFF2-40B4-BE49-F238E27FC236}">
                  <a16:creationId xmlns:a16="http://schemas.microsoft.com/office/drawing/2014/main" id="{932A5B8E-9906-F965-4658-6B77B8D50ED1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71436" y="3630041"/>
              <a:ext cx="94992" cy="11141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93" name="Freeform 38">
              <a:extLst>
                <a:ext uri="{FF2B5EF4-FFF2-40B4-BE49-F238E27FC236}">
                  <a16:creationId xmlns:a16="http://schemas.microsoft.com/office/drawing/2014/main" id="{A8EB8D5B-3CF7-363D-C549-E3200AB15138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75204" y="3513481"/>
              <a:ext cx="62156" cy="143074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94" name="Freeform 39">
              <a:extLst>
                <a:ext uri="{FF2B5EF4-FFF2-40B4-BE49-F238E27FC236}">
                  <a16:creationId xmlns:a16="http://schemas.microsoft.com/office/drawing/2014/main" id="{F1AD02FA-1F37-DB83-4925-4A5D481D9E2B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54895" y="3556459"/>
              <a:ext cx="114928" cy="89129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95" name="Freeform 40">
              <a:extLst>
                <a:ext uri="{FF2B5EF4-FFF2-40B4-BE49-F238E27FC236}">
                  <a16:creationId xmlns:a16="http://schemas.microsoft.com/office/drawing/2014/main" id="{9BFED73E-4778-DEB8-07B6-0E3ACED71F3A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50367" y="3414900"/>
              <a:ext cx="52774" cy="144247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96" name="Freeform 41">
              <a:extLst>
                <a:ext uri="{FF2B5EF4-FFF2-40B4-BE49-F238E27FC236}">
                  <a16:creationId xmlns:a16="http://schemas.microsoft.com/office/drawing/2014/main" id="{76815D15-DEAE-8A10-1C1B-EE18BE058109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22578" y="3489678"/>
              <a:ext cx="129002" cy="65673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97" name="Freeform 42">
              <a:extLst>
                <a:ext uri="{FF2B5EF4-FFF2-40B4-BE49-F238E27FC236}">
                  <a16:creationId xmlns:a16="http://schemas.microsoft.com/office/drawing/2014/main" id="{089ED435-A4C8-A725-164B-76E3A707F8D6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05680" y="3327259"/>
              <a:ext cx="39873" cy="140729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98" name="Freeform 43">
              <a:extLst>
                <a:ext uri="{FF2B5EF4-FFF2-40B4-BE49-F238E27FC236}">
                  <a16:creationId xmlns:a16="http://schemas.microsoft.com/office/drawing/2014/main" id="{B777E395-B583-BFF0-EB27-4D437EAAB67D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476187" y="3427098"/>
              <a:ext cx="143074" cy="42219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99" name="Freeform 44">
              <a:extLst>
                <a:ext uri="{FF2B5EF4-FFF2-40B4-BE49-F238E27FC236}">
                  <a16:creationId xmlns:a16="http://schemas.microsoft.com/office/drawing/2014/main" id="{3E238148-35C0-6778-5015-688D583E6BF8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147644" y="4079442"/>
              <a:ext cx="211094" cy="7622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00" name="Freeform 45">
              <a:extLst>
                <a:ext uri="{FF2B5EF4-FFF2-40B4-BE49-F238E27FC236}">
                  <a16:creationId xmlns:a16="http://schemas.microsoft.com/office/drawing/2014/main" id="{0EAE7E8F-48F1-35C1-601E-21126006CB5D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69646" y="3299958"/>
              <a:ext cx="28146" cy="104374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01" name="Freeform 46">
              <a:extLst>
                <a:ext uri="{FF2B5EF4-FFF2-40B4-BE49-F238E27FC236}">
                  <a16:creationId xmlns:a16="http://schemas.microsoft.com/office/drawing/2014/main" id="{D3FC858A-E1F5-A944-45FD-42F8F0199DB1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473570" y="3376574"/>
              <a:ext cx="103202" cy="28146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F4A10E01-45D8-DE44-84CF-0FE66437BC1C}"/>
              </a:ext>
            </a:extLst>
          </p:cNvPr>
          <p:cNvGrpSpPr/>
          <p:nvPr/>
        </p:nvGrpSpPr>
        <p:grpSpPr>
          <a:xfrm>
            <a:off x="1092000" y="3461889"/>
            <a:ext cx="601073" cy="855706"/>
            <a:chOff x="1072950" y="3299964"/>
            <a:chExt cx="601073" cy="855706"/>
          </a:xfrm>
        </p:grpSpPr>
        <p:sp>
          <p:nvSpPr>
            <p:cNvPr id="760" name="Freeform 26">
              <a:extLst>
                <a:ext uri="{FF2B5EF4-FFF2-40B4-BE49-F238E27FC236}">
                  <a16:creationId xmlns:a16="http://schemas.microsoft.com/office/drawing/2014/main" id="{1F6EE0D6-0A14-FFF2-F7C6-CEC329D60E26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92015" y="4088726"/>
              <a:ext cx="146598" cy="4691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61" name="Freeform 27">
              <a:extLst>
                <a:ext uri="{FF2B5EF4-FFF2-40B4-BE49-F238E27FC236}">
                  <a16:creationId xmlns:a16="http://schemas.microsoft.com/office/drawing/2014/main" id="{ED279FAD-CE3D-1DE3-B313-AD8AC7536B73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384536" y="3959445"/>
              <a:ext cx="48084" cy="137211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62" name="Freeform 28">
              <a:extLst>
                <a:ext uri="{FF2B5EF4-FFF2-40B4-BE49-F238E27FC236}">
                  <a16:creationId xmlns:a16="http://schemas.microsoft.com/office/drawing/2014/main" id="{68EABEE9-B2BD-B34D-FA7C-153674545403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11003" y="4026678"/>
              <a:ext cx="137214" cy="5277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63" name="Freeform 29">
              <a:extLst>
                <a:ext uri="{FF2B5EF4-FFF2-40B4-BE49-F238E27FC236}">
                  <a16:creationId xmlns:a16="http://schemas.microsoft.com/office/drawing/2014/main" id="{7B4AD8E9-18F0-B984-A835-27EAB01BA855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317833" y="3907871"/>
              <a:ext cx="46911" cy="143075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64" name="Freeform 30">
              <a:extLst>
                <a:ext uri="{FF2B5EF4-FFF2-40B4-BE49-F238E27FC236}">
                  <a16:creationId xmlns:a16="http://schemas.microsoft.com/office/drawing/2014/main" id="{0BA8E85A-1149-F675-E478-62DFF2CEA943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49073" y="3937693"/>
              <a:ext cx="119623" cy="78574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65" name="Freeform 31">
              <a:extLst>
                <a:ext uri="{FF2B5EF4-FFF2-40B4-BE49-F238E27FC236}">
                  <a16:creationId xmlns:a16="http://schemas.microsoft.com/office/drawing/2014/main" id="{29953AC3-85FC-04D0-D10C-FC4F58A3E8BB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53504" y="3845991"/>
              <a:ext cx="58639" cy="145419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66" name="Freeform 32">
              <a:extLst>
                <a:ext uri="{FF2B5EF4-FFF2-40B4-BE49-F238E27FC236}">
                  <a16:creationId xmlns:a16="http://schemas.microsoft.com/office/drawing/2014/main" id="{EA8308D5-52B6-FB2E-B7C0-F58FDDE5F34F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04008" y="3837678"/>
              <a:ext cx="104376" cy="104374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67" name="Freeform 33">
              <a:extLst>
                <a:ext uri="{FF2B5EF4-FFF2-40B4-BE49-F238E27FC236}">
                  <a16:creationId xmlns:a16="http://schemas.microsoft.com/office/drawing/2014/main" id="{0177A5EC-E20F-57F7-0445-7EDF92908CF6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06092" y="3777087"/>
              <a:ext cx="68021" cy="14072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68" name="Freeform 34">
              <a:extLst>
                <a:ext uri="{FF2B5EF4-FFF2-40B4-BE49-F238E27FC236}">
                  <a16:creationId xmlns:a16="http://schemas.microsoft.com/office/drawing/2014/main" id="{E8426CAC-E574-0120-1207-D66E2AD20B54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080516" y="3730275"/>
              <a:ext cx="80922" cy="12313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69" name="Freeform 35">
              <a:extLst>
                <a:ext uri="{FF2B5EF4-FFF2-40B4-BE49-F238E27FC236}">
                  <a16:creationId xmlns:a16="http://schemas.microsoft.com/office/drawing/2014/main" id="{0C99BDDD-A4D4-1BEC-8864-8BC8B56256D1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74709" y="3702676"/>
              <a:ext cx="73885" cy="12900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70" name="Freeform 36">
              <a:extLst>
                <a:ext uri="{FF2B5EF4-FFF2-40B4-BE49-F238E27FC236}">
                  <a16:creationId xmlns:a16="http://schemas.microsoft.com/office/drawing/2014/main" id="{A206A500-F6E1-A261-E2E7-D2B5D42CB297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072950" y="3621760"/>
              <a:ext cx="69194" cy="13486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71" name="Freeform 37">
              <a:extLst>
                <a:ext uri="{FF2B5EF4-FFF2-40B4-BE49-F238E27FC236}">
                  <a16:creationId xmlns:a16="http://schemas.microsoft.com/office/drawing/2014/main" id="{CB3476D9-D808-B5B6-F6C7-3E372C7B3EA1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55235" y="3630040"/>
              <a:ext cx="94995" cy="11141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72" name="Freeform 38">
              <a:extLst>
                <a:ext uri="{FF2B5EF4-FFF2-40B4-BE49-F238E27FC236}">
                  <a16:creationId xmlns:a16="http://schemas.microsoft.com/office/drawing/2014/main" id="{CC441CAD-CB30-458E-F0E1-F2C982DECD68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084301" y="3513480"/>
              <a:ext cx="62157" cy="143075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73" name="Freeform 39">
              <a:extLst>
                <a:ext uri="{FF2B5EF4-FFF2-40B4-BE49-F238E27FC236}">
                  <a16:creationId xmlns:a16="http://schemas.microsoft.com/office/drawing/2014/main" id="{168D5E09-7065-40B4-6E89-B10988798DD4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51839" y="3556458"/>
              <a:ext cx="114932" cy="89129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74" name="Freeform 40">
              <a:extLst>
                <a:ext uri="{FF2B5EF4-FFF2-40B4-BE49-F238E27FC236}">
                  <a16:creationId xmlns:a16="http://schemas.microsoft.com/office/drawing/2014/main" id="{6728F555-01D6-B336-6B5B-F80806F74AE1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18516" y="3414901"/>
              <a:ext cx="52775" cy="144247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75" name="Freeform 41">
              <a:extLst>
                <a:ext uri="{FF2B5EF4-FFF2-40B4-BE49-F238E27FC236}">
                  <a16:creationId xmlns:a16="http://schemas.microsoft.com/office/drawing/2014/main" id="{25635FCF-9BE0-A928-2ACC-168F9C1734AB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70076" y="3489678"/>
              <a:ext cx="129005" cy="65674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76" name="Freeform 42">
              <a:extLst>
                <a:ext uri="{FF2B5EF4-FFF2-40B4-BE49-F238E27FC236}">
                  <a16:creationId xmlns:a16="http://schemas.microsoft.com/office/drawing/2014/main" id="{403D5BC4-1249-CE63-9959-6905384190F7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76109" y="3327259"/>
              <a:ext cx="39874" cy="14072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77" name="Freeform 43">
              <a:extLst>
                <a:ext uri="{FF2B5EF4-FFF2-40B4-BE49-F238E27FC236}">
                  <a16:creationId xmlns:a16="http://schemas.microsoft.com/office/drawing/2014/main" id="{01DA55CA-3494-E82D-CEA6-35419E3FACDE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02395" y="3427099"/>
              <a:ext cx="143078" cy="42219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78" name="Freeform 44">
              <a:extLst>
                <a:ext uri="{FF2B5EF4-FFF2-40B4-BE49-F238E27FC236}">
                  <a16:creationId xmlns:a16="http://schemas.microsoft.com/office/drawing/2014/main" id="{68582C41-1662-4080-55D4-B3A5B8F86C51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462924" y="4079441"/>
              <a:ext cx="211099" cy="7622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79" name="Freeform 45">
              <a:extLst>
                <a:ext uri="{FF2B5EF4-FFF2-40B4-BE49-F238E27FC236}">
                  <a16:creationId xmlns:a16="http://schemas.microsoft.com/office/drawing/2014/main" id="{AF881330-F787-7582-0E1C-52602E5931EC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23857" y="3299964"/>
              <a:ext cx="28147" cy="104373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80" name="Freeform 46">
              <a:extLst>
                <a:ext uri="{FF2B5EF4-FFF2-40B4-BE49-F238E27FC236}">
                  <a16:creationId xmlns:a16="http://schemas.microsoft.com/office/drawing/2014/main" id="{0AB9972A-EE85-1413-01B1-8425C6FAA041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44869" y="3376588"/>
              <a:ext cx="103205" cy="28146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99" name="任意多边形: 形状 698">
            <a:extLst>
              <a:ext uri="{FF2B5EF4-FFF2-40B4-BE49-F238E27FC236}">
                <a16:creationId xmlns:a16="http://schemas.microsoft.com/office/drawing/2014/main" id="{BAA3B347-05FA-BAAD-7B77-A2AAB3002F6C}"/>
              </a:ext>
            </a:extLst>
          </p:cNvPr>
          <p:cNvSpPr/>
          <p:nvPr/>
        </p:nvSpPr>
        <p:spPr>
          <a:xfrm>
            <a:off x="5482994" y="3333629"/>
            <a:ext cx="563684" cy="168946"/>
          </a:xfrm>
          <a:custGeom>
            <a:avLst/>
            <a:gdLst>
              <a:gd name="connsiteX0" fmla="*/ 59619 w 1589832"/>
              <a:gd name="connsiteY0" fmla="*/ 384211 h 476501"/>
              <a:gd name="connsiteX1" fmla="*/ 1569960 w 1589832"/>
              <a:gd name="connsiteY1" fmla="*/ 443830 h 476501"/>
              <a:gd name="connsiteX2" fmla="*/ 1589833 w 1589832"/>
              <a:gd name="connsiteY2" fmla="*/ 245100 h 476501"/>
              <a:gd name="connsiteX3" fmla="*/ 0 w 1589832"/>
              <a:gd name="connsiteY3" fmla="*/ 0 h 476501"/>
              <a:gd name="connsiteX4" fmla="*/ 59619 w 1589832"/>
              <a:gd name="connsiteY4" fmla="*/ 384211 h 47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832" h="476501">
                <a:moveTo>
                  <a:pt x="59619" y="384211"/>
                </a:moveTo>
                <a:cubicBezTo>
                  <a:pt x="59619" y="384211"/>
                  <a:pt x="920778" y="543195"/>
                  <a:pt x="1569960" y="443830"/>
                </a:cubicBezTo>
                <a:lnTo>
                  <a:pt x="1589833" y="245100"/>
                </a:lnTo>
                <a:cubicBezTo>
                  <a:pt x="1589833" y="245100"/>
                  <a:pt x="264972" y="238476"/>
                  <a:pt x="0" y="0"/>
                </a:cubicBezTo>
                <a:lnTo>
                  <a:pt x="59619" y="384211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8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752" name="任意多边形: 形状 751">
            <a:extLst>
              <a:ext uri="{FF2B5EF4-FFF2-40B4-BE49-F238E27FC236}">
                <a16:creationId xmlns:a16="http://schemas.microsoft.com/office/drawing/2014/main" id="{B3CF0EE0-3A28-3333-1A3D-DE64C7D2EC66}"/>
              </a:ext>
            </a:extLst>
          </p:cNvPr>
          <p:cNvSpPr/>
          <p:nvPr/>
        </p:nvSpPr>
        <p:spPr>
          <a:xfrm>
            <a:off x="5771882" y="3420530"/>
            <a:ext cx="277145" cy="124481"/>
          </a:xfrm>
          <a:custGeom>
            <a:avLst/>
            <a:gdLst>
              <a:gd name="connsiteX0" fmla="*/ 675679 w 781667"/>
              <a:gd name="connsiteY0" fmla="*/ 19873 h 351089"/>
              <a:gd name="connsiteX1" fmla="*/ 92740 w 781667"/>
              <a:gd name="connsiteY1" fmla="*/ 66243 h 351089"/>
              <a:gd name="connsiteX2" fmla="*/ 0 w 781667"/>
              <a:gd name="connsiteY2" fmla="*/ 172233 h 351089"/>
              <a:gd name="connsiteX3" fmla="*/ 0 w 781667"/>
              <a:gd name="connsiteY3" fmla="*/ 331217 h 351089"/>
              <a:gd name="connsiteX4" fmla="*/ 0 w 781667"/>
              <a:gd name="connsiteY4" fmla="*/ 351090 h 351089"/>
              <a:gd name="connsiteX5" fmla="*/ 112613 w 781667"/>
              <a:gd name="connsiteY5" fmla="*/ 291471 h 351089"/>
              <a:gd name="connsiteX6" fmla="*/ 695552 w 781667"/>
              <a:gd name="connsiteY6" fmla="*/ 245100 h 351089"/>
              <a:gd name="connsiteX7" fmla="*/ 768419 w 781667"/>
              <a:gd name="connsiteY7" fmla="*/ 172233 h 351089"/>
              <a:gd name="connsiteX8" fmla="*/ 781668 w 781667"/>
              <a:gd name="connsiteY8" fmla="*/ 0 h 351089"/>
              <a:gd name="connsiteX9" fmla="*/ 675679 w 781667"/>
              <a:gd name="connsiteY9" fmla="*/ 19873 h 35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1667" h="351089">
                <a:moveTo>
                  <a:pt x="675679" y="19873"/>
                </a:moveTo>
                <a:cubicBezTo>
                  <a:pt x="589563" y="39746"/>
                  <a:pt x="158983" y="52995"/>
                  <a:pt x="92740" y="66243"/>
                </a:cubicBezTo>
                <a:cubicBezTo>
                  <a:pt x="19873" y="86116"/>
                  <a:pt x="0" y="119238"/>
                  <a:pt x="0" y="172233"/>
                </a:cubicBezTo>
                <a:cubicBezTo>
                  <a:pt x="0" y="211979"/>
                  <a:pt x="0" y="291471"/>
                  <a:pt x="0" y="331217"/>
                </a:cubicBezTo>
                <a:cubicBezTo>
                  <a:pt x="0" y="344465"/>
                  <a:pt x="0" y="351090"/>
                  <a:pt x="0" y="351090"/>
                </a:cubicBezTo>
                <a:cubicBezTo>
                  <a:pt x="0" y="351090"/>
                  <a:pt x="0" y="317968"/>
                  <a:pt x="112613" y="291471"/>
                </a:cubicBezTo>
                <a:cubicBezTo>
                  <a:pt x="225226" y="264973"/>
                  <a:pt x="629309" y="264973"/>
                  <a:pt x="695552" y="245100"/>
                </a:cubicBezTo>
                <a:cubicBezTo>
                  <a:pt x="761795" y="225227"/>
                  <a:pt x="761795" y="198730"/>
                  <a:pt x="768419" y="172233"/>
                </a:cubicBezTo>
                <a:cubicBezTo>
                  <a:pt x="768419" y="152360"/>
                  <a:pt x="775043" y="59619"/>
                  <a:pt x="781668" y="0"/>
                </a:cubicBezTo>
                <a:cubicBezTo>
                  <a:pt x="775043" y="6624"/>
                  <a:pt x="715425" y="13249"/>
                  <a:pt x="675679" y="19873"/>
                </a:cubicBezTo>
                <a:close/>
              </a:path>
            </a:pathLst>
          </a:custGeom>
          <a:gradFill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53" name="任意多边形: 形状 752">
            <a:extLst>
              <a:ext uri="{FF2B5EF4-FFF2-40B4-BE49-F238E27FC236}">
                <a16:creationId xmlns:a16="http://schemas.microsoft.com/office/drawing/2014/main" id="{ED35554B-7FC7-F04B-4506-1FC4DC19F90E}"/>
              </a:ext>
            </a:extLst>
          </p:cNvPr>
          <p:cNvSpPr/>
          <p:nvPr/>
        </p:nvSpPr>
        <p:spPr>
          <a:xfrm>
            <a:off x="5769534" y="3422879"/>
            <a:ext cx="274797" cy="54020"/>
          </a:xfrm>
          <a:custGeom>
            <a:avLst/>
            <a:gdLst>
              <a:gd name="connsiteX0" fmla="*/ 92740 w 775043"/>
              <a:gd name="connsiteY0" fmla="*/ 79492 h 152359"/>
              <a:gd name="connsiteX1" fmla="*/ 682303 w 775043"/>
              <a:gd name="connsiteY1" fmla="*/ 26497 h 152359"/>
              <a:gd name="connsiteX2" fmla="*/ 775043 w 775043"/>
              <a:gd name="connsiteY2" fmla="*/ 13249 h 152359"/>
              <a:gd name="connsiteX3" fmla="*/ 775043 w 775043"/>
              <a:gd name="connsiteY3" fmla="*/ 0 h 152359"/>
              <a:gd name="connsiteX4" fmla="*/ 675679 w 775043"/>
              <a:gd name="connsiteY4" fmla="*/ 13249 h 152359"/>
              <a:gd name="connsiteX5" fmla="*/ 92740 w 775043"/>
              <a:gd name="connsiteY5" fmla="*/ 59619 h 152359"/>
              <a:gd name="connsiteX6" fmla="*/ 0 w 775043"/>
              <a:gd name="connsiteY6" fmla="*/ 152360 h 152359"/>
              <a:gd name="connsiteX7" fmla="*/ 92740 w 775043"/>
              <a:gd name="connsiteY7" fmla="*/ 79492 h 15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043" h="152359">
                <a:moveTo>
                  <a:pt x="92740" y="79492"/>
                </a:moveTo>
                <a:cubicBezTo>
                  <a:pt x="165608" y="59619"/>
                  <a:pt x="596187" y="46370"/>
                  <a:pt x="682303" y="26497"/>
                </a:cubicBezTo>
                <a:cubicBezTo>
                  <a:pt x="715425" y="19873"/>
                  <a:pt x="761795" y="13249"/>
                  <a:pt x="775043" y="13249"/>
                </a:cubicBezTo>
                <a:cubicBezTo>
                  <a:pt x="775043" y="6624"/>
                  <a:pt x="775043" y="6624"/>
                  <a:pt x="775043" y="0"/>
                </a:cubicBezTo>
                <a:cubicBezTo>
                  <a:pt x="775043" y="0"/>
                  <a:pt x="722049" y="6624"/>
                  <a:pt x="675679" y="13249"/>
                </a:cubicBezTo>
                <a:cubicBezTo>
                  <a:pt x="589563" y="33122"/>
                  <a:pt x="158983" y="46370"/>
                  <a:pt x="92740" y="59619"/>
                </a:cubicBezTo>
                <a:cubicBezTo>
                  <a:pt x="26497" y="72868"/>
                  <a:pt x="0" y="105989"/>
                  <a:pt x="0" y="152360"/>
                </a:cubicBezTo>
                <a:cubicBezTo>
                  <a:pt x="6624" y="119238"/>
                  <a:pt x="33122" y="92741"/>
                  <a:pt x="92740" y="7949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748" name="任意多边形: 形状 747">
            <a:extLst>
              <a:ext uri="{FF2B5EF4-FFF2-40B4-BE49-F238E27FC236}">
                <a16:creationId xmlns:a16="http://schemas.microsoft.com/office/drawing/2014/main" id="{D5E7D5C5-5E5B-787D-9C52-66581EEA05A1}"/>
              </a:ext>
            </a:extLst>
          </p:cNvPr>
          <p:cNvSpPr/>
          <p:nvPr/>
        </p:nvSpPr>
        <p:spPr>
          <a:xfrm>
            <a:off x="5478297" y="3203907"/>
            <a:ext cx="1233058" cy="265946"/>
          </a:xfrm>
          <a:custGeom>
            <a:avLst/>
            <a:gdLst>
              <a:gd name="connsiteX0" fmla="*/ 3159792 w 3477758"/>
              <a:gd name="connsiteY0" fmla="*/ 485109 h 750082"/>
              <a:gd name="connsiteX1" fmla="*/ 3259157 w 3477758"/>
              <a:gd name="connsiteY1" fmla="*/ 28030 h 750082"/>
              <a:gd name="connsiteX2" fmla="*/ 1702446 w 3477758"/>
              <a:gd name="connsiteY2" fmla="*/ 14782 h 750082"/>
              <a:gd name="connsiteX3" fmla="*/ 59619 w 3477758"/>
              <a:gd name="connsiteY3" fmla="*/ 319501 h 750082"/>
              <a:gd name="connsiteX4" fmla="*/ 0 w 3477758"/>
              <a:gd name="connsiteY4" fmla="*/ 352623 h 750082"/>
              <a:gd name="connsiteX5" fmla="*/ 66243 w 3477758"/>
              <a:gd name="connsiteY5" fmla="*/ 750083 h 750082"/>
              <a:gd name="connsiteX6" fmla="*/ 1185750 w 3477758"/>
              <a:gd name="connsiteY6" fmla="*/ 538104 h 750082"/>
              <a:gd name="connsiteX7" fmla="*/ 3477759 w 3477758"/>
              <a:gd name="connsiteY7" fmla="*/ 610972 h 750082"/>
              <a:gd name="connsiteX8" fmla="*/ 3159792 w 3477758"/>
              <a:gd name="connsiteY8" fmla="*/ 485109 h 75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7758" h="750082">
                <a:moveTo>
                  <a:pt x="3159792" y="485109"/>
                </a:moveTo>
                <a:cubicBezTo>
                  <a:pt x="2603351" y="240009"/>
                  <a:pt x="3259157" y="28030"/>
                  <a:pt x="3259157" y="28030"/>
                </a:cubicBezTo>
                <a:cubicBezTo>
                  <a:pt x="3259157" y="28030"/>
                  <a:pt x="2424495" y="-24964"/>
                  <a:pt x="1702446" y="14782"/>
                </a:cubicBezTo>
                <a:cubicBezTo>
                  <a:pt x="980397" y="47903"/>
                  <a:pt x="331215" y="180390"/>
                  <a:pt x="59619" y="319501"/>
                </a:cubicBezTo>
                <a:cubicBezTo>
                  <a:pt x="39746" y="332750"/>
                  <a:pt x="19873" y="345998"/>
                  <a:pt x="0" y="352623"/>
                </a:cubicBezTo>
                <a:lnTo>
                  <a:pt x="66243" y="750083"/>
                </a:lnTo>
                <a:cubicBezTo>
                  <a:pt x="218602" y="637469"/>
                  <a:pt x="437204" y="617596"/>
                  <a:pt x="1185750" y="538104"/>
                </a:cubicBezTo>
                <a:cubicBezTo>
                  <a:pt x="2020412" y="451988"/>
                  <a:pt x="3477759" y="610972"/>
                  <a:pt x="3477759" y="610972"/>
                </a:cubicBezTo>
                <a:cubicBezTo>
                  <a:pt x="3477759" y="610972"/>
                  <a:pt x="3226035" y="518231"/>
                  <a:pt x="3159792" y="485109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  <a:lin ang="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749" name="图形 167">
            <a:extLst>
              <a:ext uri="{FF2B5EF4-FFF2-40B4-BE49-F238E27FC236}">
                <a16:creationId xmlns:a16="http://schemas.microsoft.com/office/drawing/2014/main" id="{492B5E6A-76C6-E65F-992C-645690AAF7B7}"/>
              </a:ext>
            </a:extLst>
          </p:cNvPr>
          <p:cNvGrpSpPr/>
          <p:nvPr/>
        </p:nvGrpSpPr>
        <p:grpSpPr>
          <a:xfrm>
            <a:off x="5478297" y="3203907"/>
            <a:ext cx="1235407" cy="265946"/>
            <a:chOff x="4183101" y="183751"/>
            <a:chExt cx="3484383" cy="750082"/>
          </a:xfrm>
          <a:solidFill>
            <a:srgbClr val="FFE6C5"/>
          </a:solidFill>
        </p:grpSpPr>
        <p:sp>
          <p:nvSpPr>
            <p:cNvPr id="750" name="任意多边形: 形状 749">
              <a:extLst>
                <a:ext uri="{FF2B5EF4-FFF2-40B4-BE49-F238E27FC236}">
                  <a16:creationId xmlns:a16="http://schemas.microsoft.com/office/drawing/2014/main" id="{AD8B3C06-922B-B37B-CD1C-76FEF1CBE0AE}"/>
                </a:ext>
              </a:extLst>
            </p:cNvPr>
            <p:cNvSpPr/>
            <p:nvPr/>
          </p:nvSpPr>
          <p:spPr>
            <a:xfrm>
              <a:off x="7115742" y="456881"/>
              <a:ext cx="551742" cy="331217"/>
            </a:xfrm>
            <a:custGeom>
              <a:avLst/>
              <a:gdLst>
                <a:gd name="connsiteX0" fmla="*/ 227152 w 551742"/>
                <a:gd name="connsiteY0" fmla="*/ 211979 h 331216"/>
                <a:gd name="connsiteX1" fmla="*/ 1926 w 551742"/>
                <a:gd name="connsiteY1" fmla="*/ 0 h 331216"/>
                <a:gd name="connsiteX2" fmla="*/ 227152 w 551742"/>
                <a:gd name="connsiteY2" fmla="*/ 231852 h 331216"/>
                <a:gd name="connsiteX3" fmla="*/ 472251 w 551742"/>
                <a:gd name="connsiteY3" fmla="*/ 324592 h 331216"/>
                <a:gd name="connsiteX4" fmla="*/ 551743 w 551742"/>
                <a:gd name="connsiteY4" fmla="*/ 331217 h 331216"/>
                <a:gd name="connsiteX5" fmla="*/ 227152 w 551742"/>
                <a:gd name="connsiteY5" fmla="*/ 211979 h 3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1742" h="331216">
                  <a:moveTo>
                    <a:pt x="227152" y="211979"/>
                  </a:moveTo>
                  <a:cubicBezTo>
                    <a:pt x="54920" y="139111"/>
                    <a:pt x="1926" y="66243"/>
                    <a:pt x="1926" y="0"/>
                  </a:cubicBezTo>
                  <a:cubicBezTo>
                    <a:pt x="-11323" y="72868"/>
                    <a:pt x="41672" y="152360"/>
                    <a:pt x="227152" y="231852"/>
                  </a:cubicBezTo>
                  <a:cubicBezTo>
                    <a:pt x="266898" y="251725"/>
                    <a:pt x="386135" y="291471"/>
                    <a:pt x="472251" y="324592"/>
                  </a:cubicBezTo>
                  <a:cubicBezTo>
                    <a:pt x="525246" y="331217"/>
                    <a:pt x="551743" y="331217"/>
                    <a:pt x="551743" y="331217"/>
                  </a:cubicBezTo>
                  <a:cubicBezTo>
                    <a:pt x="551743" y="331217"/>
                    <a:pt x="293395" y="245100"/>
                    <a:pt x="227152" y="21197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7000">
                  <a:schemeClr val="accent1">
                    <a:lumMod val="40000"/>
                    <a:lumOff val="60000"/>
                  </a:schemeClr>
                </a:gs>
              </a:gsLst>
              <a:lin ang="0" scaled="1"/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751" name="任意多边形: 形状 750">
              <a:extLst>
                <a:ext uri="{FF2B5EF4-FFF2-40B4-BE49-F238E27FC236}">
                  <a16:creationId xmlns:a16="http://schemas.microsoft.com/office/drawing/2014/main" id="{DA7156A0-6D99-F81B-3FC3-1579E80B6AC9}"/>
                </a:ext>
              </a:extLst>
            </p:cNvPr>
            <p:cNvSpPr/>
            <p:nvPr/>
          </p:nvSpPr>
          <p:spPr>
            <a:xfrm>
              <a:off x="4183101" y="183751"/>
              <a:ext cx="3265779" cy="750082"/>
            </a:xfrm>
            <a:custGeom>
              <a:avLst/>
              <a:gdLst>
                <a:gd name="connsiteX0" fmla="*/ 0 w 3265780"/>
                <a:gd name="connsiteY0" fmla="*/ 372496 h 750082"/>
                <a:gd name="connsiteX1" fmla="*/ 59619 w 3265780"/>
                <a:gd name="connsiteY1" fmla="*/ 339374 h 750082"/>
                <a:gd name="connsiteX2" fmla="*/ 1702446 w 3265780"/>
                <a:gd name="connsiteY2" fmla="*/ 34655 h 750082"/>
                <a:gd name="connsiteX3" fmla="*/ 3226035 w 3265780"/>
                <a:gd name="connsiteY3" fmla="*/ 47903 h 750082"/>
                <a:gd name="connsiteX4" fmla="*/ 3265781 w 3265780"/>
                <a:gd name="connsiteY4" fmla="*/ 28030 h 750082"/>
                <a:gd name="connsiteX5" fmla="*/ 1702446 w 3265780"/>
                <a:gd name="connsiteY5" fmla="*/ 14782 h 750082"/>
                <a:gd name="connsiteX6" fmla="*/ 59619 w 3265780"/>
                <a:gd name="connsiteY6" fmla="*/ 319501 h 750082"/>
                <a:gd name="connsiteX7" fmla="*/ 0 w 3265780"/>
                <a:gd name="connsiteY7" fmla="*/ 352623 h 750082"/>
                <a:gd name="connsiteX8" fmla="*/ 66243 w 3265780"/>
                <a:gd name="connsiteY8" fmla="*/ 750083 h 750082"/>
                <a:gd name="connsiteX9" fmla="*/ 72867 w 3265780"/>
                <a:gd name="connsiteY9" fmla="*/ 750083 h 750082"/>
                <a:gd name="connsiteX10" fmla="*/ 0 w 3265780"/>
                <a:gd name="connsiteY10" fmla="*/ 372496 h 75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65780" h="750082">
                  <a:moveTo>
                    <a:pt x="0" y="372496"/>
                  </a:moveTo>
                  <a:cubicBezTo>
                    <a:pt x="19873" y="359247"/>
                    <a:pt x="39746" y="352623"/>
                    <a:pt x="59619" y="339374"/>
                  </a:cubicBezTo>
                  <a:cubicBezTo>
                    <a:pt x="331215" y="200263"/>
                    <a:pt x="973772" y="67776"/>
                    <a:pt x="1702446" y="34655"/>
                  </a:cubicBezTo>
                  <a:cubicBezTo>
                    <a:pt x="2325130" y="1533"/>
                    <a:pt x="3073676" y="41279"/>
                    <a:pt x="3226035" y="47903"/>
                  </a:cubicBezTo>
                  <a:cubicBezTo>
                    <a:pt x="3252532" y="34655"/>
                    <a:pt x="3265781" y="28030"/>
                    <a:pt x="3265781" y="28030"/>
                  </a:cubicBezTo>
                  <a:cubicBezTo>
                    <a:pt x="3265781" y="28030"/>
                    <a:pt x="2424495" y="-24964"/>
                    <a:pt x="1702446" y="14782"/>
                  </a:cubicBezTo>
                  <a:cubicBezTo>
                    <a:pt x="980397" y="47903"/>
                    <a:pt x="331215" y="180390"/>
                    <a:pt x="59619" y="319501"/>
                  </a:cubicBezTo>
                  <a:cubicBezTo>
                    <a:pt x="39746" y="332750"/>
                    <a:pt x="19873" y="345998"/>
                    <a:pt x="0" y="352623"/>
                  </a:cubicBezTo>
                  <a:lnTo>
                    <a:pt x="66243" y="750083"/>
                  </a:lnTo>
                  <a:cubicBezTo>
                    <a:pt x="66243" y="750083"/>
                    <a:pt x="66243" y="750083"/>
                    <a:pt x="72867" y="750083"/>
                  </a:cubicBezTo>
                  <a:lnTo>
                    <a:pt x="0" y="37249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7000">
                  <a:schemeClr val="accent1">
                    <a:lumMod val="40000"/>
                    <a:lumOff val="60000"/>
                  </a:schemeClr>
                </a:gs>
              </a:gsLst>
              <a:lin ang="0" scaled="1"/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704" name="组合 703">
            <a:extLst>
              <a:ext uri="{FF2B5EF4-FFF2-40B4-BE49-F238E27FC236}">
                <a16:creationId xmlns:a16="http://schemas.microsoft.com/office/drawing/2014/main" id="{2D1ABAA0-0E61-4FCC-EAE5-E8543EDCD9CE}"/>
              </a:ext>
            </a:extLst>
          </p:cNvPr>
          <p:cNvGrpSpPr/>
          <p:nvPr/>
        </p:nvGrpSpPr>
        <p:grpSpPr>
          <a:xfrm rot="720000" flipH="1">
            <a:off x="6915916" y="3450671"/>
            <a:ext cx="516009" cy="907707"/>
            <a:chOff x="7910028" y="3664601"/>
            <a:chExt cx="1065125" cy="1873673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727" name="Freeform 26">
              <a:extLst>
                <a:ext uri="{FF2B5EF4-FFF2-40B4-BE49-F238E27FC236}">
                  <a16:creationId xmlns:a16="http://schemas.microsoft.com/office/drawing/2014/main" id="{8E633494-FD57-299B-E3A0-B48CDDF80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090" y="5313141"/>
              <a:ext cx="302591" cy="9683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28" name="Freeform 27">
              <a:extLst>
                <a:ext uri="{FF2B5EF4-FFF2-40B4-BE49-F238E27FC236}">
                  <a16:creationId xmlns:a16="http://schemas.microsoft.com/office/drawing/2014/main" id="{E4658BC0-E750-F0A0-7BEE-63673A47BE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16" y="5068645"/>
              <a:ext cx="99250" cy="283229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29" name="Freeform 28">
              <a:extLst>
                <a:ext uri="{FF2B5EF4-FFF2-40B4-BE49-F238E27FC236}">
                  <a16:creationId xmlns:a16="http://schemas.microsoft.com/office/drawing/2014/main" id="{A594ED31-89FA-CD41-1A52-2953C9E63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07" y="5150951"/>
              <a:ext cx="283225" cy="108935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30" name="Freeform 29">
              <a:extLst>
                <a:ext uri="{FF2B5EF4-FFF2-40B4-BE49-F238E27FC236}">
                  <a16:creationId xmlns:a16="http://schemas.microsoft.com/office/drawing/2014/main" id="{C01EC634-B67E-4617-F273-1AF746D5F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444" y="4935503"/>
              <a:ext cx="96829" cy="295331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31" name="Freeform 30">
              <a:extLst>
                <a:ext uri="{FF2B5EF4-FFF2-40B4-BE49-F238E27FC236}">
                  <a16:creationId xmlns:a16="http://schemas.microsoft.com/office/drawing/2014/main" id="{82EFBA09-6AA6-80C6-1002-8F4F7AAE2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20" y="4940346"/>
              <a:ext cx="246913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32" name="Freeform 31">
              <a:extLst>
                <a:ext uri="{FF2B5EF4-FFF2-40B4-BE49-F238E27FC236}">
                  <a16:creationId xmlns:a16="http://schemas.microsoft.com/office/drawing/2014/main" id="{BBFE30C6-6176-644C-FB65-9A09E16122A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352" y="4785418"/>
              <a:ext cx="121035" cy="300174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33" name="Freeform 32">
              <a:extLst>
                <a:ext uri="{FF2B5EF4-FFF2-40B4-BE49-F238E27FC236}">
                  <a16:creationId xmlns:a16="http://schemas.microsoft.com/office/drawing/2014/main" id="{5D9B656B-9AD6-4F06-F1B1-6667ECB816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864" y="4715216"/>
              <a:ext cx="215445" cy="215448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34" name="Freeform 33">
              <a:extLst>
                <a:ext uri="{FF2B5EF4-FFF2-40B4-BE49-F238E27FC236}">
                  <a16:creationId xmlns:a16="http://schemas.microsoft.com/office/drawing/2014/main" id="{402A5B5B-8768-B718-9DB5-F232FE4CD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9994" y="4628068"/>
              <a:ext cx="140401" cy="290491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35" name="Freeform 34">
              <a:extLst>
                <a:ext uri="{FF2B5EF4-FFF2-40B4-BE49-F238E27FC236}">
                  <a16:creationId xmlns:a16="http://schemas.microsoft.com/office/drawing/2014/main" id="{3542FA8A-CFD5-9652-A9EF-C6BAB60BF8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28" y="4482824"/>
              <a:ext cx="167031" cy="254180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36" name="Freeform 35">
              <a:extLst>
                <a:ext uri="{FF2B5EF4-FFF2-40B4-BE49-F238E27FC236}">
                  <a16:creationId xmlns:a16="http://schemas.microsoft.com/office/drawing/2014/main" id="{A53DE16C-204B-A396-1A6C-8346A7B20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0951" y="4465880"/>
              <a:ext cx="152505" cy="26628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37" name="Freeform 36">
              <a:extLst>
                <a:ext uri="{FF2B5EF4-FFF2-40B4-BE49-F238E27FC236}">
                  <a16:creationId xmlns:a16="http://schemas.microsoft.com/office/drawing/2014/main" id="{CA64B187-B393-3EC8-BD14-860C125AB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082" y="4257694"/>
              <a:ext cx="142822" cy="278387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38" name="Freeform 37">
              <a:extLst>
                <a:ext uri="{FF2B5EF4-FFF2-40B4-BE49-F238E27FC236}">
                  <a16:creationId xmlns:a16="http://schemas.microsoft.com/office/drawing/2014/main" id="{A41A98E5-0E4E-519D-F3A3-3E855D93A79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13" y="4315792"/>
              <a:ext cx="196079" cy="229973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39" name="Freeform 38">
              <a:extLst>
                <a:ext uri="{FF2B5EF4-FFF2-40B4-BE49-F238E27FC236}">
                  <a16:creationId xmlns:a16="http://schemas.microsoft.com/office/drawing/2014/main" id="{877C8B19-A550-C54D-D287-5D020BF2A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868" y="4042248"/>
              <a:ext cx="128299" cy="295331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40" name="Freeform 39">
              <a:extLst>
                <a:ext uri="{FF2B5EF4-FFF2-40B4-BE49-F238E27FC236}">
                  <a16:creationId xmlns:a16="http://schemas.microsoft.com/office/drawing/2014/main" id="{65367023-272F-0BA1-B884-96657215F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168" y="4170548"/>
              <a:ext cx="237230" cy="183978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41" name="Freeform 40">
              <a:extLst>
                <a:ext uri="{FF2B5EF4-FFF2-40B4-BE49-F238E27FC236}">
                  <a16:creationId xmlns:a16="http://schemas.microsoft.com/office/drawing/2014/main" id="{940082C1-6BAD-CDA9-ED61-007EC1C66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26" y="3855850"/>
              <a:ext cx="108933" cy="297753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42" name="Freeform 41">
              <a:extLst>
                <a:ext uri="{FF2B5EF4-FFF2-40B4-BE49-F238E27FC236}">
                  <a16:creationId xmlns:a16="http://schemas.microsoft.com/office/drawing/2014/main" id="{39C3CF5F-BB47-C26F-430D-E8A0C699D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378" y="4047090"/>
              <a:ext cx="266280" cy="135562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43" name="Freeform 42">
              <a:extLst>
                <a:ext uri="{FF2B5EF4-FFF2-40B4-BE49-F238E27FC236}">
                  <a16:creationId xmlns:a16="http://schemas.microsoft.com/office/drawing/2014/main" id="{BBAC4ADA-42F3-3A9D-B3A2-B280B297A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156" y="3700922"/>
              <a:ext cx="82304" cy="290491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44" name="Freeform 43">
              <a:extLst>
                <a:ext uri="{FF2B5EF4-FFF2-40B4-BE49-F238E27FC236}">
                  <a16:creationId xmlns:a16="http://schemas.microsoft.com/office/drawing/2014/main" id="{DAD82DD1-6C1E-4080-5FE8-E345C8227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03" y="3938156"/>
              <a:ext cx="295328" cy="87147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45" name="Freeform 44">
              <a:extLst>
                <a:ext uri="{FF2B5EF4-FFF2-40B4-BE49-F238E27FC236}">
                  <a16:creationId xmlns:a16="http://schemas.microsoft.com/office/drawing/2014/main" id="{39AAB39C-2274-44D2-FCBD-5B88A3F6D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22" y="5380924"/>
              <a:ext cx="435731" cy="157350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46" name="Freeform 45">
              <a:extLst>
                <a:ext uri="{FF2B5EF4-FFF2-40B4-BE49-F238E27FC236}">
                  <a16:creationId xmlns:a16="http://schemas.microsoft.com/office/drawing/2014/main" id="{960B77B0-CE4C-2F23-A1FE-AAC4459DB84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70" y="3664601"/>
              <a:ext cx="58098" cy="215447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47" name="Freeform 46">
              <a:extLst>
                <a:ext uri="{FF2B5EF4-FFF2-40B4-BE49-F238E27FC236}">
                  <a16:creationId xmlns:a16="http://schemas.microsoft.com/office/drawing/2014/main" id="{D43C27E6-4A6F-E193-F5FF-2381EFBBADE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4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705" name="组合 704">
            <a:extLst>
              <a:ext uri="{FF2B5EF4-FFF2-40B4-BE49-F238E27FC236}">
                <a16:creationId xmlns:a16="http://schemas.microsoft.com/office/drawing/2014/main" id="{1D9CA79B-8476-F294-6E80-27159B77843A}"/>
              </a:ext>
            </a:extLst>
          </p:cNvPr>
          <p:cNvGrpSpPr/>
          <p:nvPr/>
        </p:nvGrpSpPr>
        <p:grpSpPr>
          <a:xfrm rot="20880000">
            <a:off x="4760076" y="3450673"/>
            <a:ext cx="516008" cy="907704"/>
            <a:chOff x="7910099" y="3664589"/>
            <a:chExt cx="1065100" cy="1873660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706" name="Freeform 26">
              <a:extLst>
                <a:ext uri="{FF2B5EF4-FFF2-40B4-BE49-F238E27FC236}">
                  <a16:creationId xmlns:a16="http://schemas.microsoft.com/office/drawing/2014/main" id="{29C47157-52B1-27A1-5DC6-EEF8377859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163" y="5313118"/>
              <a:ext cx="302595" cy="9683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07" name="Freeform 27">
              <a:extLst>
                <a:ext uri="{FF2B5EF4-FFF2-40B4-BE49-F238E27FC236}">
                  <a16:creationId xmlns:a16="http://schemas.microsoft.com/office/drawing/2014/main" id="{372C14D6-8DDE-7E58-81C4-B7328C6BE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90" y="5068622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08" name="Freeform 28">
              <a:extLst>
                <a:ext uri="{FF2B5EF4-FFF2-40B4-BE49-F238E27FC236}">
                  <a16:creationId xmlns:a16="http://schemas.microsoft.com/office/drawing/2014/main" id="{D6F45117-EDF5-1064-5019-834D6AAEB5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79" y="5150926"/>
              <a:ext cx="283226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09" name="Freeform 29">
              <a:extLst>
                <a:ext uri="{FF2B5EF4-FFF2-40B4-BE49-F238E27FC236}">
                  <a16:creationId xmlns:a16="http://schemas.microsoft.com/office/drawing/2014/main" id="{D94A43DE-9F0A-D981-2872-A5A381892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517" y="4935480"/>
              <a:ext cx="96830" cy="295331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10" name="Freeform 30">
              <a:extLst>
                <a:ext uri="{FF2B5EF4-FFF2-40B4-BE49-F238E27FC236}">
                  <a16:creationId xmlns:a16="http://schemas.microsoft.com/office/drawing/2014/main" id="{2D31704C-99C7-6E38-3813-A186C91A10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91" y="4940324"/>
              <a:ext cx="246916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11" name="Freeform 31">
              <a:extLst>
                <a:ext uri="{FF2B5EF4-FFF2-40B4-BE49-F238E27FC236}">
                  <a16:creationId xmlns:a16="http://schemas.microsoft.com/office/drawing/2014/main" id="{ED225056-B60C-B408-7E5D-0FC7C54AE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24" y="4785395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12" name="Freeform 32">
              <a:extLst>
                <a:ext uri="{FF2B5EF4-FFF2-40B4-BE49-F238E27FC236}">
                  <a16:creationId xmlns:a16="http://schemas.microsoft.com/office/drawing/2014/main" id="{0F2E96A3-69BD-8F17-F327-2C21287C3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934" y="4715194"/>
              <a:ext cx="215445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13" name="Freeform 33">
              <a:extLst>
                <a:ext uri="{FF2B5EF4-FFF2-40B4-BE49-F238E27FC236}">
                  <a16:creationId xmlns:a16="http://schemas.microsoft.com/office/drawing/2014/main" id="{8779F28F-C343-75F7-C8F1-78D80B2D8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064" y="4628046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14" name="Freeform 34">
              <a:extLst>
                <a:ext uri="{FF2B5EF4-FFF2-40B4-BE49-F238E27FC236}">
                  <a16:creationId xmlns:a16="http://schemas.microsoft.com/office/drawing/2014/main" id="{1B8AF1FB-2532-F138-C280-1827EE351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99" y="4482802"/>
              <a:ext cx="167033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15" name="Freeform 35">
              <a:extLst>
                <a:ext uri="{FF2B5EF4-FFF2-40B4-BE49-F238E27FC236}">
                  <a16:creationId xmlns:a16="http://schemas.microsoft.com/office/drawing/2014/main" id="{E8FC3674-358F-861E-0667-CC76E8148DEB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021" y="4465859"/>
              <a:ext cx="152507" cy="26628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16" name="Freeform 36">
              <a:extLst>
                <a:ext uri="{FF2B5EF4-FFF2-40B4-BE49-F238E27FC236}">
                  <a16:creationId xmlns:a16="http://schemas.microsoft.com/office/drawing/2014/main" id="{21EA0087-879E-4E89-21D9-15DCACE9252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141" y="4257673"/>
              <a:ext cx="142824" cy="278386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17" name="Freeform 37">
              <a:extLst>
                <a:ext uri="{FF2B5EF4-FFF2-40B4-BE49-F238E27FC236}">
                  <a16:creationId xmlns:a16="http://schemas.microsoft.com/office/drawing/2014/main" id="{B3057DEE-7B20-7D1F-5ADF-D0CCA3170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72" y="4315771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18" name="Freeform 38">
              <a:extLst>
                <a:ext uri="{FF2B5EF4-FFF2-40B4-BE49-F238E27FC236}">
                  <a16:creationId xmlns:a16="http://schemas.microsoft.com/office/drawing/2014/main" id="{775B98F4-1852-2151-61FC-55FF077504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25" y="4042226"/>
              <a:ext cx="128300" cy="295331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19" name="Freeform 39">
              <a:extLst>
                <a:ext uri="{FF2B5EF4-FFF2-40B4-BE49-F238E27FC236}">
                  <a16:creationId xmlns:a16="http://schemas.microsoft.com/office/drawing/2014/main" id="{7A72C7FE-74D1-3820-1B9A-B4BD0597037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225" y="4170527"/>
              <a:ext cx="237233" cy="183977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20" name="Freeform 40">
              <a:extLst>
                <a:ext uri="{FF2B5EF4-FFF2-40B4-BE49-F238E27FC236}">
                  <a16:creationId xmlns:a16="http://schemas.microsoft.com/office/drawing/2014/main" id="{1EC40295-8C1A-E3D0-B4C9-C7CEC2AA93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70" y="3855831"/>
              <a:ext cx="108934" cy="297752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21" name="Freeform 41">
              <a:extLst>
                <a:ext uri="{FF2B5EF4-FFF2-40B4-BE49-F238E27FC236}">
                  <a16:creationId xmlns:a16="http://schemas.microsoft.com/office/drawing/2014/main" id="{3F2F34D5-6F51-55A4-4599-71075B839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20" y="4047069"/>
              <a:ext cx="266282" cy="135562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22" name="Freeform 42">
              <a:extLst>
                <a:ext uri="{FF2B5EF4-FFF2-40B4-BE49-F238E27FC236}">
                  <a16:creationId xmlns:a16="http://schemas.microsoft.com/office/drawing/2014/main" id="{3588DCE3-7E2D-34ED-81BD-9DED27365BF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209" y="3700905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23" name="Freeform 43">
              <a:extLst>
                <a:ext uri="{FF2B5EF4-FFF2-40B4-BE49-F238E27FC236}">
                  <a16:creationId xmlns:a16="http://schemas.microsoft.com/office/drawing/2014/main" id="{A4CD7954-A8C7-8937-A606-955380E237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45" y="3938138"/>
              <a:ext cx="295330" cy="87147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24" name="Freeform 44">
              <a:extLst>
                <a:ext uri="{FF2B5EF4-FFF2-40B4-BE49-F238E27FC236}">
                  <a16:creationId xmlns:a16="http://schemas.microsoft.com/office/drawing/2014/main" id="{FE2CE0D6-756A-1448-BFE0-A15A2302D5C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67" y="5380899"/>
              <a:ext cx="435732" cy="157350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25" name="Freeform 45">
              <a:extLst>
                <a:ext uri="{FF2B5EF4-FFF2-40B4-BE49-F238E27FC236}">
                  <a16:creationId xmlns:a16="http://schemas.microsoft.com/office/drawing/2014/main" id="{10AB689C-9C1F-6005-DA80-D45B9F69E3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93" y="3664589"/>
              <a:ext cx="58098" cy="215445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726" name="Freeform 46">
              <a:extLst>
                <a:ext uri="{FF2B5EF4-FFF2-40B4-BE49-F238E27FC236}">
                  <a16:creationId xmlns:a16="http://schemas.microsoft.com/office/drawing/2014/main" id="{0FA8CD3E-89B3-F176-8C2B-EBF5432BB3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5" y="3846141"/>
              <a:ext cx="213026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690" name="任意多边形: 形状 689">
            <a:extLst>
              <a:ext uri="{FF2B5EF4-FFF2-40B4-BE49-F238E27FC236}">
                <a16:creationId xmlns:a16="http://schemas.microsoft.com/office/drawing/2014/main" id="{44E3CB14-F9D2-7173-64D7-5DCFE3798790}"/>
              </a:ext>
            </a:extLst>
          </p:cNvPr>
          <p:cNvSpPr/>
          <p:nvPr/>
        </p:nvSpPr>
        <p:spPr>
          <a:xfrm>
            <a:off x="9149110" y="3333629"/>
            <a:ext cx="563684" cy="168946"/>
          </a:xfrm>
          <a:custGeom>
            <a:avLst/>
            <a:gdLst>
              <a:gd name="connsiteX0" fmla="*/ 59619 w 1589832"/>
              <a:gd name="connsiteY0" fmla="*/ 384211 h 476501"/>
              <a:gd name="connsiteX1" fmla="*/ 1569960 w 1589832"/>
              <a:gd name="connsiteY1" fmla="*/ 443830 h 476501"/>
              <a:gd name="connsiteX2" fmla="*/ 1589833 w 1589832"/>
              <a:gd name="connsiteY2" fmla="*/ 245100 h 476501"/>
              <a:gd name="connsiteX3" fmla="*/ 0 w 1589832"/>
              <a:gd name="connsiteY3" fmla="*/ 0 h 476501"/>
              <a:gd name="connsiteX4" fmla="*/ 59619 w 1589832"/>
              <a:gd name="connsiteY4" fmla="*/ 384211 h 47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832" h="476501">
                <a:moveTo>
                  <a:pt x="59619" y="384211"/>
                </a:moveTo>
                <a:cubicBezTo>
                  <a:pt x="59619" y="384211"/>
                  <a:pt x="920778" y="543195"/>
                  <a:pt x="1569960" y="443830"/>
                </a:cubicBezTo>
                <a:lnTo>
                  <a:pt x="1589833" y="245100"/>
                </a:lnTo>
                <a:cubicBezTo>
                  <a:pt x="1589833" y="245100"/>
                  <a:pt x="264972" y="238476"/>
                  <a:pt x="0" y="0"/>
                </a:cubicBezTo>
                <a:lnTo>
                  <a:pt x="59619" y="384211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8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grpSp>
        <p:nvGrpSpPr>
          <p:cNvPr id="691" name="图形 167">
            <a:extLst>
              <a:ext uri="{FF2B5EF4-FFF2-40B4-BE49-F238E27FC236}">
                <a16:creationId xmlns:a16="http://schemas.microsoft.com/office/drawing/2014/main" id="{A8628501-0376-6431-3213-8673D250CB59}"/>
              </a:ext>
            </a:extLst>
          </p:cNvPr>
          <p:cNvGrpSpPr/>
          <p:nvPr/>
        </p:nvGrpSpPr>
        <p:grpSpPr>
          <a:xfrm>
            <a:off x="9435650" y="3420530"/>
            <a:ext cx="279493" cy="124481"/>
            <a:chOff x="5004514" y="794722"/>
            <a:chExt cx="788287" cy="351088"/>
          </a:xfrm>
        </p:grpSpPr>
        <p:sp>
          <p:nvSpPr>
            <p:cNvPr id="697" name="任意多边形: 形状 696">
              <a:extLst>
                <a:ext uri="{FF2B5EF4-FFF2-40B4-BE49-F238E27FC236}">
                  <a16:creationId xmlns:a16="http://schemas.microsoft.com/office/drawing/2014/main" id="{9E2A78E4-E09F-6989-B847-45B8610C6409}"/>
                </a:ext>
              </a:extLst>
            </p:cNvPr>
            <p:cNvSpPr/>
            <p:nvPr/>
          </p:nvSpPr>
          <p:spPr>
            <a:xfrm>
              <a:off x="5011136" y="794722"/>
              <a:ext cx="781665" cy="351088"/>
            </a:xfrm>
            <a:custGeom>
              <a:avLst/>
              <a:gdLst>
                <a:gd name="connsiteX0" fmla="*/ 675679 w 781667"/>
                <a:gd name="connsiteY0" fmla="*/ 19873 h 351089"/>
                <a:gd name="connsiteX1" fmla="*/ 92740 w 781667"/>
                <a:gd name="connsiteY1" fmla="*/ 66243 h 351089"/>
                <a:gd name="connsiteX2" fmla="*/ 0 w 781667"/>
                <a:gd name="connsiteY2" fmla="*/ 172233 h 351089"/>
                <a:gd name="connsiteX3" fmla="*/ 0 w 781667"/>
                <a:gd name="connsiteY3" fmla="*/ 331217 h 351089"/>
                <a:gd name="connsiteX4" fmla="*/ 0 w 781667"/>
                <a:gd name="connsiteY4" fmla="*/ 351090 h 351089"/>
                <a:gd name="connsiteX5" fmla="*/ 112613 w 781667"/>
                <a:gd name="connsiteY5" fmla="*/ 291471 h 351089"/>
                <a:gd name="connsiteX6" fmla="*/ 695552 w 781667"/>
                <a:gd name="connsiteY6" fmla="*/ 245100 h 351089"/>
                <a:gd name="connsiteX7" fmla="*/ 768419 w 781667"/>
                <a:gd name="connsiteY7" fmla="*/ 172233 h 351089"/>
                <a:gd name="connsiteX8" fmla="*/ 781668 w 781667"/>
                <a:gd name="connsiteY8" fmla="*/ 0 h 351089"/>
                <a:gd name="connsiteX9" fmla="*/ 675679 w 781667"/>
                <a:gd name="connsiteY9" fmla="*/ 19873 h 35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1667" h="351089">
                  <a:moveTo>
                    <a:pt x="675679" y="19873"/>
                  </a:moveTo>
                  <a:cubicBezTo>
                    <a:pt x="589563" y="39746"/>
                    <a:pt x="158983" y="52995"/>
                    <a:pt x="92740" y="66243"/>
                  </a:cubicBezTo>
                  <a:cubicBezTo>
                    <a:pt x="19873" y="86116"/>
                    <a:pt x="0" y="119238"/>
                    <a:pt x="0" y="172233"/>
                  </a:cubicBezTo>
                  <a:cubicBezTo>
                    <a:pt x="0" y="211979"/>
                    <a:pt x="0" y="291471"/>
                    <a:pt x="0" y="331217"/>
                  </a:cubicBezTo>
                  <a:cubicBezTo>
                    <a:pt x="0" y="344465"/>
                    <a:pt x="0" y="351090"/>
                    <a:pt x="0" y="351090"/>
                  </a:cubicBezTo>
                  <a:cubicBezTo>
                    <a:pt x="0" y="351090"/>
                    <a:pt x="0" y="317968"/>
                    <a:pt x="112613" y="291471"/>
                  </a:cubicBezTo>
                  <a:cubicBezTo>
                    <a:pt x="225226" y="264973"/>
                    <a:pt x="629309" y="264973"/>
                    <a:pt x="695552" y="245100"/>
                  </a:cubicBezTo>
                  <a:cubicBezTo>
                    <a:pt x="761795" y="225227"/>
                    <a:pt x="761795" y="198730"/>
                    <a:pt x="768419" y="172233"/>
                  </a:cubicBezTo>
                  <a:cubicBezTo>
                    <a:pt x="768419" y="152360"/>
                    <a:pt x="775043" y="59619"/>
                    <a:pt x="781668" y="0"/>
                  </a:cubicBezTo>
                  <a:cubicBezTo>
                    <a:pt x="775043" y="6624"/>
                    <a:pt x="715425" y="13249"/>
                    <a:pt x="675679" y="19873"/>
                  </a:cubicBezTo>
                  <a:close/>
                </a:path>
              </a:pathLst>
            </a:custGeom>
            <a:gradFill>
              <a:gsLst>
                <a:gs pos="24000">
                  <a:schemeClr val="accent1">
                    <a:lumMod val="40000"/>
                    <a:lumOff val="60000"/>
                  </a:schemeClr>
                </a:gs>
                <a:gs pos="0">
                  <a:schemeClr val="accent1"/>
                </a:gs>
                <a:gs pos="76000">
                  <a:schemeClr val="accent1"/>
                </a:gs>
              </a:gsLst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698" name="任意多边形: 形状 697">
              <a:extLst>
                <a:ext uri="{FF2B5EF4-FFF2-40B4-BE49-F238E27FC236}">
                  <a16:creationId xmlns:a16="http://schemas.microsoft.com/office/drawing/2014/main" id="{3B1E6D6B-EE88-644F-F789-76096C63FB16}"/>
                </a:ext>
              </a:extLst>
            </p:cNvPr>
            <p:cNvSpPr/>
            <p:nvPr/>
          </p:nvSpPr>
          <p:spPr>
            <a:xfrm>
              <a:off x="5004514" y="801347"/>
              <a:ext cx="775043" cy="152359"/>
            </a:xfrm>
            <a:custGeom>
              <a:avLst/>
              <a:gdLst>
                <a:gd name="connsiteX0" fmla="*/ 92740 w 775043"/>
                <a:gd name="connsiteY0" fmla="*/ 79492 h 152359"/>
                <a:gd name="connsiteX1" fmla="*/ 682303 w 775043"/>
                <a:gd name="connsiteY1" fmla="*/ 26497 h 152359"/>
                <a:gd name="connsiteX2" fmla="*/ 775043 w 775043"/>
                <a:gd name="connsiteY2" fmla="*/ 13249 h 152359"/>
                <a:gd name="connsiteX3" fmla="*/ 775043 w 775043"/>
                <a:gd name="connsiteY3" fmla="*/ 0 h 152359"/>
                <a:gd name="connsiteX4" fmla="*/ 675679 w 775043"/>
                <a:gd name="connsiteY4" fmla="*/ 13249 h 152359"/>
                <a:gd name="connsiteX5" fmla="*/ 92740 w 775043"/>
                <a:gd name="connsiteY5" fmla="*/ 59619 h 152359"/>
                <a:gd name="connsiteX6" fmla="*/ 0 w 775043"/>
                <a:gd name="connsiteY6" fmla="*/ 152360 h 152359"/>
                <a:gd name="connsiteX7" fmla="*/ 92740 w 775043"/>
                <a:gd name="connsiteY7" fmla="*/ 79492 h 152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5043" h="152359">
                  <a:moveTo>
                    <a:pt x="92740" y="79492"/>
                  </a:moveTo>
                  <a:cubicBezTo>
                    <a:pt x="165608" y="59619"/>
                    <a:pt x="596187" y="46370"/>
                    <a:pt x="682303" y="26497"/>
                  </a:cubicBezTo>
                  <a:cubicBezTo>
                    <a:pt x="715425" y="19873"/>
                    <a:pt x="761795" y="13249"/>
                    <a:pt x="775043" y="13249"/>
                  </a:cubicBezTo>
                  <a:cubicBezTo>
                    <a:pt x="775043" y="6624"/>
                    <a:pt x="775043" y="6624"/>
                    <a:pt x="775043" y="0"/>
                  </a:cubicBezTo>
                  <a:cubicBezTo>
                    <a:pt x="775043" y="0"/>
                    <a:pt x="722049" y="6624"/>
                    <a:pt x="675679" y="13249"/>
                  </a:cubicBezTo>
                  <a:cubicBezTo>
                    <a:pt x="589563" y="33122"/>
                    <a:pt x="158983" y="46370"/>
                    <a:pt x="92740" y="59619"/>
                  </a:cubicBezTo>
                  <a:cubicBezTo>
                    <a:pt x="26497" y="72868"/>
                    <a:pt x="0" y="105989"/>
                    <a:pt x="0" y="152360"/>
                  </a:cubicBezTo>
                  <a:cubicBezTo>
                    <a:pt x="6624" y="119238"/>
                    <a:pt x="33122" y="92741"/>
                    <a:pt x="92740" y="7949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692" name="图形 167">
            <a:extLst>
              <a:ext uri="{FF2B5EF4-FFF2-40B4-BE49-F238E27FC236}">
                <a16:creationId xmlns:a16="http://schemas.microsoft.com/office/drawing/2014/main" id="{10D81BDC-1F6A-95A4-3821-8641693F7BF7}"/>
              </a:ext>
            </a:extLst>
          </p:cNvPr>
          <p:cNvGrpSpPr/>
          <p:nvPr/>
        </p:nvGrpSpPr>
        <p:grpSpPr>
          <a:xfrm>
            <a:off x="9144413" y="3203907"/>
            <a:ext cx="1235407" cy="265946"/>
            <a:chOff x="4183101" y="183751"/>
            <a:chExt cx="3484382" cy="750082"/>
          </a:xfrm>
        </p:grpSpPr>
        <p:sp>
          <p:nvSpPr>
            <p:cNvPr id="693" name="任意多边形: 形状 692">
              <a:extLst>
                <a:ext uri="{FF2B5EF4-FFF2-40B4-BE49-F238E27FC236}">
                  <a16:creationId xmlns:a16="http://schemas.microsoft.com/office/drawing/2014/main" id="{52CFAB94-A2C2-1408-495F-E425C29C04B0}"/>
                </a:ext>
              </a:extLst>
            </p:cNvPr>
            <p:cNvSpPr/>
            <p:nvPr/>
          </p:nvSpPr>
          <p:spPr>
            <a:xfrm>
              <a:off x="4183101" y="183751"/>
              <a:ext cx="3477757" cy="750082"/>
            </a:xfrm>
            <a:custGeom>
              <a:avLst/>
              <a:gdLst>
                <a:gd name="connsiteX0" fmla="*/ 3159792 w 3477758"/>
                <a:gd name="connsiteY0" fmla="*/ 485109 h 750082"/>
                <a:gd name="connsiteX1" fmla="*/ 3259157 w 3477758"/>
                <a:gd name="connsiteY1" fmla="*/ 28030 h 750082"/>
                <a:gd name="connsiteX2" fmla="*/ 1702446 w 3477758"/>
                <a:gd name="connsiteY2" fmla="*/ 14782 h 750082"/>
                <a:gd name="connsiteX3" fmla="*/ 59619 w 3477758"/>
                <a:gd name="connsiteY3" fmla="*/ 319501 h 750082"/>
                <a:gd name="connsiteX4" fmla="*/ 0 w 3477758"/>
                <a:gd name="connsiteY4" fmla="*/ 352623 h 750082"/>
                <a:gd name="connsiteX5" fmla="*/ 66243 w 3477758"/>
                <a:gd name="connsiteY5" fmla="*/ 750083 h 750082"/>
                <a:gd name="connsiteX6" fmla="*/ 1185750 w 3477758"/>
                <a:gd name="connsiteY6" fmla="*/ 538104 h 750082"/>
                <a:gd name="connsiteX7" fmla="*/ 3477759 w 3477758"/>
                <a:gd name="connsiteY7" fmla="*/ 610972 h 750082"/>
                <a:gd name="connsiteX8" fmla="*/ 3159792 w 3477758"/>
                <a:gd name="connsiteY8" fmla="*/ 485109 h 75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77758" h="750082">
                  <a:moveTo>
                    <a:pt x="3159792" y="485109"/>
                  </a:moveTo>
                  <a:cubicBezTo>
                    <a:pt x="2603351" y="240009"/>
                    <a:pt x="3259157" y="28030"/>
                    <a:pt x="3259157" y="28030"/>
                  </a:cubicBezTo>
                  <a:cubicBezTo>
                    <a:pt x="3259157" y="28030"/>
                    <a:pt x="2424495" y="-24964"/>
                    <a:pt x="1702446" y="14782"/>
                  </a:cubicBezTo>
                  <a:cubicBezTo>
                    <a:pt x="980397" y="47903"/>
                    <a:pt x="331215" y="180390"/>
                    <a:pt x="59619" y="319501"/>
                  </a:cubicBezTo>
                  <a:cubicBezTo>
                    <a:pt x="39746" y="332750"/>
                    <a:pt x="19873" y="345998"/>
                    <a:pt x="0" y="352623"/>
                  </a:cubicBezTo>
                  <a:lnTo>
                    <a:pt x="66243" y="750083"/>
                  </a:lnTo>
                  <a:cubicBezTo>
                    <a:pt x="218602" y="637469"/>
                    <a:pt x="437204" y="617596"/>
                    <a:pt x="1185750" y="538104"/>
                  </a:cubicBezTo>
                  <a:cubicBezTo>
                    <a:pt x="2020412" y="451988"/>
                    <a:pt x="3477759" y="610972"/>
                    <a:pt x="3477759" y="610972"/>
                  </a:cubicBezTo>
                  <a:cubicBezTo>
                    <a:pt x="3477759" y="610972"/>
                    <a:pt x="3226035" y="518231"/>
                    <a:pt x="3159792" y="485109"/>
                  </a:cubicBezTo>
                  <a:close/>
                </a:path>
              </a:pathLst>
            </a:custGeom>
            <a:gradFill flip="none" rotWithShape="1">
              <a:gsLst>
                <a:gs pos="24000">
                  <a:schemeClr val="accent1">
                    <a:lumMod val="40000"/>
                    <a:lumOff val="60000"/>
                  </a:schemeClr>
                </a:gs>
                <a:gs pos="0">
                  <a:schemeClr val="accent1"/>
                </a:gs>
                <a:gs pos="76000">
                  <a:schemeClr val="accent1"/>
                </a:gs>
              </a:gsLst>
              <a:lin ang="0" scaled="1"/>
              <a:tileRect/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grpSp>
          <p:nvGrpSpPr>
            <p:cNvPr id="694" name="图形 167">
              <a:extLst>
                <a:ext uri="{FF2B5EF4-FFF2-40B4-BE49-F238E27FC236}">
                  <a16:creationId xmlns:a16="http://schemas.microsoft.com/office/drawing/2014/main" id="{7F8CAC15-C5C7-9538-4E0C-C8EEE5BF18CB}"/>
                </a:ext>
              </a:extLst>
            </p:cNvPr>
            <p:cNvGrpSpPr/>
            <p:nvPr/>
          </p:nvGrpSpPr>
          <p:grpSpPr>
            <a:xfrm>
              <a:off x="4183101" y="183751"/>
              <a:ext cx="3484382" cy="750082"/>
              <a:chOff x="4183101" y="183751"/>
              <a:chExt cx="3484383" cy="750082"/>
            </a:xfrm>
            <a:solidFill>
              <a:srgbClr val="FFE6C5"/>
            </a:solidFill>
          </p:grpSpPr>
          <p:sp>
            <p:nvSpPr>
              <p:cNvPr id="695" name="任意多边形: 形状 694">
                <a:extLst>
                  <a:ext uri="{FF2B5EF4-FFF2-40B4-BE49-F238E27FC236}">
                    <a16:creationId xmlns:a16="http://schemas.microsoft.com/office/drawing/2014/main" id="{1D0A6D5C-DAED-42C9-9C93-32F177B75C21}"/>
                  </a:ext>
                </a:extLst>
              </p:cNvPr>
              <p:cNvSpPr/>
              <p:nvPr/>
            </p:nvSpPr>
            <p:spPr>
              <a:xfrm>
                <a:off x="7115742" y="456881"/>
                <a:ext cx="551742" cy="331217"/>
              </a:xfrm>
              <a:custGeom>
                <a:avLst/>
                <a:gdLst>
                  <a:gd name="connsiteX0" fmla="*/ 227152 w 551742"/>
                  <a:gd name="connsiteY0" fmla="*/ 211979 h 331216"/>
                  <a:gd name="connsiteX1" fmla="*/ 1926 w 551742"/>
                  <a:gd name="connsiteY1" fmla="*/ 0 h 331216"/>
                  <a:gd name="connsiteX2" fmla="*/ 227152 w 551742"/>
                  <a:gd name="connsiteY2" fmla="*/ 231852 h 331216"/>
                  <a:gd name="connsiteX3" fmla="*/ 472251 w 551742"/>
                  <a:gd name="connsiteY3" fmla="*/ 324592 h 331216"/>
                  <a:gd name="connsiteX4" fmla="*/ 551743 w 551742"/>
                  <a:gd name="connsiteY4" fmla="*/ 331217 h 331216"/>
                  <a:gd name="connsiteX5" fmla="*/ 227152 w 551742"/>
                  <a:gd name="connsiteY5" fmla="*/ 211979 h 33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51742" h="331216">
                    <a:moveTo>
                      <a:pt x="227152" y="211979"/>
                    </a:moveTo>
                    <a:cubicBezTo>
                      <a:pt x="54920" y="139111"/>
                      <a:pt x="1926" y="66243"/>
                      <a:pt x="1926" y="0"/>
                    </a:cubicBezTo>
                    <a:cubicBezTo>
                      <a:pt x="-11323" y="72868"/>
                      <a:pt x="41672" y="152360"/>
                      <a:pt x="227152" y="231852"/>
                    </a:cubicBezTo>
                    <a:cubicBezTo>
                      <a:pt x="266898" y="251725"/>
                      <a:pt x="386135" y="291471"/>
                      <a:pt x="472251" y="324592"/>
                    </a:cubicBezTo>
                    <a:cubicBezTo>
                      <a:pt x="525246" y="331217"/>
                      <a:pt x="551743" y="331217"/>
                      <a:pt x="551743" y="331217"/>
                    </a:cubicBezTo>
                    <a:cubicBezTo>
                      <a:pt x="551743" y="331217"/>
                      <a:pt x="293395" y="245100"/>
                      <a:pt x="227152" y="211979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97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</a:gradFill>
              <a:ln w="66136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/>
              </a:p>
            </p:txBody>
          </p:sp>
          <p:sp>
            <p:nvSpPr>
              <p:cNvPr id="696" name="任意多边形: 形状 695">
                <a:extLst>
                  <a:ext uri="{FF2B5EF4-FFF2-40B4-BE49-F238E27FC236}">
                    <a16:creationId xmlns:a16="http://schemas.microsoft.com/office/drawing/2014/main" id="{1D0CA89F-9F2D-9855-C495-3B028BC2F6C1}"/>
                  </a:ext>
                </a:extLst>
              </p:cNvPr>
              <p:cNvSpPr/>
              <p:nvPr/>
            </p:nvSpPr>
            <p:spPr>
              <a:xfrm>
                <a:off x="4183101" y="183751"/>
                <a:ext cx="3265779" cy="750082"/>
              </a:xfrm>
              <a:custGeom>
                <a:avLst/>
                <a:gdLst>
                  <a:gd name="connsiteX0" fmla="*/ 0 w 3265780"/>
                  <a:gd name="connsiteY0" fmla="*/ 372496 h 750082"/>
                  <a:gd name="connsiteX1" fmla="*/ 59619 w 3265780"/>
                  <a:gd name="connsiteY1" fmla="*/ 339374 h 750082"/>
                  <a:gd name="connsiteX2" fmla="*/ 1702446 w 3265780"/>
                  <a:gd name="connsiteY2" fmla="*/ 34655 h 750082"/>
                  <a:gd name="connsiteX3" fmla="*/ 3226035 w 3265780"/>
                  <a:gd name="connsiteY3" fmla="*/ 47903 h 750082"/>
                  <a:gd name="connsiteX4" fmla="*/ 3265781 w 3265780"/>
                  <a:gd name="connsiteY4" fmla="*/ 28030 h 750082"/>
                  <a:gd name="connsiteX5" fmla="*/ 1702446 w 3265780"/>
                  <a:gd name="connsiteY5" fmla="*/ 14782 h 750082"/>
                  <a:gd name="connsiteX6" fmla="*/ 59619 w 3265780"/>
                  <a:gd name="connsiteY6" fmla="*/ 319501 h 750082"/>
                  <a:gd name="connsiteX7" fmla="*/ 0 w 3265780"/>
                  <a:gd name="connsiteY7" fmla="*/ 352623 h 750082"/>
                  <a:gd name="connsiteX8" fmla="*/ 66243 w 3265780"/>
                  <a:gd name="connsiteY8" fmla="*/ 750083 h 750082"/>
                  <a:gd name="connsiteX9" fmla="*/ 72867 w 3265780"/>
                  <a:gd name="connsiteY9" fmla="*/ 750083 h 750082"/>
                  <a:gd name="connsiteX10" fmla="*/ 0 w 3265780"/>
                  <a:gd name="connsiteY10" fmla="*/ 372496 h 750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65780" h="750082">
                    <a:moveTo>
                      <a:pt x="0" y="372496"/>
                    </a:moveTo>
                    <a:cubicBezTo>
                      <a:pt x="19873" y="359247"/>
                      <a:pt x="39746" y="352623"/>
                      <a:pt x="59619" y="339374"/>
                    </a:cubicBezTo>
                    <a:cubicBezTo>
                      <a:pt x="331215" y="200263"/>
                      <a:pt x="973772" y="67776"/>
                      <a:pt x="1702446" y="34655"/>
                    </a:cubicBezTo>
                    <a:cubicBezTo>
                      <a:pt x="2325130" y="1533"/>
                      <a:pt x="3073676" y="41279"/>
                      <a:pt x="3226035" y="47903"/>
                    </a:cubicBezTo>
                    <a:cubicBezTo>
                      <a:pt x="3252532" y="34655"/>
                      <a:pt x="3265781" y="28030"/>
                      <a:pt x="3265781" y="28030"/>
                    </a:cubicBezTo>
                    <a:cubicBezTo>
                      <a:pt x="3265781" y="28030"/>
                      <a:pt x="2424495" y="-24964"/>
                      <a:pt x="1702446" y="14782"/>
                    </a:cubicBezTo>
                    <a:cubicBezTo>
                      <a:pt x="980397" y="47903"/>
                      <a:pt x="331215" y="180390"/>
                      <a:pt x="59619" y="319501"/>
                    </a:cubicBezTo>
                    <a:cubicBezTo>
                      <a:pt x="39746" y="332750"/>
                      <a:pt x="19873" y="345998"/>
                      <a:pt x="0" y="352623"/>
                    </a:cubicBezTo>
                    <a:lnTo>
                      <a:pt x="66243" y="750083"/>
                    </a:lnTo>
                    <a:cubicBezTo>
                      <a:pt x="66243" y="750083"/>
                      <a:pt x="66243" y="750083"/>
                      <a:pt x="72867" y="750083"/>
                    </a:cubicBezTo>
                    <a:lnTo>
                      <a:pt x="0" y="372496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1"/>
                  </a:gs>
                  <a:gs pos="97000">
                    <a:schemeClr val="accent1">
                      <a:lumMod val="40000"/>
                      <a:lumOff val="60000"/>
                    </a:schemeClr>
                  </a:gs>
                </a:gsLst>
                <a:lin ang="0" scaled="1"/>
              </a:gradFill>
              <a:ln w="66136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zh-CN" altLang="en-US" dirty="0"/>
              </a:p>
            </p:txBody>
          </p:sp>
        </p:grpSp>
      </p:grpSp>
      <p:grpSp>
        <p:nvGrpSpPr>
          <p:cNvPr id="646" name="组合 645">
            <a:extLst>
              <a:ext uri="{FF2B5EF4-FFF2-40B4-BE49-F238E27FC236}">
                <a16:creationId xmlns:a16="http://schemas.microsoft.com/office/drawing/2014/main" id="{44B8475F-FA59-514B-370B-1D52CA90F25C}"/>
              </a:ext>
            </a:extLst>
          </p:cNvPr>
          <p:cNvGrpSpPr/>
          <p:nvPr/>
        </p:nvGrpSpPr>
        <p:grpSpPr>
          <a:xfrm rot="720000" flipH="1">
            <a:off x="10582032" y="3450671"/>
            <a:ext cx="516009" cy="907707"/>
            <a:chOff x="7910028" y="3664601"/>
            <a:chExt cx="1065125" cy="1873673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669" name="Freeform 26">
              <a:extLst>
                <a:ext uri="{FF2B5EF4-FFF2-40B4-BE49-F238E27FC236}">
                  <a16:creationId xmlns:a16="http://schemas.microsoft.com/office/drawing/2014/main" id="{3A33ABAF-0B0C-528D-10AE-E1236B238E4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090" y="5313141"/>
              <a:ext cx="302591" cy="9683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70" name="Freeform 27">
              <a:extLst>
                <a:ext uri="{FF2B5EF4-FFF2-40B4-BE49-F238E27FC236}">
                  <a16:creationId xmlns:a16="http://schemas.microsoft.com/office/drawing/2014/main" id="{3C30642A-F57C-D581-4ED4-53A54C95DB3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16" y="5068645"/>
              <a:ext cx="99250" cy="283229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71" name="Freeform 28">
              <a:extLst>
                <a:ext uri="{FF2B5EF4-FFF2-40B4-BE49-F238E27FC236}">
                  <a16:creationId xmlns:a16="http://schemas.microsoft.com/office/drawing/2014/main" id="{B8E4EEAD-AA67-7CF5-8617-A45A35FBE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07" y="5150951"/>
              <a:ext cx="283225" cy="108935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72" name="Freeform 29">
              <a:extLst>
                <a:ext uri="{FF2B5EF4-FFF2-40B4-BE49-F238E27FC236}">
                  <a16:creationId xmlns:a16="http://schemas.microsoft.com/office/drawing/2014/main" id="{5DBF9200-5BB5-9ECA-E7D3-5A594E18FE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444" y="4935503"/>
              <a:ext cx="96829" cy="295331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73" name="Freeform 30">
              <a:extLst>
                <a:ext uri="{FF2B5EF4-FFF2-40B4-BE49-F238E27FC236}">
                  <a16:creationId xmlns:a16="http://schemas.microsoft.com/office/drawing/2014/main" id="{1589764A-11D7-92C9-63D3-FC8FB5441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20" y="4940346"/>
              <a:ext cx="246913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74" name="Freeform 31">
              <a:extLst>
                <a:ext uri="{FF2B5EF4-FFF2-40B4-BE49-F238E27FC236}">
                  <a16:creationId xmlns:a16="http://schemas.microsoft.com/office/drawing/2014/main" id="{E1018ED4-DF8D-561D-7508-D4B68064D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352" y="4785418"/>
              <a:ext cx="121035" cy="300174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75" name="Freeform 32">
              <a:extLst>
                <a:ext uri="{FF2B5EF4-FFF2-40B4-BE49-F238E27FC236}">
                  <a16:creationId xmlns:a16="http://schemas.microsoft.com/office/drawing/2014/main" id="{ACA34AE4-1F9A-E069-817F-2627F70A74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864" y="4715216"/>
              <a:ext cx="215445" cy="215448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76" name="Freeform 33">
              <a:extLst>
                <a:ext uri="{FF2B5EF4-FFF2-40B4-BE49-F238E27FC236}">
                  <a16:creationId xmlns:a16="http://schemas.microsoft.com/office/drawing/2014/main" id="{8BAAAA00-5F2C-A79A-3ECA-B1D669DB9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9994" y="4628068"/>
              <a:ext cx="140401" cy="290491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77" name="Freeform 34">
              <a:extLst>
                <a:ext uri="{FF2B5EF4-FFF2-40B4-BE49-F238E27FC236}">
                  <a16:creationId xmlns:a16="http://schemas.microsoft.com/office/drawing/2014/main" id="{3F69204B-8210-8B90-04C9-08D03FBAC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28" y="4482824"/>
              <a:ext cx="167031" cy="254180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78" name="Freeform 35">
              <a:extLst>
                <a:ext uri="{FF2B5EF4-FFF2-40B4-BE49-F238E27FC236}">
                  <a16:creationId xmlns:a16="http://schemas.microsoft.com/office/drawing/2014/main" id="{BC368B10-DD36-7405-8BA9-E07E0747B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0951" y="4465880"/>
              <a:ext cx="152505" cy="26628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79" name="Freeform 36">
              <a:extLst>
                <a:ext uri="{FF2B5EF4-FFF2-40B4-BE49-F238E27FC236}">
                  <a16:creationId xmlns:a16="http://schemas.microsoft.com/office/drawing/2014/main" id="{3D8C5985-8D0B-4FBC-341B-8F0B5AE3C8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082" y="4257694"/>
              <a:ext cx="142822" cy="278387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80" name="Freeform 37">
              <a:extLst>
                <a:ext uri="{FF2B5EF4-FFF2-40B4-BE49-F238E27FC236}">
                  <a16:creationId xmlns:a16="http://schemas.microsoft.com/office/drawing/2014/main" id="{39743DEA-842F-A56C-81CA-AD96CA9C640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13" y="4315792"/>
              <a:ext cx="196079" cy="229973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81" name="Freeform 38">
              <a:extLst>
                <a:ext uri="{FF2B5EF4-FFF2-40B4-BE49-F238E27FC236}">
                  <a16:creationId xmlns:a16="http://schemas.microsoft.com/office/drawing/2014/main" id="{216D41A7-84BB-C8E1-D053-2FE7A5141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868" y="4042248"/>
              <a:ext cx="128299" cy="295331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82" name="Freeform 39">
              <a:extLst>
                <a:ext uri="{FF2B5EF4-FFF2-40B4-BE49-F238E27FC236}">
                  <a16:creationId xmlns:a16="http://schemas.microsoft.com/office/drawing/2014/main" id="{416FDFB9-43EC-4269-3EEF-1867CC605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168" y="4170548"/>
              <a:ext cx="237230" cy="183978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83" name="Freeform 40">
              <a:extLst>
                <a:ext uri="{FF2B5EF4-FFF2-40B4-BE49-F238E27FC236}">
                  <a16:creationId xmlns:a16="http://schemas.microsoft.com/office/drawing/2014/main" id="{336F8268-125D-3134-8C56-CA6893A18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26" y="3855850"/>
              <a:ext cx="108933" cy="297753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84" name="Freeform 41">
              <a:extLst>
                <a:ext uri="{FF2B5EF4-FFF2-40B4-BE49-F238E27FC236}">
                  <a16:creationId xmlns:a16="http://schemas.microsoft.com/office/drawing/2014/main" id="{2B5FE8C7-8EF6-2EC9-794F-151CDD0C3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378" y="4047090"/>
              <a:ext cx="266280" cy="135562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85" name="Freeform 42">
              <a:extLst>
                <a:ext uri="{FF2B5EF4-FFF2-40B4-BE49-F238E27FC236}">
                  <a16:creationId xmlns:a16="http://schemas.microsoft.com/office/drawing/2014/main" id="{B8B3A9F9-B84B-0200-FE4D-314193B71C71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156" y="3700922"/>
              <a:ext cx="82304" cy="290491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86" name="Freeform 43">
              <a:extLst>
                <a:ext uri="{FF2B5EF4-FFF2-40B4-BE49-F238E27FC236}">
                  <a16:creationId xmlns:a16="http://schemas.microsoft.com/office/drawing/2014/main" id="{D25B1A8F-0BCD-92B5-8FE5-CE062764A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03" y="3938156"/>
              <a:ext cx="295328" cy="87147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87" name="Freeform 44">
              <a:extLst>
                <a:ext uri="{FF2B5EF4-FFF2-40B4-BE49-F238E27FC236}">
                  <a16:creationId xmlns:a16="http://schemas.microsoft.com/office/drawing/2014/main" id="{5150264B-71CD-48C6-A5AF-DAA0C192D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22" y="5380924"/>
              <a:ext cx="435731" cy="157350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88" name="Freeform 45">
              <a:extLst>
                <a:ext uri="{FF2B5EF4-FFF2-40B4-BE49-F238E27FC236}">
                  <a16:creationId xmlns:a16="http://schemas.microsoft.com/office/drawing/2014/main" id="{3BDF1C29-FF49-8E35-C1B6-EAC87CA16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70" y="3664601"/>
              <a:ext cx="58098" cy="215447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89" name="Freeform 46">
              <a:extLst>
                <a:ext uri="{FF2B5EF4-FFF2-40B4-BE49-F238E27FC236}">
                  <a16:creationId xmlns:a16="http://schemas.microsoft.com/office/drawing/2014/main" id="{B6122DEC-D314-B65F-F78F-61B934F02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4" y="3846141"/>
              <a:ext cx="213025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647" name="组合 646">
            <a:extLst>
              <a:ext uri="{FF2B5EF4-FFF2-40B4-BE49-F238E27FC236}">
                <a16:creationId xmlns:a16="http://schemas.microsoft.com/office/drawing/2014/main" id="{39783164-7B01-3F7A-086F-A6C53615A4D4}"/>
              </a:ext>
            </a:extLst>
          </p:cNvPr>
          <p:cNvGrpSpPr/>
          <p:nvPr/>
        </p:nvGrpSpPr>
        <p:grpSpPr>
          <a:xfrm rot="20880000">
            <a:off x="8426192" y="3450673"/>
            <a:ext cx="516008" cy="907704"/>
            <a:chOff x="7910099" y="3664589"/>
            <a:chExt cx="1065100" cy="1873660"/>
          </a:xfr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5400000" scaled="1"/>
            <a:tileRect/>
          </a:gradFill>
        </p:grpSpPr>
        <p:sp>
          <p:nvSpPr>
            <p:cNvPr id="648" name="Freeform 26">
              <a:extLst>
                <a:ext uri="{FF2B5EF4-FFF2-40B4-BE49-F238E27FC236}">
                  <a16:creationId xmlns:a16="http://schemas.microsoft.com/office/drawing/2014/main" id="{5692D10E-DFE8-A231-D296-39C4D5EF7D8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98163" y="5313118"/>
              <a:ext cx="302595" cy="9683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49" name="Freeform 27">
              <a:extLst>
                <a:ext uri="{FF2B5EF4-FFF2-40B4-BE49-F238E27FC236}">
                  <a16:creationId xmlns:a16="http://schemas.microsoft.com/office/drawing/2014/main" id="{F19CB696-E237-4F6B-6B6A-7BEA141871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3290" y="5068622"/>
              <a:ext cx="99251" cy="283227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0" name="Freeform 28">
              <a:extLst>
                <a:ext uri="{FF2B5EF4-FFF2-40B4-BE49-F238E27FC236}">
                  <a16:creationId xmlns:a16="http://schemas.microsoft.com/office/drawing/2014/main" id="{316CC56B-9AE9-6C3A-E70E-10234902E1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0179" y="5150926"/>
              <a:ext cx="283226" cy="10893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1" name="Freeform 29">
              <a:extLst>
                <a:ext uri="{FF2B5EF4-FFF2-40B4-BE49-F238E27FC236}">
                  <a16:creationId xmlns:a16="http://schemas.microsoft.com/office/drawing/2014/main" id="{E30013EA-B53C-6F7F-AC39-4464E9AE2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9517" y="4935480"/>
              <a:ext cx="96830" cy="295331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2" name="Freeform 30">
              <a:extLst>
                <a:ext uri="{FF2B5EF4-FFF2-40B4-BE49-F238E27FC236}">
                  <a16:creationId xmlns:a16="http://schemas.microsoft.com/office/drawing/2014/main" id="{686A7BC7-74DC-E344-9C32-5A857DFD144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8191" y="4940324"/>
              <a:ext cx="246916" cy="162190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3" name="Freeform 31">
              <a:extLst>
                <a:ext uri="{FF2B5EF4-FFF2-40B4-BE49-F238E27FC236}">
                  <a16:creationId xmlns:a16="http://schemas.microsoft.com/office/drawing/2014/main" id="{501F8CF3-CF1A-21BC-2853-6011A5CAB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24" y="4785395"/>
              <a:ext cx="121037" cy="30017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4" name="Freeform 32">
              <a:extLst>
                <a:ext uri="{FF2B5EF4-FFF2-40B4-BE49-F238E27FC236}">
                  <a16:creationId xmlns:a16="http://schemas.microsoft.com/office/drawing/2014/main" id="{EA575273-08BE-77D1-3D23-1054C3839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4934" y="4715194"/>
              <a:ext cx="215445" cy="215446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5" name="Freeform 33">
              <a:extLst>
                <a:ext uri="{FF2B5EF4-FFF2-40B4-BE49-F238E27FC236}">
                  <a16:creationId xmlns:a16="http://schemas.microsoft.com/office/drawing/2014/main" id="{CC5FB58B-2CB9-4B06-AF14-BC01C35EC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40064" y="4628046"/>
              <a:ext cx="140403" cy="29048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6" name="Freeform 34">
              <a:extLst>
                <a:ext uri="{FF2B5EF4-FFF2-40B4-BE49-F238E27FC236}">
                  <a16:creationId xmlns:a16="http://schemas.microsoft.com/office/drawing/2014/main" id="{1A437E41-1D8E-9708-8DF3-3A6E91A7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0099" y="4482802"/>
              <a:ext cx="167033" cy="25417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7" name="Freeform 35">
              <a:extLst>
                <a:ext uri="{FF2B5EF4-FFF2-40B4-BE49-F238E27FC236}">
                  <a16:creationId xmlns:a16="http://schemas.microsoft.com/office/drawing/2014/main" id="{1B6617B5-7D13-45AC-7A2F-AA3C5DC85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1021" y="4465859"/>
              <a:ext cx="152507" cy="26628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8" name="Freeform 36">
              <a:extLst>
                <a:ext uri="{FF2B5EF4-FFF2-40B4-BE49-F238E27FC236}">
                  <a16:creationId xmlns:a16="http://schemas.microsoft.com/office/drawing/2014/main" id="{893A7EAB-8E6F-E409-718B-46C5232D1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9141" y="4257673"/>
              <a:ext cx="142824" cy="278386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59" name="Freeform 37">
              <a:extLst>
                <a:ext uri="{FF2B5EF4-FFF2-40B4-BE49-F238E27FC236}">
                  <a16:creationId xmlns:a16="http://schemas.microsoft.com/office/drawing/2014/main" id="{D481B42F-A7C9-7273-015F-C5BAFD301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8106172" y="4315771"/>
              <a:ext cx="196081" cy="22997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60" name="Freeform 38">
              <a:extLst>
                <a:ext uri="{FF2B5EF4-FFF2-40B4-BE49-F238E27FC236}">
                  <a16:creationId xmlns:a16="http://schemas.microsoft.com/office/drawing/2014/main" id="{830198C9-2143-54C1-4C60-44CB8357E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6925" y="4042226"/>
              <a:ext cx="128300" cy="295331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61" name="Freeform 39">
              <a:extLst>
                <a:ext uri="{FF2B5EF4-FFF2-40B4-BE49-F238E27FC236}">
                  <a16:creationId xmlns:a16="http://schemas.microsoft.com/office/drawing/2014/main" id="{11C49BE9-3988-96FD-C1EB-E37556E58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35225" y="4170527"/>
              <a:ext cx="237233" cy="183977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62" name="Freeform 40">
              <a:extLst>
                <a:ext uri="{FF2B5EF4-FFF2-40B4-BE49-F238E27FC236}">
                  <a16:creationId xmlns:a16="http://schemas.microsoft.com/office/drawing/2014/main" id="{51F1F423-81C2-84FA-02D7-3F08A4968E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8270" y="3855831"/>
              <a:ext cx="108934" cy="297752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63" name="Freeform 41">
              <a:extLst>
                <a:ext uri="{FF2B5EF4-FFF2-40B4-BE49-F238E27FC236}">
                  <a16:creationId xmlns:a16="http://schemas.microsoft.com/office/drawing/2014/main" id="{F19FEBA8-6D1C-EA0E-AE52-49ADAE07F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05420" y="4047069"/>
              <a:ext cx="266282" cy="135562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64" name="Freeform 42">
              <a:extLst>
                <a:ext uri="{FF2B5EF4-FFF2-40B4-BE49-F238E27FC236}">
                  <a16:creationId xmlns:a16="http://schemas.microsoft.com/office/drawing/2014/main" id="{C6120459-1156-DA60-4F41-9024E0B85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8273209" y="3700905"/>
              <a:ext cx="82305" cy="29048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65" name="Freeform 43">
              <a:extLst>
                <a:ext uri="{FF2B5EF4-FFF2-40B4-BE49-F238E27FC236}">
                  <a16:creationId xmlns:a16="http://schemas.microsoft.com/office/drawing/2014/main" id="{B140250A-8EFE-7DCD-C375-D101210FC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8302245" y="3938138"/>
              <a:ext cx="295330" cy="87147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66" name="Freeform 44">
              <a:extLst>
                <a:ext uri="{FF2B5EF4-FFF2-40B4-BE49-F238E27FC236}">
                  <a16:creationId xmlns:a16="http://schemas.microsoft.com/office/drawing/2014/main" id="{66472D3D-8089-68E6-82CB-8AC87C2A0E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539467" y="5380899"/>
              <a:ext cx="435732" cy="157350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67" name="Freeform 45">
              <a:extLst>
                <a:ext uri="{FF2B5EF4-FFF2-40B4-BE49-F238E27FC236}">
                  <a16:creationId xmlns:a16="http://schemas.microsoft.com/office/drawing/2014/main" id="{4381880E-AAED-3926-FB46-2281322975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89393" y="3664589"/>
              <a:ext cx="58098" cy="215445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668" name="Freeform 46">
              <a:extLst>
                <a:ext uri="{FF2B5EF4-FFF2-40B4-BE49-F238E27FC236}">
                  <a16:creationId xmlns:a16="http://schemas.microsoft.com/office/drawing/2014/main" id="{B052D04C-DBEF-2891-B47F-60C828564CF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13595" y="3846141"/>
              <a:ext cx="213026" cy="58098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924" name="任意多边形: 形状 923">
            <a:extLst>
              <a:ext uri="{FF2B5EF4-FFF2-40B4-BE49-F238E27FC236}">
                <a16:creationId xmlns:a16="http://schemas.microsoft.com/office/drawing/2014/main" id="{ADF4F43C-1A91-BCE9-1D95-B706FBECC16C}"/>
              </a:ext>
            </a:extLst>
          </p:cNvPr>
          <p:cNvSpPr/>
          <p:nvPr/>
        </p:nvSpPr>
        <p:spPr>
          <a:xfrm>
            <a:off x="1816877" y="4847457"/>
            <a:ext cx="563684" cy="168946"/>
          </a:xfrm>
          <a:custGeom>
            <a:avLst/>
            <a:gdLst>
              <a:gd name="connsiteX0" fmla="*/ 59619 w 1589832"/>
              <a:gd name="connsiteY0" fmla="*/ 384211 h 476501"/>
              <a:gd name="connsiteX1" fmla="*/ 1569960 w 1589832"/>
              <a:gd name="connsiteY1" fmla="*/ 443830 h 476501"/>
              <a:gd name="connsiteX2" fmla="*/ 1589833 w 1589832"/>
              <a:gd name="connsiteY2" fmla="*/ 245100 h 476501"/>
              <a:gd name="connsiteX3" fmla="*/ 0 w 1589832"/>
              <a:gd name="connsiteY3" fmla="*/ 0 h 476501"/>
              <a:gd name="connsiteX4" fmla="*/ 59619 w 1589832"/>
              <a:gd name="connsiteY4" fmla="*/ 384211 h 47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832" h="476501">
                <a:moveTo>
                  <a:pt x="59619" y="384211"/>
                </a:moveTo>
                <a:cubicBezTo>
                  <a:pt x="59619" y="384211"/>
                  <a:pt x="920778" y="543195"/>
                  <a:pt x="1569960" y="443830"/>
                </a:cubicBezTo>
                <a:lnTo>
                  <a:pt x="1589833" y="245100"/>
                </a:lnTo>
                <a:cubicBezTo>
                  <a:pt x="1589833" y="245100"/>
                  <a:pt x="264972" y="238476"/>
                  <a:pt x="0" y="0"/>
                </a:cubicBezTo>
                <a:lnTo>
                  <a:pt x="59619" y="384211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8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975" name="任意多边形: 形状 974">
            <a:extLst>
              <a:ext uri="{FF2B5EF4-FFF2-40B4-BE49-F238E27FC236}">
                <a16:creationId xmlns:a16="http://schemas.microsoft.com/office/drawing/2014/main" id="{160B4F6A-B097-E8E0-D3B9-B001BFE5DBE6}"/>
              </a:ext>
            </a:extLst>
          </p:cNvPr>
          <p:cNvSpPr/>
          <p:nvPr/>
        </p:nvSpPr>
        <p:spPr>
          <a:xfrm>
            <a:off x="2105766" y="4934358"/>
            <a:ext cx="277144" cy="124481"/>
          </a:xfrm>
          <a:custGeom>
            <a:avLst/>
            <a:gdLst>
              <a:gd name="connsiteX0" fmla="*/ 675679 w 781667"/>
              <a:gd name="connsiteY0" fmla="*/ 19873 h 351089"/>
              <a:gd name="connsiteX1" fmla="*/ 92740 w 781667"/>
              <a:gd name="connsiteY1" fmla="*/ 66243 h 351089"/>
              <a:gd name="connsiteX2" fmla="*/ 0 w 781667"/>
              <a:gd name="connsiteY2" fmla="*/ 172233 h 351089"/>
              <a:gd name="connsiteX3" fmla="*/ 0 w 781667"/>
              <a:gd name="connsiteY3" fmla="*/ 331217 h 351089"/>
              <a:gd name="connsiteX4" fmla="*/ 0 w 781667"/>
              <a:gd name="connsiteY4" fmla="*/ 351090 h 351089"/>
              <a:gd name="connsiteX5" fmla="*/ 112613 w 781667"/>
              <a:gd name="connsiteY5" fmla="*/ 291471 h 351089"/>
              <a:gd name="connsiteX6" fmla="*/ 695552 w 781667"/>
              <a:gd name="connsiteY6" fmla="*/ 245100 h 351089"/>
              <a:gd name="connsiteX7" fmla="*/ 768419 w 781667"/>
              <a:gd name="connsiteY7" fmla="*/ 172233 h 351089"/>
              <a:gd name="connsiteX8" fmla="*/ 781668 w 781667"/>
              <a:gd name="connsiteY8" fmla="*/ 0 h 351089"/>
              <a:gd name="connsiteX9" fmla="*/ 675679 w 781667"/>
              <a:gd name="connsiteY9" fmla="*/ 19873 h 35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1667" h="351089">
                <a:moveTo>
                  <a:pt x="675679" y="19873"/>
                </a:moveTo>
                <a:cubicBezTo>
                  <a:pt x="589563" y="39746"/>
                  <a:pt x="158983" y="52995"/>
                  <a:pt x="92740" y="66243"/>
                </a:cubicBezTo>
                <a:cubicBezTo>
                  <a:pt x="19873" y="86116"/>
                  <a:pt x="0" y="119238"/>
                  <a:pt x="0" y="172233"/>
                </a:cubicBezTo>
                <a:cubicBezTo>
                  <a:pt x="0" y="211979"/>
                  <a:pt x="0" y="291471"/>
                  <a:pt x="0" y="331217"/>
                </a:cubicBezTo>
                <a:cubicBezTo>
                  <a:pt x="0" y="344465"/>
                  <a:pt x="0" y="351090"/>
                  <a:pt x="0" y="351090"/>
                </a:cubicBezTo>
                <a:cubicBezTo>
                  <a:pt x="0" y="351090"/>
                  <a:pt x="0" y="317968"/>
                  <a:pt x="112613" y="291471"/>
                </a:cubicBezTo>
                <a:cubicBezTo>
                  <a:pt x="225226" y="264973"/>
                  <a:pt x="629309" y="264973"/>
                  <a:pt x="695552" y="245100"/>
                </a:cubicBezTo>
                <a:cubicBezTo>
                  <a:pt x="761795" y="225227"/>
                  <a:pt x="761795" y="198730"/>
                  <a:pt x="768419" y="172233"/>
                </a:cubicBezTo>
                <a:cubicBezTo>
                  <a:pt x="768419" y="152360"/>
                  <a:pt x="775043" y="59619"/>
                  <a:pt x="781668" y="0"/>
                </a:cubicBezTo>
                <a:cubicBezTo>
                  <a:pt x="775043" y="6624"/>
                  <a:pt x="715425" y="13249"/>
                  <a:pt x="675679" y="19873"/>
                </a:cubicBezTo>
                <a:close/>
              </a:path>
            </a:pathLst>
          </a:custGeom>
          <a:gradFill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6" name="任意多边形: 形状 975">
            <a:extLst>
              <a:ext uri="{FF2B5EF4-FFF2-40B4-BE49-F238E27FC236}">
                <a16:creationId xmlns:a16="http://schemas.microsoft.com/office/drawing/2014/main" id="{31DDEDDA-B52C-FCF4-C710-5F47C0636A3B}"/>
              </a:ext>
            </a:extLst>
          </p:cNvPr>
          <p:cNvSpPr/>
          <p:nvPr/>
        </p:nvSpPr>
        <p:spPr>
          <a:xfrm>
            <a:off x="2103417" y="4936707"/>
            <a:ext cx="274796" cy="54020"/>
          </a:xfrm>
          <a:custGeom>
            <a:avLst/>
            <a:gdLst>
              <a:gd name="connsiteX0" fmla="*/ 92740 w 775043"/>
              <a:gd name="connsiteY0" fmla="*/ 79492 h 152359"/>
              <a:gd name="connsiteX1" fmla="*/ 682303 w 775043"/>
              <a:gd name="connsiteY1" fmla="*/ 26497 h 152359"/>
              <a:gd name="connsiteX2" fmla="*/ 775043 w 775043"/>
              <a:gd name="connsiteY2" fmla="*/ 13249 h 152359"/>
              <a:gd name="connsiteX3" fmla="*/ 775043 w 775043"/>
              <a:gd name="connsiteY3" fmla="*/ 0 h 152359"/>
              <a:gd name="connsiteX4" fmla="*/ 675679 w 775043"/>
              <a:gd name="connsiteY4" fmla="*/ 13249 h 152359"/>
              <a:gd name="connsiteX5" fmla="*/ 92740 w 775043"/>
              <a:gd name="connsiteY5" fmla="*/ 59619 h 152359"/>
              <a:gd name="connsiteX6" fmla="*/ 0 w 775043"/>
              <a:gd name="connsiteY6" fmla="*/ 152360 h 152359"/>
              <a:gd name="connsiteX7" fmla="*/ 92740 w 775043"/>
              <a:gd name="connsiteY7" fmla="*/ 79492 h 15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043" h="152359">
                <a:moveTo>
                  <a:pt x="92740" y="79492"/>
                </a:moveTo>
                <a:cubicBezTo>
                  <a:pt x="165608" y="59619"/>
                  <a:pt x="596187" y="46370"/>
                  <a:pt x="682303" y="26497"/>
                </a:cubicBezTo>
                <a:cubicBezTo>
                  <a:pt x="715425" y="19873"/>
                  <a:pt x="761795" y="13249"/>
                  <a:pt x="775043" y="13249"/>
                </a:cubicBezTo>
                <a:cubicBezTo>
                  <a:pt x="775043" y="6624"/>
                  <a:pt x="775043" y="6624"/>
                  <a:pt x="775043" y="0"/>
                </a:cubicBezTo>
                <a:cubicBezTo>
                  <a:pt x="775043" y="0"/>
                  <a:pt x="722049" y="6624"/>
                  <a:pt x="675679" y="13249"/>
                </a:cubicBezTo>
                <a:cubicBezTo>
                  <a:pt x="589563" y="33122"/>
                  <a:pt x="158983" y="46370"/>
                  <a:pt x="92740" y="59619"/>
                </a:cubicBezTo>
                <a:cubicBezTo>
                  <a:pt x="26497" y="72868"/>
                  <a:pt x="0" y="105989"/>
                  <a:pt x="0" y="152360"/>
                </a:cubicBezTo>
                <a:cubicBezTo>
                  <a:pt x="6624" y="119238"/>
                  <a:pt x="33122" y="92741"/>
                  <a:pt x="92740" y="7949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1" name="任意多边形: 形状 970">
            <a:extLst>
              <a:ext uri="{FF2B5EF4-FFF2-40B4-BE49-F238E27FC236}">
                <a16:creationId xmlns:a16="http://schemas.microsoft.com/office/drawing/2014/main" id="{BB97A03A-C0DD-D90B-692E-0515ED6D140A}"/>
              </a:ext>
            </a:extLst>
          </p:cNvPr>
          <p:cNvSpPr/>
          <p:nvPr/>
        </p:nvSpPr>
        <p:spPr>
          <a:xfrm>
            <a:off x="1812180" y="4717735"/>
            <a:ext cx="1233058" cy="265946"/>
          </a:xfrm>
          <a:custGeom>
            <a:avLst/>
            <a:gdLst>
              <a:gd name="connsiteX0" fmla="*/ 3159792 w 3477758"/>
              <a:gd name="connsiteY0" fmla="*/ 485109 h 750082"/>
              <a:gd name="connsiteX1" fmla="*/ 3259157 w 3477758"/>
              <a:gd name="connsiteY1" fmla="*/ 28030 h 750082"/>
              <a:gd name="connsiteX2" fmla="*/ 1702446 w 3477758"/>
              <a:gd name="connsiteY2" fmla="*/ 14782 h 750082"/>
              <a:gd name="connsiteX3" fmla="*/ 59619 w 3477758"/>
              <a:gd name="connsiteY3" fmla="*/ 319501 h 750082"/>
              <a:gd name="connsiteX4" fmla="*/ 0 w 3477758"/>
              <a:gd name="connsiteY4" fmla="*/ 352623 h 750082"/>
              <a:gd name="connsiteX5" fmla="*/ 66243 w 3477758"/>
              <a:gd name="connsiteY5" fmla="*/ 750083 h 750082"/>
              <a:gd name="connsiteX6" fmla="*/ 1185750 w 3477758"/>
              <a:gd name="connsiteY6" fmla="*/ 538104 h 750082"/>
              <a:gd name="connsiteX7" fmla="*/ 3477759 w 3477758"/>
              <a:gd name="connsiteY7" fmla="*/ 610972 h 750082"/>
              <a:gd name="connsiteX8" fmla="*/ 3159792 w 3477758"/>
              <a:gd name="connsiteY8" fmla="*/ 485109 h 75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7758" h="750082">
                <a:moveTo>
                  <a:pt x="3159792" y="485109"/>
                </a:moveTo>
                <a:cubicBezTo>
                  <a:pt x="2603351" y="240009"/>
                  <a:pt x="3259157" y="28030"/>
                  <a:pt x="3259157" y="28030"/>
                </a:cubicBezTo>
                <a:cubicBezTo>
                  <a:pt x="3259157" y="28030"/>
                  <a:pt x="2424495" y="-24964"/>
                  <a:pt x="1702446" y="14782"/>
                </a:cubicBezTo>
                <a:cubicBezTo>
                  <a:pt x="980397" y="47903"/>
                  <a:pt x="331215" y="180390"/>
                  <a:pt x="59619" y="319501"/>
                </a:cubicBezTo>
                <a:cubicBezTo>
                  <a:pt x="39746" y="332750"/>
                  <a:pt x="19873" y="345998"/>
                  <a:pt x="0" y="352623"/>
                </a:cubicBezTo>
                <a:lnTo>
                  <a:pt x="66243" y="750083"/>
                </a:lnTo>
                <a:cubicBezTo>
                  <a:pt x="218602" y="637469"/>
                  <a:pt x="437204" y="617596"/>
                  <a:pt x="1185750" y="538104"/>
                </a:cubicBezTo>
                <a:cubicBezTo>
                  <a:pt x="2020412" y="451988"/>
                  <a:pt x="3477759" y="610972"/>
                  <a:pt x="3477759" y="610972"/>
                </a:cubicBezTo>
                <a:cubicBezTo>
                  <a:pt x="3477759" y="610972"/>
                  <a:pt x="3226035" y="518231"/>
                  <a:pt x="3159792" y="485109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  <a:lin ang="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3" name="任意多边形: 形状 972">
            <a:extLst>
              <a:ext uri="{FF2B5EF4-FFF2-40B4-BE49-F238E27FC236}">
                <a16:creationId xmlns:a16="http://schemas.microsoft.com/office/drawing/2014/main" id="{4E4BD81E-01A1-7376-703E-8A3EE3E8173D}"/>
              </a:ext>
            </a:extLst>
          </p:cNvPr>
          <p:cNvSpPr/>
          <p:nvPr/>
        </p:nvSpPr>
        <p:spPr>
          <a:xfrm>
            <a:off x="2851964" y="4814575"/>
            <a:ext cx="195623" cy="117435"/>
          </a:xfrm>
          <a:custGeom>
            <a:avLst/>
            <a:gdLst>
              <a:gd name="connsiteX0" fmla="*/ 227152 w 551742"/>
              <a:gd name="connsiteY0" fmla="*/ 211979 h 331216"/>
              <a:gd name="connsiteX1" fmla="*/ 1926 w 551742"/>
              <a:gd name="connsiteY1" fmla="*/ 0 h 331216"/>
              <a:gd name="connsiteX2" fmla="*/ 227152 w 551742"/>
              <a:gd name="connsiteY2" fmla="*/ 231852 h 331216"/>
              <a:gd name="connsiteX3" fmla="*/ 472251 w 551742"/>
              <a:gd name="connsiteY3" fmla="*/ 324592 h 331216"/>
              <a:gd name="connsiteX4" fmla="*/ 551743 w 551742"/>
              <a:gd name="connsiteY4" fmla="*/ 331217 h 331216"/>
              <a:gd name="connsiteX5" fmla="*/ 227152 w 551742"/>
              <a:gd name="connsiteY5" fmla="*/ 211979 h 3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1742" h="331216">
                <a:moveTo>
                  <a:pt x="227152" y="211979"/>
                </a:moveTo>
                <a:cubicBezTo>
                  <a:pt x="54920" y="139111"/>
                  <a:pt x="1926" y="66243"/>
                  <a:pt x="1926" y="0"/>
                </a:cubicBezTo>
                <a:cubicBezTo>
                  <a:pt x="-11323" y="72868"/>
                  <a:pt x="41672" y="152360"/>
                  <a:pt x="227152" y="231852"/>
                </a:cubicBezTo>
                <a:cubicBezTo>
                  <a:pt x="266898" y="251725"/>
                  <a:pt x="386135" y="291471"/>
                  <a:pt x="472251" y="324592"/>
                </a:cubicBezTo>
                <a:cubicBezTo>
                  <a:pt x="525246" y="331217"/>
                  <a:pt x="551743" y="331217"/>
                  <a:pt x="551743" y="331217"/>
                </a:cubicBezTo>
                <a:cubicBezTo>
                  <a:pt x="551743" y="331217"/>
                  <a:pt x="293395" y="245100"/>
                  <a:pt x="227152" y="21197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7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74" name="任意多边形: 形状 973">
            <a:extLst>
              <a:ext uri="{FF2B5EF4-FFF2-40B4-BE49-F238E27FC236}">
                <a16:creationId xmlns:a16="http://schemas.microsoft.com/office/drawing/2014/main" id="{D7562259-70DA-CCFF-BA1A-DC2D562C8F72}"/>
              </a:ext>
            </a:extLst>
          </p:cNvPr>
          <p:cNvSpPr/>
          <p:nvPr/>
        </p:nvSpPr>
        <p:spPr>
          <a:xfrm>
            <a:off x="1812180" y="4717735"/>
            <a:ext cx="1157900" cy="265946"/>
          </a:xfrm>
          <a:custGeom>
            <a:avLst/>
            <a:gdLst>
              <a:gd name="connsiteX0" fmla="*/ 0 w 3265780"/>
              <a:gd name="connsiteY0" fmla="*/ 372496 h 750082"/>
              <a:gd name="connsiteX1" fmla="*/ 59619 w 3265780"/>
              <a:gd name="connsiteY1" fmla="*/ 339374 h 750082"/>
              <a:gd name="connsiteX2" fmla="*/ 1702446 w 3265780"/>
              <a:gd name="connsiteY2" fmla="*/ 34655 h 750082"/>
              <a:gd name="connsiteX3" fmla="*/ 3226035 w 3265780"/>
              <a:gd name="connsiteY3" fmla="*/ 47903 h 750082"/>
              <a:gd name="connsiteX4" fmla="*/ 3265781 w 3265780"/>
              <a:gd name="connsiteY4" fmla="*/ 28030 h 750082"/>
              <a:gd name="connsiteX5" fmla="*/ 1702446 w 3265780"/>
              <a:gd name="connsiteY5" fmla="*/ 14782 h 750082"/>
              <a:gd name="connsiteX6" fmla="*/ 59619 w 3265780"/>
              <a:gd name="connsiteY6" fmla="*/ 319501 h 750082"/>
              <a:gd name="connsiteX7" fmla="*/ 0 w 3265780"/>
              <a:gd name="connsiteY7" fmla="*/ 352623 h 750082"/>
              <a:gd name="connsiteX8" fmla="*/ 66243 w 3265780"/>
              <a:gd name="connsiteY8" fmla="*/ 750083 h 750082"/>
              <a:gd name="connsiteX9" fmla="*/ 72867 w 3265780"/>
              <a:gd name="connsiteY9" fmla="*/ 750083 h 750082"/>
              <a:gd name="connsiteX10" fmla="*/ 0 w 3265780"/>
              <a:gd name="connsiteY10" fmla="*/ 372496 h 75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5780" h="750082">
                <a:moveTo>
                  <a:pt x="0" y="372496"/>
                </a:moveTo>
                <a:cubicBezTo>
                  <a:pt x="19873" y="359247"/>
                  <a:pt x="39746" y="352623"/>
                  <a:pt x="59619" y="339374"/>
                </a:cubicBezTo>
                <a:cubicBezTo>
                  <a:pt x="331215" y="200263"/>
                  <a:pt x="973772" y="67776"/>
                  <a:pt x="1702446" y="34655"/>
                </a:cubicBezTo>
                <a:cubicBezTo>
                  <a:pt x="2325130" y="1533"/>
                  <a:pt x="3073676" y="41279"/>
                  <a:pt x="3226035" y="47903"/>
                </a:cubicBezTo>
                <a:cubicBezTo>
                  <a:pt x="3252532" y="34655"/>
                  <a:pt x="3265781" y="28030"/>
                  <a:pt x="3265781" y="28030"/>
                </a:cubicBezTo>
                <a:cubicBezTo>
                  <a:pt x="3265781" y="28030"/>
                  <a:pt x="2424495" y="-24964"/>
                  <a:pt x="1702446" y="14782"/>
                </a:cubicBezTo>
                <a:cubicBezTo>
                  <a:pt x="980397" y="47903"/>
                  <a:pt x="331215" y="180390"/>
                  <a:pt x="59619" y="319501"/>
                </a:cubicBezTo>
                <a:cubicBezTo>
                  <a:pt x="39746" y="332750"/>
                  <a:pt x="19873" y="345998"/>
                  <a:pt x="0" y="352623"/>
                </a:cubicBezTo>
                <a:lnTo>
                  <a:pt x="66243" y="750083"/>
                </a:lnTo>
                <a:cubicBezTo>
                  <a:pt x="66243" y="750083"/>
                  <a:pt x="66243" y="750083"/>
                  <a:pt x="72867" y="750083"/>
                </a:cubicBezTo>
                <a:lnTo>
                  <a:pt x="0" y="37249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7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3A826D7D-C819-82B6-F029-3225F8985D90}"/>
              </a:ext>
            </a:extLst>
          </p:cNvPr>
          <p:cNvGrpSpPr/>
          <p:nvPr/>
        </p:nvGrpSpPr>
        <p:grpSpPr>
          <a:xfrm>
            <a:off x="3166694" y="4975715"/>
            <a:ext cx="601070" cy="855708"/>
            <a:chOff x="3147644" y="4813790"/>
            <a:chExt cx="601070" cy="855708"/>
          </a:xfrm>
        </p:grpSpPr>
        <p:sp>
          <p:nvSpPr>
            <p:cNvPr id="950" name="Freeform 26">
              <a:extLst>
                <a:ext uri="{FF2B5EF4-FFF2-40B4-BE49-F238E27FC236}">
                  <a16:creationId xmlns:a16="http://schemas.microsoft.com/office/drawing/2014/main" id="{EF2654DC-38F4-F31B-D6B5-3621F0D144C0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383058" y="5602555"/>
              <a:ext cx="146594" cy="4691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51" name="Freeform 27">
              <a:extLst>
                <a:ext uri="{FF2B5EF4-FFF2-40B4-BE49-F238E27FC236}">
                  <a16:creationId xmlns:a16="http://schemas.microsoft.com/office/drawing/2014/main" id="{A6F651E2-E010-DF18-F396-9C073A20D1D3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389050" y="5473274"/>
              <a:ext cx="48083" cy="137212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52" name="Freeform 28">
              <a:extLst>
                <a:ext uri="{FF2B5EF4-FFF2-40B4-BE49-F238E27FC236}">
                  <a16:creationId xmlns:a16="http://schemas.microsoft.com/office/drawing/2014/main" id="{88A44F3A-3F1D-57EF-DB7C-CB88788AE32B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473451" y="5540508"/>
              <a:ext cx="137212" cy="5277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53" name="Freeform 29">
              <a:extLst>
                <a:ext uri="{FF2B5EF4-FFF2-40B4-BE49-F238E27FC236}">
                  <a16:creationId xmlns:a16="http://schemas.microsoft.com/office/drawing/2014/main" id="{30774ED1-CED9-4C76-1FA5-B79A69520868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456925" y="5421700"/>
              <a:ext cx="46910" cy="143075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54" name="Freeform 30">
              <a:extLst>
                <a:ext uri="{FF2B5EF4-FFF2-40B4-BE49-F238E27FC236}">
                  <a16:creationId xmlns:a16="http://schemas.microsoft.com/office/drawing/2014/main" id="{DC33F337-464C-5D46-E121-84928485EBF4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52972" y="5451521"/>
              <a:ext cx="119620" cy="78574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55" name="Freeform 31">
              <a:extLst>
                <a:ext uri="{FF2B5EF4-FFF2-40B4-BE49-F238E27FC236}">
                  <a16:creationId xmlns:a16="http://schemas.microsoft.com/office/drawing/2014/main" id="{4C4FF042-F1B5-FDF6-04AF-D42EF3C11275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09526" y="5359819"/>
              <a:ext cx="58637" cy="145421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56" name="Freeform 32">
              <a:extLst>
                <a:ext uri="{FF2B5EF4-FFF2-40B4-BE49-F238E27FC236}">
                  <a16:creationId xmlns:a16="http://schemas.microsoft.com/office/drawing/2014/main" id="{6A726D55-55F0-C9C0-C55D-808EE375EF2F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13281" y="5351506"/>
              <a:ext cx="104375" cy="104375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57" name="Freeform 33">
              <a:extLst>
                <a:ext uri="{FF2B5EF4-FFF2-40B4-BE49-F238E27FC236}">
                  <a16:creationId xmlns:a16="http://schemas.microsoft.com/office/drawing/2014/main" id="{A30139E4-9C5A-2A00-540C-8AFFDEA6D03B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47555" y="5290915"/>
              <a:ext cx="68019" cy="140730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58" name="Freeform 34">
              <a:extLst>
                <a:ext uri="{FF2B5EF4-FFF2-40B4-BE49-F238E27FC236}">
                  <a16:creationId xmlns:a16="http://schemas.microsoft.com/office/drawing/2014/main" id="{8FD2AFD6-11B9-B246-4B2E-6112865B0F93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60231" y="5244103"/>
              <a:ext cx="80920" cy="123139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59" name="Freeform 35">
              <a:extLst>
                <a:ext uri="{FF2B5EF4-FFF2-40B4-BE49-F238E27FC236}">
                  <a16:creationId xmlns:a16="http://schemas.microsoft.com/office/drawing/2014/main" id="{F87374A6-1229-C3EB-DCC8-5910125F1CE8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73076" y="5216503"/>
              <a:ext cx="73883" cy="12900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60" name="Freeform 36">
              <a:extLst>
                <a:ext uri="{FF2B5EF4-FFF2-40B4-BE49-F238E27FC236}">
                  <a16:creationId xmlns:a16="http://schemas.microsoft.com/office/drawing/2014/main" id="{D4806D92-066B-6334-B74E-6C107CD344F4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79522" y="5135586"/>
              <a:ext cx="69192" cy="134866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61" name="Freeform 37">
              <a:extLst>
                <a:ext uri="{FF2B5EF4-FFF2-40B4-BE49-F238E27FC236}">
                  <a16:creationId xmlns:a16="http://schemas.microsoft.com/office/drawing/2014/main" id="{E632FFA7-74E2-CF1A-D04D-0F4CC864FD19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71437" y="5143867"/>
              <a:ext cx="94993" cy="111412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62" name="Freeform 38">
              <a:extLst>
                <a:ext uri="{FF2B5EF4-FFF2-40B4-BE49-F238E27FC236}">
                  <a16:creationId xmlns:a16="http://schemas.microsoft.com/office/drawing/2014/main" id="{08960590-7DA9-5CCC-3953-3902FBF8445D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75209" y="5027307"/>
              <a:ext cx="62156" cy="143075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63" name="Freeform 39">
              <a:extLst>
                <a:ext uri="{FF2B5EF4-FFF2-40B4-BE49-F238E27FC236}">
                  <a16:creationId xmlns:a16="http://schemas.microsoft.com/office/drawing/2014/main" id="{CA656FA3-4DD0-D9F1-9146-5901FA465F31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54900" y="5070285"/>
              <a:ext cx="114929" cy="89129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64" name="Freeform 40">
              <a:extLst>
                <a:ext uri="{FF2B5EF4-FFF2-40B4-BE49-F238E27FC236}">
                  <a16:creationId xmlns:a16="http://schemas.microsoft.com/office/drawing/2014/main" id="{CFFA9A56-EFB8-E3C8-2156-04BB3027E2E6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50374" y="4928725"/>
              <a:ext cx="52774" cy="144248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65" name="Freeform 41">
              <a:extLst>
                <a:ext uri="{FF2B5EF4-FFF2-40B4-BE49-F238E27FC236}">
                  <a16:creationId xmlns:a16="http://schemas.microsoft.com/office/drawing/2014/main" id="{D1BD5C48-DA0F-5EEC-8844-10AAAA1917B3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22588" y="5003504"/>
              <a:ext cx="129002" cy="65674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66" name="Freeform 42">
              <a:extLst>
                <a:ext uri="{FF2B5EF4-FFF2-40B4-BE49-F238E27FC236}">
                  <a16:creationId xmlns:a16="http://schemas.microsoft.com/office/drawing/2014/main" id="{14826876-C81D-3B34-3660-E557E1BB19F5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605688" y="4841084"/>
              <a:ext cx="39873" cy="140730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67" name="Freeform 43">
              <a:extLst>
                <a:ext uri="{FF2B5EF4-FFF2-40B4-BE49-F238E27FC236}">
                  <a16:creationId xmlns:a16="http://schemas.microsoft.com/office/drawing/2014/main" id="{867DFA31-0182-00F6-2D03-AE2FAAA892C1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476194" y="4940924"/>
              <a:ext cx="143075" cy="42219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68" name="Freeform 44">
              <a:extLst>
                <a:ext uri="{FF2B5EF4-FFF2-40B4-BE49-F238E27FC236}">
                  <a16:creationId xmlns:a16="http://schemas.microsoft.com/office/drawing/2014/main" id="{FCE318F0-1A57-FB99-3779-EDC80C2F66D3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147644" y="5593269"/>
              <a:ext cx="211095" cy="7622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69" name="Freeform 45">
              <a:extLst>
                <a:ext uri="{FF2B5EF4-FFF2-40B4-BE49-F238E27FC236}">
                  <a16:creationId xmlns:a16="http://schemas.microsoft.com/office/drawing/2014/main" id="{F60532FA-B6CA-1565-9644-8A2313A4FAD3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569663" y="4813790"/>
              <a:ext cx="28146" cy="104375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70" name="Freeform 46">
              <a:extLst>
                <a:ext uri="{FF2B5EF4-FFF2-40B4-BE49-F238E27FC236}">
                  <a16:creationId xmlns:a16="http://schemas.microsoft.com/office/drawing/2014/main" id="{03332667-BEE3-BC7F-38FF-9844D297B0E8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3473593" y="4890416"/>
              <a:ext cx="103202" cy="28146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90F9B17-D38E-4636-4684-438AB6ED4563}"/>
              </a:ext>
            </a:extLst>
          </p:cNvPr>
          <p:cNvGrpSpPr/>
          <p:nvPr/>
        </p:nvGrpSpPr>
        <p:grpSpPr>
          <a:xfrm>
            <a:off x="1092003" y="4975717"/>
            <a:ext cx="601069" cy="855706"/>
            <a:chOff x="1072953" y="4813792"/>
            <a:chExt cx="601069" cy="855706"/>
          </a:xfrm>
        </p:grpSpPr>
        <p:sp>
          <p:nvSpPr>
            <p:cNvPr id="929" name="Freeform 26">
              <a:extLst>
                <a:ext uri="{FF2B5EF4-FFF2-40B4-BE49-F238E27FC236}">
                  <a16:creationId xmlns:a16="http://schemas.microsoft.com/office/drawing/2014/main" id="{B66885A8-A5E1-A39C-2310-5AA2B19FB220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92015" y="5602555"/>
              <a:ext cx="146594" cy="4691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30" name="Freeform 27">
              <a:extLst>
                <a:ext uri="{FF2B5EF4-FFF2-40B4-BE49-F238E27FC236}">
                  <a16:creationId xmlns:a16="http://schemas.microsoft.com/office/drawing/2014/main" id="{193F74ED-FD6A-0FED-F4B0-D5A1244AAD40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384533" y="5473274"/>
              <a:ext cx="48083" cy="137211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31" name="Freeform 28">
              <a:extLst>
                <a:ext uri="{FF2B5EF4-FFF2-40B4-BE49-F238E27FC236}">
                  <a16:creationId xmlns:a16="http://schemas.microsoft.com/office/drawing/2014/main" id="{35C91BC1-866E-36A8-32E1-AB4D1956D0B5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11004" y="5540507"/>
              <a:ext cx="137211" cy="5277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32" name="Freeform 29">
              <a:extLst>
                <a:ext uri="{FF2B5EF4-FFF2-40B4-BE49-F238E27FC236}">
                  <a16:creationId xmlns:a16="http://schemas.microsoft.com/office/drawing/2014/main" id="{C3B4EF60-9FEE-9148-5F73-CA7A690EA237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317831" y="5421700"/>
              <a:ext cx="46910" cy="143075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33" name="Freeform 30">
              <a:extLst>
                <a:ext uri="{FF2B5EF4-FFF2-40B4-BE49-F238E27FC236}">
                  <a16:creationId xmlns:a16="http://schemas.microsoft.com/office/drawing/2014/main" id="{1D574D88-D79B-F95E-38A5-046192D6DCF7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49075" y="5451521"/>
              <a:ext cx="119620" cy="78574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34" name="Freeform 31">
              <a:extLst>
                <a:ext uri="{FF2B5EF4-FFF2-40B4-BE49-F238E27FC236}">
                  <a16:creationId xmlns:a16="http://schemas.microsoft.com/office/drawing/2014/main" id="{64ED4066-F8E9-BC3B-F4B0-48A3F6FE0941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53503" y="5359819"/>
              <a:ext cx="58637" cy="145420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35" name="Freeform 32">
              <a:extLst>
                <a:ext uri="{FF2B5EF4-FFF2-40B4-BE49-F238E27FC236}">
                  <a16:creationId xmlns:a16="http://schemas.microsoft.com/office/drawing/2014/main" id="{2DABD958-DB97-2981-6037-6F85D77243D8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04011" y="5351506"/>
              <a:ext cx="104374" cy="104374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36" name="Freeform 33">
              <a:extLst>
                <a:ext uri="{FF2B5EF4-FFF2-40B4-BE49-F238E27FC236}">
                  <a16:creationId xmlns:a16="http://schemas.microsoft.com/office/drawing/2014/main" id="{875ADE34-96CE-6C8E-60B0-16F367CC4DA7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06092" y="5290915"/>
              <a:ext cx="68019" cy="140729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37" name="Freeform 34">
              <a:extLst>
                <a:ext uri="{FF2B5EF4-FFF2-40B4-BE49-F238E27FC236}">
                  <a16:creationId xmlns:a16="http://schemas.microsoft.com/office/drawing/2014/main" id="{55CE00AD-0C91-4245-6F68-BD9A9E2FFD68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080516" y="5244103"/>
              <a:ext cx="80920" cy="12313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38" name="Freeform 35">
              <a:extLst>
                <a:ext uri="{FF2B5EF4-FFF2-40B4-BE49-F238E27FC236}">
                  <a16:creationId xmlns:a16="http://schemas.microsoft.com/office/drawing/2014/main" id="{07DBE7B8-9C61-19AE-8722-B58093035824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74707" y="5216504"/>
              <a:ext cx="73883" cy="12900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39" name="Freeform 36">
              <a:extLst>
                <a:ext uri="{FF2B5EF4-FFF2-40B4-BE49-F238E27FC236}">
                  <a16:creationId xmlns:a16="http://schemas.microsoft.com/office/drawing/2014/main" id="{E29D2C39-D4B0-496B-851E-8684344C2344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072953" y="5135587"/>
              <a:ext cx="69192" cy="134866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40" name="Freeform 37">
              <a:extLst>
                <a:ext uri="{FF2B5EF4-FFF2-40B4-BE49-F238E27FC236}">
                  <a16:creationId xmlns:a16="http://schemas.microsoft.com/office/drawing/2014/main" id="{45D794E5-6F71-3BAB-CB16-79AFAA65F98C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55236" y="5143868"/>
              <a:ext cx="94993" cy="11141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41" name="Freeform 38">
              <a:extLst>
                <a:ext uri="{FF2B5EF4-FFF2-40B4-BE49-F238E27FC236}">
                  <a16:creationId xmlns:a16="http://schemas.microsoft.com/office/drawing/2014/main" id="{54DD8B0B-A41C-F743-4106-15FBB1D05DF3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084302" y="5027308"/>
              <a:ext cx="62156" cy="143075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42" name="Freeform 39">
              <a:extLst>
                <a:ext uri="{FF2B5EF4-FFF2-40B4-BE49-F238E27FC236}">
                  <a16:creationId xmlns:a16="http://schemas.microsoft.com/office/drawing/2014/main" id="{904D1A94-D18E-CE47-875F-9CABF08A83EB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51838" y="5070286"/>
              <a:ext cx="114929" cy="89129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43" name="Freeform 40">
              <a:extLst>
                <a:ext uri="{FF2B5EF4-FFF2-40B4-BE49-F238E27FC236}">
                  <a16:creationId xmlns:a16="http://schemas.microsoft.com/office/drawing/2014/main" id="{3FDD34F8-4959-DAE4-551A-6D7595DBE1A2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18519" y="4928727"/>
              <a:ext cx="52774" cy="144248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44" name="Freeform 41">
              <a:extLst>
                <a:ext uri="{FF2B5EF4-FFF2-40B4-BE49-F238E27FC236}">
                  <a16:creationId xmlns:a16="http://schemas.microsoft.com/office/drawing/2014/main" id="{1BEC3B30-D88D-0B6D-6736-E6928B5E5E03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70077" y="5003505"/>
              <a:ext cx="129002" cy="65674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45" name="Freeform 42">
              <a:extLst>
                <a:ext uri="{FF2B5EF4-FFF2-40B4-BE49-F238E27FC236}">
                  <a16:creationId xmlns:a16="http://schemas.microsoft.com/office/drawing/2014/main" id="{9BE8B271-3FA8-2598-A7A3-8C351C4C9441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176105" y="4841086"/>
              <a:ext cx="39873" cy="140729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46" name="Freeform 43">
              <a:extLst>
                <a:ext uri="{FF2B5EF4-FFF2-40B4-BE49-F238E27FC236}">
                  <a16:creationId xmlns:a16="http://schemas.microsoft.com/office/drawing/2014/main" id="{0158E10E-B900-6C32-5D4F-F0180A690640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02397" y="4940926"/>
              <a:ext cx="143075" cy="42219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47" name="Freeform 44">
              <a:extLst>
                <a:ext uri="{FF2B5EF4-FFF2-40B4-BE49-F238E27FC236}">
                  <a16:creationId xmlns:a16="http://schemas.microsoft.com/office/drawing/2014/main" id="{D22E2462-1FA4-CB71-1490-E953B5F4AE04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462928" y="5593269"/>
              <a:ext cx="211094" cy="7622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48" name="Freeform 45">
              <a:extLst>
                <a:ext uri="{FF2B5EF4-FFF2-40B4-BE49-F238E27FC236}">
                  <a16:creationId xmlns:a16="http://schemas.microsoft.com/office/drawing/2014/main" id="{B820CB6F-93FB-B744-0FE1-7F40CF737DA5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23858" y="4813792"/>
              <a:ext cx="28146" cy="104374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49" name="Freeform 46">
              <a:extLst>
                <a:ext uri="{FF2B5EF4-FFF2-40B4-BE49-F238E27FC236}">
                  <a16:creationId xmlns:a16="http://schemas.microsoft.com/office/drawing/2014/main" id="{57FF7988-2186-E5AE-5136-8E58E4A01DDE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1244872" y="4890418"/>
              <a:ext cx="103202" cy="28146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868" name="任意多边形: 形状 867">
            <a:extLst>
              <a:ext uri="{FF2B5EF4-FFF2-40B4-BE49-F238E27FC236}">
                <a16:creationId xmlns:a16="http://schemas.microsoft.com/office/drawing/2014/main" id="{42477892-01BE-A7C8-13A6-19ED139464DF}"/>
              </a:ext>
            </a:extLst>
          </p:cNvPr>
          <p:cNvSpPr/>
          <p:nvPr/>
        </p:nvSpPr>
        <p:spPr>
          <a:xfrm>
            <a:off x="5482994" y="4847457"/>
            <a:ext cx="563684" cy="168946"/>
          </a:xfrm>
          <a:custGeom>
            <a:avLst/>
            <a:gdLst>
              <a:gd name="connsiteX0" fmla="*/ 59619 w 1589832"/>
              <a:gd name="connsiteY0" fmla="*/ 384211 h 476501"/>
              <a:gd name="connsiteX1" fmla="*/ 1569960 w 1589832"/>
              <a:gd name="connsiteY1" fmla="*/ 443830 h 476501"/>
              <a:gd name="connsiteX2" fmla="*/ 1589833 w 1589832"/>
              <a:gd name="connsiteY2" fmla="*/ 245100 h 476501"/>
              <a:gd name="connsiteX3" fmla="*/ 0 w 1589832"/>
              <a:gd name="connsiteY3" fmla="*/ 0 h 476501"/>
              <a:gd name="connsiteX4" fmla="*/ 59619 w 1589832"/>
              <a:gd name="connsiteY4" fmla="*/ 384211 h 47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832" h="476501">
                <a:moveTo>
                  <a:pt x="59619" y="384211"/>
                </a:moveTo>
                <a:cubicBezTo>
                  <a:pt x="59619" y="384211"/>
                  <a:pt x="920778" y="543195"/>
                  <a:pt x="1569960" y="443830"/>
                </a:cubicBezTo>
                <a:lnTo>
                  <a:pt x="1589833" y="245100"/>
                </a:lnTo>
                <a:cubicBezTo>
                  <a:pt x="1589833" y="245100"/>
                  <a:pt x="264972" y="238476"/>
                  <a:pt x="0" y="0"/>
                </a:cubicBezTo>
                <a:lnTo>
                  <a:pt x="59619" y="384211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8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921" name="任意多边形: 形状 920">
            <a:extLst>
              <a:ext uri="{FF2B5EF4-FFF2-40B4-BE49-F238E27FC236}">
                <a16:creationId xmlns:a16="http://schemas.microsoft.com/office/drawing/2014/main" id="{11E33B7A-A375-E627-4F01-B1A6B425325F}"/>
              </a:ext>
            </a:extLst>
          </p:cNvPr>
          <p:cNvSpPr/>
          <p:nvPr/>
        </p:nvSpPr>
        <p:spPr>
          <a:xfrm>
            <a:off x="5771883" y="4934358"/>
            <a:ext cx="277144" cy="124481"/>
          </a:xfrm>
          <a:custGeom>
            <a:avLst/>
            <a:gdLst>
              <a:gd name="connsiteX0" fmla="*/ 675679 w 781667"/>
              <a:gd name="connsiteY0" fmla="*/ 19873 h 351089"/>
              <a:gd name="connsiteX1" fmla="*/ 92740 w 781667"/>
              <a:gd name="connsiteY1" fmla="*/ 66243 h 351089"/>
              <a:gd name="connsiteX2" fmla="*/ 0 w 781667"/>
              <a:gd name="connsiteY2" fmla="*/ 172233 h 351089"/>
              <a:gd name="connsiteX3" fmla="*/ 0 w 781667"/>
              <a:gd name="connsiteY3" fmla="*/ 331217 h 351089"/>
              <a:gd name="connsiteX4" fmla="*/ 0 w 781667"/>
              <a:gd name="connsiteY4" fmla="*/ 351090 h 351089"/>
              <a:gd name="connsiteX5" fmla="*/ 112613 w 781667"/>
              <a:gd name="connsiteY5" fmla="*/ 291471 h 351089"/>
              <a:gd name="connsiteX6" fmla="*/ 695552 w 781667"/>
              <a:gd name="connsiteY6" fmla="*/ 245100 h 351089"/>
              <a:gd name="connsiteX7" fmla="*/ 768419 w 781667"/>
              <a:gd name="connsiteY7" fmla="*/ 172233 h 351089"/>
              <a:gd name="connsiteX8" fmla="*/ 781668 w 781667"/>
              <a:gd name="connsiteY8" fmla="*/ 0 h 351089"/>
              <a:gd name="connsiteX9" fmla="*/ 675679 w 781667"/>
              <a:gd name="connsiteY9" fmla="*/ 19873 h 35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1667" h="351089">
                <a:moveTo>
                  <a:pt x="675679" y="19873"/>
                </a:moveTo>
                <a:cubicBezTo>
                  <a:pt x="589563" y="39746"/>
                  <a:pt x="158983" y="52995"/>
                  <a:pt x="92740" y="66243"/>
                </a:cubicBezTo>
                <a:cubicBezTo>
                  <a:pt x="19873" y="86116"/>
                  <a:pt x="0" y="119238"/>
                  <a:pt x="0" y="172233"/>
                </a:cubicBezTo>
                <a:cubicBezTo>
                  <a:pt x="0" y="211979"/>
                  <a:pt x="0" y="291471"/>
                  <a:pt x="0" y="331217"/>
                </a:cubicBezTo>
                <a:cubicBezTo>
                  <a:pt x="0" y="344465"/>
                  <a:pt x="0" y="351090"/>
                  <a:pt x="0" y="351090"/>
                </a:cubicBezTo>
                <a:cubicBezTo>
                  <a:pt x="0" y="351090"/>
                  <a:pt x="0" y="317968"/>
                  <a:pt x="112613" y="291471"/>
                </a:cubicBezTo>
                <a:cubicBezTo>
                  <a:pt x="225226" y="264973"/>
                  <a:pt x="629309" y="264973"/>
                  <a:pt x="695552" y="245100"/>
                </a:cubicBezTo>
                <a:cubicBezTo>
                  <a:pt x="761795" y="225227"/>
                  <a:pt x="761795" y="198730"/>
                  <a:pt x="768419" y="172233"/>
                </a:cubicBezTo>
                <a:cubicBezTo>
                  <a:pt x="768419" y="152360"/>
                  <a:pt x="775043" y="59619"/>
                  <a:pt x="781668" y="0"/>
                </a:cubicBezTo>
                <a:cubicBezTo>
                  <a:pt x="775043" y="6624"/>
                  <a:pt x="715425" y="13249"/>
                  <a:pt x="675679" y="19873"/>
                </a:cubicBezTo>
                <a:close/>
              </a:path>
            </a:pathLst>
          </a:custGeom>
          <a:gradFill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22" name="任意多边形: 形状 921">
            <a:extLst>
              <a:ext uri="{FF2B5EF4-FFF2-40B4-BE49-F238E27FC236}">
                <a16:creationId xmlns:a16="http://schemas.microsoft.com/office/drawing/2014/main" id="{11F00267-894A-CDC7-2222-A23FABBA5362}"/>
              </a:ext>
            </a:extLst>
          </p:cNvPr>
          <p:cNvSpPr/>
          <p:nvPr/>
        </p:nvSpPr>
        <p:spPr>
          <a:xfrm>
            <a:off x="5769534" y="4936707"/>
            <a:ext cx="274796" cy="54020"/>
          </a:xfrm>
          <a:custGeom>
            <a:avLst/>
            <a:gdLst>
              <a:gd name="connsiteX0" fmla="*/ 92740 w 775043"/>
              <a:gd name="connsiteY0" fmla="*/ 79492 h 152359"/>
              <a:gd name="connsiteX1" fmla="*/ 682303 w 775043"/>
              <a:gd name="connsiteY1" fmla="*/ 26497 h 152359"/>
              <a:gd name="connsiteX2" fmla="*/ 775043 w 775043"/>
              <a:gd name="connsiteY2" fmla="*/ 13249 h 152359"/>
              <a:gd name="connsiteX3" fmla="*/ 775043 w 775043"/>
              <a:gd name="connsiteY3" fmla="*/ 0 h 152359"/>
              <a:gd name="connsiteX4" fmla="*/ 675679 w 775043"/>
              <a:gd name="connsiteY4" fmla="*/ 13249 h 152359"/>
              <a:gd name="connsiteX5" fmla="*/ 92740 w 775043"/>
              <a:gd name="connsiteY5" fmla="*/ 59619 h 152359"/>
              <a:gd name="connsiteX6" fmla="*/ 0 w 775043"/>
              <a:gd name="connsiteY6" fmla="*/ 152360 h 152359"/>
              <a:gd name="connsiteX7" fmla="*/ 92740 w 775043"/>
              <a:gd name="connsiteY7" fmla="*/ 79492 h 15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043" h="152359">
                <a:moveTo>
                  <a:pt x="92740" y="79492"/>
                </a:moveTo>
                <a:cubicBezTo>
                  <a:pt x="165608" y="59619"/>
                  <a:pt x="596187" y="46370"/>
                  <a:pt x="682303" y="26497"/>
                </a:cubicBezTo>
                <a:cubicBezTo>
                  <a:pt x="715425" y="19873"/>
                  <a:pt x="761795" y="13249"/>
                  <a:pt x="775043" y="13249"/>
                </a:cubicBezTo>
                <a:cubicBezTo>
                  <a:pt x="775043" y="6624"/>
                  <a:pt x="775043" y="6624"/>
                  <a:pt x="775043" y="0"/>
                </a:cubicBezTo>
                <a:cubicBezTo>
                  <a:pt x="775043" y="0"/>
                  <a:pt x="722049" y="6624"/>
                  <a:pt x="675679" y="13249"/>
                </a:cubicBezTo>
                <a:cubicBezTo>
                  <a:pt x="589563" y="33122"/>
                  <a:pt x="158983" y="46370"/>
                  <a:pt x="92740" y="59619"/>
                </a:cubicBezTo>
                <a:cubicBezTo>
                  <a:pt x="26497" y="72868"/>
                  <a:pt x="0" y="105989"/>
                  <a:pt x="0" y="152360"/>
                </a:cubicBezTo>
                <a:cubicBezTo>
                  <a:pt x="6624" y="119238"/>
                  <a:pt x="33122" y="92741"/>
                  <a:pt x="92740" y="7949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17" name="任意多边形: 形状 916">
            <a:extLst>
              <a:ext uri="{FF2B5EF4-FFF2-40B4-BE49-F238E27FC236}">
                <a16:creationId xmlns:a16="http://schemas.microsoft.com/office/drawing/2014/main" id="{D9BD35B3-FC14-C2ED-723C-A04A72043D96}"/>
              </a:ext>
            </a:extLst>
          </p:cNvPr>
          <p:cNvSpPr/>
          <p:nvPr/>
        </p:nvSpPr>
        <p:spPr>
          <a:xfrm>
            <a:off x="5478297" y="4717735"/>
            <a:ext cx="1233058" cy="265946"/>
          </a:xfrm>
          <a:custGeom>
            <a:avLst/>
            <a:gdLst>
              <a:gd name="connsiteX0" fmla="*/ 3159792 w 3477758"/>
              <a:gd name="connsiteY0" fmla="*/ 485109 h 750082"/>
              <a:gd name="connsiteX1" fmla="*/ 3259157 w 3477758"/>
              <a:gd name="connsiteY1" fmla="*/ 28030 h 750082"/>
              <a:gd name="connsiteX2" fmla="*/ 1702446 w 3477758"/>
              <a:gd name="connsiteY2" fmla="*/ 14782 h 750082"/>
              <a:gd name="connsiteX3" fmla="*/ 59619 w 3477758"/>
              <a:gd name="connsiteY3" fmla="*/ 319501 h 750082"/>
              <a:gd name="connsiteX4" fmla="*/ 0 w 3477758"/>
              <a:gd name="connsiteY4" fmla="*/ 352623 h 750082"/>
              <a:gd name="connsiteX5" fmla="*/ 66243 w 3477758"/>
              <a:gd name="connsiteY5" fmla="*/ 750083 h 750082"/>
              <a:gd name="connsiteX6" fmla="*/ 1185750 w 3477758"/>
              <a:gd name="connsiteY6" fmla="*/ 538104 h 750082"/>
              <a:gd name="connsiteX7" fmla="*/ 3477759 w 3477758"/>
              <a:gd name="connsiteY7" fmla="*/ 610972 h 750082"/>
              <a:gd name="connsiteX8" fmla="*/ 3159792 w 3477758"/>
              <a:gd name="connsiteY8" fmla="*/ 485109 h 75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7758" h="750082">
                <a:moveTo>
                  <a:pt x="3159792" y="485109"/>
                </a:moveTo>
                <a:cubicBezTo>
                  <a:pt x="2603351" y="240009"/>
                  <a:pt x="3259157" y="28030"/>
                  <a:pt x="3259157" y="28030"/>
                </a:cubicBezTo>
                <a:cubicBezTo>
                  <a:pt x="3259157" y="28030"/>
                  <a:pt x="2424495" y="-24964"/>
                  <a:pt x="1702446" y="14782"/>
                </a:cubicBezTo>
                <a:cubicBezTo>
                  <a:pt x="980397" y="47903"/>
                  <a:pt x="331215" y="180390"/>
                  <a:pt x="59619" y="319501"/>
                </a:cubicBezTo>
                <a:cubicBezTo>
                  <a:pt x="39746" y="332750"/>
                  <a:pt x="19873" y="345998"/>
                  <a:pt x="0" y="352623"/>
                </a:cubicBezTo>
                <a:lnTo>
                  <a:pt x="66243" y="750083"/>
                </a:lnTo>
                <a:cubicBezTo>
                  <a:pt x="218602" y="637469"/>
                  <a:pt x="437204" y="617596"/>
                  <a:pt x="1185750" y="538104"/>
                </a:cubicBezTo>
                <a:cubicBezTo>
                  <a:pt x="2020412" y="451988"/>
                  <a:pt x="3477759" y="610972"/>
                  <a:pt x="3477759" y="610972"/>
                </a:cubicBezTo>
                <a:cubicBezTo>
                  <a:pt x="3477759" y="610972"/>
                  <a:pt x="3226035" y="518231"/>
                  <a:pt x="3159792" y="485109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  <a:lin ang="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19" name="任意多边形: 形状 918">
            <a:extLst>
              <a:ext uri="{FF2B5EF4-FFF2-40B4-BE49-F238E27FC236}">
                <a16:creationId xmlns:a16="http://schemas.microsoft.com/office/drawing/2014/main" id="{7E9BC7C1-1DF8-E7D4-4423-DEED4C80D92A}"/>
              </a:ext>
            </a:extLst>
          </p:cNvPr>
          <p:cNvSpPr/>
          <p:nvPr/>
        </p:nvSpPr>
        <p:spPr>
          <a:xfrm>
            <a:off x="6518081" y="4814575"/>
            <a:ext cx="195623" cy="117435"/>
          </a:xfrm>
          <a:custGeom>
            <a:avLst/>
            <a:gdLst>
              <a:gd name="connsiteX0" fmla="*/ 227152 w 551742"/>
              <a:gd name="connsiteY0" fmla="*/ 211979 h 331216"/>
              <a:gd name="connsiteX1" fmla="*/ 1926 w 551742"/>
              <a:gd name="connsiteY1" fmla="*/ 0 h 331216"/>
              <a:gd name="connsiteX2" fmla="*/ 227152 w 551742"/>
              <a:gd name="connsiteY2" fmla="*/ 231852 h 331216"/>
              <a:gd name="connsiteX3" fmla="*/ 472251 w 551742"/>
              <a:gd name="connsiteY3" fmla="*/ 324592 h 331216"/>
              <a:gd name="connsiteX4" fmla="*/ 551743 w 551742"/>
              <a:gd name="connsiteY4" fmla="*/ 331217 h 331216"/>
              <a:gd name="connsiteX5" fmla="*/ 227152 w 551742"/>
              <a:gd name="connsiteY5" fmla="*/ 211979 h 331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1742" h="331216">
                <a:moveTo>
                  <a:pt x="227152" y="211979"/>
                </a:moveTo>
                <a:cubicBezTo>
                  <a:pt x="54920" y="139111"/>
                  <a:pt x="1926" y="66243"/>
                  <a:pt x="1926" y="0"/>
                </a:cubicBezTo>
                <a:cubicBezTo>
                  <a:pt x="-11323" y="72868"/>
                  <a:pt x="41672" y="152360"/>
                  <a:pt x="227152" y="231852"/>
                </a:cubicBezTo>
                <a:cubicBezTo>
                  <a:pt x="266898" y="251725"/>
                  <a:pt x="386135" y="291471"/>
                  <a:pt x="472251" y="324592"/>
                </a:cubicBezTo>
                <a:cubicBezTo>
                  <a:pt x="525246" y="331217"/>
                  <a:pt x="551743" y="331217"/>
                  <a:pt x="551743" y="331217"/>
                </a:cubicBezTo>
                <a:cubicBezTo>
                  <a:pt x="551743" y="331217"/>
                  <a:pt x="293395" y="245100"/>
                  <a:pt x="227152" y="211979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97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920" name="任意多边形: 形状 919">
            <a:extLst>
              <a:ext uri="{FF2B5EF4-FFF2-40B4-BE49-F238E27FC236}">
                <a16:creationId xmlns:a16="http://schemas.microsoft.com/office/drawing/2014/main" id="{CC2B5E9F-B069-8A21-0511-B6F2DFBD71DD}"/>
              </a:ext>
            </a:extLst>
          </p:cNvPr>
          <p:cNvSpPr/>
          <p:nvPr/>
        </p:nvSpPr>
        <p:spPr>
          <a:xfrm>
            <a:off x="5478297" y="4717735"/>
            <a:ext cx="1157900" cy="265946"/>
          </a:xfrm>
          <a:custGeom>
            <a:avLst/>
            <a:gdLst>
              <a:gd name="connsiteX0" fmla="*/ 0 w 3265780"/>
              <a:gd name="connsiteY0" fmla="*/ 372496 h 750082"/>
              <a:gd name="connsiteX1" fmla="*/ 59619 w 3265780"/>
              <a:gd name="connsiteY1" fmla="*/ 339374 h 750082"/>
              <a:gd name="connsiteX2" fmla="*/ 1702446 w 3265780"/>
              <a:gd name="connsiteY2" fmla="*/ 34655 h 750082"/>
              <a:gd name="connsiteX3" fmla="*/ 3226035 w 3265780"/>
              <a:gd name="connsiteY3" fmla="*/ 47903 h 750082"/>
              <a:gd name="connsiteX4" fmla="*/ 3265781 w 3265780"/>
              <a:gd name="connsiteY4" fmla="*/ 28030 h 750082"/>
              <a:gd name="connsiteX5" fmla="*/ 1702446 w 3265780"/>
              <a:gd name="connsiteY5" fmla="*/ 14782 h 750082"/>
              <a:gd name="connsiteX6" fmla="*/ 59619 w 3265780"/>
              <a:gd name="connsiteY6" fmla="*/ 319501 h 750082"/>
              <a:gd name="connsiteX7" fmla="*/ 0 w 3265780"/>
              <a:gd name="connsiteY7" fmla="*/ 352623 h 750082"/>
              <a:gd name="connsiteX8" fmla="*/ 66243 w 3265780"/>
              <a:gd name="connsiteY8" fmla="*/ 750083 h 750082"/>
              <a:gd name="connsiteX9" fmla="*/ 72867 w 3265780"/>
              <a:gd name="connsiteY9" fmla="*/ 750083 h 750082"/>
              <a:gd name="connsiteX10" fmla="*/ 0 w 3265780"/>
              <a:gd name="connsiteY10" fmla="*/ 372496 h 75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65780" h="750082">
                <a:moveTo>
                  <a:pt x="0" y="372496"/>
                </a:moveTo>
                <a:cubicBezTo>
                  <a:pt x="19873" y="359247"/>
                  <a:pt x="39746" y="352623"/>
                  <a:pt x="59619" y="339374"/>
                </a:cubicBezTo>
                <a:cubicBezTo>
                  <a:pt x="331215" y="200263"/>
                  <a:pt x="973772" y="67776"/>
                  <a:pt x="1702446" y="34655"/>
                </a:cubicBezTo>
                <a:cubicBezTo>
                  <a:pt x="2325130" y="1533"/>
                  <a:pt x="3073676" y="41279"/>
                  <a:pt x="3226035" y="47903"/>
                </a:cubicBezTo>
                <a:cubicBezTo>
                  <a:pt x="3252532" y="34655"/>
                  <a:pt x="3265781" y="28030"/>
                  <a:pt x="3265781" y="28030"/>
                </a:cubicBezTo>
                <a:cubicBezTo>
                  <a:pt x="3265781" y="28030"/>
                  <a:pt x="2424495" y="-24964"/>
                  <a:pt x="1702446" y="14782"/>
                </a:cubicBezTo>
                <a:cubicBezTo>
                  <a:pt x="980397" y="47903"/>
                  <a:pt x="331215" y="180390"/>
                  <a:pt x="59619" y="319501"/>
                </a:cubicBezTo>
                <a:cubicBezTo>
                  <a:pt x="39746" y="332750"/>
                  <a:pt x="19873" y="345998"/>
                  <a:pt x="0" y="352623"/>
                </a:cubicBezTo>
                <a:lnTo>
                  <a:pt x="66243" y="750083"/>
                </a:lnTo>
                <a:cubicBezTo>
                  <a:pt x="66243" y="750083"/>
                  <a:pt x="66243" y="750083"/>
                  <a:pt x="72867" y="750083"/>
                </a:cubicBezTo>
                <a:lnTo>
                  <a:pt x="0" y="372496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7000">
                <a:schemeClr val="accent1">
                  <a:lumMod val="40000"/>
                  <a:lumOff val="60000"/>
                </a:schemeClr>
              </a:gs>
            </a:gsLst>
            <a:lin ang="0" scaled="1"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BFA4204C-8071-E0F6-9995-5471618839AD}"/>
              </a:ext>
            </a:extLst>
          </p:cNvPr>
          <p:cNvGrpSpPr/>
          <p:nvPr/>
        </p:nvGrpSpPr>
        <p:grpSpPr>
          <a:xfrm>
            <a:off x="6832811" y="4975711"/>
            <a:ext cx="601067" cy="855713"/>
            <a:chOff x="6832811" y="4813786"/>
            <a:chExt cx="601067" cy="855713"/>
          </a:xfrm>
        </p:grpSpPr>
        <p:sp>
          <p:nvSpPr>
            <p:cNvPr id="896" name="Freeform 26">
              <a:extLst>
                <a:ext uri="{FF2B5EF4-FFF2-40B4-BE49-F238E27FC236}">
                  <a16:creationId xmlns:a16="http://schemas.microsoft.com/office/drawing/2014/main" id="{45D1C439-6B5A-B124-9550-8DF2C8EB9145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068230" y="5602556"/>
              <a:ext cx="146593" cy="4691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97" name="Freeform 27">
              <a:extLst>
                <a:ext uri="{FF2B5EF4-FFF2-40B4-BE49-F238E27FC236}">
                  <a16:creationId xmlns:a16="http://schemas.microsoft.com/office/drawing/2014/main" id="{223C5306-9141-27FA-0F50-0B7AA5D717BE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074222" y="5473275"/>
              <a:ext cx="48083" cy="137211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98" name="Freeform 28">
              <a:extLst>
                <a:ext uri="{FF2B5EF4-FFF2-40B4-BE49-F238E27FC236}">
                  <a16:creationId xmlns:a16="http://schemas.microsoft.com/office/drawing/2014/main" id="{6862395F-6081-4BC2-44BD-3AECBADB5AD1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158622" y="5540509"/>
              <a:ext cx="137211" cy="5277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99" name="Freeform 29">
              <a:extLst>
                <a:ext uri="{FF2B5EF4-FFF2-40B4-BE49-F238E27FC236}">
                  <a16:creationId xmlns:a16="http://schemas.microsoft.com/office/drawing/2014/main" id="{4E8F424D-5EE3-6559-9AF1-B1B84FA389D5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142096" y="5421701"/>
              <a:ext cx="46910" cy="143074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00" name="Freeform 30">
              <a:extLst>
                <a:ext uri="{FF2B5EF4-FFF2-40B4-BE49-F238E27FC236}">
                  <a16:creationId xmlns:a16="http://schemas.microsoft.com/office/drawing/2014/main" id="{26381722-69B9-D16F-23B5-6C3595443254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238142" y="5451522"/>
              <a:ext cx="119619" cy="78573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01" name="Freeform 31">
              <a:extLst>
                <a:ext uri="{FF2B5EF4-FFF2-40B4-BE49-F238E27FC236}">
                  <a16:creationId xmlns:a16="http://schemas.microsoft.com/office/drawing/2014/main" id="{FE0B7A68-CB82-3E7D-BA77-80D96683026C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194697" y="5359821"/>
              <a:ext cx="58636" cy="145420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02" name="Freeform 32">
              <a:extLst>
                <a:ext uri="{FF2B5EF4-FFF2-40B4-BE49-F238E27FC236}">
                  <a16:creationId xmlns:a16="http://schemas.microsoft.com/office/drawing/2014/main" id="{F74335CC-728C-806B-76E0-B9366251DBB4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298451" y="5351508"/>
              <a:ext cx="104374" cy="104374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03" name="Freeform 33">
              <a:extLst>
                <a:ext uri="{FF2B5EF4-FFF2-40B4-BE49-F238E27FC236}">
                  <a16:creationId xmlns:a16="http://schemas.microsoft.com/office/drawing/2014/main" id="{F410EE7A-248D-4787-7AC5-6401ACC8C36C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232725" y="5290917"/>
              <a:ext cx="68018" cy="140729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04" name="Freeform 34">
              <a:extLst>
                <a:ext uri="{FF2B5EF4-FFF2-40B4-BE49-F238E27FC236}">
                  <a16:creationId xmlns:a16="http://schemas.microsoft.com/office/drawing/2014/main" id="{4F586990-79D1-64E0-45E1-0D74EECC1BF1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345398" y="5244105"/>
              <a:ext cx="80920" cy="12313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05" name="Freeform 35">
              <a:extLst>
                <a:ext uri="{FF2B5EF4-FFF2-40B4-BE49-F238E27FC236}">
                  <a16:creationId xmlns:a16="http://schemas.microsoft.com/office/drawing/2014/main" id="{612C2161-CE94-93CC-5589-EBECD0247329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258243" y="5216506"/>
              <a:ext cx="73882" cy="12900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06" name="Freeform 36">
              <a:extLst>
                <a:ext uri="{FF2B5EF4-FFF2-40B4-BE49-F238E27FC236}">
                  <a16:creationId xmlns:a16="http://schemas.microsoft.com/office/drawing/2014/main" id="{38F74D4E-3C61-82EF-48C0-5074A51CF35D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364687" y="5135588"/>
              <a:ext cx="69191" cy="13486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07" name="Freeform 37">
              <a:extLst>
                <a:ext uri="{FF2B5EF4-FFF2-40B4-BE49-F238E27FC236}">
                  <a16:creationId xmlns:a16="http://schemas.microsoft.com/office/drawing/2014/main" id="{A7C7618F-F166-ED7F-66AE-874ADE72DD8E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256603" y="5143869"/>
              <a:ext cx="94992" cy="11141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08" name="Freeform 38">
              <a:extLst>
                <a:ext uri="{FF2B5EF4-FFF2-40B4-BE49-F238E27FC236}">
                  <a16:creationId xmlns:a16="http://schemas.microsoft.com/office/drawing/2014/main" id="{B4E91840-AACC-7CEE-0D28-A9FA044C2AB6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360371" y="5027309"/>
              <a:ext cx="62156" cy="143074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09" name="Freeform 39">
              <a:extLst>
                <a:ext uri="{FF2B5EF4-FFF2-40B4-BE49-F238E27FC236}">
                  <a16:creationId xmlns:a16="http://schemas.microsoft.com/office/drawing/2014/main" id="{EC0E4AF5-CDB2-DB6C-6A93-7E465D979FC6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240062" y="5070287"/>
              <a:ext cx="114928" cy="89129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10" name="Freeform 40">
              <a:extLst>
                <a:ext uri="{FF2B5EF4-FFF2-40B4-BE49-F238E27FC236}">
                  <a16:creationId xmlns:a16="http://schemas.microsoft.com/office/drawing/2014/main" id="{42A8DE59-97B6-2657-7ECC-1B441C9F4F15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335534" y="4928728"/>
              <a:ext cx="52774" cy="144247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11" name="Freeform 41">
              <a:extLst>
                <a:ext uri="{FF2B5EF4-FFF2-40B4-BE49-F238E27FC236}">
                  <a16:creationId xmlns:a16="http://schemas.microsoft.com/office/drawing/2014/main" id="{E4613F5E-C516-9D28-FFA7-FCAECF050679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207745" y="5003506"/>
              <a:ext cx="129002" cy="65673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12" name="Freeform 42">
              <a:extLst>
                <a:ext uri="{FF2B5EF4-FFF2-40B4-BE49-F238E27FC236}">
                  <a16:creationId xmlns:a16="http://schemas.microsoft.com/office/drawing/2014/main" id="{DC5F4C6B-2A91-A189-6EAF-D51231792D03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290847" y="4841087"/>
              <a:ext cx="39873" cy="140729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13" name="Freeform 43">
              <a:extLst>
                <a:ext uri="{FF2B5EF4-FFF2-40B4-BE49-F238E27FC236}">
                  <a16:creationId xmlns:a16="http://schemas.microsoft.com/office/drawing/2014/main" id="{6E307E20-C300-E448-48DB-CB0643B0DB41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161354" y="4940926"/>
              <a:ext cx="143074" cy="42219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14" name="Freeform 44">
              <a:extLst>
                <a:ext uri="{FF2B5EF4-FFF2-40B4-BE49-F238E27FC236}">
                  <a16:creationId xmlns:a16="http://schemas.microsoft.com/office/drawing/2014/main" id="{069F18F1-F605-6B24-BFCE-001C6D12A092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6832811" y="5593270"/>
              <a:ext cx="211094" cy="7622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15" name="Freeform 45">
              <a:extLst>
                <a:ext uri="{FF2B5EF4-FFF2-40B4-BE49-F238E27FC236}">
                  <a16:creationId xmlns:a16="http://schemas.microsoft.com/office/drawing/2014/main" id="{80336DC4-CDC5-455D-769D-968FD2CDA0F2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254813" y="4813786"/>
              <a:ext cx="28146" cy="104374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916" name="Freeform 46">
              <a:extLst>
                <a:ext uri="{FF2B5EF4-FFF2-40B4-BE49-F238E27FC236}">
                  <a16:creationId xmlns:a16="http://schemas.microsoft.com/office/drawing/2014/main" id="{CE5CB67D-4D27-908A-C587-1177E91EA0DF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7158737" y="4890402"/>
              <a:ext cx="103202" cy="28146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6D1AAFD8-5242-7F8B-3760-6B141D7C1C2C}"/>
              </a:ext>
            </a:extLst>
          </p:cNvPr>
          <p:cNvGrpSpPr/>
          <p:nvPr/>
        </p:nvGrpSpPr>
        <p:grpSpPr>
          <a:xfrm>
            <a:off x="4758117" y="4975717"/>
            <a:ext cx="601073" cy="855706"/>
            <a:chOff x="4758117" y="4813792"/>
            <a:chExt cx="601073" cy="855706"/>
          </a:xfrm>
        </p:grpSpPr>
        <p:sp>
          <p:nvSpPr>
            <p:cNvPr id="875" name="Freeform 26">
              <a:extLst>
                <a:ext uri="{FF2B5EF4-FFF2-40B4-BE49-F238E27FC236}">
                  <a16:creationId xmlns:a16="http://schemas.microsoft.com/office/drawing/2014/main" id="{B4485D3D-ABB9-3981-DDB7-024DE85C58DE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977182" y="5602554"/>
              <a:ext cx="146598" cy="4691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76" name="Freeform 27">
              <a:extLst>
                <a:ext uri="{FF2B5EF4-FFF2-40B4-BE49-F238E27FC236}">
                  <a16:creationId xmlns:a16="http://schemas.microsoft.com/office/drawing/2014/main" id="{48E42BFE-C4A6-7875-9E93-F3DAF1CCAB0E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5069703" y="5473273"/>
              <a:ext cx="48084" cy="137211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77" name="Freeform 28">
              <a:extLst>
                <a:ext uri="{FF2B5EF4-FFF2-40B4-BE49-F238E27FC236}">
                  <a16:creationId xmlns:a16="http://schemas.microsoft.com/office/drawing/2014/main" id="{F7F2C979-2053-09CA-E9F3-8834AEC68266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896170" y="5540506"/>
              <a:ext cx="137214" cy="5277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78" name="Freeform 29">
              <a:extLst>
                <a:ext uri="{FF2B5EF4-FFF2-40B4-BE49-F238E27FC236}">
                  <a16:creationId xmlns:a16="http://schemas.microsoft.com/office/drawing/2014/main" id="{51E3ACDA-0F6A-3A09-AE4B-197ACCDBE0C4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5003000" y="5421699"/>
              <a:ext cx="46911" cy="143075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79" name="Freeform 30">
              <a:extLst>
                <a:ext uri="{FF2B5EF4-FFF2-40B4-BE49-F238E27FC236}">
                  <a16:creationId xmlns:a16="http://schemas.microsoft.com/office/drawing/2014/main" id="{231100CC-E897-3902-E68C-084E8131C0E4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834240" y="5451521"/>
              <a:ext cx="119623" cy="78574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80" name="Freeform 31">
              <a:extLst>
                <a:ext uri="{FF2B5EF4-FFF2-40B4-BE49-F238E27FC236}">
                  <a16:creationId xmlns:a16="http://schemas.microsoft.com/office/drawing/2014/main" id="{A107E0DD-6A1D-3DB3-863E-BF22AA0D9440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938671" y="5359819"/>
              <a:ext cx="58639" cy="145419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81" name="Freeform 32">
              <a:extLst>
                <a:ext uri="{FF2B5EF4-FFF2-40B4-BE49-F238E27FC236}">
                  <a16:creationId xmlns:a16="http://schemas.microsoft.com/office/drawing/2014/main" id="{E1EE8545-BC57-2FC3-3827-0073DD3A7592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789175" y="5351506"/>
              <a:ext cx="104376" cy="104374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82" name="Freeform 33">
              <a:extLst>
                <a:ext uri="{FF2B5EF4-FFF2-40B4-BE49-F238E27FC236}">
                  <a16:creationId xmlns:a16="http://schemas.microsoft.com/office/drawing/2014/main" id="{5634DB5F-D498-DCAB-AFD3-1CC0E70FF7CF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891259" y="5290915"/>
              <a:ext cx="68021" cy="14072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83" name="Freeform 34">
              <a:extLst>
                <a:ext uri="{FF2B5EF4-FFF2-40B4-BE49-F238E27FC236}">
                  <a16:creationId xmlns:a16="http://schemas.microsoft.com/office/drawing/2014/main" id="{6CE209ED-3902-DD96-900F-546081593B2A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765683" y="5244103"/>
              <a:ext cx="80922" cy="12313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84" name="Freeform 35">
              <a:extLst>
                <a:ext uri="{FF2B5EF4-FFF2-40B4-BE49-F238E27FC236}">
                  <a16:creationId xmlns:a16="http://schemas.microsoft.com/office/drawing/2014/main" id="{7C1A64A2-03BB-B156-446B-91F9C788A75B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859876" y="5216504"/>
              <a:ext cx="73885" cy="12900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85" name="Freeform 36">
              <a:extLst>
                <a:ext uri="{FF2B5EF4-FFF2-40B4-BE49-F238E27FC236}">
                  <a16:creationId xmlns:a16="http://schemas.microsoft.com/office/drawing/2014/main" id="{A2989B51-9D66-8251-2FC9-1F8BA8EB7B93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758117" y="5135588"/>
              <a:ext cx="69194" cy="13486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86" name="Freeform 37">
              <a:extLst>
                <a:ext uri="{FF2B5EF4-FFF2-40B4-BE49-F238E27FC236}">
                  <a16:creationId xmlns:a16="http://schemas.microsoft.com/office/drawing/2014/main" id="{BD0BE3D4-DDCB-4EB5-6E7B-DBC5B49A5BBC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840402" y="5143868"/>
              <a:ext cx="94995" cy="11141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87" name="Freeform 38">
              <a:extLst>
                <a:ext uri="{FF2B5EF4-FFF2-40B4-BE49-F238E27FC236}">
                  <a16:creationId xmlns:a16="http://schemas.microsoft.com/office/drawing/2014/main" id="{9591794E-AE10-43CE-C575-31B14402A520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769468" y="5027308"/>
              <a:ext cx="62157" cy="143075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88" name="Freeform 39">
              <a:extLst>
                <a:ext uri="{FF2B5EF4-FFF2-40B4-BE49-F238E27FC236}">
                  <a16:creationId xmlns:a16="http://schemas.microsoft.com/office/drawing/2014/main" id="{62E1A3F0-7B18-3E19-0BE0-7EC7E794DDB2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837006" y="5070286"/>
              <a:ext cx="114932" cy="89129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89" name="Freeform 40">
              <a:extLst>
                <a:ext uri="{FF2B5EF4-FFF2-40B4-BE49-F238E27FC236}">
                  <a16:creationId xmlns:a16="http://schemas.microsoft.com/office/drawing/2014/main" id="{8E4E9D10-CF49-0270-E567-C17103D33BE5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803683" y="4928729"/>
              <a:ext cx="52775" cy="144247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90" name="Freeform 41">
              <a:extLst>
                <a:ext uri="{FF2B5EF4-FFF2-40B4-BE49-F238E27FC236}">
                  <a16:creationId xmlns:a16="http://schemas.microsoft.com/office/drawing/2014/main" id="{2E6163FA-352D-B13B-F05F-9D13816C28E6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855243" y="5003506"/>
              <a:ext cx="129005" cy="65674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91" name="Freeform 42">
              <a:extLst>
                <a:ext uri="{FF2B5EF4-FFF2-40B4-BE49-F238E27FC236}">
                  <a16:creationId xmlns:a16="http://schemas.microsoft.com/office/drawing/2014/main" id="{7FAC2F9A-DF0F-2740-E0D8-B712858DC689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861276" y="4841087"/>
              <a:ext cx="39874" cy="14072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92" name="Freeform 43">
              <a:extLst>
                <a:ext uri="{FF2B5EF4-FFF2-40B4-BE49-F238E27FC236}">
                  <a16:creationId xmlns:a16="http://schemas.microsoft.com/office/drawing/2014/main" id="{010D3037-C96E-B81A-CF12-C4B040DBC8B3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887562" y="4940927"/>
              <a:ext cx="143078" cy="42219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93" name="Freeform 44">
              <a:extLst>
                <a:ext uri="{FF2B5EF4-FFF2-40B4-BE49-F238E27FC236}">
                  <a16:creationId xmlns:a16="http://schemas.microsoft.com/office/drawing/2014/main" id="{098F9F75-1F41-1160-9610-7796917E7406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5148091" y="5593269"/>
              <a:ext cx="211099" cy="7622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94" name="Freeform 45">
              <a:extLst>
                <a:ext uri="{FF2B5EF4-FFF2-40B4-BE49-F238E27FC236}">
                  <a16:creationId xmlns:a16="http://schemas.microsoft.com/office/drawing/2014/main" id="{434A3638-D648-ED10-EA44-DB49904ECC5E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909024" y="4813792"/>
              <a:ext cx="28147" cy="104373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95" name="Freeform 46">
              <a:extLst>
                <a:ext uri="{FF2B5EF4-FFF2-40B4-BE49-F238E27FC236}">
                  <a16:creationId xmlns:a16="http://schemas.microsoft.com/office/drawing/2014/main" id="{844A9AAE-2C9F-93BE-718E-3405748FB743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4930036" y="4890416"/>
              <a:ext cx="103205" cy="28146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859" name="任意多边形: 形状 858">
            <a:extLst>
              <a:ext uri="{FF2B5EF4-FFF2-40B4-BE49-F238E27FC236}">
                <a16:creationId xmlns:a16="http://schemas.microsoft.com/office/drawing/2014/main" id="{3E4C2775-B3A3-7F6B-54E7-72FCAEA30B95}"/>
              </a:ext>
            </a:extLst>
          </p:cNvPr>
          <p:cNvSpPr/>
          <p:nvPr/>
        </p:nvSpPr>
        <p:spPr>
          <a:xfrm>
            <a:off x="9149110" y="4847457"/>
            <a:ext cx="563684" cy="168946"/>
          </a:xfrm>
          <a:custGeom>
            <a:avLst/>
            <a:gdLst>
              <a:gd name="connsiteX0" fmla="*/ 59619 w 1589832"/>
              <a:gd name="connsiteY0" fmla="*/ 384211 h 476501"/>
              <a:gd name="connsiteX1" fmla="*/ 1569960 w 1589832"/>
              <a:gd name="connsiteY1" fmla="*/ 443830 h 476501"/>
              <a:gd name="connsiteX2" fmla="*/ 1589833 w 1589832"/>
              <a:gd name="connsiteY2" fmla="*/ 245100 h 476501"/>
              <a:gd name="connsiteX3" fmla="*/ 0 w 1589832"/>
              <a:gd name="connsiteY3" fmla="*/ 0 h 476501"/>
              <a:gd name="connsiteX4" fmla="*/ 59619 w 1589832"/>
              <a:gd name="connsiteY4" fmla="*/ 384211 h 47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89832" h="476501">
                <a:moveTo>
                  <a:pt x="59619" y="384211"/>
                </a:moveTo>
                <a:cubicBezTo>
                  <a:pt x="59619" y="384211"/>
                  <a:pt x="920778" y="543195"/>
                  <a:pt x="1569960" y="443830"/>
                </a:cubicBezTo>
                <a:lnTo>
                  <a:pt x="1589833" y="245100"/>
                </a:lnTo>
                <a:cubicBezTo>
                  <a:pt x="1589833" y="245100"/>
                  <a:pt x="264972" y="238476"/>
                  <a:pt x="0" y="0"/>
                </a:cubicBezTo>
                <a:lnTo>
                  <a:pt x="59619" y="384211"/>
                </a:lnTo>
                <a:close/>
              </a:path>
            </a:pathLst>
          </a:custGeom>
          <a:gradFill flip="none" rotWithShape="1">
            <a:gsLst>
              <a:gs pos="30000">
                <a:schemeClr val="accent1"/>
              </a:gs>
              <a:gs pos="88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 dirty="0"/>
          </a:p>
        </p:txBody>
      </p:sp>
      <p:sp>
        <p:nvSpPr>
          <p:cNvPr id="866" name="任意多边形: 形状 865">
            <a:extLst>
              <a:ext uri="{FF2B5EF4-FFF2-40B4-BE49-F238E27FC236}">
                <a16:creationId xmlns:a16="http://schemas.microsoft.com/office/drawing/2014/main" id="{A562706D-4AC4-9701-E9E0-0BBEC6CE972B}"/>
              </a:ext>
            </a:extLst>
          </p:cNvPr>
          <p:cNvSpPr/>
          <p:nvPr/>
        </p:nvSpPr>
        <p:spPr>
          <a:xfrm>
            <a:off x="9437998" y="4934358"/>
            <a:ext cx="277145" cy="124481"/>
          </a:xfrm>
          <a:custGeom>
            <a:avLst/>
            <a:gdLst>
              <a:gd name="connsiteX0" fmla="*/ 675679 w 781667"/>
              <a:gd name="connsiteY0" fmla="*/ 19873 h 351089"/>
              <a:gd name="connsiteX1" fmla="*/ 92740 w 781667"/>
              <a:gd name="connsiteY1" fmla="*/ 66243 h 351089"/>
              <a:gd name="connsiteX2" fmla="*/ 0 w 781667"/>
              <a:gd name="connsiteY2" fmla="*/ 172233 h 351089"/>
              <a:gd name="connsiteX3" fmla="*/ 0 w 781667"/>
              <a:gd name="connsiteY3" fmla="*/ 331217 h 351089"/>
              <a:gd name="connsiteX4" fmla="*/ 0 w 781667"/>
              <a:gd name="connsiteY4" fmla="*/ 351090 h 351089"/>
              <a:gd name="connsiteX5" fmla="*/ 112613 w 781667"/>
              <a:gd name="connsiteY5" fmla="*/ 291471 h 351089"/>
              <a:gd name="connsiteX6" fmla="*/ 695552 w 781667"/>
              <a:gd name="connsiteY6" fmla="*/ 245100 h 351089"/>
              <a:gd name="connsiteX7" fmla="*/ 768419 w 781667"/>
              <a:gd name="connsiteY7" fmla="*/ 172233 h 351089"/>
              <a:gd name="connsiteX8" fmla="*/ 781668 w 781667"/>
              <a:gd name="connsiteY8" fmla="*/ 0 h 351089"/>
              <a:gd name="connsiteX9" fmla="*/ 675679 w 781667"/>
              <a:gd name="connsiteY9" fmla="*/ 19873 h 351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1667" h="351089">
                <a:moveTo>
                  <a:pt x="675679" y="19873"/>
                </a:moveTo>
                <a:cubicBezTo>
                  <a:pt x="589563" y="39746"/>
                  <a:pt x="158983" y="52995"/>
                  <a:pt x="92740" y="66243"/>
                </a:cubicBezTo>
                <a:cubicBezTo>
                  <a:pt x="19873" y="86116"/>
                  <a:pt x="0" y="119238"/>
                  <a:pt x="0" y="172233"/>
                </a:cubicBezTo>
                <a:cubicBezTo>
                  <a:pt x="0" y="211979"/>
                  <a:pt x="0" y="291471"/>
                  <a:pt x="0" y="331217"/>
                </a:cubicBezTo>
                <a:cubicBezTo>
                  <a:pt x="0" y="344465"/>
                  <a:pt x="0" y="351090"/>
                  <a:pt x="0" y="351090"/>
                </a:cubicBezTo>
                <a:cubicBezTo>
                  <a:pt x="0" y="351090"/>
                  <a:pt x="0" y="317968"/>
                  <a:pt x="112613" y="291471"/>
                </a:cubicBezTo>
                <a:cubicBezTo>
                  <a:pt x="225226" y="264973"/>
                  <a:pt x="629309" y="264973"/>
                  <a:pt x="695552" y="245100"/>
                </a:cubicBezTo>
                <a:cubicBezTo>
                  <a:pt x="761795" y="225227"/>
                  <a:pt x="761795" y="198730"/>
                  <a:pt x="768419" y="172233"/>
                </a:cubicBezTo>
                <a:cubicBezTo>
                  <a:pt x="768419" y="152360"/>
                  <a:pt x="775043" y="59619"/>
                  <a:pt x="781668" y="0"/>
                </a:cubicBezTo>
                <a:cubicBezTo>
                  <a:pt x="775043" y="6624"/>
                  <a:pt x="715425" y="13249"/>
                  <a:pt x="675679" y="19873"/>
                </a:cubicBezTo>
                <a:close/>
              </a:path>
            </a:pathLst>
          </a:custGeom>
          <a:gradFill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67" name="任意多边形: 形状 866">
            <a:extLst>
              <a:ext uri="{FF2B5EF4-FFF2-40B4-BE49-F238E27FC236}">
                <a16:creationId xmlns:a16="http://schemas.microsoft.com/office/drawing/2014/main" id="{76F39B36-D7CB-0210-0845-D4AC8160225D}"/>
              </a:ext>
            </a:extLst>
          </p:cNvPr>
          <p:cNvSpPr/>
          <p:nvPr/>
        </p:nvSpPr>
        <p:spPr>
          <a:xfrm>
            <a:off x="9435650" y="4936707"/>
            <a:ext cx="274797" cy="54020"/>
          </a:xfrm>
          <a:custGeom>
            <a:avLst/>
            <a:gdLst>
              <a:gd name="connsiteX0" fmla="*/ 92740 w 775043"/>
              <a:gd name="connsiteY0" fmla="*/ 79492 h 152359"/>
              <a:gd name="connsiteX1" fmla="*/ 682303 w 775043"/>
              <a:gd name="connsiteY1" fmla="*/ 26497 h 152359"/>
              <a:gd name="connsiteX2" fmla="*/ 775043 w 775043"/>
              <a:gd name="connsiteY2" fmla="*/ 13249 h 152359"/>
              <a:gd name="connsiteX3" fmla="*/ 775043 w 775043"/>
              <a:gd name="connsiteY3" fmla="*/ 0 h 152359"/>
              <a:gd name="connsiteX4" fmla="*/ 675679 w 775043"/>
              <a:gd name="connsiteY4" fmla="*/ 13249 h 152359"/>
              <a:gd name="connsiteX5" fmla="*/ 92740 w 775043"/>
              <a:gd name="connsiteY5" fmla="*/ 59619 h 152359"/>
              <a:gd name="connsiteX6" fmla="*/ 0 w 775043"/>
              <a:gd name="connsiteY6" fmla="*/ 152360 h 152359"/>
              <a:gd name="connsiteX7" fmla="*/ 92740 w 775043"/>
              <a:gd name="connsiteY7" fmla="*/ 79492 h 152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75043" h="152359">
                <a:moveTo>
                  <a:pt x="92740" y="79492"/>
                </a:moveTo>
                <a:cubicBezTo>
                  <a:pt x="165608" y="59619"/>
                  <a:pt x="596187" y="46370"/>
                  <a:pt x="682303" y="26497"/>
                </a:cubicBezTo>
                <a:cubicBezTo>
                  <a:pt x="715425" y="19873"/>
                  <a:pt x="761795" y="13249"/>
                  <a:pt x="775043" y="13249"/>
                </a:cubicBezTo>
                <a:cubicBezTo>
                  <a:pt x="775043" y="6624"/>
                  <a:pt x="775043" y="6624"/>
                  <a:pt x="775043" y="0"/>
                </a:cubicBezTo>
                <a:cubicBezTo>
                  <a:pt x="775043" y="0"/>
                  <a:pt x="722049" y="6624"/>
                  <a:pt x="675679" y="13249"/>
                </a:cubicBezTo>
                <a:cubicBezTo>
                  <a:pt x="589563" y="33122"/>
                  <a:pt x="158983" y="46370"/>
                  <a:pt x="92740" y="59619"/>
                </a:cubicBezTo>
                <a:cubicBezTo>
                  <a:pt x="26497" y="72868"/>
                  <a:pt x="0" y="105989"/>
                  <a:pt x="0" y="152360"/>
                </a:cubicBezTo>
                <a:cubicBezTo>
                  <a:pt x="6624" y="119238"/>
                  <a:pt x="33122" y="92741"/>
                  <a:pt x="92740" y="79492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sp>
        <p:nvSpPr>
          <p:cNvPr id="862" name="任意多边形: 形状 861">
            <a:extLst>
              <a:ext uri="{FF2B5EF4-FFF2-40B4-BE49-F238E27FC236}">
                <a16:creationId xmlns:a16="http://schemas.microsoft.com/office/drawing/2014/main" id="{B7FFE862-4E2E-9613-FB75-6B7E20F94C8C}"/>
              </a:ext>
            </a:extLst>
          </p:cNvPr>
          <p:cNvSpPr/>
          <p:nvPr/>
        </p:nvSpPr>
        <p:spPr>
          <a:xfrm>
            <a:off x="9144413" y="4717735"/>
            <a:ext cx="1233058" cy="265946"/>
          </a:xfrm>
          <a:custGeom>
            <a:avLst/>
            <a:gdLst>
              <a:gd name="connsiteX0" fmla="*/ 3159792 w 3477758"/>
              <a:gd name="connsiteY0" fmla="*/ 485109 h 750082"/>
              <a:gd name="connsiteX1" fmla="*/ 3259157 w 3477758"/>
              <a:gd name="connsiteY1" fmla="*/ 28030 h 750082"/>
              <a:gd name="connsiteX2" fmla="*/ 1702446 w 3477758"/>
              <a:gd name="connsiteY2" fmla="*/ 14782 h 750082"/>
              <a:gd name="connsiteX3" fmla="*/ 59619 w 3477758"/>
              <a:gd name="connsiteY3" fmla="*/ 319501 h 750082"/>
              <a:gd name="connsiteX4" fmla="*/ 0 w 3477758"/>
              <a:gd name="connsiteY4" fmla="*/ 352623 h 750082"/>
              <a:gd name="connsiteX5" fmla="*/ 66243 w 3477758"/>
              <a:gd name="connsiteY5" fmla="*/ 750083 h 750082"/>
              <a:gd name="connsiteX6" fmla="*/ 1185750 w 3477758"/>
              <a:gd name="connsiteY6" fmla="*/ 538104 h 750082"/>
              <a:gd name="connsiteX7" fmla="*/ 3477759 w 3477758"/>
              <a:gd name="connsiteY7" fmla="*/ 610972 h 750082"/>
              <a:gd name="connsiteX8" fmla="*/ 3159792 w 3477758"/>
              <a:gd name="connsiteY8" fmla="*/ 485109 h 75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77758" h="750082">
                <a:moveTo>
                  <a:pt x="3159792" y="485109"/>
                </a:moveTo>
                <a:cubicBezTo>
                  <a:pt x="2603351" y="240009"/>
                  <a:pt x="3259157" y="28030"/>
                  <a:pt x="3259157" y="28030"/>
                </a:cubicBezTo>
                <a:cubicBezTo>
                  <a:pt x="3259157" y="28030"/>
                  <a:pt x="2424495" y="-24964"/>
                  <a:pt x="1702446" y="14782"/>
                </a:cubicBezTo>
                <a:cubicBezTo>
                  <a:pt x="980397" y="47903"/>
                  <a:pt x="331215" y="180390"/>
                  <a:pt x="59619" y="319501"/>
                </a:cubicBezTo>
                <a:cubicBezTo>
                  <a:pt x="39746" y="332750"/>
                  <a:pt x="19873" y="345998"/>
                  <a:pt x="0" y="352623"/>
                </a:cubicBezTo>
                <a:lnTo>
                  <a:pt x="66243" y="750083"/>
                </a:lnTo>
                <a:cubicBezTo>
                  <a:pt x="218602" y="637469"/>
                  <a:pt x="437204" y="617596"/>
                  <a:pt x="1185750" y="538104"/>
                </a:cubicBezTo>
                <a:cubicBezTo>
                  <a:pt x="2020412" y="451988"/>
                  <a:pt x="3477759" y="610972"/>
                  <a:pt x="3477759" y="610972"/>
                </a:cubicBezTo>
                <a:cubicBezTo>
                  <a:pt x="3477759" y="610972"/>
                  <a:pt x="3226035" y="518231"/>
                  <a:pt x="3159792" y="485109"/>
                </a:cubicBezTo>
                <a:close/>
              </a:path>
            </a:pathLst>
          </a:custGeom>
          <a:gradFill flip="none" rotWithShape="1">
            <a:gsLst>
              <a:gs pos="24000">
                <a:schemeClr val="accent1">
                  <a:lumMod val="40000"/>
                  <a:lumOff val="60000"/>
                </a:schemeClr>
              </a:gs>
              <a:gs pos="0">
                <a:schemeClr val="accent1"/>
              </a:gs>
              <a:gs pos="76000">
                <a:schemeClr val="accent1"/>
              </a:gs>
            </a:gsLst>
            <a:lin ang="0" scaled="1"/>
            <a:tileRect/>
          </a:gradFill>
          <a:ln w="66136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zh-CN" altLang="en-US"/>
          </a:p>
        </p:txBody>
      </p:sp>
      <p:grpSp>
        <p:nvGrpSpPr>
          <p:cNvPr id="863" name="图形 167">
            <a:extLst>
              <a:ext uri="{FF2B5EF4-FFF2-40B4-BE49-F238E27FC236}">
                <a16:creationId xmlns:a16="http://schemas.microsoft.com/office/drawing/2014/main" id="{D60443F4-C54E-00B0-4004-E119231779DF}"/>
              </a:ext>
            </a:extLst>
          </p:cNvPr>
          <p:cNvGrpSpPr/>
          <p:nvPr/>
        </p:nvGrpSpPr>
        <p:grpSpPr>
          <a:xfrm>
            <a:off x="9144413" y="4717735"/>
            <a:ext cx="1235407" cy="265946"/>
            <a:chOff x="4183101" y="183751"/>
            <a:chExt cx="3484383" cy="750082"/>
          </a:xfrm>
          <a:solidFill>
            <a:srgbClr val="FFE6C5"/>
          </a:solidFill>
        </p:grpSpPr>
        <p:sp>
          <p:nvSpPr>
            <p:cNvPr id="864" name="任意多边形: 形状 863">
              <a:extLst>
                <a:ext uri="{FF2B5EF4-FFF2-40B4-BE49-F238E27FC236}">
                  <a16:creationId xmlns:a16="http://schemas.microsoft.com/office/drawing/2014/main" id="{6B3015BD-50EE-66A3-119F-C0BA5066A8D6}"/>
                </a:ext>
              </a:extLst>
            </p:cNvPr>
            <p:cNvSpPr/>
            <p:nvPr/>
          </p:nvSpPr>
          <p:spPr>
            <a:xfrm>
              <a:off x="7115742" y="456881"/>
              <a:ext cx="551742" cy="331217"/>
            </a:xfrm>
            <a:custGeom>
              <a:avLst/>
              <a:gdLst>
                <a:gd name="connsiteX0" fmla="*/ 227152 w 551742"/>
                <a:gd name="connsiteY0" fmla="*/ 211979 h 331216"/>
                <a:gd name="connsiteX1" fmla="*/ 1926 w 551742"/>
                <a:gd name="connsiteY1" fmla="*/ 0 h 331216"/>
                <a:gd name="connsiteX2" fmla="*/ 227152 w 551742"/>
                <a:gd name="connsiteY2" fmla="*/ 231852 h 331216"/>
                <a:gd name="connsiteX3" fmla="*/ 472251 w 551742"/>
                <a:gd name="connsiteY3" fmla="*/ 324592 h 331216"/>
                <a:gd name="connsiteX4" fmla="*/ 551743 w 551742"/>
                <a:gd name="connsiteY4" fmla="*/ 331217 h 331216"/>
                <a:gd name="connsiteX5" fmla="*/ 227152 w 551742"/>
                <a:gd name="connsiteY5" fmla="*/ 211979 h 331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1742" h="331216">
                  <a:moveTo>
                    <a:pt x="227152" y="211979"/>
                  </a:moveTo>
                  <a:cubicBezTo>
                    <a:pt x="54920" y="139111"/>
                    <a:pt x="1926" y="66243"/>
                    <a:pt x="1926" y="0"/>
                  </a:cubicBezTo>
                  <a:cubicBezTo>
                    <a:pt x="-11323" y="72868"/>
                    <a:pt x="41672" y="152360"/>
                    <a:pt x="227152" y="231852"/>
                  </a:cubicBezTo>
                  <a:cubicBezTo>
                    <a:pt x="266898" y="251725"/>
                    <a:pt x="386135" y="291471"/>
                    <a:pt x="472251" y="324592"/>
                  </a:cubicBezTo>
                  <a:cubicBezTo>
                    <a:pt x="525246" y="331217"/>
                    <a:pt x="551743" y="331217"/>
                    <a:pt x="551743" y="331217"/>
                  </a:cubicBezTo>
                  <a:cubicBezTo>
                    <a:pt x="551743" y="331217"/>
                    <a:pt x="293395" y="245100"/>
                    <a:pt x="227152" y="211979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7000">
                  <a:schemeClr val="accent1">
                    <a:lumMod val="40000"/>
                    <a:lumOff val="60000"/>
                  </a:schemeClr>
                </a:gs>
              </a:gsLst>
              <a:lin ang="0" scaled="1"/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/>
            </a:p>
          </p:txBody>
        </p:sp>
        <p:sp>
          <p:nvSpPr>
            <p:cNvPr id="865" name="任意多边形: 形状 864">
              <a:extLst>
                <a:ext uri="{FF2B5EF4-FFF2-40B4-BE49-F238E27FC236}">
                  <a16:creationId xmlns:a16="http://schemas.microsoft.com/office/drawing/2014/main" id="{1301CBC1-1484-5934-D8EC-CE06EA688203}"/>
                </a:ext>
              </a:extLst>
            </p:cNvPr>
            <p:cNvSpPr/>
            <p:nvPr/>
          </p:nvSpPr>
          <p:spPr>
            <a:xfrm>
              <a:off x="4183101" y="183751"/>
              <a:ext cx="3265779" cy="750082"/>
            </a:xfrm>
            <a:custGeom>
              <a:avLst/>
              <a:gdLst>
                <a:gd name="connsiteX0" fmla="*/ 0 w 3265780"/>
                <a:gd name="connsiteY0" fmla="*/ 372496 h 750082"/>
                <a:gd name="connsiteX1" fmla="*/ 59619 w 3265780"/>
                <a:gd name="connsiteY1" fmla="*/ 339374 h 750082"/>
                <a:gd name="connsiteX2" fmla="*/ 1702446 w 3265780"/>
                <a:gd name="connsiteY2" fmla="*/ 34655 h 750082"/>
                <a:gd name="connsiteX3" fmla="*/ 3226035 w 3265780"/>
                <a:gd name="connsiteY3" fmla="*/ 47903 h 750082"/>
                <a:gd name="connsiteX4" fmla="*/ 3265781 w 3265780"/>
                <a:gd name="connsiteY4" fmla="*/ 28030 h 750082"/>
                <a:gd name="connsiteX5" fmla="*/ 1702446 w 3265780"/>
                <a:gd name="connsiteY5" fmla="*/ 14782 h 750082"/>
                <a:gd name="connsiteX6" fmla="*/ 59619 w 3265780"/>
                <a:gd name="connsiteY6" fmla="*/ 319501 h 750082"/>
                <a:gd name="connsiteX7" fmla="*/ 0 w 3265780"/>
                <a:gd name="connsiteY7" fmla="*/ 352623 h 750082"/>
                <a:gd name="connsiteX8" fmla="*/ 66243 w 3265780"/>
                <a:gd name="connsiteY8" fmla="*/ 750083 h 750082"/>
                <a:gd name="connsiteX9" fmla="*/ 72867 w 3265780"/>
                <a:gd name="connsiteY9" fmla="*/ 750083 h 750082"/>
                <a:gd name="connsiteX10" fmla="*/ 0 w 3265780"/>
                <a:gd name="connsiteY10" fmla="*/ 372496 h 750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265780" h="750082">
                  <a:moveTo>
                    <a:pt x="0" y="372496"/>
                  </a:moveTo>
                  <a:cubicBezTo>
                    <a:pt x="19873" y="359247"/>
                    <a:pt x="39746" y="352623"/>
                    <a:pt x="59619" y="339374"/>
                  </a:cubicBezTo>
                  <a:cubicBezTo>
                    <a:pt x="331215" y="200263"/>
                    <a:pt x="973772" y="67776"/>
                    <a:pt x="1702446" y="34655"/>
                  </a:cubicBezTo>
                  <a:cubicBezTo>
                    <a:pt x="2325130" y="1533"/>
                    <a:pt x="3073676" y="41279"/>
                    <a:pt x="3226035" y="47903"/>
                  </a:cubicBezTo>
                  <a:cubicBezTo>
                    <a:pt x="3252532" y="34655"/>
                    <a:pt x="3265781" y="28030"/>
                    <a:pt x="3265781" y="28030"/>
                  </a:cubicBezTo>
                  <a:cubicBezTo>
                    <a:pt x="3265781" y="28030"/>
                    <a:pt x="2424495" y="-24964"/>
                    <a:pt x="1702446" y="14782"/>
                  </a:cubicBezTo>
                  <a:cubicBezTo>
                    <a:pt x="980397" y="47903"/>
                    <a:pt x="331215" y="180390"/>
                    <a:pt x="59619" y="319501"/>
                  </a:cubicBezTo>
                  <a:cubicBezTo>
                    <a:pt x="39746" y="332750"/>
                    <a:pt x="19873" y="345998"/>
                    <a:pt x="0" y="352623"/>
                  </a:cubicBezTo>
                  <a:lnTo>
                    <a:pt x="66243" y="750083"/>
                  </a:lnTo>
                  <a:cubicBezTo>
                    <a:pt x="66243" y="750083"/>
                    <a:pt x="66243" y="750083"/>
                    <a:pt x="72867" y="750083"/>
                  </a:cubicBezTo>
                  <a:lnTo>
                    <a:pt x="0" y="372496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7000">
                  <a:schemeClr val="accent1">
                    <a:lumMod val="40000"/>
                    <a:lumOff val="60000"/>
                  </a:schemeClr>
                </a:gs>
              </a:gsLst>
              <a:lin ang="0" scaled="1"/>
            </a:gradFill>
            <a:ln w="66136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zh-CN" altLang="en-US" dirty="0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0925A85-CEE3-DDEE-15C7-3C64B8CC0C3C}"/>
              </a:ext>
            </a:extLst>
          </p:cNvPr>
          <p:cNvGrpSpPr/>
          <p:nvPr/>
        </p:nvGrpSpPr>
        <p:grpSpPr>
          <a:xfrm>
            <a:off x="10498927" y="4975711"/>
            <a:ext cx="601067" cy="855713"/>
            <a:chOff x="10517977" y="4813786"/>
            <a:chExt cx="601067" cy="855713"/>
          </a:xfrm>
        </p:grpSpPr>
        <p:sp>
          <p:nvSpPr>
            <p:cNvPr id="838" name="Freeform 26">
              <a:extLst>
                <a:ext uri="{FF2B5EF4-FFF2-40B4-BE49-F238E27FC236}">
                  <a16:creationId xmlns:a16="http://schemas.microsoft.com/office/drawing/2014/main" id="{B11DAAE1-CDE5-6E79-C69C-C0F72D15D201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753396" y="5602556"/>
              <a:ext cx="146593" cy="4691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39" name="Freeform 27">
              <a:extLst>
                <a:ext uri="{FF2B5EF4-FFF2-40B4-BE49-F238E27FC236}">
                  <a16:creationId xmlns:a16="http://schemas.microsoft.com/office/drawing/2014/main" id="{F3B098B1-E92F-9F94-2C3B-FC23EEB0DDC7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759388" y="5473275"/>
              <a:ext cx="48083" cy="137211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40" name="Freeform 28">
              <a:extLst>
                <a:ext uri="{FF2B5EF4-FFF2-40B4-BE49-F238E27FC236}">
                  <a16:creationId xmlns:a16="http://schemas.microsoft.com/office/drawing/2014/main" id="{EE963C28-FE74-D6E3-34EE-874F9C3D5386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843788" y="5540509"/>
              <a:ext cx="137211" cy="5277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41" name="Freeform 29">
              <a:extLst>
                <a:ext uri="{FF2B5EF4-FFF2-40B4-BE49-F238E27FC236}">
                  <a16:creationId xmlns:a16="http://schemas.microsoft.com/office/drawing/2014/main" id="{FBBD97B9-4A5E-A716-C7EF-B90E96CDEE2A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827262" y="5421701"/>
              <a:ext cx="46910" cy="143074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42" name="Freeform 30">
              <a:extLst>
                <a:ext uri="{FF2B5EF4-FFF2-40B4-BE49-F238E27FC236}">
                  <a16:creationId xmlns:a16="http://schemas.microsoft.com/office/drawing/2014/main" id="{1D4653A1-65C8-16BB-2905-59B18A90DF85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923308" y="5451522"/>
              <a:ext cx="119619" cy="78573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43" name="Freeform 31">
              <a:extLst>
                <a:ext uri="{FF2B5EF4-FFF2-40B4-BE49-F238E27FC236}">
                  <a16:creationId xmlns:a16="http://schemas.microsoft.com/office/drawing/2014/main" id="{D381EFD7-8C1E-7E06-C9A2-508ACEE0F9C0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879863" y="5359821"/>
              <a:ext cx="58636" cy="145420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44" name="Freeform 32">
              <a:extLst>
                <a:ext uri="{FF2B5EF4-FFF2-40B4-BE49-F238E27FC236}">
                  <a16:creationId xmlns:a16="http://schemas.microsoft.com/office/drawing/2014/main" id="{61D712CA-0EC4-0E4A-1775-2D5B30715B80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983617" y="5351508"/>
              <a:ext cx="104374" cy="104374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45" name="Freeform 33">
              <a:extLst>
                <a:ext uri="{FF2B5EF4-FFF2-40B4-BE49-F238E27FC236}">
                  <a16:creationId xmlns:a16="http://schemas.microsoft.com/office/drawing/2014/main" id="{22F0772E-BA34-5D20-1EB8-0D9F2073BEA3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917891" y="5290917"/>
              <a:ext cx="68018" cy="140729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46" name="Freeform 34">
              <a:extLst>
                <a:ext uri="{FF2B5EF4-FFF2-40B4-BE49-F238E27FC236}">
                  <a16:creationId xmlns:a16="http://schemas.microsoft.com/office/drawing/2014/main" id="{4E6E69BE-C277-4E29-817F-7FB3CB3E2541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1030564" y="5244105"/>
              <a:ext cx="80920" cy="12313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47" name="Freeform 35">
              <a:extLst>
                <a:ext uri="{FF2B5EF4-FFF2-40B4-BE49-F238E27FC236}">
                  <a16:creationId xmlns:a16="http://schemas.microsoft.com/office/drawing/2014/main" id="{E7A684C7-6A07-7498-0045-A1F1F4335CA2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943409" y="5216506"/>
              <a:ext cx="73882" cy="129001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48" name="Freeform 36">
              <a:extLst>
                <a:ext uri="{FF2B5EF4-FFF2-40B4-BE49-F238E27FC236}">
                  <a16:creationId xmlns:a16="http://schemas.microsoft.com/office/drawing/2014/main" id="{50EE3238-9256-DDFE-5EBF-735DF2238B63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1049853" y="5135588"/>
              <a:ext cx="69191" cy="13486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49" name="Freeform 37">
              <a:extLst>
                <a:ext uri="{FF2B5EF4-FFF2-40B4-BE49-F238E27FC236}">
                  <a16:creationId xmlns:a16="http://schemas.microsoft.com/office/drawing/2014/main" id="{FC83B384-5B0B-B681-BE20-1A55A1A9F35A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941769" y="5143869"/>
              <a:ext cx="94992" cy="11141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50" name="Freeform 38">
              <a:extLst>
                <a:ext uri="{FF2B5EF4-FFF2-40B4-BE49-F238E27FC236}">
                  <a16:creationId xmlns:a16="http://schemas.microsoft.com/office/drawing/2014/main" id="{3EAF9B2D-626F-D8BE-4F50-5232DE40040A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1045537" y="5027309"/>
              <a:ext cx="62156" cy="143074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51" name="Freeform 39">
              <a:extLst>
                <a:ext uri="{FF2B5EF4-FFF2-40B4-BE49-F238E27FC236}">
                  <a16:creationId xmlns:a16="http://schemas.microsoft.com/office/drawing/2014/main" id="{8D0E29B3-AD83-B486-41C2-0EA1BA40AEFB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925228" y="5070287"/>
              <a:ext cx="114928" cy="89129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52" name="Freeform 40">
              <a:extLst>
                <a:ext uri="{FF2B5EF4-FFF2-40B4-BE49-F238E27FC236}">
                  <a16:creationId xmlns:a16="http://schemas.microsoft.com/office/drawing/2014/main" id="{DCC2AF7A-2ABA-2657-9D62-E3FA556AFC16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1020700" y="4928728"/>
              <a:ext cx="52774" cy="144247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53" name="Freeform 41">
              <a:extLst>
                <a:ext uri="{FF2B5EF4-FFF2-40B4-BE49-F238E27FC236}">
                  <a16:creationId xmlns:a16="http://schemas.microsoft.com/office/drawing/2014/main" id="{CF203ECB-DFAB-48A0-2823-0304C81DF050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892911" y="5003506"/>
              <a:ext cx="129002" cy="65673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54" name="Freeform 42">
              <a:extLst>
                <a:ext uri="{FF2B5EF4-FFF2-40B4-BE49-F238E27FC236}">
                  <a16:creationId xmlns:a16="http://schemas.microsoft.com/office/drawing/2014/main" id="{43619895-3372-86FC-67C3-430854A35153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976013" y="4841087"/>
              <a:ext cx="39873" cy="140729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55" name="Freeform 43">
              <a:extLst>
                <a:ext uri="{FF2B5EF4-FFF2-40B4-BE49-F238E27FC236}">
                  <a16:creationId xmlns:a16="http://schemas.microsoft.com/office/drawing/2014/main" id="{E803AC4F-66F7-CE85-C809-DD3BCB626E09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846520" y="4940926"/>
              <a:ext cx="143074" cy="42219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56" name="Freeform 44">
              <a:extLst>
                <a:ext uri="{FF2B5EF4-FFF2-40B4-BE49-F238E27FC236}">
                  <a16:creationId xmlns:a16="http://schemas.microsoft.com/office/drawing/2014/main" id="{6F1616D8-6477-B25C-1560-034D81A901C2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517977" y="5593270"/>
              <a:ext cx="211094" cy="7622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57" name="Freeform 45">
              <a:extLst>
                <a:ext uri="{FF2B5EF4-FFF2-40B4-BE49-F238E27FC236}">
                  <a16:creationId xmlns:a16="http://schemas.microsoft.com/office/drawing/2014/main" id="{898B2E03-A122-239D-9883-75DB4B50577E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939979" y="4813786"/>
              <a:ext cx="28146" cy="104374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58" name="Freeform 46">
              <a:extLst>
                <a:ext uri="{FF2B5EF4-FFF2-40B4-BE49-F238E27FC236}">
                  <a16:creationId xmlns:a16="http://schemas.microsoft.com/office/drawing/2014/main" id="{0FFF37F2-29BF-7394-D377-CF12AC4C7EDA}"/>
                </a:ext>
              </a:extLst>
            </p:cNvPr>
            <p:cNvSpPr>
              <a:spLocks/>
            </p:cNvSpPr>
            <p:nvPr/>
          </p:nvSpPr>
          <p:spPr bwMode="auto">
            <a:xfrm rot="720000" flipH="1">
              <a:off x="10843903" y="4890402"/>
              <a:ext cx="103202" cy="28146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98E4D6F9-201C-3000-8172-FEB63AEABDB4}"/>
              </a:ext>
            </a:extLst>
          </p:cNvPr>
          <p:cNvGrpSpPr/>
          <p:nvPr/>
        </p:nvGrpSpPr>
        <p:grpSpPr>
          <a:xfrm>
            <a:off x="8424233" y="4975717"/>
            <a:ext cx="601073" cy="855706"/>
            <a:chOff x="8443283" y="4813792"/>
            <a:chExt cx="601073" cy="855706"/>
          </a:xfrm>
        </p:grpSpPr>
        <p:sp>
          <p:nvSpPr>
            <p:cNvPr id="817" name="Freeform 26">
              <a:extLst>
                <a:ext uri="{FF2B5EF4-FFF2-40B4-BE49-F238E27FC236}">
                  <a16:creationId xmlns:a16="http://schemas.microsoft.com/office/drawing/2014/main" id="{B65ABF6B-D256-E8DE-FC5E-7ACF3E7A6AFE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662348" y="5602554"/>
              <a:ext cx="146598" cy="46910"/>
            </a:xfrm>
            <a:custGeom>
              <a:avLst/>
              <a:gdLst>
                <a:gd name="T0" fmla="*/ 36 w 125"/>
                <a:gd name="T1" fmla="*/ 40 h 40"/>
                <a:gd name="T2" fmla="*/ 125 w 125"/>
                <a:gd name="T3" fmla="*/ 28 h 40"/>
                <a:gd name="T4" fmla="*/ 89 w 125"/>
                <a:gd name="T5" fmla="*/ 0 h 40"/>
                <a:gd name="T6" fmla="*/ 0 w 125"/>
                <a:gd name="T7" fmla="*/ 9 h 40"/>
                <a:gd name="T8" fmla="*/ 36 w 125"/>
                <a:gd name="T9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5" h="40">
                  <a:moveTo>
                    <a:pt x="36" y="40"/>
                  </a:moveTo>
                  <a:lnTo>
                    <a:pt x="125" y="28"/>
                  </a:lnTo>
                  <a:lnTo>
                    <a:pt x="89" y="0"/>
                  </a:lnTo>
                  <a:lnTo>
                    <a:pt x="0" y="9"/>
                  </a:lnTo>
                  <a:lnTo>
                    <a:pt x="36" y="4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18" name="Freeform 27">
              <a:extLst>
                <a:ext uri="{FF2B5EF4-FFF2-40B4-BE49-F238E27FC236}">
                  <a16:creationId xmlns:a16="http://schemas.microsoft.com/office/drawing/2014/main" id="{AD85FBBC-D036-52C1-B090-55A9AA20F2B7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754869" y="5473273"/>
              <a:ext cx="48084" cy="137211"/>
            </a:xfrm>
            <a:custGeom>
              <a:avLst/>
              <a:gdLst>
                <a:gd name="T0" fmla="*/ 36 w 41"/>
                <a:gd name="T1" fmla="*/ 29 h 117"/>
                <a:gd name="T2" fmla="*/ 41 w 41"/>
                <a:gd name="T3" fmla="*/ 117 h 117"/>
                <a:gd name="T4" fmla="*/ 5 w 41"/>
                <a:gd name="T5" fmla="*/ 86 h 117"/>
                <a:gd name="T6" fmla="*/ 0 w 41"/>
                <a:gd name="T7" fmla="*/ 0 h 117"/>
                <a:gd name="T8" fmla="*/ 36 w 41"/>
                <a:gd name="T9" fmla="*/ 2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17">
                  <a:moveTo>
                    <a:pt x="36" y="29"/>
                  </a:moveTo>
                  <a:lnTo>
                    <a:pt x="41" y="117"/>
                  </a:lnTo>
                  <a:lnTo>
                    <a:pt x="5" y="86"/>
                  </a:lnTo>
                  <a:lnTo>
                    <a:pt x="0" y="0"/>
                  </a:lnTo>
                  <a:lnTo>
                    <a:pt x="36" y="2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19" name="Freeform 28">
              <a:extLst>
                <a:ext uri="{FF2B5EF4-FFF2-40B4-BE49-F238E27FC236}">
                  <a16:creationId xmlns:a16="http://schemas.microsoft.com/office/drawing/2014/main" id="{9A535A1A-B412-C5F4-99BC-CBCF72BBDAD2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581336" y="5540506"/>
              <a:ext cx="137214" cy="52774"/>
            </a:xfrm>
            <a:custGeom>
              <a:avLst/>
              <a:gdLst>
                <a:gd name="T0" fmla="*/ 31 w 117"/>
                <a:gd name="T1" fmla="*/ 35 h 45"/>
                <a:gd name="T2" fmla="*/ 117 w 117"/>
                <a:gd name="T3" fmla="*/ 45 h 45"/>
                <a:gd name="T4" fmla="*/ 88 w 117"/>
                <a:gd name="T5" fmla="*/ 9 h 45"/>
                <a:gd name="T6" fmla="*/ 0 w 117"/>
                <a:gd name="T7" fmla="*/ 0 h 45"/>
                <a:gd name="T8" fmla="*/ 31 w 117"/>
                <a:gd name="T9" fmla="*/ 3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45">
                  <a:moveTo>
                    <a:pt x="31" y="35"/>
                  </a:moveTo>
                  <a:lnTo>
                    <a:pt x="117" y="45"/>
                  </a:lnTo>
                  <a:lnTo>
                    <a:pt x="88" y="9"/>
                  </a:lnTo>
                  <a:lnTo>
                    <a:pt x="0" y="0"/>
                  </a:lnTo>
                  <a:lnTo>
                    <a:pt x="31" y="3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20" name="Freeform 29">
              <a:extLst>
                <a:ext uri="{FF2B5EF4-FFF2-40B4-BE49-F238E27FC236}">
                  <a16:creationId xmlns:a16="http://schemas.microsoft.com/office/drawing/2014/main" id="{4B35859A-6901-B0D9-72A2-4058103C6435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688166" y="5421699"/>
              <a:ext cx="46911" cy="143075"/>
            </a:xfrm>
            <a:custGeom>
              <a:avLst/>
              <a:gdLst>
                <a:gd name="T0" fmla="*/ 40 w 40"/>
                <a:gd name="T1" fmla="*/ 36 h 122"/>
                <a:gd name="T2" fmla="*/ 28 w 40"/>
                <a:gd name="T3" fmla="*/ 122 h 122"/>
                <a:gd name="T4" fmla="*/ 0 w 40"/>
                <a:gd name="T5" fmla="*/ 86 h 122"/>
                <a:gd name="T6" fmla="*/ 12 w 40"/>
                <a:gd name="T7" fmla="*/ 0 h 122"/>
                <a:gd name="T8" fmla="*/ 40 w 40"/>
                <a:gd name="T9" fmla="*/ 3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122">
                  <a:moveTo>
                    <a:pt x="40" y="36"/>
                  </a:moveTo>
                  <a:lnTo>
                    <a:pt x="28" y="122"/>
                  </a:lnTo>
                  <a:lnTo>
                    <a:pt x="0" y="86"/>
                  </a:lnTo>
                  <a:lnTo>
                    <a:pt x="12" y="0"/>
                  </a:lnTo>
                  <a:lnTo>
                    <a:pt x="40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21" name="Freeform 30">
              <a:extLst>
                <a:ext uri="{FF2B5EF4-FFF2-40B4-BE49-F238E27FC236}">
                  <a16:creationId xmlns:a16="http://schemas.microsoft.com/office/drawing/2014/main" id="{2FC142A9-D2B4-838C-990B-BD9F7887AA0B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519406" y="5451521"/>
              <a:ext cx="119623" cy="78574"/>
            </a:xfrm>
            <a:custGeom>
              <a:avLst/>
              <a:gdLst>
                <a:gd name="T0" fmla="*/ 19 w 102"/>
                <a:gd name="T1" fmla="*/ 41 h 67"/>
                <a:gd name="T2" fmla="*/ 102 w 102"/>
                <a:gd name="T3" fmla="*/ 67 h 67"/>
                <a:gd name="T4" fmla="*/ 83 w 102"/>
                <a:gd name="T5" fmla="*/ 27 h 67"/>
                <a:gd name="T6" fmla="*/ 0 w 102"/>
                <a:gd name="T7" fmla="*/ 0 h 67"/>
                <a:gd name="T8" fmla="*/ 19 w 102"/>
                <a:gd name="T9" fmla="*/ 41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7">
                  <a:moveTo>
                    <a:pt x="19" y="41"/>
                  </a:moveTo>
                  <a:lnTo>
                    <a:pt x="102" y="67"/>
                  </a:lnTo>
                  <a:lnTo>
                    <a:pt x="83" y="27"/>
                  </a:lnTo>
                  <a:lnTo>
                    <a:pt x="0" y="0"/>
                  </a:lnTo>
                  <a:lnTo>
                    <a:pt x="19" y="4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22" name="Freeform 31">
              <a:extLst>
                <a:ext uri="{FF2B5EF4-FFF2-40B4-BE49-F238E27FC236}">
                  <a16:creationId xmlns:a16="http://schemas.microsoft.com/office/drawing/2014/main" id="{C3D15FFA-BE7F-7FC4-6245-4762C7A0A5B4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623837" y="5359819"/>
              <a:ext cx="58639" cy="145419"/>
            </a:xfrm>
            <a:custGeom>
              <a:avLst/>
              <a:gdLst>
                <a:gd name="T0" fmla="*/ 50 w 50"/>
                <a:gd name="T1" fmla="*/ 43 h 124"/>
                <a:gd name="T2" fmla="*/ 21 w 50"/>
                <a:gd name="T3" fmla="*/ 124 h 124"/>
                <a:gd name="T4" fmla="*/ 0 w 50"/>
                <a:gd name="T5" fmla="*/ 81 h 124"/>
                <a:gd name="T6" fmla="*/ 31 w 50"/>
                <a:gd name="T7" fmla="*/ 0 h 124"/>
                <a:gd name="T8" fmla="*/ 50 w 50"/>
                <a:gd name="T9" fmla="*/ 43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124">
                  <a:moveTo>
                    <a:pt x="50" y="43"/>
                  </a:moveTo>
                  <a:lnTo>
                    <a:pt x="21" y="124"/>
                  </a:lnTo>
                  <a:lnTo>
                    <a:pt x="0" y="81"/>
                  </a:lnTo>
                  <a:lnTo>
                    <a:pt x="31" y="0"/>
                  </a:lnTo>
                  <a:lnTo>
                    <a:pt x="5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23" name="Freeform 32">
              <a:extLst>
                <a:ext uri="{FF2B5EF4-FFF2-40B4-BE49-F238E27FC236}">
                  <a16:creationId xmlns:a16="http://schemas.microsoft.com/office/drawing/2014/main" id="{074CE709-E749-35BD-ECAD-62CB4ECF9F47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474341" y="5351506"/>
              <a:ext cx="104376" cy="104374"/>
            </a:xfrm>
            <a:custGeom>
              <a:avLst/>
              <a:gdLst>
                <a:gd name="T0" fmla="*/ 12 w 89"/>
                <a:gd name="T1" fmla="*/ 45 h 89"/>
                <a:gd name="T2" fmla="*/ 89 w 89"/>
                <a:gd name="T3" fmla="*/ 89 h 89"/>
                <a:gd name="T4" fmla="*/ 77 w 89"/>
                <a:gd name="T5" fmla="*/ 43 h 89"/>
                <a:gd name="T6" fmla="*/ 0 w 89"/>
                <a:gd name="T7" fmla="*/ 0 h 89"/>
                <a:gd name="T8" fmla="*/ 12 w 89"/>
                <a:gd name="T9" fmla="*/ 4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89">
                  <a:moveTo>
                    <a:pt x="12" y="45"/>
                  </a:moveTo>
                  <a:lnTo>
                    <a:pt x="89" y="89"/>
                  </a:lnTo>
                  <a:lnTo>
                    <a:pt x="77" y="43"/>
                  </a:lnTo>
                  <a:lnTo>
                    <a:pt x="0" y="0"/>
                  </a:lnTo>
                  <a:lnTo>
                    <a:pt x="1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24" name="Freeform 33">
              <a:extLst>
                <a:ext uri="{FF2B5EF4-FFF2-40B4-BE49-F238E27FC236}">
                  <a16:creationId xmlns:a16="http://schemas.microsoft.com/office/drawing/2014/main" id="{489A3D9B-6DE8-5910-6F3B-6003DFBC5633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576425" y="5290915"/>
              <a:ext cx="68021" cy="140728"/>
            </a:xfrm>
            <a:custGeom>
              <a:avLst/>
              <a:gdLst>
                <a:gd name="T0" fmla="*/ 58 w 58"/>
                <a:gd name="T1" fmla="*/ 45 h 120"/>
                <a:gd name="T2" fmla="*/ 12 w 58"/>
                <a:gd name="T3" fmla="*/ 120 h 120"/>
                <a:gd name="T4" fmla="*/ 0 w 58"/>
                <a:gd name="T5" fmla="*/ 74 h 120"/>
                <a:gd name="T6" fmla="*/ 46 w 58"/>
                <a:gd name="T7" fmla="*/ 0 h 120"/>
                <a:gd name="T8" fmla="*/ 58 w 58"/>
                <a:gd name="T9" fmla="*/ 45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20">
                  <a:moveTo>
                    <a:pt x="58" y="45"/>
                  </a:moveTo>
                  <a:lnTo>
                    <a:pt x="12" y="120"/>
                  </a:lnTo>
                  <a:lnTo>
                    <a:pt x="0" y="74"/>
                  </a:lnTo>
                  <a:lnTo>
                    <a:pt x="46" y="0"/>
                  </a:lnTo>
                  <a:lnTo>
                    <a:pt x="58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25" name="Freeform 34">
              <a:extLst>
                <a:ext uri="{FF2B5EF4-FFF2-40B4-BE49-F238E27FC236}">
                  <a16:creationId xmlns:a16="http://schemas.microsoft.com/office/drawing/2014/main" id="{BA37565F-32FE-DD52-58D3-513BE1EFF6B0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450849" y="5244103"/>
              <a:ext cx="80922" cy="123138"/>
            </a:xfrm>
            <a:custGeom>
              <a:avLst/>
              <a:gdLst>
                <a:gd name="T0" fmla="*/ 2 w 69"/>
                <a:gd name="T1" fmla="*/ 48 h 105"/>
                <a:gd name="T2" fmla="*/ 69 w 69"/>
                <a:gd name="T3" fmla="*/ 105 h 105"/>
                <a:gd name="T4" fmla="*/ 67 w 69"/>
                <a:gd name="T5" fmla="*/ 58 h 105"/>
                <a:gd name="T6" fmla="*/ 0 w 69"/>
                <a:gd name="T7" fmla="*/ 0 h 105"/>
                <a:gd name="T8" fmla="*/ 2 w 69"/>
                <a:gd name="T9" fmla="*/ 48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05">
                  <a:moveTo>
                    <a:pt x="2" y="48"/>
                  </a:moveTo>
                  <a:lnTo>
                    <a:pt x="69" y="105"/>
                  </a:lnTo>
                  <a:lnTo>
                    <a:pt x="67" y="58"/>
                  </a:lnTo>
                  <a:lnTo>
                    <a:pt x="0" y="0"/>
                  </a:lnTo>
                  <a:lnTo>
                    <a:pt x="2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26" name="Freeform 35">
              <a:extLst>
                <a:ext uri="{FF2B5EF4-FFF2-40B4-BE49-F238E27FC236}">
                  <a16:creationId xmlns:a16="http://schemas.microsoft.com/office/drawing/2014/main" id="{BA36E11B-2BB7-191A-D26C-1D16FD380D26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545042" y="5216504"/>
              <a:ext cx="73885" cy="129002"/>
            </a:xfrm>
            <a:custGeom>
              <a:avLst/>
              <a:gdLst>
                <a:gd name="T0" fmla="*/ 63 w 63"/>
                <a:gd name="T1" fmla="*/ 48 h 110"/>
                <a:gd name="T2" fmla="*/ 3 w 63"/>
                <a:gd name="T3" fmla="*/ 110 h 110"/>
                <a:gd name="T4" fmla="*/ 0 w 63"/>
                <a:gd name="T5" fmla="*/ 65 h 110"/>
                <a:gd name="T6" fmla="*/ 63 w 63"/>
                <a:gd name="T7" fmla="*/ 0 h 110"/>
                <a:gd name="T8" fmla="*/ 63 w 63"/>
                <a:gd name="T9" fmla="*/ 48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110">
                  <a:moveTo>
                    <a:pt x="63" y="48"/>
                  </a:moveTo>
                  <a:lnTo>
                    <a:pt x="3" y="110"/>
                  </a:lnTo>
                  <a:lnTo>
                    <a:pt x="0" y="65"/>
                  </a:lnTo>
                  <a:lnTo>
                    <a:pt x="63" y="0"/>
                  </a:lnTo>
                  <a:lnTo>
                    <a:pt x="63" y="48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27" name="Freeform 36">
              <a:extLst>
                <a:ext uri="{FF2B5EF4-FFF2-40B4-BE49-F238E27FC236}">
                  <a16:creationId xmlns:a16="http://schemas.microsoft.com/office/drawing/2014/main" id="{8E2493E0-AC01-E964-3AE8-443DC51232E0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443283" y="5135588"/>
              <a:ext cx="69194" cy="134865"/>
            </a:xfrm>
            <a:custGeom>
              <a:avLst/>
              <a:gdLst>
                <a:gd name="T0" fmla="*/ 0 w 59"/>
                <a:gd name="T1" fmla="*/ 45 h 115"/>
                <a:gd name="T2" fmla="*/ 52 w 59"/>
                <a:gd name="T3" fmla="*/ 115 h 115"/>
                <a:gd name="T4" fmla="*/ 59 w 59"/>
                <a:gd name="T5" fmla="*/ 69 h 115"/>
                <a:gd name="T6" fmla="*/ 7 w 59"/>
                <a:gd name="T7" fmla="*/ 0 h 115"/>
                <a:gd name="T8" fmla="*/ 0 w 59"/>
                <a:gd name="T9" fmla="*/ 45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115">
                  <a:moveTo>
                    <a:pt x="0" y="45"/>
                  </a:moveTo>
                  <a:lnTo>
                    <a:pt x="52" y="115"/>
                  </a:lnTo>
                  <a:lnTo>
                    <a:pt x="59" y="69"/>
                  </a:lnTo>
                  <a:lnTo>
                    <a:pt x="7" y="0"/>
                  </a:lnTo>
                  <a:lnTo>
                    <a:pt x="0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28" name="Freeform 37">
              <a:extLst>
                <a:ext uri="{FF2B5EF4-FFF2-40B4-BE49-F238E27FC236}">
                  <a16:creationId xmlns:a16="http://schemas.microsoft.com/office/drawing/2014/main" id="{BF11157C-CB8F-41F7-3BE7-3E980005EDAC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525568" y="5143868"/>
              <a:ext cx="94995" cy="111411"/>
            </a:xfrm>
            <a:custGeom>
              <a:avLst/>
              <a:gdLst>
                <a:gd name="T0" fmla="*/ 72 w 81"/>
                <a:gd name="T1" fmla="*/ 45 h 95"/>
                <a:gd name="T2" fmla="*/ 0 w 81"/>
                <a:gd name="T3" fmla="*/ 95 h 95"/>
                <a:gd name="T4" fmla="*/ 7 w 81"/>
                <a:gd name="T5" fmla="*/ 48 h 95"/>
                <a:gd name="T6" fmla="*/ 81 w 81"/>
                <a:gd name="T7" fmla="*/ 0 h 95"/>
                <a:gd name="T8" fmla="*/ 72 w 81"/>
                <a:gd name="T9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95">
                  <a:moveTo>
                    <a:pt x="72" y="45"/>
                  </a:moveTo>
                  <a:lnTo>
                    <a:pt x="0" y="95"/>
                  </a:lnTo>
                  <a:lnTo>
                    <a:pt x="7" y="48"/>
                  </a:lnTo>
                  <a:lnTo>
                    <a:pt x="81" y="0"/>
                  </a:lnTo>
                  <a:lnTo>
                    <a:pt x="72" y="45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29" name="Freeform 38">
              <a:extLst>
                <a:ext uri="{FF2B5EF4-FFF2-40B4-BE49-F238E27FC236}">
                  <a16:creationId xmlns:a16="http://schemas.microsoft.com/office/drawing/2014/main" id="{8B925D99-68E1-C7FE-C582-1227BC4F9E3F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454634" y="5027308"/>
              <a:ext cx="62157" cy="143075"/>
            </a:xfrm>
            <a:custGeom>
              <a:avLst/>
              <a:gdLst>
                <a:gd name="T0" fmla="*/ 0 w 53"/>
                <a:gd name="T1" fmla="*/ 43 h 122"/>
                <a:gd name="T2" fmla="*/ 36 w 53"/>
                <a:gd name="T3" fmla="*/ 122 h 122"/>
                <a:gd name="T4" fmla="*/ 53 w 53"/>
                <a:gd name="T5" fmla="*/ 79 h 122"/>
                <a:gd name="T6" fmla="*/ 17 w 53"/>
                <a:gd name="T7" fmla="*/ 0 h 122"/>
                <a:gd name="T8" fmla="*/ 0 w 53"/>
                <a:gd name="T9" fmla="*/ 4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22">
                  <a:moveTo>
                    <a:pt x="0" y="43"/>
                  </a:moveTo>
                  <a:lnTo>
                    <a:pt x="36" y="122"/>
                  </a:lnTo>
                  <a:lnTo>
                    <a:pt x="53" y="79"/>
                  </a:lnTo>
                  <a:lnTo>
                    <a:pt x="17" y="0"/>
                  </a:lnTo>
                  <a:lnTo>
                    <a:pt x="0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30" name="Freeform 39">
              <a:extLst>
                <a:ext uri="{FF2B5EF4-FFF2-40B4-BE49-F238E27FC236}">
                  <a16:creationId xmlns:a16="http://schemas.microsoft.com/office/drawing/2014/main" id="{09EB8F2C-A878-1E7A-1674-A970C404E493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522172" y="5070286"/>
              <a:ext cx="114932" cy="89129"/>
            </a:xfrm>
            <a:custGeom>
              <a:avLst/>
              <a:gdLst>
                <a:gd name="T0" fmla="*/ 81 w 98"/>
                <a:gd name="T1" fmla="*/ 43 h 76"/>
                <a:gd name="T2" fmla="*/ 0 w 98"/>
                <a:gd name="T3" fmla="*/ 76 h 76"/>
                <a:gd name="T4" fmla="*/ 17 w 98"/>
                <a:gd name="T5" fmla="*/ 33 h 76"/>
                <a:gd name="T6" fmla="*/ 98 w 98"/>
                <a:gd name="T7" fmla="*/ 0 h 76"/>
                <a:gd name="T8" fmla="*/ 81 w 98"/>
                <a:gd name="T9" fmla="*/ 43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76">
                  <a:moveTo>
                    <a:pt x="81" y="43"/>
                  </a:moveTo>
                  <a:lnTo>
                    <a:pt x="0" y="76"/>
                  </a:lnTo>
                  <a:lnTo>
                    <a:pt x="17" y="33"/>
                  </a:lnTo>
                  <a:lnTo>
                    <a:pt x="98" y="0"/>
                  </a:lnTo>
                  <a:lnTo>
                    <a:pt x="81" y="43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31" name="Freeform 40">
              <a:extLst>
                <a:ext uri="{FF2B5EF4-FFF2-40B4-BE49-F238E27FC236}">
                  <a16:creationId xmlns:a16="http://schemas.microsoft.com/office/drawing/2014/main" id="{CF3F33F3-278A-D394-D9B6-D79E9C59D204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488849" y="4928729"/>
              <a:ext cx="52775" cy="144247"/>
            </a:xfrm>
            <a:custGeom>
              <a:avLst/>
              <a:gdLst>
                <a:gd name="T0" fmla="*/ 0 w 45"/>
                <a:gd name="T1" fmla="*/ 39 h 123"/>
                <a:gd name="T2" fmla="*/ 19 w 45"/>
                <a:gd name="T3" fmla="*/ 123 h 123"/>
                <a:gd name="T4" fmla="*/ 45 w 45"/>
                <a:gd name="T5" fmla="*/ 84 h 123"/>
                <a:gd name="T6" fmla="*/ 26 w 45"/>
                <a:gd name="T7" fmla="*/ 0 h 123"/>
                <a:gd name="T8" fmla="*/ 0 w 45"/>
                <a:gd name="T9" fmla="*/ 39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123">
                  <a:moveTo>
                    <a:pt x="0" y="39"/>
                  </a:moveTo>
                  <a:lnTo>
                    <a:pt x="19" y="123"/>
                  </a:lnTo>
                  <a:lnTo>
                    <a:pt x="45" y="84"/>
                  </a:lnTo>
                  <a:lnTo>
                    <a:pt x="26" y="0"/>
                  </a:lnTo>
                  <a:lnTo>
                    <a:pt x="0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32" name="Freeform 41">
              <a:extLst>
                <a:ext uri="{FF2B5EF4-FFF2-40B4-BE49-F238E27FC236}">
                  <a16:creationId xmlns:a16="http://schemas.microsoft.com/office/drawing/2014/main" id="{FCA87A36-3AEC-0D21-A2AC-712B9FF7D471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540409" y="5003506"/>
              <a:ext cx="129005" cy="65674"/>
            </a:xfrm>
            <a:custGeom>
              <a:avLst/>
              <a:gdLst>
                <a:gd name="T0" fmla="*/ 86 w 110"/>
                <a:gd name="T1" fmla="*/ 39 h 56"/>
                <a:gd name="T2" fmla="*/ 0 w 110"/>
                <a:gd name="T3" fmla="*/ 56 h 56"/>
                <a:gd name="T4" fmla="*/ 24 w 110"/>
                <a:gd name="T5" fmla="*/ 15 h 56"/>
                <a:gd name="T6" fmla="*/ 110 w 110"/>
                <a:gd name="T7" fmla="*/ 0 h 56"/>
                <a:gd name="T8" fmla="*/ 86 w 110"/>
                <a:gd name="T9" fmla="*/ 39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56">
                  <a:moveTo>
                    <a:pt x="86" y="39"/>
                  </a:moveTo>
                  <a:lnTo>
                    <a:pt x="0" y="56"/>
                  </a:lnTo>
                  <a:lnTo>
                    <a:pt x="24" y="15"/>
                  </a:lnTo>
                  <a:lnTo>
                    <a:pt x="110" y="0"/>
                  </a:lnTo>
                  <a:lnTo>
                    <a:pt x="86" y="39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33" name="Freeform 42">
              <a:extLst>
                <a:ext uri="{FF2B5EF4-FFF2-40B4-BE49-F238E27FC236}">
                  <a16:creationId xmlns:a16="http://schemas.microsoft.com/office/drawing/2014/main" id="{98F5E18D-BEB2-FBB4-89DE-0966B86A4561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546442" y="4841087"/>
              <a:ext cx="39874" cy="140728"/>
            </a:xfrm>
            <a:custGeom>
              <a:avLst/>
              <a:gdLst>
                <a:gd name="T0" fmla="*/ 0 w 34"/>
                <a:gd name="T1" fmla="*/ 31 h 120"/>
                <a:gd name="T2" fmla="*/ 0 w 34"/>
                <a:gd name="T3" fmla="*/ 120 h 120"/>
                <a:gd name="T4" fmla="*/ 34 w 34"/>
                <a:gd name="T5" fmla="*/ 86 h 120"/>
                <a:gd name="T6" fmla="*/ 31 w 34"/>
                <a:gd name="T7" fmla="*/ 0 h 120"/>
                <a:gd name="T8" fmla="*/ 0 w 34"/>
                <a:gd name="T9" fmla="*/ 31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20">
                  <a:moveTo>
                    <a:pt x="0" y="31"/>
                  </a:moveTo>
                  <a:lnTo>
                    <a:pt x="0" y="120"/>
                  </a:lnTo>
                  <a:lnTo>
                    <a:pt x="34" y="86"/>
                  </a:lnTo>
                  <a:lnTo>
                    <a:pt x="31" y="0"/>
                  </a:lnTo>
                  <a:lnTo>
                    <a:pt x="0" y="31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34" name="Freeform 43">
              <a:extLst>
                <a:ext uri="{FF2B5EF4-FFF2-40B4-BE49-F238E27FC236}">
                  <a16:creationId xmlns:a16="http://schemas.microsoft.com/office/drawing/2014/main" id="{D0191646-71B2-5AAA-066F-0AC27780D1E2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572728" y="4940927"/>
              <a:ext cx="143078" cy="42219"/>
            </a:xfrm>
            <a:custGeom>
              <a:avLst/>
              <a:gdLst>
                <a:gd name="T0" fmla="*/ 89 w 122"/>
                <a:gd name="T1" fmla="*/ 36 h 36"/>
                <a:gd name="T2" fmla="*/ 0 w 122"/>
                <a:gd name="T3" fmla="*/ 33 h 36"/>
                <a:gd name="T4" fmla="*/ 34 w 122"/>
                <a:gd name="T5" fmla="*/ 0 h 36"/>
                <a:gd name="T6" fmla="*/ 122 w 122"/>
                <a:gd name="T7" fmla="*/ 2 h 36"/>
                <a:gd name="T8" fmla="*/ 89 w 122"/>
                <a:gd name="T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2" h="36">
                  <a:moveTo>
                    <a:pt x="89" y="36"/>
                  </a:moveTo>
                  <a:lnTo>
                    <a:pt x="0" y="33"/>
                  </a:lnTo>
                  <a:lnTo>
                    <a:pt x="34" y="0"/>
                  </a:lnTo>
                  <a:lnTo>
                    <a:pt x="122" y="2"/>
                  </a:lnTo>
                  <a:lnTo>
                    <a:pt x="89" y="36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35" name="Freeform 44">
              <a:extLst>
                <a:ext uri="{FF2B5EF4-FFF2-40B4-BE49-F238E27FC236}">
                  <a16:creationId xmlns:a16="http://schemas.microsoft.com/office/drawing/2014/main" id="{2D2E418F-8C6F-8382-3B61-4ED565674D80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833257" y="5593269"/>
              <a:ext cx="211099" cy="76229"/>
            </a:xfrm>
            <a:custGeom>
              <a:avLst/>
              <a:gdLst>
                <a:gd name="T0" fmla="*/ 1 w 75"/>
                <a:gd name="T1" fmla="*/ 0 h 27"/>
                <a:gd name="T2" fmla="*/ 75 w 75"/>
                <a:gd name="T3" fmla="*/ 19 h 27"/>
                <a:gd name="T4" fmla="*/ 74 w 75"/>
                <a:gd name="T5" fmla="*/ 27 h 27"/>
                <a:gd name="T6" fmla="*/ 0 w 75"/>
                <a:gd name="T7" fmla="*/ 2 h 27"/>
                <a:gd name="T8" fmla="*/ 1 w 75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27">
                  <a:moveTo>
                    <a:pt x="1" y="0"/>
                  </a:moveTo>
                  <a:cubicBezTo>
                    <a:pt x="24" y="13"/>
                    <a:pt x="49" y="19"/>
                    <a:pt x="75" y="19"/>
                  </a:cubicBezTo>
                  <a:cubicBezTo>
                    <a:pt x="74" y="27"/>
                    <a:pt x="74" y="27"/>
                    <a:pt x="74" y="27"/>
                  </a:cubicBezTo>
                  <a:cubicBezTo>
                    <a:pt x="48" y="25"/>
                    <a:pt x="22" y="16"/>
                    <a:pt x="0" y="2"/>
                  </a:cubicBezTo>
                  <a:lnTo>
                    <a:pt x="1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36" name="Freeform 45">
              <a:extLst>
                <a:ext uri="{FF2B5EF4-FFF2-40B4-BE49-F238E27FC236}">
                  <a16:creationId xmlns:a16="http://schemas.microsoft.com/office/drawing/2014/main" id="{68EC371E-0DCE-97DD-8315-001B3136FDE1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594190" y="4813792"/>
              <a:ext cx="28147" cy="104373"/>
            </a:xfrm>
            <a:custGeom>
              <a:avLst/>
              <a:gdLst>
                <a:gd name="T0" fmla="*/ 0 w 24"/>
                <a:gd name="T1" fmla="*/ 24 h 89"/>
                <a:gd name="T2" fmla="*/ 0 w 24"/>
                <a:gd name="T3" fmla="*/ 89 h 89"/>
                <a:gd name="T4" fmla="*/ 24 w 24"/>
                <a:gd name="T5" fmla="*/ 65 h 89"/>
                <a:gd name="T6" fmla="*/ 24 w 24"/>
                <a:gd name="T7" fmla="*/ 0 h 89"/>
                <a:gd name="T8" fmla="*/ 0 w 24"/>
                <a:gd name="T9" fmla="*/ 2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89">
                  <a:moveTo>
                    <a:pt x="0" y="24"/>
                  </a:moveTo>
                  <a:lnTo>
                    <a:pt x="0" y="89"/>
                  </a:lnTo>
                  <a:lnTo>
                    <a:pt x="24" y="65"/>
                  </a:lnTo>
                  <a:lnTo>
                    <a:pt x="24" y="0"/>
                  </a:lnTo>
                  <a:lnTo>
                    <a:pt x="0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  <p:sp>
          <p:nvSpPr>
            <p:cNvPr id="837" name="Freeform 46">
              <a:extLst>
                <a:ext uri="{FF2B5EF4-FFF2-40B4-BE49-F238E27FC236}">
                  <a16:creationId xmlns:a16="http://schemas.microsoft.com/office/drawing/2014/main" id="{6A168E47-F9C1-FD4C-B847-B7F3B4EC67FB}"/>
                </a:ext>
              </a:extLst>
            </p:cNvPr>
            <p:cNvSpPr>
              <a:spLocks/>
            </p:cNvSpPr>
            <p:nvPr/>
          </p:nvSpPr>
          <p:spPr bwMode="auto">
            <a:xfrm rot="20880000">
              <a:off x="8615202" y="4890416"/>
              <a:ext cx="103205" cy="28146"/>
            </a:xfrm>
            <a:custGeom>
              <a:avLst/>
              <a:gdLst>
                <a:gd name="T0" fmla="*/ 64 w 88"/>
                <a:gd name="T1" fmla="*/ 24 h 24"/>
                <a:gd name="T2" fmla="*/ 0 w 88"/>
                <a:gd name="T3" fmla="*/ 21 h 24"/>
                <a:gd name="T4" fmla="*/ 24 w 88"/>
                <a:gd name="T5" fmla="*/ 0 h 24"/>
                <a:gd name="T6" fmla="*/ 88 w 88"/>
                <a:gd name="T7" fmla="*/ 0 h 24"/>
                <a:gd name="T8" fmla="*/ 64 w 88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24">
                  <a:moveTo>
                    <a:pt x="64" y="24"/>
                  </a:moveTo>
                  <a:lnTo>
                    <a:pt x="0" y="21"/>
                  </a:lnTo>
                  <a:lnTo>
                    <a:pt x="24" y="0"/>
                  </a:lnTo>
                  <a:lnTo>
                    <a:pt x="88" y="0"/>
                  </a:lnTo>
                  <a:lnTo>
                    <a:pt x="64" y="24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1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zh-CN" altLang="en-US"/>
            </a:p>
          </p:txBody>
        </p:sp>
      </p:grpSp>
      <p:sp>
        <p:nvSpPr>
          <p:cNvPr id="91" name="文本框 90">
            <a:extLst>
              <a:ext uri="{FF2B5EF4-FFF2-40B4-BE49-F238E27FC236}">
                <a16:creationId xmlns:a16="http://schemas.microsoft.com/office/drawing/2014/main" id="{0EF9A7D3-6B33-40F2-3203-D60B914C3BE8}"/>
              </a:ext>
            </a:extLst>
          </p:cNvPr>
          <p:cNvSpPr txBox="1"/>
          <p:nvPr/>
        </p:nvSpPr>
        <p:spPr>
          <a:xfrm>
            <a:off x="1498416" y="2175779"/>
            <a:ext cx="186293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+mj-lt"/>
                <a:ea typeface="+mj-ea"/>
              </a:rPr>
              <a:t>成果荣誉内容</a:t>
            </a:r>
          </a:p>
        </p:txBody>
      </p:sp>
      <p:sp>
        <p:nvSpPr>
          <p:cNvPr id="637" name="文本框 636">
            <a:extLst>
              <a:ext uri="{FF2B5EF4-FFF2-40B4-BE49-F238E27FC236}">
                <a16:creationId xmlns:a16="http://schemas.microsoft.com/office/drawing/2014/main" id="{17DF92D7-E712-92EE-F52E-28123580467B}"/>
              </a:ext>
            </a:extLst>
          </p:cNvPr>
          <p:cNvSpPr txBox="1"/>
          <p:nvPr/>
        </p:nvSpPr>
        <p:spPr>
          <a:xfrm>
            <a:off x="5177749" y="2175779"/>
            <a:ext cx="186293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+mj-lt"/>
                <a:ea typeface="+mj-ea"/>
              </a:rPr>
              <a:t>成果荣誉内容</a:t>
            </a:r>
          </a:p>
        </p:txBody>
      </p:sp>
      <p:sp>
        <p:nvSpPr>
          <p:cNvPr id="638" name="文本框 637">
            <a:extLst>
              <a:ext uri="{FF2B5EF4-FFF2-40B4-BE49-F238E27FC236}">
                <a16:creationId xmlns:a16="http://schemas.microsoft.com/office/drawing/2014/main" id="{686A2678-ABA6-5467-7452-5EEF095958AF}"/>
              </a:ext>
            </a:extLst>
          </p:cNvPr>
          <p:cNvSpPr txBox="1"/>
          <p:nvPr/>
        </p:nvSpPr>
        <p:spPr>
          <a:xfrm>
            <a:off x="8808442" y="2175779"/>
            <a:ext cx="186293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+mj-lt"/>
                <a:ea typeface="+mj-ea"/>
              </a:rPr>
              <a:t>成果荣誉内容</a:t>
            </a:r>
          </a:p>
        </p:txBody>
      </p:sp>
      <p:sp>
        <p:nvSpPr>
          <p:cNvPr id="754" name="文本框 753">
            <a:extLst>
              <a:ext uri="{FF2B5EF4-FFF2-40B4-BE49-F238E27FC236}">
                <a16:creationId xmlns:a16="http://schemas.microsoft.com/office/drawing/2014/main" id="{65A60741-C717-4463-5198-6CDB86254332}"/>
              </a:ext>
            </a:extLst>
          </p:cNvPr>
          <p:cNvSpPr txBox="1"/>
          <p:nvPr/>
        </p:nvSpPr>
        <p:spPr>
          <a:xfrm>
            <a:off x="1498416" y="3689607"/>
            <a:ext cx="186293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+mj-lt"/>
                <a:ea typeface="+mj-ea"/>
              </a:rPr>
              <a:t>成果荣誉内容</a:t>
            </a:r>
          </a:p>
        </p:txBody>
      </p:sp>
      <p:sp>
        <p:nvSpPr>
          <p:cNvPr id="703" name="文本框 702">
            <a:extLst>
              <a:ext uri="{FF2B5EF4-FFF2-40B4-BE49-F238E27FC236}">
                <a16:creationId xmlns:a16="http://schemas.microsoft.com/office/drawing/2014/main" id="{201C95DE-F503-A85C-1F6C-DBD8188C30C8}"/>
              </a:ext>
            </a:extLst>
          </p:cNvPr>
          <p:cNvSpPr txBox="1"/>
          <p:nvPr/>
        </p:nvSpPr>
        <p:spPr>
          <a:xfrm>
            <a:off x="5177749" y="3689607"/>
            <a:ext cx="186293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+mj-lt"/>
                <a:ea typeface="+mj-ea"/>
              </a:rPr>
              <a:t>成果荣誉内容</a:t>
            </a:r>
          </a:p>
        </p:txBody>
      </p:sp>
      <p:sp>
        <p:nvSpPr>
          <p:cNvPr id="645" name="文本框 644">
            <a:extLst>
              <a:ext uri="{FF2B5EF4-FFF2-40B4-BE49-F238E27FC236}">
                <a16:creationId xmlns:a16="http://schemas.microsoft.com/office/drawing/2014/main" id="{127D3855-2838-ED15-8728-3C13FBAB0852}"/>
              </a:ext>
            </a:extLst>
          </p:cNvPr>
          <p:cNvSpPr txBox="1"/>
          <p:nvPr/>
        </p:nvSpPr>
        <p:spPr>
          <a:xfrm>
            <a:off x="8808442" y="3689607"/>
            <a:ext cx="186293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+mj-lt"/>
                <a:ea typeface="+mj-ea"/>
              </a:rPr>
              <a:t>成果荣誉内容</a:t>
            </a:r>
          </a:p>
        </p:txBody>
      </p:sp>
      <p:sp>
        <p:nvSpPr>
          <p:cNvPr id="923" name="文本框 922">
            <a:extLst>
              <a:ext uri="{FF2B5EF4-FFF2-40B4-BE49-F238E27FC236}">
                <a16:creationId xmlns:a16="http://schemas.microsoft.com/office/drawing/2014/main" id="{8C6F5BD6-5F70-F4E4-7E31-71CA3D588661}"/>
              </a:ext>
            </a:extLst>
          </p:cNvPr>
          <p:cNvSpPr txBox="1"/>
          <p:nvPr/>
        </p:nvSpPr>
        <p:spPr>
          <a:xfrm>
            <a:off x="1498416" y="5203435"/>
            <a:ext cx="186293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+mj-lt"/>
                <a:ea typeface="+mj-ea"/>
              </a:rPr>
              <a:t>成果荣誉内容</a:t>
            </a:r>
          </a:p>
        </p:txBody>
      </p:sp>
      <p:sp>
        <p:nvSpPr>
          <p:cNvPr id="872" name="文本框 871">
            <a:extLst>
              <a:ext uri="{FF2B5EF4-FFF2-40B4-BE49-F238E27FC236}">
                <a16:creationId xmlns:a16="http://schemas.microsoft.com/office/drawing/2014/main" id="{1E618448-A721-8BCB-D8E3-4228DC18D119}"/>
              </a:ext>
            </a:extLst>
          </p:cNvPr>
          <p:cNvSpPr txBox="1"/>
          <p:nvPr/>
        </p:nvSpPr>
        <p:spPr>
          <a:xfrm>
            <a:off x="5177749" y="5203435"/>
            <a:ext cx="186293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+mj-lt"/>
                <a:ea typeface="+mj-ea"/>
              </a:rPr>
              <a:t>成果荣誉内容</a:t>
            </a:r>
          </a:p>
        </p:txBody>
      </p:sp>
      <p:sp>
        <p:nvSpPr>
          <p:cNvPr id="814" name="文本框 813">
            <a:extLst>
              <a:ext uri="{FF2B5EF4-FFF2-40B4-BE49-F238E27FC236}">
                <a16:creationId xmlns:a16="http://schemas.microsoft.com/office/drawing/2014/main" id="{A9737D7A-A700-0655-7863-1DBBB2EAE06B}"/>
              </a:ext>
            </a:extLst>
          </p:cNvPr>
          <p:cNvSpPr txBox="1"/>
          <p:nvPr/>
        </p:nvSpPr>
        <p:spPr>
          <a:xfrm>
            <a:off x="8808442" y="5203435"/>
            <a:ext cx="1862934" cy="36933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zh-CN" altLang="en-US" dirty="0">
                <a:latin typeface="+mj-lt"/>
                <a:ea typeface="+mj-ea"/>
              </a:rPr>
              <a:t>成果荣誉内容</a:t>
            </a:r>
          </a:p>
        </p:txBody>
      </p:sp>
      <p:sp>
        <p:nvSpPr>
          <p:cNvPr id="465" name="文本框 464">
            <a:extLst>
              <a:ext uri="{FF2B5EF4-FFF2-40B4-BE49-F238E27FC236}">
                <a16:creationId xmlns:a16="http://schemas.microsoft.com/office/drawing/2014/main" id="{DC82C1AC-214C-CEF2-F2EE-EC9D2F0D9FFF}"/>
              </a:ext>
            </a:extLst>
          </p:cNvPr>
          <p:cNvSpPr txBox="1"/>
          <p:nvPr/>
        </p:nvSpPr>
        <p:spPr>
          <a:xfrm>
            <a:off x="1142834" y="650557"/>
            <a:ext cx="2996743" cy="354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关于我们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成果荣誉</a:t>
            </a:r>
          </a:p>
        </p:txBody>
      </p:sp>
      <p:sp>
        <p:nvSpPr>
          <p:cNvPr id="466" name="梯形 465">
            <a:extLst>
              <a:ext uri="{FF2B5EF4-FFF2-40B4-BE49-F238E27FC236}">
                <a16:creationId xmlns:a16="http://schemas.microsoft.com/office/drawing/2014/main" id="{BB73E6EF-0E90-F984-1301-39A1A8236ED1}"/>
              </a:ext>
            </a:extLst>
          </p:cNvPr>
          <p:cNvSpPr/>
          <p:nvPr/>
        </p:nvSpPr>
        <p:spPr>
          <a:xfrm>
            <a:off x="985205" y="975404"/>
            <a:ext cx="3312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4010303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矩形: 圆角 213">
            <a:extLst>
              <a:ext uri="{FF2B5EF4-FFF2-40B4-BE49-F238E27FC236}">
                <a16:creationId xmlns:a16="http://schemas.microsoft.com/office/drawing/2014/main" id="{33C3DBFA-554C-27AB-69D8-2880C9088E33}"/>
              </a:ext>
            </a:extLst>
          </p:cNvPr>
          <p:cNvSpPr/>
          <p:nvPr/>
        </p:nvSpPr>
        <p:spPr>
          <a:xfrm>
            <a:off x="1347427" y="4545179"/>
            <a:ext cx="2228606" cy="1065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  <a:sym typeface="Open Sans" panose="020B0606030504020204" pitchFamily="34" charset="0"/>
            </a:endParaRPr>
          </a:p>
        </p:txBody>
      </p:sp>
      <p:sp>
        <p:nvSpPr>
          <p:cNvPr id="215" name="矩形: 圆角 214">
            <a:extLst>
              <a:ext uri="{FF2B5EF4-FFF2-40B4-BE49-F238E27FC236}">
                <a16:creationId xmlns:a16="http://schemas.microsoft.com/office/drawing/2014/main" id="{0EBA9A35-33C5-55E7-03A2-2EE7519B9854}"/>
              </a:ext>
            </a:extLst>
          </p:cNvPr>
          <p:cNvSpPr/>
          <p:nvPr/>
        </p:nvSpPr>
        <p:spPr>
          <a:xfrm>
            <a:off x="8615967" y="4545179"/>
            <a:ext cx="2228606" cy="1065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  <a:sym typeface="Open Sans" panose="020B0606030504020204" pitchFamily="34" charset="0"/>
            </a:endParaRPr>
          </a:p>
        </p:txBody>
      </p:sp>
      <p:sp>
        <p:nvSpPr>
          <p:cNvPr id="216" name="矩形: 圆角 215">
            <a:extLst>
              <a:ext uri="{FF2B5EF4-FFF2-40B4-BE49-F238E27FC236}">
                <a16:creationId xmlns:a16="http://schemas.microsoft.com/office/drawing/2014/main" id="{658C5F89-CDE5-EB16-843A-AB8F5C4B804D}"/>
              </a:ext>
            </a:extLst>
          </p:cNvPr>
          <p:cNvSpPr/>
          <p:nvPr/>
        </p:nvSpPr>
        <p:spPr>
          <a:xfrm>
            <a:off x="3770274" y="4545179"/>
            <a:ext cx="2228606" cy="1065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  <a:sym typeface="Open Sans" panose="020B0606030504020204" pitchFamily="34" charset="0"/>
            </a:endParaRPr>
          </a:p>
        </p:txBody>
      </p:sp>
      <p:sp>
        <p:nvSpPr>
          <p:cNvPr id="217" name="矩形: 圆角 216">
            <a:extLst>
              <a:ext uri="{FF2B5EF4-FFF2-40B4-BE49-F238E27FC236}">
                <a16:creationId xmlns:a16="http://schemas.microsoft.com/office/drawing/2014/main" id="{50C3DA3C-27EB-FFB4-EAF3-CE3681758C10}"/>
              </a:ext>
            </a:extLst>
          </p:cNvPr>
          <p:cNvSpPr/>
          <p:nvPr/>
        </p:nvSpPr>
        <p:spPr>
          <a:xfrm>
            <a:off x="6193121" y="4545179"/>
            <a:ext cx="2228606" cy="1065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  <a:sym typeface="Open Sans" panose="020B0606030504020204" pitchFamily="34" charset="0"/>
            </a:endParaRPr>
          </a:p>
        </p:txBody>
      </p:sp>
      <p:sp>
        <p:nvSpPr>
          <p:cNvPr id="193" name="文本框 192">
            <a:extLst>
              <a:ext uri="{FF2B5EF4-FFF2-40B4-BE49-F238E27FC236}">
                <a16:creationId xmlns:a16="http://schemas.microsoft.com/office/drawing/2014/main" id="{136449A7-2444-1974-78FA-E5566169A4A4}"/>
              </a:ext>
            </a:extLst>
          </p:cNvPr>
          <p:cNvSpPr txBox="1"/>
          <p:nvPr/>
        </p:nvSpPr>
        <p:spPr>
          <a:xfrm>
            <a:off x="8936712" y="4874658"/>
            <a:ext cx="1587116" cy="40690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b="0" i="0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zh-CN" sz="2000" dirty="0">
                <a:cs typeface="OPPOSans M" panose="00020600040101010101" pitchFamily="18" charset="-122"/>
                <a:sym typeface="Open Sans" panose="020B0606030504020204" pitchFamily="34" charset="0"/>
              </a:rPr>
              <a:t>MORE</a:t>
            </a:r>
            <a:endParaRPr lang="zh-CN" altLang="en-US" sz="2000" dirty="0">
              <a:cs typeface="OPPOSans M" panose="00020600040101010101" pitchFamily="18" charset="-122"/>
              <a:sym typeface="Open Sans" panose="020B0606030504020204" pitchFamily="34" charset="0"/>
            </a:endParaRPr>
          </a:p>
        </p:txBody>
      </p:sp>
      <p:sp>
        <p:nvSpPr>
          <p:cNvPr id="209" name="矩形: 圆角 208">
            <a:extLst>
              <a:ext uri="{FF2B5EF4-FFF2-40B4-BE49-F238E27FC236}">
                <a16:creationId xmlns:a16="http://schemas.microsoft.com/office/drawing/2014/main" id="{69065FEE-2E97-D7E5-DD2B-57293E88EDB9}"/>
              </a:ext>
            </a:extLst>
          </p:cNvPr>
          <p:cNvSpPr/>
          <p:nvPr/>
        </p:nvSpPr>
        <p:spPr>
          <a:xfrm>
            <a:off x="1347427" y="3183307"/>
            <a:ext cx="2228606" cy="1065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  <a:sym typeface="Open Sans" panose="020B0606030504020204" pitchFamily="34" charset="0"/>
            </a:endParaRPr>
          </a:p>
        </p:txBody>
      </p:sp>
      <p:sp>
        <p:nvSpPr>
          <p:cNvPr id="210" name="矩形: 圆角 209">
            <a:extLst>
              <a:ext uri="{FF2B5EF4-FFF2-40B4-BE49-F238E27FC236}">
                <a16:creationId xmlns:a16="http://schemas.microsoft.com/office/drawing/2014/main" id="{4903EE5D-71CD-C57F-4EC6-E94AE1591F0D}"/>
              </a:ext>
            </a:extLst>
          </p:cNvPr>
          <p:cNvSpPr/>
          <p:nvPr/>
        </p:nvSpPr>
        <p:spPr>
          <a:xfrm>
            <a:off x="8615967" y="3183307"/>
            <a:ext cx="2228606" cy="1065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  <a:sym typeface="Open Sans" panose="020B0606030504020204" pitchFamily="34" charset="0"/>
            </a:endParaRPr>
          </a:p>
        </p:txBody>
      </p:sp>
      <p:sp>
        <p:nvSpPr>
          <p:cNvPr id="211" name="矩形: 圆角 210">
            <a:extLst>
              <a:ext uri="{FF2B5EF4-FFF2-40B4-BE49-F238E27FC236}">
                <a16:creationId xmlns:a16="http://schemas.microsoft.com/office/drawing/2014/main" id="{6F7A1BCF-B70A-D41C-A2C3-1FAE6A9256D2}"/>
              </a:ext>
            </a:extLst>
          </p:cNvPr>
          <p:cNvSpPr/>
          <p:nvPr/>
        </p:nvSpPr>
        <p:spPr>
          <a:xfrm>
            <a:off x="3770274" y="3183307"/>
            <a:ext cx="2228606" cy="1065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  <a:sym typeface="Open Sans" panose="020B0606030504020204" pitchFamily="34" charset="0"/>
            </a:endParaRPr>
          </a:p>
        </p:txBody>
      </p:sp>
      <p:sp>
        <p:nvSpPr>
          <p:cNvPr id="212" name="矩形: 圆角 211">
            <a:extLst>
              <a:ext uri="{FF2B5EF4-FFF2-40B4-BE49-F238E27FC236}">
                <a16:creationId xmlns:a16="http://schemas.microsoft.com/office/drawing/2014/main" id="{D8F3CDEA-E21A-396D-25EC-B8494B7E96A3}"/>
              </a:ext>
            </a:extLst>
          </p:cNvPr>
          <p:cNvSpPr/>
          <p:nvPr/>
        </p:nvSpPr>
        <p:spPr>
          <a:xfrm>
            <a:off x="6193121" y="3183307"/>
            <a:ext cx="2228606" cy="1065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  <a:sym typeface="Open Sans" panose="020B0606030504020204" pitchFamily="34" charset="0"/>
            </a:endParaRPr>
          </a:p>
        </p:txBody>
      </p:sp>
      <p:sp>
        <p:nvSpPr>
          <p:cNvPr id="184" name="矩形: 圆角 183">
            <a:extLst>
              <a:ext uri="{FF2B5EF4-FFF2-40B4-BE49-F238E27FC236}">
                <a16:creationId xmlns:a16="http://schemas.microsoft.com/office/drawing/2014/main" id="{8153F4C3-00FA-2C46-6D5F-247BFB490BB9}"/>
              </a:ext>
            </a:extLst>
          </p:cNvPr>
          <p:cNvSpPr/>
          <p:nvPr/>
        </p:nvSpPr>
        <p:spPr>
          <a:xfrm>
            <a:off x="1347427" y="1821435"/>
            <a:ext cx="2228606" cy="1065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M" panose="00020600040101010101" pitchFamily="18" charset="-122"/>
              <a:cs typeface="OPPOSans M" panose="00020600040101010101" pitchFamily="18" charset="-122"/>
              <a:sym typeface="Open Sans" panose="020B0606030504020204" pitchFamily="34" charset="0"/>
            </a:endParaRPr>
          </a:p>
        </p:txBody>
      </p:sp>
      <p:sp>
        <p:nvSpPr>
          <p:cNvPr id="189" name="矩形: 圆角 188">
            <a:extLst>
              <a:ext uri="{FF2B5EF4-FFF2-40B4-BE49-F238E27FC236}">
                <a16:creationId xmlns:a16="http://schemas.microsoft.com/office/drawing/2014/main" id="{7BDB69B1-7ABC-A60D-01B0-23E25A5BA401}"/>
              </a:ext>
            </a:extLst>
          </p:cNvPr>
          <p:cNvSpPr/>
          <p:nvPr/>
        </p:nvSpPr>
        <p:spPr>
          <a:xfrm>
            <a:off x="8615967" y="1821435"/>
            <a:ext cx="2228606" cy="1065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  <a:sym typeface="Open Sans" panose="020B0606030504020204" pitchFamily="34" charset="0"/>
            </a:endParaRPr>
          </a:p>
        </p:txBody>
      </p:sp>
      <p:sp>
        <p:nvSpPr>
          <p:cNvPr id="190" name="矩形: 圆角 189">
            <a:extLst>
              <a:ext uri="{FF2B5EF4-FFF2-40B4-BE49-F238E27FC236}">
                <a16:creationId xmlns:a16="http://schemas.microsoft.com/office/drawing/2014/main" id="{2CD759F0-0DF3-55A7-52EE-F7D19FC4FBD5}"/>
              </a:ext>
            </a:extLst>
          </p:cNvPr>
          <p:cNvSpPr/>
          <p:nvPr/>
        </p:nvSpPr>
        <p:spPr>
          <a:xfrm>
            <a:off x="3770274" y="1821435"/>
            <a:ext cx="2228606" cy="1065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  <a:sym typeface="Open Sans" panose="020B0606030504020204" pitchFamily="34" charset="0"/>
            </a:endParaRPr>
          </a:p>
        </p:txBody>
      </p:sp>
      <p:sp>
        <p:nvSpPr>
          <p:cNvPr id="199" name="矩形: 圆角 198">
            <a:extLst>
              <a:ext uri="{FF2B5EF4-FFF2-40B4-BE49-F238E27FC236}">
                <a16:creationId xmlns:a16="http://schemas.microsoft.com/office/drawing/2014/main" id="{57D9589E-869F-C93E-D04D-574EE9338D6C}"/>
              </a:ext>
            </a:extLst>
          </p:cNvPr>
          <p:cNvSpPr/>
          <p:nvPr/>
        </p:nvSpPr>
        <p:spPr>
          <a:xfrm>
            <a:off x="6193121" y="1821435"/>
            <a:ext cx="2228606" cy="106586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381000" dist="254000" dir="5400000" sx="90000" sy="90000" algn="ctr" rotWithShape="0">
              <a:schemeClr val="accent2">
                <a:lumMod val="7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OPPOSans M" panose="00020600040101010101" pitchFamily="18" charset="-122"/>
              <a:cs typeface="OPPOSans M" panose="00020600040101010101" pitchFamily="18" charset="-122"/>
              <a:sym typeface="Open Sans" panose="020B0606030504020204" pitchFamily="34" charset="0"/>
            </a:endParaRPr>
          </a:p>
        </p:txBody>
      </p:sp>
      <p:pic>
        <p:nvPicPr>
          <p:cNvPr id="4" name="图片 3" descr="图标&#10;&#10;描述已自动生成">
            <a:extLst>
              <a:ext uri="{FF2B5EF4-FFF2-40B4-BE49-F238E27FC236}">
                <a16:creationId xmlns:a16="http://schemas.microsoft.com/office/drawing/2014/main" id="{73E33DF3-86F4-ACA6-A8FB-0D7193496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73" y="4960537"/>
            <a:ext cx="1774302" cy="235148"/>
          </a:xfrm>
          <a:prstGeom prst="rect">
            <a:avLst/>
          </a:prstGeom>
        </p:spPr>
      </p:pic>
      <p:pic>
        <p:nvPicPr>
          <p:cNvPr id="229" name="图片 228" descr="图标&#10;&#10;描述已自动生成">
            <a:extLst>
              <a:ext uri="{FF2B5EF4-FFF2-40B4-BE49-F238E27FC236}">
                <a16:creationId xmlns:a16="http://schemas.microsoft.com/office/drawing/2014/main" id="{6AB52F1E-E123-BD25-04E6-204BFD03A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26" y="4960537"/>
            <a:ext cx="1774302" cy="235148"/>
          </a:xfrm>
          <a:prstGeom prst="rect">
            <a:avLst/>
          </a:prstGeom>
        </p:spPr>
      </p:pic>
      <p:pic>
        <p:nvPicPr>
          <p:cNvPr id="230" name="图片 229" descr="图标&#10;&#10;描述已自动生成">
            <a:extLst>
              <a:ext uri="{FF2B5EF4-FFF2-40B4-BE49-F238E27FC236}">
                <a16:creationId xmlns:a16="http://schemas.microsoft.com/office/drawing/2014/main" id="{706C3C60-78C5-7FCC-9058-629AFD362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9" y="4960537"/>
            <a:ext cx="1774302" cy="235148"/>
          </a:xfrm>
          <a:prstGeom prst="rect">
            <a:avLst/>
          </a:prstGeom>
        </p:spPr>
      </p:pic>
      <p:pic>
        <p:nvPicPr>
          <p:cNvPr id="231" name="图片 230" descr="图标&#10;&#10;描述已自动生成">
            <a:extLst>
              <a:ext uri="{FF2B5EF4-FFF2-40B4-BE49-F238E27FC236}">
                <a16:creationId xmlns:a16="http://schemas.microsoft.com/office/drawing/2014/main" id="{7EF6B764-E529-B202-3515-0CFA76867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73" y="3598665"/>
            <a:ext cx="1774302" cy="235148"/>
          </a:xfrm>
          <a:prstGeom prst="rect">
            <a:avLst/>
          </a:prstGeom>
        </p:spPr>
      </p:pic>
      <p:pic>
        <p:nvPicPr>
          <p:cNvPr id="232" name="图片 231" descr="图标&#10;&#10;描述已自动生成">
            <a:extLst>
              <a:ext uri="{FF2B5EF4-FFF2-40B4-BE49-F238E27FC236}">
                <a16:creationId xmlns:a16="http://schemas.microsoft.com/office/drawing/2014/main" id="{009BBD5D-ADF6-EE65-DC66-26C75D901C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26" y="3598665"/>
            <a:ext cx="1774302" cy="235148"/>
          </a:xfrm>
          <a:prstGeom prst="rect">
            <a:avLst/>
          </a:prstGeom>
        </p:spPr>
      </p:pic>
      <p:pic>
        <p:nvPicPr>
          <p:cNvPr id="233" name="图片 232" descr="图标&#10;&#10;描述已自动生成">
            <a:extLst>
              <a:ext uri="{FF2B5EF4-FFF2-40B4-BE49-F238E27FC236}">
                <a16:creationId xmlns:a16="http://schemas.microsoft.com/office/drawing/2014/main" id="{2CEE2695-262E-D0A9-2319-F47D77823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9" y="3598665"/>
            <a:ext cx="1774302" cy="235148"/>
          </a:xfrm>
          <a:prstGeom prst="rect">
            <a:avLst/>
          </a:prstGeom>
        </p:spPr>
      </p:pic>
      <p:pic>
        <p:nvPicPr>
          <p:cNvPr id="234" name="图片 233" descr="图标&#10;&#10;描述已自动生成">
            <a:extLst>
              <a:ext uri="{FF2B5EF4-FFF2-40B4-BE49-F238E27FC236}">
                <a16:creationId xmlns:a16="http://schemas.microsoft.com/office/drawing/2014/main" id="{0BC22A33-58E0-3D1C-0E5A-C70BB7A43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273" y="2236793"/>
            <a:ext cx="1774302" cy="235148"/>
          </a:xfrm>
          <a:prstGeom prst="rect">
            <a:avLst/>
          </a:prstGeom>
        </p:spPr>
      </p:pic>
      <p:pic>
        <p:nvPicPr>
          <p:cNvPr id="235" name="图片 234" descr="图标&#10;&#10;描述已自动生成">
            <a:extLst>
              <a:ext uri="{FF2B5EF4-FFF2-40B4-BE49-F238E27FC236}">
                <a16:creationId xmlns:a16="http://schemas.microsoft.com/office/drawing/2014/main" id="{39B9931B-F71B-D270-6FC1-F681EF3783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426" y="2236793"/>
            <a:ext cx="1774302" cy="235148"/>
          </a:xfrm>
          <a:prstGeom prst="rect">
            <a:avLst/>
          </a:prstGeom>
        </p:spPr>
      </p:pic>
      <p:pic>
        <p:nvPicPr>
          <p:cNvPr id="236" name="图片 235" descr="图标&#10;&#10;描述已自动生成">
            <a:extLst>
              <a:ext uri="{FF2B5EF4-FFF2-40B4-BE49-F238E27FC236}">
                <a16:creationId xmlns:a16="http://schemas.microsoft.com/office/drawing/2014/main" id="{A67CD401-EDE7-CA6E-695B-A74DD8B63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79" y="2218973"/>
            <a:ext cx="1774302" cy="235148"/>
          </a:xfrm>
          <a:prstGeom prst="rect">
            <a:avLst/>
          </a:prstGeom>
        </p:spPr>
      </p:pic>
      <p:pic>
        <p:nvPicPr>
          <p:cNvPr id="237" name="图片 236" descr="图标&#10;&#10;描述已自动生成">
            <a:extLst>
              <a:ext uri="{FF2B5EF4-FFF2-40B4-BE49-F238E27FC236}">
                <a16:creationId xmlns:a16="http://schemas.microsoft.com/office/drawing/2014/main" id="{5140AE75-333D-6C11-FAD0-22B6A49F03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119" y="3598665"/>
            <a:ext cx="1774302" cy="235148"/>
          </a:xfrm>
          <a:prstGeom prst="rect">
            <a:avLst/>
          </a:prstGeom>
        </p:spPr>
      </p:pic>
      <p:pic>
        <p:nvPicPr>
          <p:cNvPr id="238" name="图片 237" descr="图标&#10;&#10;描述已自动生成">
            <a:extLst>
              <a:ext uri="{FF2B5EF4-FFF2-40B4-BE49-F238E27FC236}">
                <a16:creationId xmlns:a16="http://schemas.microsoft.com/office/drawing/2014/main" id="{07C9F405-78A0-4800-3A7D-C37AFE707B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119" y="2236793"/>
            <a:ext cx="1774302" cy="235148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0B094476-72B8-D265-99DE-6573E76053DD}"/>
              </a:ext>
            </a:extLst>
          </p:cNvPr>
          <p:cNvSpPr txBox="1"/>
          <p:nvPr/>
        </p:nvSpPr>
        <p:spPr>
          <a:xfrm>
            <a:off x="1142834" y="650557"/>
            <a:ext cx="2996743" cy="354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zh-CN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2">
                        <a:lumMod val="90000"/>
                      </a:schemeClr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关于我们</a:t>
            </a:r>
            <a:r>
              <a:rPr lang="en-US" altLang="zh-CN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-</a:t>
            </a:r>
            <a:r>
              <a:rPr lang="zh-CN" altLang="en-US" sz="2600" dirty="0">
                <a:effectLst>
                  <a:outerShdw blurRad="76200" dist="76200" dir="2700000" sx="98000" sy="98000" algn="tl" rotWithShape="0">
                    <a:schemeClr val="accent3">
                      <a:lumMod val="50000"/>
                      <a:alpha val="40000"/>
                    </a:schemeClr>
                  </a:outerShdw>
                </a:effectLst>
              </a:rPr>
              <a:t>合作伙伴</a:t>
            </a:r>
          </a:p>
        </p:txBody>
      </p:sp>
      <p:sp>
        <p:nvSpPr>
          <p:cNvPr id="29" name="梯形 28">
            <a:extLst>
              <a:ext uri="{FF2B5EF4-FFF2-40B4-BE49-F238E27FC236}">
                <a16:creationId xmlns:a16="http://schemas.microsoft.com/office/drawing/2014/main" id="{C0AFF812-9D68-2D43-C93D-6C803D76B93E}"/>
              </a:ext>
            </a:extLst>
          </p:cNvPr>
          <p:cNvSpPr/>
          <p:nvPr/>
        </p:nvSpPr>
        <p:spPr>
          <a:xfrm>
            <a:off x="985205" y="975404"/>
            <a:ext cx="3312000" cy="186239"/>
          </a:xfrm>
          <a:prstGeom prst="trapezoid">
            <a:avLst>
              <a:gd name="adj" fmla="val 146717"/>
            </a:avLst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>
                  <a:alpha val="41000"/>
                </a:schemeClr>
              </a:gs>
            </a:gsLst>
            <a:lin ang="5400000" scaled="0"/>
          </a:gradFill>
          <a:ln w="12700">
            <a:gradFill>
              <a:gsLst>
                <a:gs pos="18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zh-CN" altLang="en-US" sz="1162"/>
          </a:p>
        </p:txBody>
      </p:sp>
    </p:spTree>
    <p:extLst>
      <p:ext uri="{BB962C8B-B14F-4D97-AF65-F5344CB8AC3E}">
        <p14:creationId xmlns:p14="http://schemas.microsoft.com/office/powerpoint/2010/main" val="7240728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>
            <a:extLst>
              <a:ext uri="{FF2B5EF4-FFF2-40B4-BE49-F238E27FC236}">
                <a16:creationId xmlns:a16="http://schemas.microsoft.com/office/drawing/2014/main" id="{D8E344F3-723F-6319-A86F-E94CDF60B16B}"/>
              </a:ext>
            </a:extLst>
          </p:cNvPr>
          <p:cNvSpPr txBox="1"/>
          <p:nvPr/>
        </p:nvSpPr>
        <p:spPr>
          <a:xfrm>
            <a:off x="4685943" y="2282339"/>
            <a:ext cx="1120724" cy="114666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600" b="0" i="1" u="none" strike="noStrike" cap="none" spc="0" normalizeH="0" baseline="0">
                <a:ln>
                  <a:noFill/>
                </a:ln>
                <a:gradFill>
                  <a:gsLst>
                    <a:gs pos="0">
                      <a:schemeClr val="accent1">
                        <a:lumMod val="75000"/>
                      </a:schemeClr>
                    </a:gs>
                    <a:gs pos="100000">
                      <a:schemeClr val="accent1">
                        <a:alpha val="0"/>
                        <a:lumMod val="100000"/>
                      </a:schemeClr>
                    </a:gs>
                  </a:gsLst>
                  <a:lin ang="5400000" scaled="1"/>
                </a:gradFill>
                <a:effectLst/>
                <a:uLnTx/>
                <a:uFillTx/>
                <a:latin typeface="OPPOSans B" panose="00020600040101010101" pitchFamily="18" charset="-122"/>
                <a:ea typeface="OPPOSans B" panose="00020600040101010101" pitchFamily="18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6600" dirty="0">
                <a:cs typeface="OPPOSans M" panose="00020600040101010101" pitchFamily="18" charset="-122"/>
              </a:rPr>
              <a:t>02</a:t>
            </a:r>
            <a:endParaRPr lang="zh-CN" altLang="en-US" sz="6600" dirty="0">
              <a:cs typeface="OPPOSans M" panose="00020600040101010101" pitchFamily="18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7883DA8-4788-5DDB-4F84-A5DB440CF4D5}"/>
              </a:ext>
            </a:extLst>
          </p:cNvPr>
          <p:cNvSpPr txBox="1"/>
          <p:nvPr/>
        </p:nvSpPr>
        <p:spPr>
          <a:xfrm>
            <a:off x="5833963" y="2921168"/>
            <a:ext cx="3425165" cy="1015664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lang="zh-CN" altLang="en-US" sz="6000">
                <a:gradFill flip="none" rotWithShape="1">
                  <a:gsLst>
                    <a:gs pos="3000">
                      <a:schemeClr val="accent1"/>
                    </a:gs>
                    <a:gs pos="50000">
                      <a:schemeClr val="accent2"/>
                    </a:gs>
                    <a:gs pos="100000">
                      <a:schemeClr val="accent3"/>
                    </a:gs>
                  </a:gsLst>
                  <a:lin ang="5400000" scaled="1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dirty="0"/>
              <a:t>入职流程</a:t>
            </a:r>
          </a:p>
        </p:txBody>
      </p:sp>
    </p:spTree>
    <p:extLst>
      <p:ext uri="{BB962C8B-B14F-4D97-AF65-F5344CB8AC3E}">
        <p14:creationId xmlns:p14="http://schemas.microsoft.com/office/powerpoint/2010/main" val="12490775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GuidesStyle_Normal&quot;,&quot;Name&quot;:&quot;正常&quot;,&quot;Kind&quot;:&quot;System&quot;,&quot;OldGuidesSetting&quot;:{&quot;HeaderHeight&quot;:15.0,&quot;FooterHeight&quot;:9.0,&quot;SideMargin&quot;:5.5,&quot;TopMargin&quot;:0.0,&quot;BottomMargin&quot;:0.0,&quot;IntervalMargin&quot;:1.5}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PLUS​​">
  <a:themeElements>
    <a:clrScheme name="16-青蓝灰-旁门左道">
      <a:dk1>
        <a:sysClr val="windowText" lastClr="000000"/>
      </a:dk1>
      <a:lt1>
        <a:sysClr val="window" lastClr="FFFFFF"/>
      </a:lt1>
      <a:dk2>
        <a:srgbClr val="2D3847"/>
      </a:dk2>
      <a:lt2>
        <a:srgbClr val="E7E6E6"/>
      </a:lt2>
      <a:accent1>
        <a:srgbClr val="0DD3FF"/>
      </a:accent1>
      <a:accent2>
        <a:srgbClr val="0389FF"/>
      </a:accent2>
      <a:accent3>
        <a:srgbClr val="1C79C0"/>
      </a:accent3>
      <a:accent4>
        <a:srgbClr val="A5A5A5"/>
      </a:accent4>
      <a:accent5>
        <a:srgbClr val="7F7F7F"/>
      </a:accent5>
      <a:accent6>
        <a:srgbClr val="595959"/>
      </a:accent6>
      <a:hlink>
        <a:srgbClr val="0563C1"/>
      </a:hlink>
      <a:folHlink>
        <a:srgbClr val="954F72"/>
      </a:folHlink>
    </a:clrScheme>
    <a:fontScheme name="字体搭配02-旁门左道">
      <a:majorFont>
        <a:latin typeface="OPPOSans B"/>
        <a:ea typeface="OPPOSans B"/>
        <a:cs typeface=""/>
      </a:majorFont>
      <a:minorFont>
        <a:latin typeface="OPPOSans M"/>
        <a:ea typeface="OPPOSans 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PLU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3A00"/>
      </a:accent1>
      <a:accent2>
        <a:srgbClr val="404040"/>
      </a:accent2>
      <a:accent3>
        <a:srgbClr val="EF5B34"/>
      </a:accent3>
      <a:accent4>
        <a:srgbClr val="283B8F"/>
      </a:accent4>
      <a:accent5>
        <a:srgbClr val="1A9248"/>
      </a:accent5>
      <a:accent6>
        <a:srgbClr val="FBB04C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3315</TotalTime>
  <Words>1048</Words>
  <Application>Microsoft Office PowerPoint</Application>
  <PresentationFormat>宽屏</PresentationFormat>
  <Paragraphs>165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2" baseType="lpstr">
      <vt:lpstr>Arial</vt:lpstr>
      <vt:lpstr>OPPOSans B</vt:lpstr>
      <vt:lpstr>Microsoft YaHei</vt:lpstr>
      <vt:lpstr>OPPOSans R</vt:lpstr>
      <vt:lpstr>OPPOSans M</vt:lpstr>
      <vt:lpstr>Microsoft YaHei Light</vt:lpstr>
      <vt:lpstr>OfficePLUS​​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新入职员工培训模板</dc:title>
  <dc:creator>C L</dc:creator>
  <cp:lastModifiedBy>C L</cp:lastModifiedBy>
  <cp:revision>72</cp:revision>
  <dcterms:created xsi:type="dcterms:W3CDTF">2022-07-10T15:55:54Z</dcterms:created>
  <dcterms:modified xsi:type="dcterms:W3CDTF">2022-08-03T16:00:30Z</dcterms:modified>
</cp:coreProperties>
</file>