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0" r:id="rId7"/>
    <p:sldId id="261" r:id="rId8"/>
    <p:sldId id="262" r:id="rId9"/>
    <p:sldId id="264" r:id="rId10"/>
    <p:sldId id="271" r:id="rId11"/>
    <p:sldId id="266" r:id="rId12"/>
    <p:sldId id="267" r:id="rId13"/>
    <p:sldId id="280" r:id="rId14"/>
    <p:sldId id="268" r:id="rId15"/>
    <p:sldId id="274" r:id="rId16"/>
    <p:sldId id="270" r:id="rId17"/>
    <p:sldId id="272" r:id="rId18"/>
    <p:sldId id="273" r:id="rId19"/>
    <p:sldId id="275" r:id="rId20"/>
    <p:sldId id="281" r:id="rId21"/>
    <p:sldId id="282" r:id="rId22"/>
    <p:sldId id="279"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页" id="{F33018B4-789D-493B-8D07-D3D715463F19}">
          <p14:sldIdLst>
            <p14:sldId id="256"/>
            <p14:sldId id="257"/>
          </p14:sldIdLst>
        </p14:section>
        <p14:section name="目录页" id="{CCBAE01D-45C2-42E1-BBD2-93AC9DF7A696}">
          <p14:sldIdLst>
            <p14:sldId id="263"/>
            <p14:sldId id="258"/>
          </p14:sldIdLst>
        </p14:section>
        <p14:section name="转场页" id="{F8A85420-9660-4199-8330-936DAB27C69B}">
          <p14:sldIdLst>
            <p14:sldId id="259"/>
            <p14:sldId id="260"/>
            <p14:sldId id="261"/>
            <p14:sldId id="262"/>
          </p14:sldIdLst>
        </p14:section>
        <p14:section name="内容页" id="{01B5BCCD-79B5-410C-8938-7A4A67D3490C}">
          <p14:sldIdLst>
            <p14:sldId id="264"/>
            <p14:sldId id="271"/>
            <p14:sldId id="266"/>
            <p14:sldId id="267"/>
            <p14:sldId id="280"/>
            <p14:sldId id="268"/>
            <p14:sldId id="274"/>
            <p14:sldId id="270"/>
            <p14:sldId id="272"/>
            <p14:sldId id="273"/>
            <p14:sldId id="275"/>
          </p14:sldIdLst>
        </p14:section>
        <p14:section name="结尾页" id="{94D5898C-2570-4C2D-8C62-5345F1D06823}">
          <p14:sldIdLst>
            <p14:sldId id="281"/>
            <p14:sldId id="282"/>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0"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8414633266215E-2"/>
          <c:y val="4.4254669944743433E-2"/>
          <c:w val="0.79763540967516111"/>
          <c:h val="0.87528229379208666"/>
        </c:manualLayout>
      </c:layout>
      <c:doughnutChart>
        <c:varyColors val="1"/>
        <c:ser>
          <c:idx val="0"/>
          <c:order val="0"/>
          <c:tx>
            <c:strRef>
              <c:f>Sheet1!$B$1</c:f>
              <c:strCache>
                <c:ptCount val="1"/>
                <c:pt idx="0">
                  <c:v>销售额</c:v>
                </c:pt>
              </c:strCache>
            </c:strRef>
          </c:tx>
          <c:spPr>
            <a:effectLst>
              <a:outerShdw blurRad="50800" dist="38100" dir="2700000" algn="tl" rotWithShape="0">
                <a:schemeClr val="bg1">
                  <a:alpha val="40000"/>
                </a:schemeClr>
              </a:outerShdw>
            </a:effectLst>
          </c:spPr>
          <c:dPt>
            <c:idx val="0"/>
            <c:bubble3D val="0"/>
            <c:spPr>
              <a:solidFill>
                <a:schemeClr val="accent3"/>
              </a:solidFill>
              <a:ln w="19050">
                <a:noFill/>
              </a:ln>
              <a:effectLst>
                <a:outerShdw blurRad="190500" dist="76200" dir="2700000" sx="102000" sy="102000" algn="tl" rotWithShape="0">
                  <a:schemeClr val="accent1">
                    <a:lumMod val="50000"/>
                    <a:alpha val="30000"/>
                  </a:schemeClr>
                </a:outerShdw>
              </a:effectLst>
            </c:spPr>
            <c:extLst>
              <c:ext xmlns:c16="http://schemas.microsoft.com/office/drawing/2014/chart" uri="{C3380CC4-5D6E-409C-BE32-E72D297353CC}">
                <c16:uniqueId val="{00000001-5A3D-46D1-A29B-867AF3F03B1E}"/>
              </c:ext>
            </c:extLst>
          </c:dPt>
          <c:dPt>
            <c:idx val="1"/>
            <c:bubble3D val="0"/>
            <c:spPr>
              <a:solidFill>
                <a:schemeClr val="bg1">
                  <a:lumMod val="40000"/>
                  <a:lumOff val="60000"/>
                </a:schemeClr>
              </a:solidFill>
              <a:ln w="19050">
                <a:noFill/>
              </a:ln>
              <a:effectLst>
                <a:outerShdw blurRad="50800" dist="38100" dir="2700000" algn="tl" rotWithShape="0">
                  <a:schemeClr val="bg1">
                    <a:alpha val="40000"/>
                  </a:schemeClr>
                </a:outerShdw>
              </a:effectLst>
            </c:spPr>
            <c:extLst>
              <c:ext xmlns:c16="http://schemas.microsoft.com/office/drawing/2014/chart" uri="{C3380CC4-5D6E-409C-BE32-E72D297353CC}">
                <c16:uniqueId val="{00000003-5A3D-46D1-A29B-867AF3F03B1E}"/>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4</c:v>
                </c:pt>
              </c:numCache>
            </c:numRef>
          </c:val>
          <c:extLst>
            <c:ext xmlns:c16="http://schemas.microsoft.com/office/drawing/2014/chart" uri="{C3380CC4-5D6E-409C-BE32-E72D297353CC}">
              <c16:uniqueId val="{00000004-5A3D-46D1-A29B-867AF3F03B1E}"/>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8414633266215E-2"/>
          <c:y val="4.4254669944743433E-2"/>
          <c:w val="0.79763540967516111"/>
          <c:h val="0.87528229379208666"/>
        </c:manualLayout>
      </c:layout>
      <c:doughnutChart>
        <c:varyColors val="1"/>
        <c:ser>
          <c:idx val="0"/>
          <c:order val="0"/>
          <c:tx>
            <c:strRef>
              <c:f>Sheet1!$B$1</c:f>
              <c:strCache>
                <c:ptCount val="1"/>
                <c:pt idx="0">
                  <c:v>销售额</c:v>
                </c:pt>
              </c:strCache>
            </c:strRef>
          </c:tx>
          <c:dPt>
            <c:idx val="0"/>
            <c:bubble3D val="0"/>
            <c:spPr>
              <a:solidFill>
                <a:schemeClr val="accent3"/>
              </a:solidFill>
              <a:ln w="19050">
                <a:noFill/>
              </a:ln>
              <a:effectLst>
                <a:outerShdw blurRad="190500" dist="76200" dir="2700000" sx="102000" sy="102000" algn="tl" rotWithShape="0">
                  <a:schemeClr val="accent1">
                    <a:lumMod val="50000"/>
                    <a:alpha val="30000"/>
                  </a:schemeClr>
                </a:outerShdw>
              </a:effectLst>
            </c:spPr>
            <c:extLst>
              <c:ext xmlns:c16="http://schemas.microsoft.com/office/drawing/2014/chart" uri="{C3380CC4-5D6E-409C-BE32-E72D297353CC}">
                <c16:uniqueId val="{00000001-6187-4440-88AE-3A311578BB06}"/>
              </c:ext>
            </c:extLst>
          </c:dPt>
          <c:dPt>
            <c:idx val="1"/>
            <c:bubble3D val="0"/>
            <c:spPr>
              <a:solidFill>
                <a:schemeClr val="bg1">
                  <a:lumMod val="40000"/>
                  <a:lumOff val="60000"/>
                </a:schemeClr>
              </a:solidFill>
              <a:ln w="19050">
                <a:noFill/>
              </a:ln>
              <a:effectLst/>
            </c:spPr>
            <c:extLst>
              <c:ext xmlns:c16="http://schemas.microsoft.com/office/drawing/2014/chart" uri="{C3380CC4-5D6E-409C-BE32-E72D297353CC}">
                <c16:uniqueId val="{00000003-6187-4440-88AE-3A311578BB06}"/>
              </c:ext>
            </c:extLst>
          </c:dPt>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6187-4440-88AE-3A311578BB06}"/>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8414633266215E-2"/>
          <c:y val="4.4254669944743433E-2"/>
          <c:w val="0.79763540967516111"/>
          <c:h val="0.87528229379208666"/>
        </c:manualLayout>
      </c:layout>
      <c:doughnutChart>
        <c:varyColors val="1"/>
        <c:ser>
          <c:idx val="0"/>
          <c:order val="0"/>
          <c:tx>
            <c:strRef>
              <c:f>Sheet1!$B$1</c:f>
              <c:strCache>
                <c:ptCount val="1"/>
                <c:pt idx="0">
                  <c:v>销售额</c:v>
                </c:pt>
              </c:strCache>
            </c:strRef>
          </c:tx>
          <c:dPt>
            <c:idx val="0"/>
            <c:bubble3D val="0"/>
            <c:spPr>
              <a:solidFill>
                <a:schemeClr val="accent3"/>
              </a:solidFill>
              <a:ln w="19050">
                <a:noFill/>
              </a:ln>
              <a:effectLst>
                <a:outerShdw blurRad="190500" dist="76200" dir="2700000" sx="102000" sy="102000" algn="tl" rotWithShape="0">
                  <a:schemeClr val="accent1">
                    <a:lumMod val="50000"/>
                    <a:alpha val="30000"/>
                  </a:schemeClr>
                </a:outerShdw>
              </a:effectLst>
            </c:spPr>
            <c:extLst>
              <c:ext xmlns:c16="http://schemas.microsoft.com/office/drawing/2014/chart" uri="{C3380CC4-5D6E-409C-BE32-E72D297353CC}">
                <c16:uniqueId val="{00000001-E69A-4B04-867F-EFAC76F4607C}"/>
              </c:ext>
            </c:extLst>
          </c:dPt>
          <c:dPt>
            <c:idx val="1"/>
            <c:bubble3D val="0"/>
            <c:spPr>
              <a:solidFill>
                <a:schemeClr val="bg1">
                  <a:lumMod val="40000"/>
                  <a:lumOff val="60000"/>
                </a:schemeClr>
              </a:solidFill>
              <a:ln w="19050">
                <a:noFill/>
              </a:ln>
              <a:effectLst/>
            </c:spPr>
            <c:extLst>
              <c:ext xmlns:c16="http://schemas.microsoft.com/office/drawing/2014/chart" uri="{C3380CC4-5D6E-409C-BE32-E72D297353CC}">
                <c16:uniqueId val="{00000003-E69A-4B04-867F-EFAC76F4607C}"/>
              </c:ext>
            </c:extLst>
          </c:dPt>
          <c:cat>
            <c:strRef>
              <c:f>Sheet1!$A$2:$A$3</c:f>
              <c:strCache>
                <c:ptCount val="2"/>
                <c:pt idx="0">
                  <c:v>第一季度</c:v>
                </c:pt>
                <c:pt idx="1">
                  <c:v>第二季度</c:v>
                </c:pt>
              </c:strCache>
            </c:strRef>
          </c:cat>
          <c:val>
            <c:numRef>
              <c:f>Sheet1!$B$2:$B$3</c:f>
              <c:numCache>
                <c:formatCode>General</c:formatCode>
                <c:ptCount val="2"/>
                <c:pt idx="0">
                  <c:v>56</c:v>
                </c:pt>
                <c:pt idx="1">
                  <c:v>44</c:v>
                </c:pt>
              </c:numCache>
            </c:numRef>
          </c:val>
          <c:extLst>
            <c:ext xmlns:c16="http://schemas.microsoft.com/office/drawing/2014/chart" uri="{C3380CC4-5D6E-409C-BE32-E72D297353CC}">
              <c16:uniqueId val="{00000004-E69A-4B04-867F-EFAC76F4607C}"/>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855387679389639E-2"/>
          <c:y val="4.4752396136229639E-2"/>
          <c:w val="0.90599284459680407"/>
          <c:h val="0.93846545531268422"/>
        </c:manualLayout>
      </c:layout>
      <c:barChart>
        <c:barDir val="col"/>
        <c:grouping val="clustered"/>
        <c:varyColors val="0"/>
        <c:ser>
          <c:idx val="0"/>
          <c:order val="0"/>
          <c:tx>
            <c:strRef>
              <c:f>Sheet1!$B$1</c:f>
              <c:strCache>
                <c:ptCount val="1"/>
                <c:pt idx="0">
                  <c:v>数据 1</c:v>
                </c:pt>
              </c:strCache>
            </c:strRef>
          </c:tx>
          <c:spPr>
            <a:pattFill prst="pct40">
              <a:fgClr>
                <a:schemeClr val="accent6"/>
              </a:fgClr>
              <a:bgClr>
                <a:schemeClr val="bg1"/>
              </a:bgClr>
            </a:pattFill>
            <a:ln>
              <a:noFill/>
            </a:ln>
            <a:effectLst/>
          </c:spPr>
          <c:invertIfNegative val="0"/>
          <c:dPt>
            <c:idx val="2"/>
            <c:invertIfNegative val="0"/>
            <c:bubble3D val="0"/>
            <c:spPr>
              <a:pattFill prst="pct40">
                <a:fgClr>
                  <a:schemeClr val="accent1"/>
                </a:fgClr>
                <a:bgClr>
                  <a:schemeClr val="bg1"/>
                </a:bgClr>
              </a:pattFill>
              <a:ln>
                <a:noFill/>
              </a:ln>
              <a:effectLst/>
            </c:spPr>
            <c:extLst>
              <c:ext xmlns:c16="http://schemas.microsoft.com/office/drawing/2014/chart" uri="{C3380CC4-5D6E-409C-BE32-E72D297353CC}">
                <c16:uniqueId val="{00000004-A33B-4A32-AD01-EB388ED96755}"/>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33B-4A32-AD01-EB388ED96755}"/>
            </c:ext>
          </c:extLst>
        </c:ser>
        <c:ser>
          <c:idx val="1"/>
          <c:order val="1"/>
          <c:tx>
            <c:strRef>
              <c:f>Sheet1!$C$1</c:f>
              <c:strCache>
                <c:ptCount val="1"/>
                <c:pt idx="0">
                  <c:v>数据 2</c:v>
                </c:pt>
              </c:strCache>
            </c:strRef>
          </c:tx>
          <c:spPr>
            <a:pattFill prst="wdDnDiag">
              <a:fgClr>
                <a:schemeClr val="accent1"/>
              </a:fgClr>
              <a:bgClr>
                <a:schemeClr val="bg1"/>
              </a:bgClr>
            </a:patt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33B-4A32-AD01-EB388ED96755}"/>
            </c:ext>
          </c:extLst>
        </c:ser>
        <c:ser>
          <c:idx val="2"/>
          <c:order val="2"/>
          <c:tx>
            <c:strRef>
              <c:f>Sheet1!$D$1</c:f>
              <c:strCache>
                <c:ptCount val="1"/>
                <c:pt idx="0">
                  <c:v>数据 3</c:v>
                </c:pt>
              </c:strCache>
            </c:strRef>
          </c:tx>
          <c:spPr>
            <a:pattFill prst="lgCheck">
              <a:fgClr>
                <a:schemeClr val="accent1"/>
              </a:fgClr>
              <a:bgClr>
                <a:schemeClr val="bg1"/>
              </a:bgClr>
            </a:patt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33B-4A32-AD01-EB388ED96755}"/>
            </c:ext>
          </c:extLst>
        </c:ser>
        <c:dLbls>
          <c:showLegendKey val="0"/>
          <c:showVal val="0"/>
          <c:showCatName val="0"/>
          <c:showSerName val="0"/>
          <c:showPercent val="0"/>
          <c:showBubbleSize val="0"/>
        </c:dLbls>
        <c:gapWidth val="219"/>
        <c:overlap val="-27"/>
        <c:axId val="307064752"/>
        <c:axId val="307056848"/>
      </c:barChart>
      <c:catAx>
        <c:axId val="307064752"/>
        <c:scaling>
          <c:orientation val="minMax"/>
        </c:scaling>
        <c:delete val="1"/>
        <c:axPos val="b"/>
        <c:numFmt formatCode="General" sourceLinked="1"/>
        <c:majorTickMark val="none"/>
        <c:minorTickMark val="none"/>
        <c:tickLblPos val="nextTo"/>
        <c:crossAx val="307056848"/>
        <c:crosses val="autoZero"/>
        <c:auto val="1"/>
        <c:lblAlgn val="ctr"/>
        <c:lblOffset val="100"/>
        <c:noMultiLvlLbl val="0"/>
      </c:catAx>
      <c:valAx>
        <c:axId val="307056848"/>
        <c:scaling>
          <c:orientation val="minMax"/>
        </c:scaling>
        <c:delete val="1"/>
        <c:axPos val="l"/>
        <c:numFmt formatCode="General" sourceLinked="1"/>
        <c:majorTickMark val="none"/>
        <c:minorTickMark val="none"/>
        <c:tickLblPos val="nextTo"/>
        <c:crossAx val="307064752"/>
        <c:crosses val="autoZero"/>
        <c:crossBetween val="between"/>
      </c:valAx>
      <c:spPr>
        <a:noFill/>
        <a:ln w="25400">
          <a:noFill/>
        </a:ln>
        <a:effectLst/>
      </c:spPr>
    </c:plotArea>
    <c:legend>
      <c:legendPos val="r"/>
      <c:layout>
        <c:manualLayout>
          <c:xMode val="edge"/>
          <c:yMode val="edge"/>
          <c:x val="0.35572819244412829"/>
          <c:y val="5.847675793556667E-2"/>
          <c:w val="0.28683493949088579"/>
          <c:h val="9.428528198964926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1">
    <p:spTree>
      <p:nvGrpSpPr>
        <p:cNvPr id="1" name=""/>
        <p:cNvGrpSpPr/>
        <p:nvPr/>
      </p:nvGrpSpPr>
      <p:grpSpPr>
        <a:xfrm>
          <a:off x="0" y="0"/>
          <a:ext cx="0" cy="0"/>
          <a:chOff x="0" y="0"/>
          <a:chExt cx="0" cy="0"/>
        </a:xfrm>
      </p:grpSpPr>
      <p:pic>
        <p:nvPicPr>
          <p:cNvPr id="8" name="图片 7" descr="建筑的摆设布局&#10;&#10;描述已自动生成">
            <a:extLst>
              <a:ext uri="{FF2B5EF4-FFF2-40B4-BE49-F238E27FC236}">
                <a16:creationId xmlns:a16="http://schemas.microsoft.com/office/drawing/2014/main" id="{8572CAE0-621D-4D0B-B76A-1C3BC246B991}"/>
              </a:ext>
            </a:extLst>
          </p:cNvPr>
          <p:cNvPicPr>
            <a:picLocks noChangeAspect="1"/>
          </p:cNvPicPr>
          <p:nvPr userDrawn="1"/>
        </p:nvPicPr>
        <p:blipFill rotWithShape="1">
          <a:blip r:embed="rId2">
            <a:duotone>
              <a:schemeClr val="accent1">
                <a:shade val="45000"/>
                <a:satMod val="135000"/>
              </a:schemeClr>
              <a:prstClr val="white"/>
            </a:duotone>
            <a:alphaModFix/>
            <a:extLst>
              <a:ext uri="{28A0092B-C50C-407E-A947-70E740481C1C}">
                <a14:useLocalDpi xmlns:a14="http://schemas.microsoft.com/office/drawing/2010/main" val="0"/>
              </a:ext>
            </a:extLst>
          </a:blip>
          <a:srcRect l="6137" t="3002" r="8496" b="885"/>
          <a:stretch/>
        </p:blipFill>
        <p:spPr>
          <a:xfrm>
            <a:off x="-15196" y="-1730473"/>
            <a:ext cx="12207196" cy="4941122"/>
          </a:xfrm>
          <a:custGeom>
            <a:avLst/>
            <a:gdLst>
              <a:gd name="connsiteX0" fmla="*/ 0 w 12192001"/>
              <a:gd name="connsiteY0" fmla="*/ 0 h 4808263"/>
              <a:gd name="connsiteX1" fmla="*/ 12192001 w 12192001"/>
              <a:gd name="connsiteY1" fmla="*/ 0 h 4808263"/>
              <a:gd name="connsiteX2" fmla="*/ 12192001 w 12192001"/>
              <a:gd name="connsiteY2" fmla="*/ 4065909 h 4808263"/>
              <a:gd name="connsiteX3" fmla="*/ 11473467 w 12192001"/>
              <a:gd name="connsiteY3" fmla="*/ 4248888 h 4808263"/>
              <a:gd name="connsiteX4" fmla="*/ 6095999 w 12192001"/>
              <a:gd name="connsiteY4" fmla="*/ 4808263 h 4808263"/>
              <a:gd name="connsiteX5" fmla="*/ 718531 w 12192001"/>
              <a:gd name="connsiteY5" fmla="*/ 4248888 h 4808263"/>
              <a:gd name="connsiteX6" fmla="*/ 0 w 12192001"/>
              <a:gd name="connsiteY6" fmla="*/ 4065910 h 480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4808263">
                <a:moveTo>
                  <a:pt x="0" y="0"/>
                </a:moveTo>
                <a:lnTo>
                  <a:pt x="12192001" y="0"/>
                </a:lnTo>
                <a:lnTo>
                  <a:pt x="12192001" y="4065909"/>
                </a:lnTo>
                <a:lnTo>
                  <a:pt x="11473467" y="4248888"/>
                </a:lnTo>
                <a:cubicBezTo>
                  <a:pt x="9938438" y="4602048"/>
                  <a:pt x="8087935" y="4808263"/>
                  <a:pt x="6095999" y="4808263"/>
                </a:cubicBezTo>
                <a:cubicBezTo>
                  <a:pt x="4104064" y="4808263"/>
                  <a:pt x="2253561" y="4602048"/>
                  <a:pt x="718531" y="4248888"/>
                </a:cubicBezTo>
                <a:lnTo>
                  <a:pt x="0" y="4065910"/>
                </a:lnTo>
                <a:close/>
              </a:path>
            </a:pathLst>
          </a:custGeom>
        </p:spPr>
      </p:pic>
      <p:sp>
        <p:nvSpPr>
          <p:cNvPr id="9" name="任意多边形: 形状 8">
            <a:extLst>
              <a:ext uri="{FF2B5EF4-FFF2-40B4-BE49-F238E27FC236}">
                <a16:creationId xmlns:a16="http://schemas.microsoft.com/office/drawing/2014/main" id="{306483B3-443D-4E92-9EF0-872B7E8578C6}"/>
              </a:ext>
            </a:extLst>
          </p:cNvPr>
          <p:cNvSpPr/>
          <p:nvPr userDrawn="1"/>
        </p:nvSpPr>
        <p:spPr>
          <a:xfrm>
            <a:off x="-15195" y="-64008"/>
            <a:ext cx="12207196" cy="3330885"/>
          </a:xfrm>
          <a:custGeom>
            <a:avLst/>
            <a:gdLst>
              <a:gd name="connsiteX0" fmla="*/ 0 w 12207196"/>
              <a:gd name="connsiteY0" fmla="*/ 0 h 3330885"/>
              <a:gd name="connsiteX1" fmla="*/ 12207196 w 12207196"/>
              <a:gd name="connsiteY1" fmla="*/ 0 h 3330885"/>
              <a:gd name="connsiteX2" fmla="*/ 12207196 w 12207196"/>
              <a:gd name="connsiteY2" fmla="*/ 2598310 h 3330885"/>
              <a:gd name="connsiteX3" fmla="*/ 11479780 w 12207196"/>
              <a:gd name="connsiteY3" fmla="*/ 2780385 h 3330885"/>
              <a:gd name="connsiteX4" fmla="*/ 6095610 w 12207196"/>
              <a:gd name="connsiteY4" fmla="*/ 3330885 h 3330885"/>
              <a:gd name="connsiteX5" fmla="*/ 711439 w 12207196"/>
              <a:gd name="connsiteY5" fmla="*/ 2780385 h 3330885"/>
              <a:gd name="connsiteX6" fmla="*/ 0 w 12207196"/>
              <a:gd name="connsiteY6" fmla="*/ 2602310 h 333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7196" h="3330885">
                <a:moveTo>
                  <a:pt x="0" y="0"/>
                </a:moveTo>
                <a:lnTo>
                  <a:pt x="12207196" y="0"/>
                </a:lnTo>
                <a:lnTo>
                  <a:pt x="12207196" y="2598310"/>
                </a:lnTo>
                <a:lnTo>
                  <a:pt x="11479780" y="2780385"/>
                </a:lnTo>
                <a:cubicBezTo>
                  <a:pt x="9942838" y="3127942"/>
                  <a:pt x="8090029" y="3330885"/>
                  <a:pt x="6095610" y="3330885"/>
                </a:cubicBezTo>
                <a:cubicBezTo>
                  <a:pt x="4101192" y="3330885"/>
                  <a:pt x="2248382" y="3127942"/>
                  <a:pt x="711439" y="2780385"/>
                </a:cubicBezTo>
                <a:lnTo>
                  <a:pt x="0" y="2602310"/>
                </a:lnTo>
                <a:close/>
              </a:path>
            </a:pathLst>
          </a:custGeom>
          <a:solidFill>
            <a:srgbClr val="33468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pic>
        <p:nvPicPr>
          <p:cNvPr id="10" name="图片 9" descr="蓝色的标志&#10;&#10;描述已自动生成">
            <a:extLst>
              <a:ext uri="{FF2B5EF4-FFF2-40B4-BE49-F238E27FC236}">
                <a16:creationId xmlns:a16="http://schemas.microsoft.com/office/drawing/2014/main" id="{915624EB-64D9-4F52-B834-956F39151BCC}"/>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074830" y="501121"/>
            <a:ext cx="2042340" cy="2045368"/>
          </a:xfrm>
          <a:prstGeom prst="rect">
            <a:avLst/>
          </a:prstGeom>
        </p:spPr>
      </p:pic>
      <p:sp>
        <p:nvSpPr>
          <p:cNvPr id="14" name="任意多边形: 形状 13">
            <a:extLst>
              <a:ext uri="{FF2B5EF4-FFF2-40B4-BE49-F238E27FC236}">
                <a16:creationId xmlns:a16="http://schemas.microsoft.com/office/drawing/2014/main" id="{D7B45B5F-943C-4D6B-93C1-973AB5B30D52}"/>
              </a:ext>
            </a:extLst>
          </p:cNvPr>
          <p:cNvSpPr/>
          <p:nvPr userDrawn="1"/>
        </p:nvSpPr>
        <p:spPr>
          <a:xfrm>
            <a:off x="-15196" y="2431030"/>
            <a:ext cx="12207196" cy="834935"/>
          </a:xfrm>
          <a:custGeom>
            <a:avLst/>
            <a:gdLst>
              <a:gd name="connsiteX0" fmla="*/ 12207196 w 12207196"/>
              <a:gd name="connsiteY0" fmla="*/ 0 h 834935"/>
              <a:gd name="connsiteX1" fmla="*/ 12207196 w 12207196"/>
              <a:gd name="connsiteY1" fmla="*/ 93417 h 834935"/>
              <a:gd name="connsiteX2" fmla="*/ 11827130 w 12207196"/>
              <a:gd name="connsiteY2" fmla="*/ 204727 h 834935"/>
              <a:gd name="connsiteX3" fmla="*/ 6111196 w 12207196"/>
              <a:gd name="connsiteY3" fmla="*/ 834935 h 834935"/>
              <a:gd name="connsiteX4" fmla="*/ 395263 w 12207196"/>
              <a:gd name="connsiteY4" fmla="*/ 204727 h 834935"/>
              <a:gd name="connsiteX5" fmla="*/ 0 w 12207196"/>
              <a:gd name="connsiteY5" fmla="*/ 88966 h 834935"/>
              <a:gd name="connsiteX6" fmla="*/ 0 w 12207196"/>
              <a:gd name="connsiteY6" fmla="*/ 3232 h 834935"/>
              <a:gd name="connsiteX7" fmla="*/ 147629 w 12207196"/>
              <a:gd name="connsiteY7" fmla="*/ 49990 h 834935"/>
              <a:gd name="connsiteX8" fmla="*/ 6098496 w 12207196"/>
              <a:gd name="connsiteY8" fmla="*/ 745397 h 834935"/>
              <a:gd name="connsiteX9" fmla="*/ 12049362 w 12207196"/>
              <a:gd name="connsiteY9" fmla="*/ 49990 h 83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7196" h="834935">
                <a:moveTo>
                  <a:pt x="12207196" y="0"/>
                </a:moveTo>
                <a:lnTo>
                  <a:pt x="12207196" y="93417"/>
                </a:lnTo>
                <a:lnTo>
                  <a:pt x="11827130" y="204727"/>
                </a:lnTo>
                <a:cubicBezTo>
                  <a:pt x="10364295" y="594102"/>
                  <a:pt x="8343407" y="834935"/>
                  <a:pt x="6111196" y="834935"/>
                </a:cubicBezTo>
                <a:cubicBezTo>
                  <a:pt x="3878985" y="834935"/>
                  <a:pt x="1858098" y="594102"/>
                  <a:pt x="395263" y="204727"/>
                </a:cubicBezTo>
                <a:lnTo>
                  <a:pt x="0" y="88966"/>
                </a:lnTo>
                <a:lnTo>
                  <a:pt x="0" y="3232"/>
                </a:lnTo>
                <a:lnTo>
                  <a:pt x="147629" y="49990"/>
                </a:lnTo>
                <a:cubicBezTo>
                  <a:pt x="1624995" y="477503"/>
                  <a:pt x="3744211" y="745397"/>
                  <a:pt x="6098496" y="745397"/>
                </a:cubicBezTo>
                <a:cubicBezTo>
                  <a:pt x="8452781" y="745397"/>
                  <a:pt x="10571997" y="477503"/>
                  <a:pt x="12049362" y="49990"/>
                </a:cubicBezTo>
                <a:close/>
              </a:path>
            </a:pathLst>
          </a:custGeom>
          <a:gradFill flip="none" rotWithShape="1">
            <a:gsLst>
              <a:gs pos="78000">
                <a:srgbClr val="2E3F76"/>
              </a:gs>
              <a:gs pos="0">
                <a:srgbClr val="455EAF">
                  <a:alpha val="15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138556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2">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0DFD0D8-ED27-48E4-9923-C2351D734FEB}"/>
              </a:ext>
            </a:extLst>
          </p:cNvPr>
          <p:cNvSpPr/>
          <p:nvPr userDrawn="1"/>
        </p:nvSpPr>
        <p:spPr>
          <a:xfrm>
            <a:off x="0" y="6420886"/>
            <a:ext cx="10463349" cy="3396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DD98BAB7-E1D0-4B29-B548-D38ADB6D8584}"/>
              </a:ext>
            </a:extLst>
          </p:cNvPr>
          <p:cNvSpPr/>
          <p:nvPr userDrawn="1"/>
        </p:nvSpPr>
        <p:spPr>
          <a:xfrm>
            <a:off x="11303727" y="6420885"/>
            <a:ext cx="888273" cy="3396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0E20D5A-3BA8-490E-B64E-FE2E7651363E}"/>
              </a:ext>
            </a:extLst>
          </p:cNvPr>
          <p:cNvSpPr/>
          <p:nvPr userDrawn="1"/>
        </p:nvSpPr>
        <p:spPr>
          <a:xfrm>
            <a:off x="1588902" y="896654"/>
            <a:ext cx="1060309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4682E65F-6FDE-426A-956C-54FCFE7B9870}"/>
              </a:ext>
            </a:extLst>
          </p:cNvPr>
          <p:cNvSpPr/>
          <p:nvPr userDrawn="1"/>
        </p:nvSpPr>
        <p:spPr>
          <a:xfrm>
            <a:off x="0" y="6518365"/>
            <a:ext cx="10463349" cy="3396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CBBA6A90-4CA1-4BE9-A5A6-6E705850A07B}"/>
              </a:ext>
            </a:extLst>
          </p:cNvPr>
          <p:cNvSpPr/>
          <p:nvPr userDrawn="1"/>
        </p:nvSpPr>
        <p:spPr>
          <a:xfrm>
            <a:off x="11303727" y="6518364"/>
            <a:ext cx="888273" cy="3396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2">
            <a:extLst>
              <a:ext uri="{FF2B5EF4-FFF2-40B4-BE49-F238E27FC236}">
                <a16:creationId xmlns:a16="http://schemas.microsoft.com/office/drawing/2014/main" id="{ACDC80D4-F4A0-4E23-93A6-1F5858ECB903}"/>
              </a:ext>
            </a:extLst>
          </p:cNvPr>
          <p:cNvSpPr>
            <a:spLocks noGrp="1"/>
          </p:cNvSpPr>
          <p:nvPr>
            <p:ph sz="quarter" idx="10" hasCustomPrompt="1"/>
          </p:nvPr>
        </p:nvSpPr>
        <p:spPr>
          <a:xfrm>
            <a:off x="10463349" y="6420885"/>
            <a:ext cx="840378" cy="437115"/>
          </a:xfrm>
          <a:prstGeom prst="rect">
            <a:avLst/>
          </a:prstGeom>
        </p:spPr>
        <p:txBody>
          <a:bodyPr lIns="0" tIns="0" rIns="0" bIns="0" anchor="ctr" anchorCtr="1"/>
          <a:lstStyle>
            <a:lvl1pPr marL="0" indent="0">
              <a:buNone/>
              <a:defRPr>
                <a:solidFill>
                  <a:schemeClr val="tx1"/>
                </a:solidFill>
                <a:latin typeface="思源宋体 CN Medium" panose="02020500000000000000" pitchFamily="18" charset="-122"/>
                <a:ea typeface="思源宋体 CN Medium" panose="02020500000000000000" pitchFamily="18" charset="-122"/>
              </a:defRPr>
            </a:lvl1pPr>
          </a:lstStyle>
          <a:p>
            <a:pPr lvl="0"/>
            <a:r>
              <a:rPr lang="zh-CN" altLang="en-US" dirty="0"/>
              <a:t>页码</a:t>
            </a:r>
          </a:p>
        </p:txBody>
      </p:sp>
      <p:sp>
        <p:nvSpPr>
          <p:cNvPr id="9" name="文本占位符 3">
            <a:extLst>
              <a:ext uri="{FF2B5EF4-FFF2-40B4-BE49-F238E27FC236}">
                <a16:creationId xmlns:a16="http://schemas.microsoft.com/office/drawing/2014/main" id="{2DBCC49E-2B30-4AED-A19F-22AD798B98AC}"/>
              </a:ext>
            </a:extLst>
          </p:cNvPr>
          <p:cNvSpPr>
            <a:spLocks noGrp="1"/>
          </p:cNvSpPr>
          <p:nvPr>
            <p:ph type="body" sz="quarter" idx="11"/>
          </p:nvPr>
        </p:nvSpPr>
        <p:spPr>
          <a:xfrm>
            <a:off x="1588902" y="462688"/>
            <a:ext cx="3541363" cy="387798"/>
          </a:xfrm>
          <a:prstGeom prst="rect">
            <a:avLst/>
          </a:prstGeom>
        </p:spPr>
        <p:txBody>
          <a:bodyPr wrap="square" lIns="0" tIns="0" rIns="0" bIns="0" anchor="ctr" anchorCtr="0">
            <a:spAutoFit/>
          </a:bodyPr>
          <a:lstStyle>
            <a:lvl1pPr marL="0" indent="0">
              <a:buNone/>
              <a:defRPr b="1">
                <a:solidFill>
                  <a:schemeClr val="accent4"/>
                </a:solidFill>
                <a:latin typeface="思源宋体 CN Medium" panose="02020500000000000000" pitchFamily="18" charset="-122"/>
                <a:ea typeface="思源宋体 CN Medium" panose="02020500000000000000" pitchFamily="18" charset="-122"/>
              </a:defRPr>
            </a:lvl1pPr>
          </a:lstStyle>
          <a:p>
            <a:pPr lvl="0"/>
            <a:endParaRPr lang="zh-CN" altLang="en-US" dirty="0"/>
          </a:p>
        </p:txBody>
      </p:sp>
      <p:pic>
        <p:nvPicPr>
          <p:cNvPr id="10" name="图片 9" descr="徽标&#10;&#10;描述已自动生成">
            <a:extLst>
              <a:ext uri="{FF2B5EF4-FFF2-40B4-BE49-F238E27FC236}">
                <a16:creationId xmlns:a16="http://schemas.microsoft.com/office/drawing/2014/main" id="{D94A7C3B-56E2-4479-BF5C-54149AB033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566" y="152933"/>
            <a:ext cx="1094390" cy="1096013"/>
          </a:xfrm>
          <a:prstGeom prst="rect">
            <a:avLst/>
          </a:prstGeom>
        </p:spPr>
      </p:pic>
    </p:spTree>
    <p:extLst>
      <p:ext uri="{BB962C8B-B14F-4D97-AF65-F5344CB8AC3E}">
        <p14:creationId xmlns:p14="http://schemas.microsoft.com/office/powerpoint/2010/main" val="28667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结尾页1">
    <p:spTree>
      <p:nvGrpSpPr>
        <p:cNvPr id="1" name=""/>
        <p:cNvGrpSpPr/>
        <p:nvPr/>
      </p:nvGrpSpPr>
      <p:grpSpPr>
        <a:xfrm>
          <a:off x="0" y="0"/>
          <a:ext cx="0" cy="0"/>
          <a:chOff x="0" y="0"/>
          <a:chExt cx="0" cy="0"/>
        </a:xfrm>
      </p:grpSpPr>
      <p:pic>
        <p:nvPicPr>
          <p:cNvPr id="8" name="图片 7" descr="建筑的摆设布局&#10;&#10;描述已自动生成">
            <a:extLst>
              <a:ext uri="{FF2B5EF4-FFF2-40B4-BE49-F238E27FC236}">
                <a16:creationId xmlns:a16="http://schemas.microsoft.com/office/drawing/2014/main" id="{8572CAE0-621D-4D0B-B76A-1C3BC246B991}"/>
              </a:ext>
            </a:extLst>
          </p:cNvPr>
          <p:cNvPicPr>
            <a:picLocks noChangeAspect="1"/>
          </p:cNvPicPr>
          <p:nvPr userDrawn="1"/>
        </p:nvPicPr>
        <p:blipFill rotWithShape="1">
          <a:blip r:embed="rId2">
            <a:duotone>
              <a:schemeClr val="accent1">
                <a:shade val="45000"/>
                <a:satMod val="135000"/>
              </a:schemeClr>
              <a:prstClr val="white"/>
            </a:duotone>
            <a:alphaModFix/>
            <a:extLst>
              <a:ext uri="{28A0092B-C50C-407E-A947-70E740481C1C}">
                <a14:useLocalDpi xmlns:a14="http://schemas.microsoft.com/office/drawing/2010/main" val="0"/>
              </a:ext>
            </a:extLst>
          </a:blip>
          <a:srcRect l="6137" t="3002" r="8496" b="885"/>
          <a:stretch/>
        </p:blipFill>
        <p:spPr>
          <a:xfrm>
            <a:off x="-15196" y="-1730473"/>
            <a:ext cx="12207196" cy="4941122"/>
          </a:xfrm>
          <a:custGeom>
            <a:avLst/>
            <a:gdLst>
              <a:gd name="connsiteX0" fmla="*/ 0 w 12192001"/>
              <a:gd name="connsiteY0" fmla="*/ 0 h 4808263"/>
              <a:gd name="connsiteX1" fmla="*/ 12192001 w 12192001"/>
              <a:gd name="connsiteY1" fmla="*/ 0 h 4808263"/>
              <a:gd name="connsiteX2" fmla="*/ 12192001 w 12192001"/>
              <a:gd name="connsiteY2" fmla="*/ 4065909 h 4808263"/>
              <a:gd name="connsiteX3" fmla="*/ 11473467 w 12192001"/>
              <a:gd name="connsiteY3" fmla="*/ 4248888 h 4808263"/>
              <a:gd name="connsiteX4" fmla="*/ 6095999 w 12192001"/>
              <a:gd name="connsiteY4" fmla="*/ 4808263 h 4808263"/>
              <a:gd name="connsiteX5" fmla="*/ 718531 w 12192001"/>
              <a:gd name="connsiteY5" fmla="*/ 4248888 h 4808263"/>
              <a:gd name="connsiteX6" fmla="*/ 0 w 12192001"/>
              <a:gd name="connsiteY6" fmla="*/ 4065910 h 480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4808263">
                <a:moveTo>
                  <a:pt x="0" y="0"/>
                </a:moveTo>
                <a:lnTo>
                  <a:pt x="12192001" y="0"/>
                </a:lnTo>
                <a:lnTo>
                  <a:pt x="12192001" y="4065909"/>
                </a:lnTo>
                <a:lnTo>
                  <a:pt x="11473467" y="4248888"/>
                </a:lnTo>
                <a:cubicBezTo>
                  <a:pt x="9938438" y="4602048"/>
                  <a:pt x="8087935" y="4808263"/>
                  <a:pt x="6095999" y="4808263"/>
                </a:cubicBezTo>
                <a:cubicBezTo>
                  <a:pt x="4104064" y="4808263"/>
                  <a:pt x="2253561" y="4602048"/>
                  <a:pt x="718531" y="4248888"/>
                </a:cubicBezTo>
                <a:lnTo>
                  <a:pt x="0" y="4065910"/>
                </a:lnTo>
                <a:close/>
              </a:path>
            </a:pathLst>
          </a:custGeom>
        </p:spPr>
      </p:pic>
      <p:sp>
        <p:nvSpPr>
          <p:cNvPr id="9" name="任意多边形: 形状 8">
            <a:extLst>
              <a:ext uri="{FF2B5EF4-FFF2-40B4-BE49-F238E27FC236}">
                <a16:creationId xmlns:a16="http://schemas.microsoft.com/office/drawing/2014/main" id="{306483B3-443D-4E92-9EF0-872B7E8578C6}"/>
              </a:ext>
            </a:extLst>
          </p:cNvPr>
          <p:cNvSpPr/>
          <p:nvPr userDrawn="1"/>
        </p:nvSpPr>
        <p:spPr>
          <a:xfrm>
            <a:off x="-15195" y="-64008"/>
            <a:ext cx="12207196" cy="3330885"/>
          </a:xfrm>
          <a:custGeom>
            <a:avLst/>
            <a:gdLst>
              <a:gd name="connsiteX0" fmla="*/ 0 w 12207196"/>
              <a:gd name="connsiteY0" fmla="*/ 0 h 3330885"/>
              <a:gd name="connsiteX1" fmla="*/ 12207196 w 12207196"/>
              <a:gd name="connsiteY1" fmla="*/ 0 h 3330885"/>
              <a:gd name="connsiteX2" fmla="*/ 12207196 w 12207196"/>
              <a:gd name="connsiteY2" fmla="*/ 2598310 h 3330885"/>
              <a:gd name="connsiteX3" fmla="*/ 11479780 w 12207196"/>
              <a:gd name="connsiteY3" fmla="*/ 2780385 h 3330885"/>
              <a:gd name="connsiteX4" fmla="*/ 6095610 w 12207196"/>
              <a:gd name="connsiteY4" fmla="*/ 3330885 h 3330885"/>
              <a:gd name="connsiteX5" fmla="*/ 711439 w 12207196"/>
              <a:gd name="connsiteY5" fmla="*/ 2780385 h 3330885"/>
              <a:gd name="connsiteX6" fmla="*/ 0 w 12207196"/>
              <a:gd name="connsiteY6" fmla="*/ 2602310 h 333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7196" h="3330885">
                <a:moveTo>
                  <a:pt x="0" y="0"/>
                </a:moveTo>
                <a:lnTo>
                  <a:pt x="12207196" y="0"/>
                </a:lnTo>
                <a:lnTo>
                  <a:pt x="12207196" y="2598310"/>
                </a:lnTo>
                <a:lnTo>
                  <a:pt x="11479780" y="2780385"/>
                </a:lnTo>
                <a:cubicBezTo>
                  <a:pt x="9942838" y="3127942"/>
                  <a:pt x="8090029" y="3330885"/>
                  <a:pt x="6095610" y="3330885"/>
                </a:cubicBezTo>
                <a:cubicBezTo>
                  <a:pt x="4101192" y="3330885"/>
                  <a:pt x="2248382" y="3127942"/>
                  <a:pt x="711439" y="2780385"/>
                </a:cubicBezTo>
                <a:lnTo>
                  <a:pt x="0" y="2602310"/>
                </a:lnTo>
                <a:close/>
              </a:path>
            </a:pathLst>
          </a:custGeom>
          <a:solidFill>
            <a:srgbClr val="33468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pic>
        <p:nvPicPr>
          <p:cNvPr id="10" name="图片 9" descr="蓝色的标志&#10;&#10;描述已自动生成">
            <a:extLst>
              <a:ext uri="{FF2B5EF4-FFF2-40B4-BE49-F238E27FC236}">
                <a16:creationId xmlns:a16="http://schemas.microsoft.com/office/drawing/2014/main" id="{915624EB-64D9-4F52-B834-956F39151BCC}"/>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074830" y="501121"/>
            <a:ext cx="2042340" cy="2045368"/>
          </a:xfrm>
          <a:prstGeom prst="rect">
            <a:avLst/>
          </a:prstGeom>
        </p:spPr>
      </p:pic>
      <p:sp>
        <p:nvSpPr>
          <p:cNvPr id="14" name="任意多边形: 形状 13">
            <a:extLst>
              <a:ext uri="{FF2B5EF4-FFF2-40B4-BE49-F238E27FC236}">
                <a16:creationId xmlns:a16="http://schemas.microsoft.com/office/drawing/2014/main" id="{D7B45B5F-943C-4D6B-93C1-973AB5B30D52}"/>
              </a:ext>
            </a:extLst>
          </p:cNvPr>
          <p:cNvSpPr/>
          <p:nvPr userDrawn="1"/>
        </p:nvSpPr>
        <p:spPr>
          <a:xfrm>
            <a:off x="-15196" y="2431030"/>
            <a:ext cx="12207196" cy="834935"/>
          </a:xfrm>
          <a:custGeom>
            <a:avLst/>
            <a:gdLst>
              <a:gd name="connsiteX0" fmla="*/ 12207196 w 12207196"/>
              <a:gd name="connsiteY0" fmla="*/ 0 h 834935"/>
              <a:gd name="connsiteX1" fmla="*/ 12207196 w 12207196"/>
              <a:gd name="connsiteY1" fmla="*/ 93417 h 834935"/>
              <a:gd name="connsiteX2" fmla="*/ 11827130 w 12207196"/>
              <a:gd name="connsiteY2" fmla="*/ 204727 h 834935"/>
              <a:gd name="connsiteX3" fmla="*/ 6111196 w 12207196"/>
              <a:gd name="connsiteY3" fmla="*/ 834935 h 834935"/>
              <a:gd name="connsiteX4" fmla="*/ 395263 w 12207196"/>
              <a:gd name="connsiteY4" fmla="*/ 204727 h 834935"/>
              <a:gd name="connsiteX5" fmla="*/ 0 w 12207196"/>
              <a:gd name="connsiteY5" fmla="*/ 88966 h 834935"/>
              <a:gd name="connsiteX6" fmla="*/ 0 w 12207196"/>
              <a:gd name="connsiteY6" fmla="*/ 3232 h 834935"/>
              <a:gd name="connsiteX7" fmla="*/ 147629 w 12207196"/>
              <a:gd name="connsiteY7" fmla="*/ 49990 h 834935"/>
              <a:gd name="connsiteX8" fmla="*/ 6098496 w 12207196"/>
              <a:gd name="connsiteY8" fmla="*/ 745397 h 834935"/>
              <a:gd name="connsiteX9" fmla="*/ 12049362 w 12207196"/>
              <a:gd name="connsiteY9" fmla="*/ 49990 h 83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7196" h="834935">
                <a:moveTo>
                  <a:pt x="12207196" y="0"/>
                </a:moveTo>
                <a:lnTo>
                  <a:pt x="12207196" y="93417"/>
                </a:lnTo>
                <a:lnTo>
                  <a:pt x="11827130" y="204727"/>
                </a:lnTo>
                <a:cubicBezTo>
                  <a:pt x="10364295" y="594102"/>
                  <a:pt x="8343407" y="834935"/>
                  <a:pt x="6111196" y="834935"/>
                </a:cubicBezTo>
                <a:cubicBezTo>
                  <a:pt x="3878985" y="834935"/>
                  <a:pt x="1858098" y="594102"/>
                  <a:pt x="395263" y="204727"/>
                </a:cubicBezTo>
                <a:lnTo>
                  <a:pt x="0" y="88966"/>
                </a:lnTo>
                <a:lnTo>
                  <a:pt x="0" y="3232"/>
                </a:lnTo>
                <a:lnTo>
                  <a:pt x="147629" y="49990"/>
                </a:lnTo>
                <a:cubicBezTo>
                  <a:pt x="1624995" y="477503"/>
                  <a:pt x="3744211" y="745397"/>
                  <a:pt x="6098496" y="745397"/>
                </a:cubicBezTo>
                <a:cubicBezTo>
                  <a:pt x="8452781" y="745397"/>
                  <a:pt x="10571997" y="477503"/>
                  <a:pt x="12049362" y="49990"/>
                </a:cubicBezTo>
                <a:close/>
              </a:path>
            </a:pathLst>
          </a:custGeom>
          <a:gradFill flip="none" rotWithShape="1">
            <a:gsLst>
              <a:gs pos="78000">
                <a:srgbClr val="2E3F76"/>
              </a:gs>
              <a:gs pos="0">
                <a:srgbClr val="455EAF">
                  <a:alpha val="15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468011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结尾页2">
    <p:spTree>
      <p:nvGrpSpPr>
        <p:cNvPr id="1" name=""/>
        <p:cNvGrpSpPr/>
        <p:nvPr/>
      </p:nvGrpSpPr>
      <p:grpSpPr>
        <a:xfrm>
          <a:off x="0" y="0"/>
          <a:ext cx="0" cy="0"/>
          <a:chOff x="0" y="0"/>
          <a:chExt cx="0" cy="0"/>
        </a:xfrm>
      </p:grpSpPr>
      <p:pic>
        <p:nvPicPr>
          <p:cNvPr id="8" name="图片 7" descr="建筑的摆设布局&#10;&#10;描述已自动生成">
            <a:extLst>
              <a:ext uri="{FF2B5EF4-FFF2-40B4-BE49-F238E27FC236}">
                <a16:creationId xmlns:a16="http://schemas.microsoft.com/office/drawing/2014/main" id="{79A8AE9B-D281-44ED-B5E7-87FEDA93BC4A}"/>
              </a:ext>
            </a:extLst>
          </p:cNvPr>
          <p:cNvPicPr>
            <a:picLocks noChangeAspect="1"/>
          </p:cNvPicPr>
          <p:nvPr userDrawn="1"/>
        </p:nvPicPr>
        <p:blipFill rotWithShape="1">
          <a:blip r:embed="rId2">
            <a:duotone>
              <a:schemeClr val="accent1">
                <a:shade val="45000"/>
                <a:satMod val="135000"/>
              </a:schemeClr>
              <a:prstClr val="white"/>
            </a:duotone>
            <a:alphaModFix amt="15000"/>
            <a:extLst>
              <a:ext uri="{28A0092B-C50C-407E-A947-70E740481C1C}">
                <a14:useLocalDpi xmlns:a14="http://schemas.microsoft.com/office/drawing/2010/main" val="0"/>
              </a:ext>
            </a:extLst>
          </a:blip>
          <a:srcRect l="3913" t="-37587" r="8362" b="501"/>
          <a:stretch/>
        </p:blipFill>
        <p:spPr>
          <a:xfrm>
            <a:off x="-1" y="1"/>
            <a:ext cx="12192001" cy="6858000"/>
          </a:xfrm>
          <a:prstGeom prst="rect">
            <a:avLst/>
          </a:prstGeom>
        </p:spPr>
      </p:pic>
      <p:sp>
        <p:nvSpPr>
          <p:cNvPr id="3" name="矩形 2">
            <a:extLst>
              <a:ext uri="{FF2B5EF4-FFF2-40B4-BE49-F238E27FC236}">
                <a16:creationId xmlns:a16="http://schemas.microsoft.com/office/drawing/2014/main" id="{C8A8DA10-556D-47AD-A4EB-6F7A0D24E651}"/>
              </a:ext>
            </a:extLst>
          </p:cNvPr>
          <p:cNvSpPr/>
          <p:nvPr userDrawn="1"/>
        </p:nvSpPr>
        <p:spPr>
          <a:xfrm>
            <a:off x="0" y="6350609"/>
            <a:ext cx="12192000" cy="3396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占位符 10">
            <a:extLst>
              <a:ext uri="{FF2B5EF4-FFF2-40B4-BE49-F238E27FC236}">
                <a16:creationId xmlns:a16="http://schemas.microsoft.com/office/drawing/2014/main" id="{3BB6A525-0520-4F01-954A-CF7133595FF6}"/>
              </a:ext>
            </a:extLst>
          </p:cNvPr>
          <p:cNvSpPr>
            <a:spLocks noGrp="1"/>
          </p:cNvSpPr>
          <p:nvPr>
            <p:ph type="body" sz="quarter" idx="10" hasCustomPrompt="1"/>
          </p:nvPr>
        </p:nvSpPr>
        <p:spPr>
          <a:xfrm>
            <a:off x="1293813" y="3762375"/>
            <a:ext cx="9678987" cy="822325"/>
          </a:xfrm>
          <a:prstGeom prst="rect">
            <a:avLst/>
          </a:prstGeom>
        </p:spPr>
        <p:txBody>
          <a:bodyPr anchor="ctr">
            <a:normAutofit/>
          </a:bodyPr>
          <a:lstStyle>
            <a:lvl1pPr marL="0" indent="0" algn="ctr">
              <a:buNone/>
              <a:defRPr sz="4000">
                <a:solidFill>
                  <a:srgbClr val="000000"/>
                </a:solidFill>
                <a:latin typeface="思源宋体 CN Heavy" panose="02020900000000000000" pitchFamily="18" charset="-122"/>
                <a:ea typeface="思源宋体 CN Heavy" panose="02020900000000000000" pitchFamily="18" charset="-122"/>
              </a:defRPr>
            </a:lvl1pPr>
            <a:lvl2pPr marL="457200" indent="0">
              <a:buNone/>
              <a:defRPr/>
            </a:lvl2pPr>
          </a:lstStyle>
          <a:p>
            <a:pPr lvl="0"/>
            <a:r>
              <a:rPr lang="zh-CN" altLang="en-US" dirty="0"/>
              <a:t>编辑母版文本样式</a:t>
            </a:r>
          </a:p>
        </p:txBody>
      </p:sp>
      <p:sp>
        <p:nvSpPr>
          <p:cNvPr id="5" name="文本占位符 4">
            <a:extLst>
              <a:ext uri="{FF2B5EF4-FFF2-40B4-BE49-F238E27FC236}">
                <a16:creationId xmlns:a16="http://schemas.microsoft.com/office/drawing/2014/main" id="{98648024-7AAB-42F5-BC93-5193A2F36820}"/>
              </a:ext>
            </a:extLst>
          </p:cNvPr>
          <p:cNvSpPr>
            <a:spLocks noGrp="1"/>
          </p:cNvSpPr>
          <p:nvPr>
            <p:ph type="body" sz="quarter" idx="12" hasCustomPrompt="1"/>
          </p:nvPr>
        </p:nvSpPr>
        <p:spPr>
          <a:xfrm>
            <a:off x="4309269" y="4849267"/>
            <a:ext cx="3648075" cy="479425"/>
          </a:xfrm>
          <a:prstGeom prst="rect">
            <a:avLst/>
          </a:prstGeom>
        </p:spPr>
        <p:txBody>
          <a:bodyPr lIns="0" tIns="0" rIns="0" bIns="0" anchor="ctr"/>
          <a:lstStyle>
            <a:lvl1pPr marL="0" indent="0" algn="ctr">
              <a:buFontTx/>
              <a:buNone/>
              <a:defRPr lang="zh-CN" altLang="en-US" sz="2400" smtClean="0">
                <a:solidFill>
                  <a:schemeClr val="accent4"/>
                </a:solidFill>
                <a:latin typeface="思源宋体 CN Heavy" panose="02020900000000000000" pitchFamily="18" charset="-122"/>
                <a:ea typeface="思源宋体 CN Heavy" panose="02020900000000000000" pitchFamily="18" charset="-122"/>
              </a:defRPr>
            </a:lvl1pPr>
            <a:lvl2pPr>
              <a:defRPr lang="zh-CN" altLang="en-US" smtClean="0">
                <a:solidFill>
                  <a:srgbClr val="334681"/>
                </a:solidFill>
                <a:latin typeface="思源宋体 CN Heavy" panose="02010600030101010101" charset="-122"/>
                <a:ea typeface="思源宋体 CN Heavy" panose="02010600030101010101" charset="-122"/>
              </a:defRPr>
            </a:lvl2pPr>
            <a:lvl3pPr>
              <a:defRPr lang="zh-CN" altLang="en-US" smtClean="0"/>
            </a:lvl3pPr>
            <a:lvl4pPr>
              <a:defRPr lang="zh-CN" altLang="en-US" smtClean="0"/>
            </a:lvl4pPr>
            <a:lvl5pPr>
              <a:defRPr lang="zh-CN" altLang="en-US"/>
            </a:lvl5pPr>
          </a:lstStyle>
          <a:p>
            <a:pPr lvl="0"/>
            <a:r>
              <a:rPr lang="zh-CN" altLang="en-US" dirty="0"/>
              <a:t>单击此处添加文本</a:t>
            </a:r>
          </a:p>
        </p:txBody>
      </p:sp>
      <p:sp>
        <p:nvSpPr>
          <p:cNvPr id="6" name="矩形 5">
            <a:extLst>
              <a:ext uri="{FF2B5EF4-FFF2-40B4-BE49-F238E27FC236}">
                <a16:creationId xmlns:a16="http://schemas.microsoft.com/office/drawing/2014/main" id="{8145AC1E-EDFF-4690-9DFC-6D65D0238147}"/>
              </a:ext>
            </a:extLst>
          </p:cNvPr>
          <p:cNvSpPr/>
          <p:nvPr userDrawn="1"/>
        </p:nvSpPr>
        <p:spPr>
          <a:xfrm>
            <a:off x="0" y="6520426"/>
            <a:ext cx="12192000" cy="3396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蓝色的标志&#10;&#10;描述已自动生成">
            <a:extLst>
              <a:ext uri="{FF2B5EF4-FFF2-40B4-BE49-F238E27FC236}">
                <a16:creationId xmlns:a16="http://schemas.microsoft.com/office/drawing/2014/main" id="{BCF4F714-7A3F-461B-B037-E29A168A8D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74830" y="1383632"/>
            <a:ext cx="2042340" cy="2045368"/>
          </a:xfrm>
          <a:prstGeom prst="rect">
            <a:avLst/>
          </a:prstGeom>
        </p:spPr>
      </p:pic>
    </p:spTree>
    <p:extLst>
      <p:ext uri="{BB962C8B-B14F-4D97-AF65-F5344CB8AC3E}">
        <p14:creationId xmlns:p14="http://schemas.microsoft.com/office/powerpoint/2010/main" val="2423970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注页">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326AC490-BA61-4564-B219-C44D27241009}"/>
              </a:ext>
            </a:extLst>
          </p:cNvPr>
          <p:cNvSpPr/>
          <p:nvPr userDrawn="1"/>
        </p:nvSpPr>
        <p:spPr>
          <a:xfrm>
            <a:off x="1" y="0"/>
            <a:ext cx="12192000" cy="6858000"/>
          </a:xfrm>
          <a:prstGeom prst="rect">
            <a:avLst/>
          </a:prstGeom>
          <a:solidFill>
            <a:srgbClr val="E6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a:extLst>
              <a:ext uri="{FF2B5EF4-FFF2-40B4-BE49-F238E27FC236}">
                <a16:creationId xmlns:a16="http://schemas.microsoft.com/office/drawing/2014/main" id="{568D062E-F2D5-49A3-8AB1-EF65E9859C2E}"/>
              </a:ext>
            </a:extLst>
          </p:cNvPr>
          <p:cNvSpPr/>
          <p:nvPr userDrawn="1"/>
        </p:nvSpPr>
        <p:spPr>
          <a:xfrm>
            <a:off x="626964" y="568470"/>
            <a:ext cx="662361" cy="379656"/>
          </a:xfrm>
          <a:prstGeom prst="rect">
            <a:avLst/>
          </a:prstGeom>
        </p:spPr>
        <p:txBody>
          <a:bodyPr wrap="none">
            <a:spAutoFit/>
          </a:bodyPr>
          <a:lstStyle/>
          <a:p>
            <a:pPr defTabSz="609585"/>
            <a:r>
              <a:rPr lang="zh-CN" altLang="en-US" sz="1800" dirty="0">
                <a:solidFill>
                  <a:srgbClr val="FFFFFF"/>
                </a:solidFill>
                <a:latin typeface="Microsoft YaHei" panose="020B0503020204020204" pitchFamily="34" charset="-122"/>
                <a:ea typeface="Microsoft YaHei" panose="020B0503020204020204" pitchFamily="34" charset="-122"/>
                <a:cs typeface="Segoe UI Light"/>
              </a:rPr>
              <a:t>标注</a:t>
            </a:r>
          </a:p>
        </p:txBody>
      </p:sp>
      <p:sp>
        <p:nvSpPr>
          <p:cNvPr id="5" name="矩形 4">
            <a:extLst>
              <a:ext uri="{FF2B5EF4-FFF2-40B4-BE49-F238E27FC236}">
                <a16:creationId xmlns:a16="http://schemas.microsoft.com/office/drawing/2014/main" id="{86006045-2733-4406-A1BA-D4AB3CDA5CE8}"/>
              </a:ext>
            </a:extLst>
          </p:cNvPr>
          <p:cNvSpPr/>
          <p:nvPr userDrawn="1"/>
        </p:nvSpPr>
        <p:spPr>
          <a:xfrm>
            <a:off x="2450801" y="595724"/>
            <a:ext cx="1402001" cy="4826321"/>
          </a:xfrm>
          <a:prstGeom prst="rect">
            <a:avLst/>
          </a:prstGeom>
        </p:spPr>
        <p:txBody>
          <a:bodyPr wrap="square">
            <a:spAutoFit/>
          </a:bodyPr>
          <a:lstStyle/>
          <a:p>
            <a:pPr defTabSz="609585">
              <a:lnSpc>
                <a:spcPct val="130000"/>
              </a:lnSpc>
            </a:pPr>
            <a:r>
              <a:rPr lang="zh-CN" altLang="en-US" sz="1400" dirty="0">
                <a:solidFill>
                  <a:srgbClr val="FFFFFF"/>
                </a:solidFill>
                <a:latin typeface="Microsoft YaHei" panose="020B0503020204020204" pitchFamily="34" charset="-122"/>
                <a:ea typeface="Microsoft YaHei" panose="020B0503020204020204" pitchFamily="34" charset="-122"/>
                <a:cs typeface="Segoe UI Light"/>
              </a:rPr>
              <a:t>字体使用 </a:t>
            </a:r>
            <a:endParaRPr lang="en-US" altLang="zh-CN" sz="1400" dirty="0">
              <a:solidFill>
                <a:srgbClr val="FFFFFF"/>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rgbClr val="FFFFFF"/>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rgbClr val="FFFFFF"/>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rgbClr val="FFFFFF"/>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rgbClr val="FFFFFF"/>
                </a:solidFill>
                <a:latin typeface="Microsoft YaHei" panose="020B0503020204020204" pitchFamily="34" charset="-122"/>
                <a:ea typeface="Microsoft YaHei" panose="020B0503020204020204" pitchFamily="34" charset="-122"/>
                <a:cs typeface="Segoe UI Light"/>
              </a:rPr>
              <a:t>行距</a:t>
            </a:r>
            <a:endParaRPr lang="en-US" altLang="zh-CN" sz="1400" dirty="0">
              <a:solidFill>
                <a:srgbClr val="FFFFFF"/>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rgbClr val="FFFFFF"/>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rgbClr val="FFFFFF"/>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rgbClr val="FFFFFF"/>
                </a:solidFill>
                <a:latin typeface="Microsoft YaHei" panose="020B0503020204020204" pitchFamily="34" charset="-122"/>
                <a:ea typeface="Microsoft YaHei" panose="020B0503020204020204" pitchFamily="34" charset="-122"/>
                <a:cs typeface="Segoe UI Light"/>
              </a:rPr>
              <a:t>图片出处</a:t>
            </a:r>
          </a:p>
          <a:p>
            <a:pPr defTabSz="609585">
              <a:lnSpc>
                <a:spcPct val="130000"/>
              </a:lnSpc>
            </a:pPr>
            <a:endParaRPr lang="zh-CN" altLang="en-US" sz="1400" dirty="0">
              <a:solidFill>
                <a:srgbClr val="FFFFFF"/>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zh-CN" altLang="en-US" sz="1400" dirty="0">
              <a:solidFill>
                <a:srgbClr val="FFFFFF"/>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rgbClr val="FFFFFF"/>
                </a:solidFill>
                <a:latin typeface="Microsoft YaHei" panose="020B0503020204020204" pitchFamily="34" charset="-122"/>
                <a:ea typeface="Microsoft YaHei" panose="020B0503020204020204" pitchFamily="34" charset="-122"/>
                <a:cs typeface="Segoe UI Light"/>
              </a:rPr>
              <a:t>声明</a:t>
            </a:r>
            <a:endParaRPr lang="en-US" altLang="zh-CN" sz="1400" dirty="0">
              <a:solidFill>
                <a:srgbClr val="FFFFFF"/>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rgbClr val="FFFFFF"/>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rgbClr val="FFFFFF"/>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rgbClr val="FFFFFF"/>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rgbClr val="FFFFFF"/>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rgbClr val="FFFFFF"/>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rgbClr val="FFFFFF"/>
                </a:solidFill>
                <a:latin typeface="Microsoft YaHei" panose="020B0503020204020204" pitchFamily="34" charset="-122"/>
                <a:ea typeface="Microsoft YaHei" panose="020B0503020204020204" pitchFamily="34" charset="-122"/>
                <a:cs typeface="Segoe UI Light"/>
              </a:rPr>
              <a:t>作者</a:t>
            </a:r>
            <a:endParaRPr lang="en-US" altLang="zh-CN" sz="1400" dirty="0">
              <a:solidFill>
                <a:srgbClr val="FFFFFF"/>
              </a:solidFill>
              <a:latin typeface="Microsoft YaHei" panose="020B0503020204020204" pitchFamily="34" charset="-122"/>
              <a:ea typeface="Microsoft YaHei" panose="020B0503020204020204" pitchFamily="34" charset="-122"/>
              <a:cs typeface="Segoe UI Light"/>
            </a:endParaRPr>
          </a:p>
        </p:txBody>
      </p:sp>
      <p:sp>
        <p:nvSpPr>
          <p:cNvPr id="6" name="矩形 5">
            <a:extLst>
              <a:ext uri="{FF2B5EF4-FFF2-40B4-BE49-F238E27FC236}">
                <a16:creationId xmlns:a16="http://schemas.microsoft.com/office/drawing/2014/main" id="{2BAC11C5-350D-47C5-AD88-8E5598E00DCF}"/>
              </a:ext>
            </a:extLst>
          </p:cNvPr>
          <p:cNvSpPr/>
          <p:nvPr userDrawn="1"/>
        </p:nvSpPr>
        <p:spPr>
          <a:xfrm>
            <a:off x="4159510" y="595724"/>
            <a:ext cx="7074345" cy="4826321"/>
          </a:xfrm>
          <a:prstGeom prst="rect">
            <a:avLst/>
          </a:prstGeom>
        </p:spPr>
        <p:txBody>
          <a:bodyPr wrap="square">
            <a:spAutoFit/>
          </a:bodyPr>
          <a:lstStyle/>
          <a:p>
            <a:pPr defTabSz="609585">
              <a:lnSpc>
                <a:spcPct val="130000"/>
              </a:lnSpc>
            </a:pPr>
            <a:r>
              <a:rPr lang="zh-CN" altLang="en-US" sz="1400" dirty="0">
                <a:solidFill>
                  <a:srgbClr val="FFFFFF"/>
                </a:solidFill>
                <a:latin typeface="Microsoft YaHei" panose="020B0503020204020204" pitchFamily="34" charset="-122"/>
                <a:ea typeface="Microsoft YaHei" panose="020B0503020204020204" pitchFamily="34" charset="-122"/>
                <a:cs typeface="Segoe UI Light"/>
              </a:rPr>
              <a:t>思源宋体</a:t>
            </a:r>
            <a:endParaRPr lang="en-US" altLang="zh-CN" sz="1400" dirty="0">
              <a:solidFill>
                <a:srgbClr val="FFFFFF"/>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rgbClr val="FFFFFF"/>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rgbClr val="FFFFFF"/>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rgbClr val="FFFFFF"/>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rgbClr val="FFFFFF"/>
                </a:solidFill>
                <a:latin typeface="Microsoft YaHei" panose="020B0503020204020204" pitchFamily="34" charset="-122"/>
                <a:ea typeface="Microsoft YaHei" panose="020B0503020204020204" pitchFamily="34" charset="-122"/>
                <a:cs typeface="Segoe UI Light"/>
              </a:rPr>
              <a:t>正文 </a:t>
            </a:r>
            <a:r>
              <a:rPr lang="en-US" altLang="zh-CN" sz="1400" dirty="0">
                <a:solidFill>
                  <a:srgbClr val="FFFFFF"/>
                </a:solidFill>
                <a:latin typeface="Microsoft YaHei" panose="020B0503020204020204" pitchFamily="34" charset="-122"/>
                <a:ea typeface="Microsoft YaHei" panose="020B0503020204020204" pitchFamily="34" charset="-122"/>
                <a:cs typeface="Segoe UI Light"/>
              </a:rPr>
              <a:t>1.25</a:t>
            </a:r>
          </a:p>
          <a:p>
            <a:pPr defTabSz="609585">
              <a:lnSpc>
                <a:spcPct val="130000"/>
              </a:lnSpc>
            </a:pPr>
            <a:endParaRPr lang="en-US" altLang="zh-CN" sz="1400" dirty="0">
              <a:solidFill>
                <a:srgbClr val="FFFFFF"/>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rgbClr val="FFFFFF"/>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en-US" altLang="zh-CN" sz="1400" dirty="0">
                <a:solidFill>
                  <a:srgbClr val="FFFFFF"/>
                </a:solidFill>
                <a:latin typeface="Microsoft YaHei" panose="020B0503020204020204" pitchFamily="34" charset="-122"/>
                <a:ea typeface="Microsoft YaHei" panose="020B0503020204020204" pitchFamily="34" charset="-122"/>
                <a:cs typeface="Segoe UI Light"/>
              </a:rPr>
              <a:t>pexels.com</a:t>
            </a:r>
          </a:p>
          <a:p>
            <a:pPr defTabSz="609585">
              <a:lnSpc>
                <a:spcPct val="130000"/>
              </a:lnSpc>
            </a:pPr>
            <a:endParaRPr lang="zh-CN" altLang="en-US" sz="1400" dirty="0">
              <a:solidFill>
                <a:srgbClr val="FFFFFF"/>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zh-CN" altLang="en-US" sz="1400" dirty="0">
              <a:solidFill>
                <a:srgbClr val="FFFFFF"/>
              </a:solidFill>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本网站所提供的任何信息内容（包括但不限于 </a:t>
            </a:r>
            <a:r>
              <a:rPr kumimoji="0" lang="en-US" altLang="zh-CN"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Segoe UI Light" charset="0"/>
              </a:rPr>
              <a:t>PPT</a:t>
            </a:r>
            <a:r>
              <a:rPr kumimoji="0" lang="zh-CN" altLang="en-US"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Segoe UI Light" charset="0"/>
              </a:rPr>
              <a:t> </a:t>
            </a:r>
            <a:r>
              <a:rPr kumimoji="0" lang="zh-CN" altLang="en-US"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模板、</a:t>
            </a:r>
            <a:r>
              <a:rPr kumimoji="0" lang="en-US" altLang="zh-CN"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Segoe UI Light" charset="0"/>
              </a:rPr>
              <a:t>Word</a:t>
            </a:r>
            <a:r>
              <a:rPr kumimoji="0" lang="zh-CN" altLang="en-US"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Segoe UI Light" charset="0"/>
              </a:rPr>
              <a:t> </a:t>
            </a:r>
            <a:r>
              <a:rPr kumimoji="0" lang="zh-CN" altLang="en-US"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文档、</a:t>
            </a:r>
            <a:r>
              <a:rPr kumimoji="0" lang="en-US" altLang="zh-CN"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Segoe UI Light" charset="0"/>
              </a:rPr>
              <a:t>Excel</a:t>
            </a:r>
            <a:r>
              <a:rPr kumimoji="0" lang="zh-CN" altLang="en-US"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Segoe UI Light" charset="0"/>
              </a:rPr>
              <a:t> </a:t>
            </a:r>
            <a:r>
              <a:rPr kumimoji="0" lang="zh-CN" altLang="en-US"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图表、图片素材等）均受</a:t>
            </a:r>
            <a:r>
              <a:rPr kumimoji="0" lang="en-US" altLang="zh-CN"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中华人民共和国著作权法</a:t>
            </a:r>
            <a:r>
              <a:rPr kumimoji="0" lang="en-US" altLang="zh-CN"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a:t>
            </a:r>
            <a:r>
              <a:rPr kumimoji="0" lang="en-US" altLang="zh-CN"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信息网络传播权保护条例</a:t>
            </a:r>
            <a:r>
              <a:rPr kumimoji="0" lang="en-US" altLang="zh-CN"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及其他适用的法律法规的保护，未经权利人书面明确授权，信息内容的任何部分</a:t>
            </a:r>
            <a:r>
              <a:rPr kumimoji="0" lang="en-US" altLang="zh-CN"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包括图片或图表</a:t>
            </a:r>
            <a:r>
              <a:rPr kumimoji="0" lang="en-US" altLang="zh-CN"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不得被全部或部分的复制、传播、销售，否则将承担法律责任。</a:t>
            </a:r>
            <a:endParaRPr kumimoji="0" lang="en-US" altLang="zh-CN" sz="14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lang="en-US" altLang="zh-CN" sz="1400" dirty="0">
              <a:solidFill>
                <a:srgbClr val="FFFFFF"/>
              </a:solidFill>
              <a:latin typeface="Microsoft YaHei" panose="020B0503020204020204" pitchFamily="34" charset="-122"/>
              <a:ea typeface="Microsoft YaHei"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lang="en-US" altLang="zh-CN" sz="1400" dirty="0">
              <a:solidFill>
                <a:srgbClr val="FFFFFF"/>
              </a:solidFill>
              <a:latin typeface="Microsoft YaHei" panose="020B0503020204020204" pitchFamily="34" charset="-122"/>
              <a:ea typeface="Microsoft YaHei"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r>
              <a:rPr lang="en-US" altLang="zh-CN" sz="1400" dirty="0">
                <a:solidFill>
                  <a:srgbClr val="FFFFFF"/>
                </a:solidFill>
                <a:latin typeface="Microsoft YaHei" panose="020B0503020204020204" pitchFamily="34" charset="-122"/>
                <a:ea typeface="Microsoft YaHei" panose="020B0503020204020204" pitchFamily="34" charset="-122"/>
              </a:rPr>
              <a:t>Dr.</a:t>
            </a:r>
            <a:r>
              <a:rPr lang="zh-CN" altLang="en-US" sz="1400" dirty="0">
                <a:solidFill>
                  <a:srgbClr val="FFFFFF"/>
                </a:solidFill>
                <a:latin typeface="Microsoft YaHei" panose="020B0503020204020204" pitchFamily="34" charset="-122"/>
                <a:ea typeface="Microsoft YaHei" panose="020B0503020204020204" pitchFamily="34" charset="-122"/>
              </a:rPr>
              <a:t>奶爸</a:t>
            </a:r>
            <a:endParaRPr lang="en-US" altLang="zh-CN" sz="1400" dirty="0">
              <a:solidFill>
                <a:srgbClr val="FFFFFF"/>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183380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面2">
    <p:spTree>
      <p:nvGrpSpPr>
        <p:cNvPr id="1" name=""/>
        <p:cNvGrpSpPr/>
        <p:nvPr/>
      </p:nvGrpSpPr>
      <p:grpSpPr>
        <a:xfrm>
          <a:off x="0" y="0"/>
          <a:ext cx="0" cy="0"/>
          <a:chOff x="0" y="0"/>
          <a:chExt cx="0" cy="0"/>
        </a:xfrm>
      </p:grpSpPr>
      <p:pic>
        <p:nvPicPr>
          <p:cNvPr id="8" name="图片 7" descr="建筑的摆设布局&#10;&#10;描述已自动生成">
            <a:extLst>
              <a:ext uri="{FF2B5EF4-FFF2-40B4-BE49-F238E27FC236}">
                <a16:creationId xmlns:a16="http://schemas.microsoft.com/office/drawing/2014/main" id="{79A8AE9B-D281-44ED-B5E7-87FEDA93BC4A}"/>
              </a:ext>
            </a:extLst>
          </p:cNvPr>
          <p:cNvPicPr>
            <a:picLocks noChangeAspect="1"/>
          </p:cNvPicPr>
          <p:nvPr userDrawn="1"/>
        </p:nvPicPr>
        <p:blipFill rotWithShape="1">
          <a:blip r:embed="rId2">
            <a:duotone>
              <a:schemeClr val="accent1">
                <a:shade val="45000"/>
                <a:satMod val="135000"/>
              </a:schemeClr>
              <a:prstClr val="white"/>
            </a:duotone>
            <a:alphaModFix amt="15000"/>
            <a:extLst>
              <a:ext uri="{28A0092B-C50C-407E-A947-70E740481C1C}">
                <a14:useLocalDpi xmlns:a14="http://schemas.microsoft.com/office/drawing/2010/main" val="0"/>
              </a:ext>
            </a:extLst>
          </a:blip>
          <a:srcRect l="3913" t="-37587" r="8362" b="501"/>
          <a:stretch/>
        </p:blipFill>
        <p:spPr>
          <a:xfrm>
            <a:off x="-1" y="1"/>
            <a:ext cx="12192001" cy="6858000"/>
          </a:xfrm>
          <a:prstGeom prst="rect">
            <a:avLst/>
          </a:prstGeom>
        </p:spPr>
      </p:pic>
      <p:sp>
        <p:nvSpPr>
          <p:cNvPr id="3" name="矩形 2">
            <a:extLst>
              <a:ext uri="{FF2B5EF4-FFF2-40B4-BE49-F238E27FC236}">
                <a16:creationId xmlns:a16="http://schemas.microsoft.com/office/drawing/2014/main" id="{C8A8DA10-556D-47AD-A4EB-6F7A0D24E651}"/>
              </a:ext>
            </a:extLst>
          </p:cNvPr>
          <p:cNvSpPr/>
          <p:nvPr userDrawn="1"/>
        </p:nvSpPr>
        <p:spPr>
          <a:xfrm>
            <a:off x="0" y="6350609"/>
            <a:ext cx="12192000" cy="3396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占位符 10">
            <a:extLst>
              <a:ext uri="{FF2B5EF4-FFF2-40B4-BE49-F238E27FC236}">
                <a16:creationId xmlns:a16="http://schemas.microsoft.com/office/drawing/2014/main" id="{3BB6A525-0520-4F01-954A-CF7133595FF6}"/>
              </a:ext>
            </a:extLst>
          </p:cNvPr>
          <p:cNvSpPr>
            <a:spLocks noGrp="1"/>
          </p:cNvSpPr>
          <p:nvPr>
            <p:ph type="body" sz="quarter" idx="10" hasCustomPrompt="1"/>
          </p:nvPr>
        </p:nvSpPr>
        <p:spPr>
          <a:xfrm>
            <a:off x="1293813" y="3762375"/>
            <a:ext cx="9678987" cy="822325"/>
          </a:xfrm>
          <a:prstGeom prst="rect">
            <a:avLst/>
          </a:prstGeom>
        </p:spPr>
        <p:txBody>
          <a:bodyPr anchor="ctr">
            <a:normAutofit/>
          </a:bodyPr>
          <a:lstStyle>
            <a:lvl1pPr marL="0" indent="0" algn="ctr">
              <a:buNone/>
              <a:defRPr sz="4000">
                <a:solidFill>
                  <a:srgbClr val="000000"/>
                </a:solidFill>
                <a:latin typeface="思源宋体 CN Heavy" panose="02020900000000000000" pitchFamily="18" charset="-122"/>
                <a:ea typeface="思源宋体 CN Heavy" panose="02020900000000000000" pitchFamily="18" charset="-122"/>
              </a:defRPr>
            </a:lvl1pPr>
            <a:lvl2pPr marL="457200" indent="0">
              <a:buNone/>
              <a:defRPr/>
            </a:lvl2pPr>
          </a:lstStyle>
          <a:p>
            <a:pPr lvl="0"/>
            <a:r>
              <a:rPr lang="zh-CN" altLang="en-US" dirty="0"/>
              <a:t>编辑母版文本样式</a:t>
            </a:r>
          </a:p>
        </p:txBody>
      </p:sp>
      <p:sp>
        <p:nvSpPr>
          <p:cNvPr id="5" name="文本占位符 4">
            <a:extLst>
              <a:ext uri="{FF2B5EF4-FFF2-40B4-BE49-F238E27FC236}">
                <a16:creationId xmlns:a16="http://schemas.microsoft.com/office/drawing/2014/main" id="{98648024-7AAB-42F5-BC93-5193A2F36820}"/>
              </a:ext>
            </a:extLst>
          </p:cNvPr>
          <p:cNvSpPr>
            <a:spLocks noGrp="1"/>
          </p:cNvSpPr>
          <p:nvPr>
            <p:ph type="body" sz="quarter" idx="12" hasCustomPrompt="1"/>
          </p:nvPr>
        </p:nvSpPr>
        <p:spPr>
          <a:xfrm>
            <a:off x="4309269" y="4849267"/>
            <a:ext cx="3648075" cy="479425"/>
          </a:xfrm>
          <a:prstGeom prst="rect">
            <a:avLst/>
          </a:prstGeom>
        </p:spPr>
        <p:txBody>
          <a:bodyPr lIns="0" tIns="0" rIns="0" bIns="0" anchor="ctr"/>
          <a:lstStyle>
            <a:lvl1pPr marL="0" indent="0" algn="ctr">
              <a:buFontTx/>
              <a:buNone/>
              <a:defRPr lang="zh-CN" altLang="en-US" sz="2400" smtClean="0">
                <a:solidFill>
                  <a:schemeClr val="accent4"/>
                </a:solidFill>
                <a:latin typeface="思源宋体 CN Heavy" panose="02020900000000000000" pitchFamily="18" charset="-122"/>
                <a:ea typeface="思源宋体 CN Heavy" panose="02020900000000000000" pitchFamily="18" charset="-122"/>
              </a:defRPr>
            </a:lvl1pPr>
            <a:lvl2pPr>
              <a:defRPr lang="zh-CN" altLang="en-US" smtClean="0">
                <a:solidFill>
                  <a:srgbClr val="334681"/>
                </a:solidFill>
                <a:latin typeface="思源宋体 CN Heavy" panose="02010600030101010101" charset="-122"/>
                <a:ea typeface="思源宋体 CN Heavy" panose="02010600030101010101" charset="-122"/>
              </a:defRPr>
            </a:lvl2pPr>
            <a:lvl3pPr>
              <a:defRPr lang="zh-CN" altLang="en-US" smtClean="0"/>
            </a:lvl3pPr>
            <a:lvl4pPr>
              <a:defRPr lang="zh-CN" altLang="en-US" smtClean="0"/>
            </a:lvl4pPr>
            <a:lvl5pPr>
              <a:defRPr lang="zh-CN" altLang="en-US"/>
            </a:lvl5pPr>
          </a:lstStyle>
          <a:p>
            <a:pPr lvl="0"/>
            <a:r>
              <a:rPr lang="zh-CN" altLang="en-US" dirty="0"/>
              <a:t>单击此处添加文本</a:t>
            </a:r>
          </a:p>
        </p:txBody>
      </p:sp>
      <p:sp>
        <p:nvSpPr>
          <p:cNvPr id="6" name="矩形 5">
            <a:extLst>
              <a:ext uri="{FF2B5EF4-FFF2-40B4-BE49-F238E27FC236}">
                <a16:creationId xmlns:a16="http://schemas.microsoft.com/office/drawing/2014/main" id="{8145AC1E-EDFF-4690-9DFC-6D65D0238147}"/>
              </a:ext>
            </a:extLst>
          </p:cNvPr>
          <p:cNvSpPr/>
          <p:nvPr userDrawn="1"/>
        </p:nvSpPr>
        <p:spPr>
          <a:xfrm>
            <a:off x="0" y="6520426"/>
            <a:ext cx="12192000" cy="3396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蓝色的标志&#10;&#10;描述已自动生成">
            <a:extLst>
              <a:ext uri="{FF2B5EF4-FFF2-40B4-BE49-F238E27FC236}">
                <a16:creationId xmlns:a16="http://schemas.microsoft.com/office/drawing/2014/main" id="{BCF4F714-7A3F-461B-B037-E29A168A8D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74830" y="1383632"/>
            <a:ext cx="2042340" cy="2045368"/>
          </a:xfrm>
          <a:prstGeom prst="rect">
            <a:avLst/>
          </a:prstGeom>
        </p:spPr>
      </p:pic>
    </p:spTree>
    <p:extLst>
      <p:ext uri="{BB962C8B-B14F-4D97-AF65-F5344CB8AC3E}">
        <p14:creationId xmlns:p14="http://schemas.microsoft.com/office/powerpoint/2010/main" val="78040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1">
    <p:spTree>
      <p:nvGrpSpPr>
        <p:cNvPr id="1" name=""/>
        <p:cNvGrpSpPr/>
        <p:nvPr/>
      </p:nvGrpSpPr>
      <p:grpSpPr>
        <a:xfrm>
          <a:off x="0" y="0"/>
          <a:ext cx="0" cy="0"/>
          <a:chOff x="0" y="0"/>
          <a:chExt cx="0" cy="0"/>
        </a:xfrm>
      </p:grpSpPr>
      <p:sp>
        <p:nvSpPr>
          <p:cNvPr id="20" name="文本框 19">
            <a:extLst>
              <a:ext uri="{FF2B5EF4-FFF2-40B4-BE49-F238E27FC236}">
                <a16:creationId xmlns:a16="http://schemas.microsoft.com/office/drawing/2014/main" id="{A66ADCC1-50E1-40DD-9E4C-0F64F6DD1637}"/>
              </a:ext>
            </a:extLst>
          </p:cNvPr>
          <p:cNvSpPr txBox="1"/>
          <p:nvPr userDrawn="1"/>
        </p:nvSpPr>
        <p:spPr>
          <a:xfrm>
            <a:off x="8867954" y="1022194"/>
            <a:ext cx="1328468" cy="646331"/>
          </a:xfrm>
          <a:prstGeom prst="rect">
            <a:avLst/>
          </a:prstGeom>
          <a:noFill/>
        </p:spPr>
        <p:txBody>
          <a:bodyPr wrap="square" rtlCol="0">
            <a:spAutoFit/>
          </a:bodyPr>
          <a:lstStyle/>
          <a:p>
            <a:r>
              <a:rPr lang="zh-CN" altLang="en-US" sz="3600" dirty="0">
                <a:solidFill>
                  <a:schemeClr val="accent4"/>
                </a:solidFill>
                <a:latin typeface="思源宋体 CN Heavy" panose="02020900000000000000" pitchFamily="18" charset="-122"/>
                <a:ea typeface="思源宋体 CN Heavy" panose="02020900000000000000" pitchFamily="18" charset="-122"/>
              </a:rPr>
              <a:t>目录</a:t>
            </a:r>
          </a:p>
        </p:txBody>
      </p:sp>
      <p:sp>
        <p:nvSpPr>
          <p:cNvPr id="21" name="矩形 20">
            <a:extLst>
              <a:ext uri="{FF2B5EF4-FFF2-40B4-BE49-F238E27FC236}">
                <a16:creationId xmlns:a16="http://schemas.microsoft.com/office/drawing/2014/main" id="{3C559B2D-C918-452C-8875-E3E3658834EF}"/>
              </a:ext>
            </a:extLst>
          </p:cNvPr>
          <p:cNvSpPr/>
          <p:nvPr userDrawn="1"/>
        </p:nvSpPr>
        <p:spPr>
          <a:xfrm>
            <a:off x="10035396" y="1086567"/>
            <a:ext cx="2156604" cy="4917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FFFFFF"/>
                </a:solidFill>
                <a:latin typeface="思源宋体 CN Heavy" panose="02020900000000000000" pitchFamily="18" charset="-122"/>
                <a:ea typeface="思源宋体 CN Heavy" panose="02020900000000000000" pitchFamily="18" charset="-122"/>
              </a:rPr>
              <a:t>CONTENT</a:t>
            </a:r>
            <a:endParaRPr lang="zh-CN" altLang="en-US" sz="2800" dirty="0">
              <a:solidFill>
                <a:srgbClr val="FFFFFF"/>
              </a:solidFill>
              <a:latin typeface="思源宋体 CN Heavy" panose="02020900000000000000" pitchFamily="18" charset="-122"/>
              <a:ea typeface="思源宋体 CN Heavy" panose="02020900000000000000" pitchFamily="18" charset="-122"/>
            </a:endParaRPr>
          </a:p>
        </p:txBody>
      </p:sp>
      <p:grpSp>
        <p:nvGrpSpPr>
          <p:cNvPr id="22" name="组合 21">
            <a:extLst>
              <a:ext uri="{FF2B5EF4-FFF2-40B4-BE49-F238E27FC236}">
                <a16:creationId xmlns:a16="http://schemas.microsoft.com/office/drawing/2014/main" id="{A0397343-782C-4F64-AF00-532B8789A1BD}"/>
              </a:ext>
            </a:extLst>
          </p:cNvPr>
          <p:cNvGrpSpPr/>
          <p:nvPr userDrawn="1"/>
        </p:nvGrpSpPr>
        <p:grpSpPr>
          <a:xfrm>
            <a:off x="6953795" y="1948090"/>
            <a:ext cx="3633306" cy="1079656"/>
            <a:chOff x="7166415" y="2279786"/>
            <a:chExt cx="3633306" cy="1079656"/>
          </a:xfrm>
        </p:grpSpPr>
        <p:cxnSp>
          <p:nvCxnSpPr>
            <p:cNvPr id="23" name="直接连接符 22">
              <a:extLst>
                <a:ext uri="{FF2B5EF4-FFF2-40B4-BE49-F238E27FC236}">
                  <a16:creationId xmlns:a16="http://schemas.microsoft.com/office/drawing/2014/main" id="{55DDCD14-C558-49DD-85A0-4C3E7ED456D9}"/>
                </a:ext>
              </a:extLst>
            </p:cNvPr>
            <p:cNvCxnSpPr>
              <a:cxnSpLocks/>
            </p:cNvCxnSpPr>
            <p:nvPr userDrawn="1"/>
          </p:nvCxnSpPr>
          <p:spPr>
            <a:xfrm flipH="1">
              <a:off x="7582988" y="2529841"/>
              <a:ext cx="594363" cy="73587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49BFF310-8777-4921-B077-D13E807B152F}"/>
                </a:ext>
              </a:extLst>
            </p:cNvPr>
            <p:cNvSpPr txBox="1"/>
            <p:nvPr userDrawn="1"/>
          </p:nvSpPr>
          <p:spPr>
            <a:xfrm>
              <a:off x="7166415" y="2279786"/>
              <a:ext cx="833145" cy="707886"/>
            </a:xfrm>
            <a:prstGeom prst="rect">
              <a:avLst/>
            </a:prstGeom>
            <a:noFill/>
          </p:spPr>
          <p:txBody>
            <a:bodyPr wrap="square" rtlCol="0">
              <a:spAutoFit/>
            </a:bodyPr>
            <a:lstStyle/>
            <a:p>
              <a:r>
                <a:rPr lang="en-US" altLang="zh-CN" sz="4000" dirty="0">
                  <a:solidFill>
                    <a:schemeClr val="accent4"/>
                  </a:solidFill>
                  <a:latin typeface="思源宋体 CN Heavy" panose="02020900000000000000" pitchFamily="18" charset="-122"/>
                  <a:ea typeface="思源宋体 CN Heavy" panose="02020900000000000000" pitchFamily="18" charset="-122"/>
                </a:rPr>
                <a:t>01</a:t>
              </a:r>
              <a:endParaRPr lang="zh-CN" altLang="en-US" sz="4000" dirty="0">
                <a:solidFill>
                  <a:schemeClr val="accent4"/>
                </a:solidFill>
                <a:latin typeface="思源宋体 CN Heavy" panose="02020900000000000000" pitchFamily="18" charset="-122"/>
                <a:ea typeface="思源宋体 CN Heavy" panose="02020900000000000000" pitchFamily="18" charset="-122"/>
              </a:endParaRPr>
            </a:p>
          </p:txBody>
        </p:sp>
        <p:sp>
          <p:nvSpPr>
            <p:cNvPr id="25" name="文本框 24">
              <a:extLst>
                <a:ext uri="{FF2B5EF4-FFF2-40B4-BE49-F238E27FC236}">
                  <a16:creationId xmlns:a16="http://schemas.microsoft.com/office/drawing/2014/main" id="{8933A194-87C7-4297-A84D-CD6FE520D105}"/>
                </a:ext>
              </a:extLst>
            </p:cNvPr>
            <p:cNvSpPr txBox="1"/>
            <p:nvPr userDrawn="1"/>
          </p:nvSpPr>
          <p:spPr>
            <a:xfrm>
              <a:off x="7899769" y="2897777"/>
              <a:ext cx="2899952" cy="461665"/>
            </a:xfrm>
            <a:prstGeom prst="rect">
              <a:avLst/>
            </a:prstGeom>
            <a:noFill/>
          </p:spPr>
          <p:txBody>
            <a:bodyPr wrap="square" rtlCol="0">
              <a:spAutoFit/>
            </a:bodyPr>
            <a:lstStyle/>
            <a:p>
              <a:endParaRPr lang="zh-CN" altLang="en-US" sz="2400" dirty="0">
                <a:solidFill>
                  <a:srgbClr val="334681"/>
                </a:solidFill>
                <a:latin typeface="思源宋体 CN Heavy" panose="02020900000000000000" pitchFamily="18" charset="-122"/>
                <a:ea typeface="思源宋体 CN Heavy" panose="02020900000000000000" pitchFamily="18" charset="-122"/>
              </a:endParaRPr>
            </a:p>
          </p:txBody>
        </p:sp>
      </p:grpSp>
      <p:grpSp>
        <p:nvGrpSpPr>
          <p:cNvPr id="26" name="组合 25">
            <a:extLst>
              <a:ext uri="{FF2B5EF4-FFF2-40B4-BE49-F238E27FC236}">
                <a16:creationId xmlns:a16="http://schemas.microsoft.com/office/drawing/2014/main" id="{5D523AB2-F774-4CF4-80D4-8DACBED66895}"/>
              </a:ext>
            </a:extLst>
          </p:cNvPr>
          <p:cNvGrpSpPr/>
          <p:nvPr userDrawn="1"/>
        </p:nvGrpSpPr>
        <p:grpSpPr>
          <a:xfrm>
            <a:off x="6953795" y="3042399"/>
            <a:ext cx="1010936" cy="967124"/>
            <a:chOff x="7166415" y="2298590"/>
            <a:chExt cx="1010936" cy="967124"/>
          </a:xfrm>
        </p:grpSpPr>
        <p:cxnSp>
          <p:nvCxnSpPr>
            <p:cNvPr id="27" name="直接连接符 26">
              <a:extLst>
                <a:ext uri="{FF2B5EF4-FFF2-40B4-BE49-F238E27FC236}">
                  <a16:creationId xmlns:a16="http://schemas.microsoft.com/office/drawing/2014/main" id="{9FB7F27C-F7B7-4D47-9C79-69F44458ECD9}"/>
                </a:ext>
              </a:extLst>
            </p:cNvPr>
            <p:cNvCxnSpPr>
              <a:cxnSpLocks/>
            </p:cNvCxnSpPr>
            <p:nvPr userDrawn="1"/>
          </p:nvCxnSpPr>
          <p:spPr>
            <a:xfrm flipH="1">
              <a:off x="7582988" y="2529841"/>
              <a:ext cx="594363" cy="7358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EA5EF7BA-EBC0-4982-90BF-AD40CBA2AB83}"/>
                </a:ext>
              </a:extLst>
            </p:cNvPr>
            <p:cNvSpPr txBox="1"/>
            <p:nvPr userDrawn="1"/>
          </p:nvSpPr>
          <p:spPr>
            <a:xfrm>
              <a:off x="7166415" y="2298590"/>
              <a:ext cx="833145" cy="707886"/>
            </a:xfrm>
            <a:prstGeom prst="rect">
              <a:avLst/>
            </a:prstGeom>
            <a:noFill/>
          </p:spPr>
          <p:txBody>
            <a:bodyPr wrap="square" rtlCol="0">
              <a:spAutoFit/>
            </a:bodyPr>
            <a:lstStyle/>
            <a:p>
              <a:r>
                <a:rPr lang="en-US" altLang="zh-CN" sz="4000" dirty="0">
                  <a:solidFill>
                    <a:schemeClr val="accent4"/>
                  </a:solidFill>
                  <a:latin typeface="思源宋体 CN Heavy" panose="02020900000000000000" pitchFamily="18" charset="-122"/>
                  <a:ea typeface="思源宋体 CN Heavy" panose="02020900000000000000" pitchFamily="18" charset="-122"/>
                </a:rPr>
                <a:t>02</a:t>
              </a:r>
              <a:endParaRPr lang="zh-CN" altLang="en-US" sz="4000" dirty="0">
                <a:solidFill>
                  <a:schemeClr val="accent4"/>
                </a:solidFill>
                <a:latin typeface="思源宋体 CN Heavy" panose="02020900000000000000" pitchFamily="18" charset="-122"/>
                <a:ea typeface="思源宋体 CN Heavy" panose="02020900000000000000" pitchFamily="18" charset="-122"/>
              </a:endParaRPr>
            </a:p>
          </p:txBody>
        </p:sp>
      </p:grpSp>
      <p:grpSp>
        <p:nvGrpSpPr>
          <p:cNvPr id="29" name="组合 28">
            <a:extLst>
              <a:ext uri="{FF2B5EF4-FFF2-40B4-BE49-F238E27FC236}">
                <a16:creationId xmlns:a16="http://schemas.microsoft.com/office/drawing/2014/main" id="{FADC7C7D-6C0F-41F3-BB07-1CD94565F2C0}"/>
              </a:ext>
            </a:extLst>
          </p:cNvPr>
          <p:cNvGrpSpPr/>
          <p:nvPr userDrawn="1"/>
        </p:nvGrpSpPr>
        <p:grpSpPr>
          <a:xfrm>
            <a:off x="6953794" y="4101794"/>
            <a:ext cx="1010937" cy="983234"/>
            <a:chOff x="7166414" y="2282480"/>
            <a:chExt cx="1010937" cy="983234"/>
          </a:xfrm>
        </p:grpSpPr>
        <p:cxnSp>
          <p:nvCxnSpPr>
            <p:cNvPr id="30" name="直接连接符 29">
              <a:extLst>
                <a:ext uri="{FF2B5EF4-FFF2-40B4-BE49-F238E27FC236}">
                  <a16:creationId xmlns:a16="http://schemas.microsoft.com/office/drawing/2014/main" id="{83A3E24C-D416-4F94-BC17-C13D92346A69}"/>
                </a:ext>
              </a:extLst>
            </p:cNvPr>
            <p:cNvCxnSpPr>
              <a:cxnSpLocks/>
            </p:cNvCxnSpPr>
            <p:nvPr userDrawn="1"/>
          </p:nvCxnSpPr>
          <p:spPr>
            <a:xfrm flipH="1">
              <a:off x="7582988" y="2529841"/>
              <a:ext cx="594363" cy="7358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E99893B3-1ECB-45C1-9FE9-5FC99AEF168A}"/>
                </a:ext>
              </a:extLst>
            </p:cNvPr>
            <p:cNvSpPr txBox="1"/>
            <p:nvPr userDrawn="1"/>
          </p:nvSpPr>
          <p:spPr>
            <a:xfrm>
              <a:off x="7166414" y="2282480"/>
              <a:ext cx="833145" cy="707886"/>
            </a:xfrm>
            <a:prstGeom prst="rect">
              <a:avLst/>
            </a:prstGeom>
            <a:noFill/>
          </p:spPr>
          <p:txBody>
            <a:bodyPr wrap="square" rtlCol="0">
              <a:spAutoFit/>
            </a:bodyPr>
            <a:lstStyle/>
            <a:p>
              <a:r>
                <a:rPr lang="en-US" altLang="zh-CN" sz="4000" dirty="0">
                  <a:solidFill>
                    <a:schemeClr val="accent4"/>
                  </a:solidFill>
                  <a:latin typeface="思源宋体 CN Heavy" panose="02020900000000000000" pitchFamily="18" charset="-122"/>
                  <a:ea typeface="思源宋体 CN Heavy" panose="02020900000000000000" pitchFamily="18" charset="-122"/>
                </a:rPr>
                <a:t>03</a:t>
              </a:r>
              <a:endParaRPr lang="zh-CN" altLang="en-US" sz="4000" dirty="0">
                <a:solidFill>
                  <a:schemeClr val="accent4"/>
                </a:solidFill>
                <a:latin typeface="思源宋体 CN Heavy" panose="02020900000000000000" pitchFamily="18" charset="-122"/>
                <a:ea typeface="思源宋体 CN Heavy" panose="02020900000000000000" pitchFamily="18" charset="-122"/>
              </a:endParaRPr>
            </a:p>
          </p:txBody>
        </p:sp>
      </p:grpSp>
      <p:sp>
        <p:nvSpPr>
          <p:cNvPr id="32" name="矩形 31">
            <a:extLst>
              <a:ext uri="{FF2B5EF4-FFF2-40B4-BE49-F238E27FC236}">
                <a16:creationId xmlns:a16="http://schemas.microsoft.com/office/drawing/2014/main" id="{340EDE0B-B349-4631-A9F4-272711408944}"/>
              </a:ext>
            </a:extLst>
          </p:cNvPr>
          <p:cNvSpPr/>
          <p:nvPr userDrawn="1"/>
        </p:nvSpPr>
        <p:spPr>
          <a:xfrm>
            <a:off x="8719444" y="1086567"/>
            <a:ext cx="148510" cy="4917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思源宋体 CN Heavy" panose="02020900000000000000" pitchFamily="18" charset="-122"/>
              <a:ea typeface="思源宋体 CN Heavy" panose="02020900000000000000" pitchFamily="18" charset="-122"/>
            </a:endParaRPr>
          </a:p>
        </p:txBody>
      </p:sp>
      <p:sp>
        <p:nvSpPr>
          <p:cNvPr id="33" name="文本占位符 3">
            <a:extLst>
              <a:ext uri="{FF2B5EF4-FFF2-40B4-BE49-F238E27FC236}">
                <a16:creationId xmlns:a16="http://schemas.microsoft.com/office/drawing/2014/main" id="{3822AD72-00C2-4558-80ED-FE22C9E8BC66}"/>
              </a:ext>
            </a:extLst>
          </p:cNvPr>
          <p:cNvSpPr>
            <a:spLocks noGrp="1"/>
          </p:cNvSpPr>
          <p:nvPr>
            <p:ph type="body" sz="quarter" idx="10"/>
          </p:nvPr>
        </p:nvSpPr>
        <p:spPr>
          <a:xfrm>
            <a:off x="7667548" y="2475206"/>
            <a:ext cx="3296287" cy="640192"/>
          </a:xfrm>
          <a:prstGeom prst="rect">
            <a:avLst/>
          </a:prstGeom>
        </p:spPr>
        <p:txBody>
          <a:bodyPr/>
          <a:lstStyle>
            <a:lvl1pPr marL="0" indent="0">
              <a:buNone/>
              <a:defRPr b="1">
                <a:solidFill>
                  <a:schemeClr val="accent4"/>
                </a:solidFill>
                <a:latin typeface="思源宋体 CN Medium" panose="02020500000000000000" pitchFamily="18" charset="-122"/>
                <a:ea typeface="思源宋体 CN Medium" panose="02020500000000000000" pitchFamily="18" charset="-122"/>
              </a:defRPr>
            </a:lvl1pPr>
          </a:lstStyle>
          <a:p>
            <a:pPr lvl="0"/>
            <a:endParaRPr lang="zh-CN" altLang="en-US" dirty="0"/>
          </a:p>
        </p:txBody>
      </p:sp>
      <p:sp>
        <p:nvSpPr>
          <p:cNvPr id="34" name="文本占位符 3">
            <a:extLst>
              <a:ext uri="{FF2B5EF4-FFF2-40B4-BE49-F238E27FC236}">
                <a16:creationId xmlns:a16="http://schemas.microsoft.com/office/drawing/2014/main" id="{327721F6-859D-4968-8DD2-221C03352BB3}"/>
              </a:ext>
            </a:extLst>
          </p:cNvPr>
          <p:cNvSpPr>
            <a:spLocks noGrp="1"/>
          </p:cNvSpPr>
          <p:nvPr>
            <p:ph type="body" sz="quarter" idx="11"/>
          </p:nvPr>
        </p:nvSpPr>
        <p:spPr>
          <a:xfrm>
            <a:off x="7667548" y="3545955"/>
            <a:ext cx="3296287" cy="640192"/>
          </a:xfrm>
          <a:prstGeom prst="rect">
            <a:avLst/>
          </a:prstGeom>
        </p:spPr>
        <p:txBody>
          <a:bodyPr/>
          <a:lstStyle>
            <a:lvl1pPr marL="0" indent="0">
              <a:buNone/>
              <a:defRPr b="1">
                <a:solidFill>
                  <a:schemeClr val="accent4"/>
                </a:solidFill>
                <a:latin typeface="思源宋体 CN Medium" panose="02020500000000000000" pitchFamily="18" charset="-122"/>
                <a:ea typeface="思源宋体 CN Medium" panose="02020500000000000000" pitchFamily="18" charset="-122"/>
              </a:defRPr>
            </a:lvl1pPr>
          </a:lstStyle>
          <a:p>
            <a:pPr lvl="0"/>
            <a:endParaRPr lang="zh-CN" altLang="en-US" dirty="0"/>
          </a:p>
        </p:txBody>
      </p:sp>
      <p:sp>
        <p:nvSpPr>
          <p:cNvPr id="35" name="文本占位符 3">
            <a:extLst>
              <a:ext uri="{FF2B5EF4-FFF2-40B4-BE49-F238E27FC236}">
                <a16:creationId xmlns:a16="http://schemas.microsoft.com/office/drawing/2014/main" id="{933F2AA6-A058-434C-95C0-D92832303CD5}"/>
              </a:ext>
            </a:extLst>
          </p:cNvPr>
          <p:cNvSpPr>
            <a:spLocks noGrp="1"/>
          </p:cNvSpPr>
          <p:nvPr>
            <p:ph type="body" sz="quarter" idx="12"/>
          </p:nvPr>
        </p:nvSpPr>
        <p:spPr>
          <a:xfrm>
            <a:off x="7667547" y="4616704"/>
            <a:ext cx="3296287" cy="640192"/>
          </a:xfrm>
          <a:prstGeom prst="rect">
            <a:avLst/>
          </a:prstGeom>
        </p:spPr>
        <p:txBody>
          <a:bodyPr/>
          <a:lstStyle>
            <a:lvl1pPr marL="0" indent="0">
              <a:buNone/>
              <a:defRPr b="1">
                <a:solidFill>
                  <a:schemeClr val="accent4"/>
                </a:solidFill>
                <a:latin typeface="思源宋体 CN Medium" panose="02020500000000000000" pitchFamily="18" charset="-122"/>
                <a:ea typeface="思源宋体 CN Medium" panose="02020500000000000000" pitchFamily="18" charset="-122"/>
              </a:defRPr>
            </a:lvl1pPr>
          </a:lstStyle>
          <a:p>
            <a:pPr lvl="0"/>
            <a:endParaRPr lang="zh-CN" altLang="en-US" dirty="0"/>
          </a:p>
        </p:txBody>
      </p:sp>
      <p:pic>
        <p:nvPicPr>
          <p:cNvPr id="36" name="图片 35" descr="蓝色的标志&#10;&#10;描述已自动生成">
            <a:extLst>
              <a:ext uri="{FF2B5EF4-FFF2-40B4-BE49-F238E27FC236}">
                <a16:creationId xmlns:a16="http://schemas.microsoft.com/office/drawing/2014/main" id="{9C27AFE6-EBE8-4FA0-AB1D-F714DE456259}"/>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5769" r="-2015"/>
          <a:stretch/>
        </p:blipFill>
        <p:spPr>
          <a:xfrm>
            <a:off x="-41863" y="135949"/>
            <a:ext cx="5136635" cy="6557818"/>
          </a:xfrm>
          <a:prstGeom prst="rect">
            <a:avLst/>
          </a:prstGeom>
        </p:spPr>
      </p:pic>
      <p:grpSp>
        <p:nvGrpSpPr>
          <p:cNvPr id="19" name="组合 18">
            <a:extLst>
              <a:ext uri="{FF2B5EF4-FFF2-40B4-BE49-F238E27FC236}">
                <a16:creationId xmlns:a16="http://schemas.microsoft.com/office/drawing/2014/main" id="{ABE0ED33-DD9F-4789-9889-CFA122FC897F}"/>
              </a:ext>
            </a:extLst>
          </p:cNvPr>
          <p:cNvGrpSpPr/>
          <p:nvPr userDrawn="1"/>
        </p:nvGrpSpPr>
        <p:grpSpPr>
          <a:xfrm>
            <a:off x="6953794" y="5240237"/>
            <a:ext cx="1010937" cy="983234"/>
            <a:chOff x="7166414" y="2282480"/>
            <a:chExt cx="1010937" cy="983234"/>
          </a:xfrm>
        </p:grpSpPr>
        <p:cxnSp>
          <p:nvCxnSpPr>
            <p:cNvPr id="37" name="直接连接符 36">
              <a:extLst>
                <a:ext uri="{FF2B5EF4-FFF2-40B4-BE49-F238E27FC236}">
                  <a16:creationId xmlns:a16="http://schemas.microsoft.com/office/drawing/2014/main" id="{0C325AEC-08D3-4489-8B75-CDA5348E5743}"/>
                </a:ext>
              </a:extLst>
            </p:cNvPr>
            <p:cNvCxnSpPr>
              <a:cxnSpLocks/>
            </p:cNvCxnSpPr>
            <p:nvPr userDrawn="1"/>
          </p:nvCxnSpPr>
          <p:spPr>
            <a:xfrm flipH="1">
              <a:off x="7582988" y="2529841"/>
              <a:ext cx="594363" cy="7358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1D0EB8B0-18A0-4485-B66B-6F0C70EB8CAA}"/>
                </a:ext>
              </a:extLst>
            </p:cNvPr>
            <p:cNvSpPr txBox="1"/>
            <p:nvPr userDrawn="1"/>
          </p:nvSpPr>
          <p:spPr>
            <a:xfrm>
              <a:off x="7166414" y="2282480"/>
              <a:ext cx="833145" cy="707886"/>
            </a:xfrm>
            <a:prstGeom prst="rect">
              <a:avLst/>
            </a:prstGeom>
            <a:noFill/>
          </p:spPr>
          <p:txBody>
            <a:bodyPr wrap="square" rtlCol="0">
              <a:spAutoFit/>
            </a:bodyPr>
            <a:lstStyle/>
            <a:p>
              <a:r>
                <a:rPr lang="en-US" altLang="zh-CN" sz="4000" dirty="0">
                  <a:solidFill>
                    <a:schemeClr val="accent4"/>
                  </a:solidFill>
                  <a:latin typeface="思源宋体 CN Heavy" panose="02020900000000000000" pitchFamily="18" charset="-122"/>
                  <a:ea typeface="思源宋体 CN Heavy" panose="02020900000000000000" pitchFamily="18" charset="-122"/>
                </a:rPr>
                <a:t>04</a:t>
              </a:r>
              <a:endParaRPr lang="zh-CN" altLang="en-US" sz="4000" dirty="0">
                <a:solidFill>
                  <a:schemeClr val="accent4"/>
                </a:solidFill>
                <a:latin typeface="思源宋体 CN Heavy" panose="02020900000000000000" pitchFamily="18" charset="-122"/>
                <a:ea typeface="思源宋体 CN Heavy" panose="02020900000000000000" pitchFamily="18" charset="-122"/>
              </a:endParaRPr>
            </a:p>
          </p:txBody>
        </p:sp>
      </p:grpSp>
      <p:sp>
        <p:nvSpPr>
          <p:cNvPr id="39" name="文本占位符 3">
            <a:extLst>
              <a:ext uri="{FF2B5EF4-FFF2-40B4-BE49-F238E27FC236}">
                <a16:creationId xmlns:a16="http://schemas.microsoft.com/office/drawing/2014/main" id="{8A0F9DCF-F9F3-460F-A1AF-158B3D0E5BCA}"/>
              </a:ext>
            </a:extLst>
          </p:cNvPr>
          <p:cNvSpPr>
            <a:spLocks noGrp="1"/>
          </p:cNvSpPr>
          <p:nvPr>
            <p:ph type="body" sz="quarter" idx="13"/>
          </p:nvPr>
        </p:nvSpPr>
        <p:spPr>
          <a:xfrm>
            <a:off x="7667547" y="5755147"/>
            <a:ext cx="3296287" cy="640192"/>
          </a:xfrm>
          <a:prstGeom prst="rect">
            <a:avLst/>
          </a:prstGeom>
        </p:spPr>
        <p:txBody>
          <a:bodyPr/>
          <a:lstStyle>
            <a:lvl1pPr marL="0" indent="0">
              <a:buNone/>
              <a:defRPr b="1">
                <a:solidFill>
                  <a:schemeClr val="accent4"/>
                </a:solidFill>
                <a:latin typeface="思源宋体 CN Medium" panose="02020500000000000000" pitchFamily="18" charset="-122"/>
                <a:ea typeface="思源宋体 CN Medium" panose="02020500000000000000" pitchFamily="18" charset="-122"/>
              </a:defRPr>
            </a:lvl1pPr>
          </a:lstStyle>
          <a:p>
            <a:pPr lvl="0"/>
            <a:endParaRPr lang="zh-CN" altLang="en-US" dirty="0"/>
          </a:p>
        </p:txBody>
      </p:sp>
    </p:spTree>
    <p:extLst>
      <p:ext uri="{BB962C8B-B14F-4D97-AF65-F5344CB8AC3E}">
        <p14:creationId xmlns:p14="http://schemas.microsoft.com/office/powerpoint/2010/main" val="2313271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页1">
    <p:bg>
      <p:bgPr>
        <a:blipFill>
          <a:blip r:embed="rId2"/>
          <a:stretch>
            <a:fillRect/>
          </a:stretch>
        </a:blipFill>
        <a:effectLst/>
      </p:bgPr>
    </p:bg>
    <p:spTree>
      <p:nvGrpSpPr>
        <p:cNvPr id="1" name=""/>
        <p:cNvGrpSpPr/>
        <p:nvPr/>
      </p:nvGrpSpPr>
      <p:grpSpPr>
        <a:xfrm>
          <a:off x="0" y="0"/>
          <a:ext cx="0" cy="0"/>
          <a:chOff x="0" y="0"/>
          <a:chExt cx="0" cy="0"/>
        </a:xfrm>
      </p:grpSpPr>
      <p:pic>
        <p:nvPicPr>
          <p:cNvPr id="41" name="图片 40" descr="建筑的摆设布局&#10;&#10;描述已自动生成">
            <a:extLst>
              <a:ext uri="{FF2B5EF4-FFF2-40B4-BE49-F238E27FC236}">
                <a16:creationId xmlns:a16="http://schemas.microsoft.com/office/drawing/2014/main" id="{16B387C0-A29C-4981-894A-5E8D4A6FFE32}"/>
              </a:ext>
            </a:extLst>
          </p:cNvPr>
          <p:cNvPicPr>
            <a:picLocks noChangeAspect="1"/>
          </p:cNvPicPr>
          <p:nvPr userDrawn="1"/>
        </p:nvPicPr>
        <p:blipFill rotWithShape="1">
          <a:blip r:embed="rId3">
            <a:duotone>
              <a:schemeClr val="accent1">
                <a:shade val="45000"/>
                <a:satMod val="135000"/>
              </a:schemeClr>
              <a:prstClr val="white"/>
            </a:duotone>
            <a:alphaModFix amt="15000"/>
            <a:extLst>
              <a:ext uri="{28A0092B-C50C-407E-A947-70E740481C1C}">
                <a14:useLocalDpi xmlns:a14="http://schemas.microsoft.com/office/drawing/2010/main" val="0"/>
              </a:ext>
            </a:extLst>
          </a:blip>
          <a:srcRect l="3913" t="-37587" r="8362" b="501"/>
          <a:stretch/>
        </p:blipFill>
        <p:spPr>
          <a:xfrm>
            <a:off x="-1" y="1"/>
            <a:ext cx="12192001" cy="6858000"/>
          </a:xfrm>
          <a:prstGeom prst="rect">
            <a:avLst/>
          </a:prstGeom>
        </p:spPr>
      </p:pic>
      <p:sp>
        <p:nvSpPr>
          <p:cNvPr id="2" name="文本框 1">
            <a:extLst>
              <a:ext uri="{FF2B5EF4-FFF2-40B4-BE49-F238E27FC236}">
                <a16:creationId xmlns:a16="http://schemas.microsoft.com/office/drawing/2014/main" id="{311222A4-4A4A-417F-A400-182ED5EC4956}"/>
              </a:ext>
            </a:extLst>
          </p:cNvPr>
          <p:cNvSpPr txBox="1"/>
          <p:nvPr userDrawn="1"/>
        </p:nvSpPr>
        <p:spPr>
          <a:xfrm>
            <a:off x="5005503" y="1224323"/>
            <a:ext cx="2180994" cy="461665"/>
          </a:xfrm>
          <a:prstGeom prst="rect">
            <a:avLst/>
          </a:prstGeom>
          <a:noFill/>
        </p:spPr>
        <p:txBody>
          <a:bodyPr wrap="square" rtlCol="0">
            <a:spAutoFit/>
          </a:bodyPr>
          <a:lstStyle/>
          <a:p>
            <a:pPr algn="dist"/>
            <a:r>
              <a:rPr lang="en-US" altLang="zh-CN" sz="2400" dirty="0">
                <a:gradFill>
                  <a:gsLst>
                    <a:gs pos="0">
                      <a:schemeClr val="accent1">
                        <a:lumMod val="5000"/>
                        <a:lumOff val="95000"/>
                      </a:schemeClr>
                    </a:gs>
                    <a:gs pos="100000">
                      <a:schemeClr val="bg2"/>
                    </a:gs>
                  </a:gsLst>
                  <a:lin ang="5400000" scaled="1"/>
                </a:gradFill>
              </a:rPr>
              <a:t>CONTANT</a:t>
            </a:r>
            <a:endParaRPr lang="zh-CN" altLang="en-US" sz="2400" dirty="0">
              <a:gradFill>
                <a:gsLst>
                  <a:gs pos="0">
                    <a:schemeClr val="accent1">
                      <a:lumMod val="5000"/>
                      <a:lumOff val="95000"/>
                    </a:schemeClr>
                  </a:gs>
                  <a:gs pos="100000">
                    <a:schemeClr val="bg2"/>
                  </a:gs>
                </a:gsLst>
                <a:lin ang="5400000" scaled="1"/>
              </a:gradFill>
            </a:endParaRPr>
          </a:p>
        </p:txBody>
      </p:sp>
      <p:sp>
        <p:nvSpPr>
          <p:cNvPr id="3" name="文本框 2">
            <a:extLst>
              <a:ext uri="{FF2B5EF4-FFF2-40B4-BE49-F238E27FC236}">
                <a16:creationId xmlns:a16="http://schemas.microsoft.com/office/drawing/2014/main" id="{0BFC4830-4B14-4C58-9434-54E78C596B4B}"/>
              </a:ext>
            </a:extLst>
          </p:cNvPr>
          <p:cNvSpPr txBox="1"/>
          <p:nvPr userDrawn="1"/>
        </p:nvSpPr>
        <p:spPr>
          <a:xfrm>
            <a:off x="4956406" y="486229"/>
            <a:ext cx="2279188" cy="1107996"/>
          </a:xfrm>
          <a:prstGeom prst="rect">
            <a:avLst/>
          </a:prstGeom>
          <a:noFill/>
        </p:spPr>
        <p:txBody>
          <a:bodyPr wrap="square" rtlCol="0">
            <a:spAutoFit/>
          </a:bodyPr>
          <a:lstStyle/>
          <a:p>
            <a:pPr algn="dist"/>
            <a:r>
              <a:rPr lang="zh-CN" altLang="en-US" sz="6600" b="1" kern="1200" dirty="0">
                <a:gradFill>
                  <a:gsLst>
                    <a:gs pos="0">
                      <a:schemeClr val="accent6"/>
                    </a:gs>
                    <a:gs pos="91000">
                      <a:schemeClr val="accent4"/>
                    </a:gs>
                  </a:gsLst>
                  <a:lin ang="5400000" scaled="1"/>
                </a:gradFill>
                <a:latin typeface="思源宋体 CN" panose="02020400000000000000" pitchFamily="18" charset="-122"/>
                <a:ea typeface="思源宋体 CN" panose="02020400000000000000" pitchFamily="18" charset="-122"/>
                <a:cs typeface="+mn-cs"/>
              </a:rPr>
              <a:t>目录</a:t>
            </a:r>
          </a:p>
        </p:txBody>
      </p:sp>
      <p:sp>
        <p:nvSpPr>
          <p:cNvPr id="4" name="矩形: 圆角 3">
            <a:extLst>
              <a:ext uri="{FF2B5EF4-FFF2-40B4-BE49-F238E27FC236}">
                <a16:creationId xmlns:a16="http://schemas.microsoft.com/office/drawing/2014/main" id="{0A8BB3C5-E4E2-434E-B707-1DC12BD8710E}"/>
              </a:ext>
            </a:extLst>
          </p:cNvPr>
          <p:cNvSpPr/>
          <p:nvPr userDrawn="1"/>
        </p:nvSpPr>
        <p:spPr>
          <a:xfrm>
            <a:off x="1064970" y="2590800"/>
            <a:ext cx="2133600" cy="3469341"/>
          </a:xfrm>
          <a:prstGeom prst="roundRect">
            <a:avLst/>
          </a:prstGeom>
          <a:noFill/>
          <a:ln>
            <a:gradFill flip="none" rotWithShape="1">
              <a:gsLst>
                <a:gs pos="0">
                  <a:schemeClr val="accent1">
                    <a:lumMod val="75000"/>
                  </a:schemeClr>
                </a:gs>
                <a:gs pos="100000">
                  <a:schemeClr val="accent1">
                    <a:lumMod val="30000"/>
                    <a:lumOff val="70000"/>
                    <a:alpha val="0"/>
                  </a:schemeClr>
                </a:gs>
              </a:gsLst>
              <a:lin ang="5400000" scaled="1"/>
              <a:tileRect/>
            </a:gradFill>
          </a:ln>
          <a:effectLst>
            <a:outerShdw blurRad="63500" dist="38100" dir="5400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a:extLst>
              <a:ext uri="{FF2B5EF4-FFF2-40B4-BE49-F238E27FC236}">
                <a16:creationId xmlns:a16="http://schemas.microsoft.com/office/drawing/2014/main" id="{E97580E3-5B3F-4870-A5B2-35DD04B0659C}"/>
              </a:ext>
            </a:extLst>
          </p:cNvPr>
          <p:cNvSpPr/>
          <p:nvPr userDrawn="1"/>
        </p:nvSpPr>
        <p:spPr>
          <a:xfrm>
            <a:off x="3701167" y="2590800"/>
            <a:ext cx="2133600" cy="3469341"/>
          </a:xfrm>
          <a:prstGeom prst="roundRect">
            <a:avLst/>
          </a:prstGeom>
          <a:noFill/>
          <a:ln>
            <a:gradFill flip="none" rotWithShape="1">
              <a:gsLst>
                <a:gs pos="0">
                  <a:schemeClr val="accent1">
                    <a:lumMod val="75000"/>
                  </a:schemeClr>
                </a:gs>
                <a:gs pos="100000">
                  <a:schemeClr val="accent1">
                    <a:lumMod val="30000"/>
                    <a:lumOff val="70000"/>
                    <a:alpha val="0"/>
                  </a:schemeClr>
                </a:gs>
              </a:gsLst>
              <a:lin ang="5400000" scaled="1"/>
              <a:tileRect/>
            </a:gradFill>
          </a:ln>
          <a:effectLst>
            <a:outerShdw blurRad="63500" dist="38100" dir="5400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圆角 32">
            <a:extLst>
              <a:ext uri="{FF2B5EF4-FFF2-40B4-BE49-F238E27FC236}">
                <a16:creationId xmlns:a16="http://schemas.microsoft.com/office/drawing/2014/main" id="{52C328AC-30B5-42BD-B6DF-554C12CC232A}"/>
              </a:ext>
            </a:extLst>
          </p:cNvPr>
          <p:cNvSpPr/>
          <p:nvPr userDrawn="1"/>
        </p:nvSpPr>
        <p:spPr>
          <a:xfrm>
            <a:off x="6337364" y="2590800"/>
            <a:ext cx="2133600" cy="3469341"/>
          </a:xfrm>
          <a:prstGeom prst="roundRect">
            <a:avLst/>
          </a:prstGeom>
          <a:noFill/>
          <a:ln>
            <a:gradFill flip="none" rotWithShape="1">
              <a:gsLst>
                <a:gs pos="0">
                  <a:schemeClr val="accent1">
                    <a:lumMod val="75000"/>
                  </a:schemeClr>
                </a:gs>
                <a:gs pos="100000">
                  <a:schemeClr val="accent1">
                    <a:lumMod val="30000"/>
                    <a:lumOff val="70000"/>
                    <a:alpha val="0"/>
                  </a:schemeClr>
                </a:gs>
              </a:gsLst>
              <a:lin ang="5400000" scaled="1"/>
              <a:tileRect/>
            </a:gradFill>
          </a:ln>
          <a:effectLst>
            <a:outerShdw blurRad="63500" dist="38100" dir="5400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圆角 37">
            <a:extLst>
              <a:ext uri="{FF2B5EF4-FFF2-40B4-BE49-F238E27FC236}">
                <a16:creationId xmlns:a16="http://schemas.microsoft.com/office/drawing/2014/main" id="{1644555C-482B-4BE1-8980-7D579873BF37}"/>
              </a:ext>
            </a:extLst>
          </p:cNvPr>
          <p:cNvSpPr/>
          <p:nvPr userDrawn="1"/>
        </p:nvSpPr>
        <p:spPr>
          <a:xfrm>
            <a:off x="8973561" y="2590800"/>
            <a:ext cx="2133600" cy="3469341"/>
          </a:xfrm>
          <a:prstGeom prst="roundRect">
            <a:avLst/>
          </a:prstGeom>
          <a:noFill/>
          <a:ln>
            <a:gradFill flip="none" rotWithShape="1">
              <a:gsLst>
                <a:gs pos="0">
                  <a:schemeClr val="accent1">
                    <a:lumMod val="75000"/>
                  </a:schemeClr>
                </a:gs>
                <a:gs pos="100000">
                  <a:schemeClr val="accent1">
                    <a:lumMod val="30000"/>
                    <a:lumOff val="70000"/>
                    <a:alpha val="0"/>
                  </a:schemeClr>
                </a:gs>
              </a:gsLst>
              <a:lin ang="5400000" scaled="1"/>
              <a:tileRect/>
            </a:gradFill>
          </a:ln>
          <a:effectLst>
            <a:outerShdw blurRad="63500" dist="38100" dir="5400000" algn="t"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a:extLst>
              <a:ext uri="{FF2B5EF4-FFF2-40B4-BE49-F238E27FC236}">
                <a16:creationId xmlns:a16="http://schemas.microsoft.com/office/drawing/2014/main" id="{06A24097-E959-4534-B97E-B6AEA09578B1}"/>
              </a:ext>
            </a:extLst>
          </p:cNvPr>
          <p:cNvCxnSpPr>
            <a:cxnSpLocks/>
          </p:cNvCxnSpPr>
          <p:nvPr userDrawn="1"/>
        </p:nvCxnSpPr>
        <p:spPr>
          <a:xfrm>
            <a:off x="7390181" y="1082842"/>
            <a:ext cx="1368808" cy="0"/>
          </a:xfrm>
          <a:prstGeom prst="line">
            <a:avLst/>
          </a:prstGeom>
          <a:ln cap="rnd">
            <a:gradFill flip="none" rotWithShape="1">
              <a:gsLst>
                <a:gs pos="65000">
                  <a:schemeClr val="accent4"/>
                </a:gs>
                <a:gs pos="0">
                  <a:schemeClr val="accent1">
                    <a:lumMod val="60000"/>
                    <a:lumOff val="40000"/>
                    <a:alpha val="0"/>
                  </a:schemeClr>
                </a:gs>
              </a:gsLst>
              <a:lin ang="10800000" scaled="1"/>
              <a:tileRect/>
            </a:gra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AA5E6ECD-025B-4B2A-8E65-C5D8E84CE195}"/>
              </a:ext>
            </a:extLst>
          </p:cNvPr>
          <p:cNvCxnSpPr>
            <a:cxnSpLocks/>
          </p:cNvCxnSpPr>
          <p:nvPr userDrawn="1"/>
        </p:nvCxnSpPr>
        <p:spPr>
          <a:xfrm>
            <a:off x="3455469" y="1082842"/>
            <a:ext cx="1410642" cy="0"/>
          </a:xfrm>
          <a:prstGeom prst="line">
            <a:avLst/>
          </a:prstGeom>
          <a:ln cap="rnd">
            <a:gradFill flip="none" rotWithShape="1">
              <a:gsLst>
                <a:gs pos="35000">
                  <a:schemeClr val="accent4"/>
                </a:gs>
                <a:gs pos="100000">
                  <a:schemeClr val="accent1">
                    <a:lumMod val="60000"/>
                    <a:lumOff val="40000"/>
                    <a:alpha val="0"/>
                  </a:schemeClr>
                </a:gs>
              </a:gsLst>
              <a:lin ang="10800000" scaled="1"/>
              <a:tileRect/>
            </a:gra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5" name="椭圆 4">
            <a:extLst>
              <a:ext uri="{FF2B5EF4-FFF2-40B4-BE49-F238E27FC236}">
                <a16:creationId xmlns:a16="http://schemas.microsoft.com/office/drawing/2014/main" id="{7556FF69-7FB2-4AC6-859F-B635CA2F19B5}"/>
              </a:ext>
            </a:extLst>
          </p:cNvPr>
          <p:cNvSpPr/>
          <p:nvPr userDrawn="1"/>
        </p:nvSpPr>
        <p:spPr>
          <a:xfrm>
            <a:off x="1711315" y="2170345"/>
            <a:ext cx="840910" cy="840910"/>
          </a:xfrm>
          <a:prstGeom prst="ellipse">
            <a:avLst/>
          </a:prstGeom>
          <a:gradFill>
            <a:gsLst>
              <a:gs pos="0">
                <a:schemeClr val="accent4"/>
              </a:gs>
              <a:gs pos="100000">
                <a:schemeClr val="accent1">
                  <a:lumMod val="75000"/>
                </a:schemeClr>
              </a:gs>
            </a:gsLst>
            <a:lin ang="5400000" scaled="1"/>
          </a:gradFill>
          <a:ln>
            <a:noFill/>
          </a:ln>
          <a:effectLst>
            <a:outerShdw blurRad="101600" dist="38100" dir="5400000" algn="t"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a:extLst>
              <a:ext uri="{FF2B5EF4-FFF2-40B4-BE49-F238E27FC236}">
                <a16:creationId xmlns:a16="http://schemas.microsoft.com/office/drawing/2014/main" id="{DBC80422-9846-4FEB-BD72-F2599B3EC0B9}"/>
              </a:ext>
            </a:extLst>
          </p:cNvPr>
          <p:cNvSpPr txBox="1"/>
          <p:nvPr userDrawn="1"/>
        </p:nvSpPr>
        <p:spPr>
          <a:xfrm>
            <a:off x="1754102" y="2236857"/>
            <a:ext cx="755335" cy="707886"/>
          </a:xfrm>
          <a:prstGeom prst="rect">
            <a:avLst/>
          </a:prstGeom>
          <a:noFill/>
        </p:spPr>
        <p:txBody>
          <a:bodyPr wrap="none" rtlCol="0">
            <a:spAutoFit/>
          </a:bodyPr>
          <a:lstStyle/>
          <a:p>
            <a:r>
              <a:rPr lang="en-US" altLang="zh-CN" sz="4000" b="1" dirty="0">
                <a:solidFill>
                  <a:srgbClr val="FFFFFF"/>
                </a:solidFill>
              </a:rPr>
              <a:t>01</a:t>
            </a:r>
            <a:endParaRPr lang="zh-CN" altLang="en-US" sz="4000" b="1" dirty="0">
              <a:solidFill>
                <a:srgbClr val="FFFFFF"/>
              </a:solidFill>
            </a:endParaRPr>
          </a:p>
        </p:txBody>
      </p:sp>
      <p:sp>
        <p:nvSpPr>
          <p:cNvPr id="8" name="文本占位符 7">
            <a:extLst>
              <a:ext uri="{FF2B5EF4-FFF2-40B4-BE49-F238E27FC236}">
                <a16:creationId xmlns:a16="http://schemas.microsoft.com/office/drawing/2014/main" id="{E189648B-2266-403C-9F81-2A19EB749247}"/>
              </a:ext>
            </a:extLst>
          </p:cNvPr>
          <p:cNvSpPr>
            <a:spLocks noGrp="1"/>
          </p:cNvSpPr>
          <p:nvPr>
            <p:ph type="body" sz="quarter" idx="10" hasCustomPrompt="1"/>
          </p:nvPr>
        </p:nvSpPr>
        <p:spPr>
          <a:xfrm>
            <a:off x="1524903" y="3154970"/>
            <a:ext cx="1213733" cy="457806"/>
          </a:xfrm>
          <a:prstGeom prst="rect">
            <a:avLst/>
          </a:prstGeom>
        </p:spPr>
        <p:txBody>
          <a:bodyPr/>
          <a:lstStyle>
            <a:lvl1pPr marL="0" indent="0" algn="dist">
              <a:buNone/>
              <a:defRPr b="1">
                <a:solidFill>
                  <a:schemeClr val="tx2">
                    <a:lumMod val="90000"/>
                    <a:lumOff val="10000"/>
                  </a:schemeClr>
                </a:solidFill>
              </a:defRPr>
            </a:lvl1pPr>
          </a:lstStyle>
          <a:p>
            <a:pPr marL="0" marR="0" lvl="0" indent="0" algn="di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dirty="0"/>
              <a:t>TITLE</a:t>
            </a:r>
            <a:endParaRPr lang="zh-CN" altLang="en-US" dirty="0"/>
          </a:p>
          <a:p>
            <a:pPr lvl="0"/>
            <a:endParaRPr lang="zh-CN" altLang="en-US" dirty="0"/>
          </a:p>
        </p:txBody>
      </p:sp>
      <p:sp>
        <p:nvSpPr>
          <p:cNvPr id="12" name="文本占位符 11">
            <a:extLst>
              <a:ext uri="{FF2B5EF4-FFF2-40B4-BE49-F238E27FC236}">
                <a16:creationId xmlns:a16="http://schemas.microsoft.com/office/drawing/2014/main" id="{1593BE9D-EC6F-4BE5-B96E-C79F4F8E35E7}"/>
              </a:ext>
            </a:extLst>
          </p:cNvPr>
          <p:cNvSpPr>
            <a:spLocks noGrp="1"/>
          </p:cNvSpPr>
          <p:nvPr>
            <p:ph type="body" sz="quarter" idx="11" hasCustomPrompt="1"/>
          </p:nvPr>
        </p:nvSpPr>
        <p:spPr>
          <a:xfrm>
            <a:off x="1361038" y="3773253"/>
            <a:ext cx="1541462" cy="1089033"/>
          </a:xfrm>
          <a:prstGeom prst="rect">
            <a:avLst/>
          </a:prstGeom>
        </p:spPr>
        <p:txBody>
          <a:bodyPr/>
          <a:lstStyle>
            <a:lvl1pPr marL="0" indent="0">
              <a:lnSpc>
                <a:spcPct val="125000"/>
              </a:lnSpc>
              <a:spcBef>
                <a:spcPts val="0"/>
              </a:spcBef>
              <a:buNone/>
              <a:defRPr sz="1200">
                <a:solidFill>
                  <a:schemeClr val="tx1">
                    <a:lumMod val="60000"/>
                    <a:lumOff val="40000"/>
                  </a:schemeClr>
                </a:solidFill>
              </a:defRPr>
            </a:lvl1pPr>
          </a:lstStyle>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lang="en-US" altLang="zh-CN" sz="1200" dirty="0">
                <a:solidFill>
                  <a:schemeClr val="tx1">
                    <a:lumMod val="50000"/>
                    <a:lumOff val="50000"/>
                  </a:schemeClr>
                </a:solidFill>
              </a:rPr>
              <a:t>Enter your text here. Enter your text here. Enter your text here. Enter your text here.</a:t>
            </a:r>
          </a:p>
          <a:p>
            <a:pPr lvl="0"/>
            <a:endParaRPr lang="zh-CN" altLang="en-US" dirty="0"/>
          </a:p>
        </p:txBody>
      </p:sp>
      <p:sp>
        <p:nvSpPr>
          <p:cNvPr id="29" name="椭圆 28">
            <a:extLst>
              <a:ext uri="{FF2B5EF4-FFF2-40B4-BE49-F238E27FC236}">
                <a16:creationId xmlns:a16="http://schemas.microsoft.com/office/drawing/2014/main" id="{4FF8BB62-D9C4-49B4-A095-3B1B733A0485}"/>
              </a:ext>
            </a:extLst>
          </p:cNvPr>
          <p:cNvSpPr/>
          <p:nvPr userDrawn="1"/>
        </p:nvSpPr>
        <p:spPr>
          <a:xfrm>
            <a:off x="4347512" y="2170345"/>
            <a:ext cx="840910" cy="840910"/>
          </a:xfrm>
          <a:prstGeom prst="ellipse">
            <a:avLst/>
          </a:prstGeom>
          <a:gradFill>
            <a:gsLst>
              <a:gs pos="0">
                <a:schemeClr val="accent4"/>
              </a:gs>
              <a:gs pos="100000">
                <a:schemeClr val="accent1">
                  <a:lumMod val="75000"/>
                </a:schemeClr>
              </a:gs>
            </a:gsLst>
            <a:lin ang="5400000" scaled="1"/>
          </a:gradFill>
          <a:ln>
            <a:noFill/>
          </a:ln>
          <a:effectLst>
            <a:outerShdw blurRad="101600" dist="38100" dir="5400000" algn="t"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30" name="文本框 29">
            <a:extLst>
              <a:ext uri="{FF2B5EF4-FFF2-40B4-BE49-F238E27FC236}">
                <a16:creationId xmlns:a16="http://schemas.microsoft.com/office/drawing/2014/main" id="{9D7BB5BC-6D39-4362-80FB-48487FA7DC25}"/>
              </a:ext>
            </a:extLst>
          </p:cNvPr>
          <p:cNvSpPr txBox="1"/>
          <p:nvPr userDrawn="1"/>
        </p:nvSpPr>
        <p:spPr>
          <a:xfrm>
            <a:off x="4390299" y="2236857"/>
            <a:ext cx="755335" cy="707886"/>
          </a:xfrm>
          <a:prstGeom prst="rect">
            <a:avLst/>
          </a:prstGeom>
          <a:noFill/>
        </p:spPr>
        <p:txBody>
          <a:bodyPr wrap="none" rtlCol="0">
            <a:spAutoFit/>
          </a:bodyPr>
          <a:lstStyle/>
          <a:p>
            <a:pPr marL="0" algn="l" defTabSz="914400" rtl="0" eaLnBrk="1" latinLnBrk="0" hangingPunct="1"/>
            <a:r>
              <a:rPr lang="en-US" altLang="zh-CN" sz="4000" b="1" kern="1200" dirty="0">
                <a:solidFill>
                  <a:srgbClr val="FFFFFF"/>
                </a:solidFill>
                <a:latin typeface="+mn-lt"/>
                <a:ea typeface="+mn-ea"/>
                <a:cs typeface="+mn-cs"/>
              </a:rPr>
              <a:t>02</a:t>
            </a:r>
            <a:endParaRPr lang="zh-CN" altLang="en-US" sz="4000" b="1" kern="1200" dirty="0">
              <a:solidFill>
                <a:srgbClr val="FFFFFF"/>
              </a:solidFill>
              <a:latin typeface="+mn-lt"/>
              <a:ea typeface="+mn-ea"/>
              <a:cs typeface="+mn-cs"/>
            </a:endParaRPr>
          </a:p>
        </p:txBody>
      </p:sp>
      <p:sp>
        <p:nvSpPr>
          <p:cNvPr id="32" name="文本占位符 11">
            <a:extLst>
              <a:ext uri="{FF2B5EF4-FFF2-40B4-BE49-F238E27FC236}">
                <a16:creationId xmlns:a16="http://schemas.microsoft.com/office/drawing/2014/main" id="{894E4C86-3963-4946-BAC6-1C64D9A7C959}"/>
              </a:ext>
            </a:extLst>
          </p:cNvPr>
          <p:cNvSpPr>
            <a:spLocks noGrp="1"/>
          </p:cNvSpPr>
          <p:nvPr>
            <p:ph type="body" sz="quarter" idx="13" hasCustomPrompt="1"/>
          </p:nvPr>
        </p:nvSpPr>
        <p:spPr>
          <a:xfrm>
            <a:off x="3997235" y="3773254"/>
            <a:ext cx="1541462" cy="1089032"/>
          </a:xfrm>
          <a:prstGeom prst="rect">
            <a:avLst/>
          </a:prstGeom>
        </p:spPr>
        <p:txBody>
          <a:bodyPr/>
          <a:lstStyle>
            <a:lvl1pPr marL="0" indent="0">
              <a:lnSpc>
                <a:spcPct val="125000"/>
              </a:lnSpc>
              <a:spcBef>
                <a:spcPts val="0"/>
              </a:spcBef>
              <a:buNone/>
              <a:defRPr lang="en-US" altLang="zh-CN" sz="1200" kern="1200" dirty="0">
                <a:solidFill>
                  <a:schemeClr val="tx1">
                    <a:lumMod val="50000"/>
                    <a:lumOff val="50000"/>
                  </a:schemeClr>
                </a:solidFill>
                <a:latin typeface="+mn-lt"/>
                <a:ea typeface="+mn-ea"/>
                <a:cs typeface="+mn-cs"/>
              </a:defRPr>
            </a:lvl1pPr>
          </a:lstStyle>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lang="en-US" altLang="zh-CN" sz="1200" dirty="0">
                <a:solidFill>
                  <a:schemeClr val="tx1">
                    <a:lumMod val="50000"/>
                    <a:lumOff val="50000"/>
                  </a:schemeClr>
                </a:solidFill>
              </a:rPr>
              <a:t>Enter your text here. Enter your text here. Enter your text here. Enter your text here.</a:t>
            </a:r>
          </a:p>
          <a:p>
            <a:pPr lvl="0"/>
            <a:endParaRPr lang="zh-CN" altLang="en-US" dirty="0"/>
          </a:p>
        </p:txBody>
      </p:sp>
      <p:sp>
        <p:nvSpPr>
          <p:cNvPr id="34" name="椭圆 33">
            <a:extLst>
              <a:ext uri="{FF2B5EF4-FFF2-40B4-BE49-F238E27FC236}">
                <a16:creationId xmlns:a16="http://schemas.microsoft.com/office/drawing/2014/main" id="{A4DEA271-9ED0-449C-B0C2-E9905146C5AD}"/>
              </a:ext>
            </a:extLst>
          </p:cNvPr>
          <p:cNvSpPr/>
          <p:nvPr userDrawn="1"/>
        </p:nvSpPr>
        <p:spPr>
          <a:xfrm>
            <a:off x="6983709" y="2170345"/>
            <a:ext cx="840910" cy="840910"/>
          </a:xfrm>
          <a:prstGeom prst="ellipse">
            <a:avLst/>
          </a:prstGeom>
          <a:gradFill>
            <a:gsLst>
              <a:gs pos="0">
                <a:schemeClr val="accent4"/>
              </a:gs>
              <a:gs pos="100000">
                <a:schemeClr val="accent1">
                  <a:lumMod val="75000"/>
                </a:schemeClr>
              </a:gs>
            </a:gsLst>
            <a:lin ang="5400000" scaled="1"/>
          </a:gradFill>
          <a:ln>
            <a:noFill/>
          </a:ln>
          <a:effectLst>
            <a:outerShdw blurRad="101600" dist="38100" dir="5400000" algn="t"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35" name="文本框 34">
            <a:extLst>
              <a:ext uri="{FF2B5EF4-FFF2-40B4-BE49-F238E27FC236}">
                <a16:creationId xmlns:a16="http://schemas.microsoft.com/office/drawing/2014/main" id="{8966BAEE-C8BA-4003-90B5-49473CDBDBF8}"/>
              </a:ext>
            </a:extLst>
          </p:cNvPr>
          <p:cNvSpPr txBox="1"/>
          <p:nvPr userDrawn="1"/>
        </p:nvSpPr>
        <p:spPr>
          <a:xfrm>
            <a:off x="7026496" y="2236857"/>
            <a:ext cx="755335" cy="707886"/>
          </a:xfrm>
          <a:prstGeom prst="rect">
            <a:avLst/>
          </a:prstGeom>
          <a:noFill/>
        </p:spPr>
        <p:txBody>
          <a:bodyPr wrap="none" rtlCol="0">
            <a:spAutoFit/>
          </a:bodyPr>
          <a:lstStyle/>
          <a:p>
            <a:pPr marL="0" algn="l" defTabSz="914400" rtl="0" eaLnBrk="1" latinLnBrk="0" hangingPunct="1"/>
            <a:r>
              <a:rPr lang="en-US" altLang="zh-CN" sz="4000" b="1" kern="1200" dirty="0">
                <a:solidFill>
                  <a:srgbClr val="FFFFFF"/>
                </a:solidFill>
                <a:latin typeface="+mn-lt"/>
                <a:ea typeface="+mn-ea"/>
                <a:cs typeface="+mn-cs"/>
              </a:rPr>
              <a:t>03</a:t>
            </a:r>
            <a:endParaRPr lang="zh-CN" altLang="en-US" sz="4000" b="1" kern="1200" dirty="0">
              <a:solidFill>
                <a:srgbClr val="FFFFFF"/>
              </a:solidFill>
              <a:latin typeface="+mn-lt"/>
              <a:ea typeface="+mn-ea"/>
              <a:cs typeface="+mn-cs"/>
            </a:endParaRPr>
          </a:p>
        </p:txBody>
      </p:sp>
      <p:sp>
        <p:nvSpPr>
          <p:cNvPr id="37" name="文本占位符 11">
            <a:extLst>
              <a:ext uri="{FF2B5EF4-FFF2-40B4-BE49-F238E27FC236}">
                <a16:creationId xmlns:a16="http://schemas.microsoft.com/office/drawing/2014/main" id="{659EF122-125A-421E-BE55-B55988162B44}"/>
              </a:ext>
            </a:extLst>
          </p:cNvPr>
          <p:cNvSpPr>
            <a:spLocks noGrp="1"/>
          </p:cNvSpPr>
          <p:nvPr>
            <p:ph type="body" sz="quarter" idx="15" hasCustomPrompt="1"/>
          </p:nvPr>
        </p:nvSpPr>
        <p:spPr>
          <a:xfrm>
            <a:off x="6633432" y="3773254"/>
            <a:ext cx="1541462" cy="1089032"/>
          </a:xfrm>
          <a:prstGeom prst="rect">
            <a:avLst/>
          </a:prstGeom>
        </p:spPr>
        <p:txBody>
          <a:bodyPr/>
          <a:lstStyle>
            <a:lvl1pPr marL="0" indent="0">
              <a:lnSpc>
                <a:spcPct val="125000"/>
              </a:lnSpc>
              <a:spcBef>
                <a:spcPts val="0"/>
              </a:spcBef>
              <a:buNone/>
              <a:defRPr lang="en-US" altLang="zh-CN" sz="1200" kern="1200" dirty="0">
                <a:solidFill>
                  <a:schemeClr val="tx1">
                    <a:lumMod val="50000"/>
                    <a:lumOff val="50000"/>
                  </a:schemeClr>
                </a:solidFill>
                <a:latin typeface="+mn-lt"/>
                <a:ea typeface="+mn-ea"/>
                <a:cs typeface="+mn-cs"/>
              </a:defRPr>
            </a:lvl1pPr>
          </a:lstStyle>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lang="en-US" altLang="zh-CN" sz="1200" dirty="0">
                <a:solidFill>
                  <a:schemeClr val="tx1">
                    <a:lumMod val="50000"/>
                    <a:lumOff val="50000"/>
                  </a:schemeClr>
                </a:solidFill>
              </a:rPr>
              <a:t>Enter your text here. Enter your text here. Enter your text here. Enter your text here.</a:t>
            </a:r>
          </a:p>
          <a:p>
            <a:pPr lvl="0"/>
            <a:endParaRPr lang="zh-CN" altLang="en-US" dirty="0"/>
          </a:p>
        </p:txBody>
      </p:sp>
      <p:sp>
        <p:nvSpPr>
          <p:cNvPr id="39" name="椭圆 38">
            <a:extLst>
              <a:ext uri="{FF2B5EF4-FFF2-40B4-BE49-F238E27FC236}">
                <a16:creationId xmlns:a16="http://schemas.microsoft.com/office/drawing/2014/main" id="{533FDC7F-EA12-4E14-92FA-53215A6709B6}"/>
              </a:ext>
            </a:extLst>
          </p:cNvPr>
          <p:cNvSpPr/>
          <p:nvPr userDrawn="1"/>
        </p:nvSpPr>
        <p:spPr>
          <a:xfrm>
            <a:off x="9619906" y="2170345"/>
            <a:ext cx="840910" cy="840910"/>
          </a:xfrm>
          <a:prstGeom prst="ellipse">
            <a:avLst/>
          </a:prstGeom>
          <a:gradFill>
            <a:gsLst>
              <a:gs pos="0">
                <a:schemeClr val="accent4"/>
              </a:gs>
              <a:gs pos="100000">
                <a:schemeClr val="accent1">
                  <a:lumMod val="75000"/>
                </a:schemeClr>
              </a:gs>
            </a:gsLst>
            <a:lin ang="5400000" scaled="1"/>
          </a:gradFill>
          <a:ln>
            <a:noFill/>
          </a:ln>
          <a:effectLst>
            <a:outerShdw blurRad="101600" dist="38100" dir="5400000" algn="t"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40" name="文本框 39">
            <a:extLst>
              <a:ext uri="{FF2B5EF4-FFF2-40B4-BE49-F238E27FC236}">
                <a16:creationId xmlns:a16="http://schemas.microsoft.com/office/drawing/2014/main" id="{0374D50C-B9EE-4218-ACE5-BFD1ACE23F8B}"/>
              </a:ext>
            </a:extLst>
          </p:cNvPr>
          <p:cNvSpPr txBox="1"/>
          <p:nvPr userDrawn="1"/>
        </p:nvSpPr>
        <p:spPr>
          <a:xfrm>
            <a:off x="9662693" y="2236857"/>
            <a:ext cx="755335" cy="707886"/>
          </a:xfrm>
          <a:prstGeom prst="rect">
            <a:avLst/>
          </a:prstGeom>
          <a:noFill/>
        </p:spPr>
        <p:txBody>
          <a:bodyPr wrap="none" rtlCol="0">
            <a:spAutoFit/>
          </a:bodyPr>
          <a:lstStyle/>
          <a:p>
            <a:pPr marL="0" algn="l" defTabSz="914400" rtl="0" eaLnBrk="1" latinLnBrk="0" hangingPunct="1"/>
            <a:r>
              <a:rPr lang="en-US" altLang="zh-CN" sz="4000" b="1" kern="1200" dirty="0">
                <a:solidFill>
                  <a:srgbClr val="FFFFFF"/>
                </a:solidFill>
                <a:latin typeface="+mn-lt"/>
                <a:ea typeface="+mn-ea"/>
                <a:cs typeface="+mn-cs"/>
              </a:rPr>
              <a:t>04</a:t>
            </a:r>
            <a:endParaRPr lang="zh-CN" altLang="en-US" sz="4000" b="1" kern="1200" dirty="0">
              <a:solidFill>
                <a:srgbClr val="FFFFFF"/>
              </a:solidFill>
              <a:latin typeface="+mn-lt"/>
              <a:ea typeface="+mn-ea"/>
              <a:cs typeface="+mn-cs"/>
            </a:endParaRPr>
          </a:p>
        </p:txBody>
      </p:sp>
      <p:sp>
        <p:nvSpPr>
          <p:cNvPr id="42" name="文本占位符 11">
            <a:extLst>
              <a:ext uri="{FF2B5EF4-FFF2-40B4-BE49-F238E27FC236}">
                <a16:creationId xmlns:a16="http://schemas.microsoft.com/office/drawing/2014/main" id="{1AD562E8-0043-4E6C-93AF-518D09D5CB4E}"/>
              </a:ext>
            </a:extLst>
          </p:cNvPr>
          <p:cNvSpPr>
            <a:spLocks noGrp="1"/>
          </p:cNvSpPr>
          <p:nvPr>
            <p:ph type="body" sz="quarter" idx="17" hasCustomPrompt="1"/>
          </p:nvPr>
        </p:nvSpPr>
        <p:spPr>
          <a:xfrm>
            <a:off x="9269629" y="3773254"/>
            <a:ext cx="1541462" cy="1089032"/>
          </a:xfrm>
          <a:prstGeom prst="rect">
            <a:avLst/>
          </a:prstGeom>
        </p:spPr>
        <p:txBody>
          <a:bodyPr/>
          <a:lstStyle>
            <a:lvl1pPr marL="0" indent="0">
              <a:lnSpc>
                <a:spcPct val="125000"/>
              </a:lnSpc>
              <a:spcBef>
                <a:spcPts val="0"/>
              </a:spcBef>
              <a:buNone/>
              <a:defRPr lang="en-US" altLang="zh-CN" sz="1200" kern="1200" dirty="0">
                <a:solidFill>
                  <a:schemeClr val="tx1">
                    <a:lumMod val="50000"/>
                    <a:lumOff val="50000"/>
                  </a:schemeClr>
                </a:solidFill>
                <a:latin typeface="+mn-lt"/>
                <a:ea typeface="+mn-ea"/>
                <a:cs typeface="+mn-cs"/>
              </a:defRPr>
            </a:lvl1pPr>
          </a:lstStyle>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lang="en-US" altLang="zh-CN" sz="1200" dirty="0">
                <a:solidFill>
                  <a:schemeClr val="tx1">
                    <a:lumMod val="50000"/>
                    <a:lumOff val="50000"/>
                  </a:schemeClr>
                </a:solidFill>
              </a:rPr>
              <a:t>Enter your text here. Enter your text here. Enter your text here. Enter your text here.</a:t>
            </a:r>
          </a:p>
          <a:p>
            <a:pPr lvl="0"/>
            <a:endParaRPr lang="zh-CN" altLang="en-US" dirty="0"/>
          </a:p>
        </p:txBody>
      </p:sp>
      <p:sp>
        <p:nvSpPr>
          <p:cNvPr id="51" name="文本占位符 7">
            <a:extLst>
              <a:ext uri="{FF2B5EF4-FFF2-40B4-BE49-F238E27FC236}">
                <a16:creationId xmlns:a16="http://schemas.microsoft.com/office/drawing/2014/main" id="{A4D843D0-6855-4595-8185-2193DDE0E77A}"/>
              </a:ext>
            </a:extLst>
          </p:cNvPr>
          <p:cNvSpPr>
            <a:spLocks noGrp="1"/>
          </p:cNvSpPr>
          <p:nvPr>
            <p:ph type="body" sz="quarter" idx="18" hasCustomPrompt="1"/>
          </p:nvPr>
        </p:nvSpPr>
        <p:spPr>
          <a:xfrm>
            <a:off x="4161100" y="3154970"/>
            <a:ext cx="1213733" cy="457806"/>
          </a:xfrm>
          <a:prstGeom prst="rect">
            <a:avLst/>
          </a:prstGeom>
        </p:spPr>
        <p:txBody>
          <a:bodyPr/>
          <a:lstStyle>
            <a:lvl1pPr marL="0" indent="0" algn="dist">
              <a:buNone/>
              <a:defRPr b="1">
                <a:solidFill>
                  <a:schemeClr val="tx2">
                    <a:lumMod val="90000"/>
                    <a:lumOff val="10000"/>
                  </a:schemeClr>
                </a:solidFill>
              </a:defRPr>
            </a:lvl1pPr>
          </a:lstStyle>
          <a:p>
            <a:pPr marL="0" marR="0" lvl="0" indent="0" algn="di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dirty="0"/>
              <a:t>TITLE</a:t>
            </a:r>
            <a:endParaRPr lang="zh-CN" altLang="en-US" dirty="0"/>
          </a:p>
          <a:p>
            <a:pPr lvl="0"/>
            <a:endParaRPr lang="zh-CN" altLang="en-US" dirty="0"/>
          </a:p>
        </p:txBody>
      </p:sp>
      <p:sp>
        <p:nvSpPr>
          <p:cNvPr id="52" name="文本占位符 7">
            <a:extLst>
              <a:ext uri="{FF2B5EF4-FFF2-40B4-BE49-F238E27FC236}">
                <a16:creationId xmlns:a16="http://schemas.microsoft.com/office/drawing/2014/main" id="{06124DBE-9DF8-4EE2-B11F-260CDF1758F4}"/>
              </a:ext>
            </a:extLst>
          </p:cNvPr>
          <p:cNvSpPr>
            <a:spLocks noGrp="1"/>
          </p:cNvSpPr>
          <p:nvPr>
            <p:ph type="body" sz="quarter" idx="19" hasCustomPrompt="1"/>
          </p:nvPr>
        </p:nvSpPr>
        <p:spPr>
          <a:xfrm>
            <a:off x="6797297" y="3154970"/>
            <a:ext cx="1213733" cy="457806"/>
          </a:xfrm>
          <a:prstGeom prst="rect">
            <a:avLst/>
          </a:prstGeom>
        </p:spPr>
        <p:txBody>
          <a:bodyPr/>
          <a:lstStyle>
            <a:lvl1pPr marL="0" indent="0" algn="dist">
              <a:buNone/>
              <a:defRPr b="1">
                <a:solidFill>
                  <a:schemeClr val="tx2">
                    <a:lumMod val="90000"/>
                    <a:lumOff val="10000"/>
                  </a:schemeClr>
                </a:solidFill>
              </a:defRPr>
            </a:lvl1pPr>
          </a:lstStyle>
          <a:p>
            <a:pPr marL="0" marR="0" lvl="0" indent="0" algn="di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dirty="0"/>
              <a:t>TITLE</a:t>
            </a:r>
            <a:endParaRPr lang="zh-CN" altLang="en-US" dirty="0"/>
          </a:p>
          <a:p>
            <a:pPr lvl="0"/>
            <a:endParaRPr lang="zh-CN" altLang="en-US" dirty="0"/>
          </a:p>
        </p:txBody>
      </p:sp>
      <p:sp>
        <p:nvSpPr>
          <p:cNvPr id="53" name="文本占位符 7">
            <a:extLst>
              <a:ext uri="{FF2B5EF4-FFF2-40B4-BE49-F238E27FC236}">
                <a16:creationId xmlns:a16="http://schemas.microsoft.com/office/drawing/2014/main" id="{897176A0-7141-4FC2-A1FF-3ABF0D8EE1B4}"/>
              </a:ext>
            </a:extLst>
          </p:cNvPr>
          <p:cNvSpPr>
            <a:spLocks noGrp="1"/>
          </p:cNvSpPr>
          <p:nvPr>
            <p:ph type="body" sz="quarter" idx="20" hasCustomPrompt="1"/>
          </p:nvPr>
        </p:nvSpPr>
        <p:spPr>
          <a:xfrm>
            <a:off x="9433494" y="3154970"/>
            <a:ext cx="1213733" cy="457806"/>
          </a:xfrm>
          <a:prstGeom prst="rect">
            <a:avLst/>
          </a:prstGeom>
        </p:spPr>
        <p:txBody>
          <a:bodyPr/>
          <a:lstStyle>
            <a:lvl1pPr marL="0" indent="0" algn="dist">
              <a:buNone/>
              <a:defRPr b="1">
                <a:solidFill>
                  <a:schemeClr val="tx2">
                    <a:lumMod val="90000"/>
                    <a:lumOff val="10000"/>
                  </a:schemeClr>
                </a:solidFill>
              </a:defRPr>
            </a:lvl1pPr>
          </a:lstStyle>
          <a:p>
            <a:pPr marL="0" marR="0" lvl="0" indent="0" algn="di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dirty="0"/>
              <a:t>TITLE</a:t>
            </a:r>
            <a:endParaRPr lang="zh-CN" altLang="en-US" dirty="0"/>
          </a:p>
          <a:p>
            <a:pPr lvl="0"/>
            <a:endParaRPr lang="zh-CN" altLang="en-US" dirty="0"/>
          </a:p>
        </p:txBody>
      </p:sp>
    </p:spTree>
    <p:extLst>
      <p:ext uri="{BB962C8B-B14F-4D97-AF65-F5344CB8AC3E}">
        <p14:creationId xmlns:p14="http://schemas.microsoft.com/office/powerpoint/2010/main" val="1973900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guide id="4" pos="7242">
          <p15:clr>
            <a:srgbClr val="FBAE40"/>
          </p15:clr>
        </p15:guide>
        <p15:guide id="5" orient="horz" pos="346">
          <p15:clr>
            <a:srgbClr val="FBAE40"/>
          </p15:clr>
        </p15:guide>
        <p15:guide id="6" orient="horz" pos="397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转场页1">
    <p:spTree>
      <p:nvGrpSpPr>
        <p:cNvPr id="1" name=""/>
        <p:cNvGrpSpPr/>
        <p:nvPr/>
      </p:nvGrpSpPr>
      <p:grpSpPr>
        <a:xfrm>
          <a:off x="0" y="0"/>
          <a:ext cx="0" cy="0"/>
          <a:chOff x="0" y="0"/>
          <a:chExt cx="0" cy="0"/>
        </a:xfrm>
      </p:grpSpPr>
      <p:pic>
        <p:nvPicPr>
          <p:cNvPr id="9" name="图片 8" descr="建筑的摆设布局&#10;&#10;描述已自动生成">
            <a:extLst>
              <a:ext uri="{FF2B5EF4-FFF2-40B4-BE49-F238E27FC236}">
                <a16:creationId xmlns:a16="http://schemas.microsoft.com/office/drawing/2014/main" id="{68DF39C9-E86E-486C-A2E0-6585911AD45A}"/>
              </a:ext>
            </a:extLst>
          </p:cNvPr>
          <p:cNvPicPr>
            <a:picLocks noChangeAspect="1"/>
          </p:cNvPicPr>
          <p:nvPr userDrawn="1"/>
        </p:nvPicPr>
        <p:blipFill rotWithShape="1">
          <a:blip r:embed="rId2">
            <a:duotone>
              <a:schemeClr val="accent1">
                <a:shade val="45000"/>
                <a:satMod val="135000"/>
              </a:schemeClr>
              <a:prstClr val="white"/>
            </a:duotone>
            <a:alphaModFix amt="15000"/>
            <a:extLst>
              <a:ext uri="{28A0092B-C50C-407E-A947-70E740481C1C}">
                <a14:useLocalDpi xmlns:a14="http://schemas.microsoft.com/office/drawing/2010/main" val="0"/>
              </a:ext>
            </a:extLst>
          </a:blip>
          <a:srcRect l="3913" t="3002" r="8362" b="501"/>
          <a:stretch/>
        </p:blipFill>
        <p:spPr>
          <a:xfrm>
            <a:off x="-1" y="2030505"/>
            <a:ext cx="12192001" cy="4827495"/>
          </a:xfrm>
          <a:prstGeom prst="rect">
            <a:avLst/>
          </a:prstGeom>
        </p:spPr>
      </p:pic>
      <p:sp>
        <p:nvSpPr>
          <p:cNvPr id="6" name="文本框 5">
            <a:extLst>
              <a:ext uri="{FF2B5EF4-FFF2-40B4-BE49-F238E27FC236}">
                <a16:creationId xmlns:a16="http://schemas.microsoft.com/office/drawing/2014/main" id="{9F8652EE-15CA-4349-8ABC-3EAEC0A0F891}"/>
              </a:ext>
            </a:extLst>
          </p:cNvPr>
          <p:cNvSpPr txBox="1"/>
          <p:nvPr userDrawn="1"/>
        </p:nvSpPr>
        <p:spPr>
          <a:xfrm>
            <a:off x="4545105" y="1443317"/>
            <a:ext cx="3288080" cy="3154710"/>
          </a:xfrm>
          <a:prstGeom prst="rect">
            <a:avLst/>
          </a:prstGeom>
          <a:noFill/>
        </p:spPr>
        <p:txBody>
          <a:bodyPr wrap="none" rtlCol="0">
            <a:spAutoFit/>
          </a:bodyPr>
          <a:lstStyle/>
          <a:p>
            <a:r>
              <a:rPr lang="en-US" altLang="zh-CN" sz="19900" dirty="0">
                <a:gradFill>
                  <a:gsLst>
                    <a:gs pos="0">
                      <a:schemeClr val="accent4"/>
                    </a:gs>
                    <a:gs pos="68000">
                      <a:schemeClr val="accent2">
                        <a:alpha val="0"/>
                      </a:schemeClr>
                    </a:gs>
                  </a:gsLst>
                  <a:lin ang="5400000" scaled="1"/>
                </a:gradFill>
                <a:latin typeface="思源宋体 CN Heavy" panose="02020900000000000000" pitchFamily="18" charset="-122"/>
                <a:ea typeface="思源宋体 CN Heavy" panose="02020900000000000000" pitchFamily="18" charset="-122"/>
              </a:rPr>
              <a:t>01</a:t>
            </a:r>
            <a:endParaRPr lang="zh-CN" altLang="en-US" sz="19900" dirty="0">
              <a:gradFill>
                <a:gsLst>
                  <a:gs pos="0">
                    <a:schemeClr val="accent4"/>
                  </a:gs>
                  <a:gs pos="68000">
                    <a:schemeClr val="accent2">
                      <a:alpha val="0"/>
                    </a:schemeClr>
                  </a:gs>
                </a:gsLst>
                <a:lin ang="5400000" scaled="1"/>
              </a:gradFill>
              <a:latin typeface="思源宋体 CN Heavy" panose="02020900000000000000" pitchFamily="18" charset="-122"/>
              <a:ea typeface="思源宋体 CN Heavy" panose="02020900000000000000" pitchFamily="18" charset="-122"/>
            </a:endParaRPr>
          </a:p>
        </p:txBody>
      </p:sp>
      <p:sp>
        <p:nvSpPr>
          <p:cNvPr id="8" name="文本占位符 7">
            <a:extLst>
              <a:ext uri="{FF2B5EF4-FFF2-40B4-BE49-F238E27FC236}">
                <a16:creationId xmlns:a16="http://schemas.microsoft.com/office/drawing/2014/main" id="{81670D22-ED4D-41D8-BDA8-19A61B8E8FC1}"/>
              </a:ext>
            </a:extLst>
          </p:cNvPr>
          <p:cNvSpPr>
            <a:spLocks noGrp="1"/>
          </p:cNvSpPr>
          <p:nvPr>
            <p:ph type="body" sz="quarter" idx="10"/>
          </p:nvPr>
        </p:nvSpPr>
        <p:spPr>
          <a:xfrm>
            <a:off x="2849648" y="2995931"/>
            <a:ext cx="6492704" cy="1231900"/>
          </a:xfrm>
          <a:prstGeom prst="rect">
            <a:avLst/>
          </a:prstGeom>
        </p:spPr>
        <p:txBody>
          <a:bodyPr lIns="0" tIns="0" rIns="0" bIns="0" anchor="ctr" anchorCtr="1">
            <a:noAutofit/>
          </a:bodyPr>
          <a:lstStyle>
            <a:lvl1pPr marL="0" indent="0">
              <a:buNone/>
              <a:defRPr sz="6000">
                <a:solidFill>
                  <a:schemeClr val="accent5"/>
                </a:solidFill>
                <a:latin typeface="思源宋体 CN Medium" panose="02020500000000000000" pitchFamily="18" charset="-122"/>
                <a:ea typeface="思源宋体 CN Medium" panose="02020500000000000000" pitchFamily="18" charset="-122"/>
              </a:defRPr>
            </a:lvl1pPr>
          </a:lstStyle>
          <a:p>
            <a:pPr lvl="0"/>
            <a:endParaRPr lang="zh-CN" altLang="en-US" dirty="0"/>
          </a:p>
        </p:txBody>
      </p:sp>
      <p:sp>
        <p:nvSpPr>
          <p:cNvPr id="14" name="文本占位符 13">
            <a:extLst>
              <a:ext uri="{FF2B5EF4-FFF2-40B4-BE49-F238E27FC236}">
                <a16:creationId xmlns:a16="http://schemas.microsoft.com/office/drawing/2014/main" id="{C381C5D1-A6BA-4EAC-8F8A-6DD333C46A2B}"/>
              </a:ext>
            </a:extLst>
          </p:cNvPr>
          <p:cNvSpPr>
            <a:spLocks noGrp="1"/>
          </p:cNvSpPr>
          <p:nvPr>
            <p:ph type="body" sz="quarter" idx="11"/>
          </p:nvPr>
        </p:nvSpPr>
        <p:spPr>
          <a:xfrm>
            <a:off x="2849648" y="3893666"/>
            <a:ext cx="6492704" cy="519263"/>
          </a:xfrm>
          <a:prstGeom prst="rect">
            <a:avLst/>
          </a:prstGeom>
        </p:spPr>
        <p:txBody>
          <a:bodyPr lIns="0" tIns="0" rIns="0" bIns="0" anchor="ctr" anchorCtr="1">
            <a:normAutofit/>
          </a:bodyPr>
          <a:lstStyle>
            <a:lvl1pPr marL="0" indent="0">
              <a:buNone/>
              <a:defRPr sz="1400">
                <a:solidFill>
                  <a:schemeClr val="bg1"/>
                </a:solidFill>
                <a:latin typeface="思源宋体 CN ExtraLight" panose="02020200000000000000" pitchFamily="18" charset="-122"/>
                <a:ea typeface="思源宋体 CN ExtraLight" panose="02020200000000000000" pitchFamily="18" charset="-122"/>
              </a:defRPr>
            </a:lvl1pPr>
          </a:lstStyle>
          <a:p>
            <a:pPr lvl="0"/>
            <a:endParaRPr lang="en-US" altLang="zh-CN" dirty="0"/>
          </a:p>
        </p:txBody>
      </p:sp>
      <p:pic>
        <p:nvPicPr>
          <p:cNvPr id="3" name="图片 2" descr="文本, 徽标&#10;&#10;中度可信度描述已自动生成">
            <a:extLst>
              <a:ext uri="{FF2B5EF4-FFF2-40B4-BE49-F238E27FC236}">
                <a16:creationId xmlns:a16="http://schemas.microsoft.com/office/drawing/2014/main" id="{C5E99522-C425-4DF7-9D34-9D0A9DC716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00" y="144675"/>
            <a:ext cx="2490016" cy="858626"/>
          </a:xfrm>
          <a:prstGeom prst="rect">
            <a:avLst/>
          </a:prstGeom>
        </p:spPr>
      </p:pic>
    </p:spTree>
    <p:extLst>
      <p:ext uri="{BB962C8B-B14F-4D97-AF65-F5344CB8AC3E}">
        <p14:creationId xmlns:p14="http://schemas.microsoft.com/office/powerpoint/2010/main" val="1948850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转场页2">
    <p:spTree>
      <p:nvGrpSpPr>
        <p:cNvPr id="1" name=""/>
        <p:cNvGrpSpPr/>
        <p:nvPr/>
      </p:nvGrpSpPr>
      <p:grpSpPr>
        <a:xfrm>
          <a:off x="0" y="0"/>
          <a:ext cx="0" cy="0"/>
          <a:chOff x="0" y="0"/>
          <a:chExt cx="0" cy="0"/>
        </a:xfrm>
      </p:grpSpPr>
      <p:pic>
        <p:nvPicPr>
          <p:cNvPr id="9" name="图片 8" descr="建筑的摆设布局&#10;&#10;描述已自动生成">
            <a:extLst>
              <a:ext uri="{FF2B5EF4-FFF2-40B4-BE49-F238E27FC236}">
                <a16:creationId xmlns:a16="http://schemas.microsoft.com/office/drawing/2014/main" id="{68DF39C9-E86E-486C-A2E0-6585911AD45A}"/>
              </a:ext>
            </a:extLst>
          </p:cNvPr>
          <p:cNvPicPr>
            <a:picLocks noChangeAspect="1"/>
          </p:cNvPicPr>
          <p:nvPr userDrawn="1"/>
        </p:nvPicPr>
        <p:blipFill rotWithShape="1">
          <a:blip r:embed="rId2">
            <a:duotone>
              <a:schemeClr val="accent1">
                <a:shade val="45000"/>
                <a:satMod val="135000"/>
              </a:schemeClr>
              <a:prstClr val="white"/>
            </a:duotone>
            <a:alphaModFix amt="15000"/>
            <a:extLst>
              <a:ext uri="{28A0092B-C50C-407E-A947-70E740481C1C}">
                <a14:useLocalDpi xmlns:a14="http://schemas.microsoft.com/office/drawing/2010/main" val="0"/>
              </a:ext>
            </a:extLst>
          </a:blip>
          <a:srcRect l="3913" t="3002" r="8362" b="501"/>
          <a:stretch/>
        </p:blipFill>
        <p:spPr>
          <a:xfrm>
            <a:off x="-1" y="2030505"/>
            <a:ext cx="12192001" cy="4827495"/>
          </a:xfrm>
          <a:prstGeom prst="rect">
            <a:avLst/>
          </a:prstGeom>
        </p:spPr>
      </p:pic>
      <p:sp>
        <p:nvSpPr>
          <p:cNvPr id="6" name="文本框 5">
            <a:extLst>
              <a:ext uri="{FF2B5EF4-FFF2-40B4-BE49-F238E27FC236}">
                <a16:creationId xmlns:a16="http://schemas.microsoft.com/office/drawing/2014/main" id="{9F8652EE-15CA-4349-8ABC-3EAEC0A0F891}"/>
              </a:ext>
            </a:extLst>
          </p:cNvPr>
          <p:cNvSpPr txBox="1"/>
          <p:nvPr userDrawn="1"/>
        </p:nvSpPr>
        <p:spPr>
          <a:xfrm>
            <a:off x="4545105" y="1443317"/>
            <a:ext cx="3288080" cy="3154710"/>
          </a:xfrm>
          <a:prstGeom prst="rect">
            <a:avLst/>
          </a:prstGeom>
          <a:noFill/>
        </p:spPr>
        <p:txBody>
          <a:bodyPr wrap="none" rtlCol="0">
            <a:spAutoFit/>
          </a:bodyPr>
          <a:lstStyle/>
          <a:p>
            <a:r>
              <a:rPr lang="en-US" altLang="zh-CN" sz="19900" dirty="0">
                <a:gradFill>
                  <a:gsLst>
                    <a:gs pos="0">
                      <a:schemeClr val="accent4"/>
                    </a:gs>
                    <a:gs pos="68000">
                      <a:schemeClr val="accent2">
                        <a:alpha val="0"/>
                      </a:schemeClr>
                    </a:gs>
                  </a:gsLst>
                  <a:lin ang="5400000" scaled="1"/>
                </a:gradFill>
                <a:latin typeface="思源宋体 CN Heavy" panose="02020900000000000000" pitchFamily="18" charset="-122"/>
                <a:ea typeface="思源宋体 CN Heavy" panose="02020900000000000000" pitchFamily="18" charset="-122"/>
              </a:rPr>
              <a:t>02</a:t>
            </a:r>
            <a:endParaRPr lang="zh-CN" altLang="en-US" sz="19900" dirty="0">
              <a:gradFill>
                <a:gsLst>
                  <a:gs pos="0">
                    <a:schemeClr val="accent4"/>
                  </a:gs>
                  <a:gs pos="68000">
                    <a:schemeClr val="accent2">
                      <a:alpha val="0"/>
                    </a:schemeClr>
                  </a:gs>
                </a:gsLst>
                <a:lin ang="5400000" scaled="1"/>
              </a:gradFill>
              <a:latin typeface="思源宋体 CN Heavy" panose="02020900000000000000" pitchFamily="18" charset="-122"/>
              <a:ea typeface="思源宋体 CN Heavy" panose="02020900000000000000" pitchFamily="18" charset="-122"/>
            </a:endParaRPr>
          </a:p>
        </p:txBody>
      </p:sp>
      <p:sp>
        <p:nvSpPr>
          <p:cNvPr id="8" name="文本占位符 7">
            <a:extLst>
              <a:ext uri="{FF2B5EF4-FFF2-40B4-BE49-F238E27FC236}">
                <a16:creationId xmlns:a16="http://schemas.microsoft.com/office/drawing/2014/main" id="{81670D22-ED4D-41D8-BDA8-19A61B8E8FC1}"/>
              </a:ext>
            </a:extLst>
          </p:cNvPr>
          <p:cNvSpPr>
            <a:spLocks noGrp="1"/>
          </p:cNvSpPr>
          <p:nvPr>
            <p:ph type="body" sz="quarter" idx="10"/>
          </p:nvPr>
        </p:nvSpPr>
        <p:spPr>
          <a:xfrm>
            <a:off x="2849648" y="2995931"/>
            <a:ext cx="6492704" cy="1231900"/>
          </a:xfrm>
          <a:prstGeom prst="rect">
            <a:avLst/>
          </a:prstGeom>
        </p:spPr>
        <p:txBody>
          <a:bodyPr lIns="0" tIns="0" rIns="0" bIns="0" anchor="ctr" anchorCtr="1">
            <a:noAutofit/>
          </a:bodyPr>
          <a:lstStyle>
            <a:lvl1pPr marL="0" indent="0">
              <a:buNone/>
              <a:defRPr sz="6000">
                <a:solidFill>
                  <a:schemeClr val="accent5"/>
                </a:solidFill>
                <a:latin typeface="思源宋体 CN Medium" panose="02020500000000000000" pitchFamily="18" charset="-122"/>
                <a:ea typeface="思源宋体 CN Medium" panose="02020500000000000000" pitchFamily="18" charset="-122"/>
              </a:defRPr>
            </a:lvl1pPr>
          </a:lstStyle>
          <a:p>
            <a:pPr lvl="0"/>
            <a:endParaRPr lang="zh-CN" altLang="en-US" dirty="0"/>
          </a:p>
        </p:txBody>
      </p:sp>
      <p:sp>
        <p:nvSpPr>
          <p:cNvPr id="14" name="文本占位符 13">
            <a:extLst>
              <a:ext uri="{FF2B5EF4-FFF2-40B4-BE49-F238E27FC236}">
                <a16:creationId xmlns:a16="http://schemas.microsoft.com/office/drawing/2014/main" id="{C381C5D1-A6BA-4EAC-8F8A-6DD333C46A2B}"/>
              </a:ext>
            </a:extLst>
          </p:cNvPr>
          <p:cNvSpPr>
            <a:spLocks noGrp="1"/>
          </p:cNvSpPr>
          <p:nvPr>
            <p:ph type="body" sz="quarter" idx="11"/>
          </p:nvPr>
        </p:nvSpPr>
        <p:spPr>
          <a:xfrm>
            <a:off x="2849648" y="3893666"/>
            <a:ext cx="6492704" cy="519263"/>
          </a:xfrm>
          <a:prstGeom prst="rect">
            <a:avLst/>
          </a:prstGeom>
        </p:spPr>
        <p:txBody>
          <a:bodyPr lIns="0" tIns="0" rIns="0" bIns="0" anchor="ctr" anchorCtr="1">
            <a:normAutofit/>
          </a:bodyPr>
          <a:lstStyle>
            <a:lvl1pPr marL="0" indent="0">
              <a:buNone/>
              <a:defRPr sz="1400">
                <a:solidFill>
                  <a:schemeClr val="bg1"/>
                </a:solidFill>
                <a:latin typeface="思源宋体 CN ExtraLight" panose="02020200000000000000" pitchFamily="18" charset="-122"/>
                <a:ea typeface="思源宋体 CN ExtraLight" panose="02020200000000000000" pitchFamily="18" charset="-122"/>
              </a:defRPr>
            </a:lvl1pPr>
          </a:lstStyle>
          <a:p>
            <a:pPr lvl="0"/>
            <a:endParaRPr lang="en-US" altLang="zh-CN" dirty="0"/>
          </a:p>
        </p:txBody>
      </p:sp>
      <p:pic>
        <p:nvPicPr>
          <p:cNvPr id="3" name="图片 2" descr="文本, 徽标&#10;&#10;中度可信度描述已自动生成">
            <a:extLst>
              <a:ext uri="{FF2B5EF4-FFF2-40B4-BE49-F238E27FC236}">
                <a16:creationId xmlns:a16="http://schemas.microsoft.com/office/drawing/2014/main" id="{C5E99522-C425-4DF7-9D34-9D0A9DC716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00" y="144675"/>
            <a:ext cx="2490016" cy="858626"/>
          </a:xfrm>
          <a:prstGeom prst="rect">
            <a:avLst/>
          </a:prstGeom>
        </p:spPr>
      </p:pic>
    </p:spTree>
    <p:extLst>
      <p:ext uri="{BB962C8B-B14F-4D97-AF65-F5344CB8AC3E}">
        <p14:creationId xmlns:p14="http://schemas.microsoft.com/office/powerpoint/2010/main" val="2856836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转场页3">
    <p:spTree>
      <p:nvGrpSpPr>
        <p:cNvPr id="1" name=""/>
        <p:cNvGrpSpPr/>
        <p:nvPr/>
      </p:nvGrpSpPr>
      <p:grpSpPr>
        <a:xfrm>
          <a:off x="0" y="0"/>
          <a:ext cx="0" cy="0"/>
          <a:chOff x="0" y="0"/>
          <a:chExt cx="0" cy="0"/>
        </a:xfrm>
      </p:grpSpPr>
      <p:pic>
        <p:nvPicPr>
          <p:cNvPr id="9" name="图片 8" descr="建筑的摆设布局&#10;&#10;描述已自动生成">
            <a:extLst>
              <a:ext uri="{FF2B5EF4-FFF2-40B4-BE49-F238E27FC236}">
                <a16:creationId xmlns:a16="http://schemas.microsoft.com/office/drawing/2014/main" id="{68DF39C9-E86E-486C-A2E0-6585911AD45A}"/>
              </a:ext>
            </a:extLst>
          </p:cNvPr>
          <p:cNvPicPr>
            <a:picLocks noChangeAspect="1"/>
          </p:cNvPicPr>
          <p:nvPr userDrawn="1"/>
        </p:nvPicPr>
        <p:blipFill rotWithShape="1">
          <a:blip r:embed="rId2">
            <a:duotone>
              <a:schemeClr val="accent1">
                <a:shade val="45000"/>
                <a:satMod val="135000"/>
              </a:schemeClr>
              <a:prstClr val="white"/>
            </a:duotone>
            <a:alphaModFix amt="15000"/>
            <a:extLst>
              <a:ext uri="{28A0092B-C50C-407E-A947-70E740481C1C}">
                <a14:useLocalDpi xmlns:a14="http://schemas.microsoft.com/office/drawing/2010/main" val="0"/>
              </a:ext>
            </a:extLst>
          </a:blip>
          <a:srcRect l="3913" t="3002" r="8362" b="501"/>
          <a:stretch/>
        </p:blipFill>
        <p:spPr>
          <a:xfrm>
            <a:off x="-1" y="2030505"/>
            <a:ext cx="12192001" cy="4827495"/>
          </a:xfrm>
          <a:prstGeom prst="rect">
            <a:avLst/>
          </a:prstGeom>
        </p:spPr>
      </p:pic>
      <p:sp>
        <p:nvSpPr>
          <p:cNvPr id="6" name="文本框 5">
            <a:extLst>
              <a:ext uri="{FF2B5EF4-FFF2-40B4-BE49-F238E27FC236}">
                <a16:creationId xmlns:a16="http://schemas.microsoft.com/office/drawing/2014/main" id="{9F8652EE-15CA-4349-8ABC-3EAEC0A0F891}"/>
              </a:ext>
            </a:extLst>
          </p:cNvPr>
          <p:cNvSpPr txBox="1"/>
          <p:nvPr userDrawn="1"/>
        </p:nvSpPr>
        <p:spPr>
          <a:xfrm>
            <a:off x="4545105" y="1443317"/>
            <a:ext cx="3288080" cy="3154710"/>
          </a:xfrm>
          <a:prstGeom prst="rect">
            <a:avLst/>
          </a:prstGeom>
          <a:noFill/>
        </p:spPr>
        <p:txBody>
          <a:bodyPr wrap="none" rtlCol="0">
            <a:spAutoFit/>
          </a:bodyPr>
          <a:lstStyle/>
          <a:p>
            <a:r>
              <a:rPr lang="en-US" altLang="zh-CN" sz="19900" dirty="0">
                <a:gradFill>
                  <a:gsLst>
                    <a:gs pos="0">
                      <a:schemeClr val="accent4"/>
                    </a:gs>
                    <a:gs pos="68000">
                      <a:schemeClr val="accent2">
                        <a:alpha val="0"/>
                      </a:schemeClr>
                    </a:gs>
                  </a:gsLst>
                  <a:lin ang="5400000" scaled="1"/>
                </a:gradFill>
                <a:latin typeface="思源宋体 CN Heavy" panose="02020900000000000000" pitchFamily="18" charset="-122"/>
                <a:ea typeface="思源宋体 CN Heavy" panose="02020900000000000000" pitchFamily="18" charset="-122"/>
              </a:rPr>
              <a:t>03</a:t>
            </a:r>
            <a:endParaRPr lang="zh-CN" altLang="en-US" sz="19900" dirty="0">
              <a:gradFill>
                <a:gsLst>
                  <a:gs pos="0">
                    <a:schemeClr val="accent4"/>
                  </a:gs>
                  <a:gs pos="68000">
                    <a:schemeClr val="accent2">
                      <a:alpha val="0"/>
                    </a:schemeClr>
                  </a:gs>
                </a:gsLst>
                <a:lin ang="5400000" scaled="1"/>
              </a:gradFill>
              <a:latin typeface="思源宋体 CN Heavy" panose="02020900000000000000" pitchFamily="18" charset="-122"/>
              <a:ea typeface="思源宋体 CN Heavy" panose="02020900000000000000" pitchFamily="18" charset="-122"/>
            </a:endParaRPr>
          </a:p>
        </p:txBody>
      </p:sp>
      <p:sp>
        <p:nvSpPr>
          <p:cNvPr id="8" name="文本占位符 7">
            <a:extLst>
              <a:ext uri="{FF2B5EF4-FFF2-40B4-BE49-F238E27FC236}">
                <a16:creationId xmlns:a16="http://schemas.microsoft.com/office/drawing/2014/main" id="{81670D22-ED4D-41D8-BDA8-19A61B8E8FC1}"/>
              </a:ext>
            </a:extLst>
          </p:cNvPr>
          <p:cNvSpPr>
            <a:spLocks noGrp="1"/>
          </p:cNvSpPr>
          <p:nvPr>
            <p:ph type="body" sz="quarter" idx="10"/>
          </p:nvPr>
        </p:nvSpPr>
        <p:spPr>
          <a:xfrm>
            <a:off x="2849648" y="2995931"/>
            <a:ext cx="6492704" cy="1231900"/>
          </a:xfrm>
          <a:prstGeom prst="rect">
            <a:avLst/>
          </a:prstGeom>
        </p:spPr>
        <p:txBody>
          <a:bodyPr lIns="0" tIns="0" rIns="0" bIns="0" anchor="ctr" anchorCtr="1">
            <a:noAutofit/>
          </a:bodyPr>
          <a:lstStyle>
            <a:lvl1pPr marL="0" indent="0">
              <a:buNone/>
              <a:defRPr sz="6000">
                <a:solidFill>
                  <a:schemeClr val="accent5"/>
                </a:solidFill>
                <a:latin typeface="思源宋体 CN Medium" panose="02020500000000000000" pitchFamily="18" charset="-122"/>
                <a:ea typeface="思源宋体 CN Medium" panose="02020500000000000000" pitchFamily="18" charset="-122"/>
              </a:defRPr>
            </a:lvl1pPr>
          </a:lstStyle>
          <a:p>
            <a:pPr lvl="0"/>
            <a:endParaRPr lang="zh-CN" altLang="en-US" dirty="0"/>
          </a:p>
        </p:txBody>
      </p:sp>
      <p:sp>
        <p:nvSpPr>
          <p:cNvPr id="14" name="文本占位符 13">
            <a:extLst>
              <a:ext uri="{FF2B5EF4-FFF2-40B4-BE49-F238E27FC236}">
                <a16:creationId xmlns:a16="http://schemas.microsoft.com/office/drawing/2014/main" id="{C381C5D1-A6BA-4EAC-8F8A-6DD333C46A2B}"/>
              </a:ext>
            </a:extLst>
          </p:cNvPr>
          <p:cNvSpPr>
            <a:spLocks noGrp="1"/>
          </p:cNvSpPr>
          <p:nvPr>
            <p:ph type="body" sz="quarter" idx="11"/>
          </p:nvPr>
        </p:nvSpPr>
        <p:spPr>
          <a:xfrm>
            <a:off x="2849648" y="3893666"/>
            <a:ext cx="6492704" cy="519263"/>
          </a:xfrm>
          <a:prstGeom prst="rect">
            <a:avLst/>
          </a:prstGeom>
        </p:spPr>
        <p:txBody>
          <a:bodyPr lIns="0" tIns="0" rIns="0" bIns="0" anchor="ctr" anchorCtr="1">
            <a:normAutofit/>
          </a:bodyPr>
          <a:lstStyle>
            <a:lvl1pPr marL="0" indent="0">
              <a:buNone/>
              <a:defRPr sz="1400">
                <a:solidFill>
                  <a:schemeClr val="bg1"/>
                </a:solidFill>
                <a:latin typeface="思源宋体 CN ExtraLight" panose="02020200000000000000" pitchFamily="18" charset="-122"/>
                <a:ea typeface="思源宋体 CN ExtraLight" panose="02020200000000000000" pitchFamily="18" charset="-122"/>
              </a:defRPr>
            </a:lvl1pPr>
          </a:lstStyle>
          <a:p>
            <a:pPr lvl="0"/>
            <a:endParaRPr lang="en-US" altLang="zh-CN" dirty="0"/>
          </a:p>
        </p:txBody>
      </p:sp>
      <p:pic>
        <p:nvPicPr>
          <p:cNvPr id="3" name="图片 2" descr="文本, 徽标&#10;&#10;中度可信度描述已自动生成">
            <a:extLst>
              <a:ext uri="{FF2B5EF4-FFF2-40B4-BE49-F238E27FC236}">
                <a16:creationId xmlns:a16="http://schemas.microsoft.com/office/drawing/2014/main" id="{C5E99522-C425-4DF7-9D34-9D0A9DC716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00" y="144675"/>
            <a:ext cx="2490016" cy="858626"/>
          </a:xfrm>
          <a:prstGeom prst="rect">
            <a:avLst/>
          </a:prstGeom>
        </p:spPr>
      </p:pic>
    </p:spTree>
    <p:extLst>
      <p:ext uri="{BB962C8B-B14F-4D97-AF65-F5344CB8AC3E}">
        <p14:creationId xmlns:p14="http://schemas.microsoft.com/office/powerpoint/2010/main" val="2959737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转场页4">
    <p:spTree>
      <p:nvGrpSpPr>
        <p:cNvPr id="1" name=""/>
        <p:cNvGrpSpPr/>
        <p:nvPr/>
      </p:nvGrpSpPr>
      <p:grpSpPr>
        <a:xfrm>
          <a:off x="0" y="0"/>
          <a:ext cx="0" cy="0"/>
          <a:chOff x="0" y="0"/>
          <a:chExt cx="0" cy="0"/>
        </a:xfrm>
      </p:grpSpPr>
      <p:pic>
        <p:nvPicPr>
          <p:cNvPr id="9" name="图片 8" descr="建筑的摆设布局&#10;&#10;描述已自动生成">
            <a:extLst>
              <a:ext uri="{FF2B5EF4-FFF2-40B4-BE49-F238E27FC236}">
                <a16:creationId xmlns:a16="http://schemas.microsoft.com/office/drawing/2014/main" id="{68DF39C9-E86E-486C-A2E0-6585911AD45A}"/>
              </a:ext>
            </a:extLst>
          </p:cNvPr>
          <p:cNvPicPr>
            <a:picLocks noChangeAspect="1"/>
          </p:cNvPicPr>
          <p:nvPr userDrawn="1"/>
        </p:nvPicPr>
        <p:blipFill rotWithShape="1">
          <a:blip r:embed="rId2">
            <a:duotone>
              <a:schemeClr val="accent1">
                <a:shade val="45000"/>
                <a:satMod val="135000"/>
              </a:schemeClr>
              <a:prstClr val="white"/>
            </a:duotone>
            <a:alphaModFix amt="15000"/>
            <a:extLst>
              <a:ext uri="{28A0092B-C50C-407E-A947-70E740481C1C}">
                <a14:useLocalDpi xmlns:a14="http://schemas.microsoft.com/office/drawing/2010/main" val="0"/>
              </a:ext>
            </a:extLst>
          </a:blip>
          <a:srcRect l="3913" t="3002" r="8362" b="501"/>
          <a:stretch/>
        </p:blipFill>
        <p:spPr>
          <a:xfrm>
            <a:off x="-1" y="2030505"/>
            <a:ext cx="12192001" cy="4827495"/>
          </a:xfrm>
          <a:prstGeom prst="rect">
            <a:avLst/>
          </a:prstGeom>
        </p:spPr>
      </p:pic>
      <p:sp>
        <p:nvSpPr>
          <p:cNvPr id="6" name="文本框 5">
            <a:extLst>
              <a:ext uri="{FF2B5EF4-FFF2-40B4-BE49-F238E27FC236}">
                <a16:creationId xmlns:a16="http://schemas.microsoft.com/office/drawing/2014/main" id="{9F8652EE-15CA-4349-8ABC-3EAEC0A0F891}"/>
              </a:ext>
            </a:extLst>
          </p:cNvPr>
          <p:cNvSpPr txBox="1"/>
          <p:nvPr userDrawn="1"/>
        </p:nvSpPr>
        <p:spPr>
          <a:xfrm>
            <a:off x="4545105" y="1443317"/>
            <a:ext cx="3288080" cy="3154710"/>
          </a:xfrm>
          <a:prstGeom prst="rect">
            <a:avLst/>
          </a:prstGeom>
          <a:noFill/>
        </p:spPr>
        <p:txBody>
          <a:bodyPr wrap="none" rtlCol="0">
            <a:spAutoFit/>
          </a:bodyPr>
          <a:lstStyle/>
          <a:p>
            <a:r>
              <a:rPr lang="en-US" altLang="zh-CN" sz="19900" dirty="0">
                <a:gradFill>
                  <a:gsLst>
                    <a:gs pos="0">
                      <a:schemeClr val="accent4"/>
                    </a:gs>
                    <a:gs pos="68000">
                      <a:schemeClr val="accent2">
                        <a:alpha val="0"/>
                      </a:schemeClr>
                    </a:gs>
                  </a:gsLst>
                  <a:lin ang="5400000" scaled="1"/>
                </a:gradFill>
                <a:latin typeface="思源宋体 CN Heavy" panose="02020900000000000000" pitchFamily="18" charset="-122"/>
                <a:ea typeface="思源宋体 CN Heavy" panose="02020900000000000000" pitchFamily="18" charset="-122"/>
              </a:rPr>
              <a:t>04</a:t>
            </a:r>
            <a:endParaRPr lang="zh-CN" altLang="en-US" sz="19900" dirty="0">
              <a:gradFill>
                <a:gsLst>
                  <a:gs pos="0">
                    <a:schemeClr val="accent4"/>
                  </a:gs>
                  <a:gs pos="68000">
                    <a:schemeClr val="accent2">
                      <a:alpha val="0"/>
                    </a:schemeClr>
                  </a:gs>
                </a:gsLst>
                <a:lin ang="5400000" scaled="1"/>
              </a:gradFill>
              <a:latin typeface="思源宋体 CN Heavy" panose="02020900000000000000" pitchFamily="18" charset="-122"/>
              <a:ea typeface="思源宋体 CN Heavy" panose="02020900000000000000" pitchFamily="18" charset="-122"/>
            </a:endParaRPr>
          </a:p>
        </p:txBody>
      </p:sp>
      <p:sp>
        <p:nvSpPr>
          <p:cNvPr id="8" name="文本占位符 7">
            <a:extLst>
              <a:ext uri="{FF2B5EF4-FFF2-40B4-BE49-F238E27FC236}">
                <a16:creationId xmlns:a16="http://schemas.microsoft.com/office/drawing/2014/main" id="{81670D22-ED4D-41D8-BDA8-19A61B8E8FC1}"/>
              </a:ext>
            </a:extLst>
          </p:cNvPr>
          <p:cNvSpPr>
            <a:spLocks noGrp="1"/>
          </p:cNvSpPr>
          <p:nvPr>
            <p:ph type="body" sz="quarter" idx="10"/>
          </p:nvPr>
        </p:nvSpPr>
        <p:spPr>
          <a:xfrm>
            <a:off x="2849648" y="2995931"/>
            <a:ext cx="6492704" cy="1231900"/>
          </a:xfrm>
          <a:prstGeom prst="rect">
            <a:avLst/>
          </a:prstGeom>
        </p:spPr>
        <p:txBody>
          <a:bodyPr lIns="0" tIns="0" rIns="0" bIns="0" anchor="ctr" anchorCtr="1">
            <a:noAutofit/>
          </a:bodyPr>
          <a:lstStyle>
            <a:lvl1pPr marL="0" indent="0">
              <a:buNone/>
              <a:defRPr sz="6000">
                <a:solidFill>
                  <a:schemeClr val="accent5"/>
                </a:solidFill>
                <a:latin typeface="思源宋体 CN Medium" panose="02020500000000000000" pitchFamily="18" charset="-122"/>
                <a:ea typeface="思源宋体 CN Medium" panose="02020500000000000000" pitchFamily="18" charset="-122"/>
              </a:defRPr>
            </a:lvl1pPr>
          </a:lstStyle>
          <a:p>
            <a:pPr lvl="0"/>
            <a:endParaRPr lang="zh-CN" altLang="en-US" dirty="0"/>
          </a:p>
        </p:txBody>
      </p:sp>
      <p:sp>
        <p:nvSpPr>
          <p:cNvPr id="14" name="文本占位符 13">
            <a:extLst>
              <a:ext uri="{FF2B5EF4-FFF2-40B4-BE49-F238E27FC236}">
                <a16:creationId xmlns:a16="http://schemas.microsoft.com/office/drawing/2014/main" id="{C381C5D1-A6BA-4EAC-8F8A-6DD333C46A2B}"/>
              </a:ext>
            </a:extLst>
          </p:cNvPr>
          <p:cNvSpPr>
            <a:spLocks noGrp="1"/>
          </p:cNvSpPr>
          <p:nvPr>
            <p:ph type="body" sz="quarter" idx="11"/>
          </p:nvPr>
        </p:nvSpPr>
        <p:spPr>
          <a:xfrm>
            <a:off x="2849648" y="3893666"/>
            <a:ext cx="6492704" cy="519263"/>
          </a:xfrm>
          <a:prstGeom prst="rect">
            <a:avLst/>
          </a:prstGeom>
        </p:spPr>
        <p:txBody>
          <a:bodyPr lIns="0" tIns="0" rIns="0" bIns="0" anchor="ctr" anchorCtr="1">
            <a:normAutofit/>
          </a:bodyPr>
          <a:lstStyle>
            <a:lvl1pPr marL="0" indent="0">
              <a:buNone/>
              <a:defRPr sz="1400">
                <a:solidFill>
                  <a:schemeClr val="bg1"/>
                </a:solidFill>
                <a:latin typeface="思源宋体 CN ExtraLight" panose="02020200000000000000" pitchFamily="18" charset="-122"/>
                <a:ea typeface="思源宋体 CN ExtraLight" panose="02020200000000000000" pitchFamily="18" charset="-122"/>
              </a:defRPr>
            </a:lvl1pPr>
          </a:lstStyle>
          <a:p>
            <a:pPr lvl="0"/>
            <a:endParaRPr lang="en-US" altLang="zh-CN" dirty="0"/>
          </a:p>
        </p:txBody>
      </p:sp>
      <p:pic>
        <p:nvPicPr>
          <p:cNvPr id="3" name="图片 2" descr="文本, 徽标&#10;&#10;中度可信度描述已自动生成">
            <a:extLst>
              <a:ext uri="{FF2B5EF4-FFF2-40B4-BE49-F238E27FC236}">
                <a16:creationId xmlns:a16="http://schemas.microsoft.com/office/drawing/2014/main" id="{C5E99522-C425-4DF7-9D34-9D0A9DC716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00" y="144675"/>
            <a:ext cx="2490016" cy="858626"/>
          </a:xfrm>
          <a:prstGeom prst="rect">
            <a:avLst/>
          </a:prstGeom>
        </p:spPr>
      </p:pic>
    </p:spTree>
    <p:extLst>
      <p:ext uri="{BB962C8B-B14F-4D97-AF65-F5344CB8AC3E}">
        <p14:creationId xmlns:p14="http://schemas.microsoft.com/office/powerpoint/2010/main" val="373445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页1">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0DFD0D8-ED27-48E4-9923-C2351D734FEB}"/>
              </a:ext>
            </a:extLst>
          </p:cNvPr>
          <p:cNvSpPr/>
          <p:nvPr userDrawn="1"/>
        </p:nvSpPr>
        <p:spPr>
          <a:xfrm>
            <a:off x="0" y="6420886"/>
            <a:ext cx="10463349" cy="3396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DD98BAB7-E1D0-4B29-B548-D38ADB6D8584}"/>
              </a:ext>
            </a:extLst>
          </p:cNvPr>
          <p:cNvSpPr/>
          <p:nvPr userDrawn="1"/>
        </p:nvSpPr>
        <p:spPr>
          <a:xfrm>
            <a:off x="11303727" y="6420885"/>
            <a:ext cx="888273" cy="3396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0E20D5A-3BA8-490E-B64E-FE2E7651363E}"/>
              </a:ext>
            </a:extLst>
          </p:cNvPr>
          <p:cNvSpPr/>
          <p:nvPr userDrawn="1"/>
        </p:nvSpPr>
        <p:spPr>
          <a:xfrm>
            <a:off x="1588902" y="896654"/>
            <a:ext cx="1060309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4682E65F-6FDE-426A-956C-54FCFE7B9870}"/>
              </a:ext>
            </a:extLst>
          </p:cNvPr>
          <p:cNvSpPr/>
          <p:nvPr userDrawn="1"/>
        </p:nvSpPr>
        <p:spPr>
          <a:xfrm>
            <a:off x="0" y="6518365"/>
            <a:ext cx="10463349" cy="3396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CBBA6A90-4CA1-4BE9-A5A6-6E705850A07B}"/>
              </a:ext>
            </a:extLst>
          </p:cNvPr>
          <p:cNvSpPr/>
          <p:nvPr userDrawn="1"/>
        </p:nvSpPr>
        <p:spPr>
          <a:xfrm>
            <a:off x="11303727" y="6518364"/>
            <a:ext cx="888273" cy="3396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2">
            <a:extLst>
              <a:ext uri="{FF2B5EF4-FFF2-40B4-BE49-F238E27FC236}">
                <a16:creationId xmlns:a16="http://schemas.microsoft.com/office/drawing/2014/main" id="{ACDC80D4-F4A0-4E23-93A6-1F5858ECB903}"/>
              </a:ext>
            </a:extLst>
          </p:cNvPr>
          <p:cNvSpPr>
            <a:spLocks noGrp="1"/>
          </p:cNvSpPr>
          <p:nvPr>
            <p:ph sz="quarter" idx="10" hasCustomPrompt="1"/>
          </p:nvPr>
        </p:nvSpPr>
        <p:spPr>
          <a:xfrm>
            <a:off x="10463349" y="6420885"/>
            <a:ext cx="840378" cy="437115"/>
          </a:xfrm>
          <a:prstGeom prst="rect">
            <a:avLst/>
          </a:prstGeom>
        </p:spPr>
        <p:txBody>
          <a:bodyPr lIns="0" tIns="0" rIns="0" bIns="0" anchor="ctr" anchorCtr="1"/>
          <a:lstStyle>
            <a:lvl1pPr marL="0" indent="0">
              <a:buNone/>
              <a:defRPr>
                <a:solidFill>
                  <a:schemeClr val="tx1"/>
                </a:solidFill>
                <a:latin typeface="思源宋体 CN Medium" panose="02020500000000000000" pitchFamily="18" charset="-122"/>
                <a:ea typeface="思源宋体 CN Medium" panose="02020500000000000000" pitchFamily="18" charset="-122"/>
              </a:defRPr>
            </a:lvl1pPr>
          </a:lstStyle>
          <a:p>
            <a:pPr lvl="0"/>
            <a:r>
              <a:rPr lang="zh-CN" altLang="en-US" dirty="0"/>
              <a:t>页码</a:t>
            </a:r>
          </a:p>
        </p:txBody>
      </p:sp>
      <p:sp>
        <p:nvSpPr>
          <p:cNvPr id="9" name="文本占位符 3">
            <a:extLst>
              <a:ext uri="{FF2B5EF4-FFF2-40B4-BE49-F238E27FC236}">
                <a16:creationId xmlns:a16="http://schemas.microsoft.com/office/drawing/2014/main" id="{2DBCC49E-2B30-4AED-A19F-22AD798B98AC}"/>
              </a:ext>
            </a:extLst>
          </p:cNvPr>
          <p:cNvSpPr>
            <a:spLocks noGrp="1"/>
          </p:cNvSpPr>
          <p:nvPr>
            <p:ph type="body" sz="quarter" idx="11"/>
          </p:nvPr>
        </p:nvSpPr>
        <p:spPr>
          <a:xfrm>
            <a:off x="1588902" y="462688"/>
            <a:ext cx="3541363" cy="387798"/>
          </a:xfrm>
          <a:prstGeom prst="rect">
            <a:avLst/>
          </a:prstGeom>
        </p:spPr>
        <p:txBody>
          <a:bodyPr wrap="square" lIns="0" tIns="0" rIns="0" bIns="0" anchor="ctr" anchorCtr="0">
            <a:spAutoFit/>
          </a:bodyPr>
          <a:lstStyle>
            <a:lvl1pPr marL="0" indent="0">
              <a:buNone/>
              <a:defRPr b="1">
                <a:solidFill>
                  <a:schemeClr val="accent4"/>
                </a:solidFill>
                <a:latin typeface="思源宋体 CN Medium" panose="02020500000000000000" pitchFamily="18" charset="-122"/>
                <a:ea typeface="思源宋体 CN Medium" panose="02020500000000000000" pitchFamily="18" charset="-122"/>
              </a:defRPr>
            </a:lvl1pPr>
          </a:lstStyle>
          <a:p>
            <a:pPr lvl="0"/>
            <a:endParaRPr lang="zh-CN" altLang="en-US" dirty="0"/>
          </a:p>
        </p:txBody>
      </p:sp>
      <p:pic>
        <p:nvPicPr>
          <p:cNvPr id="10" name="图片 9" descr="徽标&#10;&#10;描述已自动生成">
            <a:extLst>
              <a:ext uri="{FF2B5EF4-FFF2-40B4-BE49-F238E27FC236}">
                <a16:creationId xmlns:a16="http://schemas.microsoft.com/office/drawing/2014/main" id="{D94A7C3B-56E2-4479-BF5C-54149AB033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566" y="152933"/>
            <a:ext cx="1094390" cy="1096013"/>
          </a:xfrm>
          <a:prstGeom prst="rect">
            <a:avLst/>
          </a:prstGeom>
        </p:spPr>
      </p:pic>
      <p:sp>
        <p:nvSpPr>
          <p:cNvPr id="11" name="矩形 10">
            <a:extLst>
              <a:ext uri="{FF2B5EF4-FFF2-40B4-BE49-F238E27FC236}">
                <a16:creationId xmlns:a16="http://schemas.microsoft.com/office/drawing/2014/main" id="{EF070FAA-0F04-4A9C-8260-28D98E5D3E56}"/>
              </a:ext>
            </a:extLst>
          </p:cNvPr>
          <p:cNvSpPr/>
          <p:nvPr userDrawn="1"/>
        </p:nvSpPr>
        <p:spPr>
          <a:xfrm>
            <a:off x="8291510" y="1732542"/>
            <a:ext cx="2676525" cy="2676525"/>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DBA98E9F-1122-45CE-AFC8-C399B136FE12}"/>
              </a:ext>
            </a:extLst>
          </p:cNvPr>
          <p:cNvSpPr/>
          <p:nvPr userDrawn="1"/>
        </p:nvSpPr>
        <p:spPr>
          <a:xfrm>
            <a:off x="4910965" y="1732543"/>
            <a:ext cx="2676525" cy="2676525"/>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EB9C5382-22C2-4638-8CE1-51B58BFDD4D9}"/>
              </a:ext>
            </a:extLst>
          </p:cNvPr>
          <p:cNvSpPr/>
          <p:nvPr userDrawn="1"/>
        </p:nvSpPr>
        <p:spPr>
          <a:xfrm>
            <a:off x="1530420" y="1732544"/>
            <a:ext cx="2676525" cy="2676525"/>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图片占位符 6">
            <a:extLst>
              <a:ext uri="{FF2B5EF4-FFF2-40B4-BE49-F238E27FC236}">
                <a16:creationId xmlns:a16="http://schemas.microsoft.com/office/drawing/2014/main" id="{49699AC4-B857-42BA-87D2-ECF40A03DBA0}"/>
              </a:ext>
            </a:extLst>
          </p:cNvPr>
          <p:cNvSpPr>
            <a:spLocks noGrp="1"/>
          </p:cNvSpPr>
          <p:nvPr>
            <p:ph type="pic" sz="quarter" idx="15"/>
          </p:nvPr>
        </p:nvSpPr>
        <p:spPr>
          <a:xfrm>
            <a:off x="1376363" y="1886550"/>
            <a:ext cx="2676525" cy="2676525"/>
          </a:xfrm>
          <a:prstGeom prst="rect">
            <a:avLst/>
          </a:prstGeom>
        </p:spPr>
        <p:txBody>
          <a:bodyPr/>
          <a:lstStyle>
            <a:lvl1pPr marL="0" indent="0">
              <a:buNone/>
              <a:defRPr/>
            </a:lvl1pPr>
          </a:lstStyle>
          <a:p>
            <a:endParaRPr lang="zh-CN" altLang="en-US" dirty="0"/>
          </a:p>
        </p:txBody>
      </p:sp>
      <p:sp>
        <p:nvSpPr>
          <p:cNvPr id="15" name="图片占位符 6">
            <a:extLst>
              <a:ext uri="{FF2B5EF4-FFF2-40B4-BE49-F238E27FC236}">
                <a16:creationId xmlns:a16="http://schemas.microsoft.com/office/drawing/2014/main" id="{DB53D9FB-986A-4B1B-A905-BC5FFEFAA83B}"/>
              </a:ext>
            </a:extLst>
          </p:cNvPr>
          <p:cNvSpPr>
            <a:spLocks noGrp="1"/>
          </p:cNvSpPr>
          <p:nvPr>
            <p:ph type="pic" sz="quarter" idx="16"/>
          </p:nvPr>
        </p:nvSpPr>
        <p:spPr>
          <a:xfrm>
            <a:off x="4757737" y="1875321"/>
            <a:ext cx="2676525" cy="2676525"/>
          </a:xfrm>
          <a:prstGeom prst="rect">
            <a:avLst/>
          </a:prstGeom>
        </p:spPr>
        <p:txBody>
          <a:bodyPr/>
          <a:lstStyle>
            <a:lvl1pPr marL="0" indent="0">
              <a:buNone/>
              <a:defRPr/>
            </a:lvl1pPr>
          </a:lstStyle>
          <a:p>
            <a:endParaRPr lang="zh-CN" altLang="en-US" dirty="0"/>
          </a:p>
        </p:txBody>
      </p:sp>
      <p:sp>
        <p:nvSpPr>
          <p:cNvPr id="16" name="图片占位符 6">
            <a:extLst>
              <a:ext uri="{FF2B5EF4-FFF2-40B4-BE49-F238E27FC236}">
                <a16:creationId xmlns:a16="http://schemas.microsoft.com/office/drawing/2014/main" id="{F2B3E6AB-91E9-4E57-9B06-2F5912D760FC}"/>
              </a:ext>
            </a:extLst>
          </p:cNvPr>
          <p:cNvSpPr>
            <a:spLocks noGrp="1"/>
          </p:cNvSpPr>
          <p:nvPr>
            <p:ph type="pic" sz="quarter" idx="17"/>
          </p:nvPr>
        </p:nvSpPr>
        <p:spPr>
          <a:xfrm>
            <a:off x="8139111" y="1864092"/>
            <a:ext cx="2676525" cy="2676525"/>
          </a:xfrm>
          <a:prstGeom prst="rect">
            <a:avLst/>
          </a:prstGeom>
        </p:spPr>
        <p:txBody>
          <a:bodyPr/>
          <a:lstStyle>
            <a:lvl1pPr marL="0" indent="0">
              <a:buNone/>
              <a:defRPr/>
            </a:lvl1pPr>
          </a:lstStyle>
          <a:p>
            <a:endParaRPr lang="zh-CN" altLang="en-US" dirty="0"/>
          </a:p>
        </p:txBody>
      </p:sp>
      <p:sp>
        <p:nvSpPr>
          <p:cNvPr id="17" name="文本占位符 45">
            <a:extLst>
              <a:ext uri="{FF2B5EF4-FFF2-40B4-BE49-F238E27FC236}">
                <a16:creationId xmlns:a16="http://schemas.microsoft.com/office/drawing/2014/main" id="{6950A75D-9618-441F-80E7-09BCE081B0F6}"/>
              </a:ext>
            </a:extLst>
          </p:cNvPr>
          <p:cNvSpPr>
            <a:spLocks noGrp="1"/>
          </p:cNvSpPr>
          <p:nvPr>
            <p:ph type="body" sz="quarter" idx="19" hasCustomPrompt="1"/>
          </p:nvPr>
        </p:nvSpPr>
        <p:spPr>
          <a:xfrm>
            <a:off x="2071051" y="4789410"/>
            <a:ext cx="1287148" cy="211704"/>
          </a:xfrm>
          <a:prstGeom prst="rect">
            <a:avLst/>
          </a:prstGeom>
        </p:spPr>
        <p:txBody>
          <a:bodyPr lIns="0" tIns="0" rIns="0" bIns="0"/>
          <a:lstStyle>
            <a:lvl1pPr marL="0" indent="0" algn="ctr">
              <a:buNone/>
              <a:defRPr sz="2000">
                <a:solidFill>
                  <a:schemeClr val="accent1">
                    <a:lumMod val="75000"/>
                  </a:schemeClr>
                </a:solidFill>
              </a:defRPr>
            </a:lvl1pPr>
          </a:lstStyle>
          <a:p>
            <a:pPr lvl="0"/>
            <a:r>
              <a:rPr lang="en-US" altLang="zh-CN" dirty="0"/>
              <a:t>PRODUCT</a:t>
            </a:r>
          </a:p>
          <a:p>
            <a:pPr lvl="0"/>
            <a:endParaRPr lang="zh-CN" altLang="en-US" dirty="0"/>
          </a:p>
        </p:txBody>
      </p:sp>
      <p:sp>
        <p:nvSpPr>
          <p:cNvPr id="18" name="文本占位符 45">
            <a:extLst>
              <a:ext uri="{FF2B5EF4-FFF2-40B4-BE49-F238E27FC236}">
                <a16:creationId xmlns:a16="http://schemas.microsoft.com/office/drawing/2014/main" id="{B52718A6-966A-44AB-99BE-3E85E4C4DC3C}"/>
              </a:ext>
            </a:extLst>
          </p:cNvPr>
          <p:cNvSpPr>
            <a:spLocks noGrp="1"/>
          </p:cNvSpPr>
          <p:nvPr>
            <p:ph type="body" sz="quarter" idx="21" hasCustomPrompt="1"/>
          </p:nvPr>
        </p:nvSpPr>
        <p:spPr>
          <a:xfrm>
            <a:off x="1888359" y="5227449"/>
            <a:ext cx="1652533" cy="646955"/>
          </a:xfrm>
          <a:prstGeom prst="rect">
            <a:avLst/>
          </a:prstGeom>
        </p:spPr>
        <p:txBody>
          <a:bodyPr lIns="0" tIns="0" rIns="0" bIns="0"/>
          <a:lstStyle>
            <a:lvl1pPr marL="0" indent="0" algn="ctr">
              <a:buNone/>
              <a:defRPr sz="1600">
                <a:solidFill>
                  <a:schemeClr val="tx1">
                    <a:lumMod val="85000"/>
                    <a:lumOff val="15000"/>
                  </a:schemeClr>
                </a:solidFill>
              </a:defRPr>
            </a:lvl1pPr>
          </a:lstStyle>
          <a:p>
            <a:pPr lvl="0"/>
            <a:r>
              <a:rPr lang="en-US" altLang="zh-CN" dirty="0"/>
              <a:t>INTRODUCTION</a:t>
            </a:r>
            <a:endParaRPr lang="zh-CN" altLang="en-US" dirty="0"/>
          </a:p>
        </p:txBody>
      </p:sp>
      <p:sp>
        <p:nvSpPr>
          <p:cNvPr id="19" name="文本占位符 45">
            <a:extLst>
              <a:ext uri="{FF2B5EF4-FFF2-40B4-BE49-F238E27FC236}">
                <a16:creationId xmlns:a16="http://schemas.microsoft.com/office/drawing/2014/main" id="{91ABD02A-912A-4C9C-A61C-584306FE167C}"/>
              </a:ext>
            </a:extLst>
          </p:cNvPr>
          <p:cNvSpPr>
            <a:spLocks noGrp="1"/>
          </p:cNvSpPr>
          <p:nvPr>
            <p:ph type="body" sz="quarter" idx="22" hasCustomPrompt="1"/>
          </p:nvPr>
        </p:nvSpPr>
        <p:spPr>
          <a:xfrm>
            <a:off x="5452425" y="4789410"/>
            <a:ext cx="1287148" cy="211704"/>
          </a:xfrm>
          <a:prstGeom prst="rect">
            <a:avLst/>
          </a:prstGeom>
        </p:spPr>
        <p:txBody>
          <a:bodyPr lIns="0" tIns="0" rIns="0" bIns="0"/>
          <a:lstStyle>
            <a:lvl1pPr marL="0" indent="0" algn="ctr">
              <a:buNone/>
              <a:defRPr sz="2000">
                <a:solidFill>
                  <a:schemeClr val="accent1">
                    <a:lumMod val="75000"/>
                  </a:schemeClr>
                </a:solidFill>
              </a:defRPr>
            </a:lvl1pPr>
          </a:lstStyle>
          <a:p>
            <a:pPr lvl="0"/>
            <a:r>
              <a:rPr lang="en-US" altLang="zh-CN" dirty="0"/>
              <a:t>PRODUCT</a:t>
            </a:r>
          </a:p>
          <a:p>
            <a:pPr lvl="0"/>
            <a:endParaRPr lang="zh-CN" altLang="en-US" dirty="0"/>
          </a:p>
        </p:txBody>
      </p:sp>
      <p:sp>
        <p:nvSpPr>
          <p:cNvPr id="20" name="文本占位符 45">
            <a:extLst>
              <a:ext uri="{FF2B5EF4-FFF2-40B4-BE49-F238E27FC236}">
                <a16:creationId xmlns:a16="http://schemas.microsoft.com/office/drawing/2014/main" id="{BE843323-FF2E-4CCC-A341-5C0A3C91099E}"/>
              </a:ext>
            </a:extLst>
          </p:cNvPr>
          <p:cNvSpPr>
            <a:spLocks noGrp="1"/>
          </p:cNvSpPr>
          <p:nvPr>
            <p:ph type="body" sz="quarter" idx="23" hasCustomPrompt="1"/>
          </p:nvPr>
        </p:nvSpPr>
        <p:spPr>
          <a:xfrm>
            <a:off x="5269733" y="5227449"/>
            <a:ext cx="1652533" cy="646955"/>
          </a:xfrm>
          <a:prstGeom prst="rect">
            <a:avLst/>
          </a:prstGeom>
        </p:spPr>
        <p:txBody>
          <a:bodyPr lIns="0" tIns="0" rIns="0" bIns="0"/>
          <a:lstStyle>
            <a:lvl1pPr marL="0" indent="0" algn="ctr">
              <a:buNone/>
              <a:defRPr sz="1600">
                <a:solidFill>
                  <a:schemeClr val="tx1">
                    <a:lumMod val="85000"/>
                    <a:lumOff val="15000"/>
                  </a:schemeClr>
                </a:solidFill>
              </a:defRPr>
            </a:lvl1pPr>
          </a:lstStyle>
          <a:p>
            <a:pPr lvl="0"/>
            <a:r>
              <a:rPr lang="en-US" altLang="zh-CN" dirty="0"/>
              <a:t>INTRODUCTION</a:t>
            </a:r>
            <a:endParaRPr lang="zh-CN" altLang="en-US" dirty="0"/>
          </a:p>
        </p:txBody>
      </p:sp>
      <p:sp>
        <p:nvSpPr>
          <p:cNvPr id="21" name="文本占位符 45">
            <a:extLst>
              <a:ext uri="{FF2B5EF4-FFF2-40B4-BE49-F238E27FC236}">
                <a16:creationId xmlns:a16="http://schemas.microsoft.com/office/drawing/2014/main" id="{9A281563-F0FC-4558-8164-8ABE12292891}"/>
              </a:ext>
            </a:extLst>
          </p:cNvPr>
          <p:cNvSpPr>
            <a:spLocks noGrp="1"/>
          </p:cNvSpPr>
          <p:nvPr>
            <p:ph type="body" sz="quarter" idx="24" hasCustomPrompt="1"/>
          </p:nvPr>
        </p:nvSpPr>
        <p:spPr>
          <a:xfrm>
            <a:off x="8833799" y="4789410"/>
            <a:ext cx="1287148" cy="211704"/>
          </a:xfrm>
          <a:prstGeom prst="rect">
            <a:avLst/>
          </a:prstGeom>
        </p:spPr>
        <p:txBody>
          <a:bodyPr lIns="0" tIns="0" rIns="0" bIns="0"/>
          <a:lstStyle>
            <a:lvl1pPr marL="0" indent="0" algn="ctr">
              <a:buNone/>
              <a:defRPr sz="2000">
                <a:solidFill>
                  <a:schemeClr val="accent1">
                    <a:lumMod val="75000"/>
                  </a:schemeClr>
                </a:solidFill>
              </a:defRPr>
            </a:lvl1pPr>
          </a:lstStyle>
          <a:p>
            <a:pPr lvl="0"/>
            <a:r>
              <a:rPr lang="en-US" altLang="zh-CN" dirty="0"/>
              <a:t>PRODUCT</a:t>
            </a:r>
          </a:p>
          <a:p>
            <a:pPr lvl="0"/>
            <a:endParaRPr lang="zh-CN" altLang="en-US" dirty="0"/>
          </a:p>
        </p:txBody>
      </p:sp>
      <p:sp>
        <p:nvSpPr>
          <p:cNvPr id="22" name="文本占位符 45">
            <a:extLst>
              <a:ext uri="{FF2B5EF4-FFF2-40B4-BE49-F238E27FC236}">
                <a16:creationId xmlns:a16="http://schemas.microsoft.com/office/drawing/2014/main" id="{656B477C-11F1-4C6E-ACA1-500402BFD190}"/>
              </a:ext>
            </a:extLst>
          </p:cNvPr>
          <p:cNvSpPr>
            <a:spLocks noGrp="1"/>
          </p:cNvSpPr>
          <p:nvPr>
            <p:ph type="body" sz="quarter" idx="25" hasCustomPrompt="1"/>
          </p:nvPr>
        </p:nvSpPr>
        <p:spPr>
          <a:xfrm>
            <a:off x="8651107" y="5227449"/>
            <a:ext cx="1652533" cy="646955"/>
          </a:xfrm>
          <a:prstGeom prst="rect">
            <a:avLst/>
          </a:prstGeom>
        </p:spPr>
        <p:txBody>
          <a:bodyPr lIns="0" tIns="0" rIns="0" bIns="0"/>
          <a:lstStyle>
            <a:lvl1pPr marL="0" indent="0" algn="ctr">
              <a:buNone/>
              <a:defRPr sz="1600">
                <a:solidFill>
                  <a:schemeClr val="tx1">
                    <a:lumMod val="85000"/>
                    <a:lumOff val="15000"/>
                  </a:schemeClr>
                </a:solidFill>
              </a:defRPr>
            </a:lvl1pPr>
          </a:lstStyle>
          <a:p>
            <a:pPr lvl="0"/>
            <a:r>
              <a:rPr lang="en-US" altLang="zh-CN" dirty="0"/>
              <a:t>INTRODUCTION</a:t>
            </a:r>
            <a:endParaRPr lang="zh-CN" altLang="en-US" dirty="0"/>
          </a:p>
        </p:txBody>
      </p:sp>
    </p:spTree>
    <p:extLst>
      <p:ext uri="{BB962C8B-B14F-4D97-AF65-F5344CB8AC3E}">
        <p14:creationId xmlns:p14="http://schemas.microsoft.com/office/powerpoint/2010/main" val="139550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AB0E00E-0E4D-47D7-9117-55C7AFA73EC4}"/>
              </a:ext>
            </a:extLst>
          </p:cNvPr>
          <p:cNvPicPr>
            <a:picLocks noChangeAspect="1"/>
          </p:cNvPicPr>
          <p:nvPr userDrawn="1"/>
        </p:nvPicPr>
        <p:blipFill>
          <a:blip r:embed="rId15"/>
          <a:stretch>
            <a:fillRect/>
          </a:stretch>
        </p:blipFill>
        <p:spPr>
          <a:xfrm>
            <a:off x="0" y="0"/>
            <a:ext cx="12192000" cy="6834640"/>
          </a:xfrm>
          <a:prstGeom prst="rect">
            <a:avLst/>
          </a:prstGeom>
        </p:spPr>
      </p:pic>
    </p:spTree>
    <p:extLst>
      <p:ext uri="{BB962C8B-B14F-4D97-AF65-F5344CB8AC3E}">
        <p14:creationId xmlns:p14="http://schemas.microsoft.com/office/powerpoint/2010/main" val="51211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2" r:id="rId5"/>
    <p:sldLayoutId id="2147483653" r:id="rId6"/>
    <p:sldLayoutId id="2147483654" r:id="rId7"/>
    <p:sldLayoutId id="2147483655" r:id="rId8"/>
    <p:sldLayoutId id="2147483657" r:id="rId9"/>
    <p:sldLayoutId id="2147483659" r:id="rId10"/>
    <p:sldLayoutId id="2147483661" r:id="rId11"/>
    <p:sldLayoutId id="2147483662"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9.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10">
            <a:extLst>
              <a:ext uri="{FF2B5EF4-FFF2-40B4-BE49-F238E27FC236}">
                <a16:creationId xmlns:a16="http://schemas.microsoft.com/office/drawing/2014/main" id="{893E5F36-B380-49CA-A4C8-7A87B420F71D}"/>
              </a:ext>
            </a:extLst>
          </p:cNvPr>
          <p:cNvSpPr txBox="1">
            <a:spLocks/>
          </p:cNvSpPr>
          <p:nvPr/>
        </p:nvSpPr>
        <p:spPr>
          <a:xfrm>
            <a:off x="2159047" y="3768143"/>
            <a:ext cx="7873906" cy="822325"/>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tx1"/>
                </a:solidFill>
                <a:latin typeface="思源宋体 CN Heavy" panose="02020900000000000000" pitchFamily="18" charset="-122"/>
                <a:ea typeface="思源宋体 CN Heavy" panose="02020900000000000000" pitchFamily="18"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dist"/>
            <a:r>
              <a:rPr lang="zh-CN" altLang="en-US" sz="4800" dirty="0">
                <a:solidFill>
                  <a:srgbClr val="000000"/>
                </a:solidFill>
              </a:rPr>
              <a:t>大连理工大学学术</a:t>
            </a:r>
            <a:r>
              <a:rPr lang="en-US" altLang="zh-CN" sz="4800" dirty="0">
                <a:solidFill>
                  <a:srgbClr val="000000"/>
                </a:solidFill>
              </a:rPr>
              <a:t>PPT</a:t>
            </a:r>
            <a:r>
              <a:rPr lang="zh-CN" altLang="en-US" sz="4800" dirty="0">
                <a:solidFill>
                  <a:srgbClr val="000000"/>
                </a:solidFill>
              </a:rPr>
              <a:t>模板</a:t>
            </a:r>
          </a:p>
        </p:txBody>
      </p:sp>
      <p:pic>
        <p:nvPicPr>
          <p:cNvPr id="8" name="图片 7" descr="建筑的摆设布局&#10;&#10;描述已自动生成">
            <a:extLst>
              <a:ext uri="{FF2B5EF4-FFF2-40B4-BE49-F238E27FC236}">
                <a16:creationId xmlns:a16="http://schemas.microsoft.com/office/drawing/2014/main" id="{F0D15009-4BEB-48BB-A15A-AB33E09A7823}"/>
              </a:ext>
            </a:extLst>
          </p:cNvPr>
          <p:cNvPicPr>
            <a:picLocks noChangeAspect="1"/>
          </p:cNvPicPr>
          <p:nvPr/>
        </p:nvPicPr>
        <p:blipFill rotWithShape="1">
          <a:blip r:embed="rId2">
            <a:duotone>
              <a:schemeClr val="accent1">
                <a:shade val="45000"/>
                <a:satMod val="135000"/>
              </a:schemeClr>
              <a:prstClr val="white"/>
            </a:duotone>
            <a:alphaModFix/>
            <a:extLst>
              <a:ext uri="{28A0092B-C50C-407E-A947-70E740481C1C}">
                <a14:useLocalDpi xmlns:a14="http://schemas.microsoft.com/office/drawing/2010/main" val="0"/>
              </a:ext>
            </a:extLst>
          </a:blip>
          <a:srcRect l="6137" t="3002" r="8496" b="885"/>
          <a:stretch/>
        </p:blipFill>
        <p:spPr>
          <a:xfrm>
            <a:off x="-15196" y="-1730473"/>
            <a:ext cx="12207196" cy="4941122"/>
          </a:xfrm>
          <a:custGeom>
            <a:avLst/>
            <a:gdLst>
              <a:gd name="connsiteX0" fmla="*/ 0 w 12192001"/>
              <a:gd name="connsiteY0" fmla="*/ 0 h 4808263"/>
              <a:gd name="connsiteX1" fmla="*/ 12192001 w 12192001"/>
              <a:gd name="connsiteY1" fmla="*/ 0 h 4808263"/>
              <a:gd name="connsiteX2" fmla="*/ 12192001 w 12192001"/>
              <a:gd name="connsiteY2" fmla="*/ 4065909 h 4808263"/>
              <a:gd name="connsiteX3" fmla="*/ 11473467 w 12192001"/>
              <a:gd name="connsiteY3" fmla="*/ 4248888 h 4808263"/>
              <a:gd name="connsiteX4" fmla="*/ 6095999 w 12192001"/>
              <a:gd name="connsiteY4" fmla="*/ 4808263 h 4808263"/>
              <a:gd name="connsiteX5" fmla="*/ 718531 w 12192001"/>
              <a:gd name="connsiteY5" fmla="*/ 4248888 h 4808263"/>
              <a:gd name="connsiteX6" fmla="*/ 0 w 12192001"/>
              <a:gd name="connsiteY6" fmla="*/ 4065910 h 480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4808263">
                <a:moveTo>
                  <a:pt x="0" y="0"/>
                </a:moveTo>
                <a:lnTo>
                  <a:pt x="12192001" y="0"/>
                </a:lnTo>
                <a:lnTo>
                  <a:pt x="12192001" y="4065909"/>
                </a:lnTo>
                <a:lnTo>
                  <a:pt x="11473467" y="4248888"/>
                </a:lnTo>
                <a:cubicBezTo>
                  <a:pt x="9938438" y="4602048"/>
                  <a:pt x="8087935" y="4808263"/>
                  <a:pt x="6095999" y="4808263"/>
                </a:cubicBezTo>
                <a:cubicBezTo>
                  <a:pt x="4104064" y="4808263"/>
                  <a:pt x="2253561" y="4602048"/>
                  <a:pt x="718531" y="4248888"/>
                </a:cubicBezTo>
                <a:lnTo>
                  <a:pt x="0" y="4065910"/>
                </a:lnTo>
                <a:close/>
              </a:path>
            </a:pathLst>
          </a:custGeom>
        </p:spPr>
      </p:pic>
      <p:sp>
        <p:nvSpPr>
          <p:cNvPr id="9" name="任意多边形: 形状 8">
            <a:extLst>
              <a:ext uri="{FF2B5EF4-FFF2-40B4-BE49-F238E27FC236}">
                <a16:creationId xmlns:a16="http://schemas.microsoft.com/office/drawing/2014/main" id="{A871E454-FA34-413C-AAB1-B76F075B4B41}"/>
              </a:ext>
            </a:extLst>
          </p:cNvPr>
          <p:cNvSpPr/>
          <p:nvPr/>
        </p:nvSpPr>
        <p:spPr>
          <a:xfrm>
            <a:off x="-15195" y="-64008"/>
            <a:ext cx="12207196" cy="3330885"/>
          </a:xfrm>
          <a:custGeom>
            <a:avLst/>
            <a:gdLst>
              <a:gd name="connsiteX0" fmla="*/ 0 w 12207196"/>
              <a:gd name="connsiteY0" fmla="*/ 0 h 3330885"/>
              <a:gd name="connsiteX1" fmla="*/ 12207196 w 12207196"/>
              <a:gd name="connsiteY1" fmla="*/ 0 h 3330885"/>
              <a:gd name="connsiteX2" fmla="*/ 12207196 w 12207196"/>
              <a:gd name="connsiteY2" fmla="*/ 2598310 h 3330885"/>
              <a:gd name="connsiteX3" fmla="*/ 11479780 w 12207196"/>
              <a:gd name="connsiteY3" fmla="*/ 2780385 h 3330885"/>
              <a:gd name="connsiteX4" fmla="*/ 6095610 w 12207196"/>
              <a:gd name="connsiteY4" fmla="*/ 3330885 h 3330885"/>
              <a:gd name="connsiteX5" fmla="*/ 711439 w 12207196"/>
              <a:gd name="connsiteY5" fmla="*/ 2780385 h 3330885"/>
              <a:gd name="connsiteX6" fmla="*/ 0 w 12207196"/>
              <a:gd name="connsiteY6" fmla="*/ 2602310 h 333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7196" h="3330885">
                <a:moveTo>
                  <a:pt x="0" y="0"/>
                </a:moveTo>
                <a:lnTo>
                  <a:pt x="12207196" y="0"/>
                </a:lnTo>
                <a:lnTo>
                  <a:pt x="12207196" y="2598310"/>
                </a:lnTo>
                <a:lnTo>
                  <a:pt x="11479780" y="2780385"/>
                </a:lnTo>
                <a:cubicBezTo>
                  <a:pt x="9942838" y="3127942"/>
                  <a:pt x="8090029" y="3330885"/>
                  <a:pt x="6095610" y="3330885"/>
                </a:cubicBezTo>
                <a:cubicBezTo>
                  <a:pt x="4101192" y="3330885"/>
                  <a:pt x="2248382" y="3127942"/>
                  <a:pt x="711439" y="2780385"/>
                </a:cubicBezTo>
                <a:lnTo>
                  <a:pt x="0" y="2602310"/>
                </a:lnTo>
                <a:close/>
              </a:path>
            </a:pathLst>
          </a:cu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pic>
        <p:nvPicPr>
          <p:cNvPr id="10" name="图片 9" descr="蓝色的标志&#10;&#10;描述已自动生成">
            <a:extLst>
              <a:ext uri="{FF2B5EF4-FFF2-40B4-BE49-F238E27FC236}">
                <a16:creationId xmlns:a16="http://schemas.microsoft.com/office/drawing/2014/main" id="{B493D67F-E6BF-4639-929A-2DC56E7A46A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074830" y="501121"/>
            <a:ext cx="2042340" cy="2045368"/>
          </a:xfrm>
          <a:prstGeom prst="rect">
            <a:avLst/>
          </a:prstGeom>
        </p:spPr>
      </p:pic>
      <p:sp>
        <p:nvSpPr>
          <p:cNvPr id="11" name="文本占位符 4">
            <a:extLst>
              <a:ext uri="{FF2B5EF4-FFF2-40B4-BE49-F238E27FC236}">
                <a16:creationId xmlns:a16="http://schemas.microsoft.com/office/drawing/2014/main" id="{0B1FE113-F670-430D-B298-1C2C96BD4DCD}"/>
              </a:ext>
            </a:extLst>
          </p:cNvPr>
          <p:cNvSpPr txBox="1">
            <a:spLocks/>
          </p:cNvSpPr>
          <p:nvPr/>
        </p:nvSpPr>
        <p:spPr>
          <a:xfrm>
            <a:off x="4271959" y="5098778"/>
            <a:ext cx="3648075" cy="479425"/>
          </a:xfrm>
          <a:prstGeom prst="rect">
            <a:avLst/>
          </a:prstGeom>
        </p:spPr>
        <p:txBody>
          <a:bodyPr lIns="0" tIns="0" rIns="0" bIns="0" anchor="ctr"/>
          <a:lstStyle>
            <a:lvl1pPr marL="0" indent="0" algn="ctr" defTabSz="914400" rtl="0" eaLnBrk="1" latinLnBrk="0" hangingPunct="1">
              <a:lnSpc>
                <a:spcPct val="90000"/>
              </a:lnSpc>
              <a:spcBef>
                <a:spcPts val="1000"/>
              </a:spcBef>
              <a:buFontTx/>
              <a:buNone/>
              <a:defRPr lang="zh-CN" altLang="en-US" sz="2400" kern="1200" smtClean="0">
                <a:solidFill>
                  <a:srgbClr val="334681"/>
                </a:solidFill>
                <a:latin typeface="思源宋体 CN Heavy" panose="02020900000000000000" pitchFamily="18" charset="-122"/>
                <a:ea typeface="思源宋体 CN Heavy" panose="020209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zh-CN" altLang="en-US" sz="2400" kern="1200" smtClean="0">
                <a:solidFill>
                  <a:srgbClr val="334681"/>
                </a:solidFill>
                <a:latin typeface="思源宋体 CN Heavy" panose="02010600030101010101" charset="-122"/>
                <a:ea typeface="思源宋体 CN Heavy" panose="0201060003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accent4"/>
                </a:solidFill>
              </a:rPr>
              <a:t>汇报人：</a:t>
            </a:r>
            <a:r>
              <a:rPr lang="en-US" altLang="zh-CN" dirty="0" err="1">
                <a:solidFill>
                  <a:schemeClr val="accent4"/>
                </a:solidFill>
              </a:rPr>
              <a:t>OfficePLUS</a:t>
            </a:r>
            <a:endParaRPr lang="zh-CN" altLang="en-US" dirty="0">
              <a:solidFill>
                <a:schemeClr val="accent4"/>
              </a:solidFill>
            </a:endParaRPr>
          </a:p>
        </p:txBody>
      </p:sp>
      <p:cxnSp>
        <p:nvCxnSpPr>
          <p:cNvPr id="12" name="直接连接符 11">
            <a:extLst>
              <a:ext uri="{FF2B5EF4-FFF2-40B4-BE49-F238E27FC236}">
                <a16:creationId xmlns:a16="http://schemas.microsoft.com/office/drawing/2014/main" id="{9A8131B9-A295-495B-B6C6-7719DAA323B8}"/>
              </a:ext>
            </a:extLst>
          </p:cNvPr>
          <p:cNvCxnSpPr>
            <a:cxnSpLocks/>
          </p:cNvCxnSpPr>
          <p:nvPr/>
        </p:nvCxnSpPr>
        <p:spPr>
          <a:xfrm>
            <a:off x="3282150" y="4695888"/>
            <a:ext cx="5627701" cy="0"/>
          </a:xfrm>
          <a:prstGeom prst="line">
            <a:avLst/>
          </a:prstGeom>
          <a:ln w="3175">
            <a:solidFill>
              <a:schemeClr val="accent3">
                <a:alpha val="89000"/>
              </a:schemeClr>
            </a:solidFill>
          </a:ln>
        </p:spPr>
        <p:style>
          <a:lnRef idx="1">
            <a:schemeClr val="dk1"/>
          </a:lnRef>
          <a:fillRef idx="0">
            <a:schemeClr val="dk1"/>
          </a:fillRef>
          <a:effectRef idx="0">
            <a:schemeClr val="dk1"/>
          </a:effectRef>
          <a:fontRef idx="minor">
            <a:schemeClr val="tx1"/>
          </a:fontRef>
        </p:style>
      </p:cxnSp>
      <p:sp>
        <p:nvSpPr>
          <p:cNvPr id="13" name="文本框 12">
            <a:extLst>
              <a:ext uri="{FF2B5EF4-FFF2-40B4-BE49-F238E27FC236}">
                <a16:creationId xmlns:a16="http://schemas.microsoft.com/office/drawing/2014/main" id="{B8919D61-FF43-48BE-A7A6-76CE013E8841}"/>
              </a:ext>
            </a:extLst>
          </p:cNvPr>
          <p:cNvSpPr txBox="1"/>
          <p:nvPr/>
        </p:nvSpPr>
        <p:spPr>
          <a:xfrm>
            <a:off x="3585009" y="4385529"/>
            <a:ext cx="5021983" cy="246221"/>
          </a:xfrm>
          <a:prstGeom prst="rect">
            <a:avLst/>
          </a:prstGeom>
          <a:noFill/>
        </p:spPr>
        <p:txBody>
          <a:bodyPr wrap="square" rtlCol="0">
            <a:spAutoFit/>
          </a:bodyPr>
          <a:lstStyle/>
          <a:p>
            <a:pPr lvl="0" algn="dist"/>
            <a:r>
              <a:rPr lang="en-US" altLang="zh-CN" sz="1000" dirty="0">
                <a:solidFill>
                  <a:schemeClr val="bg2">
                    <a:lumMod val="75000"/>
                  </a:schemeClr>
                </a:solidFill>
                <a:latin typeface="思源宋体 CN ExtraLight" panose="02020200000000000000" pitchFamily="18" charset="-122"/>
                <a:ea typeface="思源宋体 CN ExtraLight" panose="02020200000000000000" pitchFamily="18" charset="-122"/>
              </a:rPr>
              <a:t>Dalian University of Technology</a:t>
            </a:r>
            <a:endParaRPr lang="zh-CN" altLang="en-US" sz="1000" dirty="0">
              <a:solidFill>
                <a:schemeClr val="bg2">
                  <a:lumMod val="75000"/>
                </a:schemeClr>
              </a:solidFill>
              <a:latin typeface="思源宋体 CN ExtraLight" panose="02020200000000000000" pitchFamily="18" charset="-122"/>
              <a:ea typeface="思源宋体 CN ExtraLight" panose="02020200000000000000" pitchFamily="18" charset="-122"/>
            </a:endParaRPr>
          </a:p>
        </p:txBody>
      </p:sp>
      <p:sp>
        <p:nvSpPr>
          <p:cNvPr id="14" name="任意多边形: 形状 13">
            <a:extLst>
              <a:ext uri="{FF2B5EF4-FFF2-40B4-BE49-F238E27FC236}">
                <a16:creationId xmlns:a16="http://schemas.microsoft.com/office/drawing/2014/main" id="{2A4DE842-1C0D-476C-A94E-A39D62B553C0}"/>
              </a:ext>
            </a:extLst>
          </p:cNvPr>
          <p:cNvSpPr/>
          <p:nvPr/>
        </p:nvSpPr>
        <p:spPr>
          <a:xfrm>
            <a:off x="-15196" y="2431030"/>
            <a:ext cx="12207196" cy="834935"/>
          </a:xfrm>
          <a:custGeom>
            <a:avLst/>
            <a:gdLst>
              <a:gd name="connsiteX0" fmla="*/ 12207196 w 12207196"/>
              <a:gd name="connsiteY0" fmla="*/ 0 h 834935"/>
              <a:gd name="connsiteX1" fmla="*/ 12207196 w 12207196"/>
              <a:gd name="connsiteY1" fmla="*/ 93417 h 834935"/>
              <a:gd name="connsiteX2" fmla="*/ 11827130 w 12207196"/>
              <a:gd name="connsiteY2" fmla="*/ 204727 h 834935"/>
              <a:gd name="connsiteX3" fmla="*/ 6111196 w 12207196"/>
              <a:gd name="connsiteY3" fmla="*/ 834935 h 834935"/>
              <a:gd name="connsiteX4" fmla="*/ 395263 w 12207196"/>
              <a:gd name="connsiteY4" fmla="*/ 204727 h 834935"/>
              <a:gd name="connsiteX5" fmla="*/ 0 w 12207196"/>
              <a:gd name="connsiteY5" fmla="*/ 88966 h 834935"/>
              <a:gd name="connsiteX6" fmla="*/ 0 w 12207196"/>
              <a:gd name="connsiteY6" fmla="*/ 3232 h 834935"/>
              <a:gd name="connsiteX7" fmla="*/ 147629 w 12207196"/>
              <a:gd name="connsiteY7" fmla="*/ 49990 h 834935"/>
              <a:gd name="connsiteX8" fmla="*/ 6098496 w 12207196"/>
              <a:gd name="connsiteY8" fmla="*/ 745397 h 834935"/>
              <a:gd name="connsiteX9" fmla="*/ 12049362 w 12207196"/>
              <a:gd name="connsiteY9" fmla="*/ 49990 h 83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7196" h="834935">
                <a:moveTo>
                  <a:pt x="12207196" y="0"/>
                </a:moveTo>
                <a:lnTo>
                  <a:pt x="12207196" y="93417"/>
                </a:lnTo>
                <a:lnTo>
                  <a:pt x="11827130" y="204727"/>
                </a:lnTo>
                <a:cubicBezTo>
                  <a:pt x="10364295" y="594102"/>
                  <a:pt x="8343407" y="834935"/>
                  <a:pt x="6111196" y="834935"/>
                </a:cubicBezTo>
                <a:cubicBezTo>
                  <a:pt x="3878985" y="834935"/>
                  <a:pt x="1858098" y="594102"/>
                  <a:pt x="395263" y="204727"/>
                </a:cubicBezTo>
                <a:lnTo>
                  <a:pt x="0" y="88966"/>
                </a:lnTo>
                <a:lnTo>
                  <a:pt x="0" y="3232"/>
                </a:lnTo>
                <a:lnTo>
                  <a:pt x="147629" y="49990"/>
                </a:lnTo>
                <a:cubicBezTo>
                  <a:pt x="1624995" y="477503"/>
                  <a:pt x="3744211" y="745397"/>
                  <a:pt x="6098496" y="745397"/>
                </a:cubicBezTo>
                <a:cubicBezTo>
                  <a:pt x="8452781" y="745397"/>
                  <a:pt x="10571997" y="477503"/>
                  <a:pt x="12049362" y="49990"/>
                </a:cubicBezTo>
                <a:close/>
              </a:path>
            </a:pathLst>
          </a:custGeom>
          <a:gradFill flip="none" rotWithShape="1">
            <a:gsLst>
              <a:gs pos="78000">
                <a:schemeClr val="accent4"/>
              </a:gs>
              <a:gs pos="0">
                <a:schemeClr val="tx1">
                  <a:alpha val="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1445437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内容占位符 12">
            <a:extLst>
              <a:ext uri="{FF2B5EF4-FFF2-40B4-BE49-F238E27FC236}">
                <a16:creationId xmlns:a16="http://schemas.microsoft.com/office/drawing/2014/main" id="{8EB4D58D-C1AB-4FFF-8AB0-95BDD57699EE}"/>
              </a:ext>
            </a:extLst>
          </p:cNvPr>
          <p:cNvSpPr>
            <a:spLocks noGrp="1"/>
          </p:cNvSpPr>
          <p:nvPr>
            <p:ph sz="quarter" idx="10"/>
          </p:nvPr>
        </p:nvSpPr>
        <p:spPr/>
        <p:txBody>
          <a:bodyPr/>
          <a:lstStyle/>
          <a:p>
            <a:endParaRPr lang="zh-CN" altLang="en-US"/>
          </a:p>
        </p:txBody>
      </p:sp>
      <p:sp>
        <p:nvSpPr>
          <p:cNvPr id="14" name="文本占位符 13">
            <a:extLst>
              <a:ext uri="{FF2B5EF4-FFF2-40B4-BE49-F238E27FC236}">
                <a16:creationId xmlns:a16="http://schemas.microsoft.com/office/drawing/2014/main" id="{4A65026D-F5A0-44D1-BEE4-E4B7D33B43F5}"/>
              </a:ext>
            </a:extLst>
          </p:cNvPr>
          <p:cNvSpPr>
            <a:spLocks noGrp="1"/>
          </p:cNvSpPr>
          <p:nvPr>
            <p:ph type="body" sz="quarter" idx="11"/>
          </p:nvPr>
        </p:nvSpPr>
        <p:spPr>
          <a:xfrm>
            <a:off x="1588902" y="462688"/>
            <a:ext cx="3541363" cy="387798"/>
          </a:xfrm>
        </p:spPr>
        <p:txBody>
          <a:bodyPr/>
          <a:lstStyle/>
          <a:p>
            <a:r>
              <a:rPr lang="zh-CN" altLang="en-US" dirty="0"/>
              <a:t>研究背景与意义</a:t>
            </a:r>
          </a:p>
        </p:txBody>
      </p:sp>
      <p:sp>
        <p:nvSpPr>
          <p:cNvPr id="16" name="矩形: 圆角 15">
            <a:extLst>
              <a:ext uri="{FF2B5EF4-FFF2-40B4-BE49-F238E27FC236}">
                <a16:creationId xmlns:a16="http://schemas.microsoft.com/office/drawing/2014/main" id="{C326DD98-63AE-4E2B-8538-76CDD67398E9}"/>
              </a:ext>
            </a:extLst>
          </p:cNvPr>
          <p:cNvSpPr/>
          <p:nvPr/>
        </p:nvSpPr>
        <p:spPr>
          <a:xfrm>
            <a:off x="6599724" y="1857675"/>
            <a:ext cx="3955984" cy="4042611"/>
          </a:xfrm>
          <a:prstGeom prst="roundRect">
            <a:avLst>
              <a:gd name="adj" fmla="val 6691"/>
            </a:avLst>
          </a:prstGeom>
          <a:solidFill>
            <a:srgbClr val="FFFFFF"/>
          </a:solidFill>
          <a:ln>
            <a:noFill/>
          </a:ln>
          <a:effectLst>
            <a:outerShdw blurRad="127000" dist="38100" dir="2700000" algn="tl"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a:extLst>
              <a:ext uri="{FF2B5EF4-FFF2-40B4-BE49-F238E27FC236}">
                <a16:creationId xmlns:a16="http://schemas.microsoft.com/office/drawing/2014/main" id="{9AD34D02-D9A9-401C-B916-24BBC9632A81}"/>
              </a:ext>
            </a:extLst>
          </p:cNvPr>
          <p:cNvSpPr/>
          <p:nvPr/>
        </p:nvSpPr>
        <p:spPr>
          <a:xfrm>
            <a:off x="1675530" y="1857675"/>
            <a:ext cx="3955984" cy="4042611"/>
          </a:xfrm>
          <a:prstGeom prst="roundRect">
            <a:avLst>
              <a:gd name="adj" fmla="val 6691"/>
            </a:avLst>
          </a:prstGeom>
          <a:solidFill>
            <a:schemeClr val="accent4"/>
          </a:solidFill>
          <a:ln>
            <a:noFill/>
          </a:ln>
          <a:effectLst>
            <a:outerShdw blurRad="1270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a:extLst>
              <a:ext uri="{FF2B5EF4-FFF2-40B4-BE49-F238E27FC236}">
                <a16:creationId xmlns:a16="http://schemas.microsoft.com/office/drawing/2014/main" id="{0E75BC37-ADE9-45F6-BE2A-B7031131EA9C}"/>
              </a:ext>
            </a:extLst>
          </p:cNvPr>
          <p:cNvPicPr>
            <a:picLocks noChangeAspect="1"/>
          </p:cNvPicPr>
          <p:nvPr/>
        </p:nvPicPr>
        <p:blipFill rotWithShape="1">
          <a:blip r:embed="rId2"/>
          <a:srcRect r="16786"/>
          <a:stretch/>
        </p:blipFill>
        <p:spPr>
          <a:xfrm>
            <a:off x="5208873" y="4339994"/>
            <a:ext cx="1390851" cy="877900"/>
          </a:xfrm>
          <a:prstGeom prst="rect">
            <a:avLst/>
          </a:prstGeom>
        </p:spPr>
      </p:pic>
      <p:sp>
        <p:nvSpPr>
          <p:cNvPr id="23" name="文本占位符 3">
            <a:extLst>
              <a:ext uri="{FF2B5EF4-FFF2-40B4-BE49-F238E27FC236}">
                <a16:creationId xmlns:a16="http://schemas.microsoft.com/office/drawing/2014/main" id="{A5A502F5-C9D3-4F3A-9ACD-F65462E868FB}"/>
              </a:ext>
            </a:extLst>
          </p:cNvPr>
          <p:cNvSpPr txBox="1">
            <a:spLocks/>
          </p:cNvSpPr>
          <p:nvPr/>
        </p:nvSpPr>
        <p:spPr>
          <a:xfrm>
            <a:off x="1489133" y="1175283"/>
            <a:ext cx="10367883" cy="4244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dirty="0">
                <a:solidFill>
                  <a:schemeClr val="tx1">
                    <a:lumMod val="50000"/>
                  </a:schemeClr>
                </a:solidFill>
              </a:rPr>
              <a:t>此页可用于并列或对比，无需文字时，可删除文本框。</a:t>
            </a:r>
          </a:p>
        </p:txBody>
      </p:sp>
      <p:sp>
        <p:nvSpPr>
          <p:cNvPr id="24" name="îṣlíḓê">
            <a:extLst>
              <a:ext uri="{FF2B5EF4-FFF2-40B4-BE49-F238E27FC236}">
                <a16:creationId xmlns:a16="http://schemas.microsoft.com/office/drawing/2014/main" id="{6692077E-0BC6-4032-B3C3-C7ADFAF728FE}"/>
              </a:ext>
            </a:extLst>
          </p:cNvPr>
          <p:cNvSpPr/>
          <p:nvPr/>
        </p:nvSpPr>
        <p:spPr>
          <a:xfrm flipH="1">
            <a:off x="1791519" y="2302004"/>
            <a:ext cx="3651567" cy="906308"/>
          </a:xfrm>
          <a:prstGeom prst="rect">
            <a:avLst/>
          </a:prstGeom>
        </p:spPr>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2400" b="1" dirty="0">
                <a:solidFill>
                  <a:srgbClr val="FFFFFF"/>
                </a:solidFill>
                <a:cs typeface="+mn-ea"/>
                <a:sym typeface="+mn-lt"/>
              </a:rPr>
              <a:t>优势</a:t>
            </a:r>
            <a:endParaRPr lang="en-US" altLang="zh-CN" sz="2400" b="1" dirty="0">
              <a:solidFill>
                <a:srgbClr val="FFFFFF"/>
              </a:solidFill>
              <a:cs typeface="+mn-ea"/>
              <a:sym typeface="+mn-lt"/>
            </a:endParaRPr>
          </a:p>
          <a:p>
            <a:pPr>
              <a:lnSpc>
                <a:spcPct val="135000"/>
              </a:lnSpc>
            </a:pPr>
            <a:r>
              <a:rPr lang="zh-CN" altLang="en-US" sz="2000" dirty="0">
                <a:solidFill>
                  <a:srgbClr val="FFFFFF"/>
                </a:solidFill>
                <a:cs typeface="+mn-ea"/>
                <a:sym typeface="+mn-lt"/>
              </a:rPr>
              <a:t>请在此输入具体内容</a:t>
            </a:r>
            <a:endParaRPr lang="en-US" altLang="zh-CN" sz="2000" dirty="0">
              <a:solidFill>
                <a:srgbClr val="FFFFFF"/>
              </a:solidFill>
              <a:cs typeface="+mn-ea"/>
              <a:sym typeface="+mn-lt"/>
            </a:endParaRPr>
          </a:p>
        </p:txBody>
      </p:sp>
      <p:sp>
        <p:nvSpPr>
          <p:cNvPr id="25" name="îṣlíḓê">
            <a:extLst>
              <a:ext uri="{FF2B5EF4-FFF2-40B4-BE49-F238E27FC236}">
                <a16:creationId xmlns:a16="http://schemas.microsoft.com/office/drawing/2014/main" id="{7F43391D-7D73-4206-8B05-13D6535D5D22}"/>
              </a:ext>
            </a:extLst>
          </p:cNvPr>
          <p:cNvSpPr/>
          <p:nvPr/>
        </p:nvSpPr>
        <p:spPr>
          <a:xfrm flipH="1">
            <a:off x="6833937" y="2302004"/>
            <a:ext cx="3651567" cy="907200"/>
          </a:xfrm>
          <a:prstGeom prst="rect">
            <a:avLst/>
          </a:prstGeom>
        </p:spPr>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30000"/>
              </a:lnSpc>
            </a:pPr>
            <a:r>
              <a:rPr lang="zh-CN" altLang="en-US" sz="2400" b="1" dirty="0">
                <a:solidFill>
                  <a:srgbClr val="000000"/>
                </a:solidFill>
                <a:cs typeface="+mn-ea"/>
                <a:sym typeface="+mn-lt"/>
              </a:rPr>
              <a:t>劣势</a:t>
            </a:r>
            <a:endParaRPr lang="en-US" altLang="zh-CN" sz="2400" b="1" dirty="0">
              <a:solidFill>
                <a:srgbClr val="000000"/>
              </a:solidFill>
              <a:cs typeface="+mn-ea"/>
              <a:sym typeface="+mn-lt"/>
            </a:endParaRPr>
          </a:p>
          <a:p>
            <a:pPr algn="r">
              <a:lnSpc>
                <a:spcPct val="135000"/>
              </a:lnSpc>
            </a:pPr>
            <a:r>
              <a:rPr lang="zh-CN" altLang="en-US" sz="2000" dirty="0">
                <a:solidFill>
                  <a:srgbClr val="000000"/>
                </a:solidFill>
                <a:cs typeface="+mn-ea"/>
                <a:sym typeface="+mn-lt"/>
              </a:rPr>
              <a:t>请在此输入具体内容</a:t>
            </a:r>
            <a:endParaRPr lang="en-US" altLang="zh-CN" sz="2000" dirty="0">
              <a:solidFill>
                <a:srgbClr val="000000"/>
              </a:solidFill>
              <a:cs typeface="+mn-ea"/>
              <a:sym typeface="+mn-lt"/>
            </a:endParaRPr>
          </a:p>
        </p:txBody>
      </p:sp>
      <p:sp>
        <p:nvSpPr>
          <p:cNvPr id="32" name="îṣlíḓê">
            <a:extLst>
              <a:ext uri="{FF2B5EF4-FFF2-40B4-BE49-F238E27FC236}">
                <a16:creationId xmlns:a16="http://schemas.microsoft.com/office/drawing/2014/main" id="{3A0B6FCA-E24A-4AC5-9E24-A8D588C5F68E}"/>
              </a:ext>
            </a:extLst>
          </p:cNvPr>
          <p:cNvSpPr/>
          <p:nvPr/>
        </p:nvSpPr>
        <p:spPr>
          <a:xfrm flipH="1">
            <a:off x="1791519" y="3346165"/>
            <a:ext cx="3651567" cy="906308"/>
          </a:xfrm>
          <a:prstGeom prst="rect">
            <a:avLst/>
          </a:prstGeom>
        </p:spPr>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2400" b="1" dirty="0">
                <a:solidFill>
                  <a:srgbClr val="FFFFFF"/>
                </a:solidFill>
                <a:cs typeface="+mn-ea"/>
                <a:sym typeface="+mn-lt"/>
              </a:rPr>
              <a:t>优势</a:t>
            </a:r>
            <a:endParaRPr lang="en-US" altLang="zh-CN" sz="2400" b="1" dirty="0">
              <a:solidFill>
                <a:srgbClr val="FFFFFF"/>
              </a:solidFill>
              <a:cs typeface="+mn-ea"/>
              <a:sym typeface="+mn-lt"/>
            </a:endParaRPr>
          </a:p>
          <a:p>
            <a:pPr>
              <a:lnSpc>
                <a:spcPct val="135000"/>
              </a:lnSpc>
            </a:pPr>
            <a:r>
              <a:rPr lang="zh-CN" altLang="en-US" sz="2000" dirty="0">
                <a:solidFill>
                  <a:srgbClr val="FFFFFF"/>
                </a:solidFill>
                <a:cs typeface="+mn-ea"/>
                <a:sym typeface="+mn-lt"/>
              </a:rPr>
              <a:t>请在此输入具体内容</a:t>
            </a:r>
            <a:endParaRPr lang="en-US" altLang="zh-CN" sz="2000" dirty="0">
              <a:solidFill>
                <a:srgbClr val="FFFFFF"/>
              </a:solidFill>
              <a:cs typeface="+mn-ea"/>
              <a:sym typeface="+mn-lt"/>
            </a:endParaRPr>
          </a:p>
        </p:txBody>
      </p:sp>
      <p:sp>
        <p:nvSpPr>
          <p:cNvPr id="33" name="îṣlíḓê">
            <a:extLst>
              <a:ext uri="{FF2B5EF4-FFF2-40B4-BE49-F238E27FC236}">
                <a16:creationId xmlns:a16="http://schemas.microsoft.com/office/drawing/2014/main" id="{657D2570-D80F-4248-91B3-6CE5C31CA7CE}"/>
              </a:ext>
            </a:extLst>
          </p:cNvPr>
          <p:cNvSpPr/>
          <p:nvPr/>
        </p:nvSpPr>
        <p:spPr>
          <a:xfrm flipH="1">
            <a:off x="6833937" y="3346165"/>
            <a:ext cx="3651567" cy="907200"/>
          </a:xfrm>
          <a:prstGeom prst="rect">
            <a:avLst/>
          </a:prstGeom>
        </p:spPr>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30000"/>
              </a:lnSpc>
            </a:pPr>
            <a:r>
              <a:rPr lang="zh-CN" altLang="en-US" sz="2400" b="1" dirty="0">
                <a:solidFill>
                  <a:srgbClr val="000000"/>
                </a:solidFill>
                <a:cs typeface="+mn-ea"/>
                <a:sym typeface="+mn-lt"/>
              </a:rPr>
              <a:t>劣势</a:t>
            </a:r>
            <a:endParaRPr lang="en-US" altLang="zh-CN" sz="2400" b="1" dirty="0">
              <a:solidFill>
                <a:srgbClr val="000000"/>
              </a:solidFill>
              <a:cs typeface="+mn-ea"/>
              <a:sym typeface="+mn-lt"/>
            </a:endParaRPr>
          </a:p>
          <a:p>
            <a:pPr algn="r">
              <a:lnSpc>
                <a:spcPct val="135000"/>
              </a:lnSpc>
            </a:pPr>
            <a:r>
              <a:rPr lang="zh-CN" altLang="en-US" sz="2000" dirty="0">
                <a:solidFill>
                  <a:srgbClr val="000000"/>
                </a:solidFill>
                <a:cs typeface="+mn-ea"/>
                <a:sym typeface="+mn-lt"/>
              </a:rPr>
              <a:t>请在此输入具体内容</a:t>
            </a:r>
            <a:endParaRPr lang="en-US" altLang="zh-CN" sz="2000" dirty="0">
              <a:solidFill>
                <a:srgbClr val="000000"/>
              </a:solidFill>
              <a:cs typeface="+mn-ea"/>
              <a:sym typeface="+mn-lt"/>
            </a:endParaRPr>
          </a:p>
        </p:txBody>
      </p:sp>
      <p:sp>
        <p:nvSpPr>
          <p:cNvPr id="34" name="îṣlíḓê">
            <a:extLst>
              <a:ext uri="{FF2B5EF4-FFF2-40B4-BE49-F238E27FC236}">
                <a16:creationId xmlns:a16="http://schemas.microsoft.com/office/drawing/2014/main" id="{58B3C306-B685-4B52-98C8-BA45EBE8C4AD}"/>
              </a:ext>
            </a:extLst>
          </p:cNvPr>
          <p:cNvSpPr/>
          <p:nvPr/>
        </p:nvSpPr>
        <p:spPr>
          <a:xfrm flipH="1">
            <a:off x="1791519" y="4390326"/>
            <a:ext cx="3651567" cy="906308"/>
          </a:xfrm>
          <a:prstGeom prst="rect">
            <a:avLst/>
          </a:prstGeom>
        </p:spPr>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2400" b="1" dirty="0">
                <a:solidFill>
                  <a:srgbClr val="FFFFFF"/>
                </a:solidFill>
                <a:cs typeface="+mn-ea"/>
                <a:sym typeface="+mn-lt"/>
              </a:rPr>
              <a:t>优势</a:t>
            </a:r>
            <a:endParaRPr lang="en-US" altLang="zh-CN" sz="2400" b="1" dirty="0">
              <a:solidFill>
                <a:srgbClr val="FFFFFF"/>
              </a:solidFill>
              <a:cs typeface="+mn-ea"/>
              <a:sym typeface="+mn-lt"/>
            </a:endParaRPr>
          </a:p>
          <a:p>
            <a:pPr>
              <a:lnSpc>
                <a:spcPct val="135000"/>
              </a:lnSpc>
            </a:pPr>
            <a:r>
              <a:rPr lang="zh-CN" altLang="en-US" sz="2000" dirty="0">
                <a:solidFill>
                  <a:srgbClr val="FFFFFF"/>
                </a:solidFill>
                <a:cs typeface="+mn-ea"/>
                <a:sym typeface="+mn-lt"/>
              </a:rPr>
              <a:t>请在此输入具体内容</a:t>
            </a:r>
            <a:endParaRPr lang="en-US" altLang="zh-CN" sz="2000" dirty="0">
              <a:solidFill>
                <a:srgbClr val="FFFFFF"/>
              </a:solidFill>
              <a:cs typeface="+mn-ea"/>
              <a:sym typeface="+mn-lt"/>
            </a:endParaRPr>
          </a:p>
        </p:txBody>
      </p:sp>
      <p:sp>
        <p:nvSpPr>
          <p:cNvPr id="35" name="îṣlíḓê">
            <a:extLst>
              <a:ext uri="{FF2B5EF4-FFF2-40B4-BE49-F238E27FC236}">
                <a16:creationId xmlns:a16="http://schemas.microsoft.com/office/drawing/2014/main" id="{30839B9E-0808-4C20-9002-F825CB45DF0D}"/>
              </a:ext>
            </a:extLst>
          </p:cNvPr>
          <p:cNvSpPr/>
          <p:nvPr/>
        </p:nvSpPr>
        <p:spPr>
          <a:xfrm flipH="1">
            <a:off x="6833937" y="4390326"/>
            <a:ext cx="3651567" cy="907200"/>
          </a:xfrm>
          <a:prstGeom prst="rect">
            <a:avLst/>
          </a:prstGeom>
        </p:spPr>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30000"/>
              </a:lnSpc>
            </a:pPr>
            <a:r>
              <a:rPr lang="zh-CN" altLang="en-US" sz="2400" b="1" dirty="0">
                <a:solidFill>
                  <a:srgbClr val="000000"/>
                </a:solidFill>
                <a:cs typeface="+mn-ea"/>
                <a:sym typeface="+mn-lt"/>
              </a:rPr>
              <a:t>劣势</a:t>
            </a:r>
            <a:endParaRPr lang="en-US" altLang="zh-CN" sz="2400" b="1" dirty="0">
              <a:solidFill>
                <a:srgbClr val="000000"/>
              </a:solidFill>
              <a:cs typeface="+mn-ea"/>
              <a:sym typeface="+mn-lt"/>
            </a:endParaRPr>
          </a:p>
          <a:p>
            <a:pPr algn="r">
              <a:lnSpc>
                <a:spcPct val="135000"/>
              </a:lnSpc>
            </a:pPr>
            <a:r>
              <a:rPr lang="zh-CN" altLang="en-US" sz="2000" dirty="0">
                <a:solidFill>
                  <a:srgbClr val="000000"/>
                </a:solidFill>
                <a:cs typeface="+mn-ea"/>
                <a:sym typeface="+mn-lt"/>
              </a:rPr>
              <a:t>请在此输入具体内容</a:t>
            </a:r>
            <a:endParaRPr lang="en-US" altLang="zh-CN" sz="2000" dirty="0">
              <a:solidFill>
                <a:srgbClr val="000000"/>
              </a:solidFill>
              <a:cs typeface="+mn-ea"/>
              <a:sym typeface="+mn-lt"/>
            </a:endParaRPr>
          </a:p>
        </p:txBody>
      </p:sp>
      <p:pic>
        <p:nvPicPr>
          <p:cNvPr id="36" name="图片 35">
            <a:extLst>
              <a:ext uri="{FF2B5EF4-FFF2-40B4-BE49-F238E27FC236}">
                <a16:creationId xmlns:a16="http://schemas.microsoft.com/office/drawing/2014/main" id="{A8F02ABB-67B1-4050-863A-706AE536E52C}"/>
              </a:ext>
            </a:extLst>
          </p:cNvPr>
          <p:cNvPicPr>
            <a:picLocks noChangeAspect="1"/>
          </p:cNvPicPr>
          <p:nvPr/>
        </p:nvPicPr>
        <p:blipFill rotWithShape="1">
          <a:blip r:embed="rId3"/>
          <a:srcRect l="16430"/>
          <a:stretch/>
        </p:blipFill>
        <p:spPr>
          <a:xfrm>
            <a:off x="5631514" y="2675180"/>
            <a:ext cx="1390902" cy="890093"/>
          </a:xfrm>
          <a:prstGeom prst="rect">
            <a:avLst/>
          </a:prstGeom>
        </p:spPr>
      </p:pic>
    </p:spTree>
    <p:extLst>
      <p:ext uri="{BB962C8B-B14F-4D97-AF65-F5344CB8AC3E}">
        <p14:creationId xmlns:p14="http://schemas.microsoft.com/office/powerpoint/2010/main" val="4019808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A5BAB9A0-73B7-402D-BEDB-959487E14A59}"/>
              </a:ext>
            </a:extLst>
          </p:cNvPr>
          <p:cNvSpPr>
            <a:spLocks noGrp="1"/>
          </p:cNvSpPr>
          <p:nvPr>
            <p:ph sz="quarter" idx="10"/>
          </p:nvPr>
        </p:nvSpPr>
        <p:spPr/>
        <p:txBody>
          <a:bodyPr/>
          <a:lstStyle/>
          <a:p>
            <a:r>
              <a:rPr lang="zh-CN" altLang="en-US" dirty="0"/>
              <a:t>页码</a:t>
            </a:r>
          </a:p>
        </p:txBody>
      </p:sp>
      <p:sp>
        <p:nvSpPr>
          <p:cNvPr id="5" name="文本占位符 4">
            <a:extLst>
              <a:ext uri="{FF2B5EF4-FFF2-40B4-BE49-F238E27FC236}">
                <a16:creationId xmlns:a16="http://schemas.microsoft.com/office/drawing/2014/main" id="{153E3FEB-EE11-4B49-A2D5-9802DDF2774F}"/>
              </a:ext>
            </a:extLst>
          </p:cNvPr>
          <p:cNvSpPr>
            <a:spLocks noGrp="1"/>
          </p:cNvSpPr>
          <p:nvPr>
            <p:ph type="body" sz="quarter" idx="11"/>
          </p:nvPr>
        </p:nvSpPr>
        <p:spPr/>
        <p:txBody>
          <a:bodyPr/>
          <a:lstStyle/>
          <a:p>
            <a:r>
              <a:rPr lang="zh-CN" altLang="en-US" dirty="0"/>
              <a:t>研究背景与意义</a:t>
            </a:r>
          </a:p>
        </p:txBody>
      </p:sp>
      <p:graphicFrame>
        <p:nvGraphicFramePr>
          <p:cNvPr id="6" name="图表 5">
            <a:extLst>
              <a:ext uri="{FF2B5EF4-FFF2-40B4-BE49-F238E27FC236}">
                <a16:creationId xmlns:a16="http://schemas.microsoft.com/office/drawing/2014/main" id="{04E7A66A-250D-4A7A-9376-D5FAEB9C9104}"/>
              </a:ext>
            </a:extLst>
          </p:cNvPr>
          <p:cNvGraphicFramePr/>
          <p:nvPr>
            <p:extLst>
              <p:ext uri="{D42A27DB-BD31-4B8C-83A1-F6EECF244321}">
                <p14:modId xmlns:p14="http://schemas.microsoft.com/office/powerpoint/2010/main" val="350517380"/>
              </p:ext>
            </p:extLst>
          </p:nvPr>
        </p:nvGraphicFramePr>
        <p:xfrm>
          <a:off x="848093" y="2531444"/>
          <a:ext cx="3464025" cy="3156729"/>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占位符 12">
            <a:extLst>
              <a:ext uri="{FF2B5EF4-FFF2-40B4-BE49-F238E27FC236}">
                <a16:creationId xmlns:a16="http://schemas.microsoft.com/office/drawing/2014/main" id="{CB2C3BBC-A030-4124-A6A3-BA351DFB5EE7}"/>
              </a:ext>
            </a:extLst>
          </p:cNvPr>
          <p:cNvSpPr txBox="1">
            <a:spLocks/>
          </p:cNvSpPr>
          <p:nvPr/>
        </p:nvSpPr>
        <p:spPr>
          <a:xfrm>
            <a:off x="1969176" y="3761540"/>
            <a:ext cx="1221858" cy="53068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tx2">
                    <a:lumMod val="90000"/>
                    <a:lumOff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60%</a:t>
            </a:r>
            <a:endParaRPr lang="zh-CN" altLang="en-US" dirty="0"/>
          </a:p>
        </p:txBody>
      </p:sp>
      <p:graphicFrame>
        <p:nvGraphicFramePr>
          <p:cNvPr id="8" name="图表 7">
            <a:extLst>
              <a:ext uri="{FF2B5EF4-FFF2-40B4-BE49-F238E27FC236}">
                <a16:creationId xmlns:a16="http://schemas.microsoft.com/office/drawing/2014/main" id="{5ADFCC9A-5B0C-4991-BF54-59A65C244DCA}"/>
              </a:ext>
            </a:extLst>
          </p:cNvPr>
          <p:cNvGraphicFramePr/>
          <p:nvPr>
            <p:extLst>
              <p:ext uri="{D42A27DB-BD31-4B8C-83A1-F6EECF244321}">
                <p14:modId xmlns:p14="http://schemas.microsoft.com/office/powerpoint/2010/main" val="2894855490"/>
              </p:ext>
            </p:extLst>
          </p:nvPr>
        </p:nvGraphicFramePr>
        <p:xfrm>
          <a:off x="4415859" y="2531443"/>
          <a:ext cx="3464025" cy="31567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a:extLst>
              <a:ext uri="{FF2B5EF4-FFF2-40B4-BE49-F238E27FC236}">
                <a16:creationId xmlns:a16="http://schemas.microsoft.com/office/drawing/2014/main" id="{3D399892-19A7-4A6C-B306-FCA8D3A92DCB}"/>
              </a:ext>
            </a:extLst>
          </p:cNvPr>
          <p:cNvGraphicFramePr/>
          <p:nvPr>
            <p:extLst>
              <p:ext uri="{D42A27DB-BD31-4B8C-83A1-F6EECF244321}">
                <p14:modId xmlns:p14="http://schemas.microsoft.com/office/powerpoint/2010/main" val="1126738924"/>
              </p:ext>
            </p:extLst>
          </p:nvPr>
        </p:nvGraphicFramePr>
        <p:xfrm>
          <a:off x="7983625" y="2531442"/>
          <a:ext cx="3464025" cy="3156729"/>
        </p:xfrm>
        <a:graphic>
          <a:graphicData uri="http://schemas.openxmlformats.org/drawingml/2006/chart">
            <c:chart xmlns:c="http://schemas.openxmlformats.org/drawingml/2006/chart" xmlns:r="http://schemas.openxmlformats.org/officeDocument/2006/relationships" r:id="rId4"/>
          </a:graphicData>
        </a:graphic>
      </p:graphicFrame>
      <p:sp>
        <p:nvSpPr>
          <p:cNvPr id="10" name="文本占位符 12">
            <a:extLst>
              <a:ext uri="{FF2B5EF4-FFF2-40B4-BE49-F238E27FC236}">
                <a16:creationId xmlns:a16="http://schemas.microsoft.com/office/drawing/2014/main" id="{F4833308-6026-480F-B23E-069CF10447CD}"/>
              </a:ext>
            </a:extLst>
          </p:cNvPr>
          <p:cNvSpPr txBox="1">
            <a:spLocks/>
          </p:cNvSpPr>
          <p:nvPr/>
        </p:nvSpPr>
        <p:spPr>
          <a:xfrm>
            <a:off x="5485071" y="3761540"/>
            <a:ext cx="1221858" cy="53068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tx2">
                    <a:lumMod val="90000"/>
                    <a:lumOff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80%</a:t>
            </a:r>
            <a:endParaRPr lang="zh-CN" altLang="en-US" dirty="0"/>
          </a:p>
        </p:txBody>
      </p:sp>
      <p:sp>
        <p:nvSpPr>
          <p:cNvPr id="11" name="文本占位符 12">
            <a:extLst>
              <a:ext uri="{FF2B5EF4-FFF2-40B4-BE49-F238E27FC236}">
                <a16:creationId xmlns:a16="http://schemas.microsoft.com/office/drawing/2014/main" id="{33F3402F-8B87-4E2F-9019-21688012DA3C}"/>
              </a:ext>
            </a:extLst>
          </p:cNvPr>
          <p:cNvSpPr txBox="1">
            <a:spLocks/>
          </p:cNvSpPr>
          <p:nvPr/>
        </p:nvSpPr>
        <p:spPr>
          <a:xfrm>
            <a:off x="9000966" y="3761540"/>
            <a:ext cx="1221858" cy="53068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tx2">
                    <a:lumMod val="90000"/>
                    <a:lumOff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56%</a:t>
            </a:r>
            <a:endParaRPr lang="zh-CN" altLang="en-US" dirty="0"/>
          </a:p>
        </p:txBody>
      </p:sp>
      <p:sp>
        <p:nvSpPr>
          <p:cNvPr id="12" name="文本占位符 3">
            <a:extLst>
              <a:ext uri="{FF2B5EF4-FFF2-40B4-BE49-F238E27FC236}">
                <a16:creationId xmlns:a16="http://schemas.microsoft.com/office/drawing/2014/main" id="{3DBE9DAC-8507-4BA6-9E54-3868A3A8FC2F}"/>
              </a:ext>
            </a:extLst>
          </p:cNvPr>
          <p:cNvSpPr txBox="1">
            <a:spLocks/>
          </p:cNvSpPr>
          <p:nvPr/>
        </p:nvSpPr>
        <p:spPr>
          <a:xfrm>
            <a:off x="1306253" y="1279685"/>
            <a:ext cx="10367883" cy="4244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dirty="0">
                <a:solidFill>
                  <a:schemeClr val="tx1">
                    <a:lumMod val="50000"/>
                  </a:schemeClr>
                </a:solidFill>
              </a:rPr>
              <a:t>此页可用于数据类对比，无需文字时，可删除文本框。</a:t>
            </a:r>
          </a:p>
        </p:txBody>
      </p:sp>
    </p:spTree>
    <p:extLst>
      <p:ext uri="{BB962C8B-B14F-4D97-AF65-F5344CB8AC3E}">
        <p14:creationId xmlns:p14="http://schemas.microsoft.com/office/powerpoint/2010/main" val="836694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A5BAB9A0-73B7-402D-BEDB-959487E14A59}"/>
              </a:ext>
            </a:extLst>
          </p:cNvPr>
          <p:cNvSpPr>
            <a:spLocks noGrp="1"/>
          </p:cNvSpPr>
          <p:nvPr>
            <p:ph sz="quarter" idx="10"/>
          </p:nvPr>
        </p:nvSpPr>
        <p:spPr/>
        <p:txBody>
          <a:bodyPr/>
          <a:lstStyle/>
          <a:p>
            <a:r>
              <a:rPr lang="zh-CN" altLang="en-US" dirty="0"/>
              <a:t>页码</a:t>
            </a:r>
          </a:p>
        </p:txBody>
      </p:sp>
      <p:sp>
        <p:nvSpPr>
          <p:cNvPr id="5" name="文本占位符 4">
            <a:extLst>
              <a:ext uri="{FF2B5EF4-FFF2-40B4-BE49-F238E27FC236}">
                <a16:creationId xmlns:a16="http://schemas.microsoft.com/office/drawing/2014/main" id="{153E3FEB-EE11-4B49-A2D5-9802DDF2774F}"/>
              </a:ext>
            </a:extLst>
          </p:cNvPr>
          <p:cNvSpPr>
            <a:spLocks noGrp="1"/>
          </p:cNvSpPr>
          <p:nvPr>
            <p:ph type="body" sz="quarter" idx="11"/>
          </p:nvPr>
        </p:nvSpPr>
        <p:spPr/>
        <p:txBody>
          <a:bodyPr/>
          <a:lstStyle/>
          <a:p>
            <a:r>
              <a:rPr lang="zh-CN" altLang="en-US" dirty="0"/>
              <a:t>研究内容与研究方案</a:t>
            </a:r>
          </a:p>
        </p:txBody>
      </p:sp>
      <p:graphicFrame>
        <p:nvGraphicFramePr>
          <p:cNvPr id="6" name="图表占位符 10">
            <a:extLst>
              <a:ext uri="{FF2B5EF4-FFF2-40B4-BE49-F238E27FC236}">
                <a16:creationId xmlns:a16="http://schemas.microsoft.com/office/drawing/2014/main" id="{B075CBBC-1E2D-4433-B0C1-C56507CE812E}"/>
              </a:ext>
            </a:extLst>
          </p:cNvPr>
          <p:cNvGraphicFramePr>
            <a:graphicFrameLocks/>
          </p:cNvGraphicFramePr>
          <p:nvPr>
            <p:extLst>
              <p:ext uri="{D42A27DB-BD31-4B8C-83A1-F6EECF244321}">
                <p14:modId xmlns:p14="http://schemas.microsoft.com/office/powerpoint/2010/main" val="3068505091"/>
              </p:ext>
            </p:extLst>
          </p:nvPr>
        </p:nvGraphicFramePr>
        <p:xfrm>
          <a:off x="695325" y="2059321"/>
          <a:ext cx="10801350" cy="4249404"/>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占位符 3">
            <a:extLst>
              <a:ext uri="{FF2B5EF4-FFF2-40B4-BE49-F238E27FC236}">
                <a16:creationId xmlns:a16="http://schemas.microsoft.com/office/drawing/2014/main" id="{C17588DA-A453-483F-B291-AAFFEF6CD38E}"/>
              </a:ext>
            </a:extLst>
          </p:cNvPr>
          <p:cNvSpPr txBox="1">
            <a:spLocks/>
          </p:cNvSpPr>
          <p:nvPr/>
        </p:nvSpPr>
        <p:spPr>
          <a:xfrm>
            <a:off x="1306253" y="1279685"/>
            <a:ext cx="10367883" cy="4244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dirty="0">
                <a:solidFill>
                  <a:schemeClr val="tx1">
                    <a:lumMod val="50000"/>
                  </a:schemeClr>
                </a:solidFill>
              </a:rPr>
              <a:t>此页可用于数据类对比，无需文字时，可删除文本框。</a:t>
            </a:r>
          </a:p>
        </p:txBody>
      </p:sp>
    </p:spTree>
    <p:extLst>
      <p:ext uri="{BB962C8B-B14F-4D97-AF65-F5344CB8AC3E}">
        <p14:creationId xmlns:p14="http://schemas.microsoft.com/office/powerpoint/2010/main" val="1163897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A5BAB9A0-73B7-402D-BEDB-959487E14A59}"/>
              </a:ext>
            </a:extLst>
          </p:cNvPr>
          <p:cNvSpPr>
            <a:spLocks noGrp="1"/>
          </p:cNvSpPr>
          <p:nvPr>
            <p:ph sz="quarter" idx="10"/>
          </p:nvPr>
        </p:nvSpPr>
        <p:spPr/>
        <p:txBody>
          <a:bodyPr/>
          <a:lstStyle/>
          <a:p>
            <a:r>
              <a:rPr lang="zh-CN" altLang="en-US" dirty="0"/>
              <a:t>页码</a:t>
            </a:r>
          </a:p>
        </p:txBody>
      </p:sp>
      <p:sp>
        <p:nvSpPr>
          <p:cNvPr id="5" name="文本占位符 4">
            <a:extLst>
              <a:ext uri="{FF2B5EF4-FFF2-40B4-BE49-F238E27FC236}">
                <a16:creationId xmlns:a16="http://schemas.microsoft.com/office/drawing/2014/main" id="{153E3FEB-EE11-4B49-A2D5-9802DDF2774F}"/>
              </a:ext>
            </a:extLst>
          </p:cNvPr>
          <p:cNvSpPr>
            <a:spLocks noGrp="1"/>
          </p:cNvSpPr>
          <p:nvPr>
            <p:ph type="body" sz="quarter" idx="11"/>
          </p:nvPr>
        </p:nvSpPr>
        <p:spPr/>
        <p:txBody>
          <a:bodyPr/>
          <a:lstStyle/>
          <a:p>
            <a:r>
              <a:rPr lang="zh-CN" altLang="en-US" dirty="0"/>
              <a:t>研究内容与研究方案</a:t>
            </a:r>
          </a:p>
        </p:txBody>
      </p:sp>
      <p:grpSp>
        <p:nvGrpSpPr>
          <p:cNvPr id="16" name="组合 15">
            <a:extLst>
              <a:ext uri="{FF2B5EF4-FFF2-40B4-BE49-F238E27FC236}">
                <a16:creationId xmlns:a16="http://schemas.microsoft.com/office/drawing/2014/main" id="{801DD06F-4B57-4E02-8512-F33EF887AA59}"/>
              </a:ext>
            </a:extLst>
          </p:cNvPr>
          <p:cNvGrpSpPr/>
          <p:nvPr/>
        </p:nvGrpSpPr>
        <p:grpSpPr>
          <a:xfrm>
            <a:off x="1374721" y="2581180"/>
            <a:ext cx="9929006" cy="2374308"/>
            <a:chOff x="1374721" y="2407925"/>
            <a:chExt cx="9929006" cy="2374308"/>
          </a:xfrm>
        </p:grpSpPr>
        <p:grpSp>
          <p:nvGrpSpPr>
            <p:cNvPr id="6" name="组合 5">
              <a:extLst>
                <a:ext uri="{FF2B5EF4-FFF2-40B4-BE49-F238E27FC236}">
                  <a16:creationId xmlns:a16="http://schemas.microsoft.com/office/drawing/2014/main" id="{70868ABD-6ADB-4AA7-9724-0697183B0F3E}"/>
                </a:ext>
              </a:extLst>
            </p:cNvPr>
            <p:cNvGrpSpPr/>
            <p:nvPr/>
          </p:nvGrpSpPr>
          <p:grpSpPr>
            <a:xfrm>
              <a:off x="1379409" y="2407927"/>
              <a:ext cx="1868135" cy="665826"/>
              <a:chOff x="1491448" y="2299316"/>
              <a:chExt cx="1868135" cy="665826"/>
            </a:xfrm>
          </p:grpSpPr>
          <p:sp>
            <p:nvSpPr>
              <p:cNvPr id="2" name="箭头: 五边形 1">
                <a:extLst>
                  <a:ext uri="{FF2B5EF4-FFF2-40B4-BE49-F238E27FC236}">
                    <a16:creationId xmlns:a16="http://schemas.microsoft.com/office/drawing/2014/main" id="{E68A7A47-E636-4EA8-A944-D59926B05CD1}"/>
                  </a:ext>
                </a:extLst>
              </p:cNvPr>
              <p:cNvSpPr/>
              <p:nvPr/>
            </p:nvSpPr>
            <p:spPr>
              <a:xfrm>
                <a:off x="1491448" y="2299317"/>
                <a:ext cx="1677880" cy="665825"/>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箭头: V 形 2">
                <a:extLst>
                  <a:ext uri="{FF2B5EF4-FFF2-40B4-BE49-F238E27FC236}">
                    <a16:creationId xmlns:a16="http://schemas.microsoft.com/office/drawing/2014/main" id="{4B585A2B-0356-4980-9E1A-522E2405EA36}"/>
                  </a:ext>
                </a:extLst>
              </p:cNvPr>
              <p:cNvSpPr/>
              <p:nvPr/>
            </p:nvSpPr>
            <p:spPr>
              <a:xfrm>
                <a:off x="2895093" y="2299316"/>
                <a:ext cx="464490" cy="665825"/>
              </a:xfrm>
              <a:prstGeom prst="chevron">
                <a:avLst>
                  <a:gd name="adj" fmla="val 6944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 name="组合 6">
              <a:extLst>
                <a:ext uri="{FF2B5EF4-FFF2-40B4-BE49-F238E27FC236}">
                  <a16:creationId xmlns:a16="http://schemas.microsoft.com/office/drawing/2014/main" id="{70CA58E1-C9B5-434F-A325-6466E36817DD}"/>
                </a:ext>
              </a:extLst>
            </p:cNvPr>
            <p:cNvGrpSpPr/>
            <p:nvPr/>
          </p:nvGrpSpPr>
          <p:grpSpPr>
            <a:xfrm>
              <a:off x="3839844" y="2407926"/>
              <a:ext cx="1868135" cy="665826"/>
              <a:chOff x="1491448" y="2299316"/>
              <a:chExt cx="1868135" cy="665826"/>
            </a:xfrm>
          </p:grpSpPr>
          <p:sp>
            <p:nvSpPr>
              <p:cNvPr id="8" name="箭头: 五边形 7">
                <a:extLst>
                  <a:ext uri="{FF2B5EF4-FFF2-40B4-BE49-F238E27FC236}">
                    <a16:creationId xmlns:a16="http://schemas.microsoft.com/office/drawing/2014/main" id="{75F0E2B5-7063-4C49-9433-0009B05B3A7C}"/>
                  </a:ext>
                </a:extLst>
              </p:cNvPr>
              <p:cNvSpPr/>
              <p:nvPr/>
            </p:nvSpPr>
            <p:spPr>
              <a:xfrm>
                <a:off x="1491448" y="2299317"/>
                <a:ext cx="1677880" cy="66582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V 形 8">
                <a:extLst>
                  <a:ext uri="{FF2B5EF4-FFF2-40B4-BE49-F238E27FC236}">
                    <a16:creationId xmlns:a16="http://schemas.microsoft.com/office/drawing/2014/main" id="{360CB9B3-1321-4F48-80CD-02D6F23CECB9}"/>
                  </a:ext>
                </a:extLst>
              </p:cNvPr>
              <p:cNvSpPr/>
              <p:nvPr/>
            </p:nvSpPr>
            <p:spPr>
              <a:xfrm>
                <a:off x="2895093" y="2299316"/>
                <a:ext cx="464490" cy="665825"/>
              </a:xfrm>
              <a:prstGeom prst="chevron">
                <a:avLst>
                  <a:gd name="adj" fmla="val 6944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0" name="组合 9">
              <a:extLst>
                <a:ext uri="{FF2B5EF4-FFF2-40B4-BE49-F238E27FC236}">
                  <a16:creationId xmlns:a16="http://schemas.microsoft.com/office/drawing/2014/main" id="{BA339C73-2351-478B-A61E-6FAA10237430}"/>
                </a:ext>
              </a:extLst>
            </p:cNvPr>
            <p:cNvGrpSpPr/>
            <p:nvPr/>
          </p:nvGrpSpPr>
          <p:grpSpPr>
            <a:xfrm>
              <a:off x="6261537" y="2407925"/>
              <a:ext cx="1868135" cy="665826"/>
              <a:chOff x="1491448" y="2299316"/>
              <a:chExt cx="1868135" cy="665826"/>
            </a:xfrm>
          </p:grpSpPr>
          <p:sp>
            <p:nvSpPr>
              <p:cNvPr id="11" name="箭头: 五边形 10">
                <a:extLst>
                  <a:ext uri="{FF2B5EF4-FFF2-40B4-BE49-F238E27FC236}">
                    <a16:creationId xmlns:a16="http://schemas.microsoft.com/office/drawing/2014/main" id="{D0E2FFF7-A19E-4587-BCA4-90923F49286D}"/>
                  </a:ext>
                </a:extLst>
              </p:cNvPr>
              <p:cNvSpPr/>
              <p:nvPr/>
            </p:nvSpPr>
            <p:spPr>
              <a:xfrm>
                <a:off x="1491448" y="2299317"/>
                <a:ext cx="1677880" cy="665825"/>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V 形 11">
                <a:extLst>
                  <a:ext uri="{FF2B5EF4-FFF2-40B4-BE49-F238E27FC236}">
                    <a16:creationId xmlns:a16="http://schemas.microsoft.com/office/drawing/2014/main" id="{C59E6EE0-8388-4DF2-8084-8A4DE589DA75}"/>
                  </a:ext>
                </a:extLst>
              </p:cNvPr>
              <p:cNvSpPr/>
              <p:nvPr/>
            </p:nvSpPr>
            <p:spPr>
              <a:xfrm>
                <a:off x="2895093" y="2299316"/>
                <a:ext cx="464490" cy="665825"/>
              </a:xfrm>
              <a:prstGeom prst="chevron">
                <a:avLst>
                  <a:gd name="adj" fmla="val 6944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3" name="组合 12">
              <a:extLst>
                <a:ext uri="{FF2B5EF4-FFF2-40B4-BE49-F238E27FC236}">
                  <a16:creationId xmlns:a16="http://schemas.microsoft.com/office/drawing/2014/main" id="{446276AB-A186-4172-B659-AD4457D08843}"/>
                </a:ext>
              </a:extLst>
            </p:cNvPr>
            <p:cNvGrpSpPr/>
            <p:nvPr/>
          </p:nvGrpSpPr>
          <p:grpSpPr>
            <a:xfrm rot="10800000">
              <a:off x="5465512" y="4116407"/>
              <a:ext cx="1868135" cy="665826"/>
              <a:chOff x="1491448" y="2299316"/>
              <a:chExt cx="1868135" cy="665826"/>
            </a:xfrm>
          </p:grpSpPr>
          <p:sp>
            <p:nvSpPr>
              <p:cNvPr id="14" name="箭头: 五边形 13">
                <a:extLst>
                  <a:ext uri="{FF2B5EF4-FFF2-40B4-BE49-F238E27FC236}">
                    <a16:creationId xmlns:a16="http://schemas.microsoft.com/office/drawing/2014/main" id="{21A7725E-1E7E-4797-899C-099AF11FB360}"/>
                  </a:ext>
                </a:extLst>
              </p:cNvPr>
              <p:cNvSpPr/>
              <p:nvPr/>
            </p:nvSpPr>
            <p:spPr>
              <a:xfrm>
                <a:off x="1491448" y="2299317"/>
                <a:ext cx="1677880" cy="665825"/>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V 形 14">
                <a:extLst>
                  <a:ext uri="{FF2B5EF4-FFF2-40B4-BE49-F238E27FC236}">
                    <a16:creationId xmlns:a16="http://schemas.microsoft.com/office/drawing/2014/main" id="{717B2163-F2CA-481B-B70E-AE0E78989201}"/>
                  </a:ext>
                </a:extLst>
              </p:cNvPr>
              <p:cNvSpPr/>
              <p:nvPr/>
            </p:nvSpPr>
            <p:spPr>
              <a:xfrm>
                <a:off x="2895093" y="2299316"/>
                <a:ext cx="464490" cy="665825"/>
              </a:xfrm>
              <a:prstGeom prst="chevron">
                <a:avLst>
                  <a:gd name="adj" fmla="val 6944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4" name="组合 23">
              <a:extLst>
                <a:ext uri="{FF2B5EF4-FFF2-40B4-BE49-F238E27FC236}">
                  <a16:creationId xmlns:a16="http://schemas.microsoft.com/office/drawing/2014/main" id="{6AA4A7BB-3948-4721-9758-80D359903B2A}"/>
                </a:ext>
              </a:extLst>
            </p:cNvPr>
            <p:cNvGrpSpPr/>
            <p:nvPr/>
          </p:nvGrpSpPr>
          <p:grpSpPr>
            <a:xfrm>
              <a:off x="7834975" y="2407928"/>
              <a:ext cx="3468752" cy="2373404"/>
              <a:chOff x="7593801" y="2299314"/>
              <a:chExt cx="3468752" cy="2373404"/>
            </a:xfrm>
          </p:grpSpPr>
          <p:sp>
            <p:nvSpPr>
              <p:cNvPr id="23" name="任意多边形: 形状 22">
                <a:extLst>
                  <a:ext uri="{FF2B5EF4-FFF2-40B4-BE49-F238E27FC236}">
                    <a16:creationId xmlns:a16="http://schemas.microsoft.com/office/drawing/2014/main" id="{772E72CF-F690-429A-B56D-2D17B274CE26}"/>
                  </a:ext>
                </a:extLst>
              </p:cNvPr>
              <p:cNvSpPr/>
              <p:nvPr/>
            </p:nvSpPr>
            <p:spPr>
              <a:xfrm rot="5400000">
                <a:off x="8608509" y="2218674"/>
                <a:ext cx="2373404" cy="2534684"/>
              </a:xfrm>
              <a:custGeom>
                <a:avLst/>
                <a:gdLst>
                  <a:gd name="connsiteX0" fmla="*/ 0 w 2373404"/>
                  <a:gd name="connsiteY0" fmla="*/ 2534684 h 2534684"/>
                  <a:gd name="connsiteX1" fmla="*/ 0 w 2373404"/>
                  <a:gd name="connsiteY1" fmla="*/ 1186702 h 2534684"/>
                  <a:gd name="connsiteX2" fmla="*/ 1186702 w 2373404"/>
                  <a:gd name="connsiteY2" fmla="*/ 0 h 2534684"/>
                  <a:gd name="connsiteX3" fmla="*/ 2373404 w 2373404"/>
                  <a:gd name="connsiteY3" fmla="*/ 1186702 h 2534684"/>
                  <a:gd name="connsiteX4" fmla="*/ 2373404 w 2373404"/>
                  <a:gd name="connsiteY4" fmla="*/ 1600618 h 2534684"/>
                  <a:gd name="connsiteX5" fmla="*/ 2368028 w 2373404"/>
                  <a:gd name="connsiteY5" fmla="*/ 1600618 h 2534684"/>
                  <a:gd name="connsiteX6" fmla="*/ 2368028 w 2373404"/>
                  <a:gd name="connsiteY6" fmla="*/ 1833063 h 2534684"/>
                  <a:gd name="connsiteX7" fmla="*/ 2039637 w 2373404"/>
                  <a:gd name="connsiteY7" fmla="*/ 1901014 h 2534684"/>
                  <a:gd name="connsiteX8" fmla="*/ 1708478 w 2373404"/>
                  <a:gd name="connsiteY8" fmla="*/ 1832490 h 2534684"/>
                  <a:gd name="connsiteX9" fmla="*/ 1708478 w 2373404"/>
                  <a:gd name="connsiteY9" fmla="*/ 1677254 h 2534684"/>
                  <a:gd name="connsiteX10" fmla="*/ 1705869 w 2373404"/>
                  <a:gd name="connsiteY10" fmla="*/ 1677254 h 2534684"/>
                  <a:gd name="connsiteX11" fmla="*/ 1705869 w 2373404"/>
                  <a:gd name="connsiteY11" fmla="*/ 1186702 h 2534684"/>
                  <a:gd name="connsiteX12" fmla="*/ 1186702 w 2373404"/>
                  <a:gd name="connsiteY12" fmla="*/ 667534 h 2534684"/>
                  <a:gd name="connsiteX13" fmla="*/ 667535 w 2373404"/>
                  <a:gd name="connsiteY13" fmla="*/ 1186702 h 2534684"/>
                  <a:gd name="connsiteX14" fmla="*/ 667535 w 2373404"/>
                  <a:gd name="connsiteY14" fmla="*/ 2534684 h 253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3404" h="2534684">
                    <a:moveTo>
                      <a:pt x="0" y="2534684"/>
                    </a:moveTo>
                    <a:lnTo>
                      <a:pt x="0" y="1186702"/>
                    </a:lnTo>
                    <a:cubicBezTo>
                      <a:pt x="0" y="531304"/>
                      <a:pt x="531305" y="0"/>
                      <a:pt x="1186702" y="0"/>
                    </a:cubicBezTo>
                    <a:cubicBezTo>
                      <a:pt x="1842099" y="0"/>
                      <a:pt x="2373404" y="531304"/>
                      <a:pt x="2373404" y="1186702"/>
                    </a:cubicBezTo>
                    <a:lnTo>
                      <a:pt x="2373404" y="1600618"/>
                    </a:lnTo>
                    <a:lnTo>
                      <a:pt x="2368028" y="1600618"/>
                    </a:lnTo>
                    <a:lnTo>
                      <a:pt x="2368028" y="1833063"/>
                    </a:lnTo>
                    <a:lnTo>
                      <a:pt x="2039637" y="1901014"/>
                    </a:lnTo>
                    <a:lnTo>
                      <a:pt x="1708478" y="1832490"/>
                    </a:lnTo>
                    <a:lnTo>
                      <a:pt x="1708478" y="1677254"/>
                    </a:lnTo>
                    <a:lnTo>
                      <a:pt x="1705869" y="1677254"/>
                    </a:lnTo>
                    <a:lnTo>
                      <a:pt x="1705869" y="1186702"/>
                    </a:lnTo>
                    <a:cubicBezTo>
                      <a:pt x="1705869" y="899974"/>
                      <a:pt x="1473430" y="667534"/>
                      <a:pt x="1186702" y="667534"/>
                    </a:cubicBezTo>
                    <a:cubicBezTo>
                      <a:pt x="899974" y="667534"/>
                      <a:pt x="667535" y="899974"/>
                      <a:pt x="667535" y="1186702"/>
                    </a:cubicBezTo>
                    <a:lnTo>
                      <a:pt x="667535" y="25346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ndParaRPr>
              </a:p>
            </p:txBody>
          </p:sp>
          <p:grpSp>
            <p:nvGrpSpPr>
              <p:cNvPr id="18" name="组合 17">
                <a:extLst>
                  <a:ext uri="{FF2B5EF4-FFF2-40B4-BE49-F238E27FC236}">
                    <a16:creationId xmlns:a16="http://schemas.microsoft.com/office/drawing/2014/main" id="{610AA40A-AA7E-4647-92AA-6B00794CAC58}"/>
                  </a:ext>
                </a:extLst>
              </p:cNvPr>
              <p:cNvGrpSpPr/>
              <p:nvPr/>
            </p:nvGrpSpPr>
            <p:grpSpPr>
              <a:xfrm rot="10800000">
                <a:off x="7593801" y="4003717"/>
                <a:ext cx="1868135" cy="666727"/>
                <a:chOff x="1491448" y="2302491"/>
                <a:chExt cx="1868135" cy="666727"/>
              </a:xfrm>
            </p:grpSpPr>
            <p:sp>
              <p:nvSpPr>
                <p:cNvPr id="19" name="箭头: 五边形 18">
                  <a:extLst>
                    <a:ext uri="{FF2B5EF4-FFF2-40B4-BE49-F238E27FC236}">
                      <a16:creationId xmlns:a16="http://schemas.microsoft.com/office/drawing/2014/main" id="{B7E57572-923C-40A0-BC8F-705E46762D6D}"/>
                    </a:ext>
                  </a:extLst>
                </p:cNvPr>
                <p:cNvSpPr/>
                <p:nvPr/>
              </p:nvSpPr>
              <p:spPr>
                <a:xfrm>
                  <a:off x="1491448" y="2302492"/>
                  <a:ext cx="1677880" cy="66672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箭头: V 形 19">
                  <a:extLst>
                    <a:ext uri="{FF2B5EF4-FFF2-40B4-BE49-F238E27FC236}">
                      <a16:creationId xmlns:a16="http://schemas.microsoft.com/office/drawing/2014/main" id="{E7A3AD7D-85E1-4643-AE18-F956C37B3B09}"/>
                    </a:ext>
                  </a:extLst>
                </p:cNvPr>
                <p:cNvSpPr/>
                <p:nvPr/>
              </p:nvSpPr>
              <p:spPr>
                <a:xfrm>
                  <a:off x="2895093" y="2302491"/>
                  <a:ext cx="464490" cy="665825"/>
                </a:xfrm>
                <a:prstGeom prst="chevron">
                  <a:avLst>
                    <a:gd name="adj" fmla="val 6944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5" name="组合 24">
              <a:extLst>
                <a:ext uri="{FF2B5EF4-FFF2-40B4-BE49-F238E27FC236}">
                  <a16:creationId xmlns:a16="http://schemas.microsoft.com/office/drawing/2014/main" id="{EE400B47-9993-4880-AE58-B46338E8480B}"/>
                </a:ext>
              </a:extLst>
            </p:cNvPr>
            <p:cNvGrpSpPr/>
            <p:nvPr/>
          </p:nvGrpSpPr>
          <p:grpSpPr>
            <a:xfrm rot="10800000">
              <a:off x="3192000" y="4115506"/>
              <a:ext cx="1868135" cy="665826"/>
              <a:chOff x="1491448" y="2299316"/>
              <a:chExt cx="1868135" cy="665826"/>
            </a:xfrm>
          </p:grpSpPr>
          <p:sp>
            <p:nvSpPr>
              <p:cNvPr id="26" name="箭头: 五边形 25">
                <a:extLst>
                  <a:ext uri="{FF2B5EF4-FFF2-40B4-BE49-F238E27FC236}">
                    <a16:creationId xmlns:a16="http://schemas.microsoft.com/office/drawing/2014/main" id="{F4C2B89E-056C-4E96-814F-F22171B37436}"/>
                  </a:ext>
                </a:extLst>
              </p:cNvPr>
              <p:cNvSpPr/>
              <p:nvPr/>
            </p:nvSpPr>
            <p:spPr>
              <a:xfrm>
                <a:off x="1491448" y="2299317"/>
                <a:ext cx="1677880" cy="66582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箭头: V 形 26">
                <a:extLst>
                  <a:ext uri="{FF2B5EF4-FFF2-40B4-BE49-F238E27FC236}">
                    <a16:creationId xmlns:a16="http://schemas.microsoft.com/office/drawing/2014/main" id="{4A5EA79A-4A22-4001-A439-EA8B0A53E4F6}"/>
                  </a:ext>
                </a:extLst>
              </p:cNvPr>
              <p:cNvSpPr/>
              <p:nvPr/>
            </p:nvSpPr>
            <p:spPr>
              <a:xfrm>
                <a:off x="2895093" y="2299316"/>
                <a:ext cx="464490" cy="665825"/>
              </a:xfrm>
              <a:prstGeom prst="chevron">
                <a:avLst>
                  <a:gd name="adj" fmla="val 6944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0" name="矩形 39">
              <a:extLst>
                <a:ext uri="{FF2B5EF4-FFF2-40B4-BE49-F238E27FC236}">
                  <a16:creationId xmlns:a16="http://schemas.microsoft.com/office/drawing/2014/main" id="{3BAF3DC8-8A48-45B3-B7C4-EC71563BB9D4}"/>
                </a:ext>
              </a:extLst>
            </p:cNvPr>
            <p:cNvSpPr/>
            <p:nvPr/>
          </p:nvSpPr>
          <p:spPr>
            <a:xfrm>
              <a:off x="1374721" y="4115506"/>
              <a:ext cx="1445372" cy="6658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文本占位符 3">
            <a:extLst>
              <a:ext uri="{FF2B5EF4-FFF2-40B4-BE49-F238E27FC236}">
                <a16:creationId xmlns:a16="http://schemas.microsoft.com/office/drawing/2014/main" id="{18F93BB4-D7D9-4F8E-AB78-147E081EFC4D}"/>
              </a:ext>
            </a:extLst>
          </p:cNvPr>
          <p:cNvSpPr txBox="1">
            <a:spLocks/>
          </p:cNvSpPr>
          <p:nvPr/>
        </p:nvSpPr>
        <p:spPr>
          <a:xfrm>
            <a:off x="1306253" y="1279685"/>
            <a:ext cx="10367883" cy="4244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dirty="0">
                <a:solidFill>
                  <a:schemeClr val="tx1">
                    <a:lumMod val="50000"/>
                  </a:schemeClr>
                </a:solidFill>
              </a:rPr>
              <a:t>此页为流程图，无需文字时，可删除文本框。</a:t>
            </a:r>
          </a:p>
        </p:txBody>
      </p:sp>
      <p:grpSp>
        <p:nvGrpSpPr>
          <p:cNvPr id="21" name="组合 20">
            <a:extLst>
              <a:ext uri="{FF2B5EF4-FFF2-40B4-BE49-F238E27FC236}">
                <a16:creationId xmlns:a16="http://schemas.microsoft.com/office/drawing/2014/main" id="{F86427D1-355F-4761-9ABD-920B6024C6E6}"/>
              </a:ext>
            </a:extLst>
          </p:cNvPr>
          <p:cNvGrpSpPr/>
          <p:nvPr/>
        </p:nvGrpSpPr>
        <p:grpSpPr>
          <a:xfrm>
            <a:off x="3996733" y="3024352"/>
            <a:ext cx="89523" cy="641635"/>
            <a:chOff x="1465513" y="3014120"/>
            <a:chExt cx="89523" cy="641635"/>
          </a:xfrm>
        </p:grpSpPr>
        <p:sp>
          <p:nvSpPr>
            <p:cNvPr id="42" name="椭圆 41">
              <a:extLst>
                <a:ext uri="{FF2B5EF4-FFF2-40B4-BE49-F238E27FC236}">
                  <a16:creationId xmlns:a16="http://schemas.microsoft.com/office/drawing/2014/main" id="{93A0B162-8C4A-4372-A02A-1850441E1CED}"/>
                </a:ext>
              </a:extLst>
            </p:cNvPr>
            <p:cNvSpPr/>
            <p:nvPr/>
          </p:nvSpPr>
          <p:spPr>
            <a:xfrm>
              <a:off x="1465513" y="3566232"/>
              <a:ext cx="89523" cy="89523"/>
            </a:xfrm>
            <a:prstGeom prst="ellipse">
              <a:avLst/>
            </a:prstGeom>
            <a:solidFill>
              <a:srgbClr val="FFFFF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endParaRPr lang="zh-CN" altLang="en-US" sz="1400" dirty="0"/>
            </a:p>
          </p:txBody>
        </p:sp>
        <p:cxnSp>
          <p:nvCxnSpPr>
            <p:cNvPr id="43" name="直接连接符 42">
              <a:extLst>
                <a:ext uri="{FF2B5EF4-FFF2-40B4-BE49-F238E27FC236}">
                  <a16:creationId xmlns:a16="http://schemas.microsoft.com/office/drawing/2014/main" id="{47F07D9F-F139-4F28-9D7D-1FD281EE5A25}"/>
                </a:ext>
              </a:extLst>
            </p:cNvPr>
            <p:cNvCxnSpPr>
              <a:cxnSpLocks/>
            </p:cNvCxnSpPr>
            <p:nvPr/>
          </p:nvCxnSpPr>
          <p:spPr>
            <a:xfrm>
              <a:off x="1510274" y="3014120"/>
              <a:ext cx="0" cy="596873"/>
            </a:xfrm>
            <a:prstGeom prst="line">
              <a:avLst/>
            </a:prstGeom>
            <a:ln cap="rnd">
              <a:gradFill flip="none" rotWithShape="1">
                <a:gsLst>
                  <a:gs pos="65000">
                    <a:schemeClr val="accent1">
                      <a:lumMod val="60000"/>
                      <a:lumOff val="40000"/>
                      <a:alpha val="73000"/>
                    </a:schemeClr>
                  </a:gs>
                  <a:gs pos="23000">
                    <a:schemeClr val="accent1">
                      <a:lumMod val="60000"/>
                      <a:lumOff val="40000"/>
                      <a:alpha val="0"/>
                    </a:schemeClr>
                  </a:gs>
                </a:gsLst>
                <a:lin ang="5400000" scaled="1"/>
                <a:tileRect/>
              </a:gradFill>
              <a:headEnd type="none" w="med" len="med"/>
              <a:tailEnd type="oval" w="sm" len="sm"/>
            </a:ln>
          </p:spPr>
          <p:style>
            <a:lnRef idx="1">
              <a:schemeClr val="accent1"/>
            </a:lnRef>
            <a:fillRef idx="0">
              <a:schemeClr val="accent1"/>
            </a:fillRef>
            <a:effectRef idx="0">
              <a:schemeClr val="accent1"/>
            </a:effectRef>
            <a:fontRef idx="minor">
              <a:schemeClr val="tx1"/>
            </a:fontRef>
          </p:style>
        </p:cxnSp>
      </p:grpSp>
      <p:grpSp>
        <p:nvGrpSpPr>
          <p:cNvPr id="44" name="组合 43">
            <a:extLst>
              <a:ext uri="{FF2B5EF4-FFF2-40B4-BE49-F238E27FC236}">
                <a16:creationId xmlns:a16="http://schemas.microsoft.com/office/drawing/2014/main" id="{BFE2C398-D0C2-442D-AFE4-2FDD29730AC2}"/>
              </a:ext>
            </a:extLst>
          </p:cNvPr>
          <p:cNvGrpSpPr/>
          <p:nvPr/>
        </p:nvGrpSpPr>
        <p:grpSpPr>
          <a:xfrm rot="10800000">
            <a:off x="1446374" y="2133356"/>
            <a:ext cx="89523" cy="641635"/>
            <a:chOff x="1465513" y="3014120"/>
            <a:chExt cx="89523" cy="641635"/>
          </a:xfrm>
        </p:grpSpPr>
        <p:sp>
          <p:nvSpPr>
            <p:cNvPr id="45" name="椭圆 44">
              <a:extLst>
                <a:ext uri="{FF2B5EF4-FFF2-40B4-BE49-F238E27FC236}">
                  <a16:creationId xmlns:a16="http://schemas.microsoft.com/office/drawing/2014/main" id="{99EB6A5D-01BF-4D8E-954E-A073DE3A1A3E}"/>
                </a:ext>
              </a:extLst>
            </p:cNvPr>
            <p:cNvSpPr/>
            <p:nvPr/>
          </p:nvSpPr>
          <p:spPr>
            <a:xfrm>
              <a:off x="1465513" y="3566232"/>
              <a:ext cx="89523" cy="89523"/>
            </a:xfrm>
            <a:prstGeom prst="ellipse">
              <a:avLst/>
            </a:prstGeom>
            <a:solidFill>
              <a:srgbClr val="FFFFF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endParaRPr lang="zh-CN" altLang="en-US" sz="1400" dirty="0"/>
            </a:p>
          </p:txBody>
        </p:sp>
        <p:cxnSp>
          <p:nvCxnSpPr>
            <p:cNvPr id="46" name="直接连接符 45">
              <a:extLst>
                <a:ext uri="{FF2B5EF4-FFF2-40B4-BE49-F238E27FC236}">
                  <a16:creationId xmlns:a16="http://schemas.microsoft.com/office/drawing/2014/main" id="{C8450A62-00BA-481C-B282-8223CBD69AFD}"/>
                </a:ext>
              </a:extLst>
            </p:cNvPr>
            <p:cNvCxnSpPr>
              <a:cxnSpLocks/>
            </p:cNvCxnSpPr>
            <p:nvPr/>
          </p:nvCxnSpPr>
          <p:spPr>
            <a:xfrm>
              <a:off x="1510274" y="3014120"/>
              <a:ext cx="0" cy="596873"/>
            </a:xfrm>
            <a:prstGeom prst="line">
              <a:avLst/>
            </a:prstGeom>
            <a:ln cap="rnd">
              <a:gradFill flip="none" rotWithShape="1">
                <a:gsLst>
                  <a:gs pos="65000">
                    <a:schemeClr val="accent1">
                      <a:lumMod val="60000"/>
                      <a:lumOff val="40000"/>
                      <a:alpha val="73000"/>
                    </a:schemeClr>
                  </a:gs>
                  <a:gs pos="23000">
                    <a:schemeClr val="accent1">
                      <a:lumMod val="60000"/>
                      <a:lumOff val="40000"/>
                      <a:alpha val="0"/>
                    </a:schemeClr>
                  </a:gs>
                </a:gsLst>
                <a:lin ang="5400000" scaled="1"/>
                <a:tileRect/>
              </a:gradFill>
              <a:headEnd type="none" w="med" len="med"/>
              <a:tailEnd type="oval" w="sm" len="sm"/>
            </a:ln>
          </p:spPr>
          <p:style>
            <a:lnRef idx="1">
              <a:schemeClr val="accent1"/>
            </a:lnRef>
            <a:fillRef idx="0">
              <a:schemeClr val="accent1"/>
            </a:fillRef>
            <a:effectRef idx="0">
              <a:schemeClr val="accent1"/>
            </a:effectRef>
            <a:fontRef idx="minor">
              <a:schemeClr val="tx1"/>
            </a:fontRef>
          </p:style>
        </p:cxnSp>
      </p:grpSp>
      <p:sp>
        <p:nvSpPr>
          <p:cNvPr id="22" name="文本框 21">
            <a:extLst>
              <a:ext uri="{FF2B5EF4-FFF2-40B4-BE49-F238E27FC236}">
                <a16:creationId xmlns:a16="http://schemas.microsoft.com/office/drawing/2014/main" id="{3202FDF5-614C-4B5B-9B0B-AE176EBE9521}"/>
              </a:ext>
            </a:extLst>
          </p:cNvPr>
          <p:cNvSpPr txBox="1"/>
          <p:nvPr/>
        </p:nvSpPr>
        <p:spPr>
          <a:xfrm>
            <a:off x="1534411" y="1993451"/>
            <a:ext cx="2262158" cy="369332"/>
          </a:xfrm>
          <a:prstGeom prst="rect">
            <a:avLst/>
          </a:prstGeom>
          <a:noFill/>
        </p:spPr>
        <p:txBody>
          <a:bodyPr wrap="none" rtlCol="0">
            <a:spAutoFit/>
          </a:bodyPr>
          <a:lstStyle/>
          <a:p>
            <a:r>
              <a:rPr lang="zh-CN" altLang="en-US" dirty="0"/>
              <a:t>此处可添加文字描述</a:t>
            </a:r>
          </a:p>
        </p:txBody>
      </p:sp>
      <p:sp>
        <p:nvSpPr>
          <p:cNvPr id="47" name="文本框 46">
            <a:extLst>
              <a:ext uri="{FF2B5EF4-FFF2-40B4-BE49-F238E27FC236}">
                <a16:creationId xmlns:a16="http://schemas.microsoft.com/office/drawing/2014/main" id="{33D51BD5-C8D5-4F16-A645-8E367350C415}"/>
              </a:ext>
            </a:extLst>
          </p:cNvPr>
          <p:cNvSpPr txBox="1"/>
          <p:nvPr/>
        </p:nvSpPr>
        <p:spPr>
          <a:xfrm>
            <a:off x="7739023" y="5173884"/>
            <a:ext cx="2262158" cy="369332"/>
          </a:xfrm>
          <a:prstGeom prst="rect">
            <a:avLst/>
          </a:prstGeom>
          <a:noFill/>
        </p:spPr>
        <p:txBody>
          <a:bodyPr wrap="none" rtlCol="0">
            <a:spAutoFit/>
          </a:bodyPr>
          <a:lstStyle/>
          <a:p>
            <a:r>
              <a:rPr lang="zh-CN" altLang="en-US" dirty="0"/>
              <a:t>此处可添加文字描述</a:t>
            </a:r>
          </a:p>
        </p:txBody>
      </p:sp>
      <p:grpSp>
        <p:nvGrpSpPr>
          <p:cNvPr id="52" name="组合 51">
            <a:extLst>
              <a:ext uri="{FF2B5EF4-FFF2-40B4-BE49-F238E27FC236}">
                <a16:creationId xmlns:a16="http://schemas.microsoft.com/office/drawing/2014/main" id="{3D5E9DBD-2326-4515-B79F-6B47F5D11FCF}"/>
              </a:ext>
            </a:extLst>
          </p:cNvPr>
          <p:cNvGrpSpPr/>
          <p:nvPr/>
        </p:nvGrpSpPr>
        <p:grpSpPr>
          <a:xfrm rot="10800000">
            <a:off x="6286361" y="2133356"/>
            <a:ext cx="89523" cy="641635"/>
            <a:chOff x="1465513" y="3014120"/>
            <a:chExt cx="89523" cy="641635"/>
          </a:xfrm>
        </p:grpSpPr>
        <p:sp>
          <p:nvSpPr>
            <p:cNvPr id="53" name="椭圆 52">
              <a:extLst>
                <a:ext uri="{FF2B5EF4-FFF2-40B4-BE49-F238E27FC236}">
                  <a16:creationId xmlns:a16="http://schemas.microsoft.com/office/drawing/2014/main" id="{40992B6C-4F8B-4DF2-87B2-25C3E51C63D1}"/>
                </a:ext>
              </a:extLst>
            </p:cNvPr>
            <p:cNvSpPr/>
            <p:nvPr/>
          </p:nvSpPr>
          <p:spPr>
            <a:xfrm>
              <a:off x="1465513" y="3566232"/>
              <a:ext cx="89523" cy="89523"/>
            </a:xfrm>
            <a:prstGeom prst="ellipse">
              <a:avLst/>
            </a:prstGeom>
            <a:solidFill>
              <a:srgbClr val="FFFFF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endParaRPr lang="zh-CN" altLang="en-US" sz="1400" dirty="0"/>
            </a:p>
          </p:txBody>
        </p:sp>
        <p:cxnSp>
          <p:nvCxnSpPr>
            <p:cNvPr id="54" name="直接连接符 53">
              <a:extLst>
                <a:ext uri="{FF2B5EF4-FFF2-40B4-BE49-F238E27FC236}">
                  <a16:creationId xmlns:a16="http://schemas.microsoft.com/office/drawing/2014/main" id="{39DB928D-E3D5-4CCA-BFC3-F5601715E2D3}"/>
                </a:ext>
              </a:extLst>
            </p:cNvPr>
            <p:cNvCxnSpPr>
              <a:cxnSpLocks/>
            </p:cNvCxnSpPr>
            <p:nvPr/>
          </p:nvCxnSpPr>
          <p:spPr>
            <a:xfrm>
              <a:off x="1510274" y="3014120"/>
              <a:ext cx="0" cy="596873"/>
            </a:xfrm>
            <a:prstGeom prst="line">
              <a:avLst/>
            </a:prstGeom>
            <a:ln cap="rnd">
              <a:gradFill flip="none" rotWithShape="1">
                <a:gsLst>
                  <a:gs pos="65000">
                    <a:schemeClr val="accent1">
                      <a:lumMod val="60000"/>
                      <a:lumOff val="40000"/>
                      <a:alpha val="73000"/>
                    </a:schemeClr>
                  </a:gs>
                  <a:gs pos="23000">
                    <a:schemeClr val="accent1">
                      <a:lumMod val="60000"/>
                      <a:lumOff val="40000"/>
                      <a:alpha val="0"/>
                    </a:schemeClr>
                  </a:gs>
                </a:gsLst>
                <a:lin ang="5400000" scaled="1"/>
                <a:tileRect/>
              </a:gradFill>
              <a:headEnd type="none" w="med" len="med"/>
              <a:tailEnd type="oval" w="sm" len="sm"/>
            </a:ln>
          </p:spPr>
          <p:style>
            <a:lnRef idx="1">
              <a:schemeClr val="accent1"/>
            </a:lnRef>
            <a:fillRef idx="0">
              <a:schemeClr val="accent1"/>
            </a:fillRef>
            <a:effectRef idx="0">
              <a:schemeClr val="accent1"/>
            </a:effectRef>
            <a:fontRef idx="minor">
              <a:schemeClr val="tx1"/>
            </a:fontRef>
          </p:style>
        </p:cxnSp>
      </p:grpSp>
      <p:sp>
        <p:nvSpPr>
          <p:cNvPr id="55" name="文本框 54">
            <a:extLst>
              <a:ext uri="{FF2B5EF4-FFF2-40B4-BE49-F238E27FC236}">
                <a16:creationId xmlns:a16="http://schemas.microsoft.com/office/drawing/2014/main" id="{579D30ED-EFA6-4C59-BF63-01DBB2961D6D}"/>
              </a:ext>
            </a:extLst>
          </p:cNvPr>
          <p:cNvSpPr txBox="1"/>
          <p:nvPr/>
        </p:nvSpPr>
        <p:spPr>
          <a:xfrm>
            <a:off x="6374398" y="1993451"/>
            <a:ext cx="2262158" cy="369332"/>
          </a:xfrm>
          <a:prstGeom prst="rect">
            <a:avLst/>
          </a:prstGeom>
          <a:noFill/>
        </p:spPr>
        <p:txBody>
          <a:bodyPr wrap="none" rtlCol="0">
            <a:spAutoFit/>
          </a:bodyPr>
          <a:lstStyle/>
          <a:p>
            <a:r>
              <a:rPr lang="zh-CN" altLang="en-US" dirty="0"/>
              <a:t>此处可添加文字描述</a:t>
            </a:r>
          </a:p>
        </p:txBody>
      </p:sp>
      <p:grpSp>
        <p:nvGrpSpPr>
          <p:cNvPr id="56" name="组合 55">
            <a:extLst>
              <a:ext uri="{FF2B5EF4-FFF2-40B4-BE49-F238E27FC236}">
                <a16:creationId xmlns:a16="http://schemas.microsoft.com/office/drawing/2014/main" id="{5853A9CF-8C3B-4E49-AB33-D71F9BC42E22}"/>
              </a:ext>
            </a:extLst>
          </p:cNvPr>
          <p:cNvGrpSpPr/>
          <p:nvPr/>
        </p:nvGrpSpPr>
        <p:grpSpPr>
          <a:xfrm>
            <a:off x="10023561" y="4761677"/>
            <a:ext cx="89523" cy="641635"/>
            <a:chOff x="1465513" y="3014120"/>
            <a:chExt cx="89523" cy="641635"/>
          </a:xfrm>
        </p:grpSpPr>
        <p:sp>
          <p:nvSpPr>
            <p:cNvPr id="57" name="椭圆 56">
              <a:extLst>
                <a:ext uri="{FF2B5EF4-FFF2-40B4-BE49-F238E27FC236}">
                  <a16:creationId xmlns:a16="http://schemas.microsoft.com/office/drawing/2014/main" id="{49487240-B793-4D33-B6BD-ABDA0E1B3EF4}"/>
                </a:ext>
              </a:extLst>
            </p:cNvPr>
            <p:cNvSpPr/>
            <p:nvPr/>
          </p:nvSpPr>
          <p:spPr>
            <a:xfrm>
              <a:off x="1465513" y="3566232"/>
              <a:ext cx="89523" cy="89523"/>
            </a:xfrm>
            <a:prstGeom prst="ellipse">
              <a:avLst/>
            </a:prstGeom>
            <a:solidFill>
              <a:srgbClr val="FFFFF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endParaRPr lang="zh-CN" altLang="en-US" sz="1400" dirty="0"/>
            </a:p>
          </p:txBody>
        </p:sp>
        <p:cxnSp>
          <p:nvCxnSpPr>
            <p:cNvPr id="58" name="直接连接符 57">
              <a:extLst>
                <a:ext uri="{FF2B5EF4-FFF2-40B4-BE49-F238E27FC236}">
                  <a16:creationId xmlns:a16="http://schemas.microsoft.com/office/drawing/2014/main" id="{C828F54D-6F69-46EB-8CD3-C5CFE20B4AE2}"/>
                </a:ext>
              </a:extLst>
            </p:cNvPr>
            <p:cNvCxnSpPr>
              <a:cxnSpLocks/>
            </p:cNvCxnSpPr>
            <p:nvPr/>
          </p:nvCxnSpPr>
          <p:spPr>
            <a:xfrm>
              <a:off x="1510274" y="3014120"/>
              <a:ext cx="0" cy="596873"/>
            </a:xfrm>
            <a:prstGeom prst="line">
              <a:avLst/>
            </a:prstGeom>
            <a:ln cap="rnd">
              <a:gradFill flip="none" rotWithShape="1">
                <a:gsLst>
                  <a:gs pos="65000">
                    <a:schemeClr val="accent1">
                      <a:lumMod val="60000"/>
                      <a:lumOff val="40000"/>
                      <a:alpha val="73000"/>
                    </a:schemeClr>
                  </a:gs>
                  <a:gs pos="23000">
                    <a:schemeClr val="accent1">
                      <a:lumMod val="60000"/>
                      <a:lumOff val="40000"/>
                      <a:alpha val="0"/>
                    </a:schemeClr>
                  </a:gs>
                </a:gsLst>
                <a:lin ang="5400000" scaled="1"/>
                <a:tileRect/>
              </a:gradFill>
              <a:headEnd type="none" w="med" len="med"/>
              <a:tailEnd type="oval" w="sm" len="sm"/>
            </a:ln>
          </p:spPr>
          <p:style>
            <a:lnRef idx="1">
              <a:schemeClr val="accent1"/>
            </a:lnRef>
            <a:fillRef idx="0">
              <a:schemeClr val="accent1"/>
            </a:fillRef>
            <a:effectRef idx="0">
              <a:schemeClr val="accent1"/>
            </a:effectRef>
            <a:fontRef idx="minor">
              <a:schemeClr val="tx1"/>
            </a:fontRef>
          </p:style>
        </p:cxnSp>
      </p:grpSp>
      <p:sp>
        <p:nvSpPr>
          <p:cNvPr id="59" name="文本框 58">
            <a:extLst>
              <a:ext uri="{FF2B5EF4-FFF2-40B4-BE49-F238E27FC236}">
                <a16:creationId xmlns:a16="http://schemas.microsoft.com/office/drawing/2014/main" id="{43FF533A-B523-4420-B766-E7ADD8E57D10}"/>
              </a:ext>
            </a:extLst>
          </p:cNvPr>
          <p:cNvSpPr txBox="1"/>
          <p:nvPr/>
        </p:nvSpPr>
        <p:spPr>
          <a:xfrm>
            <a:off x="4086734" y="3423376"/>
            <a:ext cx="2262158" cy="369332"/>
          </a:xfrm>
          <a:prstGeom prst="rect">
            <a:avLst/>
          </a:prstGeom>
          <a:noFill/>
        </p:spPr>
        <p:txBody>
          <a:bodyPr wrap="none" rtlCol="0">
            <a:spAutoFit/>
          </a:bodyPr>
          <a:lstStyle/>
          <a:p>
            <a:r>
              <a:rPr lang="zh-CN" altLang="en-US" dirty="0"/>
              <a:t>此处可添加文字描述</a:t>
            </a:r>
          </a:p>
        </p:txBody>
      </p:sp>
      <p:grpSp>
        <p:nvGrpSpPr>
          <p:cNvPr id="60" name="组合 59">
            <a:extLst>
              <a:ext uri="{FF2B5EF4-FFF2-40B4-BE49-F238E27FC236}">
                <a16:creationId xmlns:a16="http://schemas.microsoft.com/office/drawing/2014/main" id="{CD3DAC07-848C-46F0-A5DE-ADD60449794D}"/>
              </a:ext>
            </a:extLst>
          </p:cNvPr>
          <p:cNvGrpSpPr/>
          <p:nvPr/>
        </p:nvGrpSpPr>
        <p:grpSpPr>
          <a:xfrm>
            <a:off x="4893647" y="4698305"/>
            <a:ext cx="89523" cy="641635"/>
            <a:chOff x="1465513" y="3014120"/>
            <a:chExt cx="89523" cy="641635"/>
          </a:xfrm>
        </p:grpSpPr>
        <p:sp>
          <p:nvSpPr>
            <p:cNvPr id="61" name="椭圆 60">
              <a:extLst>
                <a:ext uri="{FF2B5EF4-FFF2-40B4-BE49-F238E27FC236}">
                  <a16:creationId xmlns:a16="http://schemas.microsoft.com/office/drawing/2014/main" id="{C2D319D8-24A6-45FB-8A6E-57BC57EB8EEA}"/>
                </a:ext>
              </a:extLst>
            </p:cNvPr>
            <p:cNvSpPr/>
            <p:nvPr/>
          </p:nvSpPr>
          <p:spPr>
            <a:xfrm>
              <a:off x="1465513" y="3566232"/>
              <a:ext cx="89523" cy="89523"/>
            </a:xfrm>
            <a:prstGeom prst="ellipse">
              <a:avLst/>
            </a:prstGeom>
            <a:solidFill>
              <a:srgbClr val="FFFFF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endParaRPr lang="zh-CN" altLang="en-US" sz="1400" dirty="0"/>
            </a:p>
          </p:txBody>
        </p:sp>
        <p:cxnSp>
          <p:nvCxnSpPr>
            <p:cNvPr id="62" name="直接连接符 61">
              <a:extLst>
                <a:ext uri="{FF2B5EF4-FFF2-40B4-BE49-F238E27FC236}">
                  <a16:creationId xmlns:a16="http://schemas.microsoft.com/office/drawing/2014/main" id="{44527BD2-3D85-48E4-9A88-7E7EED8E969C}"/>
                </a:ext>
              </a:extLst>
            </p:cNvPr>
            <p:cNvCxnSpPr>
              <a:cxnSpLocks/>
            </p:cNvCxnSpPr>
            <p:nvPr/>
          </p:nvCxnSpPr>
          <p:spPr>
            <a:xfrm>
              <a:off x="1510274" y="3014120"/>
              <a:ext cx="0" cy="596873"/>
            </a:xfrm>
            <a:prstGeom prst="line">
              <a:avLst/>
            </a:prstGeom>
            <a:ln cap="rnd">
              <a:gradFill flip="none" rotWithShape="1">
                <a:gsLst>
                  <a:gs pos="65000">
                    <a:schemeClr val="accent1">
                      <a:lumMod val="60000"/>
                      <a:lumOff val="40000"/>
                      <a:alpha val="73000"/>
                    </a:schemeClr>
                  </a:gs>
                  <a:gs pos="23000">
                    <a:schemeClr val="accent1">
                      <a:lumMod val="60000"/>
                      <a:lumOff val="40000"/>
                      <a:alpha val="0"/>
                    </a:schemeClr>
                  </a:gs>
                </a:gsLst>
                <a:lin ang="5400000" scaled="1"/>
                <a:tileRect/>
              </a:gradFill>
              <a:headEnd type="none" w="med" len="med"/>
              <a:tailEnd type="oval" w="sm" len="sm"/>
            </a:ln>
          </p:spPr>
          <p:style>
            <a:lnRef idx="1">
              <a:schemeClr val="accent1"/>
            </a:lnRef>
            <a:fillRef idx="0">
              <a:schemeClr val="accent1"/>
            </a:fillRef>
            <a:effectRef idx="0">
              <a:schemeClr val="accent1"/>
            </a:effectRef>
            <a:fontRef idx="minor">
              <a:schemeClr val="tx1"/>
            </a:fontRef>
          </p:style>
        </p:cxnSp>
      </p:grpSp>
      <p:sp>
        <p:nvSpPr>
          <p:cNvPr id="63" name="文本框 62">
            <a:extLst>
              <a:ext uri="{FF2B5EF4-FFF2-40B4-BE49-F238E27FC236}">
                <a16:creationId xmlns:a16="http://schemas.microsoft.com/office/drawing/2014/main" id="{AC92C4AF-313A-45D8-86A5-05A2C308167C}"/>
              </a:ext>
            </a:extLst>
          </p:cNvPr>
          <p:cNvSpPr txBox="1"/>
          <p:nvPr/>
        </p:nvSpPr>
        <p:spPr>
          <a:xfrm>
            <a:off x="2544524" y="5129123"/>
            <a:ext cx="2262158" cy="369332"/>
          </a:xfrm>
          <a:prstGeom prst="rect">
            <a:avLst/>
          </a:prstGeom>
          <a:noFill/>
        </p:spPr>
        <p:txBody>
          <a:bodyPr wrap="none" rtlCol="0">
            <a:spAutoFit/>
          </a:bodyPr>
          <a:lstStyle/>
          <a:p>
            <a:r>
              <a:rPr lang="zh-CN" altLang="en-US" dirty="0"/>
              <a:t>此处可添加文字描述</a:t>
            </a:r>
          </a:p>
        </p:txBody>
      </p:sp>
      <p:sp>
        <p:nvSpPr>
          <p:cNvPr id="64" name="文本框 63">
            <a:extLst>
              <a:ext uri="{FF2B5EF4-FFF2-40B4-BE49-F238E27FC236}">
                <a16:creationId xmlns:a16="http://schemas.microsoft.com/office/drawing/2014/main" id="{6DAEB683-F048-49A0-B61E-AC2C2047EF15}"/>
              </a:ext>
            </a:extLst>
          </p:cNvPr>
          <p:cNvSpPr txBox="1"/>
          <p:nvPr/>
        </p:nvSpPr>
        <p:spPr>
          <a:xfrm>
            <a:off x="1754644" y="2729426"/>
            <a:ext cx="761747" cy="369332"/>
          </a:xfrm>
          <a:prstGeom prst="rect">
            <a:avLst/>
          </a:prstGeom>
          <a:noFill/>
        </p:spPr>
        <p:txBody>
          <a:bodyPr wrap="none" rtlCol="0">
            <a:spAutoFit/>
          </a:bodyPr>
          <a:lstStyle/>
          <a:p>
            <a:r>
              <a:rPr lang="zh-CN" altLang="en-US" dirty="0">
                <a:solidFill>
                  <a:srgbClr val="FFFFFF"/>
                </a:solidFill>
              </a:rPr>
              <a:t>流程</a:t>
            </a:r>
            <a:r>
              <a:rPr lang="en-US" altLang="zh-CN" dirty="0">
                <a:solidFill>
                  <a:srgbClr val="FFFFFF"/>
                </a:solidFill>
              </a:rPr>
              <a:t>1</a:t>
            </a:r>
            <a:endParaRPr lang="zh-CN" altLang="en-US" dirty="0">
              <a:solidFill>
                <a:srgbClr val="FFFFFF"/>
              </a:solidFill>
            </a:endParaRPr>
          </a:p>
        </p:txBody>
      </p:sp>
      <p:sp>
        <p:nvSpPr>
          <p:cNvPr id="65" name="文本框 64">
            <a:extLst>
              <a:ext uri="{FF2B5EF4-FFF2-40B4-BE49-F238E27FC236}">
                <a16:creationId xmlns:a16="http://schemas.microsoft.com/office/drawing/2014/main" id="{D3FA9999-0F0E-44BA-85A2-96C5489BAFBB}"/>
              </a:ext>
            </a:extLst>
          </p:cNvPr>
          <p:cNvSpPr txBox="1"/>
          <p:nvPr/>
        </p:nvSpPr>
        <p:spPr>
          <a:xfrm>
            <a:off x="4270315" y="2729426"/>
            <a:ext cx="761747" cy="369332"/>
          </a:xfrm>
          <a:prstGeom prst="rect">
            <a:avLst/>
          </a:prstGeom>
          <a:noFill/>
        </p:spPr>
        <p:txBody>
          <a:bodyPr wrap="none" rtlCol="0">
            <a:spAutoFit/>
          </a:bodyPr>
          <a:lstStyle/>
          <a:p>
            <a:r>
              <a:rPr lang="zh-CN" altLang="en-US" dirty="0">
                <a:solidFill>
                  <a:srgbClr val="FFFFFF"/>
                </a:solidFill>
              </a:rPr>
              <a:t>流程</a:t>
            </a:r>
            <a:r>
              <a:rPr lang="en-US" altLang="zh-CN" dirty="0">
                <a:solidFill>
                  <a:srgbClr val="FFFFFF"/>
                </a:solidFill>
              </a:rPr>
              <a:t>2</a:t>
            </a:r>
            <a:endParaRPr lang="zh-CN" altLang="en-US" dirty="0">
              <a:solidFill>
                <a:srgbClr val="FFFFFF"/>
              </a:solidFill>
            </a:endParaRPr>
          </a:p>
        </p:txBody>
      </p:sp>
      <p:sp>
        <p:nvSpPr>
          <p:cNvPr id="66" name="文本框 65">
            <a:extLst>
              <a:ext uri="{FF2B5EF4-FFF2-40B4-BE49-F238E27FC236}">
                <a16:creationId xmlns:a16="http://schemas.microsoft.com/office/drawing/2014/main" id="{4F8264BC-67DC-4D61-848A-345C85462A6E}"/>
              </a:ext>
            </a:extLst>
          </p:cNvPr>
          <p:cNvSpPr txBox="1"/>
          <p:nvPr/>
        </p:nvSpPr>
        <p:spPr>
          <a:xfrm>
            <a:off x="6718250" y="2729426"/>
            <a:ext cx="761747" cy="369332"/>
          </a:xfrm>
          <a:prstGeom prst="rect">
            <a:avLst/>
          </a:prstGeom>
          <a:noFill/>
        </p:spPr>
        <p:txBody>
          <a:bodyPr wrap="none" rtlCol="0">
            <a:spAutoFit/>
          </a:bodyPr>
          <a:lstStyle/>
          <a:p>
            <a:r>
              <a:rPr lang="zh-CN" altLang="en-US" dirty="0">
                <a:solidFill>
                  <a:srgbClr val="FFFFFF"/>
                </a:solidFill>
              </a:rPr>
              <a:t>流程</a:t>
            </a:r>
            <a:r>
              <a:rPr lang="en-US" altLang="zh-CN" dirty="0">
                <a:solidFill>
                  <a:srgbClr val="FFFFFF"/>
                </a:solidFill>
              </a:rPr>
              <a:t>3</a:t>
            </a:r>
            <a:endParaRPr lang="zh-CN" altLang="en-US" dirty="0">
              <a:solidFill>
                <a:srgbClr val="FFFFFF"/>
              </a:solidFill>
            </a:endParaRPr>
          </a:p>
        </p:txBody>
      </p:sp>
      <p:sp>
        <p:nvSpPr>
          <p:cNvPr id="67" name="文本框 66">
            <a:extLst>
              <a:ext uri="{FF2B5EF4-FFF2-40B4-BE49-F238E27FC236}">
                <a16:creationId xmlns:a16="http://schemas.microsoft.com/office/drawing/2014/main" id="{6AFC2C02-3AC3-4578-A0B2-C4879D629F58}"/>
              </a:ext>
            </a:extLst>
          </p:cNvPr>
          <p:cNvSpPr txBox="1"/>
          <p:nvPr/>
        </p:nvSpPr>
        <p:spPr>
          <a:xfrm>
            <a:off x="8910648" y="4434283"/>
            <a:ext cx="761747" cy="369332"/>
          </a:xfrm>
          <a:prstGeom prst="rect">
            <a:avLst/>
          </a:prstGeom>
          <a:noFill/>
        </p:spPr>
        <p:txBody>
          <a:bodyPr wrap="none" rtlCol="0">
            <a:spAutoFit/>
          </a:bodyPr>
          <a:lstStyle/>
          <a:p>
            <a:r>
              <a:rPr lang="zh-CN" altLang="en-US" dirty="0">
                <a:solidFill>
                  <a:srgbClr val="FFFFFF"/>
                </a:solidFill>
              </a:rPr>
              <a:t>流程</a:t>
            </a:r>
            <a:r>
              <a:rPr lang="en-US" altLang="zh-CN" dirty="0">
                <a:solidFill>
                  <a:srgbClr val="FFFFFF"/>
                </a:solidFill>
              </a:rPr>
              <a:t>4</a:t>
            </a:r>
            <a:endParaRPr lang="zh-CN" altLang="en-US" dirty="0">
              <a:solidFill>
                <a:srgbClr val="FFFFFF"/>
              </a:solidFill>
            </a:endParaRPr>
          </a:p>
        </p:txBody>
      </p:sp>
      <p:sp>
        <p:nvSpPr>
          <p:cNvPr id="68" name="文本框 67">
            <a:extLst>
              <a:ext uri="{FF2B5EF4-FFF2-40B4-BE49-F238E27FC236}">
                <a16:creationId xmlns:a16="http://schemas.microsoft.com/office/drawing/2014/main" id="{793BE550-96D8-4880-844E-9A43558F887D}"/>
              </a:ext>
            </a:extLst>
          </p:cNvPr>
          <p:cNvSpPr txBox="1"/>
          <p:nvPr/>
        </p:nvSpPr>
        <p:spPr>
          <a:xfrm>
            <a:off x="6304408" y="4434283"/>
            <a:ext cx="761747" cy="369332"/>
          </a:xfrm>
          <a:prstGeom prst="rect">
            <a:avLst/>
          </a:prstGeom>
          <a:noFill/>
        </p:spPr>
        <p:txBody>
          <a:bodyPr wrap="none" rtlCol="0">
            <a:spAutoFit/>
          </a:bodyPr>
          <a:lstStyle/>
          <a:p>
            <a:r>
              <a:rPr lang="zh-CN" altLang="en-US" dirty="0">
                <a:solidFill>
                  <a:srgbClr val="FFFFFF"/>
                </a:solidFill>
              </a:rPr>
              <a:t>流程</a:t>
            </a:r>
            <a:r>
              <a:rPr lang="en-US" altLang="zh-CN" dirty="0">
                <a:solidFill>
                  <a:srgbClr val="FFFFFF"/>
                </a:solidFill>
              </a:rPr>
              <a:t>5</a:t>
            </a:r>
            <a:endParaRPr lang="zh-CN" altLang="en-US" dirty="0">
              <a:solidFill>
                <a:srgbClr val="FFFFFF"/>
              </a:solidFill>
            </a:endParaRPr>
          </a:p>
        </p:txBody>
      </p:sp>
      <p:sp>
        <p:nvSpPr>
          <p:cNvPr id="69" name="文本框 68">
            <a:extLst>
              <a:ext uri="{FF2B5EF4-FFF2-40B4-BE49-F238E27FC236}">
                <a16:creationId xmlns:a16="http://schemas.microsoft.com/office/drawing/2014/main" id="{0A5DDF4D-A354-4D3E-AED9-3812A2756A7F}"/>
              </a:ext>
            </a:extLst>
          </p:cNvPr>
          <p:cNvSpPr txBox="1"/>
          <p:nvPr/>
        </p:nvSpPr>
        <p:spPr>
          <a:xfrm>
            <a:off x="3994055" y="4434283"/>
            <a:ext cx="761747" cy="369332"/>
          </a:xfrm>
          <a:prstGeom prst="rect">
            <a:avLst/>
          </a:prstGeom>
          <a:noFill/>
        </p:spPr>
        <p:txBody>
          <a:bodyPr wrap="none" rtlCol="0">
            <a:spAutoFit/>
          </a:bodyPr>
          <a:lstStyle/>
          <a:p>
            <a:r>
              <a:rPr lang="zh-CN" altLang="en-US" dirty="0">
                <a:solidFill>
                  <a:srgbClr val="FFFFFF"/>
                </a:solidFill>
              </a:rPr>
              <a:t>流程</a:t>
            </a:r>
            <a:r>
              <a:rPr lang="en-US" altLang="zh-CN" dirty="0">
                <a:solidFill>
                  <a:srgbClr val="FFFFFF"/>
                </a:solidFill>
              </a:rPr>
              <a:t>6</a:t>
            </a:r>
            <a:endParaRPr lang="zh-CN" altLang="en-US" dirty="0">
              <a:solidFill>
                <a:srgbClr val="FFFFFF"/>
              </a:solidFill>
            </a:endParaRPr>
          </a:p>
        </p:txBody>
      </p:sp>
      <p:sp>
        <p:nvSpPr>
          <p:cNvPr id="70" name="文本框 69">
            <a:extLst>
              <a:ext uri="{FF2B5EF4-FFF2-40B4-BE49-F238E27FC236}">
                <a16:creationId xmlns:a16="http://schemas.microsoft.com/office/drawing/2014/main" id="{BD2D372E-74ED-4950-A255-A6AD34685286}"/>
              </a:ext>
            </a:extLst>
          </p:cNvPr>
          <p:cNvSpPr txBox="1"/>
          <p:nvPr/>
        </p:nvSpPr>
        <p:spPr>
          <a:xfrm>
            <a:off x="1716533" y="4434283"/>
            <a:ext cx="761747" cy="369332"/>
          </a:xfrm>
          <a:prstGeom prst="rect">
            <a:avLst/>
          </a:prstGeom>
          <a:noFill/>
        </p:spPr>
        <p:txBody>
          <a:bodyPr wrap="none" rtlCol="0">
            <a:spAutoFit/>
          </a:bodyPr>
          <a:lstStyle/>
          <a:p>
            <a:r>
              <a:rPr lang="zh-CN" altLang="en-US" dirty="0">
                <a:solidFill>
                  <a:srgbClr val="FFFFFF"/>
                </a:solidFill>
              </a:rPr>
              <a:t>流程</a:t>
            </a:r>
            <a:r>
              <a:rPr lang="en-US" altLang="zh-CN" dirty="0">
                <a:solidFill>
                  <a:srgbClr val="FFFFFF"/>
                </a:solidFill>
              </a:rPr>
              <a:t>7</a:t>
            </a:r>
            <a:endParaRPr lang="zh-CN" altLang="en-US" dirty="0">
              <a:solidFill>
                <a:srgbClr val="FFFFFF"/>
              </a:solidFill>
            </a:endParaRPr>
          </a:p>
        </p:txBody>
      </p:sp>
      <p:grpSp>
        <p:nvGrpSpPr>
          <p:cNvPr id="71" name="组合 70">
            <a:extLst>
              <a:ext uri="{FF2B5EF4-FFF2-40B4-BE49-F238E27FC236}">
                <a16:creationId xmlns:a16="http://schemas.microsoft.com/office/drawing/2014/main" id="{CF8E6743-ECEA-4741-9139-0F51588EED19}"/>
              </a:ext>
            </a:extLst>
          </p:cNvPr>
          <p:cNvGrpSpPr/>
          <p:nvPr/>
        </p:nvGrpSpPr>
        <p:grpSpPr>
          <a:xfrm rot="10800000">
            <a:off x="7203460" y="3964768"/>
            <a:ext cx="89523" cy="641635"/>
            <a:chOff x="1465513" y="3014120"/>
            <a:chExt cx="89523" cy="641635"/>
          </a:xfrm>
        </p:grpSpPr>
        <p:sp>
          <p:nvSpPr>
            <p:cNvPr id="72" name="椭圆 71">
              <a:extLst>
                <a:ext uri="{FF2B5EF4-FFF2-40B4-BE49-F238E27FC236}">
                  <a16:creationId xmlns:a16="http://schemas.microsoft.com/office/drawing/2014/main" id="{44F73DDE-EB25-4DF3-87C9-14A8AC70C486}"/>
                </a:ext>
              </a:extLst>
            </p:cNvPr>
            <p:cNvSpPr/>
            <p:nvPr/>
          </p:nvSpPr>
          <p:spPr>
            <a:xfrm>
              <a:off x="1465513" y="3566232"/>
              <a:ext cx="89523" cy="89523"/>
            </a:xfrm>
            <a:prstGeom prst="ellipse">
              <a:avLst/>
            </a:prstGeom>
            <a:solidFill>
              <a:srgbClr val="FFFFF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endParaRPr lang="zh-CN" altLang="en-US" sz="1400" dirty="0"/>
            </a:p>
          </p:txBody>
        </p:sp>
        <p:cxnSp>
          <p:nvCxnSpPr>
            <p:cNvPr id="73" name="直接连接符 72">
              <a:extLst>
                <a:ext uri="{FF2B5EF4-FFF2-40B4-BE49-F238E27FC236}">
                  <a16:creationId xmlns:a16="http://schemas.microsoft.com/office/drawing/2014/main" id="{CF71B27D-C00E-49F7-AAF2-11D3254AD569}"/>
                </a:ext>
              </a:extLst>
            </p:cNvPr>
            <p:cNvCxnSpPr>
              <a:cxnSpLocks/>
            </p:cNvCxnSpPr>
            <p:nvPr/>
          </p:nvCxnSpPr>
          <p:spPr>
            <a:xfrm>
              <a:off x="1510274" y="3014120"/>
              <a:ext cx="0" cy="596873"/>
            </a:xfrm>
            <a:prstGeom prst="line">
              <a:avLst/>
            </a:prstGeom>
            <a:ln cap="rnd">
              <a:gradFill flip="none" rotWithShape="1">
                <a:gsLst>
                  <a:gs pos="65000">
                    <a:schemeClr val="accent1">
                      <a:lumMod val="60000"/>
                      <a:lumOff val="40000"/>
                      <a:alpha val="73000"/>
                    </a:schemeClr>
                  </a:gs>
                  <a:gs pos="23000">
                    <a:schemeClr val="accent1">
                      <a:lumMod val="60000"/>
                      <a:lumOff val="40000"/>
                      <a:alpha val="0"/>
                    </a:schemeClr>
                  </a:gs>
                </a:gsLst>
                <a:lin ang="5400000" scaled="1"/>
                <a:tileRect/>
              </a:gradFill>
              <a:headEnd type="none" w="med" len="med"/>
              <a:tailEnd type="oval" w="sm" len="sm"/>
            </a:ln>
          </p:spPr>
          <p:style>
            <a:lnRef idx="1">
              <a:schemeClr val="accent1"/>
            </a:lnRef>
            <a:fillRef idx="0">
              <a:schemeClr val="accent1"/>
            </a:fillRef>
            <a:effectRef idx="0">
              <a:schemeClr val="accent1"/>
            </a:effectRef>
            <a:fontRef idx="minor">
              <a:schemeClr val="tx1"/>
            </a:fontRef>
          </p:style>
        </p:cxnSp>
      </p:grpSp>
      <p:sp>
        <p:nvSpPr>
          <p:cNvPr id="74" name="文本框 73">
            <a:extLst>
              <a:ext uri="{FF2B5EF4-FFF2-40B4-BE49-F238E27FC236}">
                <a16:creationId xmlns:a16="http://schemas.microsoft.com/office/drawing/2014/main" id="{7E5505BB-D34C-48E5-BEC6-9A944E9BA5B0}"/>
              </a:ext>
            </a:extLst>
          </p:cNvPr>
          <p:cNvSpPr txBox="1"/>
          <p:nvPr/>
        </p:nvSpPr>
        <p:spPr>
          <a:xfrm>
            <a:off x="4868493" y="3841113"/>
            <a:ext cx="2262158" cy="369332"/>
          </a:xfrm>
          <a:prstGeom prst="rect">
            <a:avLst/>
          </a:prstGeom>
          <a:noFill/>
        </p:spPr>
        <p:txBody>
          <a:bodyPr wrap="none" rtlCol="0">
            <a:spAutoFit/>
          </a:bodyPr>
          <a:lstStyle/>
          <a:p>
            <a:r>
              <a:rPr lang="zh-CN" altLang="en-US" dirty="0"/>
              <a:t>此处可添加文字描述</a:t>
            </a:r>
          </a:p>
        </p:txBody>
      </p:sp>
    </p:spTree>
    <p:extLst>
      <p:ext uri="{BB962C8B-B14F-4D97-AF65-F5344CB8AC3E}">
        <p14:creationId xmlns:p14="http://schemas.microsoft.com/office/powerpoint/2010/main" val="3220646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A5BAB9A0-73B7-402D-BEDB-959487E14A59}"/>
              </a:ext>
            </a:extLst>
          </p:cNvPr>
          <p:cNvSpPr>
            <a:spLocks noGrp="1"/>
          </p:cNvSpPr>
          <p:nvPr>
            <p:ph sz="quarter" idx="10"/>
          </p:nvPr>
        </p:nvSpPr>
        <p:spPr/>
        <p:txBody>
          <a:bodyPr/>
          <a:lstStyle/>
          <a:p>
            <a:r>
              <a:rPr lang="zh-CN" altLang="en-US" dirty="0"/>
              <a:t>页码</a:t>
            </a:r>
          </a:p>
        </p:txBody>
      </p:sp>
      <p:sp>
        <p:nvSpPr>
          <p:cNvPr id="5" name="文本占位符 4">
            <a:extLst>
              <a:ext uri="{FF2B5EF4-FFF2-40B4-BE49-F238E27FC236}">
                <a16:creationId xmlns:a16="http://schemas.microsoft.com/office/drawing/2014/main" id="{153E3FEB-EE11-4B49-A2D5-9802DDF2774F}"/>
              </a:ext>
            </a:extLst>
          </p:cNvPr>
          <p:cNvSpPr>
            <a:spLocks noGrp="1"/>
          </p:cNvSpPr>
          <p:nvPr>
            <p:ph type="body" sz="quarter" idx="11"/>
          </p:nvPr>
        </p:nvSpPr>
        <p:spPr/>
        <p:txBody>
          <a:bodyPr/>
          <a:lstStyle/>
          <a:p>
            <a:r>
              <a:rPr lang="zh-CN" altLang="en-US" dirty="0"/>
              <a:t>研究内容与研究方案</a:t>
            </a:r>
          </a:p>
        </p:txBody>
      </p:sp>
      <p:sp>
        <p:nvSpPr>
          <p:cNvPr id="6" name="矩形 5"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F044CC71-BC93-4AD5-8421-54E10578A0B6}"/>
              </a:ext>
            </a:extLst>
          </p:cNvPr>
          <p:cNvSpPr/>
          <p:nvPr/>
        </p:nvSpPr>
        <p:spPr>
          <a:xfrm>
            <a:off x="897204" y="1292477"/>
            <a:ext cx="4636722" cy="4498722"/>
          </a:xfrm>
          <a:prstGeom prst="rect">
            <a:avLst/>
          </a:prstGeom>
          <a:noFill/>
        </p:spPr>
        <p:txBody>
          <a:bodyPr wrap="square" anchor="ctr" anchorCtr="0">
            <a:normAutofit/>
          </a:bodyPr>
          <a:lstStyle/>
          <a:p>
            <a:pPr>
              <a:lnSpc>
                <a:spcPct val="130000"/>
              </a:lnSpc>
              <a:spcBef>
                <a:spcPct val="0"/>
              </a:spcBef>
            </a:pPr>
            <a:r>
              <a:rPr lang="zh-CN" altLang="en-US" sz="2400" b="1" dirty="0">
                <a:solidFill>
                  <a:schemeClr val="accent4"/>
                </a:solidFill>
                <a:cs typeface="+mn-ea"/>
                <a:sym typeface="+mn-lt"/>
              </a:rPr>
              <a:t>柱形图，请输入你的描述或标题</a:t>
            </a:r>
            <a:endParaRPr lang="en-US" altLang="zh-CN" sz="2400" b="1" dirty="0">
              <a:solidFill>
                <a:schemeClr val="accent4"/>
              </a:solidFill>
              <a:cs typeface="+mn-ea"/>
              <a:sym typeface="+mn-lt"/>
            </a:endParaRPr>
          </a:p>
          <a:p>
            <a:pPr marL="342900" indent="-342900" algn="just">
              <a:lnSpc>
                <a:spcPct val="125000"/>
              </a:lnSpc>
              <a:spcBef>
                <a:spcPct val="0"/>
              </a:spcBef>
              <a:buFont typeface="Arial" panose="020B0604020202020204" pitchFamily="34" charset="0"/>
              <a:buChar char="•"/>
            </a:pPr>
            <a:r>
              <a:rPr lang="zh-CN" altLang="en-US" sz="2000" dirty="0">
                <a:solidFill>
                  <a:srgbClr val="000000"/>
                </a:solidFill>
                <a:cs typeface="+mn-ea"/>
                <a:sym typeface="+mn-lt"/>
              </a:rPr>
              <a:t>修改数据时，直接修改文本框中数值，调整柱形图彩色部分长度即可。</a:t>
            </a:r>
            <a:endParaRPr lang="en-US" altLang="zh-CN" sz="2000" dirty="0">
              <a:solidFill>
                <a:srgbClr val="000000"/>
              </a:solidFill>
              <a:cs typeface="+mn-ea"/>
              <a:sym typeface="+mn-lt"/>
            </a:endParaRPr>
          </a:p>
          <a:p>
            <a:pPr marL="342900" indent="-342900" algn="just">
              <a:lnSpc>
                <a:spcPct val="130000"/>
              </a:lnSpc>
              <a:spcBef>
                <a:spcPct val="0"/>
              </a:spcBef>
              <a:buFont typeface="Arial" panose="020B0604020202020204" pitchFamily="34" charset="0"/>
              <a:buChar char="•"/>
            </a:pPr>
            <a:r>
              <a:rPr lang="zh-CN" altLang="en-US" sz="2000" dirty="0">
                <a:solidFill>
                  <a:srgbClr val="000000"/>
                </a:solidFill>
                <a:cs typeface="+mn-ea"/>
                <a:sym typeface="+mn-lt"/>
              </a:rPr>
              <a:t>修改数据时，直接修改文本框中数值，调整柱形图彩色部分长度即可。</a:t>
            </a:r>
            <a:endParaRPr lang="en-US" altLang="zh-CN" sz="2000" dirty="0">
              <a:solidFill>
                <a:srgbClr val="000000"/>
              </a:solidFill>
              <a:cs typeface="+mn-ea"/>
              <a:sym typeface="+mn-lt"/>
            </a:endParaRPr>
          </a:p>
        </p:txBody>
      </p:sp>
      <p:sp>
        <p:nvSpPr>
          <p:cNvPr id="2" name="矩形: 圆角 1">
            <a:extLst>
              <a:ext uri="{FF2B5EF4-FFF2-40B4-BE49-F238E27FC236}">
                <a16:creationId xmlns:a16="http://schemas.microsoft.com/office/drawing/2014/main" id="{EF0E0322-C088-4C2B-A954-760B45874B86}"/>
              </a:ext>
            </a:extLst>
          </p:cNvPr>
          <p:cNvSpPr/>
          <p:nvPr/>
        </p:nvSpPr>
        <p:spPr>
          <a:xfrm>
            <a:off x="6756673" y="1679172"/>
            <a:ext cx="4732867" cy="3725333"/>
          </a:xfrm>
          <a:prstGeom prst="roundRect">
            <a:avLst>
              <a:gd name="adj" fmla="val 8514"/>
            </a:avLst>
          </a:prstGeom>
          <a:solidFill>
            <a:srgbClr val="FFFFFF"/>
          </a:solidFill>
          <a:ln>
            <a:noFill/>
          </a:ln>
          <a:effectLst>
            <a:outerShdw blurRad="190500" dist="38100" dir="27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a:extLst>
              <a:ext uri="{FF2B5EF4-FFF2-40B4-BE49-F238E27FC236}">
                <a16:creationId xmlns:a16="http://schemas.microsoft.com/office/drawing/2014/main" id="{6D5D1500-811D-48FF-963A-B1E3C5EC23FC}"/>
              </a:ext>
            </a:extLst>
          </p:cNvPr>
          <p:cNvSpPr txBox="1"/>
          <p:nvPr/>
        </p:nvSpPr>
        <p:spPr>
          <a:xfrm>
            <a:off x="8107444" y="1905000"/>
            <a:ext cx="2031325" cy="461665"/>
          </a:xfrm>
          <a:prstGeom prst="rect">
            <a:avLst/>
          </a:prstGeom>
          <a:noFill/>
        </p:spPr>
        <p:txBody>
          <a:bodyPr wrap="none" rtlCol="0">
            <a:spAutoFit/>
          </a:bodyPr>
          <a:lstStyle/>
          <a:p>
            <a:r>
              <a:rPr lang="zh-CN" altLang="en-US" sz="2400" dirty="0">
                <a:solidFill>
                  <a:schemeClr val="accent4"/>
                </a:solidFill>
              </a:rPr>
              <a:t>数据指标对比</a:t>
            </a:r>
          </a:p>
        </p:txBody>
      </p:sp>
      <p:sp>
        <p:nvSpPr>
          <p:cNvPr id="7" name="文本框 6">
            <a:extLst>
              <a:ext uri="{FF2B5EF4-FFF2-40B4-BE49-F238E27FC236}">
                <a16:creationId xmlns:a16="http://schemas.microsoft.com/office/drawing/2014/main" id="{74D78F01-D0F9-4BD6-8FCF-7E37A3731F5E}"/>
              </a:ext>
            </a:extLst>
          </p:cNvPr>
          <p:cNvSpPr txBox="1"/>
          <p:nvPr/>
        </p:nvSpPr>
        <p:spPr>
          <a:xfrm>
            <a:off x="7680971" y="4840274"/>
            <a:ext cx="697627" cy="338554"/>
          </a:xfrm>
          <a:prstGeom prst="rect">
            <a:avLst/>
          </a:prstGeom>
          <a:noFill/>
        </p:spPr>
        <p:txBody>
          <a:bodyPr wrap="none" rtlCol="0">
            <a:spAutoFit/>
          </a:bodyPr>
          <a:lstStyle/>
          <a:p>
            <a:r>
              <a:rPr lang="zh-CN" altLang="en-US" sz="1600" dirty="0">
                <a:solidFill>
                  <a:schemeClr val="accent4"/>
                </a:solidFill>
              </a:rPr>
              <a:t>数据</a:t>
            </a:r>
            <a:r>
              <a:rPr lang="en-US" altLang="zh-CN" sz="1600" dirty="0">
                <a:solidFill>
                  <a:schemeClr val="accent4"/>
                </a:solidFill>
              </a:rPr>
              <a:t>1</a:t>
            </a:r>
            <a:endParaRPr lang="zh-CN" altLang="en-US" sz="1600" dirty="0">
              <a:solidFill>
                <a:schemeClr val="accent4"/>
              </a:solidFill>
            </a:endParaRPr>
          </a:p>
        </p:txBody>
      </p:sp>
      <p:sp>
        <p:nvSpPr>
          <p:cNvPr id="8" name="文本框 7">
            <a:extLst>
              <a:ext uri="{FF2B5EF4-FFF2-40B4-BE49-F238E27FC236}">
                <a16:creationId xmlns:a16="http://schemas.microsoft.com/office/drawing/2014/main" id="{C360BB7B-F435-4B9F-92FD-8DB6DB7267F1}"/>
              </a:ext>
            </a:extLst>
          </p:cNvPr>
          <p:cNvSpPr txBox="1"/>
          <p:nvPr/>
        </p:nvSpPr>
        <p:spPr>
          <a:xfrm>
            <a:off x="8843640" y="4840274"/>
            <a:ext cx="697627" cy="338554"/>
          </a:xfrm>
          <a:prstGeom prst="rect">
            <a:avLst/>
          </a:prstGeom>
          <a:noFill/>
        </p:spPr>
        <p:txBody>
          <a:bodyPr wrap="none" rtlCol="0">
            <a:spAutoFit/>
          </a:bodyPr>
          <a:lstStyle/>
          <a:p>
            <a:r>
              <a:rPr lang="zh-CN" altLang="en-US" sz="1600" dirty="0">
                <a:solidFill>
                  <a:schemeClr val="accent4"/>
                </a:solidFill>
              </a:rPr>
              <a:t>数据</a:t>
            </a:r>
            <a:r>
              <a:rPr lang="en-US" altLang="zh-CN" sz="1600" dirty="0">
                <a:solidFill>
                  <a:schemeClr val="accent4"/>
                </a:solidFill>
              </a:rPr>
              <a:t>2</a:t>
            </a:r>
            <a:endParaRPr lang="zh-CN" altLang="en-US" sz="1600" dirty="0">
              <a:solidFill>
                <a:schemeClr val="accent4"/>
              </a:solidFill>
            </a:endParaRPr>
          </a:p>
        </p:txBody>
      </p:sp>
      <p:sp>
        <p:nvSpPr>
          <p:cNvPr id="9" name="文本框 8">
            <a:extLst>
              <a:ext uri="{FF2B5EF4-FFF2-40B4-BE49-F238E27FC236}">
                <a16:creationId xmlns:a16="http://schemas.microsoft.com/office/drawing/2014/main" id="{13630A4F-C83F-4FF6-9E18-DB64E03C3324}"/>
              </a:ext>
            </a:extLst>
          </p:cNvPr>
          <p:cNvSpPr txBox="1"/>
          <p:nvPr/>
        </p:nvSpPr>
        <p:spPr>
          <a:xfrm>
            <a:off x="10005006" y="4840274"/>
            <a:ext cx="697627" cy="338554"/>
          </a:xfrm>
          <a:prstGeom prst="rect">
            <a:avLst/>
          </a:prstGeom>
          <a:noFill/>
        </p:spPr>
        <p:txBody>
          <a:bodyPr wrap="none" rtlCol="0">
            <a:spAutoFit/>
          </a:bodyPr>
          <a:lstStyle/>
          <a:p>
            <a:r>
              <a:rPr lang="zh-CN" altLang="en-US" sz="1600" dirty="0">
                <a:solidFill>
                  <a:schemeClr val="accent4"/>
                </a:solidFill>
              </a:rPr>
              <a:t>数据</a:t>
            </a:r>
            <a:r>
              <a:rPr lang="en-US" altLang="zh-CN" sz="1600" dirty="0">
                <a:solidFill>
                  <a:schemeClr val="accent4"/>
                </a:solidFill>
              </a:rPr>
              <a:t>3</a:t>
            </a:r>
            <a:endParaRPr lang="zh-CN" altLang="en-US" sz="1600" dirty="0">
              <a:solidFill>
                <a:schemeClr val="accent4"/>
              </a:solidFill>
            </a:endParaRPr>
          </a:p>
        </p:txBody>
      </p:sp>
      <p:sp>
        <p:nvSpPr>
          <p:cNvPr id="10" name="矩形 9">
            <a:extLst>
              <a:ext uri="{FF2B5EF4-FFF2-40B4-BE49-F238E27FC236}">
                <a16:creationId xmlns:a16="http://schemas.microsoft.com/office/drawing/2014/main" id="{B299D700-F942-40CC-862D-513C803CB0DF}"/>
              </a:ext>
            </a:extLst>
          </p:cNvPr>
          <p:cNvSpPr/>
          <p:nvPr/>
        </p:nvSpPr>
        <p:spPr>
          <a:xfrm>
            <a:off x="7814732" y="2743200"/>
            <a:ext cx="430107" cy="205473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01AE4834-26DA-4DBD-BAD3-D2EFEC6F327E}"/>
              </a:ext>
            </a:extLst>
          </p:cNvPr>
          <p:cNvSpPr/>
          <p:nvPr/>
        </p:nvSpPr>
        <p:spPr>
          <a:xfrm>
            <a:off x="8976750" y="2743200"/>
            <a:ext cx="431410" cy="205473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54828E8B-0E49-46CB-B0C2-A1F8A5F7BFCF}"/>
              </a:ext>
            </a:extLst>
          </p:cNvPr>
          <p:cNvSpPr/>
          <p:nvPr/>
        </p:nvSpPr>
        <p:spPr>
          <a:xfrm>
            <a:off x="10138765" y="2743200"/>
            <a:ext cx="431410" cy="205473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3D07ACD5-17A8-46F3-9F52-F23E9CF8CD9F}"/>
              </a:ext>
            </a:extLst>
          </p:cNvPr>
          <p:cNvSpPr/>
          <p:nvPr/>
        </p:nvSpPr>
        <p:spPr>
          <a:xfrm>
            <a:off x="7814732" y="3488267"/>
            <a:ext cx="430107" cy="1309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B502FFA5-C684-4F6E-9D62-F2C65665436D}"/>
              </a:ext>
            </a:extLst>
          </p:cNvPr>
          <p:cNvSpPr/>
          <p:nvPr/>
        </p:nvSpPr>
        <p:spPr>
          <a:xfrm>
            <a:off x="8976748" y="3057525"/>
            <a:ext cx="431412" cy="17404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6BCA880A-C3B8-4516-904E-47829DA96BD4}"/>
              </a:ext>
            </a:extLst>
          </p:cNvPr>
          <p:cNvSpPr/>
          <p:nvPr/>
        </p:nvSpPr>
        <p:spPr>
          <a:xfrm>
            <a:off x="10138763" y="3787775"/>
            <a:ext cx="431412" cy="10101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0BF1477F-B125-43F8-BDB7-A14E21FEC2F3}"/>
              </a:ext>
            </a:extLst>
          </p:cNvPr>
          <p:cNvSpPr txBox="1"/>
          <p:nvPr/>
        </p:nvSpPr>
        <p:spPr>
          <a:xfrm>
            <a:off x="7879744" y="3167426"/>
            <a:ext cx="300082" cy="369332"/>
          </a:xfrm>
          <a:prstGeom prst="rect">
            <a:avLst/>
          </a:prstGeom>
          <a:noFill/>
        </p:spPr>
        <p:txBody>
          <a:bodyPr wrap="none" rtlCol="0">
            <a:spAutoFit/>
          </a:bodyPr>
          <a:lstStyle/>
          <a:p>
            <a:r>
              <a:rPr lang="en-US" altLang="zh-CN" dirty="0"/>
              <a:t>6</a:t>
            </a:r>
            <a:endParaRPr lang="zh-CN" altLang="en-US" dirty="0"/>
          </a:p>
        </p:txBody>
      </p:sp>
      <p:sp>
        <p:nvSpPr>
          <p:cNvPr id="19" name="文本框 18">
            <a:extLst>
              <a:ext uri="{FF2B5EF4-FFF2-40B4-BE49-F238E27FC236}">
                <a16:creationId xmlns:a16="http://schemas.microsoft.com/office/drawing/2014/main" id="{DEACFAB0-C2E4-4632-B2AB-C83F84A99C13}"/>
              </a:ext>
            </a:extLst>
          </p:cNvPr>
          <p:cNvSpPr txBox="1"/>
          <p:nvPr/>
        </p:nvSpPr>
        <p:spPr>
          <a:xfrm>
            <a:off x="9042413" y="2710390"/>
            <a:ext cx="300082" cy="369332"/>
          </a:xfrm>
          <a:prstGeom prst="rect">
            <a:avLst/>
          </a:prstGeom>
          <a:noFill/>
        </p:spPr>
        <p:txBody>
          <a:bodyPr wrap="square" rtlCol="0">
            <a:spAutoFit/>
          </a:bodyPr>
          <a:lstStyle/>
          <a:p>
            <a:r>
              <a:rPr lang="en-US" altLang="zh-CN" dirty="0"/>
              <a:t>9</a:t>
            </a:r>
            <a:endParaRPr lang="zh-CN" altLang="en-US" dirty="0"/>
          </a:p>
        </p:txBody>
      </p:sp>
      <p:sp>
        <p:nvSpPr>
          <p:cNvPr id="20" name="文本框 19">
            <a:extLst>
              <a:ext uri="{FF2B5EF4-FFF2-40B4-BE49-F238E27FC236}">
                <a16:creationId xmlns:a16="http://schemas.microsoft.com/office/drawing/2014/main" id="{E2B3F6BF-68BF-46B3-A6EC-AE4EC364CC61}"/>
              </a:ext>
            </a:extLst>
          </p:cNvPr>
          <p:cNvSpPr txBox="1"/>
          <p:nvPr/>
        </p:nvSpPr>
        <p:spPr>
          <a:xfrm>
            <a:off x="10204428" y="3458296"/>
            <a:ext cx="300082" cy="369332"/>
          </a:xfrm>
          <a:prstGeom prst="rect">
            <a:avLst/>
          </a:prstGeom>
          <a:noFill/>
        </p:spPr>
        <p:txBody>
          <a:bodyPr wrap="none" rtlCol="0">
            <a:spAutoFit/>
          </a:bodyPr>
          <a:lstStyle/>
          <a:p>
            <a:r>
              <a:rPr lang="en-US" altLang="zh-CN" dirty="0"/>
              <a:t>5</a:t>
            </a:r>
            <a:endParaRPr lang="zh-CN" altLang="en-US" dirty="0"/>
          </a:p>
        </p:txBody>
      </p:sp>
    </p:spTree>
    <p:extLst>
      <p:ext uri="{BB962C8B-B14F-4D97-AF65-F5344CB8AC3E}">
        <p14:creationId xmlns:p14="http://schemas.microsoft.com/office/powerpoint/2010/main" val="3404905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A2FF5B5A-8B84-4DCD-BAC1-ACC0116E3B25}"/>
              </a:ext>
            </a:extLst>
          </p:cNvPr>
          <p:cNvSpPr/>
          <p:nvPr/>
        </p:nvSpPr>
        <p:spPr>
          <a:xfrm>
            <a:off x="4059661" y="3121223"/>
            <a:ext cx="4783756" cy="2134171"/>
          </a:xfrm>
          <a:prstGeom prst="roundRect">
            <a:avLst>
              <a:gd name="adj" fmla="val 10353"/>
            </a:avLst>
          </a:prstGeom>
          <a:solidFill>
            <a:srgbClr val="FFFFFF"/>
          </a:solidFill>
          <a:ln>
            <a:noFill/>
          </a:ln>
          <a:effectLst>
            <a:outerShdw blurRad="127000" dist="38100" dir="2700000" algn="tl"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内容占位符 3">
            <a:extLst>
              <a:ext uri="{FF2B5EF4-FFF2-40B4-BE49-F238E27FC236}">
                <a16:creationId xmlns:a16="http://schemas.microsoft.com/office/drawing/2014/main" id="{A5BAB9A0-73B7-402D-BEDB-959487E14A59}"/>
              </a:ext>
            </a:extLst>
          </p:cNvPr>
          <p:cNvSpPr>
            <a:spLocks noGrp="1"/>
          </p:cNvSpPr>
          <p:nvPr>
            <p:ph sz="quarter" idx="10"/>
          </p:nvPr>
        </p:nvSpPr>
        <p:spPr/>
        <p:txBody>
          <a:bodyPr/>
          <a:lstStyle/>
          <a:p>
            <a:r>
              <a:rPr lang="zh-CN" altLang="en-US" dirty="0"/>
              <a:t>页码</a:t>
            </a:r>
          </a:p>
        </p:txBody>
      </p:sp>
      <p:sp>
        <p:nvSpPr>
          <p:cNvPr id="5" name="文本占位符 4">
            <a:extLst>
              <a:ext uri="{FF2B5EF4-FFF2-40B4-BE49-F238E27FC236}">
                <a16:creationId xmlns:a16="http://schemas.microsoft.com/office/drawing/2014/main" id="{153E3FEB-EE11-4B49-A2D5-9802DDF2774F}"/>
              </a:ext>
            </a:extLst>
          </p:cNvPr>
          <p:cNvSpPr>
            <a:spLocks noGrp="1"/>
          </p:cNvSpPr>
          <p:nvPr>
            <p:ph type="body" sz="quarter" idx="11"/>
          </p:nvPr>
        </p:nvSpPr>
        <p:spPr/>
        <p:txBody>
          <a:bodyPr/>
          <a:lstStyle/>
          <a:p>
            <a:r>
              <a:rPr lang="zh-CN" altLang="en-US" dirty="0"/>
              <a:t>研究内容与研究方案</a:t>
            </a:r>
          </a:p>
        </p:txBody>
      </p:sp>
      <p:sp>
        <p:nvSpPr>
          <p:cNvPr id="6" name="文本框 5">
            <a:extLst>
              <a:ext uri="{FF2B5EF4-FFF2-40B4-BE49-F238E27FC236}">
                <a16:creationId xmlns:a16="http://schemas.microsoft.com/office/drawing/2014/main" id="{5F4A5445-741F-4F7E-9D6E-61690B1A3157}"/>
              </a:ext>
            </a:extLst>
          </p:cNvPr>
          <p:cNvSpPr txBox="1"/>
          <p:nvPr/>
        </p:nvSpPr>
        <p:spPr>
          <a:xfrm>
            <a:off x="1244599" y="4034419"/>
            <a:ext cx="2564805" cy="307777"/>
          </a:xfrm>
          <a:prstGeom prst="rect">
            <a:avLst/>
          </a:prstGeom>
          <a:noFill/>
        </p:spPr>
        <p:txBody>
          <a:bodyPr wrap="none" lIns="0" tIns="0" rIns="0" bIns="0" rtlCol="0">
            <a:spAutoFit/>
          </a:bodyPr>
          <a:lstStyle/>
          <a:p>
            <a:pPr>
              <a:buSzPct val="75000"/>
            </a:pPr>
            <a:r>
              <a:rPr lang="zh-CN" altLang="en-US" sz="2000" dirty="0">
                <a:solidFill>
                  <a:schemeClr val="accent5">
                    <a:lumMod val="85000"/>
                    <a:lumOff val="15000"/>
                  </a:schemeClr>
                </a:solidFill>
                <a:cs typeface="+mn-ea"/>
                <a:sym typeface="+mn-lt"/>
              </a:rPr>
              <a:t>请输入你的公式名称：</a:t>
            </a:r>
          </a:p>
        </p:txBody>
      </p:sp>
      <p:sp>
        <p:nvSpPr>
          <p:cNvPr id="8" name="文本框 7">
            <a:extLst>
              <a:ext uri="{FF2B5EF4-FFF2-40B4-BE49-F238E27FC236}">
                <a16:creationId xmlns:a16="http://schemas.microsoft.com/office/drawing/2014/main" id="{D01B0171-E377-4BCE-9CEB-4FE5E6BC0DAA}"/>
              </a:ext>
            </a:extLst>
          </p:cNvPr>
          <p:cNvSpPr txBox="1"/>
          <p:nvPr/>
        </p:nvSpPr>
        <p:spPr>
          <a:xfrm>
            <a:off x="1244600" y="1315508"/>
            <a:ext cx="10488596" cy="1787525"/>
          </a:xfrm>
          <a:prstGeom prst="rect">
            <a:avLst/>
          </a:prstGeom>
          <a:noFill/>
        </p:spPr>
        <p:txBody>
          <a:bodyPr wrap="square" lIns="0" tIns="0" rIns="0" bIns="0" rtlCol="0">
            <a:noAutofit/>
          </a:bodyPr>
          <a:lstStyle/>
          <a:p>
            <a:pPr algn="just">
              <a:lnSpc>
                <a:spcPct val="130000"/>
              </a:lnSpc>
            </a:pPr>
            <a:r>
              <a:rPr lang="zh-CN" altLang="en-US" sz="2000" dirty="0">
                <a:solidFill>
                  <a:schemeClr val="accent5">
                    <a:lumMod val="85000"/>
                    <a:lumOff val="15000"/>
                  </a:schemeClr>
                </a:solidFill>
                <a:cs typeface="+mn-ea"/>
                <a:sym typeface="+mn-lt"/>
              </a:rPr>
              <a:t>请在这里输入相关理论描述等相关内容请在这里输入相关理论描述等相关内容请在这里输入相关理论描述等相关内容</a:t>
            </a:r>
          </a:p>
          <a:p>
            <a:pPr algn="just">
              <a:lnSpc>
                <a:spcPct val="130000"/>
              </a:lnSpc>
            </a:pPr>
            <a:r>
              <a:rPr lang="zh-CN" altLang="en-US" sz="2000" dirty="0">
                <a:solidFill>
                  <a:schemeClr val="accent5">
                    <a:lumMod val="85000"/>
                    <a:lumOff val="15000"/>
                  </a:schemeClr>
                </a:solidFill>
                <a:cs typeface="+mn-ea"/>
                <a:sym typeface="+mn-lt"/>
              </a:rPr>
              <a:t>请在这里输入相关理论描述等相关内容请在这里输入相关理论描述等相关内容请在这里输入相关理论描述等相关内容</a:t>
            </a:r>
          </a:p>
        </p:txBody>
      </p:sp>
      <p:graphicFrame>
        <p:nvGraphicFramePr>
          <p:cNvPr id="2" name="对象 1">
            <a:extLst>
              <a:ext uri="{FF2B5EF4-FFF2-40B4-BE49-F238E27FC236}">
                <a16:creationId xmlns:a16="http://schemas.microsoft.com/office/drawing/2014/main" id="{9AC05423-57B1-45A5-B2C5-A43DD2BE6BAD}"/>
              </a:ext>
            </a:extLst>
          </p:cNvPr>
          <p:cNvGraphicFramePr>
            <a:graphicFrameLocks noChangeAspect="1"/>
          </p:cNvGraphicFramePr>
          <p:nvPr>
            <p:extLst>
              <p:ext uri="{D42A27DB-BD31-4B8C-83A1-F6EECF244321}">
                <p14:modId xmlns:p14="http://schemas.microsoft.com/office/powerpoint/2010/main" val="1795300836"/>
              </p:ext>
            </p:extLst>
          </p:nvPr>
        </p:nvGraphicFramePr>
        <p:xfrm>
          <a:off x="4498713" y="3313269"/>
          <a:ext cx="4016532" cy="1787524"/>
        </p:xfrm>
        <a:graphic>
          <a:graphicData uri="http://schemas.openxmlformats.org/presentationml/2006/ole">
            <mc:AlternateContent xmlns:mc="http://schemas.openxmlformats.org/markup-compatibility/2006">
              <mc:Choice xmlns:v="urn:schemas-microsoft-com:vml" Requires="v">
                <p:oleObj spid="_x0000_s1034" name="AxMath" r:id="rId3" imgW="2657160" imgH="1182960" progId="Equation.AxMath">
                  <p:embed/>
                </p:oleObj>
              </mc:Choice>
              <mc:Fallback>
                <p:oleObj name="AxMath" r:id="rId3" imgW="2657160" imgH="1182960" progId="Equation.AxMath">
                  <p:embed/>
                  <p:pic>
                    <p:nvPicPr>
                      <p:cNvPr id="0" name=""/>
                      <p:cNvPicPr/>
                      <p:nvPr/>
                    </p:nvPicPr>
                    <p:blipFill>
                      <a:blip r:embed="rId4"/>
                      <a:stretch>
                        <a:fillRect/>
                      </a:stretch>
                    </p:blipFill>
                    <p:spPr>
                      <a:xfrm>
                        <a:off x="4498713" y="3313269"/>
                        <a:ext cx="4016532" cy="1787524"/>
                      </a:xfrm>
                      <a:prstGeom prst="rect">
                        <a:avLst/>
                      </a:prstGeom>
                    </p:spPr>
                  </p:pic>
                </p:oleObj>
              </mc:Fallback>
            </mc:AlternateContent>
          </a:graphicData>
        </a:graphic>
      </p:graphicFrame>
      <p:sp>
        <p:nvSpPr>
          <p:cNvPr id="10" name="文本框 9">
            <a:extLst>
              <a:ext uri="{FF2B5EF4-FFF2-40B4-BE49-F238E27FC236}">
                <a16:creationId xmlns:a16="http://schemas.microsoft.com/office/drawing/2014/main" id="{68B962CE-9D3E-4558-B032-F51A3640E31A}"/>
              </a:ext>
            </a:extLst>
          </p:cNvPr>
          <p:cNvSpPr txBox="1"/>
          <p:nvPr/>
        </p:nvSpPr>
        <p:spPr>
          <a:xfrm>
            <a:off x="1244599" y="5629235"/>
            <a:ext cx="3077766" cy="307777"/>
          </a:xfrm>
          <a:prstGeom prst="rect">
            <a:avLst/>
          </a:prstGeom>
          <a:noFill/>
        </p:spPr>
        <p:txBody>
          <a:bodyPr wrap="none" lIns="0" tIns="0" rIns="0" bIns="0" rtlCol="0">
            <a:spAutoFit/>
          </a:bodyPr>
          <a:lstStyle/>
          <a:p>
            <a:pPr>
              <a:buSzPct val="75000"/>
            </a:pPr>
            <a:r>
              <a:rPr lang="zh-CN" altLang="en-US" sz="2000" dirty="0">
                <a:solidFill>
                  <a:schemeClr val="accent5">
                    <a:lumMod val="65000"/>
                    <a:lumOff val="35000"/>
                  </a:schemeClr>
                </a:solidFill>
                <a:cs typeface="+mn-ea"/>
                <a:sym typeface="+mn-lt"/>
              </a:rPr>
              <a:t>请输入公式中参数的涵义。</a:t>
            </a:r>
          </a:p>
        </p:txBody>
      </p:sp>
    </p:spTree>
    <p:extLst>
      <p:ext uri="{BB962C8B-B14F-4D97-AF65-F5344CB8AC3E}">
        <p14:creationId xmlns:p14="http://schemas.microsoft.com/office/powerpoint/2010/main" val="2925618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A5BAB9A0-73B7-402D-BEDB-959487E14A59}"/>
              </a:ext>
            </a:extLst>
          </p:cNvPr>
          <p:cNvSpPr>
            <a:spLocks noGrp="1"/>
          </p:cNvSpPr>
          <p:nvPr>
            <p:ph sz="quarter" idx="10"/>
          </p:nvPr>
        </p:nvSpPr>
        <p:spPr>
          <a:xfrm>
            <a:off x="10463349" y="6420885"/>
            <a:ext cx="840378" cy="437115"/>
          </a:xfrm>
        </p:spPr>
        <p:txBody>
          <a:bodyPr/>
          <a:lstStyle/>
          <a:p>
            <a:r>
              <a:rPr lang="zh-CN" altLang="en-US" dirty="0"/>
              <a:t>页码</a:t>
            </a:r>
          </a:p>
        </p:txBody>
      </p:sp>
      <p:sp>
        <p:nvSpPr>
          <p:cNvPr id="5" name="文本占位符 4">
            <a:extLst>
              <a:ext uri="{FF2B5EF4-FFF2-40B4-BE49-F238E27FC236}">
                <a16:creationId xmlns:a16="http://schemas.microsoft.com/office/drawing/2014/main" id="{153E3FEB-EE11-4B49-A2D5-9802DDF2774F}"/>
              </a:ext>
            </a:extLst>
          </p:cNvPr>
          <p:cNvSpPr>
            <a:spLocks noGrp="1"/>
          </p:cNvSpPr>
          <p:nvPr>
            <p:ph type="body" sz="quarter" idx="11"/>
          </p:nvPr>
        </p:nvSpPr>
        <p:spPr/>
        <p:txBody>
          <a:bodyPr/>
          <a:lstStyle/>
          <a:p>
            <a:r>
              <a:rPr lang="zh-CN" altLang="en-US" dirty="0"/>
              <a:t>研究计划及预期成果</a:t>
            </a:r>
          </a:p>
        </p:txBody>
      </p:sp>
      <p:sp>
        <p:nvSpPr>
          <p:cNvPr id="12" name="矩形 11">
            <a:extLst>
              <a:ext uri="{FF2B5EF4-FFF2-40B4-BE49-F238E27FC236}">
                <a16:creationId xmlns:a16="http://schemas.microsoft.com/office/drawing/2014/main" id="{E945975B-A472-40EC-91B8-F25F9516CAF8}"/>
              </a:ext>
            </a:extLst>
          </p:cNvPr>
          <p:cNvSpPr/>
          <p:nvPr/>
        </p:nvSpPr>
        <p:spPr>
          <a:xfrm>
            <a:off x="1" y="3950682"/>
            <a:ext cx="12192000" cy="290731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2BA655DE-62FB-439A-8774-C08831B9213A}"/>
              </a:ext>
            </a:extLst>
          </p:cNvPr>
          <p:cNvSpPr/>
          <p:nvPr/>
        </p:nvSpPr>
        <p:spPr>
          <a:xfrm>
            <a:off x="1087408" y="2116202"/>
            <a:ext cx="2614015" cy="3674095"/>
          </a:xfrm>
          <a:prstGeom prst="roundRect">
            <a:avLst>
              <a:gd name="adj" fmla="val 8484"/>
            </a:avLst>
          </a:prstGeom>
          <a:gradFill>
            <a:gsLst>
              <a:gs pos="0">
                <a:schemeClr val="accent4"/>
              </a:gs>
              <a:gs pos="100000">
                <a:schemeClr val="accent4">
                  <a:lumMod val="75000"/>
                </a:schemeClr>
              </a:gs>
            </a:gsLst>
            <a:lin ang="2700000" scaled="1"/>
          </a:gradFill>
          <a:ln w="6350">
            <a:gradFill flip="none" rotWithShape="1">
              <a:gsLst>
                <a:gs pos="0">
                  <a:schemeClr val="accent1">
                    <a:lumMod val="5000"/>
                    <a:lumOff val="95000"/>
                  </a:schemeClr>
                </a:gs>
                <a:gs pos="100000">
                  <a:schemeClr val="accent1">
                    <a:lumMod val="30000"/>
                    <a:lumOff val="70000"/>
                    <a:alpha val="0"/>
                  </a:schemeClr>
                </a:gs>
              </a:gsLst>
              <a:lin ang="2700000" scaled="1"/>
              <a:tileRect/>
            </a:gradFill>
          </a:ln>
          <a:effectLst>
            <a:outerShdw blurRad="127000" dist="88900" dir="2700000" algn="tl" rotWithShape="0">
              <a:schemeClr val="accent1">
                <a:lumMod val="50000"/>
                <a:alpha val="30000"/>
              </a:schemeClr>
            </a:outerShdw>
            <a:reflection stA="1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14" name="椭圆 13">
            <a:extLst>
              <a:ext uri="{FF2B5EF4-FFF2-40B4-BE49-F238E27FC236}">
                <a16:creationId xmlns:a16="http://schemas.microsoft.com/office/drawing/2014/main" id="{5984FC26-D8E1-4F23-9BC2-0EBA4F49980E}"/>
              </a:ext>
            </a:extLst>
          </p:cNvPr>
          <p:cNvSpPr/>
          <p:nvPr/>
        </p:nvSpPr>
        <p:spPr>
          <a:xfrm>
            <a:off x="2044184" y="2333133"/>
            <a:ext cx="700462" cy="700461"/>
          </a:xfrm>
          <a:prstGeom prst="ellipse">
            <a:avLst/>
          </a:prstGeom>
          <a:solidFill>
            <a:schemeClr val="accent4"/>
          </a:solidFill>
          <a:ln>
            <a:gradFill flip="none" rotWithShape="1">
              <a:gsLst>
                <a:gs pos="0">
                  <a:schemeClr val="accent1">
                    <a:lumMod val="5000"/>
                    <a:lumOff val="95000"/>
                  </a:schemeClr>
                </a:gs>
                <a:gs pos="85000">
                  <a:schemeClr val="accent1">
                    <a:lumMod val="30000"/>
                    <a:lumOff val="70000"/>
                    <a:alpha val="0"/>
                  </a:schemeClr>
                </a:gs>
              </a:gsLst>
              <a:lin ang="2700000" scaled="1"/>
              <a:tileRect/>
            </a:gradFill>
          </a:ln>
          <a:effectLst>
            <a:outerShdw blurRad="1143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椭圆 14">
            <a:extLst>
              <a:ext uri="{FF2B5EF4-FFF2-40B4-BE49-F238E27FC236}">
                <a16:creationId xmlns:a16="http://schemas.microsoft.com/office/drawing/2014/main" id="{F20FBB3C-3BD0-439E-B040-43ADD2E345C1}"/>
              </a:ext>
            </a:extLst>
          </p:cNvPr>
          <p:cNvSpPr/>
          <p:nvPr/>
        </p:nvSpPr>
        <p:spPr>
          <a:xfrm>
            <a:off x="2122465" y="2411414"/>
            <a:ext cx="543900" cy="5438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E4123FAC-1594-4AE9-A7F4-2C90C6B43EB4}"/>
              </a:ext>
            </a:extLst>
          </p:cNvPr>
          <p:cNvGrpSpPr/>
          <p:nvPr/>
        </p:nvGrpSpPr>
        <p:grpSpPr>
          <a:xfrm>
            <a:off x="2226327" y="2515276"/>
            <a:ext cx="336176" cy="336176"/>
            <a:chOff x="3584227" y="-879191"/>
            <a:chExt cx="774131" cy="774131"/>
          </a:xfrm>
          <a:solidFill>
            <a:schemeClr val="accent4"/>
          </a:solidFill>
        </p:grpSpPr>
        <p:sp>
          <p:nvSpPr>
            <p:cNvPr id="17" name="椭圆 16">
              <a:extLst>
                <a:ext uri="{FF2B5EF4-FFF2-40B4-BE49-F238E27FC236}">
                  <a16:creationId xmlns:a16="http://schemas.microsoft.com/office/drawing/2014/main" id="{D9D165AB-64B6-4262-9A40-51F2C1DD5760}"/>
                </a:ext>
              </a:extLst>
            </p:cNvPr>
            <p:cNvSpPr/>
            <p:nvPr userDrawn="1"/>
          </p:nvSpPr>
          <p:spPr>
            <a:xfrm>
              <a:off x="3584227" y="-879191"/>
              <a:ext cx="774131" cy="774131"/>
            </a:xfrm>
            <a:prstGeom prst="ellipse">
              <a:avLst/>
            </a:prstGeom>
            <a:grpFill/>
            <a:ln w="38100">
              <a:gradFill flip="none" rotWithShape="1">
                <a:gsLst>
                  <a:gs pos="0">
                    <a:srgbClr val="FFFFFF"/>
                  </a:gs>
                  <a:gs pos="100000">
                    <a:srgbClr val="FFFFFF"/>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18" name="直接连接符 17">
              <a:extLst>
                <a:ext uri="{FF2B5EF4-FFF2-40B4-BE49-F238E27FC236}">
                  <a16:creationId xmlns:a16="http://schemas.microsoft.com/office/drawing/2014/main" id="{28614B14-DAFE-4582-A1B8-5EF72715CF44}"/>
                </a:ext>
              </a:extLst>
            </p:cNvPr>
            <p:cNvCxnSpPr>
              <a:cxnSpLocks/>
            </p:cNvCxnSpPr>
            <p:nvPr userDrawn="1"/>
          </p:nvCxnSpPr>
          <p:spPr>
            <a:xfrm>
              <a:off x="3958911" y="-717550"/>
              <a:ext cx="0" cy="225425"/>
            </a:xfrm>
            <a:prstGeom prst="line">
              <a:avLst/>
            </a:prstGeom>
            <a:grpFill/>
            <a:ln w="38100">
              <a:gradFill flip="none" rotWithShape="1">
                <a:gsLst>
                  <a:gs pos="0">
                    <a:srgbClr val="FFFFFF"/>
                  </a:gs>
                  <a:gs pos="100000">
                    <a:srgbClr val="FFFFFF"/>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a:extLst>
                <a:ext uri="{FF2B5EF4-FFF2-40B4-BE49-F238E27FC236}">
                  <a16:creationId xmlns:a16="http://schemas.microsoft.com/office/drawing/2014/main" id="{260CD204-FB64-44F0-A0EC-F86EC31B78F7}"/>
                </a:ext>
              </a:extLst>
            </p:cNvPr>
            <p:cNvCxnSpPr>
              <a:cxnSpLocks/>
            </p:cNvCxnSpPr>
            <p:nvPr userDrawn="1"/>
          </p:nvCxnSpPr>
          <p:spPr>
            <a:xfrm>
              <a:off x="3958911" y="-492125"/>
              <a:ext cx="246377" cy="133350"/>
            </a:xfrm>
            <a:prstGeom prst="line">
              <a:avLst/>
            </a:prstGeom>
            <a:grpFill/>
            <a:ln w="38100">
              <a:gradFill flip="none" rotWithShape="1">
                <a:gsLst>
                  <a:gs pos="0">
                    <a:srgbClr val="FFFFFF"/>
                  </a:gs>
                  <a:gs pos="100000">
                    <a:srgbClr val="FFFFFF"/>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cxnSp>
      </p:grpSp>
      <p:sp>
        <p:nvSpPr>
          <p:cNvPr id="20" name="文本占位符 45">
            <a:extLst>
              <a:ext uri="{FF2B5EF4-FFF2-40B4-BE49-F238E27FC236}">
                <a16:creationId xmlns:a16="http://schemas.microsoft.com/office/drawing/2014/main" id="{D03B555E-1ED3-4B5E-BC82-FDCFFAEF1D8A}"/>
              </a:ext>
            </a:extLst>
          </p:cNvPr>
          <p:cNvSpPr txBox="1">
            <a:spLocks/>
          </p:cNvSpPr>
          <p:nvPr/>
        </p:nvSpPr>
        <p:spPr>
          <a:xfrm>
            <a:off x="1214139" y="3353801"/>
            <a:ext cx="2349798" cy="342954"/>
          </a:xfrm>
          <a:prstGeom prst="rect">
            <a:avLst/>
          </a:prstGeom>
          <a:noFill/>
        </p:spPr>
        <p:txBody>
          <a:bodyPr lIns="0" tIns="0" rIns="0" bIns="0"/>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dirty="0">
                <a:solidFill>
                  <a:srgbClr val="FFFFFF"/>
                </a:solidFill>
              </a:rPr>
              <a:t>预期成果</a:t>
            </a:r>
          </a:p>
        </p:txBody>
      </p:sp>
      <p:sp>
        <p:nvSpPr>
          <p:cNvPr id="21" name="文本占位符 11">
            <a:extLst>
              <a:ext uri="{FF2B5EF4-FFF2-40B4-BE49-F238E27FC236}">
                <a16:creationId xmlns:a16="http://schemas.microsoft.com/office/drawing/2014/main" id="{41F05437-F437-4F44-9FB2-CE2056C8B456}"/>
              </a:ext>
            </a:extLst>
          </p:cNvPr>
          <p:cNvSpPr txBox="1">
            <a:spLocks/>
          </p:cNvSpPr>
          <p:nvPr/>
        </p:nvSpPr>
        <p:spPr>
          <a:xfrm>
            <a:off x="1657369" y="3859517"/>
            <a:ext cx="1541462" cy="1409723"/>
          </a:xfrm>
          <a:prstGeom prst="rect">
            <a:avLst/>
          </a:prstGeom>
          <a:noFill/>
        </p:spPr>
        <p:txBody>
          <a:bodyPr lIns="0" tIns="0" rIns="0" bIns="0"/>
          <a:lstStyle>
            <a:lvl1pPr marL="0" indent="0" algn="ctr" defTabSz="914400" rtl="0" eaLnBrk="1" latinLnBrk="0" hangingPunct="1">
              <a:lnSpc>
                <a:spcPct val="125000"/>
              </a:lnSpc>
              <a:spcBef>
                <a:spcPts val="0"/>
              </a:spcBef>
              <a:buFont typeface="Arial" panose="020B0604020202020204" pitchFamily="34" charset="0"/>
              <a:buNone/>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dirty="0">
                <a:solidFill>
                  <a:srgbClr val="FFFFFF"/>
                </a:solidFill>
              </a:rPr>
              <a:t>输入内容</a:t>
            </a:r>
            <a:endParaRPr lang="en-US" altLang="zh-CN" sz="1800" dirty="0">
              <a:solidFill>
                <a:srgbClr val="FFFFFF"/>
              </a:solidFill>
            </a:endParaRPr>
          </a:p>
          <a:p>
            <a:r>
              <a:rPr lang="zh-CN" altLang="en-US" sz="1800" dirty="0">
                <a:solidFill>
                  <a:srgbClr val="FFFFFF"/>
                </a:solidFill>
              </a:rPr>
              <a:t>输入内容</a:t>
            </a:r>
          </a:p>
          <a:p>
            <a:r>
              <a:rPr lang="zh-CN" altLang="en-US" sz="1800" dirty="0">
                <a:solidFill>
                  <a:srgbClr val="FFFFFF"/>
                </a:solidFill>
              </a:rPr>
              <a:t>输入内容</a:t>
            </a:r>
          </a:p>
          <a:p>
            <a:r>
              <a:rPr lang="zh-CN" altLang="en-US" sz="1800" dirty="0">
                <a:solidFill>
                  <a:srgbClr val="FFFFFF"/>
                </a:solidFill>
              </a:rPr>
              <a:t>输入内容</a:t>
            </a:r>
          </a:p>
          <a:p>
            <a:endParaRPr lang="zh-CN" altLang="en-US" sz="1800" dirty="0">
              <a:solidFill>
                <a:srgbClr val="FFFFFF"/>
              </a:solidFill>
            </a:endParaRPr>
          </a:p>
        </p:txBody>
      </p:sp>
      <p:grpSp>
        <p:nvGrpSpPr>
          <p:cNvPr id="63" name="组合 62">
            <a:extLst>
              <a:ext uri="{FF2B5EF4-FFF2-40B4-BE49-F238E27FC236}">
                <a16:creationId xmlns:a16="http://schemas.microsoft.com/office/drawing/2014/main" id="{624A8879-CDFC-4A2D-A16E-EF05837572AB}"/>
              </a:ext>
            </a:extLst>
          </p:cNvPr>
          <p:cNvGrpSpPr/>
          <p:nvPr/>
        </p:nvGrpSpPr>
        <p:grpSpPr>
          <a:xfrm>
            <a:off x="4870679" y="2116202"/>
            <a:ext cx="2614015" cy="3674095"/>
            <a:chOff x="1087408" y="2116202"/>
            <a:chExt cx="2614015" cy="3674095"/>
          </a:xfrm>
        </p:grpSpPr>
        <p:sp>
          <p:nvSpPr>
            <p:cNvPr id="64" name="矩形: 圆角 63">
              <a:extLst>
                <a:ext uri="{FF2B5EF4-FFF2-40B4-BE49-F238E27FC236}">
                  <a16:creationId xmlns:a16="http://schemas.microsoft.com/office/drawing/2014/main" id="{32D8953F-1365-4B6D-B721-83B422C7C5E2}"/>
                </a:ext>
              </a:extLst>
            </p:cNvPr>
            <p:cNvSpPr/>
            <p:nvPr/>
          </p:nvSpPr>
          <p:spPr>
            <a:xfrm>
              <a:off x="1087408" y="2116202"/>
              <a:ext cx="2614015" cy="3674095"/>
            </a:xfrm>
            <a:prstGeom prst="roundRect">
              <a:avLst>
                <a:gd name="adj" fmla="val 8484"/>
              </a:avLst>
            </a:prstGeom>
            <a:gradFill>
              <a:gsLst>
                <a:gs pos="0">
                  <a:schemeClr val="accent4"/>
                </a:gs>
                <a:gs pos="100000">
                  <a:schemeClr val="accent4">
                    <a:lumMod val="75000"/>
                  </a:schemeClr>
                </a:gs>
              </a:gsLst>
              <a:lin ang="2700000" scaled="1"/>
            </a:gradFill>
            <a:ln w="6350">
              <a:gradFill flip="none" rotWithShape="1">
                <a:gsLst>
                  <a:gs pos="0">
                    <a:schemeClr val="accent1">
                      <a:lumMod val="5000"/>
                      <a:lumOff val="95000"/>
                    </a:schemeClr>
                  </a:gs>
                  <a:gs pos="100000">
                    <a:schemeClr val="accent1">
                      <a:lumMod val="30000"/>
                      <a:lumOff val="70000"/>
                      <a:alpha val="0"/>
                    </a:schemeClr>
                  </a:gs>
                </a:gsLst>
                <a:lin ang="2700000" scaled="1"/>
                <a:tileRect/>
              </a:gradFill>
            </a:ln>
            <a:effectLst>
              <a:outerShdw blurRad="127000" dist="88900" dir="2700000" algn="tl" rotWithShape="0">
                <a:schemeClr val="accent1">
                  <a:lumMod val="50000"/>
                  <a:alpha val="30000"/>
                </a:schemeClr>
              </a:outerShdw>
              <a:reflection stA="1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65" name="椭圆 64">
              <a:extLst>
                <a:ext uri="{FF2B5EF4-FFF2-40B4-BE49-F238E27FC236}">
                  <a16:creationId xmlns:a16="http://schemas.microsoft.com/office/drawing/2014/main" id="{54326EC4-5178-4051-AE24-51AB6E8DF48F}"/>
                </a:ext>
              </a:extLst>
            </p:cNvPr>
            <p:cNvSpPr/>
            <p:nvPr/>
          </p:nvSpPr>
          <p:spPr>
            <a:xfrm>
              <a:off x="2044184" y="2333133"/>
              <a:ext cx="700462" cy="700461"/>
            </a:xfrm>
            <a:prstGeom prst="ellipse">
              <a:avLst/>
            </a:prstGeom>
            <a:solidFill>
              <a:schemeClr val="accent4"/>
            </a:solidFill>
            <a:ln>
              <a:gradFill flip="none" rotWithShape="1">
                <a:gsLst>
                  <a:gs pos="0">
                    <a:schemeClr val="accent1">
                      <a:lumMod val="5000"/>
                      <a:lumOff val="95000"/>
                    </a:schemeClr>
                  </a:gs>
                  <a:gs pos="85000">
                    <a:schemeClr val="accent1">
                      <a:lumMod val="30000"/>
                      <a:lumOff val="70000"/>
                      <a:alpha val="0"/>
                    </a:schemeClr>
                  </a:gs>
                </a:gsLst>
                <a:lin ang="2700000" scaled="1"/>
                <a:tileRect/>
              </a:gradFill>
            </a:ln>
            <a:effectLst>
              <a:outerShdw blurRad="1143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66" name="椭圆 65">
              <a:extLst>
                <a:ext uri="{FF2B5EF4-FFF2-40B4-BE49-F238E27FC236}">
                  <a16:creationId xmlns:a16="http://schemas.microsoft.com/office/drawing/2014/main" id="{816DA493-608F-49CD-867B-1E7FBFAD5B9C}"/>
                </a:ext>
              </a:extLst>
            </p:cNvPr>
            <p:cNvSpPr/>
            <p:nvPr/>
          </p:nvSpPr>
          <p:spPr>
            <a:xfrm>
              <a:off x="2122465" y="2411414"/>
              <a:ext cx="543900" cy="5438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a:extLst>
              <a:ext uri="{FF2B5EF4-FFF2-40B4-BE49-F238E27FC236}">
                <a16:creationId xmlns:a16="http://schemas.microsoft.com/office/drawing/2014/main" id="{CCDE11FD-A94C-48F5-B44B-B698BD0F1FC5}"/>
              </a:ext>
            </a:extLst>
          </p:cNvPr>
          <p:cNvGrpSpPr/>
          <p:nvPr/>
        </p:nvGrpSpPr>
        <p:grpSpPr>
          <a:xfrm>
            <a:off x="8646001" y="2116202"/>
            <a:ext cx="2614015" cy="3674095"/>
            <a:chOff x="1087408" y="2116202"/>
            <a:chExt cx="2614015" cy="3674095"/>
          </a:xfrm>
        </p:grpSpPr>
        <p:sp>
          <p:nvSpPr>
            <p:cNvPr id="74" name="矩形: 圆角 73">
              <a:extLst>
                <a:ext uri="{FF2B5EF4-FFF2-40B4-BE49-F238E27FC236}">
                  <a16:creationId xmlns:a16="http://schemas.microsoft.com/office/drawing/2014/main" id="{26F3FC95-4B6C-4873-AE72-DAC638682720}"/>
                </a:ext>
              </a:extLst>
            </p:cNvPr>
            <p:cNvSpPr/>
            <p:nvPr/>
          </p:nvSpPr>
          <p:spPr>
            <a:xfrm>
              <a:off x="1087408" y="2116202"/>
              <a:ext cx="2614015" cy="3674095"/>
            </a:xfrm>
            <a:prstGeom prst="roundRect">
              <a:avLst>
                <a:gd name="adj" fmla="val 8484"/>
              </a:avLst>
            </a:prstGeom>
            <a:gradFill>
              <a:gsLst>
                <a:gs pos="0">
                  <a:schemeClr val="accent4"/>
                </a:gs>
                <a:gs pos="100000">
                  <a:schemeClr val="accent4">
                    <a:lumMod val="75000"/>
                  </a:schemeClr>
                </a:gs>
              </a:gsLst>
              <a:lin ang="2700000" scaled="1"/>
            </a:gradFill>
            <a:ln w="6350">
              <a:gradFill flip="none" rotWithShape="1">
                <a:gsLst>
                  <a:gs pos="0">
                    <a:schemeClr val="accent1">
                      <a:lumMod val="5000"/>
                      <a:lumOff val="95000"/>
                    </a:schemeClr>
                  </a:gs>
                  <a:gs pos="100000">
                    <a:schemeClr val="accent1">
                      <a:lumMod val="30000"/>
                      <a:lumOff val="70000"/>
                      <a:alpha val="0"/>
                    </a:schemeClr>
                  </a:gs>
                </a:gsLst>
                <a:lin ang="2700000" scaled="1"/>
                <a:tileRect/>
              </a:gradFill>
            </a:ln>
            <a:effectLst>
              <a:outerShdw blurRad="127000" dist="88900" dir="2700000" algn="tl" rotWithShape="0">
                <a:schemeClr val="accent1">
                  <a:lumMod val="50000"/>
                  <a:alpha val="30000"/>
                </a:schemeClr>
              </a:outerShdw>
              <a:reflection stA="1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75" name="椭圆 74">
              <a:extLst>
                <a:ext uri="{FF2B5EF4-FFF2-40B4-BE49-F238E27FC236}">
                  <a16:creationId xmlns:a16="http://schemas.microsoft.com/office/drawing/2014/main" id="{79C25D26-BB67-4598-B4B8-9188FAAF3DE1}"/>
                </a:ext>
              </a:extLst>
            </p:cNvPr>
            <p:cNvSpPr/>
            <p:nvPr/>
          </p:nvSpPr>
          <p:spPr>
            <a:xfrm>
              <a:off x="2044184" y="2333133"/>
              <a:ext cx="700462" cy="700461"/>
            </a:xfrm>
            <a:prstGeom prst="ellipse">
              <a:avLst/>
            </a:prstGeom>
            <a:solidFill>
              <a:schemeClr val="accent4"/>
            </a:solidFill>
            <a:ln>
              <a:gradFill flip="none" rotWithShape="1">
                <a:gsLst>
                  <a:gs pos="0">
                    <a:schemeClr val="accent1">
                      <a:lumMod val="5000"/>
                      <a:lumOff val="95000"/>
                    </a:schemeClr>
                  </a:gs>
                  <a:gs pos="85000">
                    <a:schemeClr val="accent1">
                      <a:lumMod val="30000"/>
                      <a:lumOff val="70000"/>
                      <a:alpha val="0"/>
                    </a:schemeClr>
                  </a:gs>
                </a:gsLst>
                <a:lin ang="2700000" scaled="1"/>
                <a:tileRect/>
              </a:gradFill>
            </a:ln>
            <a:effectLst>
              <a:outerShdw blurRad="1143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76" name="椭圆 75">
              <a:extLst>
                <a:ext uri="{FF2B5EF4-FFF2-40B4-BE49-F238E27FC236}">
                  <a16:creationId xmlns:a16="http://schemas.microsoft.com/office/drawing/2014/main" id="{3AA4CBDB-83DA-4AC0-8C0B-462461326348}"/>
                </a:ext>
              </a:extLst>
            </p:cNvPr>
            <p:cNvSpPr/>
            <p:nvPr/>
          </p:nvSpPr>
          <p:spPr>
            <a:xfrm>
              <a:off x="2122465" y="2411414"/>
              <a:ext cx="543900" cy="5438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a:extLst>
              <a:ext uri="{FF2B5EF4-FFF2-40B4-BE49-F238E27FC236}">
                <a16:creationId xmlns:a16="http://schemas.microsoft.com/office/drawing/2014/main" id="{25BD2B77-51FA-44B4-87FA-A1AEFE50EFB3}"/>
              </a:ext>
            </a:extLst>
          </p:cNvPr>
          <p:cNvGrpSpPr/>
          <p:nvPr/>
        </p:nvGrpSpPr>
        <p:grpSpPr>
          <a:xfrm>
            <a:off x="6001239" y="2489386"/>
            <a:ext cx="366074" cy="372744"/>
            <a:chOff x="5213408" y="-2560242"/>
            <a:chExt cx="1297517" cy="1333147"/>
          </a:xfrm>
          <a:solidFill>
            <a:srgbClr val="FFFFFF"/>
          </a:solidFill>
        </p:grpSpPr>
        <p:sp>
          <p:nvSpPr>
            <p:cNvPr id="26" name="任意多边形: 形状 25">
              <a:extLst>
                <a:ext uri="{FF2B5EF4-FFF2-40B4-BE49-F238E27FC236}">
                  <a16:creationId xmlns:a16="http://schemas.microsoft.com/office/drawing/2014/main" id="{667233BE-AF50-474E-AFD2-66B78A4F0804}"/>
                </a:ext>
              </a:extLst>
            </p:cNvPr>
            <p:cNvSpPr/>
            <p:nvPr userDrawn="1"/>
          </p:nvSpPr>
          <p:spPr>
            <a:xfrm>
              <a:off x="5469765" y="-2304124"/>
              <a:ext cx="770167" cy="1077029"/>
            </a:xfrm>
            <a:custGeom>
              <a:avLst/>
              <a:gdLst>
                <a:gd name="connsiteX0" fmla="*/ 224217 w 448434"/>
                <a:gd name="connsiteY0" fmla="*/ 0 h 627106"/>
                <a:gd name="connsiteX1" fmla="*/ 448434 w 448434"/>
                <a:gd name="connsiteY1" fmla="*/ 212236 h 627106"/>
                <a:gd name="connsiteX2" fmla="*/ 382763 w 448434"/>
                <a:gd name="connsiteY2" fmla="*/ 362310 h 627106"/>
                <a:gd name="connsiteX3" fmla="*/ 313117 w 448434"/>
                <a:gd name="connsiteY3" fmla="*/ 406757 h 627106"/>
                <a:gd name="connsiteX4" fmla="*/ 313117 w 448434"/>
                <a:gd name="connsiteY4" fmla="*/ 524809 h 627106"/>
                <a:gd name="connsiteX5" fmla="*/ 258821 w 448434"/>
                <a:gd name="connsiteY5" fmla="*/ 606723 h 627106"/>
                <a:gd name="connsiteX6" fmla="*/ 255107 w 448434"/>
                <a:gd name="connsiteY6" fmla="*/ 607473 h 627106"/>
                <a:gd name="connsiteX7" fmla="*/ 247416 w 448434"/>
                <a:gd name="connsiteY7" fmla="*/ 620410 h 627106"/>
                <a:gd name="connsiteX8" fmla="*/ 224217 w 448434"/>
                <a:gd name="connsiteY8" fmla="*/ 627106 h 627106"/>
                <a:gd name="connsiteX9" fmla="*/ 201019 w 448434"/>
                <a:gd name="connsiteY9" fmla="*/ 620410 h 627106"/>
                <a:gd name="connsiteX10" fmla="*/ 193327 w 448434"/>
                <a:gd name="connsiteY10" fmla="*/ 607473 h 627106"/>
                <a:gd name="connsiteX11" fmla="*/ 189613 w 448434"/>
                <a:gd name="connsiteY11" fmla="*/ 606723 h 627106"/>
                <a:gd name="connsiteX12" fmla="*/ 135317 w 448434"/>
                <a:gd name="connsiteY12" fmla="*/ 524809 h 627106"/>
                <a:gd name="connsiteX13" fmla="*/ 135317 w 448434"/>
                <a:gd name="connsiteY13" fmla="*/ 406757 h 627106"/>
                <a:gd name="connsiteX14" fmla="*/ 65671 w 448434"/>
                <a:gd name="connsiteY14" fmla="*/ 362310 h 627106"/>
                <a:gd name="connsiteX15" fmla="*/ 0 w 448434"/>
                <a:gd name="connsiteY15" fmla="*/ 212236 h 627106"/>
                <a:gd name="connsiteX16" fmla="*/ 224217 w 448434"/>
                <a:gd name="connsiteY16" fmla="*/ 0 h 62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434" h="627106">
                  <a:moveTo>
                    <a:pt x="224217" y="0"/>
                  </a:moveTo>
                  <a:cubicBezTo>
                    <a:pt x="348049" y="0"/>
                    <a:pt x="448434" y="95021"/>
                    <a:pt x="448434" y="212236"/>
                  </a:cubicBezTo>
                  <a:cubicBezTo>
                    <a:pt x="448434" y="270843"/>
                    <a:pt x="423338" y="323903"/>
                    <a:pt x="382763" y="362310"/>
                  </a:cubicBezTo>
                  <a:lnTo>
                    <a:pt x="313117" y="406757"/>
                  </a:lnTo>
                  <a:lnTo>
                    <a:pt x="313117" y="524809"/>
                  </a:lnTo>
                  <a:cubicBezTo>
                    <a:pt x="313117" y="561632"/>
                    <a:pt x="290729" y="593227"/>
                    <a:pt x="258821" y="606723"/>
                  </a:cubicBezTo>
                  <a:lnTo>
                    <a:pt x="255107" y="607473"/>
                  </a:lnTo>
                  <a:lnTo>
                    <a:pt x="247416" y="620410"/>
                  </a:lnTo>
                  <a:cubicBezTo>
                    <a:pt x="241479" y="624547"/>
                    <a:pt x="233277" y="627106"/>
                    <a:pt x="224217" y="627106"/>
                  </a:cubicBezTo>
                  <a:cubicBezTo>
                    <a:pt x="215158" y="627106"/>
                    <a:pt x="206956" y="624547"/>
                    <a:pt x="201019" y="620410"/>
                  </a:cubicBezTo>
                  <a:lnTo>
                    <a:pt x="193327" y="607473"/>
                  </a:lnTo>
                  <a:lnTo>
                    <a:pt x="189613" y="606723"/>
                  </a:lnTo>
                  <a:cubicBezTo>
                    <a:pt x="157705" y="593227"/>
                    <a:pt x="135317" y="561632"/>
                    <a:pt x="135317" y="524809"/>
                  </a:cubicBezTo>
                  <a:lnTo>
                    <a:pt x="135317" y="406757"/>
                  </a:lnTo>
                  <a:lnTo>
                    <a:pt x="65671" y="362310"/>
                  </a:lnTo>
                  <a:cubicBezTo>
                    <a:pt x="25096" y="323903"/>
                    <a:pt x="0" y="270843"/>
                    <a:pt x="0" y="212236"/>
                  </a:cubicBezTo>
                  <a:cubicBezTo>
                    <a:pt x="0" y="95021"/>
                    <a:pt x="100385" y="0"/>
                    <a:pt x="224217" y="0"/>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矩形 26">
              <a:extLst>
                <a:ext uri="{FF2B5EF4-FFF2-40B4-BE49-F238E27FC236}">
                  <a16:creationId xmlns:a16="http://schemas.microsoft.com/office/drawing/2014/main" id="{4C1C91FD-2D90-4A67-A3F3-BBBBEBD5E1F4}"/>
                </a:ext>
              </a:extLst>
            </p:cNvPr>
            <p:cNvSpPr/>
            <p:nvPr userDrawn="1"/>
          </p:nvSpPr>
          <p:spPr>
            <a:xfrm rot="-5400000">
              <a:off x="5267807" y="-1988742"/>
              <a:ext cx="45719" cy="1545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567442C1-72A2-499B-A973-112B5CDA57C4}"/>
                </a:ext>
              </a:extLst>
            </p:cNvPr>
            <p:cNvSpPr/>
            <p:nvPr userDrawn="1"/>
          </p:nvSpPr>
          <p:spPr>
            <a:xfrm rot="-3600000">
              <a:off x="5344374" y="-2274492"/>
              <a:ext cx="45719" cy="1545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A3737DC7-ACE7-4699-88C9-722F4BD8C8F2}"/>
                </a:ext>
              </a:extLst>
            </p:cNvPr>
            <p:cNvSpPr/>
            <p:nvPr userDrawn="1"/>
          </p:nvSpPr>
          <p:spPr>
            <a:xfrm rot="-1800000">
              <a:off x="5553557" y="-2483676"/>
              <a:ext cx="45719" cy="1545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C988C8D7-7917-4568-ACE5-68A7CA8F1D48}"/>
                </a:ext>
              </a:extLst>
            </p:cNvPr>
            <p:cNvSpPr/>
            <p:nvPr userDrawn="1"/>
          </p:nvSpPr>
          <p:spPr>
            <a:xfrm>
              <a:off x="5839307" y="-2560242"/>
              <a:ext cx="45719" cy="1545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0A487246-3E30-4621-8E60-A0705FCB75AF}"/>
                </a:ext>
              </a:extLst>
            </p:cNvPr>
            <p:cNvSpPr/>
            <p:nvPr userDrawn="1"/>
          </p:nvSpPr>
          <p:spPr>
            <a:xfrm rot="1800000">
              <a:off x="6125057" y="-2483676"/>
              <a:ext cx="45719" cy="1545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78D38D1B-FF58-4710-ACD0-2511BCF6A198}"/>
                </a:ext>
              </a:extLst>
            </p:cNvPr>
            <p:cNvSpPr/>
            <p:nvPr userDrawn="1"/>
          </p:nvSpPr>
          <p:spPr>
            <a:xfrm rot="3600000">
              <a:off x="6334240" y="-2274492"/>
              <a:ext cx="45719" cy="1545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FCFFF125-4D07-4490-BBA9-05CC563B8314}"/>
                </a:ext>
              </a:extLst>
            </p:cNvPr>
            <p:cNvSpPr/>
            <p:nvPr userDrawn="1"/>
          </p:nvSpPr>
          <p:spPr>
            <a:xfrm rot="5400000">
              <a:off x="6410807" y="-1988742"/>
              <a:ext cx="45719" cy="1545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CD1DF4B0-6DBC-4DE3-82C4-9D3D7DF8F1B3}"/>
                </a:ext>
              </a:extLst>
            </p:cNvPr>
            <p:cNvSpPr/>
            <p:nvPr userDrawn="1"/>
          </p:nvSpPr>
          <p:spPr>
            <a:xfrm rot="7200000">
              <a:off x="6334240" y="-1702992"/>
              <a:ext cx="45719" cy="1545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6FCFDDE3-B7FD-4E9D-8A25-70540D31EF53}"/>
                </a:ext>
              </a:extLst>
            </p:cNvPr>
            <p:cNvSpPr/>
            <p:nvPr userDrawn="1"/>
          </p:nvSpPr>
          <p:spPr>
            <a:xfrm rot="14400000">
              <a:off x="5344374" y="-1702992"/>
              <a:ext cx="45719" cy="1545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AB70718E-C3D7-4104-B66F-5AD93EAD8ADF}"/>
                </a:ext>
              </a:extLst>
            </p:cNvPr>
            <p:cNvSpPr/>
            <p:nvPr userDrawn="1"/>
          </p:nvSpPr>
          <p:spPr>
            <a:xfrm rot="16200000">
              <a:off x="5267807" y="-1988742"/>
              <a:ext cx="45719" cy="1545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a:extLst>
              <a:ext uri="{FF2B5EF4-FFF2-40B4-BE49-F238E27FC236}">
                <a16:creationId xmlns:a16="http://schemas.microsoft.com/office/drawing/2014/main" id="{8FABBC49-7C10-476D-A5FE-622DCFB87AC3}"/>
              </a:ext>
            </a:extLst>
          </p:cNvPr>
          <p:cNvGrpSpPr/>
          <p:nvPr/>
        </p:nvGrpSpPr>
        <p:grpSpPr>
          <a:xfrm>
            <a:off x="9782092" y="2526433"/>
            <a:ext cx="355913" cy="301472"/>
            <a:chOff x="9390817" y="2792521"/>
            <a:chExt cx="819582" cy="694216"/>
          </a:xfrm>
        </p:grpSpPr>
        <p:sp>
          <p:nvSpPr>
            <p:cNvPr id="43" name="矩形: 圆角 42">
              <a:extLst>
                <a:ext uri="{FF2B5EF4-FFF2-40B4-BE49-F238E27FC236}">
                  <a16:creationId xmlns:a16="http://schemas.microsoft.com/office/drawing/2014/main" id="{92CCCE4E-6BD3-4FAB-91F1-142F623D424B}"/>
                </a:ext>
              </a:extLst>
            </p:cNvPr>
            <p:cNvSpPr/>
            <p:nvPr userDrawn="1"/>
          </p:nvSpPr>
          <p:spPr>
            <a:xfrm>
              <a:off x="9390817" y="2879722"/>
              <a:ext cx="819582" cy="607015"/>
            </a:xfrm>
            <a:prstGeom prst="roundRect">
              <a:avLst/>
            </a:pr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a:extLst>
                <a:ext uri="{FF2B5EF4-FFF2-40B4-BE49-F238E27FC236}">
                  <a16:creationId xmlns:a16="http://schemas.microsoft.com/office/drawing/2014/main" id="{D58D21A5-8989-4940-BD6E-DA37AD489BB3}"/>
                </a:ext>
              </a:extLst>
            </p:cNvPr>
            <p:cNvSpPr/>
            <p:nvPr userDrawn="1"/>
          </p:nvSpPr>
          <p:spPr>
            <a:xfrm>
              <a:off x="9547243" y="2792521"/>
              <a:ext cx="58183" cy="159134"/>
            </a:xfrm>
            <a:prstGeom prst="roundRect">
              <a:avLst>
                <a:gd name="adj" fmla="val 50000"/>
              </a:avLst>
            </a:prstGeom>
            <a:gradFill>
              <a:gsLst>
                <a:gs pos="0">
                  <a:schemeClr val="bg1"/>
                </a:gs>
                <a:gs pos="100000">
                  <a:schemeClr val="accent1">
                    <a:lumMod val="60000"/>
                    <a:lumOff val="40000"/>
                  </a:schemeClr>
                </a:gs>
              </a:gsLst>
              <a:lin ang="2700000" scaled="1"/>
            </a:gra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5" name="矩形: 圆角 44">
              <a:extLst>
                <a:ext uri="{FF2B5EF4-FFF2-40B4-BE49-F238E27FC236}">
                  <a16:creationId xmlns:a16="http://schemas.microsoft.com/office/drawing/2014/main" id="{BD23B7BB-C8C1-49E4-B752-23B5D340E94A}"/>
                </a:ext>
              </a:extLst>
            </p:cNvPr>
            <p:cNvSpPr/>
            <p:nvPr userDrawn="1"/>
          </p:nvSpPr>
          <p:spPr>
            <a:xfrm>
              <a:off x="9845436" y="2792521"/>
              <a:ext cx="58183" cy="159134"/>
            </a:xfrm>
            <a:prstGeom prst="roundRect">
              <a:avLst>
                <a:gd name="adj" fmla="val 50000"/>
              </a:avLst>
            </a:prstGeom>
            <a:gradFill>
              <a:gsLst>
                <a:gs pos="0">
                  <a:schemeClr val="bg1"/>
                </a:gs>
                <a:gs pos="100000">
                  <a:schemeClr val="accent1">
                    <a:lumMod val="60000"/>
                    <a:lumOff val="40000"/>
                  </a:schemeClr>
                </a:gs>
              </a:gsLst>
              <a:lin ang="2700000" scaled="1"/>
            </a:gra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6" name="矩形: 圆角 45">
              <a:extLst>
                <a:ext uri="{FF2B5EF4-FFF2-40B4-BE49-F238E27FC236}">
                  <a16:creationId xmlns:a16="http://schemas.microsoft.com/office/drawing/2014/main" id="{279ECFF5-DD52-445B-8B83-03157B8E50E8}"/>
                </a:ext>
              </a:extLst>
            </p:cNvPr>
            <p:cNvSpPr/>
            <p:nvPr userDrawn="1"/>
          </p:nvSpPr>
          <p:spPr>
            <a:xfrm>
              <a:off x="9696339" y="2792521"/>
              <a:ext cx="58183" cy="159134"/>
            </a:xfrm>
            <a:prstGeom prst="roundRect">
              <a:avLst>
                <a:gd name="adj" fmla="val 50000"/>
              </a:avLst>
            </a:prstGeom>
            <a:gradFill>
              <a:gsLst>
                <a:gs pos="0">
                  <a:schemeClr val="bg1"/>
                </a:gs>
                <a:gs pos="100000">
                  <a:schemeClr val="accent1">
                    <a:lumMod val="60000"/>
                    <a:lumOff val="40000"/>
                  </a:schemeClr>
                </a:gs>
              </a:gsLst>
              <a:lin ang="2700000" scaled="1"/>
            </a:gra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7" name="矩形: 圆角 46">
              <a:extLst>
                <a:ext uri="{FF2B5EF4-FFF2-40B4-BE49-F238E27FC236}">
                  <a16:creationId xmlns:a16="http://schemas.microsoft.com/office/drawing/2014/main" id="{5BC129AD-696A-4854-ADE2-13EE5D7617BB}"/>
                </a:ext>
              </a:extLst>
            </p:cNvPr>
            <p:cNvSpPr/>
            <p:nvPr userDrawn="1"/>
          </p:nvSpPr>
          <p:spPr>
            <a:xfrm>
              <a:off x="9994532" y="2792521"/>
              <a:ext cx="58183" cy="159134"/>
            </a:xfrm>
            <a:prstGeom prst="roundRect">
              <a:avLst>
                <a:gd name="adj" fmla="val 50000"/>
              </a:avLst>
            </a:prstGeom>
            <a:gradFill>
              <a:gsLst>
                <a:gs pos="0">
                  <a:schemeClr val="bg1"/>
                </a:gs>
                <a:gs pos="100000">
                  <a:schemeClr val="accent1">
                    <a:lumMod val="60000"/>
                    <a:lumOff val="40000"/>
                  </a:schemeClr>
                </a:gs>
              </a:gsLst>
              <a:lin ang="2700000" scaled="1"/>
            </a:gra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48" name="直接连接符 47">
              <a:extLst>
                <a:ext uri="{FF2B5EF4-FFF2-40B4-BE49-F238E27FC236}">
                  <a16:creationId xmlns:a16="http://schemas.microsoft.com/office/drawing/2014/main" id="{0BF7CE35-CA81-4633-A331-3288E93CA864}"/>
                </a:ext>
              </a:extLst>
            </p:cNvPr>
            <p:cNvCxnSpPr/>
            <p:nvPr userDrawn="1"/>
          </p:nvCxnSpPr>
          <p:spPr>
            <a:xfrm>
              <a:off x="9390817" y="3093292"/>
              <a:ext cx="819582" cy="0"/>
            </a:xfrm>
            <a:prstGeom prst="line">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直接连接符 48">
              <a:extLst>
                <a:ext uri="{FF2B5EF4-FFF2-40B4-BE49-F238E27FC236}">
                  <a16:creationId xmlns:a16="http://schemas.microsoft.com/office/drawing/2014/main" id="{8E0F56B3-7EC7-41B1-A493-56AF35CB511A}"/>
                </a:ext>
              </a:extLst>
            </p:cNvPr>
            <p:cNvCxnSpPr/>
            <p:nvPr userDrawn="1"/>
          </p:nvCxnSpPr>
          <p:spPr>
            <a:xfrm>
              <a:off x="9390817" y="3187439"/>
              <a:ext cx="819582" cy="0"/>
            </a:xfrm>
            <a:prstGeom prst="line">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50" name="直接连接符 49">
              <a:extLst>
                <a:ext uri="{FF2B5EF4-FFF2-40B4-BE49-F238E27FC236}">
                  <a16:creationId xmlns:a16="http://schemas.microsoft.com/office/drawing/2014/main" id="{3D0D11E6-627A-4829-9197-A6841FE67F6C}"/>
                </a:ext>
              </a:extLst>
            </p:cNvPr>
            <p:cNvCxnSpPr/>
            <p:nvPr userDrawn="1"/>
          </p:nvCxnSpPr>
          <p:spPr>
            <a:xfrm>
              <a:off x="9390817" y="3276587"/>
              <a:ext cx="819582" cy="0"/>
            </a:xfrm>
            <a:prstGeom prst="line">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直接连接符 50">
              <a:extLst>
                <a:ext uri="{FF2B5EF4-FFF2-40B4-BE49-F238E27FC236}">
                  <a16:creationId xmlns:a16="http://schemas.microsoft.com/office/drawing/2014/main" id="{106841A5-6D97-4B61-8F2B-238FC3CCA734}"/>
                </a:ext>
              </a:extLst>
            </p:cNvPr>
            <p:cNvCxnSpPr/>
            <p:nvPr userDrawn="1"/>
          </p:nvCxnSpPr>
          <p:spPr>
            <a:xfrm>
              <a:off x="9390817" y="3369901"/>
              <a:ext cx="819582" cy="0"/>
            </a:xfrm>
            <a:prstGeom prst="line">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52" name="直接连接符 51">
              <a:extLst>
                <a:ext uri="{FF2B5EF4-FFF2-40B4-BE49-F238E27FC236}">
                  <a16:creationId xmlns:a16="http://schemas.microsoft.com/office/drawing/2014/main" id="{73F86EF9-8B7C-41D7-A6D7-930481C538B6}"/>
                </a:ext>
              </a:extLst>
            </p:cNvPr>
            <p:cNvCxnSpPr>
              <a:cxnSpLocks/>
            </p:cNvCxnSpPr>
            <p:nvPr userDrawn="1"/>
          </p:nvCxnSpPr>
          <p:spPr>
            <a:xfrm>
              <a:off x="9493386" y="3093292"/>
              <a:ext cx="0" cy="384920"/>
            </a:xfrm>
            <a:prstGeom prst="line">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53" name="直接连接符 52">
              <a:extLst>
                <a:ext uri="{FF2B5EF4-FFF2-40B4-BE49-F238E27FC236}">
                  <a16:creationId xmlns:a16="http://schemas.microsoft.com/office/drawing/2014/main" id="{CBE5C92C-1458-4190-8461-F5236EFC52FD}"/>
                </a:ext>
              </a:extLst>
            </p:cNvPr>
            <p:cNvCxnSpPr>
              <a:cxnSpLocks/>
            </p:cNvCxnSpPr>
            <p:nvPr userDrawn="1"/>
          </p:nvCxnSpPr>
          <p:spPr>
            <a:xfrm>
              <a:off x="9595955" y="3093292"/>
              <a:ext cx="0" cy="384920"/>
            </a:xfrm>
            <a:prstGeom prst="line">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直接连接符 53">
              <a:extLst>
                <a:ext uri="{FF2B5EF4-FFF2-40B4-BE49-F238E27FC236}">
                  <a16:creationId xmlns:a16="http://schemas.microsoft.com/office/drawing/2014/main" id="{C8675B99-7FD5-4AC8-A2A3-BCCEA5F51555}"/>
                </a:ext>
              </a:extLst>
            </p:cNvPr>
            <p:cNvCxnSpPr>
              <a:cxnSpLocks/>
            </p:cNvCxnSpPr>
            <p:nvPr userDrawn="1"/>
          </p:nvCxnSpPr>
          <p:spPr>
            <a:xfrm>
              <a:off x="9698524" y="3093292"/>
              <a:ext cx="0" cy="384920"/>
            </a:xfrm>
            <a:prstGeom prst="line">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55" name="直接连接符 54">
              <a:extLst>
                <a:ext uri="{FF2B5EF4-FFF2-40B4-BE49-F238E27FC236}">
                  <a16:creationId xmlns:a16="http://schemas.microsoft.com/office/drawing/2014/main" id="{6EE2B876-58F0-4046-8A3C-A1BF32163956}"/>
                </a:ext>
              </a:extLst>
            </p:cNvPr>
            <p:cNvCxnSpPr>
              <a:cxnSpLocks/>
            </p:cNvCxnSpPr>
            <p:nvPr userDrawn="1"/>
          </p:nvCxnSpPr>
          <p:spPr>
            <a:xfrm>
              <a:off x="9801093" y="3093292"/>
              <a:ext cx="0" cy="384920"/>
            </a:xfrm>
            <a:prstGeom prst="line">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56" name="直接连接符 55">
              <a:extLst>
                <a:ext uri="{FF2B5EF4-FFF2-40B4-BE49-F238E27FC236}">
                  <a16:creationId xmlns:a16="http://schemas.microsoft.com/office/drawing/2014/main" id="{6B432328-5EC6-4B35-AF8A-B4ADF28F564B}"/>
                </a:ext>
              </a:extLst>
            </p:cNvPr>
            <p:cNvCxnSpPr>
              <a:cxnSpLocks/>
            </p:cNvCxnSpPr>
            <p:nvPr userDrawn="1"/>
          </p:nvCxnSpPr>
          <p:spPr>
            <a:xfrm>
              <a:off x="9903662" y="3093292"/>
              <a:ext cx="0" cy="384920"/>
            </a:xfrm>
            <a:prstGeom prst="line">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57" name="直接连接符 56">
              <a:extLst>
                <a:ext uri="{FF2B5EF4-FFF2-40B4-BE49-F238E27FC236}">
                  <a16:creationId xmlns:a16="http://schemas.microsoft.com/office/drawing/2014/main" id="{505A3AE5-0BD0-489C-A4BA-AAC37CE23FBA}"/>
                </a:ext>
              </a:extLst>
            </p:cNvPr>
            <p:cNvCxnSpPr>
              <a:cxnSpLocks/>
            </p:cNvCxnSpPr>
            <p:nvPr userDrawn="1"/>
          </p:nvCxnSpPr>
          <p:spPr>
            <a:xfrm>
              <a:off x="10006231" y="3093292"/>
              <a:ext cx="0" cy="384920"/>
            </a:xfrm>
            <a:prstGeom prst="line">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cxnSp>
          <p:nvCxnSpPr>
            <p:cNvPr id="58" name="直接连接符 57">
              <a:extLst>
                <a:ext uri="{FF2B5EF4-FFF2-40B4-BE49-F238E27FC236}">
                  <a16:creationId xmlns:a16="http://schemas.microsoft.com/office/drawing/2014/main" id="{B75B4A10-640F-4270-A4F9-30439829C2C2}"/>
                </a:ext>
              </a:extLst>
            </p:cNvPr>
            <p:cNvCxnSpPr>
              <a:cxnSpLocks/>
            </p:cNvCxnSpPr>
            <p:nvPr userDrawn="1"/>
          </p:nvCxnSpPr>
          <p:spPr>
            <a:xfrm>
              <a:off x="10108800" y="3093292"/>
              <a:ext cx="0" cy="384920"/>
            </a:xfrm>
            <a:prstGeom prst="line">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cxnSp>
      </p:grpSp>
      <p:sp>
        <p:nvSpPr>
          <p:cNvPr id="85" name="文本占位符 45">
            <a:extLst>
              <a:ext uri="{FF2B5EF4-FFF2-40B4-BE49-F238E27FC236}">
                <a16:creationId xmlns:a16="http://schemas.microsoft.com/office/drawing/2014/main" id="{5E74D0DE-B9FD-4C18-9021-9356ABA01425}"/>
              </a:ext>
            </a:extLst>
          </p:cNvPr>
          <p:cNvSpPr txBox="1">
            <a:spLocks/>
          </p:cNvSpPr>
          <p:nvPr/>
        </p:nvSpPr>
        <p:spPr>
          <a:xfrm>
            <a:off x="5002787" y="3353801"/>
            <a:ext cx="2349798" cy="342954"/>
          </a:xfrm>
          <a:prstGeom prst="rect">
            <a:avLst/>
          </a:prstGeom>
          <a:noFill/>
        </p:spPr>
        <p:txBody>
          <a:bodyPr lIns="0" tIns="0" rIns="0" bIns="0"/>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dirty="0">
                <a:solidFill>
                  <a:srgbClr val="FFFFFF"/>
                </a:solidFill>
              </a:rPr>
              <a:t>预期成果</a:t>
            </a:r>
          </a:p>
        </p:txBody>
      </p:sp>
      <p:sp>
        <p:nvSpPr>
          <p:cNvPr id="86" name="文本占位符 45">
            <a:extLst>
              <a:ext uri="{FF2B5EF4-FFF2-40B4-BE49-F238E27FC236}">
                <a16:creationId xmlns:a16="http://schemas.microsoft.com/office/drawing/2014/main" id="{E3E0C947-B0C0-46C7-AE3D-750A75E80E0E}"/>
              </a:ext>
            </a:extLst>
          </p:cNvPr>
          <p:cNvSpPr txBox="1">
            <a:spLocks/>
          </p:cNvSpPr>
          <p:nvPr/>
        </p:nvSpPr>
        <p:spPr>
          <a:xfrm>
            <a:off x="8765136" y="3353801"/>
            <a:ext cx="2349798" cy="342954"/>
          </a:xfrm>
          <a:prstGeom prst="rect">
            <a:avLst/>
          </a:prstGeom>
          <a:noFill/>
        </p:spPr>
        <p:txBody>
          <a:bodyPr lIns="0" tIns="0" rIns="0" bIns="0"/>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dirty="0">
                <a:solidFill>
                  <a:srgbClr val="FFFFFF"/>
                </a:solidFill>
              </a:rPr>
              <a:t>预期成果</a:t>
            </a:r>
          </a:p>
        </p:txBody>
      </p:sp>
      <p:sp>
        <p:nvSpPr>
          <p:cNvPr id="88" name="文本占位符 11">
            <a:extLst>
              <a:ext uri="{FF2B5EF4-FFF2-40B4-BE49-F238E27FC236}">
                <a16:creationId xmlns:a16="http://schemas.microsoft.com/office/drawing/2014/main" id="{CEB44A61-5F80-4CD9-87DD-A661E48C0F87}"/>
              </a:ext>
            </a:extLst>
          </p:cNvPr>
          <p:cNvSpPr txBox="1">
            <a:spLocks/>
          </p:cNvSpPr>
          <p:nvPr/>
        </p:nvSpPr>
        <p:spPr>
          <a:xfrm>
            <a:off x="5419995" y="3859517"/>
            <a:ext cx="1541462" cy="1409723"/>
          </a:xfrm>
          <a:prstGeom prst="rect">
            <a:avLst/>
          </a:prstGeom>
          <a:noFill/>
        </p:spPr>
        <p:txBody>
          <a:bodyPr lIns="0" tIns="0" rIns="0" bIns="0"/>
          <a:lstStyle>
            <a:lvl1pPr marL="0" indent="0" algn="ctr" defTabSz="914400" rtl="0" eaLnBrk="1" latinLnBrk="0" hangingPunct="1">
              <a:lnSpc>
                <a:spcPct val="125000"/>
              </a:lnSpc>
              <a:spcBef>
                <a:spcPts val="0"/>
              </a:spcBef>
              <a:buFont typeface="Arial" panose="020B0604020202020204" pitchFamily="34" charset="0"/>
              <a:buNone/>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dirty="0">
                <a:solidFill>
                  <a:srgbClr val="FFFFFF"/>
                </a:solidFill>
              </a:rPr>
              <a:t>输入内容</a:t>
            </a:r>
            <a:endParaRPr lang="en-US" altLang="zh-CN" sz="1800" dirty="0">
              <a:solidFill>
                <a:srgbClr val="FFFFFF"/>
              </a:solidFill>
            </a:endParaRPr>
          </a:p>
          <a:p>
            <a:r>
              <a:rPr lang="zh-CN" altLang="en-US" sz="1800" dirty="0">
                <a:solidFill>
                  <a:srgbClr val="FFFFFF"/>
                </a:solidFill>
              </a:rPr>
              <a:t>输入内容</a:t>
            </a:r>
          </a:p>
          <a:p>
            <a:r>
              <a:rPr lang="zh-CN" altLang="en-US" sz="1800" dirty="0">
                <a:solidFill>
                  <a:srgbClr val="FFFFFF"/>
                </a:solidFill>
              </a:rPr>
              <a:t>输入内容</a:t>
            </a:r>
          </a:p>
          <a:p>
            <a:r>
              <a:rPr lang="zh-CN" altLang="en-US" sz="1800" dirty="0">
                <a:solidFill>
                  <a:srgbClr val="FFFFFF"/>
                </a:solidFill>
              </a:rPr>
              <a:t>输入内容</a:t>
            </a:r>
          </a:p>
          <a:p>
            <a:endParaRPr lang="zh-CN" altLang="en-US" sz="1800" dirty="0">
              <a:solidFill>
                <a:srgbClr val="FFFFFF"/>
              </a:solidFill>
            </a:endParaRPr>
          </a:p>
        </p:txBody>
      </p:sp>
      <p:sp>
        <p:nvSpPr>
          <p:cNvPr id="89" name="文本占位符 11">
            <a:extLst>
              <a:ext uri="{FF2B5EF4-FFF2-40B4-BE49-F238E27FC236}">
                <a16:creationId xmlns:a16="http://schemas.microsoft.com/office/drawing/2014/main" id="{794CBFC5-A669-40CC-91BA-8C23ED9CCB2B}"/>
              </a:ext>
            </a:extLst>
          </p:cNvPr>
          <p:cNvSpPr txBox="1">
            <a:spLocks/>
          </p:cNvSpPr>
          <p:nvPr/>
        </p:nvSpPr>
        <p:spPr>
          <a:xfrm>
            <a:off x="9156670" y="3859517"/>
            <a:ext cx="1541462" cy="1409723"/>
          </a:xfrm>
          <a:prstGeom prst="rect">
            <a:avLst/>
          </a:prstGeom>
          <a:noFill/>
        </p:spPr>
        <p:txBody>
          <a:bodyPr lIns="0" tIns="0" rIns="0" bIns="0"/>
          <a:lstStyle>
            <a:lvl1pPr marL="0" indent="0" algn="ctr" defTabSz="914400" rtl="0" eaLnBrk="1" latinLnBrk="0" hangingPunct="1">
              <a:lnSpc>
                <a:spcPct val="125000"/>
              </a:lnSpc>
              <a:spcBef>
                <a:spcPts val="0"/>
              </a:spcBef>
              <a:buFont typeface="Arial" panose="020B0604020202020204" pitchFamily="34" charset="0"/>
              <a:buNone/>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dirty="0">
                <a:solidFill>
                  <a:srgbClr val="FFFFFF"/>
                </a:solidFill>
              </a:rPr>
              <a:t>输入内容</a:t>
            </a:r>
            <a:endParaRPr lang="en-US" altLang="zh-CN" sz="1800" dirty="0">
              <a:solidFill>
                <a:srgbClr val="FFFFFF"/>
              </a:solidFill>
            </a:endParaRPr>
          </a:p>
          <a:p>
            <a:r>
              <a:rPr lang="zh-CN" altLang="en-US" sz="1800" dirty="0">
                <a:solidFill>
                  <a:srgbClr val="FFFFFF"/>
                </a:solidFill>
              </a:rPr>
              <a:t>输入内容</a:t>
            </a:r>
          </a:p>
          <a:p>
            <a:r>
              <a:rPr lang="zh-CN" altLang="en-US" sz="1800" dirty="0">
                <a:solidFill>
                  <a:srgbClr val="FFFFFF"/>
                </a:solidFill>
              </a:rPr>
              <a:t>输入内容</a:t>
            </a:r>
          </a:p>
          <a:p>
            <a:r>
              <a:rPr lang="zh-CN" altLang="en-US" sz="1800" dirty="0">
                <a:solidFill>
                  <a:srgbClr val="FFFFFF"/>
                </a:solidFill>
              </a:rPr>
              <a:t>输入内容</a:t>
            </a:r>
          </a:p>
          <a:p>
            <a:endParaRPr lang="zh-CN" altLang="en-US" sz="1800" dirty="0">
              <a:solidFill>
                <a:srgbClr val="FFFFFF"/>
              </a:solidFill>
            </a:endParaRPr>
          </a:p>
        </p:txBody>
      </p:sp>
      <p:sp>
        <p:nvSpPr>
          <p:cNvPr id="68" name="矩形 67">
            <a:extLst>
              <a:ext uri="{FF2B5EF4-FFF2-40B4-BE49-F238E27FC236}">
                <a16:creationId xmlns:a16="http://schemas.microsoft.com/office/drawing/2014/main" id="{B71AF14D-1F5E-4EE2-938F-D7F43BC50302}"/>
              </a:ext>
            </a:extLst>
          </p:cNvPr>
          <p:cNvSpPr/>
          <p:nvPr/>
        </p:nvSpPr>
        <p:spPr>
          <a:xfrm>
            <a:off x="-1625" y="6440136"/>
            <a:ext cx="10463349" cy="3396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id="{34C784C5-6963-4596-9703-B60A6C535D1C}"/>
              </a:ext>
            </a:extLst>
          </p:cNvPr>
          <p:cNvSpPr/>
          <p:nvPr/>
        </p:nvSpPr>
        <p:spPr>
          <a:xfrm>
            <a:off x="11302102" y="6440135"/>
            <a:ext cx="888273" cy="3396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a:extLst>
              <a:ext uri="{FF2B5EF4-FFF2-40B4-BE49-F238E27FC236}">
                <a16:creationId xmlns:a16="http://schemas.microsoft.com/office/drawing/2014/main" id="{DDB2232E-DE65-4A4A-8226-73A5AAB3650A}"/>
              </a:ext>
            </a:extLst>
          </p:cNvPr>
          <p:cNvSpPr/>
          <p:nvPr/>
        </p:nvSpPr>
        <p:spPr>
          <a:xfrm>
            <a:off x="-1625" y="6537615"/>
            <a:ext cx="10463349" cy="3396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a:extLst>
              <a:ext uri="{FF2B5EF4-FFF2-40B4-BE49-F238E27FC236}">
                <a16:creationId xmlns:a16="http://schemas.microsoft.com/office/drawing/2014/main" id="{5B5ACFFC-75AE-40D4-9CCB-66E5C85224CE}"/>
              </a:ext>
            </a:extLst>
          </p:cNvPr>
          <p:cNvSpPr/>
          <p:nvPr/>
        </p:nvSpPr>
        <p:spPr>
          <a:xfrm>
            <a:off x="11302102" y="6537614"/>
            <a:ext cx="888273" cy="3396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内容占位符 2">
            <a:extLst>
              <a:ext uri="{FF2B5EF4-FFF2-40B4-BE49-F238E27FC236}">
                <a16:creationId xmlns:a16="http://schemas.microsoft.com/office/drawing/2014/main" id="{B240D667-8C8E-4AED-BE2C-6DC1AF68BB25}"/>
              </a:ext>
            </a:extLst>
          </p:cNvPr>
          <p:cNvSpPr txBox="1">
            <a:spLocks/>
          </p:cNvSpPr>
          <p:nvPr/>
        </p:nvSpPr>
        <p:spPr>
          <a:xfrm>
            <a:off x="10461724" y="6440135"/>
            <a:ext cx="840378" cy="437115"/>
          </a:xfrm>
          <a:prstGeom prst="rect">
            <a:avLst/>
          </a:prstGeom>
        </p:spPr>
        <p:txBody>
          <a:bodyPr lIns="0" tIns="0" rIns="0" bIns="0" anchor="ctr" anchorCtr="1"/>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思源宋体 CN Medium" panose="02020500000000000000" pitchFamily="18" charset="-122"/>
                <a:ea typeface="思源宋体 CN Medium" panose="020205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页码</a:t>
            </a:r>
            <a:endParaRPr lang="zh-CN" altLang="en-US" dirty="0"/>
          </a:p>
        </p:txBody>
      </p:sp>
    </p:spTree>
    <p:extLst>
      <p:ext uri="{BB962C8B-B14F-4D97-AF65-F5344CB8AC3E}">
        <p14:creationId xmlns:p14="http://schemas.microsoft.com/office/powerpoint/2010/main" val="807796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A5BAB9A0-73B7-402D-BEDB-959487E14A59}"/>
              </a:ext>
            </a:extLst>
          </p:cNvPr>
          <p:cNvSpPr>
            <a:spLocks noGrp="1"/>
          </p:cNvSpPr>
          <p:nvPr>
            <p:ph sz="quarter" idx="10"/>
          </p:nvPr>
        </p:nvSpPr>
        <p:spPr/>
        <p:txBody>
          <a:bodyPr/>
          <a:lstStyle/>
          <a:p>
            <a:r>
              <a:rPr lang="zh-CN" altLang="en-US" dirty="0"/>
              <a:t>页码</a:t>
            </a:r>
          </a:p>
        </p:txBody>
      </p:sp>
      <p:sp>
        <p:nvSpPr>
          <p:cNvPr id="5" name="文本占位符 4">
            <a:extLst>
              <a:ext uri="{FF2B5EF4-FFF2-40B4-BE49-F238E27FC236}">
                <a16:creationId xmlns:a16="http://schemas.microsoft.com/office/drawing/2014/main" id="{153E3FEB-EE11-4B49-A2D5-9802DDF2774F}"/>
              </a:ext>
            </a:extLst>
          </p:cNvPr>
          <p:cNvSpPr>
            <a:spLocks noGrp="1"/>
          </p:cNvSpPr>
          <p:nvPr>
            <p:ph type="body" sz="quarter" idx="11"/>
          </p:nvPr>
        </p:nvSpPr>
        <p:spPr/>
        <p:txBody>
          <a:bodyPr/>
          <a:lstStyle/>
          <a:p>
            <a:r>
              <a:rPr lang="zh-CN" altLang="en-US" dirty="0"/>
              <a:t>研究基础与工作条件</a:t>
            </a:r>
          </a:p>
        </p:txBody>
      </p:sp>
      <p:grpSp>
        <p:nvGrpSpPr>
          <p:cNvPr id="36" name="组合 35">
            <a:extLst>
              <a:ext uri="{FF2B5EF4-FFF2-40B4-BE49-F238E27FC236}">
                <a16:creationId xmlns:a16="http://schemas.microsoft.com/office/drawing/2014/main" id="{75EF48C9-50F6-43FC-BAD3-BD06D2BF5E62}"/>
              </a:ext>
            </a:extLst>
          </p:cNvPr>
          <p:cNvGrpSpPr/>
          <p:nvPr/>
        </p:nvGrpSpPr>
        <p:grpSpPr>
          <a:xfrm>
            <a:off x="4325318" y="2094090"/>
            <a:ext cx="3541363" cy="3541363"/>
            <a:chOff x="4666288" y="2481888"/>
            <a:chExt cx="2613891" cy="2613891"/>
          </a:xfrm>
        </p:grpSpPr>
        <p:sp>
          <p:nvSpPr>
            <p:cNvPr id="25" name="任意多边形: 形状 24">
              <a:extLst>
                <a:ext uri="{FF2B5EF4-FFF2-40B4-BE49-F238E27FC236}">
                  <a16:creationId xmlns:a16="http://schemas.microsoft.com/office/drawing/2014/main" id="{441A8476-C173-4F1F-9329-DCD6CBBCE03A}"/>
                </a:ext>
              </a:extLst>
            </p:cNvPr>
            <p:cNvSpPr/>
            <p:nvPr/>
          </p:nvSpPr>
          <p:spPr>
            <a:xfrm>
              <a:off x="4666288" y="2481888"/>
              <a:ext cx="1284086" cy="1284087"/>
            </a:xfrm>
            <a:custGeom>
              <a:avLst/>
              <a:gdLst>
                <a:gd name="connsiteX0" fmla="*/ 1284086 w 1284086"/>
                <a:gd name="connsiteY0" fmla="*/ 0 h 1284087"/>
                <a:gd name="connsiteX1" fmla="*/ 1284086 w 1284086"/>
                <a:gd name="connsiteY1" fmla="*/ 575733 h 1284087"/>
                <a:gd name="connsiteX2" fmla="*/ 1232066 w 1284086"/>
                <a:gd name="connsiteY2" fmla="*/ 578360 h 1284087"/>
                <a:gd name="connsiteX3" fmla="*/ 578359 w 1284086"/>
                <a:gd name="connsiteY3" fmla="*/ 1232067 h 1284087"/>
                <a:gd name="connsiteX4" fmla="*/ 575733 w 1284086"/>
                <a:gd name="connsiteY4" fmla="*/ 1284087 h 1284087"/>
                <a:gd name="connsiteX5" fmla="*/ 0 w 1284086"/>
                <a:gd name="connsiteY5" fmla="*/ 1284087 h 1284087"/>
                <a:gd name="connsiteX6" fmla="*/ 5599 w 1284086"/>
                <a:gd name="connsiteY6" fmla="*/ 1173200 h 1284087"/>
                <a:gd name="connsiteX7" fmla="*/ 1173199 w 1284086"/>
                <a:gd name="connsiteY7" fmla="*/ 5600 h 1284087"/>
                <a:gd name="connsiteX8" fmla="*/ 1284086 w 1284086"/>
                <a:gd name="connsiteY8" fmla="*/ 0 h 128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4086" h="1284087">
                  <a:moveTo>
                    <a:pt x="1284086" y="0"/>
                  </a:moveTo>
                  <a:lnTo>
                    <a:pt x="1284086" y="575733"/>
                  </a:lnTo>
                  <a:lnTo>
                    <a:pt x="1232066" y="578360"/>
                  </a:lnTo>
                  <a:cubicBezTo>
                    <a:pt x="887385" y="613364"/>
                    <a:pt x="613364" y="887386"/>
                    <a:pt x="578359" y="1232067"/>
                  </a:cubicBezTo>
                  <a:lnTo>
                    <a:pt x="575733" y="1284087"/>
                  </a:lnTo>
                  <a:lnTo>
                    <a:pt x="0" y="1284087"/>
                  </a:lnTo>
                  <a:lnTo>
                    <a:pt x="5599" y="1173200"/>
                  </a:lnTo>
                  <a:cubicBezTo>
                    <a:pt x="68121" y="557557"/>
                    <a:pt x="557556" y="68122"/>
                    <a:pt x="1173199" y="5600"/>
                  </a:cubicBezTo>
                  <a:lnTo>
                    <a:pt x="1284086" y="0"/>
                  </a:lnTo>
                  <a:close/>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任意多边形: 形状 23">
              <a:extLst>
                <a:ext uri="{FF2B5EF4-FFF2-40B4-BE49-F238E27FC236}">
                  <a16:creationId xmlns:a16="http://schemas.microsoft.com/office/drawing/2014/main" id="{93C4DB64-7C22-49D4-B578-1C62C89E08F7}"/>
                </a:ext>
              </a:extLst>
            </p:cNvPr>
            <p:cNvSpPr/>
            <p:nvPr/>
          </p:nvSpPr>
          <p:spPr>
            <a:xfrm>
              <a:off x="5996093" y="2481888"/>
              <a:ext cx="1284086" cy="1284086"/>
            </a:xfrm>
            <a:custGeom>
              <a:avLst/>
              <a:gdLst>
                <a:gd name="connsiteX0" fmla="*/ 0 w 1284086"/>
                <a:gd name="connsiteY0" fmla="*/ 0 h 1284086"/>
                <a:gd name="connsiteX1" fmla="*/ 110886 w 1284086"/>
                <a:gd name="connsiteY1" fmla="*/ 5599 h 1284086"/>
                <a:gd name="connsiteX2" fmla="*/ 1278486 w 1284086"/>
                <a:gd name="connsiteY2" fmla="*/ 1173199 h 1284086"/>
                <a:gd name="connsiteX3" fmla="*/ 1284086 w 1284086"/>
                <a:gd name="connsiteY3" fmla="*/ 1284086 h 1284086"/>
                <a:gd name="connsiteX4" fmla="*/ 708355 w 1284086"/>
                <a:gd name="connsiteY4" fmla="*/ 1284086 h 1284086"/>
                <a:gd name="connsiteX5" fmla="*/ 705728 w 1284086"/>
                <a:gd name="connsiteY5" fmla="*/ 1232066 h 1284086"/>
                <a:gd name="connsiteX6" fmla="*/ 52021 w 1284086"/>
                <a:gd name="connsiteY6" fmla="*/ 578359 h 1284086"/>
                <a:gd name="connsiteX7" fmla="*/ 0 w 1284086"/>
                <a:gd name="connsiteY7" fmla="*/ 575732 h 1284086"/>
                <a:gd name="connsiteX8" fmla="*/ 0 w 1284086"/>
                <a:gd name="connsiteY8" fmla="*/ 0 h 128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4086" h="1284086">
                  <a:moveTo>
                    <a:pt x="0" y="0"/>
                  </a:moveTo>
                  <a:lnTo>
                    <a:pt x="110886" y="5599"/>
                  </a:lnTo>
                  <a:cubicBezTo>
                    <a:pt x="726529" y="68121"/>
                    <a:pt x="1215965" y="557556"/>
                    <a:pt x="1278486" y="1173199"/>
                  </a:cubicBezTo>
                  <a:lnTo>
                    <a:pt x="1284086" y="1284086"/>
                  </a:lnTo>
                  <a:lnTo>
                    <a:pt x="708355" y="1284086"/>
                  </a:lnTo>
                  <a:lnTo>
                    <a:pt x="705728" y="1232066"/>
                  </a:lnTo>
                  <a:cubicBezTo>
                    <a:pt x="670724" y="887385"/>
                    <a:pt x="396703" y="613363"/>
                    <a:pt x="52021" y="578359"/>
                  </a:cubicBezTo>
                  <a:lnTo>
                    <a:pt x="0" y="575732"/>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a:extLst>
                <a:ext uri="{FF2B5EF4-FFF2-40B4-BE49-F238E27FC236}">
                  <a16:creationId xmlns:a16="http://schemas.microsoft.com/office/drawing/2014/main" id="{E84F4088-8C9E-4ED9-80B3-7C9F7067D7E6}"/>
                </a:ext>
              </a:extLst>
            </p:cNvPr>
            <p:cNvSpPr/>
            <p:nvPr/>
          </p:nvSpPr>
          <p:spPr>
            <a:xfrm>
              <a:off x="4666288" y="3811693"/>
              <a:ext cx="1284086" cy="1284086"/>
            </a:xfrm>
            <a:custGeom>
              <a:avLst/>
              <a:gdLst>
                <a:gd name="connsiteX0" fmla="*/ 0 w 1284086"/>
                <a:gd name="connsiteY0" fmla="*/ 0 h 1284086"/>
                <a:gd name="connsiteX1" fmla="*/ 575732 w 1284086"/>
                <a:gd name="connsiteY1" fmla="*/ 0 h 1284086"/>
                <a:gd name="connsiteX2" fmla="*/ 578359 w 1284086"/>
                <a:gd name="connsiteY2" fmla="*/ 52021 h 1284086"/>
                <a:gd name="connsiteX3" fmla="*/ 1232066 w 1284086"/>
                <a:gd name="connsiteY3" fmla="*/ 705728 h 1284086"/>
                <a:gd name="connsiteX4" fmla="*/ 1284086 w 1284086"/>
                <a:gd name="connsiteY4" fmla="*/ 708355 h 1284086"/>
                <a:gd name="connsiteX5" fmla="*/ 1284086 w 1284086"/>
                <a:gd name="connsiteY5" fmla="*/ 1284086 h 1284086"/>
                <a:gd name="connsiteX6" fmla="*/ 1173199 w 1284086"/>
                <a:gd name="connsiteY6" fmla="*/ 1278486 h 1284086"/>
                <a:gd name="connsiteX7" fmla="*/ 5599 w 1284086"/>
                <a:gd name="connsiteY7" fmla="*/ 110886 h 1284086"/>
                <a:gd name="connsiteX8" fmla="*/ 0 w 1284086"/>
                <a:gd name="connsiteY8" fmla="*/ 0 h 128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4086" h="1284086">
                  <a:moveTo>
                    <a:pt x="0" y="0"/>
                  </a:moveTo>
                  <a:lnTo>
                    <a:pt x="575732" y="0"/>
                  </a:lnTo>
                  <a:lnTo>
                    <a:pt x="578359" y="52021"/>
                  </a:lnTo>
                  <a:cubicBezTo>
                    <a:pt x="613364" y="396703"/>
                    <a:pt x="887385" y="670724"/>
                    <a:pt x="1232066" y="705728"/>
                  </a:cubicBezTo>
                  <a:lnTo>
                    <a:pt x="1284086" y="708355"/>
                  </a:lnTo>
                  <a:lnTo>
                    <a:pt x="1284086" y="1284086"/>
                  </a:lnTo>
                  <a:lnTo>
                    <a:pt x="1173199" y="1278486"/>
                  </a:lnTo>
                  <a:cubicBezTo>
                    <a:pt x="557556" y="1215965"/>
                    <a:pt x="68121" y="726529"/>
                    <a:pt x="5599" y="110886"/>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a:extLst>
                <a:ext uri="{FF2B5EF4-FFF2-40B4-BE49-F238E27FC236}">
                  <a16:creationId xmlns:a16="http://schemas.microsoft.com/office/drawing/2014/main" id="{F617ABE2-7048-4C4D-A14A-4B901348CBDD}"/>
                </a:ext>
              </a:extLst>
            </p:cNvPr>
            <p:cNvSpPr/>
            <p:nvPr/>
          </p:nvSpPr>
          <p:spPr>
            <a:xfrm>
              <a:off x="5996093" y="3811693"/>
              <a:ext cx="1284086" cy="1284086"/>
            </a:xfrm>
            <a:custGeom>
              <a:avLst/>
              <a:gdLst>
                <a:gd name="connsiteX0" fmla="*/ 708355 w 1284086"/>
                <a:gd name="connsiteY0" fmla="*/ 0 h 1284086"/>
                <a:gd name="connsiteX1" fmla="*/ 1284086 w 1284086"/>
                <a:gd name="connsiteY1" fmla="*/ 0 h 1284086"/>
                <a:gd name="connsiteX2" fmla="*/ 1278486 w 1284086"/>
                <a:gd name="connsiteY2" fmla="*/ 110886 h 1284086"/>
                <a:gd name="connsiteX3" fmla="*/ 110886 w 1284086"/>
                <a:gd name="connsiteY3" fmla="*/ 1278486 h 1284086"/>
                <a:gd name="connsiteX4" fmla="*/ 0 w 1284086"/>
                <a:gd name="connsiteY4" fmla="*/ 1284086 h 1284086"/>
                <a:gd name="connsiteX5" fmla="*/ 0 w 1284086"/>
                <a:gd name="connsiteY5" fmla="*/ 708355 h 1284086"/>
                <a:gd name="connsiteX6" fmla="*/ 52021 w 1284086"/>
                <a:gd name="connsiteY6" fmla="*/ 705728 h 1284086"/>
                <a:gd name="connsiteX7" fmla="*/ 705728 w 1284086"/>
                <a:gd name="connsiteY7" fmla="*/ 52021 h 1284086"/>
                <a:gd name="connsiteX8" fmla="*/ 708355 w 1284086"/>
                <a:gd name="connsiteY8" fmla="*/ 0 h 128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4086" h="1284086">
                  <a:moveTo>
                    <a:pt x="708355" y="0"/>
                  </a:moveTo>
                  <a:lnTo>
                    <a:pt x="1284086" y="0"/>
                  </a:lnTo>
                  <a:lnTo>
                    <a:pt x="1278486" y="110886"/>
                  </a:lnTo>
                  <a:cubicBezTo>
                    <a:pt x="1215965" y="726529"/>
                    <a:pt x="726529" y="1215965"/>
                    <a:pt x="110886" y="1278486"/>
                  </a:cubicBezTo>
                  <a:lnTo>
                    <a:pt x="0" y="1284086"/>
                  </a:lnTo>
                  <a:lnTo>
                    <a:pt x="0" y="708355"/>
                  </a:lnTo>
                  <a:lnTo>
                    <a:pt x="52021" y="705728"/>
                  </a:lnTo>
                  <a:cubicBezTo>
                    <a:pt x="396703" y="670724"/>
                    <a:pt x="670724" y="396703"/>
                    <a:pt x="705728" y="52021"/>
                  </a:cubicBezTo>
                  <a:lnTo>
                    <a:pt x="708355" y="0"/>
                  </a:lnTo>
                  <a:close/>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7" name="文本框 36">
            <a:extLst>
              <a:ext uri="{FF2B5EF4-FFF2-40B4-BE49-F238E27FC236}">
                <a16:creationId xmlns:a16="http://schemas.microsoft.com/office/drawing/2014/main" id="{BCC0C860-3C29-4832-9EB1-3D9C68677B48}"/>
              </a:ext>
            </a:extLst>
          </p:cNvPr>
          <p:cNvSpPr txBox="1"/>
          <p:nvPr/>
        </p:nvSpPr>
        <p:spPr>
          <a:xfrm>
            <a:off x="5675564" y="3634131"/>
            <a:ext cx="902811" cy="523220"/>
          </a:xfrm>
          <a:prstGeom prst="rect">
            <a:avLst/>
          </a:prstGeom>
          <a:noFill/>
        </p:spPr>
        <p:txBody>
          <a:bodyPr wrap="none" rtlCol="0">
            <a:spAutoFit/>
          </a:bodyPr>
          <a:lstStyle/>
          <a:p>
            <a:r>
              <a:rPr lang="zh-CN" altLang="en-US" sz="2800" dirty="0">
                <a:solidFill>
                  <a:schemeClr val="tx2"/>
                </a:solidFill>
              </a:rPr>
              <a:t>标题</a:t>
            </a:r>
          </a:p>
        </p:txBody>
      </p:sp>
      <p:pic>
        <p:nvPicPr>
          <p:cNvPr id="39" name="图形 38" descr="算盘 轮廓">
            <a:extLst>
              <a:ext uri="{FF2B5EF4-FFF2-40B4-BE49-F238E27FC236}">
                <a16:creationId xmlns:a16="http://schemas.microsoft.com/office/drawing/2014/main" id="{F49140E1-E861-4C52-BF7A-653DD5D62C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034" y="2683200"/>
            <a:ext cx="487322" cy="487322"/>
          </a:xfrm>
          <a:prstGeom prst="rect">
            <a:avLst/>
          </a:prstGeom>
        </p:spPr>
      </p:pic>
      <p:pic>
        <p:nvPicPr>
          <p:cNvPr id="41" name="图形 40" descr="通讯簿 轮廓">
            <a:extLst>
              <a:ext uri="{FF2B5EF4-FFF2-40B4-BE49-F238E27FC236}">
                <a16:creationId xmlns:a16="http://schemas.microsoft.com/office/drawing/2014/main" id="{4887FD8E-77EA-4757-B597-5BEE9933C9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93034" y="4528861"/>
            <a:ext cx="542838" cy="542838"/>
          </a:xfrm>
          <a:prstGeom prst="rect">
            <a:avLst/>
          </a:prstGeom>
        </p:spPr>
      </p:pic>
      <p:pic>
        <p:nvPicPr>
          <p:cNvPr id="43" name="图形 42" descr="博客 轮廓">
            <a:extLst>
              <a:ext uri="{FF2B5EF4-FFF2-40B4-BE49-F238E27FC236}">
                <a16:creationId xmlns:a16="http://schemas.microsoft.com/office/drawing/2014/main" id="{802107FF-E305-4AA6-9251-F083752BEC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55843" y="2656745"/>
            <a:ext cx="513777" cy="513777"/>
          </a:xfrm>
          <a:prstGeom prst="rect">
            <a:avLst/>
          </a:prstGeom>
        </p:spPr>
      </p:pic>
      <p:pic>
        <p:nvPicPr>
          <p:cNvPr id="45" name="图形 44" descr="书架上的书籍 轮廓">
            <a:extLst>
              <a:ext uri="{FF2B5EF4-FFF2-40B4-BE49-F238E27FC236}">
                <a16:creationId xmlns:a16="http://schemas.microsoft.com/office/drawing/2014/main" id="{51971DD3-D05F-41B6-87B5-3F2C52E0A7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26782" y="4529026"/>
            <a:ext cx="542838" cy="542838"/>
          </a:xfrm>
          <a:prstGeom prst="rect">
            <a:avLst/>
          </a:prstGeom>
        </p:spPr>
      </p:pic>
      <p:grpSp>
        <p:nvGrpSpPr>
          <p:cNvPr id="46" name="组合 45">
            <a:extLst>
              <a:ext uri="{FF2B5EF4-FFF2-40B4-BE49-F238E27FC236}">
                <a16:creationId xmlns:a16="http://schemas.microsoft.com/office/drawing/2014/main" id="{81CDEC3C-3341-4F9A-966E-39CAF54895AF}"/>
              </a:ext>
            </a:extLst>
          </p:cNvPr>
          <p:cNvGrpSpPr/>
          <p:nvPr/>
        </p:nvGrpSpPr>
        <p:grpSpPr>
          <a:xfrm>
            <a:off x="7460958" y="2085916"/>
            <a:ext cx="1551049" cy="535028"/>
            <a:chOff x="8019168" y="1827711"/>
            <a:chExt cx="1551049" cy="535028"/>
          </a:xfrm>
        </p:grpSpPr>
        <p:cxnSp>
          <p:nvCxnSpPr>
            <p:cNvPr id="47" name="直接连接符 46">
              <a:extLst>
                <a:ext uri="{FF2B5EF4-FFF2-40B4-BE49-F238E27FC236}">
                  <a16:creationId xmlns:a16="http://schemas.microsoft.com/office/drawing/2014/main" id="{AA7FAFAE-042E-4E95-90F2-0843091230BE}"/>
                </a:ext>
              </a:extLst>
            </p:cNvPr>
            <p:cNvCxnSpPr/>
            <p:nvPr userDrawn="1"/>
          </p:nvCxnSpPr>
          <p:spPr>
            <a:xfrm flipV="1">
              <a:off x="8019168" y="1827711"/>
              <a:ext cx="698500" cy="53502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E73965E7-3EF5-4DCF-92B2-D257E527772E}"/>
                </a:ext>
              </a:extLst>
            </p:cNvPr>
            <p:cNvCxnSpPr>
              <a:cxnSpLocks/>
            </p:cNvCxnSpPr>
            <p:nvPr userDrawn="1"/>
          </p:nvCxnSpPr>
          <p:spPr>
            <a:xfrm>
              <a:off x="8713435" y="1829827"/>
              <a:ext cx="85678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9" name="组合 48">
            <a:extLst>
              <a:ext uri="{FF2B5EF4-FFF2-40B4-BE49-F238E27FC236}">
                <a16:creationId xmlns:a16="http://schemas.microsoft.com/office/drawing/2014/main" id="{04C3C3AB-E1DA-4967-985A-ADCC6105EC01}"/>
              </a:ext>
            </a:extLst>
          </p:cNvPr>
          <p:cNvGrpSpPr/>
          <p:nvPr/>
        </p:nvGrpSpPr>
        <p:grpSpPr>
          <a:xfrm flipH="1">
            <a:off x="3155276" y="2073393"/>
            <a:ext cx="1551049" cy="535028"/>
            <a:chOff x="8171568" y="1980111"/>
            <a:chExt cx="1551049" cy="535028"/>
          </a:xfrm>
        </p:grpSpPr>
        <p:cxnSp>
          <p:nvCxnSpPr>
            <p:cNvPr id="50" name="直接连接符 49">
              <a:extLst>
                <a:ext uri="{FF2B5EF4-FFF2-40B4-BE49-F238E27FC236}">
                  <a16:creationId xmlns:a16="http://schemas.microsoft.com/office/drawing/2014/main" id="{1A9E3831-9888-445A-87C5-4C7435334F09}"/>
                </a:ext>
              </a:extLst>
            </p:cNvPr>
            <p:cNvCxnSpPr/>
            <p:nvPr userDrawn="1"/>
          </p:nvCxnSpPr>
          <p:spPr>
            <a:xfrm flipV="1">
              <a:off x="8171568" y="1980111"/>
              <a:ext cx="698500" cy="53502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1B0316D0-DA4E-4FC7-8F0A-7D09196BB97C}"/>
                </a:ext>
              </a:extLst>
            </p:cNvPr>
            <p:cNvCxnSpPr>
              <a:cxnSpLocks/>
            </p:cNvCxnSpPr>
            <p:nvPr userDrawn="1"/>
          </p:nvCxnSpPr>
          <p:spPr>
            <a:xfrm>
              <a:off x="8865835" y="1982227"/>
              <a:ext cx="85678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2" name="组合 51">
            <a:extLst>
              <a:ext uri="{FF2B5EF4-FFF2-40B4-BE49-F238E27FC236}">
                <a16:creationId xmlns:a16="http://schemas.microsoft.com/office/drawing/2014/main" id="{B3945214-DEC3-468D-B7BA-39BB5A6870DB}"/>
              </a:ext>
            </a:extLst>
          </p:cNvPr>
          <p:cNvGrpSpPr/>
          <p:nvPr/>
        </p:nvGrpSpPr>
        <p:grpSpPr>
          <a:xfrm flipH="1" flipV="1">
            <a:off x="3081545" y="5100425"/>
            <a:ext cx="1551049" cy="535028"/>
            <a:chOff x="8171568" y="1980111"/>
            <a:chExt cx="1551049" cy="535028"/>
          </a:xfrm>
        </p:grpSpPr>
        <p:cxnSp>
          <p:nvCxnSpPr>
            <p:cNvPr id="53" name="直接连接符 52">
              <a:extLst>
                <a:ext uri="{FF2B5EF4-FFF2-40B4-BE49-F238E27FC236}">
                  <a16:creationId xmlns:a16="http://schemas.microsoft.com/office/drawing/2014/main" id="{2223E78B-F84E-484F-9A34-21DEA5E55319}"/>
                </a:ext>
              </a:extLst>
            </p:cNvPr>
            <p:cNvCxnSpPr/>
            <p:nvPr userDrawn="1"/>
          </p:nvCxnSpPr>
          <p:spPr>
            <a:xfrm flipV="1">
              <a:off x="8171568" y="1980111"/>
              <a:ext cx="698500" cy="53502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5DDB0D7D-6AB0-4652-AE4A-B2412936CDD5}"/>
                </a:ext>
              </a:extLst>
            </p:cNvPr>
            <p:cNvCxnSpPr>
              <a:cxnSpLocks/>
            </p:cNvCxnSpPr>
            <p:nvPr userDrawn="1"/>
          </p:nvCxnSpPr>
          <p:spPr>
            <a:xfrm>
              <a:off x="8865835" y="1982227"/>
              <a:ext cx="85678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5" name="组合 54">
            <a:extLst>
              <a:ext uri="{FF2B5EF4-FFF2-40B4-BE49-F238E27FC236}">
                <a16:creationId xmlns:a16="http://schemas.microsoft.com/office/drawing/2014/main" id="{336C883D-575C-4E32-BB0E-8B41BF65AC6A}"/>
              </a:ext>
            </a:extLst>
          </p:cNvPr>
          <p:cNvGrpSpPr/>
          <p:nvPr/>
        </p:nvGrpSpPr>
        <p:grpSpPr>
          <a:xfrm flipV="1">
            <a:off x="7460958" y="5117896"/>
            <a:ext cx="1551049" cy="535028"/>
            <a:chOff x="8171568" y="1980111"/>
            <a:chExt cx="1551049" cy="535028"/>
          </a:xfrm>
        </p:grpSpPr>
        <p:cxnSp>
          <p:nvCxnSpPr>
            <p:cNvPr id="56" name="直接连接符 55">
              <a:extLst>
                <a:ext uri="{FF2B5EF4-FFF2-40B4-BE49-F238E27FC236}">
                  <a16:creationId xmlns:a16="http://schemas.microsoft.com/office/drawing/2014/main" id="{425D60CA-1BBB-4363-A3A9-F8F0DFBE0DCB}"/>
                </a:ext>
              </a:extLst>
            </p:cNvPr>
            <p:cNvCxnSpPr/>
            <p:nvPr userDrawn="1"/>
          </p:nvCxnSpPr>
          <p:spPr>
            <a:xfrm flipV="1">
              <a:off x="8171568" y="1980111"/>
              <a:ext cx="698500" cy="53502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3A7A611F-749F-44EC-AAAC-DCE64A03D979}"/>
                </a:ext>
              </a:extLst>
            </p:cNvPr>
            <p:cNvCxnSpPr>
              <a:cxnSpLocks/>
            </p:cNvCxnSpPr>
            <p:nvPr userDrawn="1"/>
          </p:nvCxnSpPr>
          <p:spPr>
            <a:xfrm>
              <a:off x="8865835" y="1982227"/>
              <a:ext cx="85678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8" name="文本占位符 45">
            <a:extLst>
              <a:ext uri="{FF2B5EF4-FFF2-40B4-BE49-F238E27FC236}">
                <a16:creationId xmlns:a16="http://schemas.microsoft.com/office/drawing/2014/main" id="{04DF794E-3EAE-489E-886D-D9522D98E640}"/>
              </a:ext>
            </a:extLst>
          </p:cNvPr>
          <p:cNvSpPr txBox="1">
            <a:spLocks/>
          </p:cNvSpPr>
          <p:nvPr/>
        </p:nvSpPr>
        <p:spPr>
          <a:xfrm>
            <a:off x="2526922" y="1753147"/>
            <a:ext cx="1478557" cy="231075"/>
          </a:xfrm>
          <a:prstGeom prst="rect">
            <a:avLst/>
          </a:prstGeom>
        </p:spPr>
        <p:txBody>
          <a:bodyPr lIns="0" tIns="0" rIns="0" bIns="0"/>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研究基础</a:t>
            </a:r>
          </a:p>
        </p:txBody>
      </p:sp>
      <p:sp>
        <p:nvSpPr>
          <p:cNvPr id="59" name="文本占位符 45">
            <a:extLst>
              <a:ext uri="{FF2B5EF4-FFF2-40B4-BE49-F238E27FC236}">
                <a16:creationId xmlns:a16="http://schemas.microsoft.com/office/drawing/2014/main" id="{913B662F-64CA-4375-AB88-882765417B9D}"/>
              </a:ext>
            </a:extLst>
          </p:cNvPr>
          <p:cNvSpPr txBox="1">
            <a:spLocks/>
          </p:cNvSpPr>
          <p:nvPr/>
        </p:nvSpPr>
        <p:spPr>
          <a:xfrm>
            <a:off x="8155225" y="1765667"/>
            <a:ext cx="1482380" cy="228103"/>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工作条件</a:t>
            </a:r>
          </a:p>
        </p:txBody>
      </p:sp>
      <p:sp>
        <p:nvSpPr>
          <p:cNvPr id="60" name="文本占位符 45">
            <a:extLst>
              <a:ext uri="{FF2B5EF4-FFF2-40B4-BE49-F238E27FC236}">
                <a16:creationId xmlns:a16="http://schemas.microsoft.com/office/drawing/2014/main" id="{BD83977A-58AF-4412-B1C8-5AD64152273C}"/>
              </a:ext>
            </a:extLst>
          </p:cNvPr>
          <p:cNvSpPr txBox="1">
            <a:spLocks/>
          </p:cNvSpPr>
          <p:nvPr/>
        </p:nvSpPr>
        <p:spPr>
          <a:xfrm>
            <a:off x="2453191" y="5721146"/>
            <a:ext cx="1478558" cy="274395"/>
          </a:xfrm>
          <a:prstGeom prst="rect">
            <a:avLst/>
          </a:prstGeom>
        </p:spPr>
        <p:txBody>
          <a:bodyPr lIns="0" tIns="0" rIns="0" bIns="0"/>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团队基础</a:t>
            </a:r>
          </a:p>
        </p:txBody>
      </p:sp>
      <p:sp>
        <p:nvSpPr>
          <p:cNvPr id="61" name="文本占位符 45">
            <a:extLst>
              <a:ext uri="{FF2B5EF4-FFF2-40B4-BE49-F238E27FC236}">
                <a16:creationId xmlns:a16="http://schemas.microsoft.com/office/drawing/2014/main" id="{B03B43EC-6DF5-44BA-AB9D-96C5E34AFB4D}"/>
              </a:ext>
            </a:extLst>
          </p:cNvPr>
          <p:cNvSpPr txBox="1">
            <a:spLocks/>
          </p:cNvSpPr>
          <p:nvPr/>
        </p:nvSpPr>
        <p:spPr>
          <a:xfrm>
            <a:off x="8155225" y="5738616"/>
            <a:ext cx="1454666" cy="257075"/>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平台基础</a:t>
            </a:r>
          </a:p>
        </p:txBody>
      </p:sp>
      <p:sp>
        <p:nvSpPr>
          <p:cNvPr id="62" name="文本占位符 11">
            <a:extLst>
              <a:ext uri="{FF2B5EF4-FFF2-40B4-BE49-F238E27FC236}">
                <a16:creationId xmlns:a16="http://schemas.microsoft.com/office/drawing/2014/main" id="{D7C226EA-E854-47A2-A533-9B4589C04A20}"/>
              </a:ext>
            </a:extLst>
          </p:cNvPr>
          <p:cNvSpPr txBox="1">
            <a:spLocks/>
          </p:cNvSpPr>
          <p:nvPr/>
        </p:nvSpPr>
        <p:spPr>
          <a:xfrm>
            <a:off x="2466363" y="2181420"/>
            <a:ext cx="1541462" cy="895373"/>
          </a:xfrm>
          <a:prstGeom prst="rect">
            <a:avLst/>
          </a:prstGeom>
        </p:spPr>
        <p:txBody>
          <a:bodyPr wrap="square" lIns="0" tIns="0" rIns="0" bIns="0" anchor="ctr" anchorCtr="0">
            <a:spAutoFit/>
          </a:bodyPr>
          <a:lstStyle>
            <a:lvl1pPr marL="0" indent="0" algn="r" defTabSz="914400" rtl="0" eaLnBrk="1" latinLnBrk="0" hangingPunct="1">
              <a:lnSpc>
                <a:spcPct val="125000"/>
              </a:lnSpc>
              <a:spcBef>
                <a:spcPts val="0"/>
              </a:spcBef>
              <a:buFont typeface="Arial" panose="020B0604020202020204" pitchFamily="34" charset="0"/>
              <a:buNone/>
              <a:defRPr sz="1600" b="1" kern="1200">
                <a:solidFill>
                  <a:schemeClr val="tx1">
                    <a:lumMod val="85000"/>
                    <a:lumOff val="15000"/>
                  </a:schemeClr>
                </a:solidFill>
                <a:latin typeface="思源宋体 CN Medium" panose="02020500000000000000" pitchFamily="18" charset="-122"/>
                <a:ea typeface="思源宋体 CN Medium" panose="020205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b="0" dirty="0"/>
              <a:t>输入内容</a:t>
            </a:r>
            <a:endParaRPr lang="en-US" altLang="zh-CN" b="0" dirty="0"/>
          </a:p>
          <a:p>
            <a:pPr>
              <a:defRPr/>
            </a:pPr>
            <a:r>
              <a:rPr lang="zh-CN" altLang="en-US" b="0" dirty="0"/>
              <a:t>输入内容</a:t>
            </a:r>
          </a:p>
          <a:p>
            <a:pPr>
              <a:defRPr/>
            </a:pPr>
            <a:r>
              <a:rPr lang="zh-CN" altLang="en-US" b="0" dirty="0"/>
              <a:t>输入内容</a:t>
            </a:r>
          </a:p>
        </p:txBody>
      </p:sp>
      <p:sp>
        <p:nvSpPr>
          <p:cNvPr id="63" name="文本占位符 11">
            <a:extLst>
              <a:ext uri="{FF2B5EF4-FFF2-40B4-BE49-F238E27FC236}">
                <a16:creationId xmlns:a16="http://schemas.microsoft.com/office/drawing/2014/main" id="{FEA42595-2DB0-4A17-905D-12412D1BAEC0}"/>
              </a:ext>
            </a:extLst>
          </p:cNvPr>
          <p:cNvSpPr txBox="1">
            <a:spLocks/>
          </p:cNvSpPr>
          <p:nvPr/>
        </p:nvSpPr>
        <p:spPr>
          <a:xfrm>
            <a:off x="8155225" y="2206056"/>
            <a:ext cx="1541462" cy="1003647"/>
          </a:xfrm>
          <a:prstGeom prst="rect">
            <a:avLst/>
          </a:prstGeom>
        </p:spPr>
        <p:txBody>
          <a:bodyPr lIns="0" tIns="0" rIns="0" bIns="0"/>
          <a:lstStyle>
            <a:lvl1pPr marL="0" indent="0" algn="l" defTabSz="914400" rtl="0" eaLnBrk="1" latinLnBrk="0" hangingPunct="1">
              <a:lnSpc>
                <a:spcPct val="125000"/>
              </a:lnSpc>
              <a:spcBef>
                <a:spcPts val="0"/>
              </a:spcBef>
              <a:buFont typeface="Arial" panose="020B0604020202020204" pitchFamily="34" charset="0"/>
              <a:buNone/>
              <a:defRPr lang="en-US" altLang="zh-CN" sz="1600" kern="1200" dirty="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b="0" dirty="0"/>
              <a:t>输入内容</a:t>
            </a:r>
            <a:endParaRPr lang="en-US" altLang="zh-CN" b="0" dirty="0"/>
          </a:p>
          <a:p>
            <a:pPr>
              <a:defRPr/>
            </a:pPr>
            <a:r>
              <a:rPr lang="zh-CN" altLang="en-US" b="0" dirty="0"/>
              <a:t>输入内容</a:t>
            </a:r>
          </a:p>
          <a:p>
            <a:pPr>
              <a:defRPr/>
            </a:pPr>
            <a:r>
              <a:rPr lang="zh-CN" altLang="en-US" b="0" dirty="0"/>
              <a:t>输入内容</a:t>
            </a:r>
          </a:p>
        </p:txBody>
      </p:sp>
      <p:sp>
        <p:nvSpPr>
          <p:cNvPr id="65" name="文本占位符 11">
            <a:extLst>
              <a:ext uri="{FF2B5EF4-FFF2-40B4-BE49-F238E27FC236}">
                <a16:creationId xmlns:a16="http://schemas.microsoft.com/office/drawing/2014/main" id="{28C63862-A5D0-459F-869C-D3CDC059DC91}"/>
              </a:ext>
            </a:extLst>
          </p:cNvPr>
          <p:cNvSpPr txBox="1">
            <a:spLocks/>
          </p:cNvSpPr>
          <p:nvPr/>
        </p:nvSpPr>
        <p:spPr>
          <a:xfrm>
            <a:off x="8127511" y="4527881"/>
            <a:ext cx="1541462" cy="1003647"/>
          </a:xfrm>
          <a:prstGeom prst="rect">
            <a:avLst/>
          </a:prstGeom>
        </p:spPr>
        <p:txBody>
          <a:bodyPr lIns="0" tIns="0" rIns="0" bIns="0" anchor="b" anchorCtr="0"/>
          <a:lstStyle>
            <a:lvl1pPr marL="0" indent="0" algn="l" defTabSz="914400" rtl="0" eaLnBrk="1" latinLnBrk="0" hangingPunct="1">
              <a:lnSpc>
                <a:spcPct val="125000"/>
              </a:lnSpc>
              <a:spcBef>
                <a:spcPts val="0"/>
              </a:spcBef>
              <a:buFont typeface="Arial" panose="020B0604020202020204" pitchFamily="34" charset="0"/>
              <a:buNone/>
              <a:defRPr lang="en-US" altLang="zh-CN" sz="1600" kern="1200" dirty="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b="0" dirty="0"/>
              <a:t>输入内容</a:t>
            </a:r>
            <a:endParaRPr lang="en-US" altLang="zh-CN" b="0" dirty="0"/>
          </a:p>
          <a:p>
            <a:pPr>
              <a:defRPr/>
            </a:pPr>
            <a:r>
              <a:rPr lang="zh-CN" altLang="en-US" b="0" dirty="0"/>
              <a:t>输入内容</a:t>
            </a:r>
          </a:p>
          <a:p>
            <a:pPr>
              <a:defRPr/>
            </a:pPr>
            <a:r>
              <a:rPr lang="zh-CN" altLang="en-US" b="0" dirty="0"/>
              <a:t>输入内容</a:t>
            </a:r>
          </a:p>
        </p:txBody>
      </p:sp>
      <p:sp>
        <p:nvSpPr>
          <p:cNvPr id="66" name="文本占位符 11">
            <a:extLst>
              <a:ext uri="{FF2B5EF4-FFF2-40B4-BE49-F238E27FC236}">
                <a16:creationId xmlns:a16="http://schemas.microsoft.com/office/drawing/2014/main" id="{3AFD71BA-5CB2-46A1-B33A-9C6963A09274}"/>
              </a:ext>
            </a:extLst>
          </p:cNvPr>
          <p:cNvSpPr txBox="1">
            <a:spLocks/>
          </p:cNvSpPr>
          <p:nvPr/>
        </p:nvSpPr>
        <p:spPr>
          <a:xfrm>
            <a:off x="2470596" y="4636155"/>
            <a:ext cx="1541462" cy="895373"/>
          </a:xfrm>
          <a:prstGeom prst="rect">
            <a:avLst/>
          </a:prstGeom>
        </p:spPr>
        <p:txBody>
          <a:bodyPr wrap="square" lIns="0" tIns="0" rIns="0" bIns="0" anchor="ctr" anchorCtr="0">
            <a:spAutoFit/>
          </a:bodyPr>
          <a:lstStyle>
            <a:lvl1pPr marL="0" indent="0" algn="r" defTabSz="914400" rtl="0" eaLnBrk="1" latinLnBrk="0" hangingPunct="1">
              <a:lnSpc>
                <a:spcPct val="125000"/>
              </a:lnSpc>
              <a:spcBef>
                <a:spcPts val="0"/>
              </a:spcBef>
              <a:buFont typeface="Arial" panose="020B0604020202020204" pitchFamily="34" charset="0"/>
              <a:buNone/>
              <a:defRPr sz="1600" b="1" kern="1200">
                <a:solidFill>
                  <a:schemeClr val="tx1">
                    <a:lumMod val="85000"/>
                    <a:lumOff val="15000"/>
                  </a:schemeClr>
                </a:solidFill>
                <a:latin typeface="思源宋体 CN Medium" panose="02020500000000000000" pitchFamily="18" charset="-122"/>
                <a:ea typeface="思源宋体 CN Medium" panose="020205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b="0" dirty="0"/>
              <a:t>输入内容</a:t>
            </a:r>
            <a:endParaRPr lang="en-US" altLang="zh-CN" b="0" dirty="0"/>
          </a:p>
          <a:p>
            <a:pPr>
              <a:defRPr/>
            </a:pPr>
            <a:r>
              <a:rPr lang="zh-CN" altLang="en-US" b="0" dirty="0"/>
              <a:t>输入内容</a:t>
            </a:r>
          </a:p>
          <a:p>
            <a:pPr>
              <a:defRPr/>
            </a:pPr>
            <a:r>
              <a:rPr lang="zh-CN" altLang="en-US" b="0" dirty="0"/>
              <a:t>输入内容</a:t>
            </a:r>
          </a:p>
        </p:txBody>
      </p:sp>
    </p:spTree>
    <p:extLst>
      <p:ext uri="{BB962C8B-B14F-4D97-AF65-F5344CB8AC3E}">
        <p14:creationId xmlns:p14="http://schemas.microsoft.com/office/powerpoint/2010/main" val="2004615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A5BAB9A0-73B7-402D-BEDB-959487E14A59}"/>
              </a:ext>
            </a:extLst>
          </p:cNvPr>
          <p:cNvSpPr>
            <a:spLocks noGrp="1"/>
          </p:cNvSpPr>
          <p:nvPr>
            <p:ph sz="quarter" idx="10"/>
          </p:nvPr>
        </p:nvSpPr>
        <p:spPr/>
        <p:txBody>
          <a:bodyPr/>
          <a:lstStyle/>
          <a:p>
            <a:r>
              <a:rPr lang="zh-CN" altLang="en-US" dirty="0"/>
              <a:t>页码</a:t>
            </a:r>
          </a:p>
        </p:txBody>
      </p:sp>
      <p:sp>
        <p:nvSpPr>
          <p:cNvPr id="5" name="文本占位符 4">
            <a:extLst>
              <a:ext uri="{FF2B5EF4-FFF2-40B4-BE49-F238E27FC236}">
                <a16:creationId xmlns:a16="http://schemas.microsoft.com/office/drawing/2014/main" id="{153E3FEB-EE11-4B49-A2D5-9802DDF2774F}"/>
              </a:ext>
            </a:extLst>
          </p:cNvPr>
          <p:cNvSpPr>
            <a:spLocks noGrp="1"/>
          </p:cNvSpPr>
          <p:nvPr>
            <p:ph type="body" sz="quarter" idx="11"/>
          </p:nvPr>
        </p:nvSpPr>
        <p:spPr/>
        <p:txBody>
          <a:bodyPr/>
          <a:lstStyle/>
          <a:p>
            <a:r>
              <a:rPr lang="zh-CN" altLang="en-US" dirty="0">
                <a:solidFill>
                  <a:schemeClr val="bg2"/>
                </a:solidFill>
              </a:rPr>
              <a:t>研究基础与工作条件</a:t>
            </a:r>
          </a:p>
        </p:txBody>
      </p:sp>
      <p:pic>
        <p:nvPicPr>
          <p:cNvPr id="30" name="图片 29" descr="图形用户界面&#10;&#10;描述已自动生成">
            <a:extLst>
              <a:ext uri="{FF2B5EF4-FFF2-40B4-BE49-F238E27FC236}">
                <a16:creationId xmlns:a16="http://schemas.microsoft.com/office/drawing/2014/main" id="{2A102793-62EA-4F52-B8BE-79EE71EFC3DC}"/>
              </a:ext>
            </a:extLst>
          </p:cNvPr>
          <p:cNvPicPr>
            <a:picLocks noChangeAspect="1"/>
          </p:cNvPicPr>
          <p:nvPr/>
        </p:nvPicPr>
        <p:blipFill rotWithShape="1">
          <a:blip r:embed="rId2">
            <a:duotone>
              <a:schemeClr val="accent1">
                <a:shade val="45000"/>
                <a:satMod val="135000"/>
              </a:schemeClr>
              <a:prstClr val="white"/>
            </a:duotone>
            <a:alphaModFix amt="40000"/>
            <a:extLst>
              <a:ext uri="{28A0092B-C50C-407E-A947-70E740481C1C}">
                <a14:useLocalDpi xmlns:a14="http://schemas.microsoft.com/office/drawing/2010/main" val="0"/>
              </a:ext>
            </a:extLst>
          </a:blip>
          <a:srcRect l="69356" t="10688" r="2545" b="22286"/>
          <a:stretch/>
        </p:blipFill>
        <p:spPr>
          <a:xfrm>
            <a:off x="3388093" y="1674544"/>
            <a:ext cx="2707907" cy="4596621"/>
          </a:xfrm>
          <a:prstGeom prst="rect">
            <a:avLst/>
          </a:prstGeom>
        </p:spPr>
      </p:pic>
      <p:graphicFrame>
        <p:nvGraphicFramePr>
          <p:cNvPr id="31" name="表格 30">
            <a:extLst>
              <a:ext uri="{FF2B5EF4-FFF2-40B4-BE49-F238E27FC236}">
                <a16:creationId xmlns:a16="http://schemas.microsoft.com/office/drawing/2014/main" id="{2AF35386-0980-45C6-8780-CB0A75D2FC05}"/>
              </a:ext>
            </a:extLst>
          </p:cNvPr>
          <p:cNvGraphicFramePr>
            <a:graphicFrameLocks noGrp="1"/>
          </p:cNvGraphicFramePr>
          <p:nvPr>
            <p:extLst>
              <p:ext uri="{D42A27DB-BD31-4B8C-83A1-F6EECF244321}">
                <p14:modId xmlns:p14="http://schemas.microsoft.com/office/powerpoint/2010/main" val="2124914164"/>
              </p:ext>
            </p:extLst>
          </p:nvPr>
        </p:nvGraphicFramePr>
        <p:xfrm>
          <a:off x="3384928" y="1681164"/>
          <a:ext cx="2707907" cy="4596620"/>
        </p:xfrm>
        <a:graphic>
          <a:graphicData uri="http://schemas.openxmlformats.org/drawingml/2006/table">
            <a:tbl>
              <a:tblPr firstRow="1" bandRow="1">
                <a:effectLst>
                  <a:outerShdw blurRad="127000" sx="102000" sy="102000" algn="ctr" rotWithShape="0">
                    <a:schemeClr val="accent1">
                      <a:lumMod val="50000"/>
                      <a:alpha val="40000"/>
                    </a:schemeClr>
                  </a:outerShdw>
                </a:effectLst>
                <a:tableStyleId>{5C22544A-7EE6-4342-B048-85BDC9FD1C3A}</a:tableStyleId>
              </a:tblPr>
              <a:tblGrid>
                <a:gridCol w="2707907">
                  <a:extLst>
                    <a:ext uri="{9D8B030D-6E8A-4147-A177-3AD203B41FA5}">
                      <a16:colId xmlns:a16="http://schemas.microsoft.com/office/drawing/2014/main" val="2125047834"/>
                    </a:ext>
                  </a:extLst>
                </a:gridCol>
              </a:tblGrid>
              <a:tr h="7691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300" dirty="0">
                        <a:solidFill>
                          <a:srgbClr val="FFFFFF"/>
                        </a:solidFill>
                      </a:endParaRPr>
                    </a:p>
                  </a:txBody>
                  <a:tcPr marL="104385" marR="104385" marT="52193" marB="52193"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81000"/>
                      </a:schemeClr>
                    </a:solidFill>
                  </a:tcPr>
                </a:tc>
                <a:extLst>
                  <a:ext uri="{0D108BD9-81ED-4DB2-BD59-A6C34878D82A}">
                    <a16:rowId xmlns:a16="http://schemas.microsoft.com/office/drawing/2014/main" val="2975676503"/>
                  </a:ext>
                </a:extLst>
              </a:tr>
              <a:tr h="765493">
                <a:tc>
                  <a:txBody>
                    <a:bodyPr/>
                    <a:lstStyle/>
                    <a:p>
                      <a:pPr algn="ctr"/>
                      <a:endParaRPr lang="zh-CN" altLang="en-US" sz="2100" dirty="0">
                        <a:solidFill>
                          <a:srgbClr val="FFFFFF"/>
                        </a:solidFill>
                      </a:endParaRPr>
                    </a:p>
                  </a:txBody>
                  <a:tcPr marL="104385" marR="104385" marT="52193" marB="521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81000"/>
                      </a:schemeClr>
                    </a:solidFill>
                  </a:tcPr>
                </a:tc>
                <a:extLst>
                  <a:ext uri="{0D108BD9-81ED-4DB2-BD59-A6C34878D82A}">
                    <a16:rowId xmlns:a16="http://schemas.microsoft.com/office/drawing/2014/main" val="2270676962"/>
                  </a:ext>
                </a:extLst>
              </a:tr>
              <a:tr h="765493">
                <a:tc>
                  <a:txBody>
                    <a:bodyPr/>
                    <a:lstStyle/>
                    <a:p>
                      <a:pPr algn="ctr"/>
                      <a:endParaRPr lang="zh-CN" altLang="en-US" sz="2100" dirty="0">
                        <a:solidFill>
                          <a:srgbClr val="FFFFFF"/>
                        </a:solidFill>
                      </a:endParaRPr>
                    </a:p>
                  </a:txBody>
                  <a:tcPr marL="104385" marR="104385" marT="52193" marB="521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81000"/>
                      </a:schemeClr>
                    </a:solidFill>
                  </a:tcPr>
                </a:tc>
                <a:extLst>
                  <a:ext uri="{0D108BD9-81ED-4DB2-BD59-A6C34878D82A}">
                    <a16:rowId xmlns:a16="http://schemas.microsoft.com/office/drawing/2014/main" val="2334250165"/>
                  </a:ext>
                </a:extLst>
              </a:tr>
              <a:tr h="765493">
                <a:tc>
                  <a:txBody>
                    <a:bodyPr/>
                    <a:lstStyle/>
                    <a:p>
                      <a:pPr algn="ctr"/>
                      <a:endParaRPr lang="zh-CN" altLang="en-US" sz="2100" dirty="0">
                        <a:solidFill>
                          <a:srgbClr val="FFFFFF"/>
                        </a:solidFill>
                      </a:endParaRPr>
                    </a:p>
                  </a:txBody>
                  <a:tcPr marL="104385" marR="104385" marT="52193" marB="521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81000"/>
                      </a:schemeClr>
                    </a:solidFill>
                  </a:tcPr>
                </a:tc>
                <a:extLst>
                  <a:ext uri="{0D108BD9-81ED-4DB2-BD59-A6C34878D82A}">
                    <a16:rowId xmlns:a16="http://schemas.microsoft.com/office/drawing/2014/main" val="3419155681"/>
                  </a:ext>
                </a:extLst>
              </a:tr>
              <a:tr h="765493">
                <a:tc>
                  <a:txBody>
                    <a:bodyPr/>
                    <a:lstStyle/>
                    <a:p>
                      <a:pPr algn="ctr"/>
                      <a:endParaRPr lang="zh-CN" altLang="en-US" sz="2100" dirty="0">
                        <a:solidFill>
                          <a:srgbClr val="FFFFFF"/>
                        </a:solidFill>
                      </a:endParaRPr>
                    </a:p>
                  </a:txBody>
                  <a:tcPr marL="104385" marR="104385" marT="52193" marB="521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81000"/>
                      </a:schemeClr>
                    </a:solidFill>
                  </a:tcPr>
                </a:tc>
                <a:extLst>
                  <a:ext uri="{0D108BD9-81ED-4DB2-BD59-A6C34878D82A}">
                    <a16:rowId xmlns:a16="http://schemas.microsoft.com/office/drawing/2014/main" val="1372756091"/>
                  </a:ext>
                </a:extLst>
              </a:tr>
              <a:tr h="765493">
                <a:tc>
                  <a:txBody>
                    <a:bodyPr/>
                    <a:lstStyle/>
                    <a:p>
                      <a:pPr algn="ctr"/>
                      <a:endParaRPr lang="zh-CN" altLang="en-US" sz="2100" dirty="0">
                        <a:solidFill>
                          <a:srgbClr val="FFFFFF"/>
                        </a:solidFill>
                      </a:endParaRPr>
                    </a:p>
                  </a:txBody>
                  <a:tcPr marL="104385" marR="104385" marT="52193" marB="521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81000"/>
                      </a:schemeClr>
                    </a:solidFill>
                  </a:tcPr>
                </a:tc>
                <a:extLst>
                  <a:ext uri="{0D108BD9-81ED-4DB2-BD59-A6C34878D82A}">
                    <a16:rowId xmlns:a16="http://schemas.microsoft.com/office/drawing/2014/main" val="2143069466"/>
                  </a:ext>
                </a:extLst>
              </a:tr>
            </a:tbl>
          </a:graphicData>
        </a:graphic>
      </p:graphicFrame>
      <p:graphicFrame>
        <p:nvGraphicFramePr>
          <p:cNvPr id="32" name="表格 2">
            <a:extLst>
              <a:ext uri="{FF2B5EF4-FFF2-40B4-BE49-F238E27FC236}">
                <a16:creationId xmlns:a16="http://schemas.microsoft.com/office/drawing/2014/main" id="{B3A49CBA-8B21-4E99-A4FF-C3A2F975A8DA}"/>
              </a:ext>
            </a:extLst>
          </p:cNvPr>
          <p:cNvGraphicFramePr>
            <a:graphicFrameLocks noGrp="1"/>
          </p:cNvGraphicFramePr>
          <p:nvPr>
            <p:extLst>
              <p:ext uri="{D42A27DB-BD31-4B8C-83A1-F6EECF244321}">
                <p14:modId xmlns:p14="http://schemas.microsoft.com/office/powerpoint/2010/main" val="3157673387"/>
              </p:ext>
            </p:extLst>
          </p:nvPr>
        </p:nvGraphicFramePr>
        <p:xfrm>
          <a:off x="695325" y="1959571"/>
          <a:ext cx="10801352" cy="4026568"/>
        </p:xfrm>
        <a:graphic>
          <a:graphicData uri="http://schemas.openxmlformats.org/drawingml/2006/table">
            <a:tbl>
              <a:tblPr firstRow="1" bandRow="1">
                <a:tableStyleId>{5C22544A-7EE6-4342-B048-85BDC9FD1C3A}</a:tableStyleId>
              </a:tblPr>
              <a:tblGrid>
                <a:gridCol w="2700338">
                  <a:extLst>
                    <a:ext uri="{9D8B030D-6E8A-4147-A177-3AD203B41FA5}">
                      <a16:colId xmlns:a16="http://schemas.microsoft.com/office/drawing/2014/main" val="2067712299"/>
                    </a:ext>
                  </a:extLst>
                </a:gridCol>
                <a:gridCol w="2700338">
                  <a:extLst>
                    <a:ext uri="{9D8B030D-6E8A-4147-A177-3AD203B41FA5}">
                      <a16:colId xmlns:a16="http://schemas.microsoft.com/office/drawing/2014/main" val="28675285"/>
                    </a:ext>
                  </a:extLst>
                </a:gridCol>
                <a:gridCol w="2700338">
                  <a:extLst>
                    <a:ext uri="{9D8B030D-6E8A-4147-A177-3AD203B41FA5}">
                      <a16:colId xmlns:a16="http://schemas.microsoft.com/office/drawing/2014/main" val="669832218"/>
                    </a:ext>
                  </a:extLst>
                </a:gridCol>
                <a:gridCol w="2700338">
                  <a:extLst>
                    <a:ext uri="{9D8B030D-6E8A-4147-A177-3AD203B41FA5}">
                      <a16:colId xmlns:a16="http://schemas.microsoft.com/office/drawing/2014/main" val="1089402284"/>
                    </a:ext>
                  </a:extLst>
                </a:gridCol>
              </a:tblGrid>
              <a:tr h="673768">
                <a:tc>
                  <a:txBody>
                    <a:bodyPr/>
                    <a:lstStyle/>
                    <a:p>
                      <a:pPr algn="ctr"/>
                      <a:r>
                        <a:rPr lang="zh-CN" altLang="en-US" sz="2000" dirty="0">
                          <a:solidFill>
                            <a:schemeClr val="bg2"/>
                          </a:solidFill>
                        </a:rPr>
                        <a:t>名称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000" dirty="0">
                        <a:solidFill>
                          <a:schemeClr val="tx2">
                            <a:lumMod val="90000"/>
                            <a:lumOff val="1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000" dirty="0">
                        <a:solidFill>
                          <a:schemeClr val="tx2">
                            <a:lumMod val="90000"/>
                            <a:lumOff val="1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000" dirty="0">
                        <a:solidFill>
                          <a:schemeClr val="tx2">
                            <a:lumMod val="90000"/>
                            <a:lumOff val="1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3271838511"/>
                  </a:ext>
                </a:extLst>
              </a:tr>
              <a:tr h="670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000" b="1" dirty="0">
                        <a:solidFill>
                          <a:schemeClr val="tx2">
                            <a:lumMod val="90000"/>
                            <a:lumOff val="10000"/>
                          </a:schemeClr>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p>
                  </a:txBody>
                  <a:tcPr anchor="ctr">
                    <a:lnL w="12700" cap="flat" cmpd="sng" algn="ctr">
                      <a:noFill/>
                      <a:prstDash val="solid"/>
                      <a:round/>
                      <a:headEnd type="none" w="med" len="med"/>
                      <a:tailEnd type="none" w="med" len="med"/>
                    </a:lnL>
                    <a:lnR w="12700" cmpd="sng">
                      <a:noFill/>
                    </a:lnR>
                    <a:lnT w="1270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5737962"/>
                  </a:ext>
                </a:extLst>
              </a:tr>
              <a:tr h="670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000" b="1" dirty="0">
                        <a:solidFill>
                          <a:schemeClr val="tx2">
                            <a:lumMod val="90000"/>
                            <a:lumOff val="10000"/>
                          </a:schemeClr>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7050441"/>
                  </a:ext>
                </a:extLst>
              </a:tr>
              <a:tr h="670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000" b="1" dirty="0">
                        <a:solidFill>
                          <a:schemeClr val="tx2">
                            <a:lumMod val="90000"/>
                            <a:lumOff val="10000"/>
                          </a:schemeClr>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3231967"/>
                  </a:ext>
                </a:extLst>
              </a:tr>
              <a:tr h="670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000" b="1" dirty="0">
                        <a:solidFill>
                          <a:schemeClr val="tx2">
                            <a:lumMod val="90000"/>
                            <a:lumOff val="10000"/>
                          </a:schemeClr>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6312344"/>
                  </a:ext>
                </a:extLst>
              </a:tr>
              <a:tr h="670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000" b="1" dirty="0">
                        <a:solidFill>
                          <a:schemeClr val="tx2">
                            <a:lumMod val="90000"/>
                            <a:lumOff val="10000"/>
                          </a:schemeClr>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9962913"/>
                  </a:ext>
                </a:extLst>
              </a:tr>
            </a:tbl>
          </a:graphicData>
        </a:graphic>
      </p:graphicFrame>
      <p:sp>
        <p:nvSpPr>
          <p:cNvPr id="33" name="文本占位符 5">
            <a:extLst>
              <a:ext uri="{FF2B5EF4-FFF2-40B4-BE49-F238E27FC236}">
                <a16:creationId xmlns:a16="http://schemas.microsoft.com/office/drawing/2014/main" id="{F7CD80EF-A7EC-433B-8296-DE365F4B8A87}"/>
              </a:ext>
            </a:extLst>
          </p:cNvPr>
          <p:cNvSpPr txBox="1">
            <a:spLocks/>
          </p:cNvSpPr>
          <p:nvPr/>
        </p:nvSpPr>
        <p:spPr>
          <a:xfrm>
            <a:off x="695325" y="2633274"/>
            <a:ext cx="2692768" cy="673100"/>
          </a:xfrm>
          <a:prstGeom prst="rect">
            <a:avLst/>
          </a:prstGeom>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lang="zh-CN" altLang="en-US" sz="2000" b="1" kern="1200" dirty="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2"/>
                </a:solidFill>
              </a:rPr>
              <a:t>名称</a:t>
            </a:r>
            <a:endParaRPr lang="en-US" altLang="zh-CN" dirty="0">
              <a:solidFill>
                <a:schemeClr val="bg2"/>
              </a:solidFill>
            </a:endParaRPr>
          </a:p>
        </p:txBody>
      </p:sp>
      <p:sp>
        <p:nvSpPr>
          <p:cNvPr id="34" name="文本占位符 5">
            <a:extLst>
              <a:ext uri="{FF2B5EF4-FFF2-40B4-BE49-F238E27FC236}">
                <a16:creationId xmlns:a16="http://schemas.microsoft.com/office/drawing/2014/main" id="{E2B30ABA-20EC-435E-AC5B-3909F276361B}"/>
              </a:ext>
            </a:extLst>
          </p:cNvPr>
          <p:cNvSpPr txBox="1">
            <a:spLocks/>
          </p:cNvSpPr>
          <p:nvPr/>
        </p:nvSpPr>
        <p:spPr>
          <a:xfrm>
            <a:off x="695325" y="3306374"/>
            <a:ext cx="2692768" cy="673100"/>
          </a:xfrm>
          <a:prstGeom prst="rect">
            <a:avLst/>
          </a:prstGeom>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lang="zh-CN" altLang="en-US" sz="2000" b="1" kern="1200" dirty="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2"/>
                </a:solidFill>
              </a:rPr>
              <a:t>名称</a:t>
            </a:r>
            <a:endParaRPr lang="en-US" altLang="zh-CN" dirty="0">
              <a:solidFill>
                <a:schemeClr val="bg2"/>
              </a:solidFill>
            </a:endParaRPr>
          </a:p>
        </p:txBody>
      </p:sp>
      <p:sp>
        <p:nvSpPr>
          <p:cNvPr id="35" name="文本占位符 5">
            <a:extLst>
              <a:ext uri="{FF2B5EF4-FFF2-40B4-BE49-F238E27FC236}">
                <a16:creationId xmlns:a16="http://schemas.microsoft.com/office/drawing/2014/main" id="{BDE4713B-F48A-45F4-A89B-1BF956A03A69}"/>
              </a:ext>
            </a:extLst>
          </p:cNvPr>
          <p:cNvSpPr txBox="1">
            <a:spLocks/>
          </p:cNvSpPr>
          <p:nvPr/>
        </p:nvSpPr>
        <p:spPr>
          <a:xfrm>
            <a:off x="695325" y="3979474"/>
            <a:ext cx="2692768" cy="673100"/>
          </a:xfrm>
          <a:prstGeom prst="rect">
            <a:avLst/>
          </a:prstGeom>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lang="zh-CN" altLang="en-US" sz="2000" b="1" kern="1200" dirty="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2"/>
                </a:solidFill>
              </a:rPr>
              <a:t>名称</a:t>
            </a:r>
            <a:endParaRPr lang="en-US" altLang="zh-CN" dirty="0">
              <a:solidFill>
                <a:schemeClr val="bg2"/>
              </a:solidFill>
            </a:endParaRPr>
          </a:p>
        </p:txBody>
      </p:sp>
      <p:sp>
        <p:nvSpPr>
          <p:cNvPr id="36" name="文本占位符 5">
            <a:extLst>
              <a:ext uri="{FF2B5EF4-FFF2-40B4-BE49-F238E27FC236}">
                <a16:creationId xmlns:a16="http://schemas.microsoft.com/office/drawing/2014/main" id="{387A2105-F6CE-4448-A0FC-A54617301D0A}"/>
              </a:ext>
            </a:extLst>
          </p:cNvPr>
          <p:cNvSpPr txBox="1">
            <a:spLocks/>
          </p:cNvSpPr>
          <p:nvPr/>
        </p:nvSpPr>
        <p:spPr>
          <a:xfrm>
            <a:off x="695325" y="4652574"/>
            <a:ext cx="2692768" cy="673100"/>
          </a:xfrm>
          <a:prstGeom prst="rect">
            <a:avLst/>
          </a:prstGeom>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lang="zh-CN" altLang="en-US" sz="2000" b="1" kern="1200" dirty="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2"/>
                </a:solidFill>
              </a:rPr>
              <a:t>名称</a:t>
            </a:r>
            <a:endParaRPr lang="en-US" altLang="zh-CN" dirty="0">
              <a:solidFill>
                <a:schemeClr val="bg2"/>
              </a:solidFill>
            </a:endParaRPr>
          </a:p>
        </p:txBody>
      </p:sp>
      <p:sp>
        <p:nvSpPr>
          <p:cNvPr id="37" name="文本占位符 5">
            <a:extLst>
              <a:ext uri="{FF2B5EF4-FFF2-40B4-BE49-F238E27FC236}">
                <a16:creationId xmlns:a16="http://schemas.microsoft.com/office/drawing/2014/main" id="{7C2EF850-C0F4-4ECA-BDFC-866074A23651}"/>
              </a:ext>
            </a:extLst>
          </p:cNvPr>
          <p:cNvSpPr txBox="1">
            <a:spLocks/>
          </p:cNvSpPr>
          <p:nvPr/>
        </p:nvSpPr>
        <p:spPr>
          <a:xfrm>
            <a:off x="695325" y="5325674"/>
            <a:ext cx="2692768" cy="673100"/>
          </a:xfrm>
          <a:prstGeom prst="rect">
            <a:avLst/>
          </a:prstGeom>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lang="zh-CN" altLang="en-US" sz="2000" b="1" kern="1200" dirty="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2"/>
                </a:solidFill>
              </a:rPr>
              <a:t>名称</a:t>
            </a:r>
            <a:endParaRPr lang="en-US" altLang="zh-CN" dirty="0">
              <a:solidFill>
                <a:schemeClr val="bg2"/>
              </a:solidFill>
            </a:endParaRPr>
          </a:p>
        </p:txBody>
      </p:sp>
      <p:sp>
        <p:nvSpPr>
          <p:cNvPr id="38" name="文本占位符 5">
            <a:extLst>
              <a:ext uri="{FF2B5EF4-FFF2-40B4-BE49-F238E27FC236}">
                <a16:creationId xmlns:a16="http://schemas.microsoft.com/office/drawing/2014/main" id="{937A17EF-15BA-4C49-947C-E99C28ACB15E}"/>
              </a:ext>
            </a:extLst>
          </p:cNvPr>
          <p:cNvSpPr txBox="1">
            <a:spLocks/>
          </p:cNvSpPr>
          <p:nvPr/>
        </p:nvSpPr>
        <p:spPr>
          <a:xfrm>
            <a:off x="6103570" y="1959570"/>
            <a:ext cx="2692768" cy="673100"/>
          </a:xfrm>
          <a:prstGeom prst="rect">
            <a:avLst/>
          </a:prstGeom>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lang="zh-CN" altLang="en-US" sz="2000" b="1" kern="1200" dirty="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2"/>
                </a:solidFill>
              </a:rPr>
              <a:t>名称</a:t>
            </a:r>
            <a:endParaRPr lang="en-US" dirty="0">
              <a:solidFill>
                <a:schemeClr val="bg2"/>
              </a:solidFill>
            </a:endParaRPr>
          </a:p>
        </p:txBody>
      </p:sp>
      <p:sp>
        <p:nvSpPr>
          <p:cNvPr id="39" name="文本占位符 5">
            <a:extLst>
              <a:ext uri="{FF2B5EF4-FFF2-40B4-BE49-F238E27FC236}">
                <a16:creationId xmlns:a16="http://schemas.microsoft.com/office/drawing/2014/main" id="{0F3B482A-D8B5-40C5-AE59-A0A87C76669B}"/>
              </a:ext>
            </a:extLst>
          </p:cNvPr>
          <p:cNvSpPr txBox="1">
            <a:spLocks/>
          </p:cNvSpPr>
          <p:nvPr/>
        </p:nvSpPr>
        <p:spPr>
          <a:xfrm>
            <a:off x="8788768" y="1959570"/>
            <a:ext cx="2692768" cy="673100"/>
          </a:xfrm>
          <a:prstGeom prst="rect">
            <a:avLst/>
          </a:prstGeom>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lang="zh-CN" altLang="en-US" sz="2000" b="1" kern="1200" dirty="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2"/>
                </a:solidFill>
              </a:rPr>
              <a:t>名称</a:t>
            </a:r>
            <a:endParaRPr lang="en-US" dirty="0">
              <a:solidFill>
                <a:schemeClr val="bg2"/>
              </a:solidFill>
            </a:endParaRPr>
          </a:p>
        </p:txBody>
      </p:sp>
      <p:sp>
        <p:nvSpPr>
          <p:cNvPr id="40" name="文本占位符 5">
            <a:extLst>
              <a:ext uri="{FF2B5EF4-FFF2-40B4-BE49-F238E27FC236}">
                <a16:creationId xmlns:a16="http://schemas.microsoft.com/office/drawing/2014/main" id="{F5449297-2D07-4900-9E74-D62EB9A11CA2}"/>
              </a:ext>
            </a:extLst>
          </p:cNvPr>
          <p:cNvSpPr txBox="1">
            <a:spLocks/>
          </p:cNvSpPr>
          <p:nvPr/>
        </p:nvSpPr>
        <p:spPr>
          <a:xfrm>
            <a:off x="6103570" y="2633274"/>
            <a:ext cx="2692768" cy="673100"/>
          </a:xfrm>
          <a:prstGeom prst="rect">
            <a:avLst/>
          </a:prstGeom>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2">
                    <a:lumMod val="90000"/>
                    <a:lumOff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chemeClr val="accent5">
                    <a:lumMod val="85000"/>
                    <a:lumOff val="15000"/>
                  </a:schemeClr>
                </a:solidFill>
              </a:rPr>
              <a:t>指标</a:t>
            </a:r>
          </a:p>
        </p:txBody>
      </p:sp>
      <p:sp>
        <p:nvSpPr>
          <p:cNvPr id="41" name="文本占位符 5">
            <a:extLst>
              <a:ext uri="{FF2B5EF4-FFF2-40B4-BE49-F238E27FC236}">
                <a16:creationId xmlns:a16="http://schemas.microsoft.com/office/drawing/2014/main" id="{01975485-60FA-40AE-9D84-5706933E360B}"/>
              </a:ext>
            </a:extLst>
          </p:cNvPr>
          <p:cNvSpPr txBox="1">
            <a:spLocks/>
          </p:cNvSpPr>
          <p:nvPr/>
        </p:nvSpPr>
        <p:spPr>
          <a:xfrm>
            <a:off x="6103570" y="3306978"/>
            <a:ext cx="2692768" cy="673100"/>
          </a:xfrm>
          <a:prstGeom prst="rect">
            <a:avLst/>
          </a:prstGeom>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2">
                    <a:lumMod val="90000"/>
                    <a:lumOff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chemeClr val="accent5">
                    <a:lumMod val="85000"/>
                    <a:lumOff val="15000"/>
                  </a:schemeClr>
                </a:solidFill>
              </a:rPr>
              <a:t>指标</a:t>
            </a:r>
          </a:p>
        </p:txBody>
      </p:sp>
      <p:sp>
        <p:nvSpPr>
          <p:cNvPr id="42" name="文本占位符 5">
            <a:extLst>
              <a:ext uri="{FF2B5EF4-FFF2-40B4-BE49-F238E27FC236}">
                <a16:creationId xmlns:a16="http://schemas.microsoft.com/office/drawing/2014/main" id="{6E0D6BE8-EC23-4349-ABD3-69CF28234839}"/>
              </a:ext>
            </a:extLst>
          </p:cNvPr>
          <p:cNvSpPr txBox="1">
            <a:spLocks/>
          </p:cNvSpPr>
          <p:nvPr/>
        </p:nvSpPr>
        <p:spPr>
          <a:xfrm>
            <a:off x="6103570" y="3980682"/>
            <a:ext cx="2692768" cy="673100"/>
          </a:xfrm>
          <a:prstGeom prst="rect">
            <a:avLst/>
          </a:prstGeom>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2">
                    <a:lumMod val="90000"/>
                    <a:lumOff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chemeClr val="accent5">
                    <a:lumMod val="85000"/>
                    <a:lumOff val="15000"/>
                  </a:schemeClr>
                </a:solidFill>
              </a:rPr>
              <a:t>指标</a:t>
            </a:r>
          </a:p>
        </p:txBody>
      </p:sp>
      <p:sp>
        <p:nvSpPr>
          <p:cNvPr id="43" name="文本占位符 5">
            <a:extLst>
              <a:ext uri="{FF2B5EF4-FFF2-40B4-BE49-F238E27FC236}">
                <a16:creationId xmlns:a16="http://schemas.microsoft.com/office/drawing/2014/main" id="{6CC93806-1A02-439B-A974-E44B9B33B89A}"/>
              </a:ext>
            </a:extLst>
          </p:cNvPr>
          <p:cNvSpPr txBox="1">
            <a:spLocks/>
          </p:cNvSpPr>
          <p:nvPr/>
        </p:nvSpPr>
        <p:spPr>
          <a:xfrm>
            <a:off x="6103570" y="4654386"/>
            <a:ext cx="2692768" cy="673100"/>
          </a:xfrm>
          <a:prstGeom prst="rect">
            <a:avLst/>
          </a:prstGeom>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2">
                    <a:lumMod val="90000"/>
                    <a:lumOff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chemeClr val="accent5">
                    <a:lumMod val="85000"/>
                    <a:lumOff val="15000"/>
                  </a:schemeClr>
                </a:solidFill>
              </a:rPr>
              <a:t>指标</a:t>
            </a:r>
          </a:p>
        </p:txBody>
      </p:sp>
      <p:sp>
        <p:nvSpPr>
          <p:cNvPr id="44" name="文本占位符 5">
            <a:extLst>
              <a:ext uri="{FF2B5EF4-FFF2-40B4-BE49-F238E27FC236}">
                <a16:creationId xmlns:a16="http://schemas.microsoft.com/office/drawing/2014/main" id="{606F85ED-9564-42C9-98DF-A58CDE2FDA8D}"/>
              </a:ext>
            </a:extLst>
          </p:cNvPr>
          <p:cNvSpPr txBox="1">
            <a:spLocks/>
          </p:cNvSpPr>
          <p:nvPr/>
        </p:nvSpPr>
        <p:spPr>
          <a:xfrm>
            <a:off x="6103570" y="5328090"/>
            <a:ext cx="2692768" cy="673100"/>
          </a:xfrm>
          <a:prstGeom prst="rect">
            <a:avLst/>
          </a:prstGeom>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2">
                    <a:lumMod val="90000"/>
                    <a:lumOff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chemeClr val="accent5">
                    <a:lumMod val="85000"/>
                    <a:lumOff val="15000"/>
                  </a:schemeClr>
                </a:solidFill>
              </a:rPr>
              <a:t>指标</a:t>
            </a:r>
          </a:p>
        </p:txBody>
      </p:sp>
      <p:sp>
        <p:nvSpPr>
          <p:cNvPr id="45" name="文本占位符 5">
            <a:extLst>
              <a:ext uri="{FF2B5EF4-FFF2-40B4-BE49-F238E27FC236}">
                <a16:creationId xmlns:a16="http://schemas.microsoft.com/office/drawing/2014/main" id="{112C9990-6F2B-42D3-B734-0AA76B54C094}"/>
              </a:ext>
            </a:extLst>
          </p:cNvPr>
          <p:cNvSpPr txBox="1">
            <a:spLocks/>
          </p:cNvSpPr>
          <p:nvPr/>
        </p:nvSpPr>
        <p:spPr>
          <a:xfrm>
            <a:off x="8788768" y="2632670"/>
            <a:ext cx="2692768" cy="673100"/>
          </a:xfrm>
          <a:prstGeom prst="rect">
            <a:avLst/>
          </a:prstGeom>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2">
                    <a:lumMod val="90000"/>
                    <a:lumOff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chemeClr val="accent5">
                    <a:lumMod val="85000"/>
                    <a:lumOff val="15000"/>
                  </a:schemeClr>
                </a:solidFill>
              </a:rPr>
              <a:t>指标</a:t>
            </a:r>
          </a:p>
        </p:txBody>
      </p:sp>
      <p:sp>
        <p:nvSpPr>
          <p:cNvPr id="46" name="文本占位符 5">
            <a:extLst>
              <a:ext uri="{FF2B5EF4-FFF2-40B4-BE49-F238E27FC236}">
                <a16:creationId xmlns:a16="http://schemas.microsoft.com/office/drawing/2014/main" id="{13F100E5-971F-4AE0-ACBD-D3A0855C7D7E}"/>
              </a:ext>
            </a:extLst>
          </p:cNvPr>
          <p:cNvSpPr txBox="1">
            <a:spLocks/>
          </p:cNvSpPr>
          <p:nvPr/>
        </p:nvSpPr>
        <p:spPr>
          <a:xfrm>
            <a:off x="8788768" y="3306374"/>
            <a:ext cx="2692768" cy="673100"/>
          </a:xfrm>
          <a:prstGeom prst="rect">
            <a:avLst/>
          </a:prstGeom>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2">
                    <a:lumMod val="90000"/>
                    <a:lumOff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chemeClr val="accent5">
                    <a:lumMod val="85000"/>
                    <a:lumOff val="15000"/>
                  </a:schemeClr>
                </a:solidFill>
              </a:rPr>
              <a:t>指标</a:t>
            </a:r>
          </a:p>
        </p:txBody>
      </p:sp>
      <p:sp>
        <p:nvSpPr>
          <p:cNvPr id="47" name="文本占位符 5">
            <a:extLst>
              <a:ext uri="{FF2B5EF4-FFF2-40B4-BE49-F238E27FC236}">
                <a16:creationId xmlns:a16="http://schemas.microsoft.com/office/drawing/2014/main" id="{BF663DE0-DB6B-49AC-A6A0-3B742270351D}"/>
              </a:ext>
            </a:extLst>
          </p:cNvPr>
          <p:cNvSpPr txBox="1">
            <a:spLocks/>
          </p:cNvSpPr>
          <p:nvPr/>
        </p:nvSpPr>
        <p:spPr>
          <a:xfrm>
            <a:off x="8788768" y="3980078"/>
            <a:ext cx="2692768" cy="673100"/>
          </a:xfrm>
          <a:prstGeom prst="rect">
            <a:avLst/>
          </a:prstGeom>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2">
                    <a:lumMod val="90000"/>
                    <a:lumOff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chemeClr val="accent5">
                    <a:lumMod val="85000"/>
                    <a:lumOff val="15000"/>
                  </a:schemeClr>
                </a:solidFill>
              </a:rPr>
              <a:t>指标</a:t>
            </a:r>
          </a:p>
        </p:txBody>
      </p:sp>
      <p:sp>
        <p:nvSpPr>
          <p:cNvPr id="48" name="文本占位符 5">
            <a:extLst>
              <a:ext uri="{FF2B5EF4-FFF2-40B4-BE49-F238E27FC236}">
                <a16:creationId xmlns:a16="http://schemas.microsoft.com/office/drawing/2014/main" id="{3EBC94AC-7236-40E3-85C2-F96811E58934}"/>
              </a:ext>
            </a:extLst>
          </p:cNvPr>
          <p:cNvSpPr txBox="1">
            <a:spLocks/>
          </p:cNvSpPr>
          <p:nvPr/>
        </p:nvSpPr>
        <p:spPr>
          <a:xfrm>
            <a:off x="8788768" y="4653782"/>
            <a:ext cx="2692768" cy="673100"/>
          </a:xfrm>
          <a:prstGeom prst="rect">
            <a:avLst/>
          </a:prstGeom>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2">
                    <a:lumMod val="90000"/>
                    <a:lumOff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chemeClr val="accent5">
                    <a:lumMod val="85000"/>
                    <a:lumOff val="15000"/>
                  </a:schemeClr>
                </a:solidFill>
              </a:rPr>
              <a:t>指标</a:t>
            </a:r>
          </a:p>
        </p:txBody>
      </p:sp>
      <p:sp>
        <p:nvSpPr>
          <p:cNvPr id="49" name="文本占位符 5">
            <a:extLst>
              <a:ext uri="{FF2B5EF4-FFF2-40B4-BE49-F238E27FC236}">
                <a16:creationId xmlns:a16="http://schemas.microsoft.com/office/drawing/2014/main" id="{FFF99708-A69F-4252-8B7E-E30D8A5A3979}"/>
              </a:ext>
            </a:extLst>
          </p:cNvPr>
          <p:cNvSpPr txBox="1">
            <a:spLocks/>
          </p:cNvSpPr>
          <p:nvPr/>
        </p:nvSpPr>
        <p:spPr>
          <a:xfrm>
            <a:off x="8788768" y="5327486"/>
            <a:ext cx="2692768" cy="673100"/>
          </a:xfrm>
          <a:prstGeom prst="rect">
            <a:avLst/>
          </a:prstGeom>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2">
                    <a:lumMod val="90000"/>
                    <a:lumOff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chemeClr val="accent5">
                    <a:lumMod val="85000"/>
                    <a:lumOff val="15000"/>
                  </a:schemeClr>
                </a:solidFill>
              </a:rPr>
              <a:t>指标</a:t>
            </a:r>
          </a:p>
        </p:txBody>
      </p:sp>
      <p:sp>
        <p:nvSpPr>
          <p:cNvPr id="50" name="竖排文字占位符 31">
            <a:extLst>
              <a:ext uri="{FF2B5EF4-FFF2-40B4-BE49-F238E27FC236}">
                <a16:creationId xmlns:a16="http://schemas.microsoft.com/office/drawing/2014/main" id="{9BAB8257-DF48-4501-8F1A-6C401AD6C8F0}"/>
              </a:ext>
            </a:extLst>
          </p:cNvPr>
          <p:cNvSpPr txBox="1">
            <a:spLocks/>
          </p:cNvSpPr>
          <p:nvPr/>
        </p:nvSpPr>
        <p:spPr>
          <a:xfrm>
            <a:off x="3384994" y="1681521"/>
            <a:ext cx="2708275" cy="758825"/>
          </a:xfrm>
          <a:prstGeom prst="rect">
            <a:avLst/>
          </a:prstGeom>
        </p:spPr>
        <p:txBody>
          <a:bodyPr vert="horz" anchor="ctr" anchorCtr="0"/>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FFFFFF"/>
                </a:solidFill>
              </a:rPr>
              <a:t>名称</a:t>
            </a:r>
          </a:p>
        </p:txBody>
      </p:sp>
      <p:sp>
        <p:nvSpPr>
          <p:cNvPr id="51" name="竖排文字占位符 31">
            <a:extLst>
              <a:ext uri="{FF2B5EF4-FFF2-40B4-BE49-F238E27FC236}">
                <a16:creationId xmlns:a16="http://schemas.microsoft.com/office/drawing/2014/main" id="{83CAD554-926C-4A28-93AC-87430E27BEC2}"/>
              </a:ext>
            </a:extLst>
          </p:cNvPr>
          <p:cNvSpPr txBox="1">
            <a:spLocks/>
          </p:cNvSpPr>
          <p:nvPr/>
        </p:nvSpPr>
        <p:spPr>
          <a:xfrm>
            <a:off x="3384560" y="2440346"/>
            <a:ext cx="2708275" cy="758825"/>
          </a:xfrm>
          <a:prstGeom prst="rect">
            <a:avLst/>
          </a:prstGeom>
        </p:spPr>
        <p:txBody>
          <a:bodyPr vert="horz" anchor="ctr" anchorCtr="0"/>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FFFFFF"/>
                </a:solidFill>
              </a:rPr>
              <a:t>指标</a:t>
            </a:r>
          </a:p>
        </p:txBody>
      </p:sp>
      <p:sp>
        <p:nvSpPr>
          <p:cNvPr id="52" name="竖排文字占位符 31">
            <a:extLst>
              <a:ext uri="{FF2B5EF4-FFF2-40B4-BE49-F238E27FC236}">
                <a16:creationId xmlns:a16="http://schemas.microsoft.com/office/drawing/2014/main" id="{6EFBE0D3-FE55-49CD-AFF7-44846C08599E}"/>
              </a:ext>
            </a:extLst>
          </p:cNvPr>
          <p:cNvSpPr txBox="1">
            <a:spLocks/>
          </p:cNvSpPr>
          <p:nvPr/>
        </p:nvSpPr>
        <p:spPr>
          <a:xfrm>
            <a:off x="3383257" y="3218975"/>
            <a:ext cx="2708275" cy="758825"/>
          </a:xfrm>
          <a:prstGeom prst="rect">
            <a:avLst/>
          </a:prstGeom>
        </p:spPr>
        <p:txBody>
          <a:bodyPr vert="horz" anchor="ctr" anchorCtr="0"/>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FFFFFF"/>
                </a:solidFill>
              </a:rPr>
              <a:t>指标</a:t>
            </a:r>
          </a:p>
        </p:txBody>
      </p:sp>
      <p:sp>
        <p:nvSpPr>
          <p:cNvPr id="53" name="竖排文字占位符 31">
            <a:extLst>
              <a:ext uri="{FF2B5EF4-FFF2-40B4-BE49-F238E27FC236}">
                <a16:creationId xmlns:a16="http://schemas.microsoft.com/office/drawing/2014/main" id="{2571F523-31E0-401D-A5CB-3E05A5725969}"/>
              </a:ext>
            </a:extLst>
          </p:cNvPr>
          <p:cNvSpPr txBox="1">
            <a:spLocks/>
          </p:cNvSpPr>
          <p:nvPr/>
        </p:nvSpPr>
        <p:spPr>
          <a:xfrm>
            <a:off x="3383257" y="3997605"/>
            <a:ext cx="2708275" cy="758825"/>
          </a:xfrm>
          <a:prstGeom prst="rect">
            <a:avLst/>
          </a:prstGeom>
        </p:spPr>
        <p:txBody>
          <a:bodyPr vert="horz" anchor="ctr" anchorCtr="0"/>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FFFFFF"/>
                </a:solidFill>
              </a:rPr>
              <a:t>指标</a:t>
            </a:r>
          </a:p>
        </p:txBody>
      </p:sp>
      <p:sp>
        <p:nvSpPr>
          <p:cNvPr id="54" name="竖排文字占位符 31">
            <a:extLst>
              <a:ext uri="{FF2B5EF4-FFF2-40B4-BE49-F238E27FC236}">
                <a16:creationId xmlns:a16="http://schemas.microsoft.com/office/drawing/2014/main" id="{EF24EC1A-D9B5-4461-8AE1-0F880733EAB6}"/>
              </a:ext>
            </a:extLst>
          </p:cNvPr>
          <p:cNvSpPr txBox="1">
            <a:spLocks/>
          </p:cNvSpPr>
          <p:nvPr/>
        </p:nvSpPr>
        <p:spPr>
          <a:xfrm>
            <a:off x="3383257" y="4756430"/>
            <a:ext cx="2708275" cy="758825"/>
          </a:xfrm>
          <a:prstGeom prst="rect">
            <a:avLst/>
          </a:prstGeom>
        </p:spPr>
        <p:txBody>
          <a:bodyPr vert="horz" anchor="ctr" anchorCtr="0"/>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FFFFFF"/>
                </a:solidFill>
              </a:rPr>
              <a:t>指标</a:t>
            </a:r>
          </a:p>
        </p:txBody>
      </p:sp>
      <p:sp>
        <p:nvSpPr>
          <p:cNvPr id="55" name="竖排文字占位符 31">
            <a:extLst>
              <a:ext uri="{FF2B5EF4-FFF2-40B4-BE49-F238E27FC236}">
                <a16:creationId xmlns:a16="http://schemas.microsoft.com/office/drawing/2014/main" id="{013EFEAE-6321-4029-B94F-7FC0D19F088E}"/>
              </a:ext>
            </a:extLst>
          </p:cNvPr>
          <p:cNvSpPr txBox="1">
            <a:spLocks/>
          </p:cNvSpPr>
          <p:nvPr/>
        </p:nvSpPr>
        <p:spPr>
          <a:xfrm>
            <a:off x="3383257" y="5515255"/>
            <a:ext cx="2708275" cy="758825"/>
          </a:xfrm>
          <a:prstGeom prst="rect">
            <a:avLst/>
          </a:prstGeom>
        </p:spPr>
        <p:txBody>
          <a:bodyPr vert="horz" anchor="ctr" anchorCtr="0"/>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FFFFFF"/>
                </a:solidFill>
              </a:rPr>
              <a:t>指标</a:t>
            </a:r>
          </a:p>
        </p:txBody>
      </p:sp>
      <p:sp>
        <p:nvSpPr>
          <p:cNvPr id="56" name="文本占位符 3">
            <a:extLst>
              <a:ext uri="{FF2B5EF4-FFF2-40B4-BE49-F238E27FC236}">
                <a16:creationId xmlns:a16="http://schemas.microsoft.com/office/drawing/2014/main" id="{2E181414-08BB-4B42-B434-6425BA3626DC}"/>
              </a:ext>
            </a:extLst>
          </p:cNvPr>
          <p:cNvSpPr txBox="1">
            <a:spLocks/>
          </p:cNvSpPr>
          <p:nvPr/>
        </p:nvSpPr>
        <p:spPr>
          <a:xfrm>
            <a:off x="1424786" y="1146216"/>
            <a:ext cx="10367883" cy="4244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dirty="0">
                <a:solidFill>
                  <a:schemeClr val="tx1">
                    <a:lumMod val="50000"/>
                  </a:schemeClr>
                </a:solidFill>
              </a:rPr>
              <a:t>此页为表格介绍，无需文字时，可删除文本框。</a:t>
            </a:r>
          </a:p>
        </p:txBody>
      </p:sp>
    </p:spTree>
    <p:extLst>
      <p:ext uri="{BB962C8B-B14F-4D97-AF65-F5344CB8AC3E}">
        <p14:creationId xmlns:p14="http://schemas.microsoft.com/office/powerpoint/2010/main" val="1751719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A5BAB9A0-73B7-402D-BEDB-959487E14A59}"/>
              </a:ext>
            </a:extLst>
          </p:cNvPr>
          <p:cNvSpPr>
            <a:spLocks noGrp="1"/>
          </p:cNvSpPr>
          <p:nvPr>
            <p:ph sz="quarter" idx="10"/>
          </p:nvPr>
        </p:nvSpPr>
        <p:spPr/>
        <p:txBody>
          <a:bodyPr/>
          <a:lstStyle/>
          <a:p>
            <a:r>
              <a:rPr lang="zh-CN" altLang="en-US" dirty="0"/>
              <a:t>页码</a:t>
            </a:r>
          </a:p>
        </p:txBody>
      </p:sp>
      <p:sp>
        <p:nvSpPr>
          <p:cNvPr id="5" name="文本占位符 4">
            <a:extLst>
              <a:ext uri="{FF2B5EF4-FFF2-40B4-BE49-F238E27FC236}">
                <a16:creationId xmlns:a16="http://schemas.microsoft.com/office/drawing/2014/main" id="{153E3FEB-EE11-4B49-A2D5-9802DDF2774F}"/>
              </a:ext>
            </a:extLst>
          </p:cNvPr>
          <p:cNvSpPr>
            <a:spLocks noGrp="1"/>
          </p:cNvSpPr>
          <p:nvPr>
            <p:ph type="body" sz="quarter" idx="11"/>
          </p:nvPr>
        </p:nvSpPr>
        <p:spPr/>
        <p:txBody>
          <a:bodyPr/>
          <a:lstStyle/>
          <a:p>
            <a:r>
              <a:rPr lang="zh-CN" altLang="en-US" dirty="0"/>
              <a:t>研究基础与工作条件</a:t>
            </a:r>
          </a:p>
        </p:txBody>
      </p:sp>
      <p:grpSp>
        <p:nvGrpSpPr>
          <p:cNvPr id="6" name="组合 5">
            <a:extLst>
              <a:ext uri="{FF2B5EF4-FFF2-40B4-BE49-F238E27FC236}">
                <a16:creationId xmlns:a16="http://schemas.microsoft.com/office/drawing/2014/main" id="{5A64084A-7D39-4CDF-BF0B-AA9767022F2F}"/>
              </a:ext>
            </a:extLst>
          </p:cNvPr>
          <p:cNvGrpSpPr/>
          <p:nvPr/>
        </p:nvGrpSpPr>
        <p:grpSpPr>
          <a:xfrm>
            <a:off x="1407459" y="2542923"/>
            <a:ext cx="2608729" cy="3520701"/>
            <a:chOff x="1407459" y="2788024"/>
            <a:chExt cx="2608729" cy="3520701"/>
          </a:xfrm>
        </p:grpSpPr>
        <p:sp>
          <p:nvSpPr>
            <p:cNvPr id="7" name="矩形: 圆角 6">
              <a:extLst>
                <a:ext uri="{FF2B5EF4-FFF2-40B4-BE49-F238E27FC236}">
                  <a16:creationId xmlns:a16="http://schemas.microsoft.com/office/drawing/2014/main" id="{91FB9F13-3EC9-4C08-9EB2-F6677E8C293D}"/>
                </a:ext>
              </a:extLst>
            </p:cNvPr>
            <p:cNvSpPr/>
            <p:nvPr userDrawn="1"/>
          </p:nvSpPr>
          <p:spPr>
            <a:xfrm>
              <a:off x="1407459" y="3429000"/>
              <a:ext cx="2608729" cy="2879725"/>
            </a:xfrm>
            <a:prstGeom prst="roundRect">
              <a:avLst/>
            </a:prstGeom>
            <a:gradFill>
              <a:gsLst>
                <a:gs pos="0">
                  <a:schemeClr val="bg1">
                    <a:alpha val="0"/>
                  </a:schemeClr>
                </a:gs>
                <a:gs pos="100000">
                  <a:schemeClr val="bg1"/>
                </a:gs>
              </a:gsLst>
              <a:lin ang="5400000" scaled="1"/>
            </a:gradFill>
            <a:ln>
              <a:noFill/>
            </a:ln>
            <a:effectLst>
              <a:outerShdw blurRad="381000" dist="127000" dir="5400000" algn="t"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F09C1814-E2B5-4C63-B54E-ED6EA82DBF60}"/>
                </a:ext>
              </a:extLst>
            </p:cNvPr>
            <p:cNvSpPr/>
            <p:nvPr userDrawn="1"/>
          </p:nvSpPr>
          <p:spPr>
            <a:xfrm>
              <a:off x="1407459" y="2788024"/>
              <a:ext cx="2608729" cy="3520701"/>
            </a:xfrm>
            <a:prstGeom prst="roundRect">
              <a:avLst/>
            </a:prstGeom>
            <a:gradFill>
              <a:gsLst>
                <a:gs pos="0">
                  <a:srgbClr val="FFFFFF"/>
                </a:gs>
                <a:gs pos="100000">
                  <a:schemeClr val="bg1">
                    <a:lumMod val="20000"/>
                    <a:lumOff val="8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占位符 45">
            <a:extLst>
              <a:ext uri="{FF2B5EF4-FFF2-40B4-BE49-F238E27FC236}">
                <a16:creationId xmlns:a16="http://schemas.microsoft.com/office/drawing/2014/main" id="{4BBCC7E6-3CD5-42C8-81DC-DD40BC694B4E}"/>
              </a:ext>
            </a:extLst>
          </p:cNvPr>
          <p:cNvSpPr txBox="1">
            <a:spLocks/>
          </p:cNvSpPr>
          <p:nvPr/>
        </p:nvSpPr>
        <p:spPr>
          <a:xfrm>
            <a:off x="2143714" y="4024546"/>
            <a:ext cx="1136217" cy="211704"/>
          </a:xfrm>
          <a:prstGeom prst="rect">
            <a:avLst/>
          </a:prstGeom>
        </p:spPr>
        <p:txBody>
          <a:bodyPr lIns="0" tIns="0" rIns="0" bIns="0"/>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t>姓名</a:t>
            </a:r>
          </a:p>
        </p:txBody>
      </p:sp>
      <p:sp>
        <p:nvSpPr>
          <p:cNvPr id="10" name="文本占位符 45">
            <a:extLst>
              <a:ext uri="{FF2B5EF4-FFF2-40B4-BE49-F238E27FC236}">
                <a16:creationId xmlns:a16="http://schemas.microsoft.com/office/drawing/2014/main" id="{1B6BB284-2678-4C0D-89C6-4480EAA373A4}"/>
              </a:ext>
            </a:extLst>
          </p:cNvPr>
          <p:cNvSpPr txBox="1">
            <a:spLocks/>
          </p:cNvSpPr>
          <p:nvPr/>
        </p:nvSpPr>
        <p:spPr>
          <a:xfrm>
            <a:off x="2143714" y="4321325"/>
            <a:ext cx="1136217" cy="211704"/>
          </a:xfrm>
          <a:prstGeom prst="rect">
            <a:avLst/>
          </a:prstGeom>
        </p:spPr>
        <p:txBody>
          <a:bodyPr lIns="0" tIns="0" rIns="0" bIns="0"/>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t>教授</a:t>
            </a:r>
          </a:p>
        </p:txBody>
      </p:sp>
      <p:sp>
        <p:nvSpPr>
          <p:cNvPr id="11" name="文本占位符 45">
            <a:extLst>
              <a:ext uri="{FF2B5EF4-FFF2-40B4-BE49-F238E27FC236}">
                <a16:creationId xmlns:a16="http://schemas.microsoft.com/office/drawing/2014/main" id="{F28C54A9-4C21-468B-8E59-51FA295A21A0}"/>
              </a:ext>
            </a:extLst>
          </p:cNvPr>
          <p:cNvSpPr txBox="1">
            <a:spLocks/>
          </p:cNvSpPr>
          <p:nvPr/>
        </p:nvSpPr>
        <p:spPr>
          <a:xfrm>
            <a:off x="1893485" y="4683990"/>
            <a:ext cx="1636673" cy="646955"/>
          </a:xfrm>
          <a:prstGeom prst="rect">
            <a:avLst/>
          </a:prstGeom>
        </p:spPr>
        <p:txBody>
          <a:bodyPr lIns="0" tIns="0" rIns="0" bIns="0"/>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中国科学院院士</a:t>
            </a:r>
          </a:p>
        </p:txBody>
      </p:sp>
      <p:grpSp>
        <p:nvGrpSpPr>
          <p:cNvPr id="12" name="组合 11">
            <a:extLst>
              <a:ext uri="{FF2B5EF4-FFF2-40B4-BE49-F238E27FC236}">
                <a16:creationId xmlns:a16="http://schemas.microsoft.com/office/drawing/2014/main" id="{59B8E567-0569-4821-8D1F-AF5BD9C77892}"/>
              </a:ext>
            </a:extLst>
          </p:cNvPr>
          <p:cNvGrpSpPr/>
          <p:nvPr/>
        </p:nvGrpSpPr>
        <p:grpSpPr>
          <a:xfrm>
            <a:off x="4791635" y="2542923"/>
            <a:ext cx="2608729" cy="3520701"/>
            <a:chOff x="4791635" y="2788024"/>
            <a:chExt cx="2608729" cy="3520701"/>
          </a:xfrm>
        </p:grpSpPr>
        <p:sp>
          <p:nvSpPr>
            <p:cNvPr id="13" name="矩形: 圆角 12">
              <a:extLst>
                <a:ext uri="{FF2B5EF4-FFF2-40B4-BE49-F238E27FC236}">
                  <a16:creationId xmlns:a16="http://schemas.microsoft.com/office/drawing/2014/main" id="{E8400978-351E-4125-9A27-B5997BE2BFA5}"/>
                </a:ext>
              </a:extLst>
            </p:cNvPr>
            <p:cNvSpPr/>
            <p:nvPr userDrawn="1"/>
          </p:nvSpPr>
          <p:spPr>
            <a:xfrm>
              <a:off x="4791635" y="3429000"/>
              <a:ext cx="2608729" cy="2879725"/>
            </a:xfrm>
            <a:prstGeom prst="roundRect">
              <a:avLst/>
            </a:prstGeom>
            <a:gradFill>
              <a:gsLst>
                <a:gs pos="0">
                  <a:schemeClr val="bg1">
                    <a:alpha val="0"/>
                  </a:schemeClr>
                </a:gs>
                <a:gs pos="100000">
                  <a:schemeClr val="bg1"/>
                </a:gs>
              </a:gsLst>
              <a:lin ang="5400000" scaled="1"/>
            </a:gradFill>
            <a:ln>
              <a:noFill/>
            </a:ln>
            <a:effectLst>
              <a:outerShdw blurRad="381000" dist="127000" dir="5400000" algn="t"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id="{D107E558-5972-4FE8-8CB4-4C39E9FD21A6}"/>
                </a:ext>
              </a:extLst>
            </p:cNvPr>
            <p:cNvSpPr/>
            <p:nvPr userDrawn="1"/>
          </p:nvSpPr>
          <p:spPr>
            <a:xfrm>
              <a:off x="4791635" y="2788024"/>
              <a:ext cx="2608729" cy="3520701"/>
            </a:xfrm>
            <a:prstGeom prst="roundRect">
              <a:avLst/>
            </a:prstGeom>
            <a:gradFill>
              <a:gsLst>
                <a:gs pos="0">
                  <a:srgbClr val="FFFFFF"/>
                </a:gs>
                <a:gs pos="100000">
                  <a:schemeClr val="bg1">
                    <a:lumMod val="20000"/>
                    <a:lumOff val="8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占位符 45">
            <a:extLst>
              <a:ext uri="{FF2B5EF4-FFF2-40B4-BE49-F238E27FC236}">
                <a16:creationId xmlns:a16="http://schemas.microsoft.com/office/drawing/2014/main" id="{74C7598F-CAD2-446B-BD58-0E8EC2791FC5}"/>
              </a:ext>
            </a:extLst>
          </p:cNvPr>
          <p:cNvSpPr txBox="1">
            <a:spLocks/>
          </p:cNvSpPr>
          <p:nvPr/>
        </p:nvSpPr>
        <p:spPr>
          <a:xfrm>
            <a:off x="5527890" y="4024546"/>
            <a:ext cx="1136217" cy="211704"/>
          </a:xfrm>
          <a:prstGeom prst="rect">
            <a:avLst/>
          </a:prstGeom>
        </p:spPr>
        <p:txBody>
          <a:bodyPr lIns="0" tIns="0" rIns="0" bIns="0"/>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t>姓名</a:t>
            </a:r>
          </a:p>
        </p:txBody>
      </p:sp>
      <p:sp>
        <p:nvSpPr>
          <p:cNvPr id="16" name="文本占位符 45">
            <a:extLst>
              <a:ext uri="{FF2B5EF4-FFF2-40B4-BE49-F238E27FC236}">
                <a16:creationId xmlns:a16="http://schemas.microsoft.com/office/drawing/2014/main" id="{10CF52BC-4355-4D1F-B399-53F45409DA64}"/>
              </a:ext>
            </a:extLst>
          </p:cNvPr>
          <p:cNvSpPr txBox="1">
            <a:spLocks/>
          </p:cNvSpPr>
          <p:nvPr/>
        </p:nvSpPr>
        <p:spPr>
          <a:xfrm>
            <a:off x="5527890" y="4321325"/>
            <a:ext cx="1136217" cy="211704"/>
          </a:xfrm>
          <a:prstGeom prst="rect">
            <a:avLst/>
          </a:prstGeom>
        </p:spPr>
        <p:txBody>
          <a:bodyPr lIns="0" tIns="0" rIns="0" bIns="0"/>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t>教授</a:t>
            </a:r>
          </a:p>
        </p:txBody>
      </p:sp>
      <p:sp>
        <p:nvSpPr>
          <p:cNvPr id="17" name="文本占位符 45">
            <a:extLst>
              <a:ext uri="{FF2B5EF4-FFF2-40B4-BE49-F238E27FC236}">
                <a16:creationId xmlns:a16="http://schemas.microsoft.com/office/drawing/2014/main" id="{86607D12-7844-4E5C-B9E5-EE2CEFB826E1}"/>
              </a:ext>
            </a:extLst>
          </p:cNvPr>
          <p:cNvSpPr txBox="1">
            <a:spLocks/>
          </p:cNvSpPr>
          <p:nvPr/>
        </p:nvSpPr>
        <p:spPr>
          <a:xfrm>
            <a:off x="5314891" y="4683990"/>
            <a:ext cx="1556557" cy="646955"/>
          </a:xfrm>
          <a:prstGeom prst="rect">
            <a:avLst/>
          </a:prstGeom>
        </p:spPr>
        <p:txBody>
          <a:bodyPr lIns="0" tIns="0" rIns="0" bIns="0"/>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长江学者</a:t>
            </a:r>
            <a:br>
              <a:rPr lang="en-US" altLang="zh-CN" dirty="0"/>
            </a:br>
            <a:r>
              <a:rPr lang="zh-CN" altLang="en-US" dirty="0"/>
              <a:t>特聘教授</a:t>
            </a:r>
          </a:p>
        </p:txBody>
      </p:sp>
      <p:grpSp>
        <p:nvGrpSpPr>
          <p:cNvPr id="18" name="组合 17">
            <a:extLst>
              <a:ext uri="{FF2B5EF4-FFF2-40B4-BE49-F238E27FC236}">
                <a16:creationId xmlns:a16="http://schemas.microsoft.com/office/drawing/2014/main" id="{4368A1C9-4D1F-447F-95E2-86D1D9574F71}"/>
              </a:ext>
            </a:extLst>
          </p:cNvPr>
          <p:cNvGrpSpPr/>
          <p:nvPr/>
        </p:nvGrpSpPr>
        <p:grpSpPr>
          <a:xfrm>
            <a:off x="8175811" y="2542923"/>
            <a:ext cx="2608729" cy="3520701"/>
            <a:chOff x="1407459" y="2788024"/>
            <a:chExt cx="2608729" cy="3520701"/>
          </a:xfrm>
        </p:grpSpPr>
        <p:sp>
          <p:nvSpPr>
            <p:cNvPr id="19" name="矩形: 圆角 18">
              <a:extLst>
                <a:ext uri="{FF2B5EF4-FFF2-40B4-BE49-F238E27FC236}">
                  <a16:creationId xmlns:a16="http://schemas.microsoft.com/office/drawing/2014/main" id="{5DF5C019-5FAC-4046-8AAE-322048E7EF7C}"/>
                </a:ext>
              </a:extLst>
            </p:cNvPr>
            <p:cNvSpPr/>
            <p:nvPr userDrawn="1"/>
          </p:nvSpPr>
          <p:spPr>
            <a:xfrm>
              <a:off x="1407459" y="3429000"/>
              <a:ext cx="2608729" cy="2879725"/>
            </a:xfrm>
            <a:prstGeom prst="roundRect">
              <a:avLst/>
            </a:prstGeom>
            <a:gradFill>
              <a:gsLst>
                <a:gs pos="0">
                  <a:schemeClr val="bg1">
                    <a:alpha val="0"/>
                  </a:schemeClr>
                </a:gs>
                <a:gs pos="100000">
                  <a:schemeClr val="bg1"/>
                </a:gs>
              </a:gsLst>
              <a:lin ang="5400000" scaled="1"/>
            </a:gradFill>
            <a:ln>
              <a:noFill/>
            </a:ln>
            <a:effectLst>
              <a:outerShdw blurRad="381000" dist="127000" dir="5400000" algn="t"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id="{6459CD59-070D-4A3C-A375-9C2CE7717C10}"/>
                </a:ext>
              </a:extLst>
            </p:cNvPr>
            <p:cNvSpPr/>
            <p:nvPr userDrawn="1"/>
          </p:nvSpPr>
          <p:spPr>
            <a:xfrm>
              <a:off x="1407459" y="2788024"/>
              <a:ext cx="2608729" cy="3520701"/>
            </a:xfrm>
            <a:prstGeom prst="roundRect">
              <a:avLst/>
            </a:prstGeom>
            <a:gradFill>
              <a:gsLst>
                <a:gs pos="0">
                  <a:srgbClr val="FFFFFF"/>
                </a:gs>
                <a:gs pos="100000">
                  <a:schemeClr val="bg1">
                    <a:lumMod val="20000"/>
                    <a:lumOff val="8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占位符 45">
            <a:extLst>
              <a:ext uri="{FF2B5EF4-FFF2-40B4-BE49-F238E27FC236}">
                <a16:creationId xmlns:a16="http://schemas.microsoft.com/office/drawing/2014/main" id="{CEDE5449-C315-4997-AD91-12F3CCBB5B42}"/>
              </a:ext>
            </a:extLst>
          </p:cNvPr>
          <p:cNvSpPr txBox="1">
            <a:spLocks/>
          </p:cNvSpPr>
          <p:nvPr/>
        </p:nvSpPr>
        <p:spPr>
          <a:xfrm>
            <a:off x="8912066" y="4024546"/>
            <a:ext cx="1136217" cy="211704"/>
          </a:xfrm>
          <a:prstGeom prst="rect">
            <a:avLst/>
          </a:prstGeom>
        </p:spPr>
        <p:txBody>
          <a:bodyPr lIns="0" tIns="0" rIns="0" bIns="0"/>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t>姓名</a:t>
            </a:r>
          </a:p>
        </p:txBody>
      </p:sp>
      <p:sp>
        <p:nvSpPr>
          <p:cNvPr id="22" name="文本占位符 45">
            <a:extLst>
              <a:ext uri="{FF2B5EF4-FFF2-40B4-BE49-F238E27FC236}">
                <a16:creationId xmlns:a16="http://schemas.microsoft.com/office/drawing/2014/main" id="{1003CA14-59FE-482A-A0AB-29EE5277AB80}"/>
              </a:ext>
            </a:extLst>
          </p:cNvPr>
          <p:cNvSpPr txBox="1">
            <a:spLocks/>
          </p:cNvSpPr>
          <p:nvPr/>
        </p:nvSpPr>
        <p:spPr>
          <a:xfrm>
            <a:off x="8912066" y="4321325"/>
            <a:ext cx="1136217" cy="211704"/>
          </a:xfrm>
          <a:prstGeom prst="rect">
            <a:avLst/>
          </a:prstGeom>
        </p:spPr>
        <p:txBody>
          <a:bodyPr lIns="0" tIns="0" rIns="0" bIns="0"/>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t>教授</a:t>
            </a:r>
          </a:p>
        </p:txBody>
      </p:sp>
      <p:sp>
        <p:nvSpPr>
          <p:cNvPr id="23" name="文本占位符 45">
            <a:extLst>
              <a:ext uri="{FF2B5EF4-FFF2-40B4-BE49-F238E27FC236}">
                <a16:creationId xmlns:a16="http://schemas.microsoft.com/office/drawing/2014/main" id="{59D25402-BA78-4169-850F-4F4261692411}"/>
              </a:ext>
            </a:extLst>
          </p:cNvPr>
          <p:cNvSpPr txBox="1">
            <a:spLocks/>
          </p:cNvSpPr>
          <p:nvPr/>
        </p:nvSpPr>
        <p:spPr>
          <a:xfrm>
            <a:off x="8677908" y="4683990"/>
            <a:ext cx="1593212" cy="646955"/>
          </a:xfrm>
          <a:prstGeom prst="rect">
            <a:avLst/>
          </a:prstGeom>
        </p:spPr>
        <p:txBody>
          <a:bodyPr lIns="0" tIns="0" rIns="0" bIns="0"/>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千人计划</a:t>
            </a:r>
            <a:br>
              <a:rPr lang="en-US" altLang="zh-CN" dirty="0"/>
            </a:br>
            <a:r>
              <a:rPr lang="zh-CN" altLang="en-US" dirty="0"/>
              <a:t>特聘教授</a:t>
            </a:r>
          </a:p>
        </p:txBody>
      </p:sp>
      <p:pic>
        <p:nvPicPr>
          <p:cNvPr id="24" name="图片占位符 20" descr="戴着帽子的人在草地上&#10;&#10;描述已自动生成">
            <a:extLst>
              <a:ext uri="{FF2B5EF4-FFF2-40B4-BE49-F238E27FC236}">
                <a16:creationId xmlns:a16="http://schemas.microsoft.com/office/drawing/2014/main" id="{085DCCDD-0B50-4C32-BA8F-2F348E8CDECB}"/>
              </a:ext>
            </a:extLst>
          </p:cNvPr>
          <p:cNvPicPr>
            <a:picLocks noChangeAspect="1"/>
          </p:cNvPicPr>
          <p:nvPr/>
        </p:nvPicPr>
        <p:blipFill rotWithShape="1">
          <a:blip r:embed="rId2">
            <a:grayscl/>
            <a:extLst>
              <a:ext uri="{28A0092B-C50C-407E-A947-70E740481C1C}">
                <a14:useLocalDpi xmlns:a14="http://schemas.microsoft.com/office/drawing/2010/main" val="0"/>
              </a:ext>
            </a:extLst>
          </a:blip>
          <a:srcRect t="17602" b="17602"/>
          <a:stretch/>
        </p:blipFill>
        <p:spPr>
          <a:xfrm>
            <a:off x="2102270" y="2601194"/>
            <a:ext cx="1219106" cy="1185007"/>
          </a:xfrm>
          <a:prstGeom prst="flowChartConnector">
            <a:avLst/>
          </a:prstGeom>
          <a:ln>
            <a:gradFill>
              <a:gsLst>
                <a:gs pos="0">
                  <a:schemeClr val="accent3"/>
                </a:gs>
                <a:gs pos="100000">
                  <a:schemeClr val="accent1">
                    <a:lumMod val="30000"/>
                    <a:lumOff val="70000"/>
                  </a:schemeClr>
                </a:gs>
              </a:gsLst>
              <a:lin ang="5400000" scaled="1"/>
            </a:gradFill>
          </a:ln>
        </p:spPr>
      </p:pic>
      <p:pic>
        <p:nvPicPr>
          <p:cNvPr id="25" name="图片占位符 20" descr="戴着帽子的人在草地上&#10;&#10;描述已自动生成">
            <a:extLst>
              <a:ext uri="{FF2B5EF4-FFF2-40B4-BE49-F238E27FC236}">
                <a16:creationId xmlns:a16="http://schemas.microsoft.com/office/drawing/2014/main" id="{45951293-AB77-4FF4-BDD3-FCA6CC25DFA4}"/>
              </a:ext>
            </a:extLst>
          </p:cNvPr>
          <p:cNvPicPr>
            <a:picLocks noChangeAspect="1"/>
          </p:cNvPicPr>
          <p:nvPr/>
        </p:nvPicPr>
        <p:blipFill rotWithShape="1">
          <a:blip r:embed="rId2">
            <a:grayscl/>
            <a:extLst>
              <a:ext uri="{28A0092B-C50C-407E-A947-70E740481C1C}">
                <a14:useLocalDpi xmlns:a14="http://schemas.microsoft.com/office/drawing/2010/main" val="0"/>
              </a:ext>
            </a:extLst>
          </a:blip>
          <a:srcRect t="17602" b="17602"/>
          <a:stretch/>
        </p:blipFill>
        <p:spPr>
          <a:xfrm>
            <a:off x="5483616" y="2585824"/>
            <a:ext cx="1219106" cy="1185007"/>
          </a:xfrm>
          <a:prstGeom prst="flowChartConnector">
            <a:avLst/>
          </a:prstGeom>
          <a:ln>
            <a:gradFill>
              <a:gsLst>
                <a:gs pos="0">
                  <a:schemeClr val="accent3"/>
                </a:gs>
                <a:gs pos="100000">
                  <a:schemeClr val="accent1">
                    <a:lumMod val="30000"/>
                    <a:lumOff val="70000"/>
                  </a:schemeClr>
                </a:gs>
              </a:gsLst>
              <a:lin ang="5400000" scaled="1"/>
            </a:gradFill>
          </a:ln>
        </p:spPr>
      </p:pic>
      <p:pic>
        <p:nvPicPr>
          <p:cNvPr id="28" name="图片占位符 20" descr="戴着帽子的人在草地上&#10;&#10;描述已自动生成">
            <a:extLst>
              <a:ext uri="{FF2B5EF4-FFF2-40B4-BE49-F238E27FC236}">
                <a16:creationId xmlns:a16="http://schemas.microsoft.com/office/drawing/2014/main" id="{A28AE8C8-1D26-44CD-BD98-A4DD5477DE48}"/>
              </a:ext>
            </a:extLst>
          </p:cNvPr>
          <p:cNvPicPr>
            <a:picLocks noChangeAspect="1"/>
          </p:cNvPicPr>
          <p:nvPr/>
        </p:nvPicPr>
        <p:blipFill rotWithShape="1">
          <a:blip r:embed="rId2">
            <a:grayscl/>
            <a:extLst>
              <a:ext uri="{28A0092B-C50C-407E-A947-70E740481C1C}">
                <a14:useLocalDpi xmlns:a14="http://schemas.microsoft.com/office/drawing/2010/main" val="0"/>
              </a:ext>
            </a:extLst>
          </a:blip>
          <a:srcRect t="17602" b="17602"/>
          <a:stretch/>
        </p:blipFill>
        <p:spPr>
          <a:xfrm>
            <a:off x="8829177" y="2601194"/>
            <a:ext cx="1219106" cy="1185007"/>
          </a:xfrm>
          <a:prstGeom prst="flowChartConnector">
            <a:avLst/>
          </a:prstGeom>
          <a:ln>
            <a:gradFill>
              <a:gsLst>
                <a:gs pos="0">
                  <a:schemeClr val="accent3"/>
                </a:gs>
                <a:gs pos="100000">
                  <a:schemeClr val="accent1">
                    <a:lumMod val="30000"/>
                    <a:lumOff val="70000"/>
                  </a:schemeClr>
                </a:gs>
              </a:gsLst>
              <a:lin ang="5400000" scaled="1"/>
            </a:gradFill>
          </a:ln>
        </p:spPr>
      </p:pic>
      <p:sp>
        <p:nvSpPr>
          <p:cNvPr id="30" name="文本占位符 3">
            <a:extLst>
              <a:ext uri="{FF2B5EF4-FFF2-40B4-BE49-F238E27FC236}">
                <a16:creationId xmlns:a16="http://schemas.microsoft.com/office/drawing/2014/main" id="{BBB0D6DB-2D97-4DF7-A083-4828D1093D63}"/>
              </a:ext>
            </a:extLst>
          </p:cNvPr>
          <p:cNvSpPr txBox="1">
            <a:spLocks/>
          </p:cNvSpPr>
          <p:nvPr/>
        </p:nvSpPr>
        <p:spPr>
          <a:xfrm>
            <a:off x="1407459" y="1298226"/>
            <a:ext cx="10367883" cy="4244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dirty="0">
                <a:solidFill>
                  <a:schemeClr val="tx1">
                    <a:lumMod val="50000"/>
                  </a:schemeClr>
                </a:solidFill>
              </a:rPr>
              <a:t>此页为团队成员介绍，无需文字时，可删除文本框。</a:t>
            </a:r>
          </a:p>
        </p:txBody>
      </p:sp>
    </p:spTree>
    <p:extLst>
      <p:ext uri="{BB962C8B-B14F-4D97-AF65-F5344CB8AC3E}">
        <p14:creationId xmlns:p14="http://schemas.microsoft.com/office/powerpoint/2010/main" val="2921146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426EAC3C-C7FB-4ACA-8C9B-297787F5DF32}"/>
              </a:ext>
            </a:extLst>
          </p:cNvPr>
          <p:cNvSpPr>
            <a:spLocks noGrp="1"/>
          </p:cNvSpPr>
          <p:nvPr>
            <p:ph type="body" sz="quarter" idx="10"/>
          </p:nvPr>
        </p:nvSpPr>
        <p:spPr>
          <a:xfrm>
            <a:off x="2412504" y="3762375"/>
            <a:ext cx="7366993" cy="822325"/>
          </a:xfrm>
        </p:spPr>
        <p:txBody>
          <a:bodyPr>
            <a:normAutofit fontScale="92500"/>
          </a:bodyPr>
          <a:lstStyle/>
          <a:p>
            <a:pPr algn="dist"/>
            <a:r>
              <a:rPr lang="zh-CN" altLang="en-US" sz="4800" dirty="0"/>
              <a:t>大连理工大学学术</a:t>
            </a:r>
            <a:r>
              <a:rPr lang="en-US" altLang="zh-CN" sz="4800" dirty="0"/>
              <a:t>PPT</a:t>
            </a:r>
            <a:r>
              <a:rPr lang="zh-CN" altLang="en-US" sz="4800" dirty="0"/>
              <a:t>模板</a:t>
            </a:r>
          </a:p>
        </p:txBody>
      </p:sp>
      <p:sp>
        <p:nvSpPr>
          <p:cNvPr id="3" name="文本占位符 2">
            <a:extLst>
              <a:ext uri="{FF2B5EF4-FFF2-40B4-BE49-F238E27FC236}">
                <a16:creationId xmlns:a16="http://schemas.microsoft.com/office/drawing/2014/main" id="{4642FA09-3F9D-451D-AD33-89E267A3D34F}"/>
              </a:ext>
            </a:extLst>
          </p:cNvPr>
          <p:cNvSpPr>
            <a:spLocks noGrp="1"/>
          </p:cNvSpPr>
          <p:nvPr>
            <p:ph type="body" sz="quarter" idx="12"/>
          </p:nvPr>
        </p:nvSpPr>
        <p:spPr/>
        <p:txBody>
          <a:bodyPr/>
          <a:lstStyle/>
          <a:p>
            <a:r>
              <a:rPr lang="zh-CN" altLang="en-US" dirty="0">
                <a:solidFill>
                  <a:schemeClr val="accent4"/>
                </a:solidFill>
              </a:rPr>
              <a:t>汇报人：</a:t>
            </a:r>
            <a:r>
              <a:rPr lang="en-US" altLang="zh-CN" dirty="0" err="1">
                <a:solidFill>
                  <a:schemeClr val="accent4"/>
                </a:solidFill>
              </a:rPr>
              <a:t>OfficePLUS</a:t>
            </a:r>
            <a:endParaRPr lang="zh-CN" altLang="en-US" dirty="0">
              <a:solidFill>
                <a:schemeClr val="accent4"/>
              </a:solidFill>
            </a:endParaRPr>
          </a:p>
        </p:txBody>
      </p:sp>
    </p:spTree>
    <p:extLst>
      <p:ext uri="{BB962C8B-B14F-4D97-AF65-F5344CB8AC3E}">
        <p14:creationId xmlns:p14="http://schemas.microsoft.com/office/powerpoint/2010/main" val="546816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0">
            <a:extLst>
              <a:ext uri="{FF2B5EF4-FFF2-40B4-BE49-F238E27FC236}">
                <a16:creationId xmlns:a16="http://schemas.microsoft.com/office/drawing/2014/main" id="{DF1D222B-6E48-45E6-B6E6-007A2A789796}"/>
              </a:ext>
            </a:extLst>
          </p:cNvPr>
          <p:cNvSpPr txBox="1">
            <a:spLocks/>
          </p:cNvSpPr>
          <p:nvPr/>
        </p:nvSpPr>
        <p:spPr>
          <a:xfrm>
            <a:off x="2412941" y="3750387"/>
            <a:ext cx="7366119" cy="822325"/>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tx1"/>
                </a:solidFill>
                <a:latin typeface="思源宋体 CN Heavy" panose="02020900000000000000" pitchFamily="18" charset="-122"/>
                <a:ea typeface="思源宋体 CN Heavy" panose="02020900000000000000" pitchFamily="18"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4800" dirty="0">
                <a:solidFill>
                  <a:srgbClr val="000000"/>
                </a:solidFill>
              </a:rPr>
              <a:t>谢      谢</a:t>
            </a:r>
          </a:p>
        </p:txBody>
      </p:sp>
      <p:sp>
        <p:nvSpPr>
          <p:cNvPr id="5" name="文本占位符 4">
            <a:extLst>
              <a:ext uri="{FF2B5EF4-FFF2-40B4-BE49-F238E27FC236}">
                <a16:creationId xmlns:a16="http://schemas.microsoft.com/office/drawing/2014/main" id="{44E34CA3-AF34-45BB-94F1-3D332BFCADF1}"/>
              </a:ext>
            </a:extLst>
          </p:cNvPr>
          <p:cNvSpPr txBox="1">
            <a:spLocks/>
          </p:cNvSpPr>
          <p:nvPr/>
        </p:nvSpPr>
        <p:spPr>
          <a:xfrm>
            <a:off x="4271959" y="5098778"/>
            <a:ext cx="3648075" cy="479425"/>
          </a:xfrm>
          <a:prstGeom prst="rect">
            <a:avLst/>
          </a:prstGeom>
        </p:spPr>
        <p:txBody>
          <a:bodyPr lIns="0" tIns="0" rIns="0" bIns="0" anchor="ctr"/>
          <a:lstStyle>
            <a:lvl1pPr marL="0" indent="0" algn="ctr" defTabSz="914400" rtl="0" eaLnBrk="1" latinLnBrk="0" hangingPunct="1">
              <a:lnSpc>
                <a:spcPct val="90000"/>
              </a:lnSpc>
              <a:spcBef>
                <a:spcPts val="1000"/>
              </a:spcBef>
              <a:buFontTx/>
              <a:buNone/>
              <a:defRPr lang="zh-CN" altLang="en-US" sz="2400" kern="1200" smtClean="0">
                <a:solidFill>
                  <a:srgbClr val="334681"/>
                </a:solidFill>
                <a:latin typeface="思源宋体 CN Heavy" panose="02020900000000000000" pitchFamily="18" charset="-122"/>
                <a:ea typeface="思源宋体 CN Heavy" panose="020209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zh-CN" altLang="en-US" sz="2400" kern="1200" smtClean="0">
                <a:solidFill>
                  <a:srgbClr val="334681"/>
                </a:solidFill>
                <a:latin typeface="思源宋体 CN Heavy" panose="02010600030101010101" charset="-122"/>
                <a:ea typeface="思源宋体 CN Heavy" panose="0201060003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accent4"/>
                </a:solidFill>
              </a:rPr>
              <a:t>汇报人：</a:t>
            </a:r>
            <a:r>
              <a:rPr lang="en-US" altLang="zh-CN" dirty="0" err="1">
                <a:solidFill>
                  <a:schemeClr val="accent4"/>
                </a:solidFill>
              </a:rPr>
              <a:t>OfficePLUS</a:t>
            </a:r>
            <a:endParaRPr lang="zh-CN" altLang="en-US" dirty="0">
              <a:solidFill>
                <a:schemeClr val="accent4"/>
              </a:solidFill>
            </a:endParaRPr>
          </a:p>
        </p:txBody>
      </p:sp>
      <p:cxnSp>
        <p:nvCxnSpPr>
          <p:cNvPr id="6" name="直接连接符 5">
            <a:extLst>
              <a:ext uri="{FF2B5EF4-FFF2-40B4-BE49-F238E27FC236}">
                <a16:creationId xmlns:a16="http://schemas.microsoft.com/office/drawing/2014/main" id="{F005971D-19F1-4BD4-8A87-3D1FFBF036B4}"/>
              </a:ext>
            </a:extLst>
          </p:cNvPr>
          <p:cNvCxnSpPr>
            <a:cxnSpLocks/>
          </p:cNvCxnSpPr>
          <p:nvPr/>
        </p:nvCxnSpPr>
        <p:spPr>
          <a:xfrm>
            <a:off x="3282150" y="4695888"/>
            <a:ext cx="5627701" cy="0"/>
          </a:xfrm>
          <a:prstGeom prst="line">
            <a:avLst/>
          </a:prstGeom>
          <a:ln w="3175">
            <a:solidFill>
              <a:schemeClr val="accent3">
                <a:alpha val="89000"/>
              </a:schemeClr>
            </a:solidFill>
          </a:ln>
        </p:spPr>
        <p:style>
          <a:lnRef idx="1">
            <a:schemeClr val="dk1"/>
          </a:lnRef>
          <a:fillRef idx="0">
            <a:schemeClr val="dk1"/>
          </a:fillRef>
          <a:effectRef idx="0">
            <a:schemeClr val="dk1"/>
          </a:effectRef>
          <a:fontRef idx="minor">
            <a:schemeClr val="tx1"/>
          </a:fontRef>
        </p:style>
      </p:cxnSp>
      <p:sp>
        <p:nvSpPr>
          <p:cNvPr id="7" name="文本框 6">
            <a:extLst>
              <a:ext uri="{FF2B5EF4-FFF2-40B4-BE49-F238E27FC236}">
                <a16:creationId xmlns:a16="http://schemas.microsoft.com/office/drawing/2014/main" id="{5D319B46-72CD-43DE-A1AB-498DE80D837A}"/>
              </a:ext>
            </a:extLst>
          </p:cNvPr>
          <p:cNvSpPr txBox="1"/>
          <p:nvPr/>
        </p:nvSpPr>
        <p:spPr>
          <a:xfrm>
            <a:off x="5297701" y="4397719"/>
            <a:ext cx="1596590" cy="246017"/>
          </a:xfrm>
          <a:prstGeom prst="rect">
            <a:avLst/>
          </a:prstGeom>
          <a:noFill/>
        </p:spPr>
        <p:txBody>
          <a:bodyPr wrap="square" rtlCol="0">
            <a:spAutoFit/>
          </a:bodyPr>
          <a:lstStyle/>
          <a:p>
            <a:pPr lvl="0" algn="dist"/>
            <a:r>
              <a:rPr lang="en-US" altLang="zh-CN" sz="1000" dirty="0">
                <a:solidFill>
                  <a:schemeClr val="bg2">
                    <a:lumMod val="75000"/>
                  </a:schemeClr>
                </a:solidFill>
                <a:latin typeface="思源宋体 CN ExtraLight" panose="02020200000000000000" pitchFamily="18" charset="-122"/>
                <a:ea typeface="思源宋体 CN ExtraLight" panose="02020200000000000000" pitchFamily="18" charset="-122"/>
              </a:rPr>
              <a:t>Thank  you</a:t>
            </a:r>
            <a:endParaRPr lang="zh-CN" altLang="en-US" sz="1000" dirty="0">
              <a:solidFill>
                <a:schemeClr val="bg2">
                  <a:lumMod val="75000"/>
                </a:schemeClr>
              </a:solidFill>
              <a:latin typeface="思源宋体 CN ExtraLight" panose="02020200000000000000" pitchFamily="18" charset="-122"/>
              <a:ea typeface="思源宋体 CN ExtraLight" panose="02020200000000000000" pitchFamily="18" charset="-122"/>
            </a:endParaRPr>
          </a:p>
        </p:txBody>
      </p:sp>
    </p:spTree>
    <p:extLst>
      <p:ext uri="{BB962C8B-B14F-4D97-AF65-F5344CB8AC3E}">
        <p14:creationId xmlns:p14="http://schemas.microsoft.com/office/powerpoint/2010/main" val="1670315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11BBC2EF-E1AB-4041-9404-E38801714AEA}"/>
              </a:ext>
            </a:extLst>
          </p:cNvPr>
          <p:cNvSpPr>
            <a:spLocks noGrp="1"/>
          </p:cNvSpPr>
          <p:nvPr>
            <p:ph type="body" sz="quarter" idx="10"/>
          </p:nvPr>
        </p:nvSpPr>
        <p:spPr/>
        <p:txBody>
          <a:bodyPr>
            <a:normAutofit/>
          </a:bodyPr>
          <a:lstStyle/>
          <a:p>
            <a:r>
              <a:rPr lang="zh-CN" altLang="en-US" sz="4400" dirty="0"/>
              <a:t>谢    谢</a:t>
            </a:r>
          </a:p>
        </p:txBody>
      </p:sp>
      <p:sp>
        <p:nvSpPr>
          <p:cNvPr id="3" name="文本占位符 2">
            <a:extLst>
              <a:ext uri="{FF2B5EF4-FFF2-40B4-BE49-F238E27FC236}">
                <a16:creationId xmlns:a16="http://schemas.microsoft.com/office/drawing/2014/main" id="{42FEA821-7E59-4FFF-84F8-B9B7D2ECFD9B}"/>
              </a:ext>
            </a:extLst>
          </p:cNvPr>
          <p:cNvSpPr>
            <a:spLocks noGrp="1"/>
          </p:cNvSpPr>
          <p:nvPr>
            <p:ph type="body" sz="quarter" idx="12"/>
          </p:nvPr>
        </p:nvSpPr>
        <p:spPr/>
        <p:txBody>
          <a:bodyPr/>
          <a:lstStyle/>
          <a:p>
            <a:r>
              <a:rPr lang="zh-CN" altLang="en-US" dirty="0">
                <a:solidFill>
                  <a:schemeClr val="accent4"/>
                </a:solidFill>
              </a:rPr>
              <a:t>汇报人：</a:t>
            </a:r>
            <a:r>
              <a:rPr lang="en-US" altLang="zh-CN" dirty="0" err="1">
                <a:solidFill>
                  <a:schemeClr val="accent4"/>
                </a:solidFill>
              </a:rPr>
              <a:t>OfficePLUS</a:t>
            </a:r>
            <a:endParaRPr lang="zh-CN" altLang="en-US" dirty="0">
              <a:solidFill>
                <a:schemeClr val="accent4"/>
              </a:solidFill>
            </a:endParaRPr>
          </a:p>
        </p:txBody>
      </p:sp>
    </p:spTree>
    <p:extLst>
      <p:ext uri="{BB962C8B-B14F-4D97-AF65-F5344CB8AC3E}">
        <p14:creationId xmlns:p14="http://schemas.microsoft.com/office/powerpoint/2010/main" val="244979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nvSpPr>
        <p:spPr>
          <a:xfrm>
            <a:off x="610906" y="127232"/>
            <a:ext cx="1657138" cy="287259"/>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100" b="0" i="0" kern="120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dirty="0" err="1">
                <a:solidFill>
                  <a:schemeClr val="accent2"/>
                </a:solidFill>
              </a:rPr>
              <a:t>OfficePLUS.cn</a:t>
            </a:r>
            <a:endParaRPr kumimoji="1" lang="zh-CN" altLang="en-US" dirty="0">
              <a:solidFill>
                <a:schemeClr val="accent2"/>
              </a:solidFill>
            </a:endParaRPr>
          </a:p>
        </p:txBody>
      </p:sp>
    </p:spTree>
    <p:extLst>
      <p:ext uri="{BB962C8B-B14F-4D97-AF65-F5344CB8AC3E}">
        <p14:creationId xmlns:p14="http://schemas.microsoft.com/office/powerpoint/2010/main" val="272825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占位符 11">
            <a:extLst>
              <a:ext uri="{FF2B5EF4-FFF2-40B4-BE49-F238E27FC236}">
                <a16:creationId xmlns:a16="http://schemas.microsoft.com/office/drawing/2014/main" id="{9906CE2C-EDD7-44D3-900B-C380D68BC1AA}"/>
              </a:ext>
            </a:extLst>
          </p:cNvPr>
          <p:cNvSpPr>
            <a:spLocks noGrp="1"/>
          </p:cNvSpPr>
          <p:nvPr>
            <p:ph type="body" sz="quarter" idx="10"/>
          </p:nvPr>
        </p:nvSpPr>
        <p:spPr>
          <a:xfrm>
            <a:off x="1227003" y="3315448"/>
            <a:ext cx="1805124" cy="457806"/>
          </a:xfrm>
        </p:spPr>
        <p:txBody>
          <a:bodyPr/>
          <a:lstStyle/>
          <a:p>
            <a:pPr algn="ctr"/>
            <a:r>
              <a:rPr lang="zh-CN" altLang="en-US" dirty="0"/>
              <a:t>研究背景与意义</a:t>
            </a:r>
          </a:p>
          <a:p>
            <a:pPr algn="ctr"/>
            <a:endParaRPr lang="zh-CN" altLang="en-US" dirty="0"/>
          </a:p>
        </p:txBody>
      </p:sp>
      <p:sp>
        <p:nvSpPr>
          <p:cNvPr id="10" name="文本占位符 11">
            <a:extLst>
              <a:ext uri="{FF2B5EF4-FFF2-40B4-BE49-F238E27FC236}">
                <a16:creationId xmlns:a16="http://schemas.microsoft.com/office/drawing/2014/main" id="{1B18D0B8-DB83-4A06-8601-2D6991CF72AF}"/>
              </a:ext>
            </a:extLst>
          </p:cNvPr>
          <p:cNvSpPr txBox="1">
            <a:spLocks/>
          </p:cNvSpPr>
          <p:nvPr/>
        </p:nvSpPr>
        <p:spPr>
          <a:xfrm>
            <a:off x="3719192" y="3315448"/>
            <a:ext cx="2125795" cy="457806"/>
          </a:xfrm>
          <a:prstGeom prst="rect">
            <a:avLst/>
          </a:prstGeom>
        </p:spPr>
        <p:txBody>
          <a:bodyPr/>
          <a:lstStyle>
            <a:lvl1pPr marL="0" indent="0" algn="dist" defTabSz="914400" rtl="0" eaLnBrk="1" latinLnBrk="0" hangingPunct="1">
              <a:lnSpc>
                <a:spcPct val="90000"/>
              </a:lnSpc>
              <a:spcBef>
                <a:spcPts val="1000"/>
              </a:spcBef>
              <a:buFont typeface="Arial" panose="020B0604020202020204" pitchFamily="34" charset="0"/>
              <a:buNone/>
              <a:defRPr sz="2800" b="1" kern="1200">
                <a:solidFill>
                  <a:schemeClr val="tx2">
                    <a:lumMod val="90000"/>
                    <a:lumOff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dirty="0"/>
              <a:t>研究内容与研究方案</a:t>
            </a:r>
          </a:p>
          <a:p>
            <a:pPr algn="ctr"/>
            <a:endParaRPr lang="zh-CN" altLang="en-US" dirty="0"/>
          </a:p>
        </p:txBody>
      </p:sp>
      <p:sp>
        <p:nvSpPr>
          <p:cNvPr id="11" name="文本占位符 11">
            <a:extLst>
              <a:ext uri="{FF2B5EF4-FFF2-40B4-BE49-F238E27FC236}">
                <a16:creationId xmlns:a16="http://schemas.microsoft.com/office/drawing/2014/main" id="{61FF52F6-F1BE-4BD2-ACD2-88F49BAAA820}"/>
              </a:ext>
            </a:extLst>
          </p:cNvPr>
          <p:cNvSpPr txBox="1">
            <a:spLocks/>
          </p:cNvSpPr>
          <p:nvPr/>
        </p:nvSpPr>
        <p:spPr>
          <a:xfrm>
            <a:off x="6347015" y="3315448"/>
            <a:ext cx="2124631" cy="457806"/>
          </a:xfrm>
          <a:prstGeom prst="rect">
            <a:avLst/>
          </a:prstGeom>
        </p:spPr>
        <p:txBody>
          <a:bodyPr/>
          <a:lstStyle>
            <a:lvl1pPr marL="0" indent="0" algn="dist" defTabSz="914400" rtl="0" eaLnBrk="1" latinLnBrk="0" hangingPunct="1">
              <a:lnSpc>
                <a:spcPct val="90000"/>
              </a:lnSpc>
              <a:spcBef>
                <a:spcPts val="1000"/>
              </a:spcBef>
              <a:buFont typeface="Arial" panose="020B0604020202020204" pitchFamily="34" charset="0"/>
              <a:buNone/>
              <a:defRPr sz="2800" b="1" kern="1200">
                <a:solidFill>
                  <a:schemeClr val="tx2">
                    <a:lumMod val="90000"/>
                    <a:lumOff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dirty="0"/>
              <a:t>研究计划及预期成果</a:t>
            </a:r>
          </a:p>
          <a:p>
            <a:pPr algn="ctr"/>
            <a:endParaRPr lang="zh-CN" altLang="en-US" dirty="0"/>
          </a:p>
        </p:txBody>
      </p:sp>
      <p:sp>
        <p:nvSpPr>
          <p:cNvPr id="20" name="文本占位符 11">
            <a:extLst>
              <a:ext uri="{FF2B5EF4-FFF2-40B4-BE49-F238E27FC236}">
                <a16:creationId xmlns:a16="http://schemas.microsoft.com/office/drawing/2014/main" id="{50F84F98-FB05-4A07-BDFC-98A5295C3196}"/>
              </a:ext>
            </a:extLst>
          </p:cNvPr>
          <p:cNvSpPr txBox="1">
            <a:spLocks/>
          </p:cNvSpPr>
          <p:nvPr/>
        </p:nvSpPr>
        <p:spPr>
          <a:xfrm>
            <a:off x="8982640" y="3315448"/>
            <a:ext cx="2124631" cy="457806"/>
          </a:xfrm>
          <a:prstGeom prst="rect">
            <a:avLst/>
          </a:prstGeom>
        </p:spPr>
        <p:txBody>
          <a:bodyPr/>
          <a:lstStyle>
            <a:lvl1pPr marL="0" indent="0" algn="dist" defTabSz="914400" rtl="0" eaLnBrk="1" latinLnBrk="0" hangingPunct="1">
              <a:lnSpc>
                <a:spcPct val="90000"/>
              </a:lnSpc>
              <a:spcBef>
                <a:spcPts val="1000"/>
              </a:spcBef>
              <a:buFont typeface="Arial" panose="020B0604020202020204" pitchFamily="34" charset="0"/>
              <a:buNone/>
              <a:defRPr sz="2800" b="1" kern="1200">
                <a:solidFill>
                  <a:schemeClr val="tx2">
                    <a:lumMod val="90000"/>
                    <a:lumOff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dirty="0"/>
              <a:t>研究基础与工作条件</a:t>
            </a:r>
          </a:p>
          <a:p>
            <a:pPr algn="ctr"/>
            <a:endParaRPr lang="zh-CN" altLang="en-US" dirty="0"/>
          </a:p>
        </p:txBody>
      </p:sp>
    </p:spTree>
    <p:extLst>
      <p:ext uri="{BB962C8B-B14F-4D97-AF65-F5344CB8AC3E}">
        <p14:creationId xmlns:p14="http://schemas.microsoft.com/office/powerpoint/2010/main" val="2535453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553B3B8-7744-4926-9673-3AD9B0358151}"/>
              </a:ext>
            </a:extLst>
          </p:cNvPr>
          <p:cNvSpPr>
            <a:spLocks noGrp="1"/>
          </p:cNvSpPr>
          <p:nvPr>
            <p:ph type="body" sz="quarter" idx="10"/>
          </p:nvPr>
        </p:nvSpPr>
        <p:spPr>
          <a:xfrm>
            <a:off x="7667548" y="2475206"/>
            <a:ext cx="3627981" cy="640192"/>
          </a:xfrm>
        </p:spPr>
        <p:txBody>
          <a:bodyPr/>
          <a:lstStyle/>
          <a:p>
            <a:r>
              <a:rPr lang="zh-CN" altLang="en-US" dirty="0"/>
              <a:t>研究背景与意义</a:t>
            </a:r>
          </a:p>
        </p:txBody>
      </p:sp>
      <p:sp>
        <p:nvSpPr>
          <p:cNvPr id="3" name="文本占位符 2">
            <a:extLst>
              <a:ext uri="{FF2B5EF4-FFF2-40B4-BE49-F238E27FC236}">
                <a16:creationId xmlns:a16="http://schemas.microsoft.com/office/drawing/2014/main" id="{FB82A0F9-3AA8-4C40-8DA0-1D6CAA96A5B7}"/>
              </a:ext>
            </a:extLst>
          </p:cNvPr>
          <p:cNvSpPr>
            <a:spLocks noGrp="1"/>
          </p:cNvSpPr>
          <p:nvPr>
            <p:ph type="body" sz="quarter" idx="11"/>
          </p:nvPr>
        </p:nvSpPr>
        <p:spPr>
          <a:xfrm>
            <a:off x="7667548" y="3545955"/>
            <a:ext cx="3627981" cy="640192"/>
          </a:xfrm>
        </p:spPr>
        <p:txBody>
          <a:bodyPr/>
          <a:lstStyle/>
          <a:p>
            <a:r>
              <a:rPr lang="zh-CN" altLang="en-US" dirty="0"/>
              <a:t>研究内容与研究方案</a:t>
            </a:r>
          </a:p>
        </p:txBody>
      </p:sp>
      <p:sp>
        <p:nvSpPr>
          <p:cNvPr id="7" name="文本占位符 6">
            <a:extLst>
              <a:ext uri="{FF2B5EF4-FFF2-40B4-BE49-F238E27FC236}">
                <a16:creationId xmlns:a16="http://schemas.microsoft.com/office/drawing/2014/main" id="{3805FF7F-0FF7-477F-8A5F-71E884F6DC2D}"/>
              </a:ext>
            </a:extLst>
          </p:cNvPr>
          <p:cNvSpPr>
            <a:spLocks noGrp="1"/>
          </p:cNvSpPr>
          <p:nvPr>
            <p:ph type="body" sz="quarter" idx="12"/>
          </p:nvPr>
        </p:nvSpPr>
        <p:spPr>
          <a:xfrm>
            <a:off x="7667547" y="4616704"/>
            <a:ext cx="3627981" cy="640192"/>
          </a:xfrm>
        </p:spPr>
        <p:txBody>
          <a:bodyPr/>
          <a:lstStyle/>
          <a:p>
            <a:r>
              <a:rPr lang="zh-CN" altLang="en-US" dirty="0"/>
              <a:t>研究计划及预期成果</a:t>
            </a:r>
          </a:p>
        </p:txBody>
      </p:sp>
      <p:sp>
        <p:nvSpPr>
          <p:cNvPr id="8" name="文本占位符 7">
            <a:extLst>
              <a:ext uri="{FF2B5EF4-FFF2-40B4-BE49-F238E27FC236}">
                <a16:creationId xmlns:a16="http://schemas.microsoft.com/office/drawing/2014/main" id="{A349D872-6253-46C3-8D81-8A07CB2800AA}"/>
              </a:ext>
            </a:extLst>
          </p:cNvPr>
          <p:cNvSpPr>
            <a:spLocks noGrp="1"/>
          </p:cNvSpPr>
          <p:nvPr>
            <p:ph type="body" sz="quarter" idx="13"/>
          </p:nvPr>
        </p:nvSpPr>
        <p:spPr>
          <a:xfrm>
            <a:off x="7667547" y="5755147"/>
            <a:ext cx="3627981" cy="640192"/>
          </a:xfrm>
        </p:spPr>
        <p:txBody>
          <a:bodyPr/>
          <a:lstStyle/>
          <a:p>
            <a:r>
              <a:rPr lang="zh-CN" altLang="en-US" dirty="0"/>
              <a:t>研究基础与工作条件</a:t>
            </a:r>
          </a:p>
        </p:txBody>
      </p:sp>
    </p:spTree>
    <p:extLst>
      <p:ext uri="{BB962C8B-B14F-4D97-AF65-F5344CB8AC3E}">
        <p14:creationId xmlns:p14="http://schemas.microsoft.com/office/powerpoint/2010/main" val="237587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B96D0697-30C7-48D1-B0FF-B3FF7EB8D18D}"/>
              </a:ext>
            </a:extLst>
          </p:cNvPr>
          <p:cNvSpPr>
            <a:spLocks noGrp="1"/>
          </p:cNvSpPr>
          <p:nvPr>
            <p:ph type="body" sz="quarter" idx="10"/>
          </p:nvPr>
        </p:nvSpPr>
        <p:spPr/>
        <p:txBody>
          <a:bodyPr/>
          <a:lstStyle/>
          <a:p>
            <a:r>
              <a:rPr lang="zh-CN" altLang="en-US" dirty="0"/>
              <a:t>研究背景与意义</a:t>
            </a:r>
          </a:p>
        </p:txBody>
      </p:sp>
    </p:spTree>
    <p:extLst>
      <p:ext uri="{BB962C8B-B14F-4D97-AF65-F5344CB8AC3E}">
        <p14:creationId xmlns:p14="http://schemas.microsoft.com/office/powerpoint/2010/main" val="2900793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5CDFB7B1-CA85-4647-BE0E-F383D6AEAA76}"/>
              </a:ext>
            </a:extLst>
          </p:cNvPr>
          <p:cNvSpPr>
            <a:spLocks noGrp="1"/>
          </p:cNvSpPr>
          <p:nvPr>
            <p:ph type="body" sz="quarter" idx="10"/>
          </p:nvPr>
        </p:nvSpPr>
        <p:spPr>
          <a:xfrm>
            <a:off x="2366118" y="2995931"/>
            <a:ext cx="7459764" cy="1231900"/>
          </a:xfrm>
        </p:spPr>
        <p:txBody>
          <a:bodyPr/>
          <a:lstStyle/>
          <a:p>
            <a:r>
              <a:rPr lang="zh-CN" altLang="en-US" dirty="0"/>
              <a:t>研究内容与研究方案</a:t>
            </a:r>
          </a:p>
        </p:txBody>
      </p:sp>
    </p:spTree>
    <p:extLst>
      <p:ext uri="{BB962C8B-B14F-4D97-AF65-F5344CB8AC3E}">
        <p14:creationId xmlns:p14="http://schemas.microsoft.com/office/powerpoint/2010/main" val="3710666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E80B3533-5BC5-4F8D-A482-B481CB77EC1F}"/>
              </a:ext>
            </a:extLst>
          </p:cNvPr>
          <p:cNvSpPr>
            <a:spLocks noGrp="1"/>
          </p:cNvSpPr>
          <p:nvPr>
            <p:ph type="body" sz="quarter" idx="10"/>
          </p:nvPr>
        </p:nvSpPr>
        <p:spPr>
          <a:xfrm>
            <a:off x="2442318" y="2995931"/>
            <a:ext cx="7307364" cy="1231900"/>
          </a:xfrm>
        </p:spPr>
        <p:txBody>
          <a:bodyPr/>
          <a:lstStyle/>
          <a:p>
            <a:r>
              <a:rPr lang="zh-CN" altLang="en-US" dirty="0"/>
              <a:t>研究计划及预期成果</a:t>
            </a:r>
          </a:p>
        </p:txBody>
      </p:sp>
    </p:spTree>
    <p:extLst>
      <p:ext uri="{BB962C8B-B14F-4D97-AF65-F5344CB8AC3E}">
        <p14:creationId xmlns:p14="http://schemas.microsoft.com/office/powerpoint/2010/main" val="2143711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869640E1-E361-45AD-B16F-D609154C7418}"/>
              </a:ext>
            </a:extLst>
          </p:cNvPr>
          <p:cNvSpPr>
            <a:spLocks noGrp="1"/>
          </p:cNvSpPr>
          <p:nvPr>
            <p:ph type="body" sz="quarter" idx="10"/>
          </p:nvPr>
        </p:nvSpPr>
        <p:spPr>
          <a:xfrm>
            <a:off x="2424389" y="2995931"/>
            <a:ext cx="7343223" cy="1231900"/>
          </a:xfrm>
        </p:spPr>
        <p:txBody>
          <a:bodyPr/>
          <a:lstStyle/>
          <a:p>
            <a:r>
              <a:rPr lang="zh-CN" altLang="en-US" dirty="0"/>
              <a:t>研究基础与工作条件</a:t>
            </a:r>
          </a:p>
        </p:txBody>
      </p:sp>
    </p:spTree>
    <p:extLst>
      <p:ext uri="{BB962C8B-B14F-4D97-AF65-F5344CB8AC3E}">
        <p14:creationId xmlns:p14="http://schemas.microsoft.com/office/powerpoint/2010/main" val="3384907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A5BAB9A0-73B7-402D-BEDB-959487E14A59}"/>
              </a:ext>
            </a:extLst>
          </p:cNvPr>
          <p:cNvSpPr>
            <a:spLocks noGrp="1"/>
          </p:cNvSpPr>
          <p:nvPr>
            <p:ph sz="quarter" idx="10"/>
          </p:nvPr>
        </p:nvSpPr>
        <p:spPr/>
        <p:txBody>
          <a:bodyPr/>
          <a:lstStyle/>
          <a:p>
            <a:r>
              <a:rPr lang="zh-CN" altLang="en-US" dirty="0"/>
              <a:t>页码</a:t>
            </a:r>
          </a:p>
        </p:txBody>
      </p:sp>
      <p:sp>
        <p:nvSpPr>
          <p:cNvPr id="5" name="文本占位符 4">
            <a:extLst>
              <a:ext uri="{FF2B5EF4-FFF2-40B4-BE49-F238E27FC236}">
                <a16:creationId xmlns:a16="http://schemas.microsoft.com/office/drawing/2014/main" id="{153E3FEB-EE11-4B49-A2D5-9802DDF2774F}"/>
              </a:ext>
            </a:extLst>
          </p:cNvPr>
          <p:cNvSpPr>
            <a:spLocks noGrp="1"/>
          </p:cNvSpPr>
          <p:nvPr>
            <p:ph type="body" sz="quarter" idx="11"/>
          </p:nvPr>
        </p:nvSpPr>
        <p:spPr/>
        <p:txBody>
          <a:bodyPr/>
          <a:lstStyle/>
          <a:p>
            <a:r>
              <a:rPr lang="zh-CN" altLang="en-US" dirty="0"/>
              <a:t>研究背景与意义</a:t>
            </a:r>
          </a:p>
        </p:txBody>
      </p:sp>
      <p:pic>
        <p:nvPicPr>
          <p:cNvPr id="3" name="图片占位符 2" descr="桌子上放着笔记本电脑和杯子&#10;&#10;中度可信度描述已自动生成">
            <a:extLst>
              <a:ext uri="{FF2B5EF4-FFF2-40B4-BE49-F238E27FC236}">
                <a16:creationId xmlns:a16="http://schemas.microsoft.com/office/drawing/2014/main" id="{2341C73B-6A28-450E-973E-8138542C304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pic>
        <p:nvPicPr>
          <p:cNvPr id="7" name="图片占位符 6" descr="桌子上的手机&#10;&#10;描述已自动生成">
            <a:extLst>
              <a:ext uri="{FF2B5EF4-FFF2-40B4-BE49-F238E27FC236}">
                <a16:creationId xmlns:a16="http://schemas.microsoft.com/office/drawing/2014/main" id="{286B3444-0FCE-4C9D-A922-CF750A95572C}"/>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a:stretch>
            <a:fillRect/>
          </a:stretch>
        </p:blipFill>
        <p:spPr/>
      </p:pic>
      <p:pic>
        <p:nvPicPr>
          <p:cNvPr id="9" name="图片占位符 8" descr="桌子上有植物&#10;&#10;描述已自动生成">
            <a:extLst>
              <a:ext uri="{FF2B5EF4-FFF2-40B4-BE49-F238E27FC236}">
                <a16:creationId xmlns:a16="http://schemas.microsoft.com/office/drawing/2014/main" id="{169B686E-9117-4F39-A059-474C49592816}"/>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a:stretch>
            <a:fillRect/>
          </a:stretch>
        </p:blipFill>
        <p:spPr/>
      </p:pic>
      <p:sp>
        <p:nvSpPr>
          <p:cNvPr id="18" name="文本占位符 17">
            <a:extLst>
              <a:ext uri="{FF2B5EF4-FFF2-40B4-BE49-F238E27FC236}">
                <a16:creationId xmlns:a16="http://schemas.microsoft.com/office/drawing/2014/main" id="{D576CFDB-18E0-4A05-A1C0-D9C2F5CE43F6}"/>
              </a:ext>
            </a:extLst>
          </p:cNvPr>
          <p:cNvSpPr>
            <a:spLocks noGrp="1"/>
          </p:cNvSpPr>
          <p:nvPr>
            <p:ph type="body" sz="quarter" idx="19"/>
          </p:nvPr>
        </p:nvSpPr>
        <p:spPr/>
        <p:txBody>
          <a:bodyPr/>
          <a:lstStyle/>
          <a:p>
            <a:r>
              <a:rPr lang="zh-CN" altLang="en-US" dirty="0"/>
              <a:t>背景及现状</a:t>
            </a:r>
          </a:p>
        </p:txBody>
      </p:sp>
      <p:sp>
        <p:nvSpPr>
          <p:cNvPr id="19" name="文本占位符 18">
            <a:extLst>
              <a:ext uri="{FF2B5EF4-FFF2-40B4-BE49-F238E27FC236}">
                <a16:creationId xmlns:a16="http://schemas.microsoft.com/office/drawing/2014/main" id="{56F832C9-155F-4C26-8584-5249DCC4B4D4}"/>
              </a:ext>
            </a:extLst>
          </p:cNvPr>
          <p:cNvSpPr>
            <a:spLocks noGrp="1"/>
          </p:cNvSpPr>
          <p:nvPr>
            <p:ph type="body" sz="quarter" idx="21"/>
          </p:nvPr>
        </p:nvSpPr>
        <p:spPr/>
        <p:txBody>
          <a:bodyPr/>
          <a:lstStyle/>
          <a:p>
            <a:r>
              <a:rPr lang="zh-CN" altLang="en-US" dirty="0">
                <a:solidFill>
                  <a:schemeClr val="accent5">
                    <a:lumMod val="65000"/>
                    <a:lumOff val="35000"/>
                  </a:schemeClr>
                </a:solidFill>
              </a:rPr>
              <a:t>内容详细介绍</a:t>
            </a:r>
          </a:p>
        </p:txBody>
      </p:sp>
      <p:sp>
        <p:nvSpPr>
          <p:cNvPr id="20" name="文本占位符 19">
            <a:extLst>
              <a:ext uri="{FF2B5EF4-FFF2-40B4-BE49-F238E27FC236}">
                <a16:creationId xmlns:a16="http://schemas.microsoft.com/office/drawing/2014/main" id="{F600C0F7-528E-4621-B1CB-CDAB04B29D07}"/>
              </a:ext>
            </a:extLst>
          </p:cNvPr>
          <p:cNvSpPr>
            <a:spLocks noGrp="1"/>
          </p:cNvSpPr>
          <p:nvPr>
            <p:ph type="body" sz="quarter" idx="22"/>
          </p:nvPr>
        </p:nvSpPr>
        <p:spPr/>
        <p:txBody>
          <a:bodyPr/>
          <a:lstStyle/>
          <a:p>
            <a:r>
              <a:rPr lang="zh-CN" altLang="en-US" dirty="0"/>
              <a:t>背景及现状</a:t>
            </a:r>
          </a:p>
        </p:txBody>
      </p:sp>
      <p:sp>
        <p:nvSpPr>
          <p:cNvPr id="21" name="文本占位符 20">
            <a:extLst>
              <a:ext uri="{FF2B5EF4-FFF2-40B4-BE49-F238E27FC236}">
                <a16:creationId xmlns:a16="http://schemas.microsoft.com/office/drawing/2014/main" id="{B336522F-7659-40C7-A6C8-8DDFA373A722}"/>
              </a:ext>
            </a:extLst>
          </p:cNvPr>
          <p:cNvSpPr>
            <a:spLocks noGrp="1"/>
          </p:cNvSpPr>
          <p:nvPr>
            <p:ph type="body" sz="quarter" idx="23"/>
          </p:nvPr>
        </p:nvSpPr>
        <p:spPr/>
        <p:txBody>
          <a:bodyPr/>
          <a:lstStyle/>
          <a:p>
            <a:r>
              <a:rPr lang="zh-CN" altLang="en-US" dirty="0">
                <a:solidFill>
                  <a:schemeClr val="accent5">
                    <a:lumMod val="65000"/>
                    <a:lumOff val="35000"/>
                  </a:schemeClr>
                </a:solidFill>
              </a:rPr>
              <a:t>内容详细介绍</a:t>
            </a:r>
          </a:p>
          <a:p>
            <a:endParaRPr lang="zh-CN" altLang="en-US" dirty="0">
              <a:solidFill>
                <a:schemeClr val="accent5">
                  <a:lumMod val="65000"/>
                  <a:lumOff val="35000"/>
                </a:schemeClr>
              </a:solidFill>
            </a:endParaRPr>
          </a:p>
        </p:txBody>
      </p:sp>
      <p:sp>
        <p:nvSpPr>
          <p:cNvPr id="22" name="文本占位符 21">
            <a:extLst>
              <a:ext uri="{FF2B5EF4-FFF2-40B4-BE49-F238E27FC236}">
                <a16:creationId xmlns:a16="http://schemas.microsoft.com/office/drawing/2014/main" id="{A4C5E7B9-DE54-4D69-85E9-2FC4FAFB6248}"/>
              </a:ext>
            </a:extLst>
          </p:cNvPr>
          <p:cNvSpPr>
            <a:spLocks noGrp="1"/>
          </p:cNvSpPr>
          <p:nvPr>
            <p:ph type="body" sz="quarter" idx="24"/>
          </p:nvPr>
        </p:nvSpPr>
        <p:spPr/>
        <p:txBody>
          <a:bodyPr/>
          <a:lstStyle/>
          <a:p>
            <a:r>
              <a:rPr lang="zh-CN" altLang="en-US" dirty="0"/>
              <a:t>背景及现状</a:t>
            </a:r>
          </a:p>
        </p:txBody>
      </p:sp>
      <p:sp>
        <p:nvSpPr>
          <p:cNvPr id="23" name="文本占位符 22">
            <a:extLst>
              <a:ext uri="{FF2B5EF4-FFF2-40B4-BE49-F238E27FC236}">
                <a16:creationId xmlns:a16="http://schemas.microsoft.com/office/drawing/2014/main" id="{07900186-4C2F-4ACE-9EBB-8929A2652F3E}"/>
              </a:ext>
            </a:extLst>
          </p:cNvPr>
          <p:cNvSpPr>
            <a:spLocks noGrp="1"/>
          </p:cNvSpPr>
          <p:nvPr>
            <p:ph type="body" sz="quarter" idx="25"/>
          </p:nvPr>
        </p:nvSpPr>
        <p:spPr/>
        <p:txBody>
          <a:bodyPr/>
          <a:lstStyle/>
          <a:p>
            <a:r>
              <a:rPr lang="zh-CN" altLang="en-US" dirty="0">
                <a:solidFill>
                  <a:schemeClr val="accent5">
                    <a:lumMod val="65000"/>
                    <a:lumOff val="35000"/>
                  </a:schemeClr>
                </a:solidFill>
              </a:rPr>
              <a:t>内容详细介绍</a:t>
            </a:r>
          </a:p>
          <a:p>
            <a:endParaRPr lang="zh-CN" altLang="en-US" dirty="0">
              <a:solidFill>
                <a:schemeClr val="accent5">
                  <a:lumMod val="65000"/>
                  <a:lumOff val="35000"/>
                </a:schemeClr>
              </a:solidFill>
            </a:endParaRPr>
          </a:p>
        </p:txBody>
      </p:sp>
    </p:spTree>
    <p:extLst>
      <p:ext uri="{BB962C8B-B14F-4D97-AF65-F5344CB8AC3E}">
        <p14:creationId xmlns:p14="http://schemas.microsoft.com/office/powerpoint/2010/main" val="2054764445"/>
      </p:ext>
    </p:extLst>
  </p:cSld>
  <p:clrMapOvr>
    <a:masterClrMapping/>
  </p:clrMapOvr>
</p:sld>
</file>

<file path=ppt/theme/theme1.xml><?xml version="1.0" encoding="utf-8"?>
<a:theme xmlns:a="http://schemas.openxmlformats.org/drawingml/2006/main" name="Office 主题​​">
  <a:themeElements>
    <a:clrScheme name="大工模板">
      <a:dk1>
        <a:srgbClr val="7F7F7F"/>
      </a:dk1>
      <a:lt1>
        <a:srgbClr val="8EAADB"/>
      </a:lt1>
      <a:dk2>
        <a:srgbClr val="172A4B"/>
      </a:dk2>
      <a:lt2>
        <a:srgbClr val="002060"/>
      </a:lt2>
      <a:accent1>
        <a:srgbClr val="4472C4"/>
      </a:accent1>
      <a:accent2>
        <a:srgbClr val="FFFFFF"/>
      </a:accent2>
      <a:accent3>
        <a:srgbClr val="034A90"/>
      </a:accent3>
      <a:accent4>
        <a:srgbClr val="334681"/>
      </a:accent4>
      <a:accent5>
        <a:srgbClr val="000000"/>
      </a:accent5>
      <a:accent6>
        <a:srgbClr val="455EAF"/>
      </a:accent6>
      <a:hlink>
        <a:srgbClr val="0563C1"/>
      </a:hlink>
      <a:folHlink>
        <a:srgbClr val="7030A0"/>
      </a:folHlink>
    </a:clrScheme>
    <a:fontScheme name="汇报PPT">
      <a:majorFont>
        <a:latin typeface="Times New Roman"/>
        <a:ea typeface="思源宋体 CN Medium"/>
        <a:cs typeface=""/>
      </a:majorFont>
      <a:minorFont>
        <a:latin typeface="Times New Roman"/>
        <a:ea typeface="思源宋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589</Words>
  <Application>Microsoft Office PowerPoint</Application>
  <PresentationFormat>宽屏</PresentationFormat>
  <Paragraphs>164</Paragraphs>
  <Slides>22</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32" baseType="lpstr">
      <vt:lpstr>Microsoft YaHei Light</vt:lpstr>
      <vt:lpstr>思源宋体 CN</vt:lpstr>
      <vt:lpstr>思源宋体 CN ExtraLight</vt:lpstr>
      <vt:lpstr>思源宋体 CN Heavy</vt:lpstr>
      <vt:lpstr>思源宋体 CN Medium</vt:lpstr>
      <vt:lpstr>Microsoft YaHei</vt:lpstr>
      <vt:lpstr>Arial</vt:lpstr>
      <vt:lpstr>Times New Roman</vt:lpstr>
      <vt:lpstr>Office 主题​​</vt:lpstr>
      <vt:lpstr>AxMath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甘 涌泉</dc:creator>
  <cp:lastModifiedBy>甘 涌泉</cp:lastModifiedBy>
  <cp:revision>26</cp:revision>
  <dcterms:created xsi:type="dcterms:W3CDTF">2022-02-16T00:05:00Z</dcterms:created>
  <dcterms:modified xsi:type="dcterms:W3CDTF">2022-03-03T01:50:12Z</dcterms:modified>
</cp:coreProperties>
</file>